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7" r:id="rId4"/>
    <p:sldId id="294" r:id="rId5"/>
    <p:sldId id="290" r:id="rId6"/>
    <p:sldId id="295" r:id="rId7"/>
    <p:sldId id="321" r:id="rId8"/>
    <p:sldId id="314" r:id="rId9"/>
    <p:sldId id="315" r:id="rId10"/>
    <p:sldId id="316" r:id="rId11"/>
    <p:sldId id="318" r:id="rId12"/>
    <p:sldId id="320" r:id="rId13"/>
    <p:sldId id="322" r:id="rId14"/>
    <p:sldId id="323" r:id="rId15"/>
    <p:sldId id="31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0:3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16 145 3224 0 0,'0'0'143'0'0,"-3"-15"2666"0"0,-9-13 13570 0 0,18 31-17039 0 0,8-1 929 0 0,1 1 0 0 0,0-2 1 0 0,-1 0-1 0 0,1 0 0 0 0,0-2 0 0 0,16-2 0 0 0,23 1 582 0 0,76 9 12 0 0,2 1-237 0 0,-39-8 54 0 0,177-23-1 0 0,45-34-86 0 0,-274 50 78 0 0,169-23 33 0 0,-173 27-630 0 0,-1 1 0 0 0,1 2 1 0 0,64 9-1 0 0,-45 1 378 0 0,96 3 0 0 0,50-10 580 0 0,-165-2-1032 0 0,0 2 0 0 0,48 10 0 0 0,-78-11 0 0 0,17 1 0 0 0,-19-4 0 0 0,-2-2-48 0 0,-2 3-211 0 0,1-9-3591 0 0,-2 5 2431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22 3680 0 0,'-16'-7'83'0'0,"10"4"253"0"0,0 1 0 0 0,0-1 0 0 0,-13-3 0 0 0,0 6 3158 0 0,-2 6 3446 0 0,16-2-5919 0 0,-1-1 0 0 0,0 0 0 0 0,1 1-1 0 0,0 0 1 0 0,-9 8 0 0 0,7-4-342 0 0,0 1 0 0 0,-11 16 0 0 0,3 1 95 0 0,-18 41-1 0 0,31-63-678 0 0,-2 5 87 0 0,1-1-1 0 0,-1 1 0 0 0,-1 12 0 0 0,4-19-170 0 0,1-1-1 0 0,-1 1 1 0 0,1-1 0 0 0,0 1-1 0 0,0 0 1 0 0,0-1-1 0 0,0 1 1 0 0,0-1 0 0 0,0 1-1 0 0,0 0 1 0 0,0-1-1 0 0,1 1 1 0 0,-1-1 0 0 0,1 1-1 0 0,-1-1 1 0 0,1 1 0 0 0,-1-1-1 0 0,1 1 1 0 0,0-1-1 0 0,0 0 1 0 0,0 1 0 0 0,0-1-1 0 0,0 0 1 0 0,0 0-1 0 0,0 1 1 0 0,2 1 0 0 0,-1-3-42 0 0,0 1 1 0 0,0 0 0 0 0,0-1 0 0 0,0 1 0 0 0,0-1 0 0 0,-1 0-1 0 0,1 1 1 0 0,0-1 0 0 0,0 0 0 0 0,0 0 0 0 0,0 0 0 0 0,0-1-1 0 0,0 1 1 0 0,0 0 0 0 0,0-1 0 0 0,0 1 0 0 0,-1-1 0 0 0,1 0-1 0 0,2 0 1 0 0,4-3-310 0 0,-1 0 1 0 0,14-9-1 0 0,52-30-2963 0 0,-11 6 429 0 0,-19 11-256 0 0,55-26 1 0 0,0 9 2073 0 0,-69 33 1624 0 0,-10 8 4011 0 0,-19 5-3817 0 0,0 1-1 0 0,0 0 1 0 0,-1 0 0 0 0,0 0 0 0 0,-2 5-1 0 0,-15 30 882 0 0,8-20-978 0 0,-12 18 225 0 0,0-1 0 0 0,-55 64-1 0 0,-7 12-172 0 0,-1 26-138 0 0,-42 61-75 0 0,30-62-863 0 0,94-133 252 0 0,1 1 0 0 0,0-1 1 0 0,-1 1-1 0 0,1 0 1 0 0,-1 5-1 0 0,3-9 24 0 0,0 0-1 0 0,-1-1 1 0 0,1 1-1 0 0,0 0 1 0 0,0 0-1 0 0,-1 0 1 0 0,1 0-1 0 0,0-1 1 0 0,0 1-1 0 0,0 0 1 0 0,0 0-1 0 0,0 0 1 0 0,0 0-1 0 0,1 0 1 0 0,-1-1-1 0 0,0 1 1 0 0,0 0-1 0 0,1 0 1 0 0,-1 0-1 0 0,0 0 1 0 0,1-1-1 0 0,-1 1 1 0 0,1 0-1 0 0,-1 0 1 0 0,1-1-1 0 0,-1 1 1 0 0,1 0-1 0 0,-1-1 1 0 0,1 1-1 0 0,0-1 1 0 0,-1 1-1 0 0,1-1 1 0 0,0 1-1 0 0,0-1 1 0 0,1 1-1 0 0,1 0-192 0 0,0-1 1 0 0,0 0-1 0 0,0 0 0 0 0,0 0 0 0 0,0-1 0 0 0,-1 1 1 0 0,1-1-1 0 0,0 0 0 0 0,0 1 0 0 0,0-1 0 0 0,4-2 1 0 0,3-1-540 0 0,14-5-729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10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93 3224 0 0,'5'-4'90'0'0,"1"-1"1"0"0,-1 0 0 0 0,0 0-1 0 0,6-7 1 0 0,0-7 2634 0 0,-10 16-1500 0 0,-1 0 1 0 0,1 0-1 0 0,0 0 0 0 0,-1 0 1 0 0,1-6-1 0 0,-1 9-995 0 0,0-1 0 0 0,0 0 0 0 0,0 1 0 0 0,0-1 0 0 0,0 0 0 0 0,0 1 0 0 0,0-1 0 0 0,-1 1 0 0 0,1-1 1 0 0,0 0-1 0 0,0 1 0 0 0,0-1 0 0 0,-1 1 0 0 0,1-1 0 0 0,0 1 0 0 0,0-1 0 0 0,-1 1 0 0 0,1-1 0 0 0,0 1 0 0 0,-1-1 0 0 0,0 0 0 0 0,0 1-96 0 0,1 0 1 0 0,-1-1-1 0 0,1 1 1 0 0,-1 0-1 0 0,1 0 1 0 0,-1 0-1 0 0,1 0 1 0 0,-1 0 0 0 0,1 0-1 0 0,-1 0 1 0 0,1 0-1 0 0,-1 0 1 0 0,1 0-1 0 0,-1 1 1 0 0,1-1-1 0 0,-1 0 1 0 0,1 0-1 0 0,-1 0 1 0 0,0 1-1 0 0,-2 1 123 0 0,1-1 0 0 0,-1 1 0 0 0,0 0 0 0 0,1 0 1 0 0,0 0-1 0 0,-4 4 0 0 0,-10 17 629 0 0,2 0 0 0 0,0 1 0 0 0,1 0 0 0 0,-17 48 0 0 0,20-47-295 0 0,8-21-469 0 0,1 0 1 0 0,0 0 0 0 0,0 0-1 0 0,0 0 1 0 0,0-1 0 0 0,1 1 0 0 0,-1 6-1 0 0,1-9-74 0 0,0 0 0 0 0,0 0 0 0 0,0 0 0 0 0,0 0 0 0 0,1 1 0 0 0,-1-1-1 0 0,0 0 1 0 0,0 0 0 0 0,1 0 0 0 0,-1 0 0 0 0,1 0 0 0 0,-1 0 0 0 0,1 0 0 0 0,0 0 0 0 0,-1 0 0 0 0,1 0-1 0 0,0 0 1 0 0,0 0 0 0 0,-1 0 0 0 0,1 0 0 0 0,0-1 0 0 0,0 1 0 0 0,0 0 0 0 0,0-1 0 0 0,0 1 0 0 0,0 0-1 0 0,1 0 1 0 0,0-1-2 0 0,0 0 0 0 0,-1 0 0 0 0,1 0 0 0 0,-1 0 0 0 0,1 0 0 0 0,0-1 0 0 0,-1 1 0 0 0,1 0 0 0 0,-1-1 0 0 0,1 1 0 0 0,-1-1 0 0 0,1 0 0 0 0,-1 1 0 0 0,1-1 0 0 0,-1 0 0 0 0,0 0 0 0 0,1 0 0 0 0,-1 0 0 0 0,0 0 0 0 0,0 0 0 0 0,2-2 0 0 0,23-27-339 0 0,-18 20 289 0 0,-1-2 0 0 0,-1 1 0 0 0,0-1 0 0 0,0 0 0 0 0,6-22 0 0 0,-5 10-991 0 0,-2-1 1 0 0,3-26-1 0 0,-6 30-5994 0 0,-3-1-2205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1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24 8264 0 0,'0'0'1021'0'0,"6"-20"5814"0"0,3 17 267 0 0,-9 21-4863 0 0,-7 31-1410 0 0,-3-1 0 0 0,-19 61-1 0 0,8-37-648 0 0,-48 155-281 0 0,63-214-311 0 0,-2 6-235 0 0,8-7-2566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1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38 4608 0 0,'0'0'353'0'0,"-4"-15"11575"0"0,2 14-11190 0 0,2 0-418 0 0,-1 1 0 0 0,0-1 1 0 0,0 0-1 0 0,0 1 0 0 0,0-1 1 0 0,0 1-1 0 0,1-1 0 0 0,-1 1 0 0 0,0 0 1 0 0,0-1-1 0 0,-2 1 0 0 0,-1-1-202 0 0,0 1 0 0 0,0 0-1 0 0,0 0 1 0 0,0 0 0 0 0,-4 1-1 0 0,5-1 786 0 0,-2 1-693 0 0,1 0-1 0 0,-1 0 0 0 0,0 0 1 0 0,1 1-1 0 0,-1-1 1 0 0,1 1-1 0 0,0 0 0 0 0,-1 1 1 0 0,1-1-1 0 0,0 1 1 0 0,-5 4-1 0 0,6-5-146 0 0,1 0 0 0 0,0 1 0 0 0,-1-1 1 0 0,1 1-1 0 0,0-1 0 0 0,0 1 0 0 0,0 0 0 0 0,1 0 0 0 0,-1 0 0 0 0,1 0 1 0 0,0 0-1 0 0,-1 0 0 0 0,1 0 0 0 0,1 0 0 0 0,-1 0 0 0 0,0 1 0 0 0,0 5 1 0 0,2 2 85 0 0,-1 1 1 0 0,1-1 0 0 0,1 1-1 0 0,0-1 1 0 0,1 0 0 0 0,7 20-1 0 0,-8-25-23 0 0,1-1 0 0 0,0 1 0 0 0,0-1-1 0 0,0 0 1 0 0,0 0 0 0 0,1 0 0 0 0,-1 0 0 0 0,1-1-1 0 0,1 1 1 0 0,-1-1 0 0 0,1 0 0 0 0,-1-1 0 0 0,1 1-1 0 0,10 5 1 0 0,-13-8-121 0 0,0 0-1 0 0,0-1 1 0 0,0 1 0 0 0,0-1-1 0 0,0 1 1 0 0,1-1-1 0 0,-1 0 1 0 0,0 1 0 0 0,0-1-1 0 0,0 0 1 0 0,0-1-1 0 0,1 1 1 0 0,-1 0 0 0 0,0-1-1 0 0,0 1 1 0 0,0-1-1 0 0,0 1 1 0 0,0-1 0 0 0,0 0-1 0 0,0 0 1 0 0,0 0 0 0 0,0 0-1 0 0,0 0 1 0 0,-1-1-1 0 0,1 1 1 0 0,0 0 0 0 0,1-3-1 0 0,2-1 118 0 0,0 0 1 0 0,-1-1-1 0 0,0 1 0 0 0,0-1 0 0 0,0 0 0 0 0,-1 0 1 0 0,4-9-1 0 0,-2 2-15 0 0,0-2 1 0 0,-1 1 0 0 0,-1 0 0 0 0,3-21-1 0 0,-2-61-1984 0 0,-4 96 1700 0 0,0-1 0 0 0,0 0 0 0 0,0 0 0 0 0,1 0 0 0 0,-1 1 0 0 0,0-1 0 0 0,0 0 0 0 0,0 0 0 0 0,0 0 0 0 0,1 1 0 0 0,-1-1 0 0 0,0 0 0 0 0,1 1 0 0 0,-1-1 0 0 0,1 0 1 0 0,-1 1-1 0 0,1-1 0 0 0,-1 0 0 0 0,1 1 0 0 0,-1-1 0 0 0,1 1 0 0 0,0-1 0 0 0,-1 1 0 0 0,1-1 0 0 0,0 1 0 0 0,-1-1 0 0 0,1 1 0 0 0,0 0 0 0 0,0 0 0 0 0,-1-1 0 0 0,1 1 0 0 0,0 0 0 0 0,0 0 0 0 0,0 0 0 0 0,-1 0 0 0 0,3-1 0 0 0,3 1-835 0 0,0 1 0 0 0,0-1 0 0 0,0 1 0 0 0,8 2-1 0 0,2 0-763 0 0,10-1 90 0 0,-2-2-2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1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51 1840 0 0,'0'0'0'0'0,"1"0"8"0"0,-1-1 0 0 0,0 0 0 0 0,1 0 0 0 0,-1 1 0 0 0,1-1 0 0 0,-1 0 0 0 0,0 1 0 0 0,1-1 0 0 0,0 0 0 0 0,-1 1 0 0 0,1-1 0 0 0,-1 1 0 0 0,1-1 0 0 0,0 1 0 0 0,-1-1 0 0 0,1 1 0 0 0,0-1 0 0 0,-1 1 0 0 0,1 0 0 0 0,0-1 0 0 0,1 1 0 0 0,-1 0 193 0 0,0 0 1 0 0,-1-1 0 0 0,1 1-1 0 0,0 0 1 0 0,-1 0-1 0 0,1-1 1 0 0,0 1-1 0 0,-1-1 1 0 0,1 1-1 0 0,0 0 1 0 0,-1-1-1 0 0,1 1 1 0 0,-1-1-1 0 0,1 1 1 0 0,0-1-1 0 0,-1 0 1 0 0,0 1-1 0 0,1-1 1 0 0,-1 1-1 0 0,1-1 1 0 0,-1 0-1 0 0,0 1 1 0 0,1-1 0 0 0,-1 0-1 0 0,0 0 1 0 0,0 1-1 0 0,0-1 1 0 0,1 0-1 0 0,-1 0 1 0 0,0 1-1 0 0,0-1 1 0 0,0 0-1 0 0,0 0 1 0 0,0 1-1 0 0,0-1 1 0 0,-1 0-1 0 0,1-1 124 0 0,0 2 162 0 0,0-1 0 0 0,-1 0 0 0 0,1 0-1 0 0,0 1 1 0 0,-1-1 0 0 0,1 0 0 0 0,0 0 0 0 0,-1 1 0 0 0,1-1 0 0 0,-1 0-1 0 0,1 1 1 0 0,-1-1 0 0 0,1 0 0 0 0,-1 1 0 0 0,0-1 0 0 0,1 1-1 0 0,-1-1 1 0 0,0 1 0 0 0,1 0 0 0 0,-1-1 0 0 0,0 1 0 0 0,0-1 0 0 0,-1 1-202 0 0,1-1 0 0 0,-1 1 0 0 0,1 0 0 0 0,-1 0 0 0 0,1 0 0 0 0,-1 0 1 0 0,0 0-1 0 0,1 0 0 0 0,-1 0 0 0 0,1 1 0 0 0,-3-1 0 0 0,2 1-200 0 0,-1 0-1 0 0,0 0 0 0 0,0 0 0 0 0,1 1 0 0 0,-1-1 0 0 0,0 1 0 0 0,1-1 0 0 0,-1 1 0 0 0,1 0 1 0 0,0 0-1 0 0,0 0 0 0 0,-3 2 0 0 0,-2 8 264 0 0,1-1 0 0 0,-1 1-1 0 0,2 0 1 0 0,0 1 0 0 0,0-1 0 0 0,1 1 0 0 0,1 0 0 0 0,-3 19-1 0 0,4-15-139 0 0,1 1-1 0 0,0 0 0 0 0,1 0 1 0 0,1-1-1 0 0,6 34 0 0 0,-6-46-145 0 0,1-1 0 0 0,-1 1 0 0 0,0-1 0 0 0,1 0-1 0 0,0 1 1 0 0,4 6 0 0 0,-5-10-48 0 0,0 0-1 0 0,-1 0 1 0 0,1 0 0 0 0,0 0 0 0 0,-1-1-1 0 0,1 1 1 0 0,0 0 0 0 0,0 0 0 0 0,0 0-1 0 0,0-1 1 0 0,0 1 0 0 0,0 0 0 0 0,0-1-1 0 0,0 1 1 0 0,0-1 0 0 0,0 0 0 0 0,0 1-1 0 0,0-1 1 0 0,0 0 0 0 0,1 1 0 0 0,-1-1-1 0 0,0 0 1 0 0,0 0 0 0 0,0 0 0 0 0,0 0-1 0 0,1 0 1 0 0,-1 0 0 0 0,0 0 0 0 0,0-1-1 0 0,2 1 1 0 0,1-2 14 0 0,0 0-1 0 0,0 0 1 0 0,0 0 0 0 0,-1 0-1 0 0,1-1 1 0 0,-1 1-1 0 0,1-1 1 0 0,-1 0 0 0 0,0 0-1 0 0,0 0 1 0 0,0-1 0 0 0,-1 1-1 0 0,5-8 1 0 0,0-2 62 0 0,0-1 1 0 0,7-24-1 0 0,-9 25-20 0 0,0-2-11 0 0,0 1 0 0 0,5-31 0 0 0,-10 38-114 0 0,1 1-1 0 0,-1-1 0 0 0,0 0 0 0 0,0 1 1 0 0,-1-1-1 0 0,0 0 0 0 0,0 1 1 0 0,0-1-1 0 0,-4-9 0 0 0,-5-8-2195 0 0,2 16 914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3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53 2760 0 0,'0'0'4213'0'0,"-17"7"-2756"0"0,3-3-1126 0 0,-1 0-1 0 0,1 0 0 0 0,0 2 1 0 0,1 0-1 0 0,-23 13 0 0 0,-26 11-70 0 0,58-28-249 0 0,0 0 0 0 0,1 0-1 0 0,0 0 1 0 0,-6 5 0 0 0,8-6 192 0 0,-3 1 2205 0 0,17 0-2029 0 0,1-1 0 0 0,-1 0 0 0 0,0-1 1 0 0,0-1-1 0 0,23-3 0 0 0,8-1 5 0 0,-20 3-239 0 0,34-8 0 0 0,9-2 93 0 0,29 1 142 0 0,179-16 653 0 0,-249 26-1106 0 0,303-10 192 0 0,102 29 396 0 0,-324-15-319 0 0,486-1 217 0 0,-202-14-249 0 0,299 6 604 0 0,-296 1-392 0 0,-271 3-184 0 0,340-20 379 0 0,-199 6-40 0 0,76-2-349 0 0,-153 10 4 0 0,-103 4-172 0 0,-73 3-336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4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77 2040 0 0,'0'0'92'0'0,"-12"-5"16"0"0,3 0-718 0 0,7 4 1493 0 0,-1 0-1 0 0,1-1 1 0 0,-1 1 0 0 0,1-1-1 0 0,0 0 1 0 0,0 0 0 0 0,-3-2 0 0 0,5 4-542 0 0,-3 0-148 0 0,1 0 0 0 0,0 0 0 0 0,-1 0 1 0 0,1 0-1 0 0,-1 1 0 0 0,-2 0 0 0 0,-5 2 1684 0 0,19-5 1468 0 0,12-2-2438 0 0,81-15 610 0 0,-57 12-1114 0 0,20-1 258 0 0,123-7-373 0 0,48 14 910 0 0,-123 2-324 0 0,261 2-858 0 0,-193-1-16 0 0,-72-2 0 0 0,7-1 0 0 0,-40-3 0 0 0,-56 3 0 0 0,-1 1 0 0 0,39 4 0 0 0,-57-4 0 0 0,4 0 0 0 0,-4 1 0 0 0,-1-1 0 0 0,1 1 0 0 0,-1-1 0 0 0,1 1 0 0 0,-1-1 0 0 0,1 1 0 0 0,-1-1 0 0 0,0 1 0 0 0,1 0 0 0 0,-1-1 0 0 0,0 1 0 0 0,1 0 0 0 0,-1-1 0 0 0,0 1 0 0 0,0 0 0 0 0,0 1 0 0 0,1 0 0 0 0,-1-2 0 0 0,1 1 0 0 0,-1-1 0 0 0,0 1 0 0 0,0 0 0 0 0,0-1 0 0 0,0 1 0 0 0,0 0 0 0 0,0-1 0 0 0,0 1 0 0 0,0 0 0 0 0,0-1 0 0 0,0 1 0 0 0,0 0 0 0 0,0-1 0 0 0,0 1 0 0 0,-1-1 0 0 0,1 1 0 0 0,-1 0 0 0 0,-1 3 0 0 0,0 0 0 0 0,1-3 4 0 0,0 0 0 0 0,-1 0 0 0 0,1 1 0 0 0,0-1 0 0 0,0 0 0 0 0,0 0 0 0 0,-1-1 0 0 0,1 1 0 0 0,0 0 0 0 0,-3 1 0 0 0,-19 3-5180 0 0,22-5 4698 0 0,-2 1-1567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4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 2760 0 0,'-2'0'2365'0'0,"1"0"-2248"0"0,1 0 1 0 0,-1-1-1 0 0,0 1 0 0 0,1-1 1 0 0,-1 1-1 0 0,0 0 0 0 0,1-1 0 0 0,-1 1 1 0 0,1-1-1 0 0,-1 1 0 0 0,1-1 0 0 0,-1 0 1 0 0,1 1-1 0 0,-1-1 0 0 0,1 0 1 0 0,0 1-1 0 0,-1-1 0 0 0,1 0 0 0 0,0 1 1 0 0,-1-5 4257 0 0,15 5-3524 0 0,99 7 621 0 0,-46-1-881 0 0,35 1 45 0 0,168 3 144 0 0,-2-20 165 0 0,191 0 941 0 0,-217 24-1235 0 0,-221-13-544 0 0,-20-1 297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5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281 120 2304 0 0,'5'-1'166'0'0,"5"-1"1216"0"0,7-10 3147 0 0,-14 10-4099 0 0,0 0 0 0 0,0 0-1 0 0,0 0 1 0 0,0 0 0 0 0,0-1-1 0 0,0 1 1 0 0,0-1 0 0 0,-1 0-1 0 0,1 0 1 0 0,1-3 0 0 0,-1 1-402 0 0,-1 1 1 0 0,1 0-1 0 0,0 0 1 0 0,7-6 0 0 0,9-12 425 0 0,-18 20-211 0 0,1 0 0 0 0,-1 0 1 0 0,1 0-1 0 0,0 0 0 0 0,0 0 1 0 0,4-2-1 0 0,1-5 3347 0 0,-7 9-3463 0 0,0 0 1 0 0,0 0 0 0 0,0 0 0 0 0,0 0 0 0 0,-1 0-1 0 0,1 0 1 0 0,0-1 0 0 0,0 1 0 0 0,0 0-1 0 0,0 0 1 0 0,-1 0 0 0 0,1 0 0 0 0,0 0 0 0 0,0 0-1 0 0,0 0 1 0 0,0 0 0 0 0,-1 0 0 0 0,1 0 0 0 0,0 1-1 0 0,0-1 1 0 0,0 0 0 0 0,0 0 0 0 0,-1 0-1 0 0,1 0 1 0 0,0 0 0 0 0,0 0 0 0 0,-14 5 1266 0 0,-14 8-1170 0 0,25-12 157 0 0,-39 23 503 0 0,-66 47 0 0 0,100-66-601 0 0,-5 6-119 0 0,0-1-1 0 0,1 2 1 0 0,0 0 0 0 0,0 0-1 0 0,1 1 1 0 0,-12 20 0 0 0,-1 6 94 0 0,-21 46 0 0 0,36-67-7 0 0,2-1-1 0 0,-7 21 1 0 0,13-33-220 0 0,-1 0-1 0 0,1 0 1 0 0,0 0 0 0 0,0 0 0 0 0,1 0 0 0 0,0 1 0 0 0,0-1 0 0 0,0 0 0 0 0,0 1 0 0 0,1-1 0 0 0,0 0 0 0 0,2 8 0 0 0,-2-11-27 0 0,0 0-1 0 0,1 0 1 0 0,-1 0 0 0 0,1 0-1 0 0,-1 0 1 0 0,1 0 0 0 0,0 0 0 0 0,0 0-1 0 0,-1-1 1 0 0,1 1 0 0 0,0-1 0 0 0,1 0-1 0 0,-1 1 1 0 0,0-1 0 0 0,0 0 0 0 0,5 1-1 0 0,1 1-21 0 0,0 0-1 0 0,1-1 1 0 0,12 1-1 0 0,-1-1-778 0 0,-1-1 0 0 0,1-1 0 0 0,0 0 0 0 0,-1-2 0 0 0,21-3 0 0 0,-15 0-853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5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30 14712 0 0,'0'0'714'0'0,"-3"-15"188"0"0,8 0 8097 0 0,-106 325-6727 0 0,75-236-2213 0 0,-19 85-1 0 0,35-115-59 0 0,2 0 0 0 0,1 1 0 0 0,0 55 0 0 0,7-97-138 0 0,0 0 0 0 0,0 0-1 0 0,0 0 1 0 0,1 0 0 0 0,-1 0-1 0 0,1-1 1 0 0,0 1-1 0 0,0 0 1 0 0,0 0 0 0 0,0 0-1 0 0,1-1 1 0 0,2 5 0 0 0,-3-6-1 0 0,0 0 0 0 0,0 0 0 0 0,0 0 0 0 0,0 0 0 0 0,0 0 0 0 0,0 0 0 0 0,0-1 0 0 0,0 1 0 0 0,0 0 0 0 0,1-1 0 0 0,-1 1 0 0 0,0 0 0 0 0,1-1 0 0 0,-1 1 0 0 0,0-1 0 0 0,1 0 0 0 0,-1 0 0 0 0,1 1 0 0 0,-1-1 0 0 0,0 0 0 0 0,1 0 0 0 0,-1 0 0 0 0,1 0 0 0 0,-1-1 0 0 0,0 1 0 0 0,1 0 0 0 0,1-1 0 0 0,15-5-1884 0 0,0 0 0 0 0,22-12 0 0 0,-18 5 163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0:39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65 192 11976 0 0,'0'0'266'0'0,"-15"-4"668"0"0,11 2-551 0 0,-1 0 1 0 0,1-1-1 0 0,-1 0 1 0 0,1 0-1 0 0,0 0 1 0 0,0 0-1 0 0,-5-6 1 0 0,9 9-294 0 0,0 0 1 0 0,-1-1 0 0 0,1 1 0 0 0,0 0 0 0 0,0 0 0 0 0,0 0 0 0 0,0 0 0 0 0,-1 0 0 0 0,1-1 0 0 0,0 1 0 0 0,0 0-1 0 0,0 0 1 0 0,0 0 0 0 0,0-1 0 0 0,0 1 0 0 0,0 0 0 0 0,0 0 0 0 0,0 0 0 0 0,0-1 0 0 0,-1 1 0 0 0,1 0 0 0 0,0 0-1 0 0,0-1 1 0 0,0 1 0 0 0,0 0 0 0 0,0 0 0 0 0,1 0 0 0 0,-1-1 0 0 0,0 1 0 0 0,0 0 0 0 0,0 0 0 0 0,0-1 0 0 0,7-4 3589 0 0,-4 3-4213 0 0,1 0 743 0 0,-1 1-1 0 0,0 0 1 0 0,1 0-1 0 0,-1 0 1 0 0,1 0-1 0 0,-1 0 1 0 0,8 0-1 0 0,12-3 675 0 0,-10 2-572 0 0,0 0 0 0 0,-1 0-1 0 0,23 1 1 0 0,-5 0 19 0 0,321 2 696 0 0,-344-1-1008 0 0,150 10 621 0 0,-51 4 49 0 0,-102-14-658 0 0,8 1 165 0 0,-18-4 217 0 0,-20-5-47 0 0,-90-5-281 0 0,-122-21 71 0 0,135 12-188 0 0,-129-11 0 0 0,142 30 32 0 0,110-7 0 0 0,9 2 0 0 0,1 2 0 0 0,1 1 0 0 0,50-1 0 0 0,102 6-21 0 0,-146 3 32 0 0,0 2 1 0 0,65 15 0 0 0,-79-14 73 0 0,-1 2-1 0 0,0 0 1 0 0,0 2 0 0 0,-1 0 0 0 0,31 20 0 0 0,-48-28-63 0 0,-1 0 0 0 0,0 1 0 0 0,1-1 0 0 0,-1 1 0 0 0,-1-1 0 0 0,1 1 1 0 0,0 0-1 0 0,-1 0 0 0 0,1 0 0 0 0,-1 1 0 0 0,2 3 0 0 0,-3-6 53 0 0,-11 7 118 0 0,7-7-175 0 0,0 1-1 0 0,0-1 1 0 0,-1 0 0 0 0,1 0-1 0 0,0-1 1 0 0,-1 1 0 0 0,1-1 0 0 0,-6 1-1 0 0,-32-3 42 0 0,22 1-32 0 0,-237-25-98 0 0,4-1-15 0 0,229 26 193 0 0,-23 3 0 0 0,39-1-88 0 0,0 0 1 0 0,0 0-1 0 0,1 1 1 0 0,-1-1-1 0 0,1 1 0 0 0,-1 1 1 0 0,-10 5-1 0 0,17-8-19 0 0,0 0-1 0 0,-1 0 1 0 0,1 0 0 0 0,-1 0-1 0 0,1 0 1 0 0,-1 1-1 0 0,1-1 1 0 0,0 0-1 0 0,-1 0 1 0 0,1 1-1 0 0,-1-1 1 0 0,1 0-1 0 0,0 1 1 0 0,-1-1-1 0 0,1 0 1 0 0,0 1 0 0 0,0-1-1 0 0,-1 1 1 0 0,1-1-1 0 0,0 0 1 0 0,0 1-1 0 0,0-1 1 0 0,-1 1-1 0 0,1-1 1 0 0,0 1-1 0 0,0-1 1 0 0,0 0-1 0 0,0 1 1 0 0,0-1 0 0 0,0 1-1 0 0,0-1 1 0 0,0 1-1 0 0,0-1 1 0 0,0 1-1 0 0,0 0 1 0 0,1 0 3 0 0,0 0 0 0 0,0 0 0 0 0,0 0 0 0 0,0 0 0 0 0,0-1 0 0 0,0 1 0 0 0,0 0 0 0 0,0 0 0 0 0,0-1 0 0 0,1 1 0 0 0,-1-1 0 0 0,2 1 0 0 0,7 3 23 0 0,1-1 1 0 0,11 1 0 0 0,-5-1-78 0 0,1-2-1 0 0,-1 0 1 0 0,31-2 0 0 0,54-13-260 0 0,-56 7 259 0 0,-14 3 55 0 0,405-42 277 0 0,-434 46-268 0 0,128 0 305 0 0,-115 2-388 0 0,0 0 0 0 0,0 1-1 0 0,0 0 1 0 0,-1 1-1 0 0,31 12 1 0 0,-41-14 77 0 0,-4-1-2 0 0,0-1 0 0 0,1 1 0 0 0,-1 0 1 0 0,1-1-1 0 0,-1 1 0 0 0,0 0 0 0 0,0 0 0 0 0,1 0 0 0 0,-1 0 0 0 0,0 0 0 0 0,0 0 1 0 0,0 0-1 0 0,0 0 0 0 0,0 1 0 0 0,1 1 0 0 0,-1-2 67 0 0,-21 7 58 0 0,2-6-105 0 0,1-2-1 0 0,-1 1 1 0 0,-20-4 0 0 0,-15 0 17 0 0,32 3-230 0 0,16-1-106 0 0,0 0 1 0 0,0 1 0 0 0,1 0-1 0 0,-1 0 1 0 0,0 1 0 0 0,0-1-1 0 0,1 1 1 0 0,-1 0 0 0 0,0 0-1 0 0,1 0 1 0 0,-1 1-1 0 0,-7 4 1 0 0,4-2-6587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5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75 2304 0 0,'10'-13'207'0'0,"-9"8"-204"0"0,-1 1 364 0 0,1 2 339 0 0,-1 0 0 0 0,1 0 0 0 0,-1 0 0 0 0,1 1 0 0 0,-1-1 0 0 0,0 0 0 0 0,0 0 0 0 0,0 0 0 0 0,0 0-1 0 0,0 0 1 0 0,0 0 0 0 0,0 0 0 0 0,-1 0 0 0 0,1 0 0 0 0,-1 1 0 0 0,1-1 0 0 0,-1 0 0 0 0,0 0 0 0 0,0 0 0 0 0,-2-2 0 0 0,3 3-546 0 0,-1 0 0 0 0,0 0 1 0 0,0 0-1 0 0,1 1 0 0 0,-1-1 1 0 0,0 0-1 0 0,0 1 0 0 0,0-1 1 0 0,0 0-1 0 0,0 1 1 0 0,0 0-1 0 0,0-1 0 0 0,0 1 1 0 0,0-1-1 0 0,0 1 0 0 0,0 0 1 0 0,0 0-1 0 0,0 0 0 0 0,0 0 1 0 0,0-1-1 0 0,0 1 1 0 0,0 1-1 0 0,0-1 0 0 0,0 0 1 0 0,-1 0-1 0 0,1 0 0 0 0,0 0 1 0 0,0 1-1 0 0,0-1 0 0 0,0 1 1 0 0,0-1-1 0 0,0 1 0 0 0,0-1 1 0 0,1 1-1 0 0,-1-1 1 0 0,0 1-1 0 0,-1 1 0 0 0,-5 3-12 0 0,1 1 0 0 0,1 0 1 0 0,-1 0-1 0 0,1 0 0 0 0,0 1 0 0 0,0 0 0 0 0,1 0 0 0 0,0 0 0 0 0,0 0 0 0 0,1 1 0 0 0,0-1 0 0 0,-3 10 0 0 0,1 0-70 0 0,2 0 0 0 0,-1 0 0 0 0,2 0 0 0 0,-1 31 0 0 0,3-44-73 0 0,0-1 0 0 0,0 1 0 0 0,1-1 0 0 0,-1 1-1 0 0,1-1 1 0 0,-1 1 0 0 0,1-1 0 0 0,0 0 0 0 0,0 1 0 0 0,1-1 0 0 0,-1 0 0 0 0,3 4 0 0 0,-3-6 3 0 0,-1 0-1 0 0,1-1 1 0 0,-1 1-1 0 0,1-1 1 0 0,-1 1 0 0 0,1-1-1 0 0,0 1 1 0 0,-1-1 0 0 0,1 0-1 0 0,-1 1 1 0 0,1-1-1 0 0,0 0 1 0 0,0 1 0 0 0,-1-1-1 0 0,1 0 1 0 0,0 0 0 0 0,-1 0-1 0 0,1 1 1 0 0,0-1 0 0 0,0 0-1 0 0,-1 0 1 0 0,1 0-1 0 0,0 0 1 0 0,0 0 0 0 0,-1-1-1 0 0,1 1 1 0 0,0 0 0 0 0,0 0-1 0 0,-1 0 1 0 0,1-1-1 0 0,0 1 1 0 0,-1 0 0 0 0,2-1-1 0 0,0 0 6 0 0,0-1-1 0 0,0 1 1 0 0,0-1 0 0 0,-1 0-1 0 0,1 1 1 0 0,2-4-1 0 0,-4 4-2 0 0,5-6 46 0 0,-1-1 1 0 0,0 1-1 0 0,-1-1 0 0 0,1 0 0 0 0,-2 0 0 0 0,1-1 0 0 0,-1 1 0 0 0,1-11 1 0 0,0 6 118 0 0,0 0 1 0 0,6-16-1 0 0,8-11 793 0 0,-17 39-776 0 0,1 36 218 0 0,-1-14-295 0 0,-1 24 0 0 0,-24 117 178 0 0,24-156-367 0 0,0 1-1 0 0,0-1 0 0 0,0 14 0 0 0,1-19-27 0 0,0 0 0 0 0,0 1 0 0 0,1-1 0 0 0,-1 0 0 0 0,0 0 1 0 0,0 1-1 0 0,1-1 0 0 0,-1 0 0 0 0,0 0 0 0 0,1 1 0 0 0,0-1 1 0 0,-1 0-1 0 0,1 0 0 0 0,0 0 0 0 0,-1 0 0 0 0,1 0 0 0 0,0 0 0 0 0,0 0 1 0 0,0 0-1 0 0,0 0 0 0 0,0 0 0 0 0,0-1 0 0 0,0 1 0 0 0,0 0 0 0 0,2 0 1 0 0,-2-1-279 0 0,1 0 0 0 0,-1 0 1 0 0,1 0-1 0 0,-1 0 1 0 0,1 0-1 0 0,-1 0 1 0 0,1-1-1 0 0,-1 1 1 0 0,1-1-1 0 0,-1 1 1 0 0,1-1-1 0 0,-1 0 0 0 0,0 1 1 0 0,1-1-1 0 0,-1 0 1 0 0,2-1-1 0 0,0 0-2195 0 0,10-7-5054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5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10136 0 0,'0'0'918'0'0,"-12"5"974"0"0,-27 17 5395 0 0,17-5-4954 0 0,-29 24 823 0 0,50-39-3093 0 0,-1-1 1 0 0,1 0-1 0 0,0 1 0 0 0,0-1 1 0 0,-1 1-1 0 0,1-1 0 0 0,0 1 1 0 0,1-1-1 0 0,-1 1 0 0 0,0 0 1 0 0,0-1-1 0 0,1 1 0 0 0,-1 0 1 0 0,1 0-1 0 0,-1 0 0 0 0,1-1 1 0 0,0 1-1 0 0,0 0 0 0 0,0 0 1 0 0,0 0-1 0 0,0 0 0 0 0,0-1 1 0 0,0 1-1 0 0,1 0 0 0 0,-1 0 1 0 0,1 0-1 0 0,-1-1 0 0 0,2 4 1 0 0,-1-3-37 0 0,0 0 1 0 0,1 0 0 0 0,-1 0 0 0 0,1 0 0 0 0,-1 0-1 0 0,1-1 1 0 0,0 1 0 0 0,0 0 0 0 0,-1-1-1 0 0,1 1 1 0 0,0-1 0 0 0,0 0 0 0 0,1 1 0 0 0,-1-1-1 0 0,0 0 1 0 0,0 0 0 0 0,1-1 0 0 0,-1 1-1 0 0,0 0 1 0 0,1-1 0 0 0,2 1 0 0 0,1 0 49 0 0,1-1 0 0 0,0 2 0 0 0,-1-1 1 0 0,1 1-1 0 0,0 0 0 0 0,10 5 0 0 0,-15-6-55 0 0,0 0-1 0 0,0 0 1 0 0,0 1-1 0 0,0-1 1 0 0,0 1-1 0 0,0 0 1 0 0,-1-1-1 0 0,1 1 1 0 0,-1 0-1 0 0,1 0 1 0 0,-1 0-1 0 0,1 0 1 0 0,-1 0-1 0 0,0 0 1 0 0,0 0-1 0 0,0 1 1 0 0,-1-1-1 0 0,1 0 1 0 0,0 1-1 0 0,-1-1 1 0 0,1 5-1 0 0,-1-2 11 0 0,0 1 0 0 0,0 0 0 0 0,0 0 0 0 0,-1 0 0 0 0,0 0 0 0 0,0-1 0 0 0,-1 1 0 0 0,1 0 0 0 0,-1-1 0 0 0,-1 1 0 0 0,1-1 0 0 0,-5 8 0 0 0,-1-1 7 0 0,0 0 1 0 0,-1-1 0 0 0,-19 20 0 0 0,22-26-247 0 0,0-1 0 0 0,0 0 0 0 0,0 0 0 0 0,-1 0 0 0 0,0-1 0 0 0,1 0 0 0 0,-1 0 0 0 0,-8 2 0 0 0,-11 5-2447 0 0,20-8 1068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2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12896 0 0,'-17'8'1622'0'0,"-7"4"2517"0"0,-18 9 590 0 0,38-18-4385 0 0,1-1 0 0 0,0 0 0 0 0,0 1 1 0 0,-1 0-1 0 0,2 0 0 0 0,-1 0 0 0 0,0 0 0 0 0,-4 7 0 0 0,6-8-255 0 0,0 0-1 0 0,0 0 0 0 0,0 0 1 0 0,1 0-1 0 0,-1 0 0 0 0,1 0 1 0 0,-1 0-1 0 0,1 0 0 0 0,0 0 1 0 0,0 0-1 0 0,0 0 0 0 0,0 0 1 0 0,0 0-1 0 0,0 0 0 0 0,1 0 1 0 0,-1 0-1 0 0,0 0 0 0 0,1 0 1 0 0,0 0-1 0 0,0 0 0 0 0,-1 0 1 0 0,1 0-1 0 0,0 0 0 0 0,1 0 1 0 0,1 2-1 0 0,3 4 84 0 0,1 0-1 0 0,0-1 1 0 0,0 0 0 0 0,10 7-1 0 0,-2-1 75 0 0,-7-6-84 0 0,0 1-1 0 0,0 0 0 0 0,0 1 0 0 0,-1 0 0 0 0,-1 0 0 0 0,1 1 0 0 0,5 12 0 0 0,-10-18-156 0 0,-1-1 0 0 0,1 1 0 0 0,-1 0 0 0 0,0 0 0 0 0,0 0 0 0 0,0 0 0 0 0,-1 0 0 0 0,1 0-1 0 0,-1 1 1 0 0,0-1 0 0 0,-1 0 0 0 0,1 0 0 0 0,-1 0 0 0 0,1 0 0 0 0,-1 0 0 0 0,0 0 0 0 0,-1 0 0 0 0,1 0 0 0 0,-1-1-1 0 0,1 1 1 0 0,-1 0 0 0 0,0-1 0 0 0,-4 6 0 0 0,-1-1-53 0 0,1 0 0 0 0,-1-1 1 0 0,0 0-1 0 0,-1 0 0 0 0,0 0 0 0 0,0-1 0 0 0,-11 6 0 0 0,8-6-908 0 0,0 0 0 0 0,0-1 0 0 0,-12 4 1 0 0,-4-1-8899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3:0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16 106 1376 0 0,'-16'14'16711'0'0,"24"-10"-16817"0"0,-4-2 305 0 0,0 0 0 0 0,0-1 0 0 0,0 1 0 0 0,0-1 0 0 0,0 1 0 0 0,1-1 0 0 0,-1-1 0 0 0,9 2 0 0 0,38-3 691 0 0,-10 0-353 0 0,62 12 463 0 0,-59-5-537 0 0,46-1 1 0 0,-37-6 165 0 0,76-11-1 0 0,-120 12-548 0 0,0-2 885 0 0,-9 2-935 0 0,0-1 0 0 0,0 1 0 0 0,0-1 0 0 0,0 1 0 0 0,0-1 0 0 0,0 1 0 0 0,0-1 0 0 0,0 1 0 0 0,0-1 0 0 0,0 1 0 0 0,0-1 1 0 0,-1 1-1 0 0,1-1 0 0 0,0 1 0 0 0,0-1 0 0 0,0 1 0 0 0,-1-1 0 0 0,1 1 0 0 0,0 0 0 0 0,-1-1 0 0 0,1 1 0 0 0,-1-1 0 0 0,-3-3-72 0 0,0 0-1 0 0,-1 1 0 0 0,0 0 1 0 0,1-1-1 0 0,-1 1 1 0 0,0 1-1 0 0,-1-1 0 0 0,1 1 1 0 0,-9-3-1 0 0,-2-1 185 0 0,-172-72 638 0 0,182 75-780 0 0,0 1 0 0 0,0 0 0 0 0,-1 0 0 0 0,1 1 0 0 0,-1 0 0 0 0,1 0 0 0 0,-1 0 0 0 0,1 1 0 0 0,-10 0 0 0 0,89 44 64 0 0,-61-39 4 0 0,0 1-1 0 0,0-1 1 0 0,1-1-1 0 0,24 5 1 0 0,54 3 369 0 0,-80-11-420 0 0,-6 0 47 0 0,1-1 0 0 0,-1 1 0 0 0,0 0 0 0 0,1 0 0 0 0,-1 1 0 0 0,0 0 0 0 0,6 2 0 0 0,-10-3-47 0 0,0 0-1 0 0,0-1 1 0 0,0 1 0 0 0,0 0 0 0 0,1 0-1 0 0,-1 0 1 0 0,-1 0 0 0 0,1 0 0 0 0,0 0-1 0 0,0 0 1 0 0,0 0 0 0 0,0 0-1 0 0,-1 1 1 0 0,1-1 0 0 0,-1 0 0 0 0,1 0-1 0 0,-1 1 1 0 0,1-1 0 0 0,-1 0 0 0 0,0 1-1 0 0,1-1 1 0 0,-1 1 0 0 0,0-1 0 0 0,0 0-1 0 0,0 1 1 0 0,0-1 0 0 0,0 0-1 0 0,-1 1 1 0 0,1-1 0 0 0,0 0 0 0 0,-1 1-1 0 0,0 1 1 0 0,-1 5 23 0 0,-1-1-1 0 0,0 0 1 0 0,-1 1-1 0 0,0-1 1 0 0,0-1-1 0 0,-1 1 1 0 0,1 0-1 0 0,-9 7 1 0 0,-5 5 21 0 0,-27 20 0 0 0,12-11-14 0 0,-40 30-25 0 0,53-43-196 0 0,17-14-98 0 0,0 1-1 0 0,0 0 1 0 0,0-1 0 0 0,1 1-1 0 0,-1 1 1 0 0,1-1 0 0 0,0 0-1 0 0,-1 0 1 0 0,1 1 0 0 0,0 0-1 0 0,0-1 1 0 0,1 1 0 0 0,-1 0 0 0 0,-1 3-1 0 0,0 2-1383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3:0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5696 0 0,'0'0'4344'0'0,"0"-18"-3135"0"0,2 10-832 0 0,-2 7-267 0 0,1-1 1 0 0,-1 1-1 0 0,0-1 1 0 0,1 1-1 0 0,-1 0 1 0 0,1-1-1 0 0,-1 1 1 0 0,1 0-1 0 0,0 0 1 0 0,0-1-1 0 0,-1 1 1 0 0,1 0-1 0 0,2-1 1 0 0,1-3 157 0 0,1 0 1 0 0,1 1-1 0 0,-1 0 0 0 0,1 0 1 0 0,-1 0-1 0 0,1 1 0 0 0,11-5 1 0 0,-16 7-161 0 0,17-2 553 0 0,58 11 481 0 0,-69-8-1076 0 0,-1 1-1 0 0,1 1 1 0 0,0-1-1 0 0,0 1 1 0 0,12 5-1 0 0,1 0 86 0 0,25 5 70 0 0,2-2-1 0 0,66 6 0 0 0,-53-9-89 0 0,-10-3 89 0 0,-1-1 0 0 0,1-3 0 0 0,55-7 0 0 0,120 2 574 0 0,-65 5-620 0 0,24-5-4 0 0,-179 5-151 0 0,307-10 654 0 0,-42 7 49 0 0,-223 2-895 0 0,80-10 0 0 0,-41 1 175 0 0,28 4-2 0 0,25-3 0 0 0,89 3 0 0 0,-155 7 0 0 0,51 5 0 0 0,-2 0 0 0 0,31 6-1 0 0,4 1 13 0 0,-77-12 48 0 0,126 18 0 0 0,38 5 84 0 0,-213-22-133 0 0,115 13 169 0 0,-73-6-7 0 0,69-4 158 0 0,-48-5-143 0 0,-20-1-74 0 0,-21 0-47 0 0,186-6 176 0 0,-214 8-196 0 0,-1 1 0 0 0,25 6 1 0 0,2 0-604 0 0,-49-8 234 0 0,1 1 1 0 0,-1-1-1 0 0,1 1 0 0 0,-1 0 0 0 0,0 0 0 0 0,1 0 1 0 0,3 2-1 0 0,-1 2-1008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4:0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 5152 0 0,'0'0'233'0'0,"-2"1"38"0"0,-3 2-147 0 0,4-2 132 0 0,0-1 0 0 0,0 0 0 0 0,0 1 0 0 0,0-1 0 0 0,0 0 0 0 0,0 1 0 0 0,0-1 0 0 0,0 0 0 0 0,0 0 0 0 0,0 0 0 0 0,0 0 0 0 0,0 0 0 0 0,0 0 0 0 0,0 0 1 0 0,0 0-1 0 0,0-1 0 0 0,0 1 0 0 0,0 0 0 0 0,0 0 0 0 0,1-1 0 0 0,-1 1 0 0 0,0-1 0 0 0,0 1 0 0 0,-2-2 1051 0 0,-5-2 4278 0 0,8 4-5493 0 0,0-1 0 0 0,0 1 0 0 0,0 0 0 0 0,0 0 0 0 0,0 0-1 0 0,0 0 1 0 0,-1 0 0 0 0,1 0 0 0 0,0-1 0 0 0,0 1 0 0 0,0 0-1 0 0,0 0 1 0 0,0 0 0 0 0,0 0 0 0 0,0 0 0 0 0,0-1-1 0 0,0 1 1 0 0,0 0 0 0 0,0 0 0 0 0,0 0 0 0 0,0 0 0 0 0,0 0-1 0 0,0-1 1 0 0,0 1 0 0 0,0 0 0 0 0,0 0 0 0 0,0 0 0 0 0,1 0-1 0 0,-1 0 1 0 0,0-1 0 0 0,0 1 0 0 0,0 0 0 0 0,0 0-1 0 0,0 0 1 0 0,0 0 0 0 0,0 0 0 0 0,0 0 0 0 0,0 0 0 0 0,1 0-1 0 0,-1-1 1 0 0,0 1 0 0 0,0 0 0 0 0,0 0 0 0 0,0 0 0 0 0,0 0-1 0 0,0 0 1 0 0,1 0 0 0 0,-1 0 0 0 0,0 0 0 0 0,0 0 0 0 0,0 0-1 0 0,0 0 1 0 0,0 0 0 0 0,1 0 0 0 0,-1 0 0 0 0,0 0-1 0 0,0 0 1 0 0,7-1-19 0 0,-1 1-1 0 0,0 0 1 0 0,1 0-1 0 0,-1 1 1 0 0,0 0-1 0 0,0 0 0 0 0,1 0 1 0 0,8 4-1 0 0,20 3 219 0 0,30 4 262 0 0,-1-6-70 0 0,0-3 0 0 0,70-5-1 0 0,234-6 454 0 0,-249 20-686 0 0,-72-6-49 0 0,-4 0-196 0 0,-17-2 244 0 0,38 1-1 0 0,-19-4 118 0 0,-26 1-227 0 0,-1-2-1 0 0,0 0 0 0 0,20-3 0 0 0,-19 1 44 0 0,29-1-1 0 0,4 1 80 0 0,-40 1-199 0 0,1 0 1 0 0,12 2-1 0 0,26 0 183 0 0,-44-1-181 0 0,-4 0-11 0 0,2 0-31 0 0,-4 0 95 0 0,0 0-124 0 0,-1-1 0 0 0,0 1 0 0 0,0 0-1 0 0,0 0 1 0 0,0 0 0 0 0,0 0 0 0 0,1 0 0 0 0,-1 0 0 0 0,0 0 0 0 0,0 0 0 0 0,0 0-1 0 0,0 0 1 0 0,0 0 0 0 0,1 0 0 0 0,-1 0 0 0 0,0 0 0 0 0,0-1 0 0 0,0 1-1 0 0,0 0 1 0 0,0 0 0 0 0,0 0 0 0 0,0 0 0 0 0,0 0 0 0 0,1 0 0 0 0,-1-1-1 0 0,0 1 1 0 0,0 0 0 0 0,0 0 0 0 0,0 0 0 0 0,0 0 0 0 0,0 0 0 0 0,0-1-1 0 0,0 1 1 0 0,0 0 0 0 0,0 0 0 0 0,0 0 0 0 0,0 0 0 0 0,0 0 0 0 0,0-1-1 0 0,0 1 1 0 0,0 0 0 0 0,0 0 0 0 0,0 0 0 0 0,0 0 0 0 0,0 0 0 0 0,-1-1-1 0 0,1 1 1 0 0,0 0 0 0 0,0 0 0 0 0,0 0 0 0 0,0 0 0 0 0,0 0 0 0 0,0 0-1 0 0,0-1 1 0 0,0 1 0 0 0,0 0 0 0 0,-1 0 0 0 0,-7-8-800 0 0,1 5-633 0 0,-1-1-403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4:0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25 141 9528 0 0,'0'0'432'0'0,"0"0"-4"0"0,-18 0 705 0 0,17 0-613 0 0,-4-11 2120 0 0,10 3 4356 0 0,-7 5-6082 0 0,1 3-282 0 0,4-8 1223 0 0,3 4-1580 0 0,1-1-1 0 0,-1 1 1 0 0,1 0 0 0 0,0 1 0 0 0,0 0 0 0 0,0 0-1 0 0,12-3 1 0 0,5-2 64 0 0,-19 6-293 0 0,0 1 0 0 0,0 1 0 0 0,1-1 0 0 0,-1 0 0 0 0,0 1 0 0 0,10 1 0 0 0,12-1 136 0 0,136-4 397 0 0,-106 4-405 0 0,86 6 134 0 0,-102-6-198 0 0,189-8 378 0 0,-99-2-331 0 0,79-10 130 0 0,-151 11-9 0 0,110 0 0 0 0,-64 17-131 0 0,1 0 90 0 0,-100-8-210 0 0,-1 0 1 0 0,1-1 0 0 0,0 0 0 0 0,-1 0 0 0 0,1 0-1 0 0,-1-1 1 0 0,1 0 0 0 0,-1 0 0 0 0,0 0-1 0 0,0 0 1 0 0,6-5 0 0 0,-8 6-26 0 0,-2 1 1 0 0,-1 0 1 0 0,1 0-1 0 0,0 0 1 0 0,0-1-1 0 0,-1 1 0 0 0,1 0 1 0 0,-1 0-1 0 0,1-1 1 0 0,0 1-1 0 0,-1-1 1 0 0,1 1-1 0 0,-1-1 0 0 0,1 1 1 0 0,0-2-1 0 0,0 2-61 0 0,-13 10-5579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4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49 2304 0 0,'-11'-2'1188'0'0,"6"1"1729"0"0,-18-17 5495 0 0,26 16-8185 0 0,0 0-1 0 0,1 0 1 0 0,-1 1 0 0 0,0-1 0 0 0,1 1 0 0 0,-1 0-1 0 0,1 0 1 0 0,-1 0 0 0 0,1 0 0 0 0,0 1 0 0 0,4-1-1 0 0,16-4 702 0 0,-11 3-452 0 0,-1-1 0 0 0,1 2 0 0 0,0 0 0 0 0,18 1 0 0 0,-26 0-367 0 0,263 0 1851 0 0,-158 8-1513 0 0,-93-6-325 0 0,78 5 605 0 0,-62-5-525 0 0,-24-1-108 0 0,1 0-1 0 0,0-1 1 0 0,13-1-1 0 0,-16 1-28 0 0,0 0 0 0 0,1 0-1 0 0,-1 1 1 0 0,13 2 0 0 0,1 0 43 0 0,11 3-9 0 0,31 8 0 0 0,-20-3-93 0 0,76 8 118 0 0,-108-18-100 0 0,0-1-1 0 0,-1 0 0 0 0,13-3 0 0 0,15 1 103 0 0,213 4 762 0 0,6-10-296 0 0,-229 10-545 0 0,27 4 0 0 0,-5-1 36 0 0,264 2 510 0 0,-236-7-390 0 0,96-8 221 0 0,32 0-45 0 0,-176 9-346 0 0,197-3 371 0 0,-127-13-4 0 0,-89 10-528 0 0,-10 5-541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4:2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98 2304 0 0,'0'-1'37'0'0,"0"0"1"0"0,-1 0-1 0 0,1 1 0 0 0,0-1 1 0 0,-1 0-1 0 0,1 0 0 0 0,-1 0 1 0 0,1 0-1 0 0,-1 1 0 0 0,1-1 1 0 0,-1 0-1 0 0,0 1 0 0 0,1-1 1 0 0,-1 0-1 0 0,0 1 0 0 0,1-1 1 0 0,-1 1-1 0 0,0-1 0 0 0,0 1 1 0 0,-1-1-1 0 0,1 0 588 0 0,1 0-117 0 0,-1 0 0 0 0,1 1 0 0 0,-1-1 0 0 0,1 0 1 0 0,-1 0-1 0 0,0 0 0 0 0,1 0 0 0 0,-1 0 0 0 0,0 1 0 0 0,0-1 0 0 0,0 0 0 0 0,0 1 0 0 0,0-1 0 0 0,0 1 0 0 0,0-1 0 0 0,-1 0 0 0 0,-4-2 622 0 0,5 2-1730 0 0,0 1 690 0 0,-16 0 716 0 0,11 0 2388 0 0,5 1-2827 0 0,0-1 0 0 0,0 0 0 0 0,0 1-1 0 0,0-1 1 0 0,0 0 0 0 0,0 1 0 0 0,0-1 0 0 0,1 1 0 0 0,-1 0-1 0 0,0-1 1 0 0,0 1 0 0 0,1 0 0 0 0,-1-1 0 0 0,0 1-1 0 0,1 0 1 0 0,-1 0 0 0 0,0 1 0 0 0,2-1-263 0 0,-1 0 0 0 0,1-1 0 0 0,-1 1 0 0 0,1 0 1 0 0,0 0-1 0 0,0 0 0 0 0,-1 0 0 0 0,1-1 0 0 0,0 1 0 0 0,0 0 0 0 0,0-1 0 0 0,0 1 1 0 0,0-1-1 0 0,0 1 0 0 0,0-1 0 0 0,0 1 0 0 0,1-1 0 0 0,4 3 25 0 0,0-1 0 0 0,-1 0 0 0 0,1-1 0 0 0,0 0-1 0 0,0 0 1 0 0,0 0 0 0 0,7 0 0 0 0,44-2 194 0 0,-48 1-211 0 0,166 0 1003 0 0,28-2-909 0 0,-32-3 136 0 0,-54 2-110 0 0,270-2 407 0 0,67-5-223 0 0,-331 2-381 0 0,70-2 338 0 0,-48 10-45 0 0,-108 1-277 0 0,-14 0 18 0 0,33-3 0 0 0,-53 2-63 0 0,-1-1-1 0 0,1 1 0 0 0,-1-1 0 0 0,1 0 1 0 0,-1 1-1 0 0,0-1 0 0 0,1 0 0 0 0,-1-1 0 0 0,0 1 1 0 0,0 0-1 0 0,0-1 0 0 0,4-2 0 0 0,-5 3-106 0 0,-1 0 0 0 0,1 0 0 0 0,0 0 0 0 0,-1 1-1 0 0,1-1 1 0 0,-1 0 0 0 0,1 0 0 0 0,-1 0 0 0 0,1 0 0 0 0,-1 0-1 0 0,0 0 1 0 0,1 0 0 0 0,-1 0 0 0 0,0 0 0 0 0,0-1 0 0 0,0 1-1 0 0,0 0 1 0 0,0 0 0 0 0,0 0 0 0 0,0 0 0 0 0,0 0 0 0 0,-1 0-1 0 0,1 0 1 0 0,0 0 0 0 0,0 0 0 0 0,-1 0 0 0 0,1 0 0 0 0,-1 0-1 0 0,1 0 1 0 0,-1 0 0 0 0,1 0 0 0 0,-1 0 0 0 0,-1-1-1 0 0,-3-5-2811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4:2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 2304 0 0,'0'0'8240'0'0,"-16"-9"2689"0"0,18 8-10821 0 0,-1 0 0 0 0,1-1 0 0 0,0 1 0 0 0,0 0 0 0 0,-1 0 1 0 0,1 0-1 0 0,0 0 0 0 0,0 0 0 0 0,0 0 0 0 0,0 1 0 0 0,0-1 1 0 0,1 1-1 0 0,-1-1 0 0 0,0 1 0 0 0,0 0 0 0 0,0 0 0 0 0,3 0 1 0 0,3 0 123 0 0,1 1 0 0 0,0 1 0 0 0,9 2 0 0 0,-11-2-8 0 0,1 0 1 0 0,0-1-1 0 0,11 1 1 0 0,21 6 248 0 0,-30-5-372 0 0,1-2-1 0 0,-1 1 1 0 0,1-1-1 0 0,-1-1 1 0 0,1 1 0 0 0,18-4-1 0 0,18-2 194 0 0,-37 4-237 0 0,-1 0 0 0 0,1 1 0 0 0,-1 0 0 0 0,13 2 0 0 0,14 1 87 0 0,15 1-10 0 0,-37-2-70 0 0,0-1-1 0 0,22-1 1 0 0,-16 0 85 0 0,34 3 0 0 0,-29 0-82 0 0,38 5 53 0 0,-41-4-20 0 0,38 1 0 0 0,-45-5-64 0 0,9 0 66 0 0,0 0 0 0 0,41 7 0 0 0,-45-4-23 0 0,0-1 0 0 0,1-1 0 0 0,0-1 0 0 0,20-2 0 0 0,14 0 38 0 0,12-2-6 0 0,-45 2-38 0 0,1 1-1 0 0,28 1 1 0 0,-42 1-54 0 0,89 5 230 0 0,-63-3-143 0 0,-26-1-60 0 0,0-1-1 0 0,-1-1 1 0 0,18 0-1 0 0,-14-1-45 0 0,-1 1 0 0 0,14 1 0 0 0,2 1 0 0 0,67 1 259 0 0,-57-3-199 0 0,-4 1 56 0 0,37-5 1 0 0,-63 4-59 0 0,-1 0 1 0 0,0 0-1 0 0,0 0 0 0 0,7 2 1 0 0,15 1 260 0 0,49 0-215 0 0,-45 0-130 0 0,56-4 1 0 0,-80 1 31 0 0,0-1 24 0 0,0 0-1 0 0,0 0 1 0 0,10-3-1 0 0,-7 1 15 0 0,1 1-1 0 0,-1 0 1 0 0,0 1 0 0 0,19 1-1 0 0,16-2 159 0 0,-18 0-107 0 0,28 1 0 0 0,-33 1-45 0 0,11-2 26 0 0,-25 1-42 0 0,1 1 0 0 0,-1-1 0 0 0,0 2 0 0 0,0-1 0 0 0,11 3 0 0 0,-18-3-29 0 0,1 1 0 0 0,-1-1 0 0 0,1 1 0 0 0,-1-1 0 0 0,1 0 0 0 0,-1 0 0 0 0,4 0 0 0 0,4 0 31 0 0,-5 1-22 0 0,8-1 85 0 0,-5-1-88 0 0,-7 1-8 0 0,1 0 1 0 0,-1-1-1 0 0,1 1 0 0 0,-1 0 1 0 0,1-1-1 0 0,-1 1 0 0 0,0-1 0 0 0,1 1 1 0 0,-1-1-1 0 0,0 0 0 0 0,1 1 1 0 0,-1-1-1 0 0,0 0 0 0 0,0 0 0 0 0,1-1 1 0 0,3-2 18 0 0,-1-3-1231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0:4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9 267 4144 0 0,'-8'5'10456'0'0,"16"-16"-8808"0"0,-2 6-1427 0 0,-1 1 0 0 0,1 0 0 0 0,0 0 0 0 0,0 0 0 0 0,0 1 0 0 0,0 0 0 0 0,1 0 0 0 0,0 1 0 0 0,-1 0 0 0 0,1 0 0 0 0,0 0 0 0 0,0 1 0 0 0,13-1 0 0 0,1 1-32 0 0,0 2 0 0 0,0 1 0 0 0,29 5 0 0 0,-46-6-79 0 0,7 1 113 0 0,0 0 0 0 0,0 0 1 0 0,1-1-1 0 0,-1-1 0 0 0,0 0 0 0 0,1 0 0 0 0,-1-1 0 0 0,15-3 1 0 0,-23 3-157 0 0,3-1 140 0 0,1 0 1 0 0,0 0 0 0 0,-1-1 0 0 0,1 0-1 0 0,6-4 1 0 0,-11 6-177 0 0,-1 0 0 0 0,0 0 0 0 0,0 1 0 0 0,0-1 0 0 0,0 0 1 0 0,-1 0-1 0 0,1 0 0 0 0,0 0 0 0 0,0 0 0 0 0,0 0 0 0 0,-1 0 0 0 0,1 0 0 0 0,-1 0 0 0 0,1 0 0 0 0,-1-1 0 0 0,1 1 0 0 0,-1 0 1 0 0,1 0-1 0 0,-1 0 0 0 0,0-1 0 0 0,0 1 0 0 0,0 0 0 0 0,0 0 0 0 0,0-1 0 0 0,0 1 0 0 0,0 0 0 0 0,0 0 0 0 0,0-1 0 0 0,-1 1 1 0 0,1 0-1 0 0,0 0 0 0 0,-1-1 0 0 0,1 1 0 0 0,-1 0 0 0 0,1 0 0 0 0,-1 0 0 0 0,-1-1 0 0 0,-4-8 67 0 0,-1 1 0 0 0,-1 0 0 0 0,0 0-1 0 0,0 1 1 0 0,-19-15 0 0 0,-11-11-17 0 0,23 20-77 0 0,0 1 0 0 0,-20-13 0 0 0,24 16 104 0 0,8 7-34 0 0,8 5-40 0 0,2 3-33 0 0,0-2 0 0 0,0 1-1 0 0,0-1 1 0 0,1 0 0 0 0,-1 0-1 0 0,1-1 1 0 0,0 0 0 0 0,-1-1-1 0 0,1 1 1 0 0,0-1 0 0 0,0-1-1 0 0,0 0 1 0 0,0 0 0 0 0,0 0-1 0 0,13-3 1 0 0,21 0 52 0 0,-41 3-53 0 0,-1 0 0 0 0,1 1 0 0 0,0-1 0 0 0,0 0 0 0 0,-1 0 0 0 0,1 1 0 0 0,0-1 0 0 0,-1 0 0 0 0,1 1 0 0 0,0-1 0 0 0,-1 1 0 0 0,1-1 0 0 0,-1 1 0 0 0,1-1 0 0 0,-1 1 0 0 0,1-1 0 0 0,-1 1 0 0 0,1 0 0 0 0,-1-1 0 0 0,1 1 0 0 0,-1 0 0 0 0,0-1 0 0 0,1 1 0 0 0,-1 0 0 0 0,0 0 0 0 0,0-1 0 0 0,1 1 0 0 0,-1 0 0 0 0,0 0 0 0 0,0-1 0 0 0,0 1 0 0 0,0 0 0 0 0,0 0 0 0 0,0 0 0 0 0,0-1 0 0 0,0 1 0 0 0,-1 0 0 0 0,1 0 0 0 0,0 1 0 0 0,-1 9 43 0 0,1-1-1 0 0,-2 1 1 0 0,1-1-1 0 0,-2 0 1 0 0,1 0-1 0 0,-7 15 1 0 0,-29 55 369 0 0,-1 1-356 0 0,37-74-241 0 0,0 0 1 0 0,0 1 0 0 0,-1 12 0 0 0,0 0-3593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5:3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8 185 5728 0 0,'-8'-8'8511'0'0,"24"8"-7060"0"0,19 2-973 0 0,66 14 1150 0 0,50 8-863 0 0,-76-13-56 0 0,107 1 0 0 0,-117-5-650 0 0,-47-5 17 0 0,0 0-1 0 0,0-1 1 0 0,0 0-1 0 0,22-3 0 0 0,-40 2-61 0 0,1 0 0 0 0,-1 0 0 0 0,0 0 1 0 0,1 0-1 0 0,-1 0 0 0 0,0 0 0 0 0,1 0 0 0 0,-1 0 0 0 0,0-1 0 0 0,1 1 0 0 0,-1 0 0 0 0,0 0 0 0 0,1 0 0 0 0,-1 0 0 0 0,0 0 0 0 0,1-1 0 0 0,-1 1 0 0 0,0 0 0 0 0,1 0 0 0 0,-1 0 0 0 0,0-1 0 0 0,0 1 0 0 0,1 0 0 0 0,-1 0 0 0 0,0-1 0 0 0,0 1 0 0 0,0 0 0 0 0,1-1 0 0 0,-1 1 0 0 0,0 0 0 0 0,0-1 0 0 0,0 1 0 0 0,0 0 0 0 0,0-1 1 0 0,0 1-1 0 0,0 0 0 0 0,0-1 0 0 0,0 1 0 0 0,0 0 0 0 0,0-1 0 0 0,0 1 0 0 0,0 0 0 0 0,0-1 0 0 0,0 1 0 0 0,0-1 0 0 0,0 1 0 0 0,0 0 0 0 0,0-1 0 0 0,0 1 0 0 0,-1 0 0 0 0,1 0 0 0 0,0-1 0 0 0,0 1 0 0 0,0 0 0 0 0,-1-1 0 0 0,1 1 0 0 0,0 0 0 0 0,0 0 0 0 0,-1-1 0 0 0,1 1 0 0 0,-2-2 28 0 0,0 0 0 0 0,1 0 0 0 0,-1 1-1 0 0,0-1 1 0 0,0 1 0 0 0,0-1 0 0 0,0 1 0 0 0,-3-2-1 0 0,-48-15 133 0 0,0 2-1 0 0,-77-12 0 0 0,102 21-153 0 0,0-1 0 0 0,1-1 0 0 0,0-1-1 0 0,1-1 1 0 0,-32-20 0 0 0,56 30 0 0 0,-2-1 52 0 0,0 0 0 0 0,0 0 1 0 0,1 0-1 0 0,-1-1 0 0 0,1 1 0 0 0,0-1 0 0 0,-1 0 0 0 0,1 0 0 0 0,0 0 0 0 0,-2-5 0 0 0,5 8-60 0 0,-1-1 0 0 0,1 1 0 0 0,0-1-1 0 0,0 1 1 0 0,0-1 0 0 0,0 1 0 0 0,0-1-1 0 0,0 0 1 0 0,0 1 0 0 0,1-1 0 0 0,-1 1 0 0 0,0-1-1 0 0,0 1 1 0 0,0-1 0 0 0,0 1 0 0 0,1-1-1 0 0,-1 1 1 0 0,0-1 0 0 0,1 1 0 0 0,-1 0-1 0 0,0-1 1 0 0,1 1 0 0 0,-1-1 0 0 0,0 1 0 0 0,1 0-1 0 0,-1-1 1 0 0,1 1 0 0 0,0-1 0 0 0,12-8 61 0 0,-13 8-70 0 0,7-2 23 0 0,0 0 0 0 0,0 0 1 0 0,1 0-1 0 0,-1 1 1 0 0,1 0-1 0 0,11-1 0 0 0,-17 3-18 0 0,15-3 41 0 0,0 1 1 0 0,0 1 0 0 0,0 1-1 0 0,26 2 1 0 0,67 16 125 0 0,-38-5-97 0 0,-64-12-58 0 0,-1 0-1 0 0,1 1 1 0 0,-1 0 0 0 0,1 0-1 0 0,-1 1 1 0 0,1 0 0 0 0,-1 0 0 0 0,11 8-1 0 0,-16-10-14 0 0,2 1 18 0 0,-1 1 1 0 0,0-1 0 0 0,0 1 0 0 0,0-1 0 0 0,4 5-1 0 0,-6-5-9 0 0,0-1 0 0 0,-1 1 0 0 0,1-1-1 0 0,0 1 1 0 0,-1-1 0 0 0,1 1-1 0 0,-1 0 1 0 0,1-1 0 0 0,-1 1-1 0 0,0 0 1 0 0,1-1 0 0 0,-1 1-1 0 0,0 0 1 0 0,0-1 0 0 0,0 1 0 0 0,-1 3-1 0 0,0-2 26 0 0,0 1-1 0 0,0-1 0 0 0,0 1 1 0 0,-1-1-1 0 0,1 1 0 0 0,-1-1 1 0 0,0 1-1 0 0,0-1 1 0 0,0 0-1 0 0,0 0 0 0 0,-5 5 1 0 0,-4 3 166 0 0,-20 14 1 0 0,16-12-63 0 0,-55 34 297 0 0,43-27-383 0 0,-40 24 0 0 0,31-23-42 0 0,27-16-348 0 0,1 1 0 0 0,-1-1 0 0 0,1 2 0 0 0,1-1 0 0 0,-1 1 0 0 0,1 0 0 0 0,0 0 0 0 0,-9 13 0 0 0,8-7-1504 0 0,-1-1-385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5:3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2304 0 0,'0'0'9473'0'0,"8"-15"-8858"0"0,-7 14-416 0 0,-1-1 0 0 0,1 1 0 0 0,-1 0 1 0 0,1 0-1 0 0,0 0 0 0 0,0 0 0 0 0,-1 0 1 0 0,1 0-1 0 0,0 0 0 0 0,0 0 1 0 0,0 0-1 0 0,0 0 0 0 0,0 0 0 0 0,0 1 1 0 0,0-1-1 0 0,1 0 0 0 0,-1 1 0 0 0,0-1 1 0 0,0 1-1 0 0,0-1 0 0 0,3 0 0 0 0,-3 1 100 0 0,-1 0-232 0 0,1-1 1 0 0,-1 1-1 0 0,0-1 0 0 0,1 1 0 0 0,-1-1 1 0 0,1 1-1 0 0,-1 0 0 0 0,1-1 0 0 0,0 1 0 0 0,-1 0 1 0 0,1 0-1 0 0,-1-1 0 0 0,1 1 0 0 0,0 0 1 0 0,-1 0-1 0 0,1 0 0 0 0,-1 0 0 0 0,1 0 0 0 0,0 0 1 0 0,-1 0-1 0 0,2 0 0 0 0,17 1 1016 0 0,-10 0-640 0 0,11 0 260 0 0,-14-1-520 0 0,-1 1-1 0 0,1-1 1 0 0,0 0 0 0 0,5-2-1 0 0,24-2 458 0 0,38 0-1 0 0,-40 3-350 0 0,145-3 188 0 0,-43 2-258 0 0,137 1 19 0 0,-110 2-53 0 0,82 4 320 0 0,-161-3 75 0 0,119-11 0 0 0,-195 9-545 0 0,96-12 517 0 0,-89 9-421 0 0,1 0-1 0 0,-1-1 1 0 0,1 0 0 0 0,25-13-1 0 0,-32 12-76 0 0,0 0 0 0 0,0 0 0 0 0,0-1 0 0 0,-1 0 0 0 0,1-1 0 0 0,-2 1 0 0 0,11-14 0 0 0,-16 18-213 0 0,0 0-1 0 0,0 0 1 0 0,0 0 0 0 0,-1 0-1 0 0,1 0 1 0 0,-1-1-1 0 0,1 1 1 0 0,-1 0 0 0 0,0 0-1 0 0,0-3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5:4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55 1840 0 0,'3'-19'7841'0'0,"-4"16"-7018"0"0,0 1 1 0 0,0-1-1 0 0,0 0 0 0 0,1 0 1 0 0,0 1-1 0 0,-1-1 0 0 0,7-13 9872 0 0,-4 22-10520 0 0,-1 1 0 0 0,0 0 0 0 0,0 0 0 0 0,0 0 0 0 0,-1 0 0 0 0,0 0 0 0 0,-2 13-1 0 0,0 9-81 0 0,0 14 706 0 0,-10 59 0 0 0,3-40-405 0 0,-43 195 1277 0 0,26-149-1254 0 0,20-80-417 0 0,4-14 0 0 0,-7 22 0 0 0,6-24-228 0 0,-5 10-593 0 0,7-21 330 0 0,-6-14-10223 0 0,6 3 2321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5:4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22 148 7832 0 0,'0'0'8192'0'0,"0"-8"-4178"0"0,0 5-3651 0 0,1 0 0 0 0,0 0-1 0 0,-1 1 1 0 0,1-1 0 0 0,0 0 0 0 0,1 1 0 0 0,-1-1-1 0 0,0 0 1 0 0,1 1 0 0 0,-1-1 0 0 0,1 1-1 0 0,0 0 1 0 0,0 0 0 0 0,3-3 0 0 0,4-4 447 0 0,19-14 1 0 0,-8 7-358 0 0,-14 10-366 0 0,1 1 1 0 0,0 0 0 0 0,0 0 0 0 0,0 1-1 0 0,1-1 1 0 0,-1 2 0 0 0,1-1-1 0 0,14-4 1 0 0,-14 7-29 0 0,-1-1 1 0 0,1 1-1 0 0,0 0 0 0 0,0 1 0 0 0,0 0 0 0 0,0 0 1 0 0,0 1-1 0 0,10 1 0 0 0,-14-1-35 0 0,-1 0 1 0 0,1 0-1 0 0,0 1 1 0 0,0-1-1 0 0,-1 1 1 0 0,1 0-1 0 0,-1 0 0 0 0,0 0 1 0 0,1 0-1 0 0,-1 0 1 0 0,0 1-1 0 0,0-1 1 0 0,0 1-1 0 0,-1 0 1 0 0,1 0-1 0 0,-1 0 1 0 0,1 0-1 0 0,2 6 0 0 0,0 3 11 0 0,0 0 0 0 0,-1 0-1 0 0,0 0 1 0 0,-1 0-1 0 0,0 1 1 0 0,-1-1 0 0 0,1 24-1 0 0,-3-3 65 0 0,-7 62 0 0 0,2-64-48 0 0,-1 0 0 0 0,-2 0 1 0 0,-18 47-1 0 0,8-33 41 0 0,-42 70 0 0 0,50-98-54 0 0,0-1 0 0 0,-24 26 0 0 0,28-36-27 0 0,0 1-1 0 0,-1-1 1 0 0,1 0 0 0 0,-1-1 0 0 0,-1 0 0 0 0,1 0-1 0 0,-1-1 1 0 0,-10 5 0 0 0,15-8-8 0 0,1 0 0 0 0,-1 0 0 0 0,0 0 0 0 0,0 0 0 0 0,0-1 0 0 0,0 0 0 0 0,0 1 0 0 0,0-1 0 0 0,0 0 1 0 0,0 0-1 0 0,0 0 0 0 0,0-1 0 0 0,0 1 0 0 0,1-1 0 0 0,-1 0 0 0 0,0 0 0 0 0,0 0 0 0 0,0 0 0 0 0,1 0 0 0 0,-1 0 0 0 0,0-1 0 0 0,1 1 0 0 0,-1-1 0 0 0,1 0 0 0 0,0 0 0 0 0,0 0 0 0 0,-1 0 0 0 0,1 0 0 0 0,1 0 0 0 0,-1-1 1 0 0,0 1-1 0 0,0-1 0 0 0,1 1 0 0 0,0-1 0 0 0,-1 0 0 0 0,1 1 0 0 0,0-1 0 0 0,0 0 0 0 0,0 0 0 0 0,1 0 0 0 0,-1-5 0 0 0,0 3 12 0 0,1 1-1 0 0,0-1 0 0 0,0 1 1 0 0,1 0-1 0 0,0-1 1 0 0,-1 1-1 0 0,1 0 1 0 0,1-1-1 0 0,-1 1 0 0 0,0 0 1 0 0,1 0-1 0 0,4-7 1 0 0,-2 5 37 0 0,0 0 0 0 0,1 0 0 0 0,0 0 0 0 0,0 1 0 0 0,0-1 0 0 0,0 1 0 0 0,9-6 0 0 0,-7 7-10 0 0,0-1 1 0 0,0 1-1 0 0,0 0 1 0 0,1 0-1 0 0,-1 1 0 0 0,1 0 1 0 0,0 0-1 0 0,0 1 1 0 0,0 0-1 0 0,0 0 0 0 0,0 1 1 0 0,0 0-1 0 0,0 1 1 0 0,14 0-1 0 0,-12 2-7 0 0,0-1 1 0 0,-1 2-1 0 0,1 0 1 0 0,-1 0-1 0 0,0 1 1 0 0,1 0-1 0 0,8 5 1 0 0,-5 0 33 0 0,0 0 0 0 0,-1 0 0 0 0,21 22 0 0 0,6 9-2 0 0,51 48-55 0 0,-74-73-590 0 0,-1 2 0 0 0,18 26 0 0 0,-14-19-1987 0 0,-15-17 792 0 0,1-1-298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5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68 142 5008 0 0,'0'1'19'0'0,"-1"-1"1"0"0,1 1 0 0 0,0 0-1 0 0,-1-1 1 0 0,1 1-1 0 0,0-1 1 0 0,-1 1-1 0 0,1-1 1 0 0,-1 1-1 0 0,1-1 1 0 0,-1 1 0 0 0,1-1-1 0 0,-1 0 1 0 0,1 1-1 0 0,-2 0 1 0 0,-4-6 226 0 0,-3-6 2305 0 0,3 4 282 0 0,-2 0-658 0 0,6 5-1301 0 0,-1 0-1 0 0,1 0 1 0 0,0 0-1 0 0,-1 0 0 0 0,1 0 1 0 0,0 0-1 0 0,0-1 1 0 0,0 1-1 0 0,1-1 1 0 0,-3-3-1 0 0,3 5-684 0 0,1 0-1 0 0,-1 0 1 0 0,0 0-1 0 0,1-1 1 0 0,-1 1-1 0 0,1 0 1 0 0,0 0-1 0 0,-1-1 1 0 0,1 1-1 0 0,0 0 1 0 0,0 0 0 0 0,0-1-1 0 0,0 1 1 0 0,0 0-1 0 0,0-1 1 0 0,0 1-1 0 0,0 0 1 0 0,0 0-1 0 0,1-1 1 0 0,-1 1 0 0 0,1-1-1 0 0,0 0-78 0 0,0 0 0 0 0,0 0 0 0 0,1 0 0 0 0,-1 0 0 0 0,1 1-1 0 0,-1-1 1 0 0,1 0 0 0 0,0 1 0 0 0,-1-1 0 0 0,1 1 0 0 0,2-2 0 0 0,3 0 5 0 0,0-1 0 0 0,-1 1 0 0 0,1 0 0 0 0,0 1 0 0 0,1-1 0 0 0,9-1 0 0 0,113-15 814 0 0,-124 19-886 0 0,-1-1 0 0 0,1 1 0 0 0,0 0 0 0 0,0 0-1 0 0,0 1 1 0 0,-1 0 0 0 0,1 0 0 0 0,0 0 0 0 0,-1 0 0 0 0,1 1 0 0 0,-1 0 0 0 0,10 5-1 0 0,-14-6-34 0 0,0 0 0 0 0,0 0 1 0 0,0 1-1 0 0,0-1 0 0 0,0 0 0 0 0,0 0 0 0 0,0 1 0 0 0,-1-1 0 0 0,1 0 0 0 0,-1 1 0 0 0,1-1 0 0 0,-1 0 0 0 0,1 1 0 0 0,-1-1 0 0 0,0 1 0 0 0,0-1 0 0 0,0 1 0 0 0,0-1 0 0 0,0 1 0 0 0,0-1 0 0 0,0 1 0 0 0,0-1 0 0 0,0 1 0 0 0,-1 1 0 0 0,-1 4 23 0 0,0 1 1 0 0,-1-1-1 0 0,-4 9 0 0 0,5-12-10 0 0,-4 6 1 0 0,0 1 0 0 0,-1-1 0 0 0,0 0-1 0 0,-1-1 1 0 0,0 0 0 0 0,-1 0 0 0 0,0-1 0 0 0,0 0-1 0 0,-1 0 1 0 0,-11 7 0 0 0,-24 8-22 0 0,56-19 0 0 0,9-2 0 0 0,0-3 25 0 0,30-6 0 0 0,-38 5 57 0 0,0 0-1 0 0,1 1 1 0 0,-1 0 0 0 0,0 1 0 0 0,1 0 0 0 0,22 4 0 0 0,-31-4-58 0 0,-1 1 1 0 0,0 0-1 0 0,0 0 1 0 0,0 0-1 0 0,0 0 1 0 0,0 1-1 0 0,0-1 1 0 0,0 1-1 0 0,2 2 1 0 0,-3-3-12 0 0,-1 0 1 0 0,0 1 0 0 0,0-1-1 0 0,0 1 1 0 0,0-1-1 0 0,0 1 1 0 0,0 0-1 0 0,0-1 1 0 0,-1 1-1 0 0,1 0 1 0 0,0 0-1 0 0,-1-1 1 0 0,0 1 0 0 0,1 0-1 0 0,-1 0 1 0 0,0 0-1 0 0,0-1 1 0 0,0 4-1 0 0,-1-1 12 0 0,1 0 0 0 0,-1 0 0 0 0,0 0 0 0 0,0 0 0 0 0,-1 0 0 0 0,1 0 0 0 0,-1 0 0 0 0,0-1-1 0 0,0 1 1 0 0,0-1 0 0 0,0 1 0 0 0,-1-1 0 0 0,-3 5 0 0 0,-8 7 48 0 0,-23 19 0 0 0,26-24-38 0 0,2-2-29 0 0,0-1 0 0 0,-1-1 1 0 0,0 0-1 0 0,-1 0 0 0 0,-15 6 1 0 0,-57 18-31 0 0,81-30 23 0 0,-10 4-331 0 0,0-1-1 0 0,0-1 1 0 0,-1 0 0 0 0,-22 0 0 0 0,34-2-273 0 0,-3 0 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6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36 105 2760 0 0,'0'0'125'0'0,"-5"0"22"0"0,0 0 88 0 0,4 0 232 0 0,0-1 0 0 0,0 1 1 0 0,0 0-1 0 0,0-1 0 0 0,0 1 1 0 0,-18-19 16064 0 0,57-2-12177 0 0,-38 20-3978 0 0,2-1-250 0 0,0 1 0 0 0,-1-1 0 0 0,1 1-1 0 0,0 0 1 0 0,0 0 0 0 0,0-1 0 0 0,1 1 0 0 0,-1 0-1 0 0,0 1 1 0 0,5-2 0 0 0,-6 1-59 0 0,11-2 197 0 0,23-5 1 0 0,-28 6-244 0 0,14-2-1 0 0,-11 2 5 0 0,0 0 0 0 0,-1 0-1 0 0,14 1 1 0 0,42-5 242 0 0,-59 6-236 0 0,8 0 22 0 0,0 0 0 0 0,0 1 0 0 0,0 1-1 0 0,15 3 1 0 0,-12-2-29 0 0,1-1 0 0 0,-1 0-1 0 0,1-1 1 0 0,25-3-1 0 0,29 3 149 0 0,-43-1-107 0 0,0 0 0 0 0,31-5-1 0 0,-20 1-48 0 0,232-9 111 0 0,-235 12-80 0 0,-20 0 0 0 0,0 1-1 0 0,0 1 0 0 0,34 5 0 0 0,13 1-47 0 0,-61-7 0 0 0,6 2 0 0 0,0-1 0 0 0,0 0 0 0 0,-1-1 0 0 0,10-1 0 0 0,4-1 0 0 0,29 2 0 0 0,7 0 0 0 0,-25-1 40 0 0,38 5-1 0 0,5 0 10 0 0,64 1-49 0 0,-29-8 53 0 0,44 6-42 0 0,-57 2-11 0 0,347-5 136 0 0,-71 10 72 0 0,-323-10-94 0 0,39 0-81 0 0,6-1 82 0 0,33-3 58 0 0,92-16 211 0 0,10 12-67 0 0,-230 8-316 0 0,1 0 0 0 0,-1 0 0 0 0,1 0 0 0 0,0 0 0 0 0,-1-1 0 0 0,1 1 0 0 0,-1 0 0 0 0,1-1 0 0 0,0 0 0 0 0,-1 1 0 0 0,1-1 0 0 0,-1 0 0 0 0,0 0 1 0 0,2-1-1 0 0,-2 2-8 0 0,0-1 1 0 0,-1 1 0 0 0,1 0 0 0 0,0-1 0 0 0,-1 1 0 0 0,1-1 0 0 0,0 1 0 0 0,0 0 0 0 0,-1 0 0 0 0,1-1 0 0 0,0 1 0 0 0,0 0 0 0 0,0 0 0 0 0,0 0-346 0 0,1-2-670 0 0,0-1 436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7:0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94 104 9960 0 0,'-21'-17'886'0'0,"14"12"-791"0"0,0-1-1 0 0,-11-10 1 0 0,-14-25 3301 0 0,30 38-3060 0 0,2 3-254 0 0,-1 0-1 0 0,1-1 0 0 0,-1 1 1 0 0,1 0-1 0 0,0-1 0 0 0,-1 1 0 0 0,1-1 1 0 0,-1 1-1 0 0,1-1 0 0 0,0 1 0 0 0,0-1 1 0 0,-1 1-1 0 0,1-1 0 0 0,0 1 1 0 0,0-1-1 0 0,-1 0 0 0 0,1 1 0 0 0,0-1 1 0 0,0 1-1 0 0,0-1 0 0 0,0 1 0 0 0,0-1 1 0 0,0 0-1 0 0,0 1 0 0 0,0-1 1 0 0,0 1-1 0 0,0-2 0 0 0,29 17 572 0 0,-11-4-469 0 0,0 0 0 0 0,28 11 0 0 0,-41-20-182 0 0,11 4 15 0 0,-1 0 1 0 0,33 7-1 0 0,-19-8-20 0 0,215 33 206 0 0,58-17 282 0 0,-104-27-43 0 0,-145 3-343 0 0,354 1 441 0 0,-293 15-528 0 0,-42-5-1 0 0,157 22 96 0 0,-100-15 35 0 0,21 1 134 0 0,-40-7-41 0 0,250 12 785 0 0,-271-21-831 0 0,252-2-1 0 0,-166 0-98 0 0,144-4 8 0 0,24-4 221 0 0,-339 10-314 0 0,174-1 104 0 0,102-3-15 0 0,-159 0 40 0 0,141-8 273 0 0,12-5 60 0 0,21-3-270 0 0,-178 7-5 0 0,59 3-772 0 0,-123 7-428 0 0,-41 3 599 0 0,15-1-2034 0 0,-8 1-2336 0 0,5 2-1801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7:0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68 255 6448 0 0,'-13'-3'688'0'0,"9"1"-198"0"0,0 0 0 0 0,0 0 1 0 0,1-1-1 0 0,-1 1 0 0 0,0-1 0 0 0,1 0 1 0 0,-1 0-1 0 0,1-1 0 0 0,0 1 0 0 0,0-1 1 0 0,1 1-1 0 0,-1-1 0 0 0,-2-5 1 0 0,4 6-79 0 0,0 0 0 0 0,0 0 0 0 0,0 0 0 0 0,0 0 0 0 0,1 1-1 0 0,-1-1 1 0 0,1 0 0 0 0,0-6 0 0 0,0 8 23 0 0,18-5 989 0 0,-5 1-1055 0 0,-2 4-69 0 0,0 0-1 0 0,0 1 1 0 0,-1 1-1 0 0,22 3 0 0 0,5 0 132 0 0,45 1 352 0 0,-35-1-198 0 0,86-4-1 0 0,47-30 600 0 0,-172 29-1108 0 0,-1-1-1 0 0,0 0 1 0 0,0 0-1 0 0,0-1 0 0 0,0 0 1 0 0,0 0-1 0 0,0-1 1 0 0,-1 0-1 0 0,0 0 1 0 0,0 0-1 0 0,7-6 1 0 0,-13 9-54 0 0,1 0 0 0 0,-1 1 1 0 0,1-1-1 0 0,-1 0 1 0 0,1 0-1 0 0,-1 0 1 0 0,1 1-1 0 0,-1-1 1 0 0,0 0-1 0 0,0 0 0 0 0,1 0 1 0 0,-1 0-1 0 0,0 0 1 0 0,0 1-1 0 0,0-1 1 0 0,0 0-1 0 0,0 0 0 0 0,0 0 1 0 0,0 0-1 0 0,0 0 1 0 0,-1 0-1 0 0,1 0 1 0 0,0 1-1 0 0,0-1 1 0 0,-1 0-1 0 0,1 0 0 0 0,0 0 1 0 0,-1 0-1 0 0,1 1 1 0 0,-1-1-1 0 0,1 0 1 0 0,-1 1-1 0 0,1-1 1 0 0,-1 0-1 0 0,-1 0 0 0 0,0-2 22 0 0,-1 1-1 0 0,0-1 0 0 0,0 1 0 0 0,-1-1 1 0 0,1 1-1 0 0,-7-3 0 0 0,-19-6 69 0 0,0 2 0 0 0,-41-9-1 0 0,48 13-94 0 0,6 1-32 0 0,0 1 0 0 0,0 1 1 0 0,0 0-1 0 0,0 1 0 0 0,0 1 0 0 0,-19 2 0 0 0,34-2 13 0 0,1 0-1 0 0,-1 0 1 0 0,1 0-1 0 0,-1 0 0 0 0,1 0 1 0 0,-1 0-1 0 0,1 0 1 0 0,-1 0-1 0 0,1 0 1 0 0,-1 0-1 0 0,1 1 1 0 0,0-1-1 0 0,-1 0 0 0 0,1 0 1 0 0,-1 0-1 0 0,1 1 1 0 0,-1-1-1 0 0,1 0 1 0 0,0 1-1 0 0,-1-1 1 0 0,1 0-1 0 0,0 0 0 0 0,-1 1 1 0 0,1-1-1 0 0,0 1 1 0 0,-1-1-1 0 0,1 0 1 0 0,0 1-1 0 0,0-1 1 0 0,0 1-1 0 0,-1-1 0 0 0,1 1 1 0 0,0-1-1 0 0,0 1 1 0 0,0-1-1 0 0,0 0 1 0 0,0 1-1 0 0,0-1 1 0 0,0 1-1 0 0,0-1 0 0 0,0 1 1 0 0,0-1-1 0 0,0 1 1 0 0,0-1-1 0 0,0 1 1 0 0,0-1-1 0 0,0 1 1 0 0,1-1-1 0 0,-1 1 0 0 0,0-1 1 0 0,0 0-1 0 0,0 1 1 0 0,1-1-1 0 0,-1 1 1 0 0,0-1-1 0 0,1 0 1 0 0,-1 1-1 0 0,0-1 0 0 0,1 0 1 0 0,-1 1-1 0 0,1-1 1 0 0,2 4-11 0 0,1-1 0 0 0,-1 1-1 0 0,1-1 1 0 0,4 3 0 0 0,10 5 36 0 0,1-2 0 0 0,0 0 1 0 0,0-1-1 0 0,1-1 0 0 0,30 7 0 0 0,-16-7 58 0 0,18 5 48 0 0,-48-10-110 0 0,1-1 0 0 0,-1 1 0 0 0,0 0 0 0 0,0 0 0 0 0,0 0 0 0 0,0 1 0 0 0,-1-1 0 0 0,1 1 0 0 0,4 4 0 0 0,-6-5 0 0 0,-1 1 1 0 0,1-1 0 0 0,0 1-1 0 0,0 0 1 0 0,-1 0 0 0 0,0 0-1 0 0,1 0 1 0 0,-1 0-1 0 0,0 0 1 0 0,-1 0 0 0 0,1 0-1 0 0,0 0 1 0 0,-1 0 0 0 0,0 0-1 0 0,0 0 1 0 0,0 1-1 0 0,0-1 1 0 0,0 0 0 0 0,-1 0-1 0 0,1 0 1 0 0,-1 0-1 0 0,0 0 1 0 0,-1 5 0 0 0,-2 2-59 0 0,-1 0-1 0 0,1 0 1 0 0,-1-1 0 0 0,-1 0 0 0 0,-10 14 0 0 0,-4 1 325 0 0,-1-1 1 0 0,-1-1-1 0 0,-39 30 1 0 0,3-8-3504 0 0,46-36 1537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7:1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141 215 5528 0 0,'-8'3'234'0'0,"0"-1"0"0"0,1 0 0 0 0,-1 0 0 0 0,0-1 1 0 0,-12 0-1 0 0,-20-3 5483 0 0,25 1-5121 0 0,-11-5 9051 0 0,45 4-8437 0 0,-2 1-878 0 0,0 0 0 0 0,32-9 0 0 0,-8 1 8 0 0,69-19-137 0 0,-63 14 244 0 0,-15 5-23 0 0,57-27 1 0 0,-49 16-257 0 0,-39 20-143 0 0,0-1 1 0 0,1 1-1 0 0,-1-1 1 0 0,0 0-1 0 0,0 0 1 0 0,1 0 0 0 0,-1 0-1 0 0,0 0 1 0 0,0 0-1 0 0,0 0 1 0 0,0 0-1 0 0,0 0 1 0 0,1-2-1 0 0,-2 2-4 0 0,-1-1-1 0 0,1 1 1 0 0,-1 0 0 0 0,1-1-1 0 0,-1 1 1 0 0,1 0 0 0 0,-1 0-1 0 0,0 0 1 0 0,0-1-1 0 0,1 1 1 0 0,-1 0 0 0 0,0 0-1 0 0,0 0 1 0 0,0 0 0 0 0,0 0-1 0 0,0 1 1 0 0,0-1-1 0 0,-1 0 1 0 0,1 0 0 0 0,0 1-1 0 0,0-1 1 0 0,0 1 0 0 0,-3-2-1 0 0,-31-8 176 0 0,33 9-188 0 0,-91-12-175 0 0,38 7 475 0 0,88 8-336 0 0,1-2 0 0 0,-1-1 0 0 0,50-8 0 0 0,-67 6-239 0 0,27-3 244 0 0,-39 6 67 0 0,-1 0-1 0 0,1 0 1 0 0,-1 0-1 0 0,1 1 1 0 0,0 0-1 0 0,-1-1 1 0 0,1 1 0 0 0,-1 1-1 0 0,1-1 1 0 0,2 2-1 0 0,-5-2-36 0 0,1 0 0 0 0,-1 0 0 0 0,0 0 0 0 0,0 0-1 0 0,0 1 1 0 0,0-1 0 0 0,-1 0 0 0 0,1 1-1 0 0,0-1 1 0 0,0 0 0 0 0,-1 1 0 0 0,1-1-1 0 0,-1 1 1 0 0,1-1 0 0 0,-1 1 0 0 0,0-1-1 0 0,0 1 1 0 0,0-1 0 0 0,1 1 0 0 0,-1-1-1 0 0,-1 1 1 0 0,1-1 0 0 0,0 1 0 0 0,-1 2-1 0 0,0 5 44 0 0,-1 1 0 0 0,-4 14 0 0 0,0-5 20 0 0,-1 0-1 0 0,0-1 1 0 0,-2 0-1 0 0,0-1 1 0 0,-13 20-1 0 0,-17 22-322 0 0,39-58 198 0 0,-1 0-1 0 0,1 0 0 0 0,-1-1 1 0 0,1 1-1 0 0,-1 0 1 0 0,1-1-1 0 0,-1 1 1 0 0,0 0-1 0 0,1-1 1 0 0,-1 1-1 0 0,0-1 0 0 0,0 1 1 0 0,1-1-1 0 0,-2 1 1 0 0,1-1-593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7:4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1840 0 0,'15'-1'2452'0'0,"50"-22"3342"0"0,-41 15-4992 0 0,33-5 0 0 0,-20 5-366 0 0,-14 5-257 0 0,0 1 0 0 0,0 0-1 0 0,0 2 1 0 0,0 0 0 0 0,26 5-1 0 0,11-1-108 0 0,31 2 146 0 0,-37-1 28 0 0,0-3 0 0 0,71-6 0 0 0,115-14 804 0 0,89 10-678 0 0,-312 8-348 0 0,125 4 183 0 0,-3 2-46 0 0,-17 2-29 0 0,126-8 0 0 0,-24 5-126 0 0,-184-2 5 0 0,107-3 264 0 0,-7 0 136 0 0,-56 1-131 0 0,33 2-4 0 0,44 8-66 0 0,39-10 6 0 0,-149-5 106 0 0,27-1 272 0 0,-59 5-536 0 0,0-2 1 0 0,-1 0-1 0 0,1-2 1 0 0,20-6-1 0 0,-2-5 24 0 0,-34 13-105 0 0,-2 2-98 0 0,10 0-5303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0:5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88 2304 0 0,'-2'-3'211'0'0,"1"1"1"0"0,0-1-1 0 0,0 1 0 0 0,0-1 1 0 0,0 0-1 0 0,-1-3 0 0 0,-1-6 2591 0 0,1 10-2537 0 0,0 1 0 0 0,0-1 0 0 0,-1 1 0 0 0,1 0 0 0 0,0-1 0 0 0,-1 1 0 0 0,-2-1 0 0 0,-4-2 636 0 0,-20-4 2934 0 0,5 9-58 0 0,23-1-3217 0 0,1 0-472 0 0,0 0-1 0 0,0 1 1 0 0,-1-1-1 0 0,1 0 1 0 0,0 1-1 0 0,0-1 1 0 0,-1 0-1 0 0,1 1 1 0 0,0-1-1 0 0,0 0 1 0 0,-1 1-1 0 0,1-1 1 0 0,0 0-1 0 0,-1 0 1 0 0,1 0-1 0 0,0 1 1 0 0,-1-1-1 0 0,1 0 1 0 0,-1 0-1 0 0,-3 3 2816 0 0,9 0-1815 0 0,0-1-941 0 0,1-1 0 0 0,0 0 1 0 0,-1-1-1 0 0,1 1 0 0 0,0-1 0 0 0,9-1 0 0 0,37-7 631 0 0,-28 4-682 0 0,307-24 1840 0 0,-280 29-1748 0 0,1 1 1 0 0,-1 3-1 0 0,84 19 0 0 0,-85-17 84 0 0,0-2-1 0 0,101-4 1 0 0,-80-2 33 0 0,-7 1 20 0 0,100 3 389 0 0,-87 4-520 0 0,231 15 228 0 0,-212-18-230 0 0,63-11 187 0 0,-143 6-302 0 0,4-2 16 0 0,0-1-1 0 0,0-1 1 0 0,37-13 0 0 0,23-7 51 0 0,-40 13-43 0 0,-13 4-85 0 0,-22 6-35 0 0,-4 2-67 0 0,0 2-36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7:5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3224 0 0,'0'0'8080'0'0,"14"5"-6704"0"0,-4-2-856 0 0,0 0 1 0 0,0-1-1 0 0,0 0 1 0 0,0-1-1 0 0,1 0 1 0 0,14-1 0 0 0,63-9 1015 0 0,-44 3-1049 0 0,171-23 1193 0 0,9-1-686 0 0,209-1 806 0 0,-65 49-1041 0 0,-294-13-412 0 0,12 2-157 0 0,107 4-169 0 0,43-22 1168 0 0,-219 10-1070 0 0,-9 0-59 0 0,0 0 1 0 0,0 1-1 0 0,10 1 0 0 0,-10-1-19 0 0,-1 1 1 0 0,0-2-1 0 0,11 0 0 0 0,-11 0-5 0 0,-1 0 1 0 0,1 1-1 0 0,-1 0 0 0 0,13 1 1 0 0,-11 1 14 0 0,-4-1-7 0 0,0 0 0 0 0,0-1 0 0 0,1 1 0 0 0,-1-1 0 0 0,0 0 0 0 0,4 0 0 0 0,-6 0-103 0 0,2 1 58 0 0,-3 0 138 0 0,0-1-82 0 0,6 7-59 0 0,-6-6-68 0 0,12 9-1910 0 0,-11-9 1552 0 0,1 0-264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0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 3656 0 0,'0'0'165'0'0,"-13"4"3468"0"0,30-4 2661 0 0,40-1-5249 0 0,62-7 506 0 0,-32-1-792 0 0,315-33 1970 0 0,-353 38-2502 0 0,11 3 8 0 0,111 12-1 0 0,-133-8-157 0 0,196-1 452 0 0,-230-2-520 0 0,111-5 294 0 0,56-2 378 0 0,-170 7-577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2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193 205 6048 0 0,'-8'-3'239'0'0,"0"0"1"0"0,0 0-1 0 0,1 0 0 0 0,-1-1 1 0 0,-7-5-1 0 0,7 4 406 0 0,-1 0 0 0 0,0 0 0 0 0,-12-4 0 0 0,1 2 238 0 0,16 5-399 0 0,0 0 0 0 0,-1 1 0 0 0,0-1 0 0 0,1 1-1 0 0,-1 0 1 0 0,0 0 0 0 0,1 0 0 0 0,-1 1 0 0 0,0-1-1 0 0,0 1 1 0 0,0 1 0 0 0,-7 0 0 0 0,12-1-374 0 0,0 0 0 0 0,0 0 0 0 0,-1 0 1 0 0,1 0-1 0 0,0 0 0 0 0,0 0 0 0 0,0 0 1 0 0,0 0-1 0 0,-1 0 0 0 0,1 0 0 0 0,0 1 1 0 0,0-1-1 0 0,0 0 0 0 0,0 0 0 0 0,-1 0 0 0 0,1 0 1 0 0,0 0-1 0 0,0 0 0 0 0,0 1 0 0 0,0-1 1 0 0,0 0-1 0 0,0 0 0 0 0,0 0 0 0 0,0 0 1 0 0,-1 1-1 0 0,1-1 0 0 0,0 0 0 0 0,0 0 0 0 0,0 0 1 0 0,0 1-1 0 0,0-1 0 0 0,0 0 0 0 0,0 0 1 0 0,0 0-1 0 0,0 0 0 0 0,0 1 0 0 0,0-1 1 0 0,0 0-1 0 0,0 0 0 0 0,1 1 0 0 0,5 9 1106 0 0,12 6-901 0 0,-10-12-174 0 0,0 0-1 0 0,1-1 1 0 0,-1 0-1 0 0,1 0 1 0 0,0-1-1 0 0,0 0 1 0 0,0 0-1 0 0,10 0 1 0 0,20 3 282 0 0,-3 1 38 0 0,56 0 0 0 0,-74-5-344 0 0,30-1 372 0 0,89-12-1 0 0,-111 8-176 0 0,47-14 0 0 0,-70 17-282 0 0,1 0-1 0 0,-1 0 1 0 0,0-1 0 0 0,1 1-1 0 0,-1-1 1 0 0,0 0-1 0 0,0 0 1 0 0,0 0-1 0 0,-1 0 1 0 0,1 0 0 0 0,2-4-1 0 0,-4 5-14 0 0,0 0-1 0 0,0 0 1 0 0,0-1-1 0 0,-1 1 1 0 0,1-1-1 0 0,-1 1 0 0 0,1 0 1 0 0,-1-1-1 0 0,1 1 1 0 0,-1-1-1 0 0,0 1 1 0 0,0-1-1 0 0,0 0 1 0 0,0 1-1 0 0,0-1 1 0 0,0 1-1 0 0,0-1 1 0 0,0 1-1 0 0,-1-1 0 0 0,1 1 1 0 0,0-1-1 0 0,-1 1 1 0 0,1-1-1 0 0,-1 1 1 0 0,0 0-1 0 0,1-1 1 0 0,-3-1-1 0 0,-1-3 31 0 0,-1 0-1 0 0,0 1 1 0 0,0 0 0 0 0,-1 0-1 0 0,1 0 1 0 0,-1 1 0 0 0,-13-8-1 0 0,-1-2 31 0 0,9 7-51 0 0,0 1-1 0 0,0 0 1 0 0,-1 1 0 0 0,0 0-1 0 0,0 0 1 0 0,0 2 0 0 0,-23-5-1 0 0,27 6-21 0 0,0 0-1 0 0,0 1 0 0 0,0 0 0 0 0,0 1 0 0 0,0 0 1 0 0,0 0-1 0 0,0 1 0 0 0,-13 2 0 0 0,21-3 0 0 0,0 0-1 0 0,0 0 1 0 0,-1 0 0 0 0,1 0-1 0 0,0 0 1 0 0,-1 0 0 0 0,1 0-1 0 0,0 0 1 0 0,-1 0 0 0 0,1 0-1 0 0,0 0 1 0 0,0 0 0 0 0,-1 1-1 0 0,1-1 1 0 0,0 0 0 0 0,-1 0-1 0 0,1 0 1 0 0,0 0 0 0 0,0 1-1 0 0,-1-1 1 0 0,1 0 0 0 0,0 0-1 0 0,0 1 1 0 0,0-1 0 0 0,0 0-1 0 0,-1 0 1 0 0,1 1 0 0 0,0-1-1 0 0,0 0 1 0 0,0 0 0 0 0,0 1-1 0 0,0-1 1 0 0,0 0 0 0 0,0 1-1 0 0,-1-1 1 0 0,1 0 0 0 0,0 1-1 0 0,0-1 1 0 0,0 0 0 0 0,0 1-1 0 0,1-1 1 0 0,-1 0 0 0 0,0 0-1 0 0,0 1 1 0 0,0-1 0 0 0,0 0-1 0 0,0 1 1 0 0,0-1 0 0 0,0 0-1 0 0,0 1 1 0 0,1-1 0 0 0,-1 0-1 0 0,0 0 1 0 0,0 1 0 0 0,0-1-1 0 0,1 0 1 0 0,-1 0 0 0 0,0 0-1 0 0,0 1 1 0 0,1-1 0 0 0,-1 0-1 0 0,0 0 1 0 0,0 0 0 0 0,1 0-1 0 0,-1 1 1 0 0,0-1 0 0 0,1 0-1 0 0,21 10 30 0 0,2-2-26 0 0,1-2-1 0 0,49 6 1 0 0,-14-3 91 0 0,-33-5-56 0 0,-8-1 79 0 0,0 1 0 0 0,26 8-1 0 0,-44-11-90 0 0,1-1 0 0 0,-1 1 0 0 0,1 0 0 0 0,-1 0 0 0 0,1-1 0 0 0,-1 1 0 0 0,0 0 0 0 0,1 0 0 0 0,-1 0 0 0 0,0 0 0 0 0,0 1 0 0 0,1-1 0 0 0,-1 0 0 0 0,0 0 0 0 0,0 1 0 0 0,-1-1 0 0 0,1 1 0 0 0,0-1 0 0 0,0 1 0 0 0,-1-1 0 0 0,1 1 0 0 0,-1-1 0 0 0,1 1 0 0 0,-1 0 0 0 0,1-1 0 0 0,-1 1 0 0 0,0 0 0 0 0,0-1 0 0 0,0 1 0 0 0,0 0 0 0 0,0-1 0 0 0,0 1 0 0 0,-1 0 0 0 0,1-1 0 0 0,-1 1 0 0 0,1-1 0 0 0,-1 1 0 0 0,1 0-1 0 0,-1-1 1 0 0,0 1 0 0 0,0-1 0 0 0,-1 2 0 0 0,-15 17 132 0 0,-1-1 0 0 0,0-1-1 0 0,-29 22 1 0 0,35-29-159 0 0,1 0 1 0 0,-15 18-1 0 0,-4 5-14 0 0,28-32-24 0 0,0 0 0 0 0,1 0 1 0 0,-1 0-1 0 0,1 0 1 0 0,-1 0-1 0 0,1 0 0 0 0,0 1 1 0 0,-1 2-1 0 0,1-3-251 0 0,8 5-4636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2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 1840 0 0,'3'2'8960'0'0,"-42"8"-2754"0"0,38-10-5868 0 0,0 1-1 0 0,0-1 1 0 0,0 0-1 0 0,0 0 1 0 0,0 0-1 0 0,0-1 1 0 0,0 1-1 0 0,0 0 0 0 0,0 0 1 0 0,0 0-1 0 0,0-1 1 0 0,-1 1-1 0 0,-1-1 1912 0 0,9 4-2412 0 0,4 0 267 0 0,-4 0 16 0 0,0 0 0 0 0,1-1 0 0 0,-1 0-1 0 0,1 0 1 0 0,0 0 0 0 0,10 0 0 0 0,-16-2-47 0 0,18 0 142 0 0,5-3-9 0 0,-20 3-194 0 0,-1-1 0 0 0,1 1 1 0 0,0-1-1 0 0,-1 1 1 0 0,1 0-1 0 0,0 1 0 0 0,-1-1 1 0 0,4 1-1 0 0,4 1 13 0 0,-1 0-1 0 0,0-1 1 0 0,16-1-1 0 0,15 3 26 0 0,-31-3-41 0 0,0 1 0 0 0,-1-2 0 0 0,16-1 1 0 0,11-1 87 0 0,48-4 153 0 0,-51 3-196 0 0,11-1 154 0 0,154 1 368 0 0,-183 4-514 0 0,22-5 0 0 0,-22 3-55 0 0,25-1 0 0 0,1 2-4 0 0,-9 1 14 0 0,-1 0 0 0 0,34 6 0 0 0,-47-5-2 0 0,31 1 1 0 0,13 0 38 0 0,-9-2-1 0 0,81 7 75 0 0,-112-6-65 0 0,40-4-1 0 0,-4 0 27 0 0,-36 2 20 0 0,30-5 0 0 0,-30 3-48 0 0,32-1 1 0 0,86-5 108 0 0,-105 9-177 0 0,0 0 77 0 0,0 0 0 0 0,49 9 0 0 0,-48-5-58 0 0,13 4 40 0 0,-11 0-25 0 0,45 4-1 0 0,-64-12 30 0 0,-1 0 0 0 0,1 0-1 0 0,25-5 1 0 0,3-1 73 0 0,6-3 57 0 0,-25 4-84 0 0,-25 4-83 0 0,0 1 0 0 0,1-1-1 0 0,-1 1 1 0 0,0 0 0 0 0,0 0-1 0 0,1 0 1 0 0,3 2 0 0 0,6-3 36 0 0,-12 1-52 0 0,1 0 0 0 0,-1 0-1 0 0,0-1 1 0 0,0 1-1 0 0,0 0 1 0 0,0 0 0 0 0,0 0-1 0 0,1 0 1 0 0,-1 1-1 0 0,0-1 1 0 0,0 0 0 0 0,1 1-1 0 0,3 0 17 0 0,0 0 0 0 0,0 0-1 0 0,0 0 1 0 0,10-1 0 0 0,15 3 22 0 0,-24-2-17 0 0,0 0-1 0 0,0-1 1 0 0,0 0 0 0 0,0 0 0 0 0,0-1-1 0 0,10-1 1 0 0,16-2 63 0 0,77-1 121 0 0,-49 11-72 0 0,-12-2 19 0 0,-47-4-141 0 0,0 0-10 0 0,-1-1 0 0 0,1 1 0 0 0,-1 0 0 0 0,1 0 0 0 0,-1 0 0 0 0,1 0 0 0 0,-1 0 0 0 0,1 0 0 0 0,-1 0 0 0 0,1 0 0 0 0,-1 0 0 0 0,1 0 0 0 0,-1 0 0 0 0,1 0 0 0 0,-1 0 0 0 0,1 0 0 0 0,-1 0 0 0 0,1 1 0 0 0,-1-1 0 0 0,1 0 0 0 0,-1 0 0 0 0,1 1 0 0 0,-1-1 0 0 0,0 0 0 0 0,1 0 0 0 0,-1 1 0 0 0,1-1 0 0 0,-1 1 0 0 0,4 1 63 0 0,-3-1-28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3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2304 0 0,'0'0'888'0'0,"-21"-2"8728"0"0,24 1-7570 0 0,11-2-735 0 0,24-4-821 0 0,24-5 526 0 0,-5 4-413 0 0,-25 4-40 0 0,1 0-1 0 0,59 3 1 0 0,-53 3-509 0 0,-9-1 258 0 0,39 8-1 0 0,-51-7-70 0 0,-1 0 0 0 0,1-1 0 0 0,0-1 0 0 0,0 0 0 0 0,30-6 0 0 0,-33 2-88 0 0,-15 4-143 0 0,0 0-1 0 0,0 0 0 0 0,0 0 1 0 0,0 0-1 0 0,-1 0 0 0 0,1 0 1 0 0,0 0-1 0 0,0 0 0 0 0,0 0 0 0 0,0 0 1 0 0,0 0-1 0 0,0 0 0 0 0,0 0 1 0 0,0 1-1 0 0,0-1 0 0 0,1 0 1 0 0,-1 0-1 0 0,0 0 0 0 0,0 0 0 0 0,0 0 1 0 0,0 0-1 0 0,0 0 0 0 0,0 0 1 0 0,0 0-1 0 0,0 0 0 0 0,0 0 1 0 0,0 0-1 0 0,0 0 0 0 0,0 0 0 0 0,0 0 1 0 0,0 0-1 0 0,0 0 0 0 0,0 0 1 0 0,0 0-1 0 0,0 0 0 0 0,0 0 1 0 0,0 0-1 0 0,0 0 0 0 0,0 0 0 0 0,0 0 1 0 0,0 1-1 0 0,0-1 0 0 0,1 0 1 0 0,-1 0-1 0 0,0 0 0 0 0,0 0 1 0 0,0 0-1 0 0,0 0 0 0 0,-2 10 24 0 0,-11 25-3173 0 0,10-24-3991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3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5008 0 0,'-10'4'10016'0'0,"19"-2"-9547"0"0,0 0 0 0 0,1 0 1 0 0,12 0-1 0 0,-17-2-307 0 0,22 3 475 0 0,14 1 37 0 0,0-1-1 0 0,-1-2 1 0 0,71-7-1 0 0,-97 4-586 0 0,241-30 583 0 0,-241 31-670 0 0,0 1 0 0 0,0 1 0 0 0,-1 0 0 0 0,1 1 0 0 0,-1 1 0 0 0,1 0 0 0 0,14 6 0 0 0,-24-8-20 0 0,0 2-1 0 0,0-1 1 0 0,-1 0-1 0 0,1 1 1 0 0,-1-1-1 0 0,0 1 1 0 0,0 0-1 0 0,0 0 1 0 0,0 0-1 0 0,0 1 1 0 0,-1-1-1 0 0,4 6 1 0 0,-6-8-162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3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3224 0 0,'0'0'5465'0'0,"-22"15"-2978"0"0,20-14-2039 0 0,-1 0 1 0 0,1 1 0 0 0,-1-1 0 0 0,1 1-1 0 0,0-1 1 0 0,-3 4 1379 0 0,15-3-262 0 0,2-1-1107 0 0,1 0 0 0 0,0-1-1 0 0,-1-1 1 0 0,1 0 0 0 0,14-3 0 0 0,-8 1-1 0 0,25-1 0 0 0,-11 4-469 0 0,173 4 1162 0 0,-178-3-1327 0 0,-6-1-101 0 0,-1 2 0 0 0,1 0 1 0 0,0 1-1 0 0,29 9 0 0 0,-40-8-1179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3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49 7456 0 0,'0'0'674'0'0,"-1"0"-554"0"0,1 0 25 0 0,0 0-1 0 0,-1 0 0 0 0,1 0 0 0 0,-1 0 0 0 0,1 0 1 0 0,0 0-1 0 0,-1 0 0 0 0,1 0 0 0 0,0 0 0 0 0,-1 0 1 0 0,1 0-1 0 0,-1 0 0 0 0,1 0 0 0 0,0 0 0 0 0,-1-1 1 0 0,1 1-1 0 0,0 0 0 0 0,-1 0 0 0 0,1-1 0 0 0,0 1 1 0 0,0 0-1 0 0,-1 0 0 0 0,1-1 0 0 0,0 1 0 0 0,0 0 1 0 0,-1-1-1 0 0,1 1-50 0 0,0 0 0 0 0,0-1 1 0 0,0 1-1 0 0,0 0 0 0 0,0 0 1 0 0,0-1-1 0 0,0 1 1 0 0,0 0-1 0 0,0 0 0 0 0,0 0 1 0 0,0-1-1 0 0,0 1 0 0 0,1 0 1 0 0,-1 0-1 0 0,0-1 0 0 0,0 1 1 0 0,0 0-1 0 0,0 0 0 0 0,0 0 1 0 0,0 0-1 0 0,1-1 0 0 0,-1 1 1 0 0,0 0-1 0 0,0 0 0 0 0,0 0 1 0 0,1 0-1 0 0,-1 0 0 0 0,0-1 1 0 0,0 1-1 0 0,0 0 0 0 0,1 0 1 0 0,-1 0-1 0 0,0 0 1 0 0,18-5 590 0 0,-1 0 0 0 0,0 1 0 0 0,1 1 1 0 0,26-1-1 0 0,77 4 658 0 0,-58 1-889 0 0,108-14 17 0 0,-136 9-454 0 0,15 2-330 0 0,-21 6-2743 0 0,-26-4 1873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3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4200 0 0,'-7'0'12223'0'0,"35"8"-10912"0"0,31 6 522 0 0,-47-12-1710 0 0,8 2 291 0 0,35 0 1 0 0,229-2 761 0 0,-177 1-1006 0 0,28 3 196 0 0,-67-12-126 0 0,-28 1-176 0 0,66 0 256 0 0,-50 9-240 0 0,-40-3-44 0 0,0 1 0 0 0,0-2 0 0 0,18-1 0 0 0,-13-1 26 0 0,36 2 0 0 0,-21 1-42 0 0,20 4 574 0 0,8 1-324 0 0,-25-6-227 0 0,-3 1 87 0 0,-1-2 0 0 0,52-8-1 0 0,-16 3-117 0 0,-43 4 35 0 0,0 2 0 0 0,1 1 0 0 0,-1 2 0 0 0,29 6 0 0 0,35 2-30 0 0,-44-5 42 0 0,-27-3 98 0 0,29 0 1 0 0,188-8 852 0 0,-144 10-1010 0 0,-82-5 0 0 0,-10 0 0 0 0,8 3 0 0 0,-5-2 25 0 0,10 1 233 0 0,-14-2-314 0 0,-7-4-4964 0 0,4 4 4582 0 0,0-1 0 0 0,0 1-1 0 0,0-1 1 0 0,0 1-1 0 0,0 0 1 0 0,-4 0 0 0 0,2 0-133 0 0,-8 0-1508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4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2304 0 0,'0'0'101'0'0,"-11"14"3991"0"0,-8 2 6546 0 0,35-13-9703 0 0,-7-1-644 0 0,1 0-1 0 0,-1-1 1 0 0,1 0 0 0 0,9 0-1 0 0,17 1 370 0 0,-25-1-495 0 0,0 0-1 0 0,1-1 1 0 0,11-2-1 0 0,13 0 106 0 0,117 9 576 0 0,-91-2-514 0 0,100-5 0 0 0,18-9 30 0 0,30-5-70 0 0,0 0 46 0 0,8 12 126 0 0,-165 5-137 0 0,87 16 1 0 0,-120-16-262 0 0,37 9 158 0 0,-39-8-124 0 0,1 0 0 0 0,0-1 0 0 0,0 0 1 0 0,0-2-1 0 0,22-1 0 0 0,48-9 671 0 0,119-27 0 0 0,-185 34-759 0 0,-15 2-2 0 0,-8 0-37 0 0,1 0-1 0 0,-1 0 1 0 0,0 1-1 0 0,0-1 1 0 0,1 0-1 0 0,-1 0 1 0 0,0 0-1 0 0,0 0 1 0 0,0 1-1 0 0,1-1 1 0 0,-1 0-1 0 0,0 0 1 0 0,0 1-1 0 0,0-1 1 0 0,0 0-1 0 0,0 0 1 0 0,1 1-1 0 0,-1-1 1 0 0,0 0-1 0 0,0 0 1 0 0,0 1-1 0 0,0-1 1 0 0,0 0-1 0 0,0 0 1 0 0,0 1-1 0 0,0-1 1 0 0,0 0-1 0 0,0 1 1 0 0,0-1-1 0 0,0 0 1 0 0,0 0-1 0 0,0 1 1 0 0,0-1-1 0 0,0 0 1 0 0,-1 0-1 0 0,1 1 1 0 0,0-1-1 0 0,0 0 1 0 0,0 0-1 0 0,-1 1 1 0 0,-4 12-7182 0 0,-2-2-898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0:5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2304 0 0,'-10'2'8953'0'0,"-6"-2"-964"0"0,16 0-7923 0 0,-1 0 0 0 0,1 0-1 0 0,0 0 1 0 0,0 0 0 0 0,0 0-1 0 0,0 0 1 0 0,0 0 0 0 0,0 0 0 0 0,-1 0-1 0 0,1 0 1 0 0,0 0 0 0 0,0 0 0 0 0,0 0-1 0 0,0 0 1 0 0,0 0 0 0 0,0 0 0 0 0,-1 0-1 0 0,1 0 1 0 0,0 0 0 0 0,0 0 0 0 0,0 0-1 0 0,0 0 1 0 0,0 0 0 0 0,0 1-1 0 0,0-1 1 0 0,0 0 0 0 0,-1 0 0 0 0,1 0-1 0 0,0 0 1 0 0,0 0 0 0 0,0 0 0 0 0,0 0-1 0 0,0 0 1 0 0,0 1 0 0 0,0-1 0 0 0,0 0-1 0 0,0 0 1 0 0,0 0 0 0 0,0 0 0 0 0,0 0-1 0 0,0 0 1 0 0,0 1 0 0 0,0-1-1 0 0,0 0 1 0 0,0 0 0 0 0,0 0 0 0 0,0 0-1 0 0,0 0 1 0 0,0 0 0 0 0,0 1 0 0 0,0-1-1 0 0,0 0 1 0 0,0 0 0 0 0,0 0 0 0 0,9 7 771 0 0,14 2-1007 0 0,269 21 2699 0 0,-270-30-2266 0 0,37-3 1 0 0,1-1 93 0 0,-31 4-208 0 0,29 0 294 0 0,92 10 1 0 0,-80-3 27 0 0,123-3 1 0 0,-115-5-426 0 0,28 4 634 0 0,-95-1-685 0 0,-1-1 0 0 0,16 6 0 0 0,4 0 27 0 0,-23-7 20 0 0,1 1 0 0 0,-1-1 1 0 0,1-1-1 0 0,-1 1 1 0 0,1-1-1 0 0,-1-1 0 0 0,10-2 1 0 0,26-4 107 0 0,183-20 507 0 0,-218 26-653 0 0,12-1 92 0 0,19-3 169 0 0,0 1 0 0 0,53 1 0 0 0,-87 5-250 0 0,0-1-15 0 0,18-6 12 0 0,-22 6 4 0 0,-1-1-15 0 0,0 1 0 0 0,1 0 0 0 0,-1-1 0 0 0,0 1 1 0 0,1 0-1 0 0,-1 0 0 0 0,1 0 0 0 0,-1-1 1 0 0,0 1-1 0 0,1 0 0 0 0,-1 0 0 0 0,1 0 0 0 0,-1 0 1 0 0,0 0-1 0 0,1 0 0 0 0,-1 0 0 0 0,1 0 0 0 0,-1 0 1 0 0,1 0-1 0 0,-1 0 0 0 0,1 0 0 0 0,-1 0 0 0 0,0 0 1 0 0,1 0-1 0 0,-1 0 0 0 0,1 0 0 0 0,-1 0 0 0 0,0 1 1 0 0,1-1-1 0 0,0 0 0 0 0,4 2-26 0 0,-4-1-301 0 0,0 0 0 0 0,0 0 0 0 0,0 0 0 0 0,0 0 1 0 0,-1 0-1 0 0,1 0 0 0 0,0 0 0 0 0,0 0 0 0 0,-1 0 0 0 0,1 1 1 0 0,0-1-1 0 0,-1 0 0 0 0,1 0 0 0 0,-1 0 0 0 0,0 1 1 0 0,1-1-1 0 0,-1 0 0 0 0,0 1 0 0 0,0-1 0 0 0,0 0 0 0 0,0 1 1 0 0,0-1-1 0 0,0 2 0 0 0,0 5-2253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4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 2760 0 0,'0'0'1124'0'0,"-11"0"2334"0"0,-3-1 4026 0 0,38-2-1370 0 0,-9 2-7103 0 0,250-17 3309 0 0,-101 13-1965 0 0,-117 5-296 0 0,71 8-1 0 0,-82-4-15 0 0,-1 2 0 0 0,52 14-1 0 0,-64-11-80 0 0,-19-7-279 0 0,0 0 0 0 0,0 0-1 0 0,0 0 1 0 0,1-1 0 0 0,-1 0 0 0 0,0 0-1 0 0,1 0 1 0 0,6 0 0 0 0,-3-1-1086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4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 2304 0 0,'-2'3'14000'0'0,"18"-4"-13096"0"0,25-5 1 0 0,8 0-163 0 0,31-1 197 0 0,40-1-94 0 0,26 8 13 0 0,48 1-362 0 0,49 4-128 0 0,-93 1 351 0 0,23 2 544 0 0,-87-4-445 0 0,-72-4-645 0 0,1 0 1 0 0,0-2 0 0 0,25-5-1 0 0,-39 7-180 0 0,0 0-1 0 0,1 0 0 0 0,-1-1 1 0 0,1 1-1 0 0,-1-1 0 0 0,0 1 1 0 0,1-1-1 0 0,-1 1 0 0 0,0-1 1 0 0,1 0-1 0 0,-1 1 1 0 0,0-1-1 0 0,0 0 0 0 0,0 0 1 0 0,0 0-1 0 0,0 0 0 0 0,0 0 1 0 0,0 0-1 0 0,0-1 0 0 0,0 1 1 0 0,0 0-1 0 0,-1 0 1 0 0,1-1-1 0 0,0 1 0 0 0,-1 0 1 0 0,1-1-1 0 0,-1 1 0 0 0,0 0 1 0 0,1-1-1 0 0,-1 1 0 0 0,0-1 1 0 0,0-1-1 0 0,0 3-72 0 0,0-1 0 0 0,0 1 0 0 0,0 0-1 0 0,0-1 1 0 0,0 1 0 0 0,0 0 0 0 0,0 0 0 0 0,-1-1-1 0 0,1 1 1 0 0,0 0 0 0 0,0 0 0 0 0,0-1 0 0 0,0 1-1 0 0,-1 0 1 0 0,1 0 0 0 0,0 0 0 0 0,0-1 0 0 0,0 1 0 0 0,-1 0-1 0 0,1 0 1 0 0,0 0 0 0 0,-1 0 0 0 0,1-1 0 0 0,0 1-1 0 0,0 0 1 0 0,-1 0 0 0 0,1 0 0 0 0,0 0 0 0 0,-1 0-1 0 0,0-1-785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8:5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81 208 12528 0 0,'-39'-7'1005'0'0,"37"6"-948"0"0,-1 1 0 0 0,1-1 0 0 0,0 1 0 0 0,-1-1 0 0 0,1 0 0 0 0,0 0 0 0 0,0 0 0 0 0,0 0 0 0 0,0-1 0 0 0,0 1 0 0 0,0 0 0 0 0,0-1 0 0 0,-3-2 1 0 0,0-2 2368 0 0,5 6-2391 0 0,0 0-1 0 0,-1-1 0 0 0,1 1 1 0 0,0 0-1 0 0,0 0 0 0 0,-1 0 1 0 0,1-1-1 0 0,0 1 0 0 0,0 0 1 0 0,-1 0-1 0 0,1-1 1 0 0,0 1-1 0 0,0 0 0 0 0,0 0 1 0 0,0-1-1 0 0,0 1 0 0 0,-1 0 1 0 0,1-1-1 0 0,0 1 0 0 0,0 0 1 0 0,0-1-1 0 0,0 1 0 0 0,0 0 1 0 0,0 0-1 0 0,0-1 1 0 0,0 1-1 0 0,0 0 0 0 0,0-1 1 0 0,0 1-1 0 0,0 0 0 0 0,0-1 1 0 0,1 1-1 0 0,-1 0 0 0 0,0 0 1 0 0,0-1-1 0 0,0 1 0 0 0,0 0 1 0 0,0-1-1 0 0,1 1 1 0 0,-1 0-1 0 0,0 0 0 0 0,0-1 1 0 0,0 1-1 0 0,1 0 0 0 0,-1 0 1 0 0,0 0-1 0 0,1-1 0 0 0,2-1 118 0 0,0-1-1 0 0,0 1 0 0 0,0-1 0 0 0,0 1 0 0 0,0 0 1 0 0,1 1-1 0 0,-1-1 0 0 0,1 0 0 0 0,-1 1 1 0 0,1 0-1 0 0,0 0 0 0 0,-1 0 0 0 0,7 0 0 0 0,7-1 381 0 0,30 1 0 0 0,-33 1-305 0 0,162 5 1121 0 0,-113-4-1132 0 0,73-2 268 0 0,-125 0-408 0 0,0-1-1 0 0,-1 0 0 0 0,19-5 1 0 0,-29 7-68 0 0,1 0 1 0 0,-1-1-1 0 0,1 1 1 0 0,-1 0-1 0 0,1 0 1 0 0,-1 0-1 0 0,0-1 1 0 0,1 1-1 0 0,-1 0 1 0 0,1-1-1 0 0,-1 1 1 0 0,0 0-1 0 0,1-1 0 0 0,-1 1 1 0 0,0-1-1 0 0,0 1 1 0 0,1-1-1 0 0,-1 1 1 0 0,0 0-1 0 0,0-1 1 0 0,0 1-1 0 0,1-1 1 0 0,-1 1-1 0 0,0-1 1 0 0,0 1-1 0 0,0-1 1 0 0,0 1-1 0 0,0-1 1 0 0,0 1-1 0 0,0-1 1 0 0,0 1-1 0 0,0-1 1 0 0,0 1-1 0 0,0-1 1 0 0,0 1-1 0 0,-1-1 1 0 0,1 1-1 0 0,0-1 1 0 0,0 1-1 0 0,0-1 1 0 0,-1 1-1 0 0,1 0 1 0 0,0-1-1 0 0,-1 1 1 0 0,1-1-1 0 0,-16-15 212 0 0,-1 5-148 0 0,-1 1 1 0 0,-1 2-1 0 0,0-1 0 0 0,0 2 0 0 0,-33-8 0 0 0,0-1 18 0 0,-1 3 361 0 0,26 7-33 0 0,25 6-92 0 0,4 0-252 0 0,10 5-64 0 0,1-1 1 0 0,0-1-1 0 0,-1 0 0 0 0,1 0 1 0 0,1-1-1 0 0,-1-1 0 0 0,19-1 0 0 0,18 3 75 0 0,101 2 220 0 0,-116-5-206 0 0,-32 0-76 0 0,0 0 0 0 0,1 0 0 0 0,-1 0 0 0 0,0 0 0 0 0,0 1 0 0 0,0 0 0 0 0,6 2 0 0 0,-8-3 141 0 0,-2 2-138 0 0,1 0 0 0 0,-1 0 0 0 0,1 1 0 0 0,-1-1 0 0 0,0 0 0 0 0,0 0 0 0 0,0 0 0 0 0,0 0 0 0 0,0-1 0 0 0,0 1 0 0 0,-3 3 0 0 0,-19 20 57 0 0,22-24-69 0 0,-25 22 73 0 0,-56 39-1 0 0,46-37-75 0 0,23-15-510 0 0,-16 11 1037 0 0,18-8-3101 0 0,6 3-4274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48 5984 0 0,'0'0'4588'0'0,"-4"-23"7277"0"0,12 27-11336 0 0,-4-3-410 0 0,-1 1-1 0 0,0-1 0 0 0,0 0 1 0 0,1 0-1 0 0,-1 0 0 0 0,1-1 1 0 0,-1 1-1 0 0,1-1 1 0 0,3 0-1 0 0,32 2 767 0 0,-4 2-145 0 0,-17-4-469 0 0,-5 0-180 0 0,0 0 0 0 0,22-3 0 0 0,-27 2-12 0 0,0 0-1 0 0,1 1 0 0 0,10 0 1 0 0,20 0-6 0 0,4-5 63 0 0,-4-1-11 0 0,24-12 233 0 0,-48 15-318 0 0,1 0 1 0 0,0 2 0 0 0,1-1 0 0 0,27 3 0 0 0,-42-1-43 0 0,54 1 77 0 0,-48-1-22 0 0,29 5 135 0 0,-34-5-179 0 0,-1-1-6 0 0,20 3 72 0 0,-5 1-20 0 0,-15-3-49 0 0,1 0 0 0 0,0 1-1 0 0,-1-1 1 0 0,1 0 0 0 0,0-1-1 0 0,0 1 1 0 0,-1 0 0 0 0,6-2-1 0 0,-6 1 3 0 0,13 2-5 0 0,20 0-3 0 0,-8 1 0 0 0,-24-1 6 0 0,0-1-1 0 0,1 1 0 0 0,-1-1 1 0 0,0 0-1 0 0,0 1 0 0 0,0-1 1 0 0,0-1-1 0 0,5 0 1 0 0,4 0 9 0 0,21 1 29 0 0,-9-1 48 0 0,0 1 0 0 0,44 6 0 0 0,-65-5-88 0 0,0-1 0 0 0,1 1 0 0 0,-1-1 0 0 0,0 0-1 0 0,0 0 1 0 0,6 0 0 0 0,-2-1 4 0 0,1 1-1 0 0,-1 0 0 0 0,1 1 1 0 0,13 2-1 0 0,19 0-7 0 0,24 9 117 0 0,-56-11-104 0 0,0 0 0 0 0,0 0-1 0 0,0-1 1 0 0,0 0-1 0 0,-1 0 1 0 0,1-1 0 0 0,8-2-1 0 0,21-1 26 0 0,69-1 15 0 0,41-4 86 0 0,-59 3-75 0 0,-27 1 0 0 0,63 0-64 0 0,-99 5 9 0 0,-2-1 18 0 0,33 5 1 0 0,20 5-28 0 0,-39-6 25 0 0,1-2 0 0 0,59-6 0 0 0,-18 0 28 0 0,-20 5 96 0 0,-1 0 18 0 0,-21 1-128 0 0,34 4 67 0 0,6-1-95 0 0,120-2 125 0 0,-149 2-47 0 0,-32-1-61 0 0,7 0 151 0 0,19-1 317 0 0,-7 1-160 0 0,-29-3-262 0 0,0-1 0 0 0,0 1 0 0 0,10-4 0 0 0,-10 2-27 0 0,-1 1 0 0 0,1 0 0 0 0,8 0 0 0 0,35-1-271 0 0,-47 2 232 0 0,0 0 1 0 0,1 0-1 0 0,-1-1 0 0 0,0 1 0 0 0,0 0 1 0 0,0-1-1 0 0,3 0 0 0 0,5-1 194 0 0,1-1-701 0 0,-8 2-728 0 0,-8 1-108 0 0,-3 0 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 1376 0 0,'0'0'154'0'0,"1"-1"1"0"0,-1 1-1 0 0,0-1 1 0 0,1 0-1 0 0,-1 1 0 0 0,0-1 1 0 0,1 0-1 0 0,-1 1 1 0 0,0-1-1 0 0,0 0 0 0 0,1 1 1 0 0,-1-1-1 0 0,0 0 1 0 0,0 1-1 0 0,0-1 0 0 0,0 0 1 0 0,0 1-1 0 0,0-1 0 0 0,0 0 1 0 0,0 0-1 0 0,-1 1 1 0 0,1-1-1 0 0,0 0 0 0 0,0 1 1 0 0,0-1-1 0 0,-1 0 1 0 0,1 1-1 0 0,0-1 0 0 0,-1 1 1 0 0,0-2-1 0 0,1 1 424 0 0,-3-18 9389 0 0,3 19-9723 0 0,1 0 1 0 0,-1 0-1 0 0,0 0 1 0 0,0 0-1 0 0,1 0 0 0 0,-1 0 1 0 0,0 0-1 0 0,1 0 1 0 0,-1 0-1 0 0,0 0 0 0 0,1 0 1 0 0,-1 0-1 0 0,0 0 1 0 0,0 0-1 0 0,1 0 0 0 0,9 4 146 0 0,36 21 728 0 0,-24-12-643 0 0,0-2 0 0 0,39 14 0 0 0,-25-13-87 0 0,52 14 465 0 0,-40-13-532 0 0,-32-7-115 0 0,1-1 0 0 0,0-1 1 0 0,1-1-1 0 0,26 2 0 0 0,-31-3-155 0 0,-12-2 11 0 0,1 0 0 0 0,-1 1 0 0 0,1-1 0 0 0,0 0 0 0 0,-1 0 1 0 0,1 0-1 0 0,-1 0 0 0 0,1 0 0 0 0,3 0 0 0 0,-5-2-4 0 0,0 1 0 0 0,0-1 0 0 0,0 1 0 0 0,0-1 0 0 0,0 1 0 0 0,-1-1 0 0 0,1 1 0 0 0,0-1 0 0 0,-1 1 0 0 0,1-1 0 0 0,-1 1 0 0 0,0-2-1 0 0,-6-5-37 0 0,-1 0-1 0 0,0 1 0 0 0,-10-8 1 0 0,-8-7 85 0 0,16 14-93 0 0,0 0 1 0 0,0 1-1 0 0,0 0 0 0 0,-22-10 0 0 0,31 17 52 0 0,-3-3 76 0 0,4 2-22 0 0,4 2-77 0 0,4 2-48 0 0,-1 0-1 0 0,1-1 1 0 0,1 0-1 0 0,-1 0 0 0 0,0-1 1 0 0,10 1-1 0 0,9 1-3 0 0,-5 1 50 0 0,-15-2-11 0 0,0-1 0 0 0,0 0 1 0 0,9 1-1 0 0,-15-2 5 0 0,1 0-1 0 0,-1 0 1 0 0,0 1 0 0 0,1-1-1 0 0,-1 0 1 0 0,0 1 0 0 0,0 0-1 0 0,1-1 1 0 0,-1 1 0 0 0,0 0-1 0 0,0-1 1 0 0,0 1 0 0 0,0 0-1 0 0,0 0 1 0 0,0 0 0 0 0,0 0-1 0 0,0 0 1 0 0,0 0-1 0 0,0 0 1 0 0,0 0 0 0 0,-1 0-1 0 0,1 1 1 0 0,0-1 0 0 0,-1 0-1 0 0,1 0 1 0 0,-1 1 0 0 0,1-1-1 0 0,-1 0 1 0 0,0 1 0 0 0,0-1-1 0 0,0 1 1 0 0,1-1 0 0 0,-1 0-1 0 0,0 1 1 0 0,-1-1-1 0 0,1 3 1 0 0,-3 4 12 0 0,-1 0 0 0 0,0 0 0 0 0,0 0 0 0 0,0 0 0 0 0,-1-1 0 0 0,-1 1 0 0 0,1-1 0 0 0,-11 10 0 0 0,-12 11-462 0 0,-24 24 718 0 0,34-36-3692 0 0,-1-1-3440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49 5528 0 0,'0'0'684'0'0,"14"-8"1805"0"0,3 0-1270 0 0,-16 7-1088 0 0,0 1 0 0 0,1 0-1 0 0,-1-1 1 0 0,0 0 0 0 0,1 1 0 0 0,-1-1 0 0 0,0 0 0 0 0,0 0 0 0 0,1 1-1 0 0,-1-1 1 0 0,0 0 0 0 0,1-1 0 0 0,12-5 5874 0 0,-20-3-4240 0 0,5 9-1643 0 0,-1 0 0 0 0,0 1-1 0 0,0-1 1 0 0,1 0 0 0 0,-1 1-1 0 0,0-1 1 0 0,0 1 0 0 0,0 0 0 0 0,0-1-1 0 0,0 1 1 0 0,0 0 0 0 0,0 0-1 0 0,0 0 1 0 0,0 1 0 0 0,-2-1-1 0 0,-31 9 635 0 0,28-7-632 0 0,0 1 0 0 0,0 0 1 0 0,0 0-1 0 0,1 1 0 0 0,0 0 0 0 0,-1 0 1 0 0,-7 8-1 0 0,-37 39 792 0 0,45-45-777 0 0,3-3-65 0 0,0 1 0 0 0,0 0 0 0 0,0 0 0 0 0,1 0 0 0 0,0 1 0 0 0,-1-1 1 0 0,1 0-1 0 0,1 1 0 0 0,-1-1 0 0 0,1 1 0 0 0,-1 0 0 0 0,1 0 0 0 0,1-1 0 0 0,-1 1 0 0 0,1 0 0 0 0,0 0 0 0 0,0 0 0 0 0,1 7 0 0 0,0-8-59 0 0,0-1 0 0 0,0 0 0 0 0,0 0 0 0 0,0 0 0 0 0,1 0 0 0 0,-1 0 0 0 0,1 0 0 0 0,0 0-1 0 0,0-1 1 0 0,0 1 0 0 0,0-1 0 0 0,1 1 0 0 0,-1-1 0 0 0,1 0 0 0 0,-1 0 0 0 0,1 0 0 0 0,0 0 0 0 0,0 0 0 0 0,3 1 0 0 0,2 1 0 0 0,-1 0 0 0 0,1-1 1 0 0,0 0-1 0 0,0-1 0 0 0,0 0 0 0 0,14 2 0 0 0,-5-2-46 0 0,-1-1 0 0 0,1-1 1 0 0,0 0-1 0 0,0-1 0 0 0,22-5 0 0 0,-25 3-553 0 0,-1-1 0 0 0,0 0 0 0 0,0-1 0 0 0,14-7 0 0 0,-10 2-1139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3224 0 0,'-3'-19'153'0'0,"3"14"1824"0"0,0 1-1 0 0,1-1 1 0 0,-1 0-1 0 0,1 1 0 0 0,0-1 1 0 0,0 1-1 0 0,3-5 1 0 0,-4 9-1903 0 0,0-1 0 0 0,0 1 0 0 0,0 0-1 0 0,0-1 1 0 0,0 1 0 0 0,1 0 0 0 0,-1 0 0 0 0,0-1 0 0 0,0 1 0 0 0,1 0 0 0 0,-1 0 0 0 0,0-1 0 0 0,0 1 0 0 0,1 0 0 0 0,-1 0 0 0 0,0 0-1 0 0,0-1 1 0 0,1 1 0 0 0,-1 0 0 0 0,0 0 0 0 0,1 0 0 0 0,-1 0 0 0 0,0 0 0 0 0,1 0 0 0 0,-1 0 0 0 0,0 0 0 0 0,1 0 0 0 0,-1 0 0 0 0,0 0-1 0 0,1 0 1 0 0,-1 0 0 0 0,0 0 0 0 0,1 0 0 0 0,-1 0 0 0 0,0 0 0 0 0,1 0 0 0 0,-1 0 0 0 0,0 0 0 0 0,1 1 0 0 0,-1-1 0 0 0,0 0 0 0 0,1 0-1 0 0,-1 0 1 0 0,0 0 0 0 0,0 1 0 0 0,1-1 0 0 0,-1 0 0 0 0,0 0 0 0 0,1 1 0 0 0,10 13 420 0 0,-7-2-320 0 0,0-1 0 0 0,-1 1 0 0 0,-1 0-1 0 0,0 0 1 0 0,0 0 0 0 0,-1 0 0 0 0,-1 0-1 0 0,-1 20 1 0 0,-3 18 277 0 0,0-14-245 0 0,2 0 0 0 0,4 58 1 0 0,-2-92-171 0 0,0 4-165 0 0,1-1 0 0 0,0 1-1 0 0,0 0 1 0 0,1 0 0 0 0,2 7 0 0 0,-3-12-112 0 0,-1 0 0 0 0,1 1 0 0 0,0-1 0 0 0,0 0 0 0 0,0 0 1 0 0,0 0-1 0 0,0 0 0 0 0,0 1 0 0 0,0-1 0 0 0,0-1 0 0 0,0 1 0 0 0,0 0 0 0 0,0 0 1 0 0,1 0-1 0 0,-1-1 0 0 0,0 1 0 0 0,1 0 0 0 0,-1-1 0 0 0,0 1 0 0 0,1-1 0 0 0,-1 0 0 0 0,1 1 1 0 0,-1-1-1 0 0,1 0 0 0 0,-1 0 0 0 0,2 0 0 0 0,8-1-1786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37 2760 0 0,'6'-16'9162'0'0,"-6"15"-8988"0"0,0 0-1 0 0,0 1 0 0 0,0-1 0 0 0,0 0 0 0 0,0 0 1 0 0,0 0-1 0 0,0 1 0 0 0,0-1 0 0 0,-1 0 1 0 0,1 0-1 0 0,0 1 0 0 0,0-1 0 0 0,-1 0 1 0 0,1 1-1 0 0,0-1 0 0 0,-1 0 0 0 0,1 1 0 0 0,-1-1 1 0 0,1 0-1 0 0,-1 1 0 0 0,1-1 0 0 0,-1 1 1 0 0,1-1-1 0 0,-1 1 0 0 0,0-1 0 0 0,1 1 1 0 0,-1 0-1 0 0,0-1 0 0 0,1 1 0 0 0,-1-1 0 0 0,0 1 1 0 0,1 0-1 0 0,-1 0 0 0 0,0 0 0 0 0,0-1 1 0 0,0 1-1 0 0,1 0 0 0 0,-1 0 0 0 0,0 0 0 0 0,0 0 1 0 0,1 0-1 0 0,-1 0 0 0 0,-1 1 0 0 0,0-1-64 0 0,0 1-1 0 0,0-1 1 0 0,0 1-1 0 0,-1 0 1 0 0,1-1-1 0 0,0 1 0 0 0,0 0 1 0 0,1 1-1 0 0,-1-1 1 0 0,0 0-1 0 0,0 0 1 0 0,0 1-1 0 0,1-1 0 0 0,-1 1 1 0 0,-1 2-1 0 0,-4 5 231 0 0,0 1-1 0 0,0 0 0 0 0,1 1 0 0 0,-6 15 0 0 0,10-23-280 0 0,1 0 1 0 0,0 1-1 0 0,0-1 0 0 0,1 1 0 0 0,-1-1 1 0 0,1 1-1 0 0,0-1 0 0 0,0 1 0 0 0,0-1 1 0 0,0 1-1 0 0,0 0 0 0 0,1-1 0 0 0,0 1 1 0 0,-1-1-1 0 0,1 0 0 0 0,1 1 1 0 0,-1-1-1 0 0,0 0 0 0 0,3 5 0 0 0,-3-7-45 0 0,-1-1 0 0 0,0 1 0 0 0,1 0-1 0 0,-1 0 1 0 0,1-1 0 0 0,-1 1 0 0 0,1 0-1 0 0,-1 0 1 0 0,1-1 0 0 0,0 1-1 0 0,-1-1 1 0 0,1 1 0 0 0,0-1 0 0 0,-1 1-1 0 0,1-1 1 0 0,0 1 0 0 0,0-1 0 0 0,0 1-1 0 0,-1-1 1 0 0,1 0 0 0 0,0 0 0 0 0,0 1-1 0 0,0-1 1 0 0,0 0 0 0 0,0 0 0 0 0,-1 0-1 0 0,1 0 1 0 0,0 0 0 0 0,0 0 0 0 0,0 0-1 0 0,0 0 1 0 0,0 0 0 0 0,0-1 0 0 0,-1 1-1 0 0,1 0 1 0 0,0 0 0 0 0,0-1 0 0 0,1 0-1 0 0,2-1 78 0 0,0-1 0 0 0,-1 0-1 0 0,1 0 1 0 0,0-1-1 0 0,5-6 1 0 0,1-1 139 0 0,3-1 37 0 0,-9 8-91 0 0,0 1-1 0 0,0-1 1 0 0,0 1-1 0 0,0 0 1 0 0,0 0 0 0 0,1 0-1 0 0,-1 1 1 0 0,8-4 0 0 0,-11 6-159 0 0,-1 0 1 0 0,1 0-1 0 0,0 0 1 0 0,-1 0-1 0 0,1 0 1 0 0,-1 0-1 0 0,1 0 1 0 0,0 0-1 0 0,-1 1 1 0 0,1-1-1 0 0,-1 0 1 0 0,1 0-1 0 0,-1 0 1 0 0,1 1 0 0 0,-1-1-1 0 0,1 0 1 0 0,-1 1-1 0 0,1-1 1 0 0,-1 0-1 0 0,1 1 1 0 0,-1-1-1 0 0,0 1 1 0 0,1-1-1 0 0,-1 1 1 0 0,1-1-1 0 0,-1 1 1 0 0,0-1-1 0 0,1 2 1 0 0,5 15 61 0 0,-3 18 62 0 0,-3-27-459 0 0,0 1-1 0 0,1-1 1 0 0,0 0-1 0 0,0 1 1 0 0,1-1-1 0 0,3 10 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26 3224 0 0,'-8'-13'6088'0'0,"-5"5"1282"0"0,11 7-7198 0 0,1 0 1 0 0,-1 1-1 0 0,1-1 1 0 0,-1 1-1 0 0,1-1 1 0 0,-1 1-1 0 0,0 0 0 0 0,1 0 1 0 0,-1 0-1 0 0,0 0 1 0 0,1 0-1 0 0,-1 0 1 0 0,0 0-1 0 0,1 1 1 0 0,-1-1-1 0 0,1 0 1 0 0,-1 1-1 0 0,1-1 0 0 0,-1 1 1 0 0,-1 1-1 0 0,-13 6 1216 0 0,14-7-1225 0 0,0 0-1 0 0,-1 0 1 0 0,1 1 0 0 0,0-1-1 0 0,0 0 1 0 0,0 1-1 0 0,0 0 1 0 0,0-1-1 0 0,0 1 1 0 0,0 0 0 0 0,0 0-1 0 0,1 0 1 0 0,-1 0-1 0 0,1 1 1 0 0,-2 2 0 0 0,2-3-70 0 0,0 0 0 0 0,0 0 0 0 0,0 1 0 0 0,0-1-1 0 0,1 0 1 0 0,-1 1 0 0 0,1-1 0 0 0,-1 0 0 0 0,1 5 0 0 0,0-6-47 0 0,0 1 0 0 0,0-1 0 0 0,1 0 0 0 0,-1 0 0 0 0,0 1 0 0 0,1-1-1 0 0,-1 0 1 0 0,1 0 0 0 0,0 0 0 0 0,-1 0 0 0 0,1 0 0 0 0,0 1-1 0 0,0-1 1 0 0,-1 0 0 0 0,1-1 0 0 0,0 1 0 0 0,0 0 0 0 0,0 0 0 0 0,0 0-1 0 0,0 0 1 0 0,2 0 0 0 0,5 3 220 0 0,0 0-1 0 0,1-1 1 0 0,-1 0 0 0 0,1 0-1 0 0,12 2 1 0 0,-12-4-161 0 0,0 1 0 0 0,-1 0 0 0 0,0 1 0 0 0,1 0 0 0 0,11 7 0 0 0,-18-9-92 0 0,0 0 0 0 0,0 0 0 0 0,0 1 1 0 0,0-1-1 0 0,0 0 0 0 0,-1 1 0 0 0,1-1 0 0 0,0 1 0 0 0,-1 0 0 0 0,0-1 0 0 0,1 1 0 0 0,-1 0 1 0 0,0 0-1 0 0,0 0 0 0 0,0 0 0 0 0,0 0 0 0 0,0 0 0 0 0,0 0 0 0 0,-1 0 0 0 0,1 0 0 0 0,-1 1 0 0 0,1-1 1 0 0,-1 0-1 0 0,0 0 0 0 0,0 1 0 0 0,0-1 0 0 0,0 0 0 0 0,-1 0 0 0 0,1 0 0 0 0,0 1 0 0 0,-1-1 1 0 0,1 0-1 0 0,-1 0 0 0 0,0 0 0 0 0,-1 3 0 0 0,-1 0-216 0 0,0 0 0 0 0,0-1-1 0 0,-1 1 1 0 0,1-1 0 0 0,-1 0 0 0 0,0 0-1 0 0,0 0 1 0 0,0-1 0 0 0,-1 1 0 0 0,1-1 0 0 0,-1 0-1 0 0,0 0 1 0 0,-7 3 0 0 0,-13 3-2444 0 0,17-5 1195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17359 0 0,'0'0'396'0'0,"-12"0"951"0"0,10 0-1278 0 0,0 0-1 0 0,0 0 1 0 0,0 0-1 0 0,0 1 1 0 0,0-1-1 0 0,0 1 1 0 0,0-1-1 0 0,1 1 1 0 0,-1 0-1 0 0,0 0 1 0 0,0 0-1 0 0,0 0 1 0 0,1 0-1 0 0,-1 0 1 0 0,0 0 0 0 0,1 1-1 0 0,-2 1 1 0 0,0 0 510 0 0,0 1 0 0 0,0 0 0 0 0,0 0 0 0 0,-3 9 0 0 0,5-12-512 0 0,0 0 1 0 0,1 0-1 0 0,-1 1 0 0 0,1-1 0 0 0,0 0 0 0 0,-1 1 0 0 0,1-1 0 0 0,0 0 0 0 0,0 1 0 0 0,0-1 0 0 0,0 1 1 0 0,0-1-1 0 0,0 0 0 0 0,0 1 0 0 0,0-1 0 0 0,1 0 0 0 0,-1 1 0 0 0,1-1 0 0 0,-1 0 0 0 0,1 1 1 0 0,-1-1-1 0 0,1 0 0 0 0,0 0 0 0 0,-1 0 0 0 0,1 1 0 0 0,0-1 0 0 0,0 0 0 0 0,0 0 0 0 0,0 0 0 0 0,0 0 1 0 0,0-1-1 0 0,0 1 0 0 0,0 0 0 0 0,3 1 0 0 0,4 3-52 0 0,0-1 0 0 0,0 0 0 0 0,1-1 1 0 0,10 4-1 0 0,-5-2 458 0 0,-9-3-253 0 0,-1 0 87 0 0,0-1 0 0 0,0 1 0 0 0,0-1 0 0 0,0 0 0 0 0,6 1 0 0 0,-13 12 154 0 0,-2-7-391 0 0,1 0 0 0 0,-1 0 0 0 0,0-1-1 0 0,-1 1 1 0 0,-10 9 0 0 0,-37 25-1240 0 0,35-27-177 0 0,-2 2-1465 0 0,0 2-5930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0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34 6448 0 0,'-60'-20'2761'0'0,"53"18"-1977"0"0,0 0-1 0 0,-1 0 1 0 0,-12 0 1417 0 0,15 10 496 0 0,5-7-2625 0 0,0 0 0 0 0,0 1 0 0 0,0-1 0 0 0,0 0-1 0 0,0 1 1 0 0,0-1 0 0 0,1 0 0 0 0,-1 0 0 0 0,1 1 0 0 0,-1-1 0 0 0,1 0-1 0 0,-1 0 1 0 0,1 0 0 0 0,0 1 0 0 0,-1-1 0 0 0,1 0 0 0 0,0 0-1 0 0,0 0 1 0 0,2 1 0 0 0,23 19 521 0 0,-14-13-199 0 0,-8-5-272 0 0,0-1 1 0 0,0 0-1 0 0,0 0 1 0 0,0 0-1 0 0,0 0 0 0 0,0-1 1 0 0,0 0-1 0 0,1 0 1 0 0,-1 0-1 0 0,0 0 0 0 0,1 0 1 0 0,8-1-1 0 0,3-1 263 0 0,0 0 0 0 0,20-5 0 0 0,-3 1 6 0 0,407-28 2563 0 0,-72 14-1842 0 0,-162 5-671 0 0,-161 11-228 0 0,59 2-1 0 0,23 12 269 0 0,-20-2 169 0 0,-72-5-839 0 0,-27-2 442 0 0,0-1 0 0 0,0 0 0 0 0,0 0-1 0 0,0-1 1 0 0,0 0 0 0 0,15-2 0 0 0,-19 1-253 0 0,-3 0 0 0 0,0-1 0 0 0,13-9 0 0 0,-10 8 0 0 0,1-1-64 0 0,-4 3-273 0 0,7-6-2796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0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6392 0 0,'0'7'11885'0'0,"7"-19"-10661"0"0,36-72 1195 0 0,-10 22-1540 0 0,15-25 185 0 0,-33 62-816 0 0,-11 18-165 0 0,-3 4-68 0 0,0 1 1 0 0,1 0-1 0 0,-1-1 0 0 0,0 1 0 0 0,1 0 1 0 0,-1 0-1 0 0,1 0 0 0 0,0 0 0 0 0,0 0 1 0 0,2-1-1 0 0,2 17-554 0 0,-4-6 643 0 0,-1 0-1 0 0,0 0 1 0 0,0 0-1 0 0,-1 0 1 0 0,0 0 0 0 0,0 0-1 0 0,-3 12 1 0 0,1 16-73 0 0,1-8-6 0 0,0-14-13 0 0,1 0-1 0 0,2 18 1 0 0,7-6-12 0 0,-9-26 0 0 0,0 1 0 0 0,0-1 0 0 0,0 0 0 0 0,0 0 0 0 0,0 0 0 0 0,0 1 0 0 0,0-1 0 0 0,0 0 0 0 0,0 0 0 0 0,1 0 0 0 0,-1 1 0 0 0,0-1 0 0 0,0 0 0 0 0,0 0 0 0 0,0 0 0 0 0,1 1 0 0 0,-1-1 0 0 0,0 0 0 0 0,0 0 0 0 0,0 0 0 0 0,1 0 0 0 0,-1 0 0 0 0,0 0 0 0 0,0 0 0 0 0,0 1 0 0 0,1-1 0 0 0,-1 0 0 0 0,0 0 0 0 0,0 0 0 0 0,1 0 0 0 0,-1 0 0 0 0,0 0 0 0 0,0 0 0 0 0,1 0 0 0 0,-1 0 0 0 0,0 0 0 0 0,0 0 0 0 0,0 0 0 0 0,1 0 0 0 0,-1 0 0 0 0,0-1 0 0 0,0 1 0 0 0,1 0 0 0 0,-1 0 0 0 0,0 0 0 0 0,0 0 0 0 0,0 0 0 0 0,1 0 0 0 0,-1-1 0 0 0,0 1 0 0 0,0 0 0 0 0,0 0 0 0 0,0 0 0 0 0,0 0 0 0 0,1-1 0 0 0,-1 1 0 0 0,0 0 0 0 0,0-1 0 0 0,11-10 40 0 0,0-2 0 0 0,-1 1 0 0 0,16-28 0 0 0,-15 23 45 0 0,19-24 1 0 0,-18 27 41 0 0,-7 7-73 0 0,1 1 0 0 0,0 0 1 0 0,0-1-1 0 0,0 2 1 0 0,9-7-1 0 0,-7 7-44 0 0,-6 3 22 0 0,1 0-1 0 0,-1 1 0 0 0,1-1 0 0 0,-1 1 0 0 0,1 0 1 0 0,-1-1-1 0 0,1 1 0 0 0,0 0 0 0 0,0 1 1 0 0,-1-1-1 0 0,1 0 0 0 0,6 0 0 0 0,-9 3 9 0 0,1-1 0 0 0,0 0 0 0 0,0 1 0 0 0,-1-1-1 0 0,1 1 1 0 0,-1-1 0 0 0,1 0 0 0 0,-1 1 0 0 0,1-1 0 0 0,-1 1-1 0 0,0-1 1 0 0,0 3 0 0 0,0-2-16 0 0,1 3 0 0 0,-1 0 1 0 0,0 0-1 0 0,0 1 1 0 0,-1-1-1 0 0,0 7 1 0 0,-1-7 5 0 0,2 1 1 0 0,-1 0-1 0 0,1-1 1 0 0,0 1 0 0 0,1 8-1 0 0,0-2 8 0 0,-1 0 1 0 0,0-1-1 0 0,0 1 0 0 0,-3 13 1 0 0,2-15-11 0 0,-1 0 1 0 0,2 1 0 0 0,-1-1-1 0 0,2 0 1 0 0,-1 0 0 0 0,4 15-1 0 0,-3-13-19 0 0,-1-11-57 0 0,0 1 0 0 0,0-1 0 0 0,1 0 0 0 0,-1 0 0 0 0,0 0 0 0 0,0 0 0 0 0,0 0 0 0 0,1 0-1 0 0,-1 0 1 0 0,1 0 0 0 0,-1 0 0 0 0,1 0 0 0 0,0 1 0 0 0,0 0-684 0 0,18-6-3756 0 0,-10 0 2924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2760 0 0,'0'0'10206'0'0,"13"4"-7438"0"0,-5-3-2263 0 0,0-1-1 0 0,-1 1 0 0 0,1-1 1 0 0,0-1-1 0 0,0 1 1 0 0,-1-1-1 0 0,9-2 0 0 0,-12 1-403 0 0,1 1 0 0 0,-1 0 0 0 0,0-1 0 0 0,0 0 0 0 0,0 0 0 0 0,0 0 0 0 0,0-1 0 0 0,0 1 0 0 0,-1-1 0 0 0,1 0 0 0 0,-1 0 0 0 0,0 0 0 0 0,4-5 0 0 0,-2 2-75 0 0,-1-1 0 0 0,0 1-1 0 0,0-1 1 0 0,-1 1-1 0 0,1-1 1 0 0,-2 0-1 0 0,1-1 1 0 0,1-6 0 0 0,-3 11 61 0 0,-1 0 0 0 0,1 0 0 0 0,-1 0 0 0 0,0 0 0 0 0,1 0 0 0 0,-2 0 0 0 0,1 0 0 0 0,0 0 0 0 0,0 0 0 0 0,-1 1 0 0 0,0-1 0 0 0,0 0 0 0 0,1 0 1 0 0,-2 0-1 0 0,1 1 0 0 0,0-1 0 0 0,0 0 0 0 0,-1 1 0 0 0,0-1 0 0 0,1 1 0 0 0,-1 0 0 0 0,0 0 0 0 0,-3-4 0 0 0,3 5-58 0 0,1 0-1 0 0,-1 0 0 0 0,1-1 1 0 0,-1 1-1 0 0,1 0 1 0 0,-1 0-1 0 0,1 1 0 0 0,-1-1 1 0 0,0 0-1 0 0,0 1 0 0 0,1-1 1 0 0,-1 1-1 0 0,-2-1 0 0 0,3 1 24 0 0,-1 0 0 0 0,1 0 0 0 0,-1 1 0 0 0,1-1-1 0 0,0 0 1 0 0,-1 1 0 0 0,1-1 0 0 0,0 1 0 0 0,0-1-1 0 0,-1 1 1 0 0,1 0 0 0 0,0 0 0 0 0,0-1 0 0 0,0 1-1 0 0,0 0 1 0 0,0 0 0 0 0,0 0 0 0 0,-1 2 0 0 0,-1 0 8 0 0,0 1 0 0 0,1 0 0 0 0,0 0 0 0 0,-1 0 0 0 0,2 0 0 0 0,-1 0 1 0 0,0 0-1 0 0,1 0 0 0 0,-2 8 0 0 0,1-2-20 0 0,0 1 1 0 0,1 0-1 0 0,0 11 0 0 0,1-8-25 0 0,1 0-1 0 0,4 25 1 0 0,-5-34-15 0 0,1-1 1 0 0,1 0 0 0 0,-1 1-1 0 0,1-1 1 0 0,0 0 0 0 0,-1 0-1 0 0,2 0 1 0 0,-1 0 0 0 0,0-1-1 0 0,1 1 1 0 0,0-1 0 0 0,6 7-1 0 0,-7-9-86 0 0,-1 0 0 0 0,1 0 0 0 0,0 1 0 0 0,0-2 0 0 0,0 1-1 0 0,1 0 1 0 0,-1 0 0 0 0,0-1 0 0 0,0 1 0 0 0,0-1 0 0 0,0 1 0 0 0,1-1 0 0 0,-1 0 0 0 0,0 0-1 0 0,0 0 1 0 0,1 0 0 0 0,-1-1 0 0 0,0 1 0 0 0,0-1 0 0 0,0 1 0 0 0,4-2 0 0 0,3-2-2053 0 0,0 1 0 0 0,0-2 1 0 0,12-6-1 0 0,-4-1-4463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 2304 0 0,'-9'-7'16252'0'0,"3"18"-15075"0"0,-2 39 1200 0 0,2-21-1977 0 0,2 0 1 0 0,1 1-1 0 0,2-1 0 0 0,4 58 0 0 0,1-48-433 0 0,12 48 0 0 0,-11-60-446 0 0,-2-4-1518 0 0,-3-15 83 0 0</inkml:trace>
  <inkml:trace contextRef="#ctx0" brushRef="#br0" timeOffset="1">0 347 18311 0 0,'0'0'1660'0'0,"12"-3"-1270"0"0,8-2 312 0 0,-1-1 0 0 0,1-1 1 0 0,24-13-1 0 0,16-14-897 0 0,-35 17-1128 0 0,-8 4-4469 0 0,-1 3-1036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3224 0 0,'-2'-2'12082'0'0,"-5"2"-9383"0"0,5 2-2483 0 0,0 0 0 0 0,0 0 0 0 0,0 0 0 0 0,1 0 1 0 0,-1 0-1 0 0,1 0 0 0 0,0 0 0 0 0,-1 0 0 0 0,1 1 0 0 0,0-1 1 0 0,0 0-1 0 0,-1 6 0 0 0,-3 32 255 0 0,2-16-136 0 0,-5 91 539 0 0,7-102-729 0 0,0 0-1 0 0,0 0 1 0 0,2 0 0 0 0,-1 0-1 0 0,2 0 1 0 0,-1-1-1 0 0,2 1 1 0 0,8 24 0 0 0,-11-36-140 0 0,2 6 106 0 0,1 0 0 0 0,0 0 0 0 0,8 13 0 0 0,-9-18-77 0 0,0 1 0 0 0,0-1 1 0 0,0 0-1 0 0,0 0 0 0 0,0 0 1 0 0,1 0-1 0 0,-1-1 0 0 0,1 1 0 0 0,-1-1 1 0 0,1 1-1 0 0,-1-1 0 0 0,1 0 1 0 0,4 1-1 0 0,-5-1-9 0 0,1-1 0 0 0,-1 0 1 0 0,0 0-1 0 0,1 0 0 0 0,-1 0 0 0 0,0 0 1 0 0,1-1-1 0 0,-1 1 0 0 0,0 0 0 0 0,0-1 1 0 0,1 0-1 0 0,-1 0 0 0 0,0 0 0 0 0,4-2 0 0 0,28-19 446 0 0,-3-5 279 0 0,-24 21-521 0 0,0 0 0 0 0,0 0 0 0 0,1 0 0 0 0,-1 1 0 0 0,11-6 0 0 0,-17 11-210 0 0,0 0 1 0 0,-1-1-1 0 0,1 1 0 0 0,0 0 0 0 0,0-1 0 0 0,0 1 1 0 0,0 0-1 0 0,-1 0 0 0 0,1 0 0 0 0,0 0 0 0 0,0 0 1 0 0,0 0-1 0 0,0 0 0 0 0,-1 0 0 0 0,1 0 0 0 0,0 1 1 0 0,0-1-1 0 0,0 0 0 0 0,-1 0 0 0 0,1 1 0 0 0,0-1 1 0 0,0 0-1 0 0,0 1 0 0 0,1 1 2 0 0,-1-1 0 0 0,0 0 1 0 0,1 1-1 0 0,-1-1 0 0 0,0 0 0 0 0,0 1 0 0 0,0 0 1 0 0,0-1-1 0 0,0 1 0 0 0,1 2 0 0 0,0 2 14 0 0,0 1-1 0 0,0 0 0 0 0,0 1 0 0 0,0 8 0 0 0,0 3 28 0 0,-2-13-127 0 0,1 0-1 0 0,-1 1 0 0 0,1-1 0 0 0,1 0 0 0 0,-1 0 1 0 0,4 10-1 0 0,-4-15-87 0 0,-1-1 1 0 0,0 1-1 0 0,1-1 0 0 0,-1 1 1 0 0,1-1-1 0 0,-1 1 1 0 0,1-1-1 0 0,-1 0 1 0 0,1 1-1 0 0,-1-1 0 0 0,1 0 1 0 0,-1 1-1 0 0,1-1 1 0 0,-1 0-1 0 0,1 1 0 0 0,0-1 1 0 0,-1 0-1 0 0,1 0 1 0 0,-1 0-1 0 0,1 0 0 0 0,0 0 1 0 0,-1 0-1 0 0,1 0 1 0 0,0 0-1 0 0,0 0 1 0 0,15-4-3978 0 0,-7 0 1996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3680 0 0,'0'0'167'0'0,"-9"5"26"0"0,-13 13 1281 0 0,11-9 1543 0 0,0 0 0 0 0,1 1 0 0 0,-14 16 0 0 0,22-23-2264 0 0,-1 1 0 0 0,1-1-1 0 0,0 1 1 0 0,0 0-1 0 0,0 0 1 0 0,0 0 0 0 0,1 0-1 0 0,-1 5 1 0 0,1-5-506 0 0,0-1 0 0 0,1 1-1 0 0,0-1 1 0 0,0 1 0 0 0,0 0-1 0 0,1 5 1 0 0,-1-8-239 0 0,0-1 0 0 0,0 0 0 0 0,0 1 0 0 0,1-1 0 0 0,-1 1 0 0 0,0-1 0 0 0,0 1 0 0 0,0-1-1 0 0,1 1 1 0 0,-1-1 0 0 0,0 0 0 0 0,0 1 0 0 0,1-1 0 0 0,-1 1 0 0 0,0-1 0 0 0,1 0 0 0 0,-1 1 0 0 0,0-1 0 0 0,1 0-1 0 0,-1 1 1 0 0,1-1 0 0 0,-1 0 0 0 0,1 0 0 0 0,-1 0 0 0 0,1 1 0 0 0,15-2 265 0 0,11-10 68 0 0,-13 2-1578 0 0,0 0 0 0 0,-1-1 1 0 0,-1-1-1 0 0,14-14 0 0 0,-6 5-160 0 0,-11 11-574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83 188 9272 0 0,'0'3'295'0'0,"-1"0"0"0"0,1 0 1 0 0,-1-1-1 0 0,0 1 1 0 0,0 0-1 0 0,0-1 0 0 0,0 1 1 0 0,0-1-1 0 0,-1 0 1 0 0,1 1-1 0 0,-1-1 0 0 0,0 0 1 0 0,1 0-1 0 0,-1 0 1 0 0,0 0-1 0 0,0 0 0 0 0,-4 3 1 0 0,-15 17 3408 0 0,16-15-3111 0 0,0 0 1 0 0,1 0 0 0 0,0 1-1 0 0,1-1 1 0 0,0 1 0 0 0,0 0-1 0 0,-3 14 1 0 0,5-20-536 0 0,1 0 0 0 0,0 0 1 0 0,-1 0-1 0 0,1 0 0 0 0,0-1 0 0 0,0 1 1 0 0,1 0-1 0 0,-1 0 0 0 0,0 0 0 0 0,1 0 1 0 0,-1-1-1 0 0,1 1 0 0 0,-1 0 0 0 0,1 0 1 0 0,0-1-1 0 0,0 1 0 0 0,0-1 0 0 0,0 1 1 0 0,0 0-1 0 0,0-1 0 0 0,0 0 0 0 0,0 1 0 0 0,0-1 1 0 0,1 0-1 0 0,-1 0 0 0 0,1 1 0 0 0,-1-1 1 0 0,1 0-1 0 0,-1 0 0 0 0,4 1 0 0 0,-3-1-29 0 0,0-1 0 0 0,1 1 0 0 0,-1 0 0 0 0,0-1 0 0 0,1 0 0 0 0,-1 1 0 0 0,0-1 0 0 0,1 0 0 0 0,-1 0 0 0 0,0 0 0 0 0,1-1 0 0 0,-1 1 0 0 0,0-1 0 0 0,0 1 0 0 0,1-1 0 0 0,-1 0 0 0 0,0 1 0 0 0,0-1 0 0 0,0 0 0 0 0,0-1 0 0 0,0 1 0 0 0,0 0 0 0 0,3-3 0 0 0,-1 0-29 0 0,1-1 0 0 0,-1 0 0 0 0,0 0 0 0 0,-1-1 0 0 0,1 1 0 0 0,-1-1 0 0 0,0 1 0 0 0,0-1 0 0 0,1-7 0 0 0,4-9 0 0 0,4-26 0 0 0,-10 36 0 0 0,7-31 518 0 0,-3 0 0 0 0,-2 0 0 0 0,-1-48 0 0 0,-2 91-510 0 0,-1 0 1 0 0,0 0-1 0 0,0-1 0 0 0,0 1 0 0 0,0 0 0 0 0,0 0 1 0 0,0 0-1 0 0,0-1 0 0 0,0 1 0 0 0,0 0 0 0 0,0 0 1 0 0,0-1-1 0 0,0 1 0 0 0,0 0 0 0 0,0 0 0 0 0,0 0 1 0 0,0-1-1 0 0,0 1 0 0 0,0 0 0 0 0,0 0 0 0 0,0-1 1 0 0,0 1-1 0 0,0 0 0 0 0,0 0 0 0 0,-1 0 0 0 0,1-1 1 0 0,0 1-1 0 0,0 0 0 0 0,0 0 0 0 0,0 0 1 0 0,0 0-1 0 0,-1-1 0 0 0,1 1 0 0 0,0 0 0 0 0,0 0 1 0 0,0 0-1 0 0,-1 0 0 0 0,1 0 0 0 0,-5 8 696 0 0,-4 16 320 0 0,5 17-775 0 0,0 80-1 0 0,5-99-731 0 0,2 1-1 0 0,6 28 1 0 0,-4-34-1875 0 0,10 28 0 0 0,-9-35-6508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8 823 7832 0 0,'-8'8'11027'0'0,"19"-24"-9023"0"0,3-17-328 0 0,12-39 0 0 0,-11 27-954 0 0,-5 16-231 0 0,7-30 0 0 0,3-18 192 0 0,3 2 0 0 0,61-134-1 0 0,-16 48-133 0 0,-66 156-520 0 0,0-1 0 0 0,0 1 0 0 0,1 0-1 0 0,0 0 1 0 0,0 0 0 0 0,0 0 0 0 0,0 0-1 0 0,9-8 1 0 0,-6 13-29 0 0,-5 1 0 0 0,0 0 0 0 0,1 0 0 0 0,-1 0 0 0 0,0 1 0 0 0,0-1 0 0 0,0 1 0 0 0,0-1 0 0 0,0 1 0 0 0,0-1 0 0 0,0 1 0 0 0,-1-1 0 0 0,1 1 0 0 0,0 0 0 0 0,-1-1 0 0 0,1 3 0 0 0,5 28 0 0 0,-2 19 16 0 0,-5 82 1 0 0,-1 2 22 0 0,19 42-39 0 0,-15-165 0 0 0,1-1 0 0 0,5 16 0 0 0,-7-23 0 0 0,1 0 0 0 0,0 0 0 0 0,0 0 0 0 0,0 0 0 0 0,0-1 0 0 0,1 1 0 0 0,-1 0 0 0 0,1-1 0 0 0,4 4 0 0 0,-6-6 2 0 0,0 0 0 0 0,0 0 0 0 0,0 0 0 0 0,0 0 0 0 0,1 0-1 0 0,-1 0 1 0 0,0-1 0 0 0,1 1 0 0 0,-1 0 0 0 0,0-1 0 0 0,1 1 0 0 0,-1-1 0 0 0,1 1-1 0 0,1-1 1 0 0,-1 0 2 0 0,-1 0 0 0 0,1-1-1 0 0,-1 1 1 0 0,0-1 0 0 0,1 0-1 0 0,-1 1 1 0 0,0-1 0 0 0,0 0-1 0 0,1 0 1 0 0,-1 1 0 0 0,0-1-1 0 0,0 0 1 0 0,0 0-1 0 0,0 0 1 0 0,2-3 0 0 0,3-5 21 0 0,1 0 0 0 0,-1 0 1 0 0,-1-1-1 0 0,0 0 0 0 0,0 0 0 0 0,-1-1 1 0 0,4-17-1 0 0,-1 7-10 0 0,19-67 49 0 0,-16 51 2 0 0,21-55 0 0 0,-19 64-40 0 0,-5 11 65 0 0,0 0 0 0 0,2 0 0 0 0,-1 1-1 0 0,20-27 1 0 0,-27 43-84 0 0,-1-1 1 0 0,1 0-1 0 0,-1 0 0 0 0,1 1 1 0 0,-1-1-1 0 0,1 1 0 0 0,0-1 1 0 0,-1 1-1 0 0,1-1 0 0 0,0 1 1 0 0,-1-1-1 0 0,1 1 0 0 0,0-1 1 0 0,0 1-1 0 0,0 0 0 0 0,-1-1 1 0 0,1 1-1 0 0,0 0 0 0 0,0 0 1 0 0,0 0-1 0 0,0 0 0 0 0,-1 0 1 0 0,1 0-1 0 0,0 0 0 0 0,1 0 1 0 0,0 0-3 0 0,-1 1 0 0 0,0 0-1 0 0,0-1 1 0 0,0 1 0 0 0,0 0 0 0 0,0 0 0 0 0,0 0 0 0 0,0-1 0 0 0,0 1 0 0 0,0 0 0 0 0,0 0 0 0 0,0 1 0 0 0,-1-1 0 0 0,2 2-1 0 0,1 2 9 0 0,-1 0 0 0 0,0 1 0 0 0,0-1-1 0 0,0 1 1 0 0,-1-1 0 0 0,2 10-1 0 0,-1 27 49 0 0,-6 69 0 0 0,-14 42 91 0 0,10-100-135 0 0,1-2-3 0 0,-6 64 36 0 0,11-102-370 0 0,2-7-291 0 0,-1 1 0 0 0,0 0 1 0 0,1-1-1 0 0,1 1 0 0 0,0 7 0 0 0,-1-13 511 0 0,0 0 0 0 0,1 0 0 0 0,-1 0 0 0 0,0 0 0 0 0,1 0 0 0 0,-1 0-1 0 0,1 0 1 0 0,-1 0 0 0 0,1 0 0 0 0,-1 0 0 0 0,1 0 0 0 0,0 0-1 0 0,-1 0 1 0 0,1 0 0 0 0,0 0 0 0 0,0-1 0 0 0,0 1 0 0 0,0 0-1 0 0,0-1 1 0 0,0 1 0 0 0,0-1 0 0 0,0 1 0 0 0,0-1 0 0 0,0 1-1 0 0,0-1 1 0 0,0 1 0 0 0,0-1 0 0 0,0 0 0 0 0,0 0 0 0 0,0 0-1 0 0,0 0 1 0 0,0 0 0 0 0,1 0 0 0 0,-1 0 0 0 0,2 0 0 0 0,10-2-2014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1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27 8752 0 0,'-1'-2'274'0'0,"0"0"0"0"0,0 0 0 0 0,0-1 1 0 0,0 1-1 0 0,-1 1 0 0 0,1-1 0 0 0,-1 0 0 0 0,1 0 0 0 0,-1 1 1 0 0,-2-3-1 0 0,3 3 44 0 0,-1 1 0 0 0,1-1 0 0 0,0 1 1 0 0,-1-1-1 0 0,1 1 0 0 0,0 0 0 0 0,-1 0 0 0 0,1-1 0 0 0,0 1 0 0 0,-1 0 1 0 0,1 0-1 0 0,0 0 0 0 0,-1 0 0 0 0,1 1 0 0 0,0-1 0 0 0,-1 0 0 0 0,1 1 1 0 0,-2 0-1 0 0,-2 1 196 0 0,0 1-1 0 0,1 0 1 0 0,0 0 0 0 0,-1 0 0 0 0,-4 5 0 0 0,6-5-289 0 0,-2 3 115 0 0,0 0 1 0 0,1 1 0 0 0,0 0-1 0 0,0 0 1 0 0,0 0 0 0 0,1 0-1 0 0,-4 12 1 0 0,4-11-12 0 0,-1 3 261 0 0,-4 8-225 0 0,-5 22 0 0 0,11-36-265 0 0,1 0 0 0 0,0 0 1 0 0,1 1-1 0 0,-1-1 0 0 0,1 0 1 0 0,0 0-1 0 0,0 1 0 0 0,0-1 1 0 0,2 8-1 0 0,-1-11 38 0 0,0 1-1 0 0,1 0 1 0 0,-1-1 0 0 0,0 0-1 0 0,1 1 1 0 0,0-1-1 0 0,1 3 1 0 0,-2-4-133 0 0,0-1-1 0 0,0 1 1 0 0,-1-1 0 0 0,1 1-1 0 0,0-1 1 0 0,0 1-1 0 0,0-1 1 0 0,0 0 0 0 0,0 1-1 0 0,0-1 1 0 0,0 0-1 0 0,0 1 1 0 0,-1-1 0 0 0,1 0-1 0 0,0 0 1 0 0,0 0-1 0 0,0 0 1 0 0,0 0 0 0 0,0 0-1 0 0,0 0 1 0 0,0-1-1 0 0,0 1 1 0 0,0 0 0 0 0,0 0-1 0 0,0-1 1 0 0,0 1 0 0 0,0 0-1 0 0,0-1 1 0 0,-1 1-1 0 0,1-1 1 0 0,0 1 0 0 0,1-2-1 0 0,2-2 46 0 0,1 1 0 0 0,-1-1 0 0 0,0 0-1 0 0,0-1 1 0 0,-1 1 0 0 0,1 0 0 0 0,3-8 0 0 0,17-37 304 0 0,-4 8-91 0 0,-10 23-136 0 0,-7 11-18 0 0,0 1 0 0 0,1-1 0 0 0,0 1 0 0 0,0 0 1 0 0,0 0-1 0 0,1 0 0 0 0,0 1 0 0 0,7-7 0 0 0,-12 12-101 0 0,0-1-1 0 0,1 1 1 0 0,-1 0-1 0 0,1 0 0 0 0,-1 0 1 0 0,0-1-1 0 0,1 1 0 0 0,-1 0 1 0 0,1 0-1 0 0,-1 0 1 0 0,1 0-1 0 0,-1 0 0 0 0,1 0 1 0 0,-1 0-1 0 0,1 0 0 0 0,-1 0 1 0 0,0 0-1 0 0,1 0 1 0 0,-1 0-1 0 0,1 0 0 0 0,-1 0 1 0 0,1 1-1 0 0,-1-1 0 0 0,0 0 1 0 0,1 0-1 0 0,-1 0 1 0 0,1 1-1 0 0,9 11 88 0 0,-8-7-78 0 0,-1 0 0 0 0,1-1 0 0 0,0 1 0 0 0,0 6 0 0 0,6 64 107 0 0,3 23 24 0 0,-10-92-178 0 0,1 4-314 0 0,0 0 0 0 0,1-1 0 0 0,4 11 0 0 0,-6-17 243 0 0,0-1 0 0 0,0 1-1 0 0,1-1 1 0 0,-1 1 0 0 0,1-1-1 0 0,0 0 1 0 0,-1 1 0 0 0,1-1 0 0 0,0 0-1 0 0,0 0 1 0 0,1 0 0 0 0,-1-1-1 0 0,0 1 1 0 0,1 0 0 0 0,3 1 0 0 0,-4-3-77 0 0,-1 1 1 0 0,1-1 0 0 0,-1 0 0 0 0,0 0 0 0 0,1 0 0 0 0,-1 0 0 0 0,1-1 0 0 0,-1 1 0 0 0,0 0 0 0 0,1 0 0 0 0,-1-1 0 0 0,1 1 0 0 0,-1-1-1 0 0,0 0 1 0 0,0 1 0 0 0,1-1 0 0 0,-1 0 0 0 0,0 1 0 0 0,0-1 0 0 0,0 0 0 0 0,0 0 0 0 0,0 0 0 0 0,0 0 0 0 0,0 0 0 0 0,2-3 0 0 0,10-13-2689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48 17047 0 0,'-2'-47'6688'0'0,"3"49"-6506"0"0,1 0 0 0 0,-1 0 0 0 0,0 1 0 0 0,0-1 0 0 0,0 1 0 0 0,2 4 0 0 0,-3-5-41 0 0,3 6 136 0 0,-1 1 0 0 0,0 0-1 0 0,-1 0 1 0 0,1 15 0 0 0,0 2 300 0 0,4 65 503 0 0,4 27-540 0 0,1-22-377 0 0,4 21-62 0 0,-3-61-87 0 0,-5-27-617 0 0,3 33 0 0 0,-3-34-3178 0 0</inkml:trace>
  <inkml:trace contextRef="#ctx0" brushRef="#br0" timeOffset="1">1 498 20935 0 0,'0'0'1899'0'0,"11"-4"-1526"0"0,86-36 2107 0 0,-66 26-2502 0 0,-1 0 0 0 0,37-26 0 0 0,-47 27-496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18431 0 0,'0'2'1415'0'0,"3"28"-498"0"0,-2-21-454 0 0,0 0-1 0 0,0 18 1 0 0,-3 16 430 0 0,-4 36 110 0 0,-13 83 221 0 0,14-104-982 0 0,2 0 1 0 0,8 83-1 0 0,-2-114 81 0 0,2 0 1 0 0,1-1-1 0 0,1 0 1 0 0,19 48-1 0 0,-24-68-302 0 0,0-1 0 0 0,1 0 0 0 0,0 0 0 0 0,0-1 0 0 0,0 1-1 0 0,0 0 1 0 0,1-1 0 0 0,6 7 0 0 0,-8-10-13 0 0,-1 1-1 0 0,1-1 1 0 0,-1 0 0 0 0,1 0-1 0 0,-1 0 1 0 0,1-1-1 0 0,-1 1 1 0 0,1 0 0 0 0,0-1-1 0 0,0 1 1 0 0,-1-1 0 0 0,1 1-1 0 0,0-1 1 0 0,0 0-1 0 0,-1 1 1 0 0,1-1 0 0 0,0 0-1 0 0,0-1 1 0 0,0 1-1 0 0,-1 0 1 0 0,1 0 0 0 0,0-1-1 0 0,0 1 1 0 0,-1-1-1 0 0,1 1 1 0 0,0-1 0 0 0,-1 0-1 0 0,1 0 1 0 0,0 1 0 0 0,1-3-1 0 0,5-4 75 0 0,-1 1 1 0 0,0-2-1 0 0,0 1 0 0 0,0-1 0 0 0,-1 0 0 0 0,-1 0 1 0 0,1-1-1 0 0,5-12 0 0 0,18-26 466 0 0,-27 45-526 0 0,7-10 341 0 0,19-20-1 0 0,-26 30-323 0 0,0 0-1 0 0,1-1 1 0 0,-1 1-1 0 0,1 0 1 0 0,-1 1-1 0 0,1-1 1 0 0,0 0-1 0 0,0 1 1 0 0,0 0 0 0 0,0-1-1 0 0,0 1 1 0 0,0 0-1 0 0,0 1 1 0 0,7-2-1 0 0,-9 2-32 0 0,1 0 0 0 0,-1 1-1 0 0,0-1 1 0 0,1 0 0 0 0,-1 1-1 0 0,1-1 1 0 0,-1 1-1 0 0,0 0 1 0 0,1-1 0 0 0,-1 1-1 0 0,0 0 1 0 0,0 0 0 0 0,1 0-1 0 0,-1 0 1 0 0,0 0 0 0 0,0 0-1 0 0,0 0 1 0 0,0 0-1 0 0,0 0 1 0 0,-1 1 0 0 0,1-1-1 0 0,0 0 1 0 0,0 1 0 0 0,0 0-1 0 0,1 4 15 0 0,0-1-1 0 0,0 1 0 0 0,0 0 0 0 0,1 9 1 0 0,0 16-331 0 0,-1 1 1 0 0,-1-1 0 0 0,-6 50 0 0 0,1-16-3901 0 0,2-42 2700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0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 3224 0 0,'-18'-5'156'0'0,"12"2"413"0"0,4 2 6 0 0,0 1 0 0 0,0-1 0 0 0,-1 0-1 0 0,1 1 1 0 0,0-1 0 0 0,0 1 0 0 0,0-1-1 0 0,0 1 1 0 0,0 0 0 0 0,-4 0 0 0 0,5 0-515 0 0,1 0 1 0 0,-1 0-1 0 0,1 0 1 0 0,-1-1-1 0 0,1 1 1 0 0,-1 0-1 0 0,1 0 1 0 0,-1-1-1 0 0,1 1 1 0 0,-1 0-1 0 0,1-1 1 0 0,0 1-1 0 0,-1-1 1 0 0,1 1-1 0 0,0 0 0 0 0,-3-6 4483 0 0,12 7-4310 0 0,0 0 0 0 0,14 3-1 0 0,5 1 95 0 0,-2 3 0 0 0,154 13 744 0 0,-132-19-998 0 0,-28-2-22 0 0,-1 1 0 0 0,1 1 0 0 0,34 8 0 0 0,-22-3 11 0 0,1-1 0 0 0,0-1 0 0 0,38-1 0 0 0,46 7 95 0 0,-83-6-157 0 0,-5-1 0 0 0,33 9 0 0 0,-29-5 109 0 0,1-3 0 0 0,-1 0-1 0 0,50-1 1 0 0,11 2 311 0 0,-1 4 9 0 0,71 7 335 0 0,-63-19-313 0 0,-36-1-255 0 0,183 3 309 0 0,-9-5-313 0 0,-158 6-140 0 0,67-1-69 0 0,-66-2 328 0 0,132 13-1 0 0,-136-6-175 0 0,117-7 0 0 0,-79 1-87 0 0,44-3 250 0 0,256-11 1498 0 0,-402 16-1762 0 0,-9-1-10 0 0,-1 1 0 0 0,1-1 0 0 0,0 0-1 0 0,-1 0 1 0 0,1-1 0 0 0,4-1-1 0 0,-4 1 0 0 0,-3 0 20 0 0,2-1-137 0 0,-3 2-451 0 0,-1-2-211 0 0,0-4-47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32 8752 0 0,'-35'11'2647'0'0,"-3"-8"6240"0"0,37-12-7178 0 0,1 8-1601 0 0,0 0-1 0 0,0 0 1 0 0,0 0 0 0 0,0 0-1 0 0,0 0 1 0 0,0 0 0 0 0,0 0-1 0 0,0 0 1 0 0,1-1 0 0 0,-1 1-1 0 0,0 0 1 0 0,0 0 0 0 0,1 0 0 0 0,-1 0-1 0 0,1-1 1 0 0,0 0 216 0 0,0 0 0 0 0,1 0 1 0 0,-1 0-1 0 0,0 0 0 0 0,1 0 0 0 0,-1 0 0 0 0,4-2 0 0 0,-5 4-303 0 0,0 0 0 0 0,0 0 0 0 0,0 0 0 0 0,0 0-1 0 0,0 0 1 0 0,0 0 0 0 0,0 0 0 0 0,0 0-1 0 0,0-1 1 0 0,0 1 0 0 0,0 0 0 0 0,0 0-1 0 0,0 0 1 0 0,1 0 0 0 0,-1 0 0 0 0,0 0-1 0 0,0 0 1 0 0,0 0 0 0 0,0 0 0 0 0,0 0 0 0 0,0 0-1 0 0,0 0 1 0 0,0 0 0 0 0,0 0 0 0 0,0 0-1 0 0,0 1 1 0 0,0-1 0 0 0,0 0 0 0 0,0 0-1 0 0,1 0 1 0 0,-1 0 0 0 0,0 0 0 0 0,0 0-1 0 0,0 0 1 0 0,0 0 0 0 0,0 0 0 0 0,0 0-1 0 0,0 0 1 0 0,0 0 0 0 0,0 0 0 0 0,0 0 0 0 0,0 0-1 0 0,0 0 1 0 0,0 0 0 0 0,0 0 0 0 0,0 0-1 0 0,0 1 1 0 0,0-1 0 0 0,0 0 0 0 0,0 0-1 0 0,0 0 1 0 0,0 0 0 0 0,0 0 0 0 0,0 0-1 0 0,0 0 1 0 0,0 0 0 0 0,0 0 0 0 0,0 0 0 0 0,0 0-1 0 0,0 0 1 0 0,0 0 0 0 0,0 0 0 0 0,0 1-1 0 0,0-1 1 0 0,0 0 0 0 0,0 0 0 0 0,-4 13 170 0 0,3-11-154 0 0,0-1 0 0 0,0 1 0 0 0,0-1 0 0 0,0 1 0 0 0,0-1 1 0 0,0 1-1 0 0,-1-1 0 0 0,1 0 0 0 0,0 0 0 0 0,-1 1 0 0 0,1-1 0 0 0,-1 0 0 0 0,1 0 1 0 0,-1 0-1 0 0,0-1 0 0 0,1 1 0 0 0,-1 0 0 0 0,-2 0 0 0 0,2-2 14 0 0,1 1 0 0 0,-1-1 0 0 0,1 0 0 0 0,-1 0 0 0 0,1 0 0 0 0,0 0 0 0 0,-1-1 0 0 0,1 1 0 0 0,0 0 0 0 0,0 0 0 0 0,0-1 0 0 0,-1 1 0 0 0,2-1 0 0 0,-1 1 0 0 0,0-1 0 0 0,-1-3 0 0 0,2 5-51 0 0,0 0 0 0 0,0 0 0 0 0,0 0 0 0 0,-1 0 1 0 0,1 0-1 0 0,0-1 0 0 0,0 1 0 0 0,0 0 0 0 0,0 0 0 0 0,0 0 1 0 0,0 0-1 0 0,0 0 0 0 0,0 0 0 0 0,0-1 0 0 0,-1 1 0 0 0,1 0 1 0 0,0 0-1 0 0,0 0 0 0 0,0 0 0 0 0,0 0 0 0 0,0 0 0 0 0,-1 0 1 0 0,1 0-1 0 0,0 0 0 0 0,0 0 0 0 0,0 0 0 0 0,0-1 0 0 0,-1 1 1 0 0,1 0-1 0 0,0 0 0 0 0,0 0 0 0 0,0 0 0 0 0,0 0 0 0 0,-1 0 1 0 0,1 1-1 0 0,0-1 0 0 0,0 0 0 0 0,0 0 0 0 0,0 0 0 0 0,0 0 1 0 0,-1 0-1 0 0,1 0 0 0 0,0 0 0 0 0,0 0 0 0 0,0 0 0 0 0,0 0 1 0 0,0 0-1 0 0,-1 0 0 0 0,1 1 0 0 0,0-1 0 0 0,0 0 1 0 0,0 0-1 0 0,0 0 0 0 0,-8 5-187 0 0,6 0-558 0 0,-1-1 1 0 0,1 0-1 0 0,0 1 0 0 0,0 0 0 0 0,0-1 0 0 0,-1 11 0 0 0,2-14 477 0 0,-2 8-2283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50 10592 0 0,'0'0'818'0'0,"1"0"-532"0"0,6-5 314 0 0,0 1 1 0 0,11-10-1 0 0,-12 9 482 0 0,1 0-1 0 0,-1 0 1 0 0,12-6-1 0 0,-18 11-998 0 0,0 0-1 0 0,1 0 0 0 0,-1 0 0 0 0,0 0 0 0 0,0 0 0 0 0,0 0 0 0 0,0 0 1 0 0,0 0-1 0 0,0 0 0 0 0,1 0 0 0 0,-1 0 0 0 0,0-1 0 0 0,0 1 0 0 0,0 0 1 0 0,0 0-1 0 0,0 0 0 0 0,1 1 0 0 0,-1-1 0 0 0,0 0 0 0 0,0 0 0 0 0,0 0 0 0 0,0 0 1 0 0,0 0-1 0 0,0 0 0 0 0,1 0 0 0 0,-1 0 0 0 0,0 0 0 0 0,0 0 0 0 0,0 0 1 0 0,0 0-1 0 0,0 0 0 0 0,0 0 0 0 0,0 0 0 0 0,1 1 0 0 0,-1-1 0 0 0,0 0 1 0 0,0 0-1 0 0,0 0 0 0 0,1 8 863 0 0,-5 8-415 0 0,-1-5-200 0 0,-1 0 1 0 0,0 0-1 0 0,0 0 0 0 0,-1-1 1 0 0,-1 1-1 0 0,0-2 0 0 0,-11 12 1 0 0,-1-2 180 0 0,0-1 1 0 0,-32 20-1 0 0,-35 15 941 0 0,3-2 80 0 0,64-40-1532 0 0,20-11 0 0 0,0 0 0 0 0,1 0 0 0 0,-1 0 0 0 0,0 0 0 0 0,0 0 0 0 0,0 0 0 0 0,0 0 0 0 0,0 0 0 0 0,1 0 0 0 0,-1 0 0 0 0,0 0 0 0 0,0 0 0 0 0,0 0 0 0 0,0 0 0 0 0,0 0 0 0 0,1 0 0 0 0,-1 1 0 0 0,0-1 0 0 0,0 0 0 0 0,0 0 0 0 0,0 0 0 0 0,0 0 0 0 0,0 0 0 0 0,0 0 0 0 0,0 0 0 0 0,1 1 0 0 0,-1-1 0 0 0,0 0 0 0 0,0 0 0 0 0,0 0 0 0 0,0 0 0 0 0,0 0 0 0 0,0 0 0 0 0,0 1 0 0 0,0-1 0 0 0,0 0 0 0 0,0 0 0 0 0,0 0 0 0 0,0 0 0 0 0,0 0 0 0 0,0 1 0 0 0,0-1 0 0 0,0 0 0 0 0,0 0 0 0 0,0 0 0 0 0,0 0 0 0 0,0 1 0 0 0,0-1 0 0 0,0 0 0 0 0,0 0 0 0 0,0 0 0 0 0,-1 0 0 0 0,1 0 0 0 0,0 0 0 0 0,0 1 0 0 0,0-1 0 0 0,0 0 0 0 0,0 0 0 0 0,0 0 0 0 0,0 0 0 0 0,0 0 0 0 0,-1 0 0 0 0,1 0 0 0 0,0 0 0 0 0,0 0 0 0 0,0 0 0 0 0,0 1 0 0 0,0-1 0 0 0,-1 0 0 0 0,12 3 0 0 0,78 9 0 0 0,-39-2-530 0 0,65 4 0 0 0,-80-12-1371 0 0,-1-2 1 0 0,1-2-1 0 0,35-5 1 0 0,-3-4-600 0 0,-6 3-17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2 425 9672 0 0,'0'0'8950'0'0,"-2"-12"-5795"0"0,4 0-2913 0 0,-1 1 1 0 0,2-1 0 0 0,0 1 0 0 0,0 0-1 0 0,1 0 1 0 0,8-17 0 0 0,-2 4 58 0 0,16-50 441 0 0,-18 48-580 0 0,1 0 0 0 0,22-45 0 0 0,-26 62-119 0 0,4-7 98 0 0,12-17 0 0 0,-18 30-116 0 0,0-1-1 0 0,0 0 1 0 0,1 1 0 0 0,-1 0-1 0 0,0-1 1 0 0,1 1 0 0 0,0 1-1 0 0,0-1 1 0 0,7-3 0 0 0,-11 6-25 0 0,1-1 1 0 0,0 1 0 0 0,-1 0 0 0 0,1-1 0 0 0,0 1 0 0 0,0 0 0 0 0,0-1 0 0 0,-1 1 0 0 0,1 0 0 0 0,0 0 0 0 0,0 0 0 0 0,0 0 0 0 0,-1 0 0 0 0,1 0 0 0 0,0 0 0 0 0,0 0 0 0 0,0 0 0 0 0,-1 1 0 0 0,1-1 0 0 0,0 0-1 0 0,0 0 1 0 0,0 1 0 0 0,-1-1 0 0 0,1 0 0 0 0,0 1 0 0 0,-1-1 0 0 0,1 1 0 0 0,0-1 0 0 0,-1 1 0 0 0,1-1 0 0 0,-1 1 0 0 0,1 0 0 0 0,0-1 0 0 0,-1 1 0 0 0,0 0 0 0 0,1-1 0 0 0,-1 1 0 0 0,1 0 0 0 0,-1 0 0 0 0,0-1-1 0 0,1 1 1 0 0,-1 0 0 0 0,0 0 0 0 0,0-1 0 0 0,0 1 0 0 0,0 0 0 0 0,0 0 0 0 0,0 1 0 0 0,1 5 5 0 0,0 1 1 0 0,-1-1-1 0 0,0 1 0 0 0,-1 7 0 0 0,0-10-5 0 0,-3 141 121 0 0,4-124-116 0 0,0-19-6 0 0,0 1 0 0 0,1 0 0 0 0,-1 0 0 0 0,1 0 0 0 0,-1-1 0 0 0,1 1 0 0 0,0 0 0 0 0,1 0 0 0 0,-1-1 0 0 0,0 1 0 0 0,1-1 0 0 0,3 5 0 0 0,-5-8 2 0 0,0 1 0 0 0,0-1 0 0 0,1 0 1 0 0,-1 1-1 0 0,0-1 0 0 0,1 1 0 0 0,-1-1 0 0 0,1 0 0 0 0,-1 0 0 0 0,0 1 0 0 0,1-1 0 0 0,-1 0 0 0 0,1 0 0 0 0,-1 1 0 0 0,1-1 0 0 0,-1 0 1 0 0,1 0-1 0 0,-1 0 0 0 0,1 0 0 0 0,-1 1 0 0 0,1-1 0 0 0,-1 0 0 0 0,1 0 0 0 0,-1 0 0 0 0,1 0 0 0 0,-1 0 0 0 0,1-1 0 0 0,-1 1 0 0 0,1 0 0 0 0,-1 0 1 0 0,1 0-1 0 0,-1 0 0 0 0,0 0 0 0 0,1-1 0 0 0,-1 1 0 0 0,1 0 0 0 0,-1 0 0 0 0,1-1 0 0 0,12-12 117 0 0,-12 11-105 0 0,8-10 33 0 0,-1 0 1 0 0,0-1-1 0 0,-1 0 1 0 0,0 0-1 0 0,7-20 1 0 0,3-6 76 0 0,-9 22-38 0 0,2 0-1 0 0,-1 1 1 0 0,15-18 0 0 0,-21 30-49 0 0,1-1-1 0 0,-1 1 1 0 0,1 0 0 0 0,1 0 0 0 0,-1 1-1 0 0,0-1 1 0 0,1 1 0 0 0,0 0-1 0 0,-1 0 1 0 0,1 0 0 0 0,0 1 0 0 0,1-1-1 0 0,-1 1 1 0 0,0 1 0 0 0,7-2 0 0 0,-10 2-18 0 0,0 1 0 0 0,0 1 0 0 0,1-1 0 0 0,-1 0 0 0 0,0 0 0 0 0,0 1 0 0 0,0-1 0 0 0,0 1 0 0 0,0 0 0 0 0,0-1 0 0 0,0 1 0 0 0,0 0 0 0 0,-1 0 0 0 0,1 0 0 0 0,0 1 0 0 0,0-1 0 0 0,-1 0 0 0 0,1 1 0 0 0,-1-1 0 0 0,1 1 0 0 0,-1-1 0 0 0,0 1 0 0 0,1 0 0 0 0,-1 0 0 0 0,0-1 0 0 0,0 1 0 0 0,0 0 0 0 0,0 3 0 0 0,3 3 72 0 0,-1 0-1 0 0,0 1 1 0 0,-1 0 0 0 0,1-1 0 0 0,0 12-1 0 0,-1 10 262 0 0,-2 39 0 0 0,0 4 15 0 0,0-48-306 0 0,0-20-167 0 0,-1 0 1 0 0,1 0-1 0 0,0 0 1 0 0,0 0-1 0 0,1 0 1 0 0,0 0-1 0 0,0 0 1 0 0,0 0-1 0 0,3 7 0 0 0,-4-11-516 0 0,1-1 348 0 0,0 0 1 0 0,0-1-1 0 0,0 1 1 0 0,0 0-1 0 0,0 0 1 0 0,0-1-1 0 0,0 1 1 0 0,0-1-1 0 0,0 1 1 0 0,0-1-1 0 0,0 1 0 0 0,1-2 1 0 0,6-5-1290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10592 0 0,'0'0'818'0'0,"6"14"892"0"0,-5-12-1401 0 0,-1 0 0 0 0,1 0 0 0 0,0-1 0 0 0,0 1 0 0 0,0 0 0 0 0,0-1 0 0 0,0 1 0 0 0,1-1 0 0 0,-1 1 0 0 0,0-1 0 0 0,1 0 0 0 0,-1 0 0 0 0,1 1 0 0 0,-1-1 0 0 0,1 0 0 0 0,0 0 0 0 0,-1 0 0 0 0,1-1 0 0 0,2 2 1 0 0,-1-1-12 0 0,0-1 0 0 0,1 1 1 0 0,-1-1-1 0 0,0 0 1 0 0,1 0-1 0 0,-1 0 1 0 0,0 0-1 0 0,1 0 0 0 0,-1-1 1 0 0,4 0-1 0 0,2-2 40 0 0,0 0 0 0 0,0-1 0 0 0,0 1 0 0 0,0-2 0 0 0,-1 1 0 0 0,15-12 0 0 0,-13 8-295 0 0,0-1 1 0 0,-1-1 0 0 0,0 0 0 0 0,-1 0 0 0 0,0-1 0 0 0,0 0 0 0 0,-1 0 0 0 0,-1-1 0 0 0,0 0 0 0 0,0 0 0 0 0,-1 0-1 0 0,-1-1 1 0 0,0 0 0 0 0,2-15 0 0 0,-6 26 5 0 0,0 0 0 0 0,0 0 0 0 0,0 0-1 0 0,0 0 1 0 0,-1 0 0 0 0,1 0 0 0 0,-1 0 0 0 0,0 0-1 0 0,1 0 1 0 0,-1 0 0 0 0,0 0 0 0 0,0 0 0 0 0,0 0-1 0 0,-2-2 1 0 0,0-1 111 0 0,2 5-107 0 0,0 0-1 0 0,1 0 1 0 0,-1 0 0 0 0,0-1-1 0 0,1 1 1 0 0,-1 0-1 0 0,1 0 1 0 0,-1 0 0 0 0,0 1-1 0 0,1-1 1 0 0,-1 0-1 0 0,0 0 1 0 0,1 0 0 0 0,-1 0-1 0 0,0 1 1 0 0,1-1-1 0 0,-1 0 1 0 0,1 0 0 0 0,-2 1-1 0 0,2 0-4 0 0,-5 1-47 0 0,1 0 0 0 0,0 1 0 0 0,0 0 0 0 0,0 0 0 0 0,0 0 0 0 0,1 1 0 0 0,-1-1 0 0 0,1 1 0 0 0,0 0 0 0 0,0 0 0 0 0,0 0 0 0 0,1 0 0 0 0,-1 0 0 0 0,1 1 0 0 0,0-1 0 0 0,0 1 0 0 0,1 0 0 0 0,-1-1 0 0 0,0 10 0 0 0,-2 4-2 0 0,2 1 0 0 0,0-1 0 0 0,2 37 0 0 0,1-35-18 0 0,1-1 1 0 0,5 27-1 0 0,-6-41 0 0 0,0 1-1 0 0,1-1 1 0 0,-1 0 0 0 0,1 0-1 0 0,1 0 1 0 0,-1 0 0 0 0,1 0-1 0 0,-1 0 1 0 0,2 0 0 0 0,-1-1-1 0 0,0 0 1 0 0,1 0 0 0 0,5 5 0 0 0,-8-8-184 0 0,1 1 0 0 0,-1-1 1 0 0,1-1-1 0 0,-1 1 1 0 0,1 0-1 0 0,-1 0 0 0 0,1 0 1 0 0,0-1-1 0 0,-1 1 1 0 0,1-1-1 0 0,0 1 0 0 0,0-1 1 0 0,-1 0-1 0 0,1 0 1 0 0,0 0-1 0 0,0 0 0 0 0,-1 0 1 0 0,1 0-1 0 0,2-1 1 0 0,15-5-8283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 21191 0 0,'-10'-4'2308'0'0,"15"26"-1703"0"0,-1-1 0 0 0,3 42-1 0 0,-5 45 410 0 0,-2-88-991 0 0,-14 144-307 0 0,0-37 755 0 0,14-119-634 0 0,1 1 0 0 0,-1-1 1 0 0,3 10-1 0 0,0 0-1867 0 0,-2 0-3328 0 0,-3 1-2604 0 0</inkml:trace>
  <inkml:trace contextRef="#ctx0" brushRef="#br0" timeOffset="1">0 410 16128 0 0,'0'0'1241'0'0,"15"-5"2452"0"0,-10 4-3032 0 0,1-1 0 0 0,-1 1 1 0 0,0 1-1 0 0,1-1 0 0 0,6 1 0 0 0,5 1-152 0 0,27 6 0 0 0,-3-1 91 0 0,79 10-46 0 0,-111-14-1140 0 0,17 2-576 0 0,-10-3-5977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11 18399 0 0,'0'-6'1960'0'0,"0"2"-349"0"0,0 15-717 0 0,0 11-352 0 0,-22 111-223 0 0,5-58 107 0 0,3-15 262 0 0,-12 99 0 0 0,26-152-514 0 0,0 0 0 0 0,0-1 0 0 0,1 1 0 0 0,0 0 0 0 0,1 6 0 0 0,-1-11-128 0 0,-1 0-1 0 0,0 0 0 0 0,1 0 1 0 0,0-1-1 0 0,-1 1 1 0 0,1 0-1 0 0,0-1 0 0 0,0 1 1 0 0,0 0-1 0 0,0-1 0 0 0,0 1 1 0 0,0-1-1 0 0,0 1 1 0 0,0-1-1 0 0,1 0 0 0 0,-1 0 1 0 0,0 1-1 0 0,1-1 1 0 0,0 0-1 0 0,-1 0 0 0 0,1-1 1 0 0,2 3-1 0 0,-2-3-45 0 0,0 0 0 0 0,-1 0 0 0 0,1 0 0 0 0,0 0 0 0 0,-1-1 0 0 0,1 1 0 0 0,0 0 0 0 0,-1-1 0 0 0,1 1 0 0 0,-1-1 0 0 0,1 1 0 0 0,-1-1 0 0 0,3-1 0 0 0,21-14 0 0 0,-18 11 0 0 0,17-12 0 0 0,-13 9 0 0 0,0 0 0 0 0,0 0 0 0 0,1 1 0 0 0,1 1 0 0 0,22-9 0 0 0,-33 14 45 0 0,0 0-1 0 0,1 0 1 0 0,-1 1-1 0 0,0-1 1 0 0,0 1-1 0 0,0 0 1 0 0,1 0-1 0 0,-1 0 1 0 0,0 0-1 0 0,0 0 1 0 0,0 0-1 0 0,1 0 1 0 0,-1 1-1 0 0,0-1 1 0 0,0 1-1 0 0,0 0 1 0 0,0-1 0 0 0,0 1-1 0 0,0 0 1 0 0,0 0-1 0 0,0 0 1 0 0,3 3-1 0 0,-3-2 16 0 0,0 1 1 0 0,0-1-1 0 0,-1 1 0 0 0,1 0 0 0 0,-1-1 1 0 0,0 1-1 0 0,0 0 0 0 0,0 0 0 0 0,0 0 0 0 0,0-1 1 0 0,0 1-1 0 0,-1 0 0 0 0,0 0 0 0 0,1 0 1 0 0,-1 0-1 0 0,-1 4 0 0 0,-2 30 62 0 0,0-3-1448 0 0,5-11-3268 0 0,-2-22 4305 0 0,0-1 0 0 0,0 1 0 0 0,0 0 1 0 0,1 0-1 0 0,-1 0 0 0 0,0 0 0 0 0,1 0 1 0 0,-1-1-1 0 0,1 1 0 0 0,-1 0 0 0 0,1 0 1 0 0,-1-1-1 0 0,1 1 0 0 0,0 0 0 0 0,-1-1 1 0 0,1 1-1 0 0,0-1 0 0 0,0 1 0 0 0,-1-1 1 0 0,1 1-1 0 0,0-1 0 0 0,1 1 0 0 0,1 0-218 0 0,0 0-1 0 0,-1-1 0 0 0,1 1 0 0 0,-1-1 0 0 0,1 1 1 0 0,4-1-1 0 0,4 0-569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12 13824 0 0,'0'0'1388'0'0,"-6"-3"-1264"0"0,4 1 68 0 0,-1 1 1 0 0,1 0-1 0 0,-1 0 0 0 0,1 0 1 0 0,-1 1-1 0 0,1-1 1 0 0,-1 1-1 0 0,0-1 1 0 0,1 1-1 0 0,-1 0 1 0 0,0 0-1 0 0,1 0 1 0 0,-1 0-1 0 0,0 0 1 0 0,1 1-1 0 0,-1-1 1 0 0,1 1-1 0 0,-1 0 1 0 0,1 0-1 0 0,-1 0 1 0 0,-4 2-1 0 0,2 0 44 0 0,1 0 0 0 0,-1 0-1 0 0,0 0 1 0 0,1 1 0 0 0,-1-1 0 0 0,1 1-1 0 0,0 0 1 0 0,1 1 0 0 0,-6 6-1 0 0,9-11-229 0 0,0 0 0 0 0,0 0 0 0 0,0 0 0 0 0,0 0 0 0 0,0 0 0 0 0,0 0-1 0 0,-1 0 1 0 0,1 0 0 0 0,0 0 0 0 0,0 0 0 0 0,0 0 0 0 0,0 0 0 0 0,0 1 0 0 0,0-1 0 0 0,0 0-1 0 0,0 0 1 0 0,0 0 0 0 0,0 0 0 0 0,0 0 0 0 0,0 0 0 0 0,0 0 0 0 0,0 0 0 0 0,0 0-1 0 0,0 0 1 0 0,0 1 0 0 0,0-1 0 0 0,0 0 0 0 0,0 0 0 0 0,0 0 0 0 0,0 0 0 0 0,0 0 0 0 0,0 0-1 0 0,0 0 1 0 0,0 0 0 0 0,0 0 0 0 0,0 1 0 0 0,0-1 0 0 0,0 0 0 0 0,0 0 0 0 0,0 0-1 0 0,0 0 1 0 0,0 0 0 0 0,0 0 0 0 0,0 0 0 0 0,0 0 0 0 0,0 0 0 0 0,0 0 0 0 0,0 0-1 0 0,0 0 1 0 0,0 1 0 0 0,0-1 0 0 0,0 0 0 0 0,1 0 0 0 0,-1 0 0 0 0,0 0 0 0 0,0 0 0 0 0,0 0-1 0 0,0 0 1 0 0,0 0 0 0 0,0 0 0 0 0,0 0 0 0 0,9-3 161 0 0,16-9-889 0 0,-20 10 31 0 0,10-8-5691 0 0,-7 5 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11 6448 0 0,'0'0'957'0'0,"-8"0"2568"0"0,-12-7 1794 0 0,-11 4-2550 0 0,25 3-2495 0 0,0 0 1 0 0,0 1-1 0 0,0 0 1 0 0,0 0-1 0 0,0 1 0 0 0,0-1 1 0 0,0 1-1 0 0,1 0 0 0 0,-1 1 1 0 0,1-1-1 0 0,-1 1 0 0 0,1 0 1 0 0,-9 8-1 0 0,8-6-33 0 0,0 1 1 0 0,0 0-1 0 0,1 0 0 0 0,0 1 0 0 0,0-1 0 0 0,0 1 1 0 0,1 0-1 0 0,0 0 0 0 0,-5 14 0 0 0,7-16-85 0 0,1 0 0 0 0,0 0 0 0 0,-1 0 0 0 0,2 0-1 0 0,-1 0 1 0 0,0 0 0 0 0,1 6 0 0 0,0-9-125 0 0,0-1 1 0 0,0 0 0 0 0,0 0-1 0 0,0 0 1 0 0,1 0-1 0 0,-1 0 1 0 0,0 1 0 0 0,0-1-1 0 0,1 0 1 0 0,-1 0 0 0 0,1 0-1 0 0,-1 0 1 0 0,1 0-1 0 0,-1 0 1 0 0,1 0 0 0 0,0 0-1 0 0,-1 0 1 0 0,1 0-1 0 0,0-1 1 0 0,0 1 0 0 0,-1 0-1 0 0,1 0 1 0 0,0-1-1 0 0,0 1 1 0 0,0 0 0 0 0,0-1-1 0 0,0 1 1 0 0,0-1-1 0 0,0 1 1 0 0,0-1 0 0 0,1 0-1 0 0,-1 1 1 0 0,0-1-1 0 0,0 0 1 0 0,0 0 0 0 0,2 0-1 0 0,0-1 7 0 0,-1 0-1 0 0,0 0 0 0 0,1 0 1 0 0,-1-1-1 0 0,0 1 0 0 0,1-1 1 0 0,-1 0-1 0 0,0 0 0 0 0,0 1 1 0 0,-1-1-1 0 0,3-3 0 0 0,0 1 19 0 0,11-13 80 0 0,-1 0 0 0 0,0-1 1 0 0,11-21-1 0 0,-7 10-54 0 0,-15 26-40 0 0,2-2-54 0 0,-3 3-96 0 0,-3 3 15 0 0,1 0 0 0 0,0 0 1 0 0,-1 0-1 0 0,1 0 0 0 0,-1 0 0 0 0,0-1 0 0 0,1 1 0 0 0,-1 0 0 0 0,0 0 0 0 0,1-1 0 0 0,-2 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56 193 8288 0 0,'0'0'6125'0'0,"-21"0"-2315"0"0,20 0-3668 0 0,0 0 0 0 0,0 0-1 0 0,0 0 1 0 0,-1 1-1 0 0,1-1 1 0 0,0 0-1 0 0,0 0 1 0 0,-1 1-1 0 0,1-1 1 0 0,0 1-1 0 0,0-1 1 0 0,0 1 0 0 0,0 0-1 0 0,0-1 1 0 0,0 1-1 0 0,0 0 1 0 0,0 0-1 0 0,0-1 1 0 0,-1 3-1 0 0,1-1-20 0 0,-1 0-1 0 0,1 0 0 0 0,0 0 1 0 0,0 0-1 0 0,0 1 0 0 0,0-1 1 0 0,1 0-1 0 0,-1 1 0 0 0,0 3 0 0 0,0 5-2 0 0,0 1-1 0 0,1-1 0 0 0,2 18 0 0 0,-1-19 100 0 0,8 27 111 0 0,-9-35-302 0 0,0 0-1 0 0,0 0 1 0 0,1-1-1 0 0,-1 1 0 0 0,0 0 1 0 0,1-1-1 0 0,0 1 1 0 0,-1 0-1 0 0,1-1 0 0 0,0 1 1 0 0,0-1-1 0 0,0 1 1 0 0,0-1-1 0 0,0 1 0 0 0,0-1 1 0 0,0 0-1 0 0,1 0 1 0 0,-1 1-1 0 0,0-1 0 0 0,1 0 1 0 0,2 2-1 0 0,-3-3 0 0 0,0 0-1 0 0,0 1 1 0 0,1-1-1 0 0,-1 0 1 0 0,0 0-1 0 0,0 0 1 0 0,0 0-1 0 0,0 0 1 0 0,1 0-1 0 0,-1 0 1 0 0,0 0-1 0 0,0 0 1 0 0,0 0-1 0 0,0-1 1 0 0,0 1-1 0 0,1-1 1 0 0,-1 1 0 0 0,0-1-1 0 0,0 1 1 0 0,0-1-1 0 0,0 1 1 0 0,0-1-1 0 0,0 0 1 0 0,0 0-1 0 0,-1 1 1 0 0,1-1-1 0 0,0 0 1 0 0,0 0-1 0 0,-1 0 1 0 0,1 0-1 0 0,0 0 1 0 0,0-1-1 0 0,8-13 255 0 0,-1-1-1 0 0,10-27 1 0 0,4-8-51 0 0,4 1-109 0 0,49-107 638 0 0,-63 131-142 0 0,-13 26-608 0 0,1 0-1 0 0,0 0 1 0 0,0 0 0 0 0,0 0-1 0 0,0-1 1 0 0,1 1-1 0 0,-1 0 1 0 0,0 0 0 0 0,0 0-1 0 0,0 0 1 0 0,0 0 0 0 0,0 0-1 0 0,0 0 1 0 0,0 0-1 0 0,0 0 1 0 0,0-1 0 0 0,0 1-1 0 0,0 0 1 0 0,0 0-1 0 0,0 0 1 0 0,0 0 0 0 0,0 0-1 0 0,0 0 1 0 0,0 0-1 0 0,0 0 1 0 0,1 0 0 0 0,-1 0-1 0 0,0 0 1 0 0,0 0 0 0 0,0 0-1 0 0,0 0 1 0 0,0 0-1 0 0,0 0 1 0 0,0 0 0 0 0,0-1-1 0 0,1 1 1 0 0,-1 0-1 0 0,0 0 1 0 0,0 0 0 0 0,0 0-1 0 0,0 0 1 0 0,0 0 0 0 0,0 1-1 0 0,0-1 1 0 0,0 0-1 0 0,0 0 1 0 0,1 0 0 0 0,-1 0-1 0 0,0 0 1 0 0,0 0-1 0 0,0 0 1 0 0,0 0 0 0 0,0 0-1 0 0,0 0 1 0 0,0 14 154 0 0,-5 12-161 0 0,-1-1 0 0 0,-12 32 0 0 0,-7 27 0 0 0,21-66-84 0 0,1-7-117 0 0,0 0 1 0 0,1 0-1 0 0,1 0 1 0 0,0 0-1 0 0,0 0 1 0 0,2 19-1 0 0,2-23-2361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9:2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11056 0 0,'0'0'1001'0'0,"1"-1"-822"0"0,4-1 1795 0 0,0 0 1 0 0,1 0-1 0 0,-1 0 1 0 0,0 0 0 0 0,10 0-1 0 0,-4 1-1168 0 0,1 0 1 0 0,-1 1-1 0 0,13 2 0 0 0,12 0 294 0 0,3 0-594 0 0,0 2-1 0 0,48 11 1 0 0,-61-11-475 0 0,-18-2 5 0 0,23 2 364 0 0,-34-4-410 0 0,0 2 0 0 0,0-1 0 0 0,0 0-1 0 0,-1 1 1 0 0,1-1 0 0 0,1 1 0 0 0,-1 0-1 0 0,-3 2 1 0 0,0 0 5 0 0,-40 21 48 0 0,29-16-6 0 0,-22 15 0 0 0,16-10 37 0 0,-1-1-1 0 0,-41 17 1 0 0,48-22 33 0 0,15-8-25 0 0,-1 1-1 0 0,1 0 0 0 0,0-1 1 0 0,-1 0-1 0 0,1 1 0 0 0,-1-1 0 0 0,-3-1 1 0 0,5 1-130 0 0,-1 0 0 0 0,0 0-1 0 0,0 0 1 0 0,0 0 0 0 0,0 1 0 0 0,0-1 0 0 0,0 0 0 0 0,0 1 0 0 0,1 0 0 0 0,-1-1 0 0 0,-2 2 0 0 0,3-2-402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0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75 7544 0 0,'-15'0'816'0'0,"-13"0"9531"0"0,35 3-9471 0 0,3 0-527 0 0,0-1 0 0 0,0-1 0 0 0,1 1 0 0 0,-1-2 0 0 0,1 1 0 0 0,-1-2 0 0 0,1 1 0 0 0,16-4 0 0 0,7 0 198 0 0,233-13 1680 0 0,-113-1-1114 0 0,-11 0-574 0 0,418-6 87 0 0,-160 54 1005 0 0,-391-29-1599 0 0,48 5 68 0 0,76-3 0 0 0,-97-4-87 0 0,61 6 1 0 0,-97-4-27 0 0,3-1 38 0 0,1 1 0 0 0,0-1 0 0 0,-1 1 0 0 0,1 0 0 0 0,-1 1 0 0 0,7 2 0 0 0,-11-4-270 0 0,0 0 232 0 0,1 0 0 0 0,-1 0 0 0 0,0 0 0 0 0,0 0 0 0 0,0 0-1 0 0,0 0 1 0 0,0 0 0 0 0,0 0 0 0 0,0 0 0 0 0,0 0 0 0 0,0 0 0 0 0,0 0 0 0 0,0 0 0 0 0,0 0 0 0 0,1 0-1 0 0,-1 0 1 0 0,0 0 0 0 0,0 0 0 0 0,0 0 0 0 0,0 0 0 0 0,0 0 0 0 0,0 1 0 0 0,0-1 0 0 0,0 0-1 0 0,0 0 1 0 0,0 0 0 0 0,0 0 0 0 0,0 0 0 0 0,0 0 0 0 0,0 0 0 0 0,0 0 0 0 0,0 0 0 0 0,0 0 0 0 0,0 0-1 0 0,1 0 1 0 0,-1 0 0 0 0,0 0 0 0 0,0 0 0 0 0,0 1 0 0 0,0-1 0 0 0,0 0 0 0 0,0 0 0 0 0,0 0-1 0 0,0 0 1 0 0,0 0 0 0 0,0 0 0 0 0,0 0 0 0 0,0 0 0 0 0,0 0 0 0 0,0 0 0 0 0,0 0 0 0 0,0 0 0 0 0,0 0-1 0 0,-1 1 1 0 0,1-1 0 0 0,0 0 0 0 0,0 0 0 0 0,0 0 0 0 0,-4 6-612 0 0,-8 3-1026 0 0,-22 5-3473 0 0,23-13-2726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11:3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3224 0 0,'0'0'224'0'0,"24"-8"569"0"0,-22 7-533 0 0,1 0 1 0 0,-1 0-1 0 0,1 0 0 0 0,0 1 1 0 0,-1-1-1 0 0,1 1 0 0 0,0-1 0 0 0,0 1 1 0 0,0 0-1 0 0,4 0 0 0 0,31 6 463 0 0,-27-4-422 0 0,-2-1-200 0 0,-1-1 1 0 0,0-1 0 0 0,0 1 0 0 0,0-1-1 0 0,1-1 1 0 0,7-2 0 0 0,67-11 1050 0 0,-63 12-997 0 0,14-2 122 0 0,6 3-183 0 0,-31 0-65 0 0,0 1 1 0 0,0 1 0 0 0,0 0-1 0 0,0 0 1 0 0,16 3 0 0 0,48 5-14 0 0,-59-6 26 0 0,-1 0 0 0 0,18-1 1 0 0,3 1 6 0 0,13 3 126 0 0,68 10 482 0 0,-91-11-621 0 0,-1-2 0 0 0,1-1 1 0 0,33-2-1 0 0,-10 0-68 0 0,28-3 101 0 0,-49 1 16 0 0,1 2 0 0 0,27 2 0 0 0,90 4 182 0 0,-60-3-75 0 0,62-2-43 0 0,-9 0-42 0 0,-64-1 45 0 0,87-11 0 0 0,48-5 168 0 0,-38 4-112 0 0,-108 7 2 0 0,17 0 329 0 0,-19 6-39 0 0,-59 0-223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11:43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3368 0 0,'0'0'7168'0'0,"13"0"-6592"0"0,30-1 105 0 0,-17 0-234 0 0,0 1 0 0 0,33 4 0 0 0,3 2-365 0 0,-41-3-26 0 0,32 0 0 0 0,7 0 141 0 0,101 11 299 0 0,-34-5-173 0 0,44-2-59 0 0,-33-9 202 0 0,133 4 80 0 0,-123 2-399 0 0,-31-3-78 0 0,152-3 217 0 0,-90-3 271 0 0,-1 0-245 0 0,-58 0-197 0 0,179 0 165 0 0,-114 0-146 0 0,1 0 15 0 0,-27-2 100 0 0,-61 1-16 0 0,-87 6-206 0 0,42-3 276 0 0,74 7-1 0 0,80 5 847 0 0,-67-6-1103 0 0,-89-1 159 0 0,0-3 1 0 0,77-10-1 0 0,-100 6-153 0 0,-17 2-68 0 0,0 1 0 0 0,0 1 0 0 0,0 0 0 0 0,0 0 0 0 0,17 2 0 0 0,-17 4-1056 0 0,-6-3 513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11:4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115 250 13360 0 0,'-13'-1'664'0'0,"1"0"1"0"0,-22 3 0 0 0,23-1 66 0 0,7 0-429 0 0,0-1 1 0 0,0 1-1 0 0,0-1 1 0 0,0 0-1 0 0,0 0 1 0 0,0 0-1 0 0,0-1 1 0 0,-4 0-1 0 0,8 0-199 0 0,0 1-1 0 0,-1 0 1 0 0,1 0 0 0 0,0 0-1 0 0,0 0 1 0 0,0 0-1 0 0,-1 0 1 0 0,1 0-1 0 0,0 0 1 0 0,0 0-1 0 0,0 0 1 0 0,-1-1-1 0 0,1 1 1 0 0,0 0-1 0 0,0 0 1 0 0,0 0-1 0 0,0 0 1 0 0,-1-1 0 0 0,1 1-1 0 0,0 0 1 0 0,0 0-1 0 0,0 0 1 0 0,0-1-1 0 0,0 1 1 0 0,0 0-1 0 0,0 0 1 0 0,0 0-1 0 0,0-1 1 0 0,0 1-1 0 0,0 0 1 0 0,0 0-1 0 0,0-1 1 0 0,0 1-1 0 0,0 0 1 0 0,0 0 0 0 0,0 0-1 0 0,0-1 1 0 0,0 1-1 0 0,0 0 1 0 0,0 0-1 0 0,0-1 1 0 0,0 1-1 0 0,10-12 588 0 0,16-6-1101 0 0,-18 15 411 0 0,0 0 0 0 0,1 1 0 0 0,-1 0 0 0 0,1 1 0 0 0,-1 0 0 0 0,14 0 0 0 0,2-1 0 0 0,16-3 630 0 0,1 3 1 0 0,71 4-1 0 0,80 4-585 0 0,-189-6-33 0 0,1 0 0 0 0,-1 0-1 0 0,1-1 1 0 0,-1 0 0 0 0,0 0-1 0 0,1 0 1 0 0,-1 0 0 0 0,0 0-1 0 0,0-1 1 0 0,0 1 0 0 0,4-3-1 0 0,-6 3 14 0 0,1 0-1 0 0,-1 0 1 0 0,0 0-1 0 0,0 0 1 0 0,0 0-1 0 0,0 0 0 0 0,0 0 1 0 0,0 0-1 0 0,0 0 1 0 0,0-1-1 0 0,0 1 0 0 0,-1 0 1 0 0,1-1-1 0 0,0 1 1 0 0,-1 0-1 0 0,1-1 1 0 0,-1 1-1 0 0,0-1 0 0 0,1 1 1 0 0,-1-1-1 0 0,0 1 1 0 0,0-1-1 0 0,0 1 1 0 0,0-1-1 0 0,0 1 0 0 0,0-1 1 0 0,-1-1-1 0 0,-1-4 45 0 0,-1-1 1 0 0,0 1-1 0 0,0 0 0 0 0,-1 1 1 0 0,0-1-1 0 0,0 1 0 0 0,-1-1 1 0 0,0 1-1 0 0,0 1 0 0 0,0-1 0 0 0,0 1 1 0 0,-8-6-1 0 0,1 2-25 0 0,0 0 1 0 0,-1 1-1 0 0,0 0 0 0 0,0 1 1 0 0,-18-6-1 0 0,9 8 125 0 0,34 11-169 0 0,6-3 0 0 0,1-1 0 0 0,-1-1 0 0 0,1-1 0 0 0,35-5 0 0 0,-35 3 0 0 0,-1 0 0 0 0,0 2 0 0 0,0 0 0 0 0,0 1 0 0 0,24 4 0 0 0,-40-5 5 0 0,1 1 0 0 0,-1 0 0 0 0,0-1 0 0 0,1 1 0 0 0,-1 0 0 0 0,0 0 0 0 0,1 1 0 0 0,-1-1 0 0 0,0 0 0 0 0,0 1 0 0 0,0-1 0 0 0,2 4 0 0 0,-3-4 4 0 0,0 0-1 0 0,0 0 1 0 0,0 0-1 0 0,-1 1 0 0 0,1-1 1 0 0,-1 0-1 0 0,1 1 1 0 0,-1-1-1 0 0,1 0 0 0 0,-1 1 1 0 0,0-1-1 0 0,1 1 1 0 0,-1-1-1 0 0,0 0 0 0 0,0 1 1 0 0,0-1-1 0 0,0 1 0 0 0,-1-1 1 0 0,1 1-1 0 0,0-1 1 0 0,0 0-1 0 0,-1 1 0 0 0,0 1 1 0 0,-4 8 261 0 0,0 1-1 0 0,-1-1 1 0 0,0-1 0 0 0,-13 17-1 0 0,-36 39 174 0 0,17-22-600 0 0,-1-4-2837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11:4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3 264 13360 0 0,'-2'-6'3247'0'0,"4"3"-2909"0"0,0 1 0 0 0,0 0 0 0 0,0-1 0 0 0,0 1-1 0 0,0 0 1 0 0,1 0 0 0 0,-1 0 0 0 0,1 1-1 0 0,0-1 1 0 0,0 1 0 0 0,-1-1 0 0 0,4 0-1 0 0,43-14 191 0 0,-17 7-96 0 0,16-6-88 0 0,1 2 0 0 0,0 2 0 0 0,76-6 0 0 0,-79 15-156 0 0,61 3-1 0 0,-31 1 85 0 0,-43-8 228 0 0,-45-10 45 0 0,7 13-455 0 0,1 0 1 0 0,0 0-1 0 0,-1 1 1 0 0,-7-4-1 0 0,-9-5 78 0 0,-3-3-65 0 0,-1 2 0 0 0,-40-14 0 0 0,31 12 1 0 0,14 7-4 0 0,13 5 2 0 0,0 0 0 0 0,0-1 0 0 0,-10-5 0 0 0,10 5 123 0 0,2 2 113 0 0,9 0-229 0 0,115 3-109 0 0,-100-3-2 0 0,22-4-1 0 0,-28 3 25 0 0,0 1 0 0 0,0 0 0 0 0,1 0-1 0 0,16 2 1 0 0,-28-1-9 0 0,-1 1 1 0 0,0-1-1 0 0,1 0 0 0 0,-1 0 1 0 0,1 1-1 0 0,-1-1 0 0 0,0 1 1 0 0,1 0-1 0 0,-1-1 0 0 0,0 1 0 0 0,0 0 1 0 0,1 0-1 0 0,-1-1 0 0 0,0 1 1 0 0,0 0-1 0 0,0 0 0 0 0,0 0 1 0 0,0 1-1 0 0,0-1 0 0 0,0 0 0 0 0,-1 0 1 0 0,1 0-1 0 0,0 1 0 0 0,-1-1 1 0 0,1 0-1 0 0,0 1 0 0 0,-1-1 1 0 0,0 0-1 0 0,1 1 0 0 0,-1-1 0 0 0,0 1 1 0 0,0-1-1 0 0,0 1 0 0 0,0-1 1 0 0,0 3-1 0 0,-1 2 8 0 0,1 0 1 0 0,-1-1-1 0 0,-1 1 1 0 0,1-1-1 0 0,-1 1 1 0 0,0-1-1 0 0,-5 10 1 0 0,-7 13 5 0 0,7-14-84 0 0,0-1 0 0 0,0-1 0 0 0,-17 23-1 0 0,22-33-148 0 0,0 0-1 0 0,0 0 0 0 0,0 0 0 0 0,0 1 0 0 0,1-1 0 0 0,-1 1 0 0 0,1-1 1 0 0,0 1-1 0 0,0 0 0 0 0,0-1 0 0 0,0 1 0 0 0,-1 5 0 0 0,2 6-1217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11:5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2304 0 0,'-12'-12'1417'0'0,"11"10"-1041"0"0,0 1 0 0 0,0 0 0 0 0,0-1 0 0 0,1 1 0 0 0,-1-1 0 0 0,0 1 0 0 0,1-1 0 0 0,-1 1 0 0 0,1-1 0 0 0,-1 1 0 0 0,1-1 0 0 0,0-2 0 0 0,0 3-349 0 0,-1 1 0 0 0,1-1-1 0 0,0 1 1 0 0,0-1-1 0 0,0 1 1 0 0,0-1-1 0 0,0 1 1 0 0,0-1-1 0 0,0 1 1 0 0,0-1 0 0 0,1 1-1 0 0,-1-1 1 0 0,0 1-1 0 0,0-1 1 0 0,0 1-1 0 0,0-1 1 0 0,1 1-1 0 0,-1-1 1 0 0,0 1 0 0 0,0-1-1 0 0,1 1 1 0 0,-1 0-1 0 0,0-1 1 0 0,1 1-1 0 0,-1-1 1 0 0,1 1-1 0 0,-1 0 1 0 0,0 0 0 0 0,1-1-1 0 0,-1 1 1 0 0,1 0-1 0 0,-1-1 1 0 0,1 1-1 0 0,-1 0 1 0 0,1 0-1 0 0,-1 0 1 0 0,1 0 0 0 0,-1 0-1 0 0,2-1 1 0 0,-2 1 258 0 0,15 0 782 0 0,-10 1-732 0 0,0 1 0 0 0,0-1 0 0 0,0 1 0 0 0,0-1 0 0 0,-1 1 0 0 0,9 5 0 0 0,1 0 260 0 0,1-1-319 0 0,1 0 0 0 0,0-1 1 0 0,0-1-1 0 0,0 0 1 0 0,0-2-1 0 0,1 0 0 0 0,-1 0 1 0 0,1-1-1 0 0,24-3 0 0 0,5-1-42 0 0,17-2 272 0 0,79 5 0 0 0,-20 8-491 0 0,219 22 180 0 0,-14-7-40 0 0,-241-19 2 0 0,338-9 1582 0 0,-46-16 34 0 0,-163 7-764 0 0,62-1-114 0 0,-125 7-336 0 0,32-1-2526 0 0,-175 9 223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2:4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83 2760 0 0,'-4'-2'4990'0'0,"-6"-2"3378"0"0,10 4-8322 0 0,0 0-1 0 0,-1 0 0 0 0,1 0 1 0 0,0 0-1 0 0,0 0 0 0 0,0 0 1 0 0,0 0-1 0 0,-1 0 0 0 0,1-1 1 0 0,0 1-1 0 0,0 0 0 0 0,0 0 1 0 0,0 0-1 0 0,0 0 1 0 0,0 0-1 0 0,0-1 0 0 0,-1 1 1 0 0,1 0-1 0 0,0 0 0 0 0,0 0 1 0 0,0 0-1 0 0,0-1 0 0 0,0 1 1 0 0,0 0-1 0 0,0 0 0 0 0,0 0 1 0 0,0 0-1 0 0,0-1 1 0 0,0 1-1 0 0,0 0 0 0 0,0 0 1 0 0,0 0-1 0 0,0 0 0 0 0,0-1 1 0 0,0 1-1 0 0,0 0 0 0 0,0 0 1 0 0,0 0-1 0 0,0-1 0 0 0,1 1 1 0 0,-1 0-1 0 0,0 0 0 0 0,0 0 1 0 0,0 0-1 0 0,0 0 1 0 0,0-1-1 0 0,1 1 0 0 0,3-8 1026 0 0,-1 3-612 0 0,1 1 0 0 0,0 0 0 0 0,-1-1 0 0 0,1 1 0 0 0,1 1 0 0 0,-1-1 0 0 0,1 0 0 0 0,-1 1 0 0 0,1 0 0 0 0,0 0 0 0 0,0 1 0 0 0,6-3 0 0 0,-2 2-406 0 0,0 0 1 0 0,0 1 0 0 0,18-2 0 0 0,-25 4-54 0 0,0 0 1 0 0,1-1-1 0 0,-1 1 1 0 0,0 1-1 0 0,0-1 1 0 0,0 0-1 0 0,0 0 1 0 0,0 1-1 0 0,0-1 1 0 0,0 1-1 0 0,0 0 1 0 0,0-1-1 0 0,0 1 1 0 0,0 0-1 0 0,0 0 0 0 0,0 0 1 0 0,0 1-1 0 0,-1-1 1 0 0,1 0-1 0 0,0 1 1 0 0,-1-1-1 0 0,0 1 1 0 0,2 1-1 0 0,0 2 53 0 0,-1-1 0 0 0,0 1 0 0 0,0 0 0 0 0,0 0 0 0 0,-1-1-1 0 0,0 1 1 0 0,0 0 0 0 0,0 0 0 0 0,0 0 0 0 0,-1 1 0 0 0,0-1 0 0 0,0 0 0 0 0,0 0-1 0 0,-1 0 1 0 0,0 0 0 0 0,-2 8 0 0 0,-2 6 339 0 0,-2 0 1 0 0,-17 34-1 0 0,16-36-323 0 0,-49 91 527 0 0,42-86-491 0 0,7-10 88 0 0,1 0-1 0 0,-8 17 1 0 0,15-28-168 0 0,-1 0 1 0 0,1-1-1 0 0,-1 1 0 0 0,1 0 1 0 0,0 0-1 0 0,0 0 0 0 0,-1 0 1 0 0,1 0-1 0 0,0 0 0 0 0,0-1 1 0 0,0 1-1 0 0,0 0 0 0 0,0 0 1 0 0,0 0-1 0 0,0 0 0 0 0,0 0 1 0 0,0 0-1 0 0,1 0 0 0 0,-1-1 1 0 0,0 1-1 0 0,1 0 0 0 0,-1 0 1 0 0,0 0-1 0 0,1 0 0 0 0,-1-1 0 0 0,1 1 1 0 0,0 1-1 0 0,0-1 32 0 0,1-1-1 0 0,-1 1 0 0 0,1 0 1 0 0,-1 0-1 0 0,1 0 1 0 0,-1-1-1 0 0,1 1 1 0 0,-1-1-1 0 0,1 1 0 0 0,0-1 1 0 0,-1 0-1 0 0,1 0 1 0 0,0 0-1 0 0,-1 1 1 0 0,3-2-1 0 0,12 0 139 0 0,0-1 1 0 0,0-1-1 0 0,0 0 0 0 0,0-1 0 0 0,19-8 0 0 0,-12 4-306 0 0,30-6-1 0 0,-39 12-197 0 0,1 0-1 0 0,-1 1 1 0 0,1 0 0 0 0,0 1 0 0 0,15 2-1 0 0,-14 1-1667 0 0,-1 0 0 0 0,23 7-1 0 0,-24-5-6745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2:4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64 1840 0 0,'0'0'12240'0'0,"4"-12"-7393"0"0,-1 9-4590 0 0,-1-1 0 0 0,1 1-1 0 0,0 1 1 0 0,1-1-1 0 0,-1 0 1 0 0,1 1 0 0 0,-1 0-1 0 0,1 0 1 0 0,-1 0-1 0 0,1 0 1 0 0,0 0 0 0 0,6-1-1 0 0,9-4 310 0 0,12-4 250 0 0,-29 11-707 0 0,0 0 0 0 0,0 0-1 0 0,-1-1 1 0 0,1 1 0 0 0,0 0 0 0 0,0 1 0 0 0,0-1-1 0 0,-1 0 1 0 0,1 0 0 0 0,0 1 0 0 0,0-1 0 0 0,-1 1-1 0 0,1 0 1 0 0,0-1 0 0 0,2 3 0 0 0,-4-3-119 0 0,1 1 1 0 0,0 0-1 0 0,0 0 1 0 0,0 0-1 0 0,-1 0 1 0 0,1 0-1 0 0,0-1 1 0 0,-1 2-1 0 0,1-1 1 0 0,-1 0-1 0 0,1 0 1 0 0,-1 0-1 0 0,0 0 1 0 0,1 0-1 0 0,-1 0 0 0 0,0 0 1 0 0,0 0-1 0 0,0 2 1 0 0,0 22-183 0 0,-1-22 202 0 0,-1 18 34 0 0,-2 0-1 0 0,-1 0 1 0 0,0-1-1 0 0,-2 1 1 0 0,0-1 0 0 0,-1-1-1 0 0,-1 0 1 0 0,-21 33-1 0 0,16-28 54 0 0,-1-2 263 0 0,2 0 1 0 0,-16 38 0 0 0,28-59-317 0 0,1 0 1 0 0,-1 0-1 0 0,1 0 0 0 0,0 0 1 0 0,-1 1-1 0 0,1-1 0 0 0,0 0 1 0 0,0 0-1 0 0,0 0 1 0 0,0 1-1 0 0,0-1 0 0 0,0 0 1 0 0,0 0-1 0 0,0 0 1 0 0,0 0-1 0 0,0 1 0 0 0,1-1 1 0 0,-1 0-1 0 0,0 0 0 0 0,1 0 1 0 0,0 1-1 0 0,0-1-11 0 0,0 0 0 0 0,-1 0 0 0 0,1 0 0 0 0,0-1-1 0 0,0 1 1 0 0,0-1 0 0 0,0 1 0 0 0,0 0 0 0 0,0-1 0 0 0,0 0 0 0 0,1 1-1 0 0,-1-1 1 0 0,0 0 0 0 0,0 1 0 0 0,0-1 0 0 0,0 0 0 0 0,2 0 0 0 0,3 0 47 0 0,0 0 0 0 0,0-1 0 0 0,0 0 0 0 0,0 0 0 0 0,0 0 0 0 0,12-5 0 0 0,54-31 268 0 0,-54 27-458 0 0,-1 1 0 0 0,1 0 0 0 0,36-11 0 0 0,-43 17-1368 0 0,1 1 0 0 0,16-2 1 0 0,-17 4-41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2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2760 0 0,'0'-1'207'0'0,"3"-13"7182"0"0,-2 11-6509 0 0,-1 0 0 0 0,1 1 0 0 0,0-1 1 0 0,0 0-1 0 0,0 1 0 0 0,0-1 0 0 0,2-3 1 0 0,3-5 1068 0 0,-3 7-1531 0 0,0 1-1 0 0,0-1 1 0 0,0 0-1 0 0,1 1 1 0 0,-1-1-1 0 0,1 1 1 0 0,0 0-1 0 0,0 1 1 0 0,0-1-1 0 0,9-3 1 0 0,12-10 1311 0 0,-14 9-1377 0 0,1 0 0 0 0,0 0 0 0 0,0 1 0 0 0,16-5-1 0 0,-27 11-348 0 0,-1-1-1 0 0,1 1 0 0 0,-1 0 1 0 0,1 0-1 0 0,0 0 0 0 0,-1 0 0 0 0,1 0 1 0 0,-1 0-1 0 0,1 0 0 0 0,-1 0 1 0 0,1 0-1 0 0,-1 0 0 0 0,1 0 0 0 0,0 0 1 0 0,-1 0-1 0 0,1 0 0 0 0,-1 0 1 0 0,1 1-1 0 0,-1-1 0 0 0,1 0 0 0 0,-1 0 1 0 0,1 1-1 0 0,-1-1 0 0 0,1 0 1 0 0,-1 1-1 0 0,1-1 0 0 0,-1 0 0 0 0,0 1 1 0 0,1-1-1 0 0,-1 1 0 0 0,0-1 1 0 0,1 1-1 0 0,-1-1 0 0 0,0 1 0 0 0,1-1 1 0 0,-1 1-1 0 0,0-1 0 0 0,0 1 1 0 0,0-1-1 0 0,0 1 0 0 0,1-1 0 0 0,-1 1 1 0 0,0-1-1 0 0,0 1 0 0 0,0 0 1 0 0,0 0-1 0 0,0 2 10 0 0,0 0 1 0 0,0 0-1 0 0,0 1 1 0 0,0-1-1 0 0,0 0 1 0 0,-2 4-1 0 0,-1 3-9 0 0,0 1-1 0 0,-2-1 0 0 0,1 0 1 0 0,-1 0-1 0 0,0-1 0 0 0,-9 12 1 0 0,-4 2 15 0 0,-23 23 0 0 0,16-16 49 0 0,25-30-67 0 0,0 1 0 0 0,0-1 0 0 0,0 0 0 0 0,0 0 0 0 0,-1 0 0 0 0,1 1 0 0 0,0-1 0 0 0,0 0 0 0 0,0 0 0 0 0,0 0 0 0 0,0 1 0 0 0,0-1 0 0 0,0 0 0 0 0,0 0 0 0 0,0 1 0 0 0,0-1 0 0 0,0 0 0 0 0,0 0 0 0 0,0 0 0 0 0,0 1 0 0 0,0-1 0 0 0,0 0 0 0 0,1 0 0 0 0,-1 0 0 0 0,0 1 0 0 0,0-1 0 0 0,0 0 0 0 0,0 0 0 0 0,0 0 0 0 0,0 1 0 0 0,0-1 0 0 0,1 0 0 0 0,-1 0 0 0 0,0 0 0 0 0,0 0 0 0 0,0 0 0 0 0,1 1 0 0 0,-1-1 0 0 0,6 5 0 0 0,-3-5-2 0 0,-1 1-1 0 0,0 0 1 0 0,1-1 0 0 0,-1 0-1 0 0,0 1 1 0 0,1-1 0 0 0,-1 0-1 0 0,1 0 1 0 0,-1 0 0 0 0,0-1 0 0 0,1 1-1 0 0,2-1 1 0 0,30-10-32 0 0,-33 11 34 0 0,28-11 96 0 0,-10 3 141 0 0,0 1 1 0 0,0 2-1 0 0,1-1 0 0 0,26-2 1 0 0,-44 8-183 0 0,0 0-1 0 0,0 0 1 0 0,1 0 0 0 0,-1 1 0 0 0,0-1 0 0 0,1 1 0 0 0,-1 0 0 0 0,0 0-1 0 0,0 0 1 0 0,3 1 0 0 0,-4-1-31 0 0,-1-1 0 0 0,0 1-1 0 0,0 0 1 0 0,1 0 0 0 0,-1 0 0 0 0,0 0-1 0 0,0 0 1 0 0,0 0 0 0 0,0 0 0 0 0,0 0-1 0 0,0 0 1 0 0,-1 0 0 0 0,1 0 0 0 0,0 1-1 0 0,0-1 1 0 0,-1 0 0 0 0,1 0 0 0 0,-1 1 0 0 0,1-1-1 0 0,-1 1 1 0 0,0-1 0 0 0,1 0 0 0 0,-1 1-1 0 0,0 2 1 0 0,0 2 115 0 0,0-1-1 0 0,-1 1 1 0 0,0 0-1 0 0,0-1 0 0 0,0 1 1 0 0,-1 0-1 0 0,-3 7 1 0 0,-1 0-91 0 0,0-1 0 0 0,-9 12 0 0 0,-1-3-119 0 0,-1-1 0 0 0,-1 0 1 0 0,0-1-1 0 0,-29 23 0 0 0,13-12-62 0 0,24-24-81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2:4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2760 0 0,'2'-2'10686'0'0,"4"-6"-9286"0"0,-5 7-992 0 0,0 0 1 0 0,0 1-1 0 0,-1-1 0 0 0,1 0 0 0 0,0 0 0 0 0,0 0 0 0 0,1 1 1 0 0,-1-1-1 0 0,0 1 0 0 0,0-1 0 0 0,0 1 0 0 0,0-1 1 0 0,2 0-1 0 0,-2 2-314 0 0,0-1 1 0 0,0 0-1 0 0,0 1 0 0 0,-1-1 1 0 0,1 1-1 0 0,0-1 1 0 0,0 1-1 0 0,-1-1 1 0 0,1 1-1 0 0,0-1 0 0 0,-1 1 1 0 0,1 0-1 0 0,-1-1 1 0 0,1 1-1 0 0,0 0 1 0 0,-1 0-1 0 0,0-1 1 0 0,1 1-1 0 0,-1 0 0 0 0,1 0 1 0 0,-1 0-1 0 0,1 1 1 0 0,1 4 102 0 0,1 1 0 0 0,-1 0 1 0 0,0 0-1 0 0,0 0 0 0 0,-1 0 0 0 0,0 0 1 0 0,0 1-1 0 0,-1-1 0 0 0,0 9 1 0 0,-2 5 161 0 0,-8 37 1 0 0,0 4-76 0 0,-1-1-212 0 0,7-43-77 0 0,1 1-1 0 0,-2 33 1 0 0,5-50-85 0 0,0 5 26 0 0,0 1 0 0 0,1-1 0 0 0,1 10-1 0 0,-1-15-123 0 0,-1 0 0 0 0,0 0 0 0 0,1 0 0 0 0,0-1-1 0 0,-1 1 1 0 0,1 0 0 0 0,0-1 0 0 0,0 1-1 0 0,0 0 1 0 0,0-1 0 0 0,0 1 0 0 0,1-1 0 0 0,-1 0-1 0 0,0 1 1 0 0,1-1 0 0 0,-1 0 0 0 0,1 0-1 0 0,-1 0 1 0 0,3 2 0 0 0,10 2-1595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2:4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80 2760 0 0,'-1'-14'225'0'0,"-1"2"2129"0"0,3 0 3367 0 0,-1 10-5151 0 0,0 0 0 0 0,0 0 1 0 0,0 0-1 0 0,0 0 0 0 0,0 1 1 0 0,0-1-1 0 0,0 0 1 0 0,-1 0-1 0 0,0-2 0 0 0,1 3-441 0 0,0 0-1 0 0,-1 0 1 0 0,1 0 0 0 0,0 0-1 0 0,-1 0 1 0 0,1 0-1 0 0,0 1 1 0 0,-1-1-1 0 0,1 0 1 0 0,-1 0 0 0 0,1 0-1 0 0,-1 1 1 0 0,0-1-1 0 0,1 0 1 0 0,-1 1 0 0 0,0-1-1 0 0,1 1 1 0 0,-1-1-1 0 0,0 1 1 0 0,-1-2-1 0 0,-2 1 68 0 0,0 0-1 0 0,1 1 1 0 0,-1-1-1 0 0,0 1 1 0 0,0 0-1 0 0,1 0 1 0 0,-1 0-1 0 0,0 0 1 0 0,0 1-1 0 0,1-1 1 0 0,-1 1-1 0 0,0 0 1 0 0,1 0-1 0 0,-1 1 1 0 0,-3 1-1 0 0,-1 1 9 0 0,5-3-147 0 0,0 0 0 0 0,0 1 1 0 0,0 0-1 0 0,1-1 0 0 0,-1 1 0 0 0,1 0 1 0 0,-1 0-1 0 0,1 1 0 0 0,-3 2 0 0 0,-13 13 477 0 0,16-16-475 0 0,0-1 0 0 0,-1 1 1 0 0,1 0-1 0 0,0 0 1 0 0,0 0-1 0 0,0 1 0 0 0,1-1 1 0 0,-1 0-1 0 0,0 1 0 0 0,1-1 1 0 0,0 1-1 0 0,-1 0 0 0 0,1-1 1 0 0,0 1-1 0 0,0 0 1 0 0,1 0-1 0 0,-1 0 0 0 0,0 3 1 0 0,1-3-38 0 0,0 0 0 0 0,1-1 1 0 0,-1 1-1 0 0,1-1 0 0 0,-1 1 1 0 0,1-1-1 0 0,0 0 1 0 0,0 1-1 0 0,0-1 0 0 0,0 0 1 0 0,1 0-1 0 0,-1 1 0 0 0,0-1 1 0 0,4 3-1 0 0,3 7 93 0 0,-6-10-102 0 0,0 0-1 0 0,1 0 1 0 0,-1 0-1 0 0,0 0 1 0 0,1 0-1 0 0,-1 0 1 0 0,1-1-1 0 0,0 1 1 0 0,0-1-1 0 0,3 2 1 0 0,33 10 104 0 0,-37-13-116 0 0,17 6 66 0 0,26 11 0 0 0,-39-15-23 0 0,-1 1 0 0 0,1 0 1 0 0,-1 0-1 0 0,0 0 1 0 0,0 1-1 0 0,0-1 1 0 0,0 1-1 0 0,-1 0 1 0 0,1 1-1 0 0,-1-1 1 0 0,0 1-1 0 0,-1 0 1 0 0,6 8-1 0 0,-8-10-30 0 0,0 0-1 0 0,0 1 1 0 0,0-1-1 0 0,0 1 1 0 0,-1 0-1 0 0,0-1 1 0 0,1 1-1 0 0,-1 0 1 0 0,-1 6-1 0 0,0-3 13 0 0,1 0 0 0 0,-2 0 0 0 0,1 1 0 0 0,-3 6 1 0 0,0-6 8 0 0,1-1 0 0 0,-1 1 0 0 0,-1-1 0 0 0,1 0 1 0 0,-1 0-1 0 0,0 0 0 0 0,-1-1 0 0 0,1 0 1 0 0,-13 10-1 0 0,15-13-17 0 0,0 0 1 0 0,-1 0 0 0 0,0-1-1 0 0,1 0 1 0 0,-1 1-1 0 0,0-1 1 0 0,0-1 0 0 0,0 1-1 0 0,0-1 1 0 0,0 1-1 0 0,-1-1 1 0 0,1 0-1 0 0,0-1 1 0 0,0 1 0 0 0,-1-1-1 0 0,1 0 1 0 0,-1 0-1 0 0,1 0 1 0 0,0 0 0 0 0,-8-2-1 0 0,10 1-26 0 0,0 0 0 0 0,0 1 0 0 0,1-1 0 0 0,-1 0 0 0 0,0 0 0 0 0,0 0 0 0 0,1 0 1 0 0,-1 0-1 0 0,0-1 0 0 0,1 1 0 0 0,-1 0 0 0 0,1-1 0 0 0,0 1 0 0 0,0-1 0 0 0,-1 0 0 0 0,1 1 0 0 0,0-1 0 0 0,0 0 0 0 0,0 0 0 0 0,1 1 0 0 0,-1-1 0 0 0,0 0 0 0 0,1 0 0 0 0,-1 0 0 0 0,0-3 0 0 0,1 2 15 0 0,0-1-1 0 0,0 1 0 0 0,0-1 1 0 0,1 1-1 0 0,-1-1 0 0 0,1 1 1 0 0,-1 0-1 0 0,1-1 0 0 0,0 1 1 0 0,1 0-1 0 0,-1-1 0 0 0,0 1 1 0 0,1 0-1 0 0,2-3 0 0 0,32-66 255 0 0,59-70 498 0 0,-72 109-1026 0 0,2-1-196 0 0,29-42-2075 0 0,-49 68-3652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01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20 10592 0 0,'0'-1'780'0'0,"-1"-2"-368"0"0,-3-7-344 0 0,4 10 76 0 0,-1-1 0 0 0,1 1 1 0 0,0 0-1 0 0,0-1 1 0 0,-1 1-1 0 0,1 0 1 0 0,0-1-1 0 0,-1 1 1 0 0,1 0-1 0 0,0-1 0 0 0,-1 1 1 0 0,1 0-1 0 0,-1 0 1 0 0,1-1-1 0 0,-1 1 1 0 0,1 0-1 0 0,0 0 0 0 0,-1 0 1 0 0,1 0-1 0 0,-1-1 1 0 0,1 1-1 0 0,-1 0 1 0 0,1 0-1 0 0,-1 0 0 0 0,1 0 1 0 0,-1 0-1 0 0,1 0 1 0 0,-1 0-1 0 0,0 1 1 0 0,0-1-41 0 0,0 1-1 0 0,0-1 1 0 0,0 1 0 0 0,0 0 0 0 0,0-1 0 0 0,0 1 0 0 0,0 0 0 0 0,0 0 0 0 0,1 0 0 0 0,-1 0 0 0 0,-1 1 0 0 0,-2 4-74 0 0,1-1 0 0 0,0 1-1 0 0,0 0 1 0 0,-2 6 0 0 0,-54 177-12 0 0,23-66-7 0 0,-22 99 211 0 0,22-78 377 0 0,-81 445 2872 0 0,112-549-3150 0 0,1 1 0 0 0,3 0 0 0 0,1 0 0 0 0,9 66 0 0 0,-8-99-355 0 0,1 0 1 0 0,0 0-1 0 0,0 0 0 0 0,1 0 0 0 0,0-1 0 0 0,0 1 0 0 0,1-1 0 0 0,8 12 0 0 0,-9-14 82 0 0,1-1-1 0 0,1 1 1 0 0,-1-1-1 0 0,0 1 0 0 0,1-1 1 0 0,0 0-1 0 0,0-1 1 0 0,0 1-1 0 0,1-1 0 0 0,-1 0 1 0 0,11 3-1 0 0,6 1 223 0 0,0 0 1 0 0,0-2-1 0 0,0-1 0 0 0,31 2 0 0 0,91-4 411 0 0,-12 0-309 0 0,0 8-108 0 0,68 3 151 0 0,-141-7-290 0 0,-38-3 21 0 0,22 0 0 0 0,-42-3 362 0 0,-13-3-88 0 0,-56-21-256 0 0,26 10 30 0 0,-69-32 0 0 0,106 43-194 0 0,-15-5 0 0 0,17 6-13 0 0,4 1 5 0 0,0 0 1 0 0,0 0 0 0 0,0 1-1 0 0,1-1 1 0 0,-1 0-1 0 0,0 0 1 0 0,1 1 0 0 0,2-2-1 0 0,22-4 29 0 0,0 1 0 0 0,1 1 0 0 0,28 0 0 0 0,-18 1 114 0 0,-35 3-118 0 0,1 0 0 0 0,-1 0 0 0 0,1 0 0 0 0,-1 0 0 0 0,0 1 0 0 0,1-1 0 0 0,-1 1 0 0 0,1 0 0 0 0,3 1 0 0 0,-6-2-10 0 0,1 0 0 0 0,-1 1-1 0 0,1-1 1 0 0,0 0 0 0 0,-1 1 0 0 0,1-1 0 0 0,-1 1 0 0 0,1-1-1 0 0,-1 1 1 0 0,1-1 0 0 0,-1 1 0 0 0,1-1 0 0 0,-1 1-1 0 0,0-1 1 0 0,1 1 0 0 0,-1 0 0 0 0,0-1 0 0 0,1 1 0 0 0,-1 0-1 0 0,0-1 1 0 0,0 1 0 0 0,0 0 0 0 0,1-1 0 0 0,-1 1-1 0 0,0 0 1 0 0,0 0 0 0 0,0-1 0 0 0,0 1 0 0 0,0 0 0 0 0,-1-1-1 0 0,1 1 1 0 0,0 0 0 0 0,0-1 0 0 0,0 1 0 0 0,0 0-1 0 0,-1-1 1 0 0,0 2 0 0 0,-5 10 60 0 0,-1-1 1 0 0,-16 22-1 0 0,7-10 8 0 0,-58 79-49 0 0,-9 14-2002 0 0,55-71-1903 0 0,16-25-4856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3:1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85 11200 0 0,'0'0'1006'0'0,"-2"-3"-886"0"0,-1-1-25 0 0,3-1 22 0 0,0 4 435 0 0,-1-1-68 0 0,0 0 1 0 0,0 0-1 0 0,0 1 0 0 0,0-1 0 0 0,-1 0 0 0 0,1 0 0 0 0,0 1 0 0 0,-4-4 0 0 0,-6-5 1734 0 0,8 7-1898 0 0,0 0-1 0 0,1 1 1 0 0,-1-1-1 0 0,-1 1 1 0 0,-4-3-1 0 0,-1 1 64 0 0,-1-1 1 0 0,1 2-1 0 0,-1 0 0 0 0,0 0 0 0 0,-1 1 1 0 0,1 0-1 0 0,-17-1 0 0 0,-77 4 654 0 0,44 1-1035 0 0,14-2 544 0 0,0 2 0 0 0,-1 2 0 0 0,-84 20 0 0 0,117-20-484 0 0,-9 1 98 0 0,0 1 0 0 0,1 2 0 0 0,-36 16-1 0 0,36-11-41 0 0,0 0 0 0 0,0 1 0 0 0,2 1 0 0 0,0 0 0 0 0,-26 28 0 0 0,9-1 10 0 0,2 2 0 0 0,-45 75-1 0 0,69-98-48 0 0,0 1 0 0 0,1 0 0 0 0,2 1 0 0 0,0 1 0 0 0,1-1 0 0 0,2 1 0 0 0,-5 45 0 0 0,9-54-79 0 0,1-1 0 0 0,0 1 0 0 0,3 14 0 0 0,0-7 0 0 0,8 66 0 0 0,-7-69 21 0 0,1 0 1 0 0,14 35-1 0 0,-15-46-12 0 0,0 0 0 0 0,0-1 1 0 0,1 1-1 0 0,0-1 0 0 0,0 0 0 0 0,11 10 0 0 0,-3-5 12 0 0,0-1 1 0 0,19 14-1 0 0,-16-16 60 0 0,-1 0-1 0 0,2 0 1 0 0,-1-2-1 0 0,19 6 1 0 0,73 18 407 0 0,-78-24-484 0 0,-7-1-250 0 0,61 19 188 0 0,-71-20 104 0 0,-1-1 0 0 0,1 0 0 0 0,0 0 0 0 0,0-1-1 0 0,0-1 1 0 0,0-1 0 0 0,0 1 0 0 0,1-2 0 0 0,-1 0 0 0 0,0-1 0 0 0,1 0 0 0 0,17-4 0 0 0,17-6 16 0 0,-28 7-41 0 0,0-1-1 0 0,23-9 1 0 0,-17 5 66 0 0,-16 5 1 0 0,0 1-1 0 0,0-2 1 0 0,0 1-1 0 0,0-1 0 0 0,-1-1 1 0 0,0 1-1 0 0,13-12 1 0 0,2-6-68 0 0,-1-1 0 0 0,0-1 0 0 0,-2-1 0 0 0,20-33 0 0 0,-28 38-8 0 0,0-1-1 0 0,-2-1 1 0 0,-1 0-1 0 0,-1-1 1 0 0,-1 0-1 0 0,6-29 1 0 0,-12 45-12 0 0,3-15 0 0 0,-1 0 0 0 0,2-38 0 0 0,-6 44 0 0 0,-2 1 0 0 0,0 0 0 0 0,0 0 0 0 0,-2 0 0 0 0,0 0 0 0 0,0 1 0 0 0,-12-24 0 0 0,15 34 0 0 0,-1 0 0 0 0,1 0 0 0 0,-1 0 0 0 0,0-9 0 0 0,-4-16 0 0 0,-20-43 0 0 0,21 58-68 0 0,4 11 10 0 0,-1 0 1 0 0,0 0-1 0 0,1 0 0 0 0,-1 0 0 0 0,-1 0 1 0 0,-2-5-1 0 0,-1 3-347 0 0,-5-10 1186 0 0,3 5-700 0 0,6 9-80 0 0,0-1 1 0 0,1 1-1 0 0,-1 0 1 0 0,0 0-1 0 0,1-1 1 0 0,0 1-1 0 0,-1-1 1 0 0,1 0-1 0 0,-1-2 1 0 0,0 0-2 0 0,-1-1 0 0 0,-3-5 0 0 0,2 8 0 0 0,1-1-35 0 0,2 3-145 0 0,1 1 299 0 0,-3 3-34 0 0,1-3-190 0 0,-4 6-2744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4:5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12 145 2760 0 0,'0'-1'207'0'0,"-3"-9"7811"0"0,-2-2-5469 0 0,1-13 1700 0 0,14 5-1745 0 0,-8 16-2131 0 0,1 1 0 0 0,1 0-1 0 0,-1 0 1 0 0,0 0 0 0 0,1 0-1 0 0,5-3 1 0 0,-3 1 73 0 0,0 1-400 0 0,0 1-1 0 0,0 0 1 0 0,1 0-1 0 0,10-3 1 0 0,11-6 834 0 0,-22 9-708 0 0,0 1 1 0 0,0 0-1 0 0,1 0 1 0 0,-1 0-1 0 0,1 1 1 0 0,-1 0-1 0 0,1 0 0 0 0,11 0 1 0 0,-16 1-149 0 0,0 0 0 0 0,-1 0 0 0 0,1 0 0 0 0,0 0 1 0 0,0 1-1 0 0,0-1 0 0 0,0 0 0 0 0,0 1 0 0 0,-1-1 0 0 0,1 1 1 0 0,0 0-1 0 0,-1 0 0 0 0,1 0 0 0 0,0 0 0 0 0,-1 0 0 0 0,1 0 0 0 0,-1 0 1 0 0,1 0-1 0 0,-1 1 0 0 0,0-1 0 0 0,1 0 0 0 0,-1 1 0 0 0,0-1 1 0 0,0 1-1 0 0,0-1 0 0 0,0 1 0 0 0,0 0 0 0 0,-1 0 0 0 0,1-1 0 0 0,0 1 1 0 0,-1 0-1 0 0,1 0 0 0 0,-1 0 0 0 0,1 3 0 0 0,-1 11 79 0 0,0 1-1 0 0,0-1 0 0 0,-2 1 1 0 0,0-1-1 0 0,-5 20 1 0 0,-29 81 86 0 0,15-52-101 0 0,16-52-71 0 0,-10 20 0 0 0,4-10 153 0 0,10-22-106 0 0,1-1-36 0 0,0 0-1 0 0,0 0 0 0 0,0 0 1 0 0,0 0-1 0 0,0 0 1 0 0,-1 0-1 0 0,1 0 1 0 0,0 0-1 0 0,0 0 1 0 0,0 0-1 0 0,0-1 0 0 0,0 1 1 0 0,0 0-1 0 0,-1 0 1 0 0,1 0-1 0 0,0 0 1 0 0,0 0-1 0 0,0 0 0 0 0,0 0 1 0 0,0 0-1 0 0,0-1 1 0 0,0 1-1 0 0,0 0 1 0 0,0 0-1 0 0,-1 0 1 0 0,1 0-1 0 0,0 0 0 0 0,0-1 1 0 0,0 1-1 0 0,0 0 1 0 0,0 0-1 0 0,0 0 1 0 0,0 0-1 0 0,0 0 0 0 0,0-1 1 0 0,0 1-1 0 0,0 0 1 0 0,0 0-1 0 0,0 0 1 0 0,0 0-1 0 0,0-1 1 0 0,4-10 471 0 0,10-11 129 0 0,-9 16-546 0 0,1 1 1 0 0,1 0-1 0 0,-1 0 0 0 0,1 1 1 0 0,0-1-1 0 0,-1 1 0 0 0,2 1 0 0 0,-1 0 1 0 0,0 0-1 0 0,1 0 0 0 0,0 1 1 0 0,-1 0-1 0 0,1 0 0 0 0,11 0 1 0 0,-13 1-257 0 0,1 1 0 0 0,-1 0 0 0 0,0 0 0 0 0,0 0 0 0 0,1 1 0 0 0,-1 0 1 0 0,0 0-1 0 0,0 1 0 0 0,0 0 0 0 0,0 0 0 0 0,0 0 0 0 0,-1 1 0 0 0,1-1 1 0 0,-1 1-1 0 0,1 1 0 0 0,-1-1 0 0 0,0 1 0 0 0,0 0 0 0 0,4 5 0 0 0,8 6-3887 0 0,-12-12 1701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4:5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3224 0 0,'3'-5'23'0'0,"3"-25"18559"0"0,-9 36-17613 0 0,1 5-384 0 0,0-5-366 0 0,1-1 1 0 0,0 1 0 0 0,1-1 0 0 0,-1 1 0 0 0,1 0 0 0 0,0 0 0 0 0,1 7 0 0 0,0-7-124 0 0,0-1-1 0 0,0 1 1 0 0,1-1 0 0 0,0 0 0 0 0,0 1-1 0 0,0-1 1 0 0,1 0 0 0 0,-1 0-1 0 0,6 6 1 0 0,-6-8-61 0 0,0-1 0 0 0,1 1 0 0 0,-1-1 0 0 0,1 0 0 0 0,0 0 0 0 0,0 0 0 0 0,-1 0-1 0 0,1 0 1 0 0,0-1 0 0 0,0 1 0 0 0,1-1 0 0 0,-1 0 0 0 0,0 0 0 0 0,0 0 0 0 0,1 0 0 0 0,5 0 0 0 0,-4-1-442 0 0,0 0 1 0 0,0 0-1 0 0,0-1 1 0 0,-1 1-1 0 0,1-1 1 0 0,5-2-1 0 0,-2 1-1057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4:5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 4608 0 0,'-6'-6'9115'0'0,"5"6"-8821"0"0,-7 6 6008 0 0,-2 13-2106 0 0,-8 49-1417 0 0,5-12-1453 0 0,-4 0-682 0 0,-22 82 275 0 0,34-108-859 0 0,-4 46 0 0 0,10-47-38 0 0,0-7-2779 0 0,-1-17 1460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4:5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97 8088 0 0,'-11'-25'5917'0'0,"13"22"-5260"0"0,0 0 0 0 0,0 1 0 0 0,1-1 0 0 0,-1 1 1 0 0,1-1-1 0 0,-1 1 0 0 0,4-2 0 0 0,60-31 4095 0 0,-64 34-4660 0 0,1 0 0 0 0,-1 0 1 0 0,0 0-1 0 0,1 0 0 0 0,-1 0 0 0 0,1 1 0 0 0,-1-1 0 0 0,3 1 1 0 0,13-4 366 0 0,-17 4-400 0 0,-1-1 1 0 0,1 1-1 0 0,0-1 0 0 0,0 1 0 0 0,0 0 0 0 0,0-1 1 0 0,0 1-1 0 0,0 0 0 0 0,0 0 0 0 0,0 0 0 0 0,0-1 1 0 0,0 1-1 0 0,0 0 0 0 0,0 1 0 0 0,0-1 0 0 0,0 0 0 0 0,0 0 1 0 0,0 0-1 0 0,0 0 0 0 0,0 1 0 0 0,0-1 0 0 0,2 1 1 0 0,-3 0-36 0 0,0 0 1 0 0,1-1-1 0 0,-1 1 1 0 0,1 0-1 0 0,-1 0 1 0 0,0 0-1 0 0,0-1 1 0 0,0 1-1 0 0,1 0 1 0 0,-1 0-1 0 0,0 0 0 0 0,0 0 1 0 0,0 0-1 0 0,0-1 1 0 0,0 1-1 0 0,0 0 1 0 0,-1 0-1 0 0,1 0 1 0 0,0 0-1 0 0,-1 1 1 0 0,-2 7 56 0 0,-1 0 1 0 0,0 0 0 0 0,-6 11-1 0 0,8-17-4 0 0,-20 32-50 0 0,16-26-27 0 0,0 0-1 0 0,0 1 1 0 0,-8 20-1 0 0,3-4 1 0 0,8-19 24 0 0,-1 1-1 0 0,2-1 1 0 0,-1 1 0 0 0,-2 13 0 0 0,3-5 74 0 0,0-9-87 0 0,1 1 1 0 0,0-1 0 0 0,1 1-1 0 0,-1 0 1 0 0,2 10 0 0 0,0-15-27 0 0,-1 0 0 0 0,1 0 0 0 0,-1 0 0 0 0,1 0 0 0 0,0 0 0 0 0,0-1 0 0 0,0 1 0 0 0,1 0 0 0 0,-1-1 0 0 0,1 1 0 0 0,1 2 0 0 0,-2-4 52 0 0,1 0 0 0 0,-1 0 0 0 0,0 0 0 0 0,0 0 0 0 0,1 0 0 0 0,-1 0 0 0 0,1 0 0 0 0,-1 0 0 0 0,1 0 0 0 0,-1-1-1 0 0,1 1 1 0 0,-1-1 0 0 0,1 1 0 0 0,0-1 0 0 0,-1 0 0 0 0,1 0 0 0 0,0 0 0 0 0,-1 1 0 0 0,1-1 0 0 0,0-1 0 0 0,1 1 0 0 0,10-1 177 0 0,0-1-1 0 0,-1-1 1 0 0,1 0 0 0 0,12-5-1 0 0,82-30-3675 0 0,-93 34-3005 0 0,0 1-1999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5:1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42 821 11056 0 0,'-42'-17'7453'0'0,"51"4"-5727"0"0,8-4-685 0 0,1 1 0 0 0,26-18 0 0 0,-21 18-300 0 0,26-27 1 0 0,182-153 1004 0 0,-98 90-1358 0 0,182-124-77 0 0,-252 186-462 0 0,24-14-2153 0 0,-34 27-6623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5:1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0 887 17071 0 0,'0'0'388'0'0,"0"-15"1080"0"0,3 11-1392 0 0,0 1 0 0 0,0 0-1 0 0,0 0 1 0 0,0 0-1 0 0,1 0 1 0 0,-1 1 0 0 0,5-3-1 0 0,8-7 747 0 0,31-29 895 0 0,259-208 2646 0 0,51 12-3118 0 0,-92 91-693 0 0,-126 72-1149 0 0,-48 31-1352 0 0,-38 20-4751 0 0,-10 3-1477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6:45:4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238 2304 0 0,'0'1'50'0'0,"3"0"-102"0"0,-2-2 103 0 0,-1 0 1 0 0,0 0-1 0 0,0 0 0 0 0,0 0 0 0 0,0 0 0 0 0,0-1 0 0 0,0 1 0 0 0,0 0 0 0 0,0 0 0 0 0,0 0 0 0 0,-1 0 0 0 0,0-2 1 0 0,-4-14 11422 0 0,-2 0-7524 0 0,4 12-3688 0 0,0-1 0 0 0,1 1 0 0 0,0-1 0 0 0,-1-7 0 0 0,2 10-166 0 0,0 0 0 0 0,0 0 0 0 0,0 0 1 0 0,0 1-1 0 0,0-1 0 0 0,0 0 0 0 0,0 1 1 0 0,-1-1-1 0 0,0 1 0 0 0,1 0 0 0 0,-1-1 0 0 0,0 1 1 0 0,0 0-1 0 0,0 0 0 0 0,0 0 0 0 0,-1 1 1 0 0,1-1-1 0 0,0 0 0 0 0,-1 1 0 0 0,1-1 1 0 0,-1 1-1 0 0,-4-2 0 0 0,-1 1 447 0 0,2 0-126 0 0,-1 0 0 0 0,1 0 0 0 0,-1 0 0 0 0,0 1 0 0 0,-11 0 0 0 0,-77-3 1148 0 0,49 2-1003 0 0,-54 3 0 0 0,58 3 5 0 0,0 2-1 0 0,-78 23 0 0 0,93-21-490 0 0,1 2-1 0 0,0 1 0 0 0,1 1 1 0 0,0 1-1 0 0,-32 22 0 0 0,37-19-35 0 0,1 0 1 0 0,0 1-1 0 0,-28 34 0 0 0,-40 66 109 0 0,31-41 58 0 0,35-44-18 0 0,-29 56-1 0 0,23-39 89 0 0,16-28 23 0 0,-9 25 1 0 0,6-12-209 0 0,11-26-123 0 0,0 0 0 0 0,1 0 0 0 0,-1 0 0 0 0,1 1 0 0 0,1-1 0 0 0,-1 12 0 0 0,2 3 32 0 0,2 23 0 0 0,0-16 22 0 0,-2-20-23 0 0,1 0 0 0 0,0 0 0 0 0,1 0 0 0 0,0 0 0 0 0,0 0 0 0 0,1 0 0 0 0,0 0 0 0 0,7 12 0 0 0,3 2 0 0 0,24 32 0 0 0,-22-36 0 0 0,6 8 33 0 0,3-2 1 0 0,0 0-1 0 0,33 27 0 0 0,-41-39-15 0 0,1-1 0 0 0,1 0 0 0 0,-1-1-1 0 0,2-1 1 0 0,28 13 0 0 0,-23-15 7 0 0,0 0-1 0 0,0-2 1 0 0,1-1-1 0 0,0-1 1 0 0,0-2-1 0 0,0 0 1 0 0,49-1-1 0 0,-30-5 33 0 0,1-1 0 0 0,-1-3 0 0 0,71-19 0 0 0,-94 20-26 0 0,0-1 1 0 0,0-1-1 0 0,-1 0 1 0 0,0-2-1 0 0,-1 0 0 0 0,0-1 1 0 0,-1-1-1 0 0,0-1 0 0 0,-1-1 1 0 0,0 0-1 0 0,-1-1 1 0 0,27-33-1 0 0,75-125-127 0 0,-101 142-2 0 0,-1 0 0 0 0,-1-1 0 0 0,19-66 0 0 0,-28 77 168 0 0,5-36 0 0 0,-7 18 137 0 0,-1 19-85 0 0,-1 0-1 0 0,-1-23 1 0 0,-4 8-122 0 0,-1 1 0 0 0,-2 1 0 0 0,-1-1 0 0 0,-14-35 0 0 0,-41-95-572 0 0,40 108 789 0 0,-29-53 1 0 0,47 103-201 0 0,0-1 0 0 0,0 0 0 0 0,-1 1 0 0 0,0 0 1 0 0,0 0-1 0 0,0 0 0 0 0,-10-7 0 0 0,-1 0-89 0 0,12 9-16 0 0,0 0-1 0 0,-1 1 1 0 0,1 0-1 0 0,-9-5 1 0 0,11 7 50 0 0,0 1-1 0 0,0-1 1 0 0,0 1 0 0 0,0-1-1 0 0,0 1 1 0 0,0-1 0 0 0,0 1-1 0 0,0 0 1 0 0,0 0 0 0 0,0 0-1 0 0,0 0 1 0 0,0 0 0 0 0,0 1-1 0 0,0-1 1 0 0,0 1 0 0 0,0-1-1 0 0,-2 2 1 0 0,-42 21-5358 0 0,23-17 3380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7" Type="http://schemas.openxmlformats.org/officeDocument/2006/relationships/image" Target="../media/image17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2.png"/><Relationship Id="rId40" Type="http://schemas.openxmlformats.org/officeDocument/2006/relationships/customXml" Target="../ink/ink34.xml"/><Relationship Id="rId45" Type="http://schemas.openxmlformats.org/officeDocument/2006/relationships/image" Target="../media/image36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4" Type="http://schemas.openxmlformats.org/officeDocument/2006/relationships/customXml" Target="../ink/ink36.xml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8" Type="http://schemas.openxmlformats.org/officeDocument/2006/relationships/customXml" Target="../ink/ink18.xml"/><Relationship Id="rId3" Type="http://schemas.openxmlformats.org/officeDocument/2006/relationships/image" Target="../media/image15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3.xml"/><Relationship Id="rId20" Type="http://schemas.openxmlformats.org/officeDocument/2006/relationships/customXml" Target="../ink/ink24.xml"/><Relationship Id="rId4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46.png"/><Relationship Id="rId42" Type="http://schemas.openxmlformats.org/officeDocument/2006/relationships/customXml" Target="../ink/ink57.xml"/><Relationship Id="rId47" Type="http://schemas.openxmlformats.org/officeDocument/2006/relationships/image" Target="../media/image59.png"/><Relationship Id="rId63" Type="http://schemas.openxmlformats.org/officeDocument/2006/relationships/image" Target="../media/image67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16" Type="http://schemas.openxmlformats.org/officeDocument/2006/relationships/customXml" Target="../ink/ink44.xml"/><Relationship Id="rId11" Type="http://schemas.openxmlformats.org/officeDocument/2006/relationships/image" Target="../media/image41.png"/><Relationship Id="rId32" Type="http://schemas.openxmlformats.org/officeDocument/2006/relationships/customXml" Target="../ink/ink52.xml"/><Relationship Id="rId37" Type="http://schemas.openxmlformats.org/officeDocument/2006/relationships/image" Target="../media/image54.png"/><Relationship Id="rId53" Type="http://schemas.openxmlformats.org/officeDocument/2006/relationships/image" Target="../media/image62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75.png"/><Relationship Id="rId5" Type="http://schemas.openxmlformats.org/officeDocument/2006/relationships/image" Target="../media/image38.png"/><Relationship Id="rId1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png"/><Relationship Id="rId30" Type="http://schemas.openxmlformats.org/officeDocument/2006/relationships/customXml" Target="../ink/ink5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64" Type="http://schemas.openxmlformats.org/officeDocument/2006/relationships/customXml" Target="../ink/ink68.xml"/><Relationship Id="rId69" Type="http://schemas.openxmlformats.org/officeDocument/2006/relationships/image" Target="../media/image70.png"/><Relationship Id="rId77" Type="http://schemas.openxmlformats.org/officeDocument/2006/relationships/image" Target="../media/image74.png"/><Relationship Id="rId8" Type="http://schemas.openxmlformats.org/officeDocument/2006/relationships/customXml" Target="../ink/ink40.xml"/><Relationship Id="rId51" Type="http://schemas.openxmlformats.org/officeDocument/2006/relationships/image" Target="../media/image61.png"/><Relationship Id="rId72" Type="http://schemas.openxmlformats.org/officeDocument/2006/relationships/customXml" Target="../ink/ink72.xml"/><Relationship Id="rId80" Type="http://schemas.openxmlformats.org/officeDocument/2006/relationships/customXml" Target="../ink/ink76.xml"/><Relationship Id="rId85" Type="http://schemas.openxmlformats.org/officeDocument/2006/relationships/image" Target="../media/image78.png"/><Relationship Id="rId3" Type="http://schemas.openxmlformats.org/officeDocument/2006/relationships/image" Target="../media/image37.png"/><Relationship Id="rId12" Type="http://schemas.openxmlformats.org/officeDocument/2006/relationships/customXml" Target="../ink/ink4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20" Type="http://schemas.openxmlformats.org/officeDocument/2006/relationships/customXml" Target="../ink/ink46.xml"/><Relationship Id="rId41" Type="http://schemas.openxmlformats.org/officeDocument/2006/relationships/image" Target="../media/image56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73.png"/><Relationship Id="rId83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0.png"/><Relationship Id="rId57" Type="http://schemas.openxmlformats.org/officeDocument/2006/relationships/image" Target="../media/image64.png"/><Relationship Id="rId10" Type="http://schemas.openxmlformats.org/officeDocument/2006/relationships/customXml" Target="../ink/ink41.xml"/><Relationship Id="rId31" Type="http://schemas.openxmlformats.org/officeDocument/2006/relationships/image" Target="../media/image51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68.png"/><Relationship Id="rId73" Type="http://schemas.openxmlformats.org/officeDocument/2006/relationships/image" Target="../media/image72.png"/><Relationship Id="rId78" Type="http://schemas.openxmlformats.org/officeDocument/2006/relationships/customXml" Target="../ink/ink75.xml"/><Relationship Id="rId81" Type="http://schemas.openxmlformats.org/officeDocument/2006/relationships/image" Target="../media/image76.png"/><Relationship Id="rId86" Type="http://schemas.openxmlformats.org/officeDocument/2006/relationships/customXml" Target="../ink/ink79.xml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39" Type="http://schemas.openxmlformats.org/officeDocument/2006/relationships/image" Target="../media/image55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3.png"/><Relationship Id="rId76" Type="http://schemas.openxmlformats.org/officeDocument/2006/relationships/customXml" Target="../ink/ink74.xml"/><Relationship Id="rId7" Type="http://schemas.openxmlformats.org/officeDocument/2006/relationships/image" Target="../media/image39.png"/><Relationship Id="rId71" Type="http://schemas.openxmlformats.org/officeDocument/2006/relationships/image" Target="../media/image71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58.png"/><Relationship Id="rId66" Type="http://schemas.openxmlformats.org/officeDocument/2006/relationships/customXml" Target="../ink/ink69.xml"/><Relationship Id="rId87" Type="http://schemas.openxmlformats.org/officeDocument/2006/relationships/image" Target="../media/image79.png"/><Relationship Id="rId61" Type="http://schemas.openxmlformats.org/officeDocument/2006/relationships/image" Target="../media/image66.png"/><Relationship Id="rId82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90.xml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12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89.xml"/><Relationship Id="rId5" Type="http://schemas.openxmlformats.org/officeDocument/2006/relationships/customXml" Target="../ink/ink86.xml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customXml" Target="../ink/ink88.xml"/><Relationship Id="rId1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96.xml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12" Type="http://schemas.openxmlformats.org/officeDocument/2006/relationships/image" Target="../media/image99.png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customXml" Target="../ink/ink95.xml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94.xml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B72703-E3A5-401A-92B6-540A2BB57D55}"/>
                  </a:ext>
                </a:extLst>
              </p14:cNvPr>
              <p14:cNvContentPartPr/>
              <p14:nvPr/>
            </p14:nvContentPartPr>
            <p14:xfrm>
              <a:off x="2077849" y="1691179"/>
              <a:ext cx="789480" cy="5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B72703-E3A5-401A-92B6-540A2BB57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9209" y="1682179"/>
                <a:ext cx="807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542C69-CD67-406C-A25E-7D71D0C51973}"/>
                  </a:ext>
                </a:extLst>
              </p14:cNvPr>
              <p14:cNvContentPartPr/>
              <p14:nvPr/>
            </p14:nvContentPartPr>
            <p14:xfrm>
              <a:off x="868969" y="2127139"/>
              <a:ext cx="382320" cy="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542C69-CD67-406C-A25E-7D71D0C519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329" y="2118139"/>
                <a:ext cx="399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475B00-C62B-4F29-97B6-4B6AA6DC15A5}"/>
                  </a:ext>
                </a:extLst>
              </p14:cNvPr>
              <p14:cNvContentPartPr/>
              <p14:nvPr/>
            </p14:nvContentPartPr>
            <p14:xfrm>
              <a:off x="550369" y="1981699"/>
              <a:ext cx="150480" cy="12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475B00-C62B-4F29-97B6-4B6AA6DC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729" y="1973059"/>
                <a:ext cx="168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11A837-8DE9-4225-9EB6-D32F03278C26}"/>
                  </a:ext>
                </a:extLst>
              </p14:cNvPr>
              <p14:cNvContentPartPr/>
              <p14:nvPr/>
            </p14:nvContentPartPr>
            <p14:xfrm>
              <a:off x="844849" y="2573899"/>
              <a:ext cx="80244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11A837-8DE9-4225-9EB6-D32F03278C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209" y="2565259"/>
                <a:ext cx="820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EA8FDD-6493-41B0-8218-A0853696690D}"/>
                  </a:ext>
                </a:extLst>
              </p14:cNvPr>
              <p14:cNvContentPartPr/>
              <p14:nvPr/>
            </p14:nvContentPartPr>
            <p14:xfrm>
              <a:off x="879409" y="3013099"/>
              <a:ext cx="658080" cy="3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EA8FDD-6493-41B0-8218-A08536966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769" y="3004099"/>
                <a:ext cx="675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563C38-8C91-4B25-A1D8-4E70586E8748}"/>
                  </a:ext>
                </a:extLst>
              </p14:cNvPr>
              <p14:cNvContentPartPr/>
              <p14:nvPr/>
            </p14:nvContentPartPr>
            <p14:xfrm>
              <a:off x="3580129" y="3007339"/>
              <a:ext cx="631800" cy="3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563C38-8C91-4B25-A1D8-4E70586E87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1489" y="2998699"/>
                <a:ext cx="649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4EF6E6-60C3-4DA7-8357-28497B31D859}"/>
                  </a:ext>
                </a:extLst>
              </p14:cNvPr>
              <p14:cNvContentPartPr/>
              <p14:nvPr/>
            </p14:nvContentPartPr>
            <p14:xfrm>
              <a:off x="2026009" y="3314059"/>
              <a:ext cx="1291680" cy="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4EF6E6-60C3-4DA7-8357-28497B31D8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7369" y="3305059"/>
                <a:ext cx="1309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85AF96-BB77-4BC0-929A-1F46F72D12F2}"/>
                  </a:ext>
                </a:extLst>
              </p14:cNvPr>
              <p14:cNvContentPartPr/>
              <p14:nvPr/>
            </p14:nvContentPartPr>
            <p14:xfrm>
              <a:off x="4522609" y="3333859"/>
              <a:ext cx="740520" cy="3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85AF96-BB77-4BC0-929A-1F46F72D12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3969" y="3325219"/>
                <a:ext cx="7581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C923A47-2B6E-4200-BCE2-6C48B53D1DE7}"/>
              </a:ext>
            </a:extLst>
          </p:cNvPr>
          <p:cNvGrpSpPr/>
          <p:nvPr/>
        </p:nvGrpSpPr>
        <p:grpSpPr>
          <a:xfrm>
            <a:off x="857089" y="3141259"/>
            <a:ext cx="1355400" cy="799200"/>
            <a:chOff x="857089" y="3141259"/>
            <a:chExt cx="135540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BFAA1F-7ACD-4322-9475-EA0DED57FBC3}"/>
                    </a:ext>
                  </a:extLst>
                </p14:cNvPr>
                <p14:cNvContentPartPr/>
                <p14:nvPr/>
              </p14:nvContentPartPr>
              <p14:xfrm>
                <a:off x="857089" y="3141259"/>
                <a:ext cx="353880" cy="73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BFAA1F-7ACD-4322-9475-EA0DED57FB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8449" y="3132259"/>
                  <a:ext cx="3715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6CE88F-90F2-44F6-8F6E-4133A99138FC}"/>
                    </a:ext>
                  </a:extLst>
                </p14:cNvPr>
                <p14:cNvContentPartPr/>
                <p14:nvPr/>
              </p14:nvContentPartPr>
              <p14:xfrm>
                <a:off x="2009089" y="3603499"/>
                <a:ext cx="203400" cy="33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6CE88F-90F2-44F6-8F6E-4133A99138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0089" y="3594859"/>
                  <a:ext cx="221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C4E5B9-F5B4-4AD2-A2A5-D6E9E5C6CB31}"/>
                    </a:ext>
                  </a:extLst>
                </p14:cNvPr>
                <p14:cNvContentPartPr/>
                <p14:nvPr/>
              </p14:nvContentPartPr>
              <p14:xfrm>
                <a:off x="2125729" y="3796819"/>
                <a:ext cx="52200" cy="10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C4E5B9-F5B4-4AD2-A2A5-D6E9E5C6CB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6729" y="3788179"/>
                  <a:ext cx="69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4A6DCD-BBA8-4E11-9F2A-0A3EE6346149}"/>
                    </a:ext>
                  </a:extLst>
                </p14:cNvPr>
                <p14:cNvContentPartPr/>
                <p14:nvPr/>
              </p14:nvContentPartPr>
              <p14:xfrm>
                <a:off x="1505449" y="3693859"/>
                <a:ext cx="54360" cy="20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4A6DCD-BBA8-4E11-9F2A-0A3EE63461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6809" y="3685219"/>
                  <a:ext cx="72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D868C4-A03E-4EF1-8080-BC93D744CF37}"/>
                    </a:ext>
                  </a:extLst>
                </p14:cNvPr>
                <p14:cNvContentPartPr/>
                <p14:nvPr/>
              </p14:nvContentPartPr>
              <p14:xfrm>
                <a:off x="1632169" y="3727699"/>
                <a:ext cx="119160" cy="10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D868C4-A03E-4EF1-8080-BC93D744CF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3169" y="3718699"/>
                  <a:ext cx="13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77EF2-F86D-478E-B148-33ACDC353729}"/>
                    </a:ext>
                  </a:extLst>
                </p14:cNvPr>
                <p14:cNvContentPartPr/>
                <p14:nvPr/>
              </p14:nvContentPartPr>
              <p14:xfrm>
                <a:off x="1783369" y="3694939"/>
                <a:ext cx="58320" cy="12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77EF2-F86D-478E-B148-33ACDC3537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4729" y="3686299"/>
                  <a:ext cx="759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049E30-D418-4048-B338-C3137EB6836E}"/>
                  </a:ext>
                </a:extLst>
              </p14:cNvPr>
              <p14:cNvContentPartPr/>
              <p14:nvPr/>
            </p14:nvContentPartPr>
            <p14:xfrm>
              <a:off x="3503449" y="1623139"/>
              <a:ext cx="1836000" cy="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049E30-D418-4048-B338-C3137EB68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4449" y="1614139"/>
                <a:ext cx="1853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50637B-999A-41C1-A913-508DF32BCD09}"/>
                  </a:ext>
                </a:extLst>
              </p14:cNvPr>
              <p14:cNvContentPartPr/>
              <p14:nvPr/>
            </p14:nvContentPartPr>
            <p14:xfrm>
              <a:off x="6724369" y="1655179"/>
              <a:ext cx="62892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50637B-999A-41C1-A913-508DF32BC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5729" y="1646539"/>
                <a:ext cx="646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4D427E-ADAF-4B0A-A181-537A72829D23}"/>
                  </a:ext>
                </a:extLst>
              </p14:cNvPr>
              <p14:cNvContentPartPr/>
              <p14:nvPr/>
            </p14:nvContentPartPr>
            <p14:xfrm>
              <a:off x="1617049" y="2216059"/>
              <a:ext cx="560880" cy="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4D427E-ADAF-4B0A-A181-537A72829D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8409" y="2207419"/>
                <a:ext cx="5785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D5B8CF8-0B55-475E-9262-F2821A6B4DDC}"/>
              </a:ext>
            </a:extLst>
          </p:cNvPr>
          <p:cNvGrpSpPr/>
          <p:nvPr/>
        </p:nvGrpSpPr>
        <p:grpSpPr>
          <a:xfrm>
            <a:off x="1826209" y="561859"/>
            <a:ext cx="703080" cy="308520"/>
            <a:chOff x="1826209" y="561859"/>
            <a:chExt cx="70308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6CC546-438B-4934-B5F1-3121C22EF3EA}"/>
                    </a:ext>
                  </a:extLst>
                </p14:cNvPr>
                <p14:cNvContentPartPr/>
                <p14:nvPr/>
              </p14:nvContentPartPr>
              <p14:xfrm>
                <a:off x="1826209" y="676339"/>
                <a:ext cx="14760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6CC546-438B-4934-B5F1-3121C22EF3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7569" y="667339"/>
                  <a:ext cx="165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650087-01B6-4D98-9D7C-0DA4AA069FB9}"/>
                    </a:ext>
                  </a:extLst>
                </p14:cNvPr>
                <p14:cNvContentPartPr/>
                <p14:nvPr/>
              </p14:nvContentPartPr>
              <p14:xfrm>
                <a:off x="2075689" y="561859"/>
                <a:ext cx="73800" cy="29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650087-01B6-4D98-9D7C-0DA4AA069F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7049" y="552859"/>
                  <a:ext cx="91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FC60BB-1959-4928-9591-B34E368D7453}"/>
                    </a:ext>
                  </a:extLst>
                </p14:cNvPr>
                <p14:cNvContentPartPr/>
                <p14:nvPr/>
              </p14:nvContentPartPr>
              <p14:xfrm>
                <a:off x="2184769" y="722059"/>
                <a:ext cx="5220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FC60BB-1959-4928-9591-B34E368D74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5769" y="713059"/>
                  <a:ext cx="6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A6593B-8EDE-4BEF-8A08-71152E9D01D7}"/>
                    </a:ext>
                  </a:extLst>
                </p14:cNvPr>
                <p14:cNvContentPartPr/>
                <p14:nvPr/>
              </p14:nvContentPartPr>
              <p14:xfrm>
                <a:off x="2334889" y="701179"/>
                <a:ext cx="63000" cy="15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A6593B-8EDE-4BEF-8A08-71152E9D0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6249" y="692539"/>
                  <a:ext cx="80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13D705-7955-4F29-A31A-0C04588A495C}"/>
                    </a:ext>
                  </a:extLst>
                </p14:cNvPr>
                <p14:cNvContentPartPr/>
                <p14:nvPr/>
              </p14:nvContentPartPr>
              <p14:xfrm>
                <a:off x="2466649" y="686059"/>
                <a:ext cx="62640" cy="16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13D705-7955-4F29-A31A-0C04588A49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7649" y="677059"/>
                  <a:ext cx="802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3CF813-BF14-4DA9-882F-3D268A57C913}"/>
                  </a:ext>
                </a:extLst>
              </p14:cNvPr>
              <p14:cNvContentPartPr/>
              <p14:nvPr/>
            </p14:nvContentPartPr>
            <p14:xfrm>
              <a:off x="519409" y="2424859"/>
              <a:ext cx="210240" cy="14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3CF813-BF14-4DA9-882F-3D268A57C9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409" y="2416219"/>
                <a:ext cx="227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5B3BB8-DCE4-4AAA-ABAD-ABFDAD683922}"/>
                  </a:ext>
                </a:extLst>
              </p14:cNvPr>
              <p14:cNvContentPartPr/>
              <p14:nvPr/>
            </p14:nvContentPartPr>
            <p14:xfrm>
              <a:off x="3518929" y="2580379"/>
              <a:ext cx="1742400" cy="5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5B3BB8-DCE4-4AAA-ABAD-ABFDAD6839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0289" y="2571379"/>
                <a:ext cx="17600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0624AF-BC82-4E57-AD1D-4E031313414C}"/>
                  </a:ext>
                </a:extLst>
              </p14:cNvPr>
              <p14:cNvContentPartPr/>
              <p14:nvPr/>
            </p14:nvContentPartPr>
            <p14:xfrm>
              <a:off x="1516609" y="3584059"/>
              <a:ext cx="532080" cy="2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0624AF-BC82-4E57-AD1D-4E03131341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7609" y="3575059"/>
                <a:ext cx="549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97B142-BAAD-4B30-BE3B-6B1659B8A44F}"/>
                  </a:ext>
                </a:extLst>
              </p14:cNvPr>
              <p14:cNvContentPartPr/>
              <p14:nvPr/>
            </p14:nvContentPartPr>
            <p14:xfrm>
              <a:off x="2910889" y="3551659"/>
              <a:ext cx="600480" cy="51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97B142-BAAD-4B30-BE3B-6B1659B8A4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2249" y="3543019"/>
                <a:ext cx="6181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44231E-ECE4-44B6-80CF-0B7A17DDF9B4}"/>
                  </a:ext>
                </a:extLst>
              </p14:cNvPr>
              <p14:cNvContentPartPr/>
              <p14:nvPr/>
            </p14:nvContentPartPr>
            <p14:xfrm>
              <a:off x="2009809" y="3807619"/>
              <a:ext cx="1056600" cy="3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44231E-ECE4-44B6-80CF-0B7A17DDF9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00809" y="3798979"/>
                <a:ext cx="1074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D8959C-4687-4165-9C8E-A2888B0533D1}"/>
                  </a:ext>
                </a:extLst>
              </p14:cNvPr>
              <p14:cNvContentPartPr/>
              <p14:nvPr/>
            </p14:nvContentPartPr>
            <p14:xfrm>
              <a:off x="5782969" y="3784579"/>
              <a:ext cx="814320" cy="3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D8959C-4687-4165-9C8E-A2888B0533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73969" y="3775579"/>
                <a:ext cx="831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A4CDFA-42E5-42EB-ACA3-7B58D47E1DE9}"/>
                  </a:ext>
                </a:extLst>
              </p14:cNvPr>
              <p14:cNvContentPartPr/>
              <p14:nvPr/>
            </p14:nvContentPartPr>
            <p14:xfrm>
              <a:off x="2549089" y="2879539"/>
              <a:ext cx="88632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A4CDFA-42E5-42EB-ACA3-7B58D47E1D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0449" y="2870899"/>
                <a:ext cx="903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9EA194-560D-4FC5-96F0-5029B0456733}"/>
                  </a:ext>
                </a:extLst>
              </p14:cNvPr>
              <p14:cNvContentPartPr/>
              <p14:nvPr/>
            </p14:nvContentPartPr>
            <p14:xfrm>
              <a:off x="539569" y="3933619"/>
              <a:ext cx="268920" cy="15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9EA194-560D-4FC5-96F0-5029B04567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569" y="3924979"/>
                <a:ext cx="286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73F8FD-C678-4E5B-B094-E39DD4E3E894}"/>
                  </a:ext>
                </a:extLst>
              </p14:cNvPr>
              <p14:cNvContentPartPr/>
              <p14:nvPr/>
            </p14:nvContentPartPr>
            <p14:xfrm>
              <a:off x="2800369" y="4124419"/>
              <a:ext cx="658440" cy="66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73F8FD-C678-4E5B-B094-E39DD4E3E8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91369" y="4115779"/>
                <a:ext cx="6760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2A0E030-01B2-447E-A031-BCDE9E854299}"/>
              </a:ext>
            </a:extLst>
          </p:cNvPr>
          <p:cNvGrpSpPr/>
          <p:nvPr/>
        </p:nvGrpSpPr>
        <p:grpSpPr>
          <a:xfrm>
            <a:off x="5065489" y="3897259"/>
            <a:ext cx="476640" cy="473040"/>
            <a:chOff x="5065489" y="3897259"/>
            <a:chExt cx="4766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9E8C56-B481-4FF2-BDD0-31425A46D9A8}"/>
                    </a:ext>
                  </a:extLst>
                </p14:cNvPr>
                <p14:cNvContentPartPr/>
                <p14:nvPr/>
              </p14:nvContentPartPr>
              <p14:xfrm>
                <a:off x="5065489" y="4045219"/>
                <a:ext cx="51480" cy="28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9E8C56-B481-4FF2-BDD0-31425A46D9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6489" y="4036579"/>
                  <a:ext cx="69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0D313B-BC69-49CD-A38A-AB011B4CB86F}"/>
                    </a:ext>
                  </a:extLst>
                </p14:cNvPr>
                <p14:cNvContentPartPr/>
                <p14:nvPr/>
              </p14:nvContentPartPr>
              <p14:xfrm>
                <a:off x="5194369" y="4054579"/>
                <a:ext cx="204840" cy="31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0D313B-BC69-49CD-A38A-AB011B4CB8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85369" y="4045939"/>
                  <a:ext cx="222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36646C-FB5E-42B2-8AE3-330A81B55253}"/>
                    </a:ext>
                  </a:extLst>
                </p14:cNvPr>
                <p14:cNvContentPartPr/>
                <p14:nvPr/>
              </p14:nvContentPartPr>
              <p14:xfrm>
                <a:off x="5398129" y="3897259"/>
                <a:ext cx="144000" cy="17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36646C-FB5E-42B2-8AE3-330A81B552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89489" y="3888619"/>
                  <a:ext cx="1616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F54528-536A-42FF-87DC-1F275F3CB4FB}"/>
                  </a:ext>
                </a:extLst>
              </p14:cNvPr>
              <p14:cNvContentPartPr/>
              <p14:nvPr/>
            </p14:nvContentPartPr>
            <p14:xfrm>
              <a:off x="4288969" y="4799419"/>
              <a:ext cx="1338120" cy="37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F54528-536A-42FF-87DC-1F275F3CB4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80329" y="4790419"/>
                <a:ext cx="1355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4D226D-3120-4A51-BF84-B82B5E3429E1}"/>
                  </a:ext>
                </a:extLst>
              </p14:cNvPr>
              <p14:cNvContentPartPr/>
              <p14:nvPr/>
            </p14:nvContentPartPr>
            <p14:xfrm>
              <a:off x="677809" y="1015459"/>
              <a:ext cx="2052720" cy="90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4D226D-3120-4A51-BF84-B82B5E3429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9169" y="1006819"/>
                <a:ext cx="20703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052C3D-6960-41AD-90AC-BE6C5287CE15}"/>
                  </a:ext>
                </a:extLst>
              </p14:cNvPr>
              <p14:cNvContentPartPr/>
              <p14:nvPr/>
            </p14:nvContentPartPr>
            <p14:xfrm>
              <a:off x="803089" y="847699"/>
              <a:ext cx="244440" cy="16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052C3D-6960-41AD-90AC-BE6C5287C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089" y="838699"/>
                <a:ext cx="262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F70E1B-9CC2-4E3D-B450-F0DB8483BEA0}"/>
                  </a:ext>
                </a:extLst>
              </p14:cNvPr>
              <p14:cNvContentPartPr/>
              <p14:nvPr/>
            </p14:nvContentPartPr>
            <p14:xfrm>
              <a:off x="830449" y="1512619"/>
              <a:ext cx="204840" cy="1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F70E1B-9CC2-4E3D-B450-F0DB8483B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809" y="1503979"/>
                <a:ext cx="2224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A7FE27-6648-4D0F-866D-695B13D7A363}"/>
                  </a:ext>
                </a:extLst>
              </p14:cNvPr>
              <p14:cNvContentPartPr/>
              <p14:nvPr/>
            </p14:nvContentPartPr>
            <p14:xfrm>
              <a:off x="2945449" y="1961899"/>
              <a:ext cx="1220760" cy="2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A7FE27-6648-4D0F-866D-695B13D7A3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6449" y="1953259"/>
                <a:ext cx="1238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985C92-2457-4FBA-8CE4-E7D362DB06D1}"/>
                  </a:ext>
                </a:extLst>
              </p14:cNvPr>
              <p14:cNvContentPartPr/>
              <p14:nvPr/>
            </p14:nvContentPartPr>
            <p14:xfrm>
              <a:off x="6535729" y="2380219"/>
              <a:ext cx="820800" cy="3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985C92-2457-4FBA-8CE4-E7D362DB06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6729" y="2371219"/>
                <a:ext cx="838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063203-1B50-480F-80D9-45A2F6DC5243}"/>
                  </a:ext>
                </a:extLst>
              </p14:cNvPr>
              <p14:cNvContentPartPr/>
              <p14:nvPr/>
            </p14:nvContentPartPr>
            <p14:xfrm>
              <a:off x="1520569" y="3009499"/>
              <a:ext cx="549360" cy="2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063203-1B50-480F-80D9-45A2F6DC52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1569" y="3000859"/>
                <a:ext cx="567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7F74FC-9217-4353-9C71-43800146602B}"/>
                  </a:ext>
                </a:extLst>
              </p14:cNvPr>
              <p14:cNvContentPartPr/>
              <p14:nvPr/>
            </p14:nvContentPartPr>
            <p14:xfrm>
              <a:off x="841969" y="3154939"/>
              <a:ext cx="246960" cy="129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7F74FC-9217-4353-9C71-4380014660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969" y="3146299"/>
                <a:ext cx="264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E8804E-AEBB-4674-8285-0558DEC14B73}"/>
                  </a:ext>
                </a:extLst>
              </p14:cNvPr>
              <p14:cNvContentPartPr/>
              <p14:nvPr/>
            </p14:nvContentPartPr>
            <p14:xfrm>
              <a:off x="2311489" y="3629779"/>
              <a:ext cx="1005120" cy="17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E8804E-AEBB-4674-8285-0558DEC14B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2849" y="3621139"/>
                <a:ext cx="10227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DD7553D-F74C-4278-B68D-58BC4431F4C8}"/>
              </a:ext>
            </a:extLst>
          </p:cNvPr>
          <p:cNvGrpSpPr/>
          <p:nvPr/>
        </p:nvGrpSpPr>
        <p:grpSpPr>
          <a:xfrm>
            <a:off x="1895329" y="3858739"/>
            <a:ext cx="2643120" cy="30600"/>
            <a:chOff x="1895329" y="3858739"/>
            <a:chExt cx="2643120" cy="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433FF5-42A6-451D-9BED-11EA0FE60984}"/>
                    </a:ext>
                  </a:extLst>
                </p14:cNvPr>
                <p14:cNvContentPartPr/>
                <p14:nvPr/>
              </p14:nvContentPartPr>
              <p14:xfrm>
                <a:off x="1895329" y="3865579"/>
                <a:ext cx="224280" cy="2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433FF5-42A6-451D-9BED-11EA0FE609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6689" y="3856939"/>
                  <a:ext cx="241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958F48-EBCD-46A2-869D-C83C48BE32B1}"/>
                    </a:ext>
                  </a:extLst>
                </p14:cNvPr>
                <p14:cNvContentPartPr/>
                <p14:nvPr/>
              </p14:nvContentPartPr>
              <p14:xfrm>
                <a:off x="2262169" y="3859099"/>
                <a:ext cx="271800" cy="2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958F48-EBCD-46A2-869D-C83C48BE3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3529" y="3850099"/>
                  <a:ext cx="28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5B8BB2-EE8E-4E76-B197-EEED7C19F7A2}"/>
                    </a:ext>
                  </a:extLst>
                </p14:cNvPr>
                <p14:cNvContentPartPr/>
                <p14:nvPr/>
              </p14:nvContentPartPr>
              <p14:xfrm>
                <a:off x="2655289" y="3860899"/>
                <a:ext cx="20916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5B8BB2-EE8E-4E76-B197-EEED7C19F7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6649" y="3852259"/>
                  <a:ext cx="226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6B4E71-A30F-4AFB-8FB8-A318D8C96326}"/>
                    </a:ext>
                  </a:extLst>
                </p14:cNvPr>
                <p14:cNvContentPartPr/>
                <p14:nvPr/>
              </p14:nvContentPartPr>
              <p14:xfrm>
                <a:off x="3020689" y="3858739"/>
                <a:ext cx="212760" cy="1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6B4E71-A30F-4AFB-8FB8-A318D8C963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12049" y="3849739"/>
                  <a:ext cx="230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6ADE-6587-46DC-A648-A8C2109D54DA}"/>
                    </a:ext>
                  </a:extLst>
                </p14:cNvPr>
                <p14:cNvContentPartPr/>
                <p14:nvPr/>
              </p14:nvContentPartPr>
              <p14:xfrm>
                <a:off x="3706129" y="3864499"/>
                <a:ext cx="832320" cy="2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6ADE-6587-46DC-A648-A8C2109D54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129" y="3855859"/>
                  <a:ext cx="8499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09DB53-E1C9-4295-8CD4-9AF78328A9C4}"/>
                  </a:ext>
                </a:extLst>
              </p14:cNvPr>
              <p14:cNvContentPartPr/>
              <p14:nvPr/>
            </p14:nvContentPartPr>
            <p14:xfrm>
              <a:off x="3756529" y="4134139"/>
              <a:ext cx="768600" cy="2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09DB53-E1C9-4295-8CD4-9AF78328A9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47889" y="4125139"/>
                <a:ext cx="786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387764-54A2-4084-B472-BE50FF89206F}"/>
                  </a:ext>
                </a:extLst>
              </p14:cNvPr>
              <p14:cNvContentPartPr/>
              <p14:nvPr/>
            </p14:nvContentPartPr>
            <p14:xfrm>
              <a:off x="5343409" y="4130179"/>
              <a:ext cx="312480" cy="2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387764-54A2-4084-B472-BE50FF8920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4409" y="4121539"/>
                <a:ext cx="330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F59777-163B-47A6-B31A-2593CCA38ABB}"/>
                  </a:ext>
                </a:extLst>
              </p14:cNvPr>
              <p14:cNvContentPartPr/>
              <p14:nvPr/>
            </p14:nvContentPartPr>
            <p14:xfrm>
              <a:off x="3687049" y="4393699"/>
              <a:ext cx="508680" cy="1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F59777-163B-47A6-B31A-2593CCA38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8049" y="4384699"/>
                <a:ext cx="526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F714A2-608D-4C76-96D7-4B290664835F}"/>
                  </a:ext>
                </a:extLst>
              </p14:cNvPr>
              <p14:cNvContentPartPr/>
              <p14:nvPr/>
            </p14:nvContentPartPr>
            <p14:xfrm>
              <a:off x="1209529" y="4513579"/>
              <a:ext cx="243000" cy="9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F714A2-608D-4C76-96D7-4B29066483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0529" y="4504939"/>
                <a:ext cx="2606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B12FDA-D1EC-4C01-8E22-616CF638DA2B}"/>
                  </a:ext>
                </a:extLst>
              </p14:cNvPr>
              <p14:cNvContentPartPr/>
              <p14:nvPr/>
            </p14:nvContentPartPr>
            <p14:xfrm>
              <a:off x="3501289" y="4921099"/>
              <a:ext cx="1099800" cy="1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B12FDA-D1EC-4C01-8E22-616CF638DA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2649" y="4912099"/>
                <a:ext cx="11174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BBA68-641A-44D2-8E27-C66FA12E2971}"/>
              </a:ext>
            </a:extLst>
          </p:cNvPr>
          <p:cNvGrpSpPr/>
          <p:nvPr/>
        </p:nvGrpSpPr>
        <p:grpSpPr>
          <a:xfrm>
            <a:off x="4703689" y="4930819"/>
            <a:ext cx="1740240" cy="184680"/>
            <a:chOff x="4703689" y="4930819"/>
            <a:chExt cx="174024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E96A5D-AA54-40A1-98C2-5A5F1051E003}"/>
                    </a:ext>
                  </a:extLst>
                </p14:cNvPr>
                <p14:cNvContentPartPr/>
                <p14:nvPr/>
              </p14:nvContentPartPr>
              <p14:xfrm>
                <a:off x="4703689" y="4973299"/>
                <a:ext cx="187200" cy="10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E96A5D-AA54-40A1-98C2-5A5F1051E0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94689" y="4964659"/>
                  <a:ext cx="20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B038E3-365B-4564-8493-93623EA54150}"/>
                    </a:ext>
                  </a:extLst>
                </p14:cNvPr>
                <p14:cNvContentPartPr/>
                <p14:nvPr/>
              </p14:nvContentPartPr>
              <p14:xfrm>
                <a:off x="5057929" y="4975459"/>
                <a:ext cx="120600" cy="9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B038E3-365B-4564-8493-93623EA541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49289" y="4966459"/>
                  <a:ext cx="138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87FEC3-F88B-4A3F-8C4F-0889DC69D283}"/>
                    </a:ext>
                  </a:extLst>
                </p14:cNvPr>
                <p14:cNvContentPartPr/>
                <p14:nvPr/>
              </p14:nvContentPartPr>
              <p14:xfrm>
                <a:off x="5244769" y="4930819"/>
                <a:ext cx="34560" cy="153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87FEC3-F88B-4A3F-8C4F-0889DC69D2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6129" y="4922179"/>
                  <a:ext cx="5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3DE7B4-6D05-49E8-8F96-78E1DC1FBB29}"/>
                    </a:ext>
                  </a:extLst>
                </p14:cNvPr>
                <p14:cNvContentPartPr/>
                <p14:nvPr/>
              </p14:nvContentPartPr>
              <p14:xfrm>
                <a:off x="5330809" y="4988779"/>
                <a:ext cx="6228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3DE7B4-6D05-49E8-8F96-78E1DC1FBB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22169" y="4979779"/>
                  <a:ext cx="79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8CBA99-473A-41DE-9776-D0C2BEBC52C6}"/>
                    </a:ext>
                  </a:extLst>
                </p14:cNvPr>
                <p14:cNvContentPartPr/>
                <p14:nvPr/>
              </p14:nvContentPartPr>
              <p14:xfrm>
                <a:off x="5431609" y="4983019"/>
                <a:ext cx="62280" cy="10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8CBA99-473A-41DE-9776-D0C2BEBC52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2969" y="4974379"/>
                  <a:ext cx="79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80DA21-A05A-4574-BCC8-2DA035DCB02A}"/>
                    </a:ext>
                  </a:extLst>
                </p14:cNvPr>
                <p14:cNvContentPartPr/>
                <p14:nvPr/>
              </p14:nvContentPartPr>
              <p14:xfrm>
                <a:off x="5524849" y="4974019"/>
                <a:ext cx="56160" cy="10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80DA21-A05A-4574-BCC8-2DA035DCB0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5849" y="4965379"/>
                  <a:ext cx="7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7CF8DE-B0F1-4B13-88EB-87C8212A8EEC}"/>
                    </a:ext>
                  </a:extLst>
                </p14:cNvPr>
                <p14:cNvContentPartPr/>
                <p14:nvPr/>
              </p14:nvContentPartPr>
              <p14:xfrm>
                <a:off x="5717089" y="4998499"/>
                <a:ext cx="156600" cy="11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7CF8DE-B0F1-4B13-88EB-87C8212A8E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08449" y="4989859"/>
                  <a:ext cx="174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E19D83-D789-4E30-B5FB-04DBDDD00DFB}"/>
                    </a:ext>
                  </a:extLst>
                </p14:cNvPr>
                <p14:cNvContentPartPr/>
                <p14:nvPr/>
              </p14:nvContentPartPr>
              <p14:xfrm>
                <a:off x="5922289" y="5018299"/>
                <a:ext cx="82440" cy="90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E19D83-D789-4E30-B5FB-04DBDDD00D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3289" y="5009659"/>
                  <a:ext cx="100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83D942-13E0-47C7-B23F-3FBA427FA5FF}"/>
                    </a:ext>
                  </a:extLst>
                </p14:cNvPr>
                <p14:cNvContentPartPr/>
                <p14:nvPr/>
              </p14:nvContentPartPr>
              <p14:xfrm>
                <a:off x="6067369" y="4950259"/>
                <a:ext cx="84240" cy="16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83D942-13E0-47C7-B23F-3FBA427FA5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58369" y="4941619"/>
                  <a:ext cx="101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608BC4-C067-4C0F-BEBF-EECA48268BEC}"/>
                    </a:ext>
                  </a:extLst>
                </p14:cNvPr>
                <p14:cNvContentPartPr/>
                <p14:nvPr/>
              </p14:nvContentPartPr>
              <p14:xfrm>
                <a:off x="6158449" y="4947019"/>
                <a:ext cx="11772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608BC4-C067-4C0F-BEBF-EECA48268B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49449" y="4938379"/>
                  <a:ext cx="135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FC1A12-67B7-4212-B04D-E0045DD386E7}"/>
                    </a:ext>
                  </a:extLst>
                </p14:cNvPr>
                <p14:cNvContentPartPr/>
                <p14:nvPr/>
              </p14:nvContentPartPr>
              <p14:xfrm>
                <a:off x="6308569" y="5040619"/>
                <a:ext cx="57960" cy="5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FC1A12-67B7-4212-B04D-E0045DD386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9929" y="5031979"/>
                  <a:ext cx="75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7B8D9A-A3EA-46AD-9D7F-F2824F129CF5}"/>
                    </a:ext>
                  </a:extLst>
                </p14:cNvPr>
                <p14:cNvContentPartPr/>
                <p14:nvPr/>
              </p14:nvContentPartPr>
              <p14:xfrm>
                <a:off x="6379129" y="4968619"/>
                <a:ext cx="64800" cy="13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7B8D9A-A3EA-46AD-9D7F-F2824F129C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70129" y="4959979"/>
                  <a:ext cx="824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CF36B0-F305-49CA-B108-F393ED020991}"/>
                  </a:ext>
                </a:extLst>
              </p14:cNvPr>
              <p14:cNvContentPartPr/>
              <p14:nvPr/>
            </p14:nvContentPartPr>
            <p14:xfrm>
              <a:off x="5498569" y="2888899"/>
              <a:ext cx="249480" cy="299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CF36B0-F305-49CA-B108-F393ED0209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89569" y="2880259"/>
                <a:ext cx="267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2FDA5A-78C5-4527-897C-140668596196}"/>
                  </a:ext>
                </a:extLst>
              </p14:cNvPr>
              <p14:cNvContentPartPr/>
              <p14:nvPr/>
            </p14:nvContentPartPr>
            <p14:xfrm>
              <a:off x="5841289" y="3073579"/>
              <a:ext cx="117360" cy="127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2FDA5A-78C5-4527-897C-1406685961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2649" y="3064579"/>
                <a:ext cx="135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A3B603-E4E4-49A2-810F-F9B475765FDA}"/>
                  </a:ext>
                </a:extLst>
              </p14:cNvPr>
              <p14:cNvContentPartPr/>
              <p14:nvPr/>
            </p14:nvContentPartPr>
            <p14:xfrm>
              <a:off x="6025609" y="2926339"/>
              <a:ext cx="92520" cy="254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A3B603-E4E4-49A2-810F-F9B475765F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6969" y="2917699"/>
                <a:ext cx="1101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50ED79-6D8D-4C9C-B11E-6CED39ABD9BD}"/>
                  </a:ext>
                </a:extLst>
              </p14:cNvPr>
              <p14:cNvContentPartPr/>
              <p14:nvPr/>
            </p14:nvContentPartPr>
            <p14:xfrm>
              <a:off x="6185449" y="2839939"/>
              <a:ext cx="131400" cy="351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50ED79-6D8D-4C9C-B11E-6CED39ABD9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76449" y="2830939"/>
                <a:ext cx="1490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F28C2D-FD3C-4376-A52A-E65572050C59}"/>
                  </a:ext>
                </a:extLst>
              </p14:cNvPr>
              <p14:cNvContentPartPr/>
              <p14:nvPr/>
            </p14:nvContentPartPr>
            <p14:xfrm>
              <a:off x="6400729" y="3144139"/>
              <a:ext cx="52200" cy="25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F28C2D-FD3C-4376-A52A-E65572050C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91729" y="3135139"/>
                <a:ext cx="698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606649-B8A1-42FE-AD2D-62F905E8A4F4}"/>
              </a:ext>
            </a:extLst>
          </p:cNvPr>
          <p:cNvGrpSpPr/>
          <p:nvPr/>
        </p:nvGrpSpPr>
        <p:grpSpPr>
          <a:xfrm>
            <a:off x="6643369" y="2838499"/>
            <a:ext cx="1458000" cy="304560"/>
            <a:chOff x="6643369" y="2838499"/>
            <a:chExt cx="145800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1DC77A-E3AB-4606-A5E6-0D7570582681}"/>
                    </a:ext>
                  </a:extLst>
                </p14:cNvPr>
                <p14:cNvContentPartPr/>
                <p14:nvPr/>
              </p14:nvContentPartPr>
              <p14:xfrm>
                <a:off x="6643369" y="2920939"/>
                <a:ext cx="204840" cy="129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1DC77A-E3AB-4606-A5E6-0D75705826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4369" y="2911939"/>
                  <a:ext cx="222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B963FE-9BFF-4FF5-AF60-E8F728B5BBA1}"/>
                    </a:ext>
                  </a:extLst>
                </p14:cNvPr>
                <p14:cNvContentPartPr/>
                <p14:nvPr/>
              </p14:nvContentPartPr>
              <p14:xfrm>
                <a:off x="6913009" y="2989699"/>
                <a:ext cx="200880" cy="15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B963FE-9BFF-4FF5-AF60-E8F728B5BB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04009" y="2980699"/>
                  <a:ext cx="21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7EADFE-5D91-434B-9E91-B201CDA54CF7}"/>
                    </a:ext>
                  </a:extLst>
                </p14:cNvPr>
                <p14:cNvContentPartPr/>
                <p14:nvPr/>
              </p14:nvContentPartPr>
              <p14:xfrm>
                <a:off x="7175089" y="2985019"/>
                <a:ext cx="95760" cy="131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7EADFE-5D91-434B-9E91-B201CDA54C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66449" y="2976019"/>
                  <a:ext cx="113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60F90E-B528-4FB1-AD6F-8186DF12BAD6}"/>
                    </a:ext>
                  </a:extLst>
                </p14:cNvPr>
                <p14:cNvContentPartPr/>
                <p14:nvPr/>
              </p14:nvContentPartPr>
              <p14:xfrm>
                <a:off x="7356889" y="2838499"/>
                <a:ext cx="117720" cy="22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60F90E-B528-4FB1-AD6F-8186DF12BA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7889" y="2829499"/>
                  <a:ext cx="135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BA2063-E7D5-4528-B34C-D0149AD2CA7A}"/>
                    </a:ext>
                  </a:extLst>
                </p14:cNvPr>
                <p14:cNvContentPartPr/>
                <p14:nvPr/>
              </p14:nvContentPartPr>
              <p14:xfrm>
                <a:off x="7534009" y="2840659"/>
                <a:ext cx="114120" cy="222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BA2063-E7D5-4528-B34C-D0149AD2CA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5369" y="2832019"/>
                  <a:ext cx="131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D5B45D-54B8-4200-93E8-62DBD6755F5C}"/>
                    </a:ext>
                  </a:extLst>
                </p14:cNvPr>
                <p14:cNvContentPartPr/>
                <p14:nvPr/>
              </p14:nvContentPartPr>
              <p14:xfrm>
                <a:off x="7696009" y="3015259"/>
                <a:ext cx="42120" cy="2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D5B45D-54B8-4200-93E8-62DBD6755F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87369" y="3006619"/>
                  <a:ext cx="59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2ED162-C00A-41DC-B2DE-47EC463D1772}"/>
                    </a:ext>
                  </a:extLst>
                </p14:cNvPr>
                <p14:cNvContentPartPr/>
                <p14:nvPr/>
              </p14:nvContentPartPr>
              <p14:xfrm>
                <a:off x="7708969" y="3000859"/>
                <a:ext cx="76320" cy="6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2ED162-C00A-41DC-B2DE-47EC463D17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99969" y="2992219"/>
                  <a:ext cx="9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1CDE26-DA58-4B64-91B2-FFE4ED9E6FDB}"/>
                    </a:ext>
                  </a:extLst>
                </p14:cNvPr>
                <p14:cNvContentPartPr/>
                <p14:nvPr/>
              </p14:nvContentPartPr>
              <p14:xfrm>
                <a:off x="7802209" y="2932819"/>
                <a:ext cx="86760" cy="13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1CDE26-DA58-4B64-91B2-FFE4ED9E6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3209" y="2923819"/>
                  <a:ext cx="104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0B37F9-2579-40A2-93D1-BC25DA0340DC}"/>
                    </a:ext>
                  </a:extLst>
                </p14:cNvPr>
                <p14:cNvContentPartPr/>
                <p14:nvPr/>
              </p14:nvContentPartPr>
              <p14:xfrm>
                <a:off x="7969249" y="2947579"/>
                <a:ext cx="132120" cy="6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0B37F9-2579-40A2-93D1-BC25DA0340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60249" y="2938579"/>
                  <a:ext cx="14976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27FA55-966B-49E0-87D5-60D1C05F886B}"/>
                  </a:ext>
                </a:extLst>
              </p14:cNvPr>
              <p14:cNvContentPartPr/>
              <p14:nvPr/>
            </p14:nvContentPartPr>
            <p14:xfrm>
              <a:off x="2980729" y="1758139"/>
              <a:ext cx="87444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27FA55-966B-49E0-87D5-60D1C05F8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729" y="1749499"/>
                <a:ext cx="89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0F30DB-2CFE-4EA1-BC59-503E124F760A}"/>
                  </a:ext>
                </a:extLst>
              </p14:cNvPr>
              <p14:cNvContentPartPr/>
              <p14:nvPr/>
            </p14:nvContentPartPr>
            <p14:xfrm>
              <a:off x="3612169" y="2077459"/>
              <a:ext cx="1463400" cy="2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0F30DB-2CFE-4EA1-BC59-503E124F76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3529" y="2068459"/>
                <a:ext cx="1481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A243FD-827E-455B-A1FB-855ACA9108F8}"/>
                  </a:ext>
                </a:extLst>
              </p14:cNvPr>
              <p14:cNvContentPartPr/>
              <p14:nvPr/>
            </p14:nvContentPartPr>
            <p14:xfrm>
              <a:off x="1145809" y="2221819"/>
              <a:ext cx="256320" cy="1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A243FD-827E-455B-A1FB-855ACA9108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7169" y="2213179"/>
                <a:ext cx="273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739F9F-42A3-4B8A-AE20-C9B0F7EAC3F7}"/>
                  </a:ext>
                </a:extLst>
              </p14:cNvPr>
              <p14:cNvContentPartPr/>
              <p14:nvPr/>
            </p14:nvContentPartPr>
            <p14:xfrm>
              <a:off x="1153729" y="2520619"/>
              <a:ext cx="239760" cy="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739F9F-42A3-4B8A-AE20-C9B0F7EAC3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5089" y="2511619"/>
                <a:ext cx="257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83A8A8-9D5C-43C5-871F-FBDDC7C127E3}"/>
                  </a:ext>
                </a:extLst>
              </p14:cNvPr>
              <p14:cNvContentPartPr/>
              <p14:nvPr/>
            </p14:nvContentPartPr>
            <p14:xfrm>
              <a:off x="2446129" y="3060619"/>
              <a:ext cx="109296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83A8A8-9D5C-43C5-871F-FBDDC7C127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7129" y="3051619"/>
                <a:ext cx="11106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716E3-AE89-4C37-A84F-4636BCACDEC9}"/>
                  </a:ext>
                </a:extLst>
              </p14:cNvPr>
              <p14:cNvContentPartPr/>
              <p14:nvPr/>
            </p14:nvContentPartPr>
            <p14:xfrm>
              <a:off x="2059129" y="3748579"/>
              <a:ext cx="158760" cy="15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716E3-AE89-4C37-A84F-4636BCAC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0129" y="3739579"/>
                <a:ext cx="176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BBBDFA-87AF-4DD4-9033-C1F6FE7B9C82}"/>
                  </a:ext>
                </a:extLst>
              </p14:cNvPr>
              <p14:cNvContentPartPr/>
              <p14:nvPr/>
            </p14:nvContentPartPr>
            <p14:xfrm>
              <a:off x="3474289" y="3780259"/>
              <a:ext cx="115200" cy="15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BBBDFA-87AF-4DD4-9033-C1F6FE7B9C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5649" y="3771259"/>
                <a:ext cx="132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BBA7AB-F4C0-4C99-98F4-FEF656B9FD04}"/>
                  </a:ext>
                </a:extLst>
              </p14:cNvPr>
              <p14:cNvContentPartPr/>
              <p14:nvPr/>
            </p14:nvContentPartPr>
            <p14:xfrm>
              <a:off x="4781449" y="3791419"/>
              <a:ext cx="128160" cy="172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BBA7AB-F4C0-4C99-98F4-FEF656B9FD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2449" y="3782779"/>
                <a:ext cx="14580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416B6-4C7F-4846-A802-4EF0AAB36420}"/>
              </a:ext>
            </a:extLst>
          </p:cNvPr>
          <p:cNvGrpSpPr/>
          <p:nvPr/>
        </p:nvGrpSpPr>
        <p:grpSpPr>
          <a:xfrm>
            <a:off x="6035689" y="3806899"/>
            <a:ext cx="220320" cy="192240"/>
            <a:chOff x="6035689" y="3806899"/>
            <a:chExt cx="22032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778800-8F61-4083-871F-3F75ED7F5516}"/>
                    </a:ext>
                  </a:extLst>
                </p14:cNvPr>
                <p14:cNvContentPartPr/>
                <p14:nvPr/>
              </p14:nvContentPartPr>
              <p14:xfrm>
                <a:off x="6035689" y="3806899"/>
                <a:ext cx="19800" cy="16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778800-8F61-4083-871F-3F75ED7F55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27049" y="3797899"/>
                  <a:ext cx="37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E5E618-2B4C-48A2-A1B1-E50A665C8DD0}"/>
                    </a:ext>
                  </a:extLst>
                </p14:cNvPr>
                <p14:cNvContentPartPr/>
                <p14:nvPr/>
              </p14:nvContentPartPr>
              <p14:xfrm>
                <a:off x="6149449" y="3832459"/>
                <a:ext cx="106560" cy="16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E5E618-2B4C-48A2-A1B1-E50A665C8D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0449" y="3823819"/>
                  <a:ext cx="1242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E086551-95E8-41D7-8E79-4AB1773A5428}"/>
                  </a:ext>
                </a:extLst>
              </p14:cNvPr>
              <p14:cNvContentPartPr/>
              <p14:nvPr/>
            </p14:nvContentPartPr>
            <p14:xfrm>
              <a:off x="5413969" y="3428539"/>
              <a:ext cx="415080" cy="41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E086551-95E8-41D7-8E79-4AB1773A54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05329" y="3419539"/>
                <a:ext cx="43272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450F1C-E3AA-45F0-83B5-0192D9D74885}"/>
              </a:ext>
            </a:extLst>
          </p:cNvPr>
          <p:cNvGrpSpPr/>
          <p:nvPr/>
        </p:nvGrpSpPr>
        <p:grpSpPr>
          <a:xfrm>
            <a:off x="3332449" y="3634459"/>
            <a:ext cx="297720" cy="222120"/>
            <a:chOff x="3332449" y="3634459"/>
            <a:chExt cx="29772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3FD3A8-250E-4795-B4B5-BE98A7858B59}"/>
                    </a:ext>
                  </a:extLst>
                </p14:cNvPr>
                <p14:cNvContentPartPr/>
                <p14:nvPr/>
              </p14:nvContentPartPr>
              <p14:xfrm>
                <a:off x="3332449" y="3708259"/>
                <a:ext cx="145440" cy="148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3FD3A8-250E-4795-B4B5-BE98A7858B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3449" y="3699619"/>
                  <a:ext cx="163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677733-862B-4FF7-902C-9FFCA21ED997}"/>
                    </a:ext>
                  </a:extLst>
                </p14:cNvPr>
                <p14:cNvContentPartPr/>
                <p14:nvPr/>
              </p14:nvContentPartPr>
              <p14:xfrm>
                <a:off x="3534769" y="3663619"/>
                <a:ext cx="46440" cy="57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677733-862B-4FF7-902C-9FFCA21ED9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26129" y="3654619"/>
                  <a:ext cx="64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502B1E-B33F-4432-8B7C-12939A50ED43}"/>
                    </a:ext>
                  </a:extLst>
                </p14:cNvPr>
                <p14:cNvContentPartPr/>
                <p14:nvPr/>
              </p14:nvContentPartPr>
              <p14:xfrm>
                <a:off x="3584449" y="3634459"/>
                <a:ext cx="45720" cy="18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502B1E-B33F-4432-8B7C-12939A50ED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5449" y="3625459"/>
                  <a:ext cx="6336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D89E0B-C0A6-456B-ADA7-D0BB5C1521F8}"/>
                  </a:ext>
                </a:extLst>
              </p14:cNvPr>
              <p14:cNvContentPartPr/>
              <p14:nvPr/>
            </p14:nvContentPartPr>
            <p14:xfrm>
              <a:off x="5985289" y="3720859"/>
              <a:ext cx="109800" cy="13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D89E0B-C0A6-456B-ADA7-D0BB5C1521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6289" y="3711859"/>
                <a:ext cx="127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DFA9D-2851-4C05-A974-615C85C83DAF}"/>
                  </a:ext>
                </a:extLst>
              </p14:cNvPr>
              <p14:cNvContentPartPr/>
              <p14:nvPr/>
            </p14:nvContentPartPr>
            <p14:xfrm>
              <a:off x="1704529" y="3618619"/>
              <a:ext cx="375480" cy="29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DFA9D-2851-4C05-A974-615C85C83D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5529" y="3609619"/>
                <a:ext cx="393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CB4A33-FB7A-4077-9CE4-A181BA1B512B}"/>
                  </a:ext>
                </a:extLst>
              </p14:cNvPr>
              <p14:cNvContentPartPr/>
              <p14:nvPr/>
            </p14:nvContentPartPr>
            <p14:xfrm>
              <a:off x="4156849" y="3512059"/>
              <a:ext cx="485280" cy="31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CB4A33-FB7A-4077-9CE4-A181BA1B5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7849" y="3503419"/>
                <a:ext cx="502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9F0119-842C-44B4-8BFC-8F7EF6A17BB9}"/>
                  </a:ext>
                </a:extLst>
              </p14:cNvPr>
              <p14:cNvContentPartPr/>
              <p14:nvPr/>
            </p14:nvContentPartPr>
            <p14:xfrm>
              <a:off x="2741689" y="3397579"/>
              <a:ext cx="484560" cy="50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9F0119-842C-44B4-8BFC-8F7EF6A17B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3049" y="3388579"/>
                <a:ext cx="50220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7716</TotalTime>
  <Words>377</Words>
  <Application>Microsoft Office PowerPoint</Application>
  <PresentationFormat>On-screen Show (16:9)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CSE 11  Accelerated Intro to Programming Lecture 8</vt:lpstr>
      <vt:lpstr>Announcements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315</cp:revision>
  <dcterms:modified xsi:type="dcterms:W3CDTF">2021-04-14T16:51:55Z</dcterms:modified>
</cp:coreProperties>
</file>