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25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</a:t>
            </a:r>
          </a:p>
          <a:p>
            <a:pPr lvl="1"/>
            <a:r>
              <a:rPr lang="en-US" dirty="0"/>
              <a:t>Thursday @ </a:t>
            </a:r>
            <a:r>
              <a:rPr lang="en-US" dirty="0" err="1"/>
              <a:t>9pm</a:t>
            </a:r>
            <a:r>
              <a:rPr lang="en-US" dirty="0"/>
              <a:t> – Sunday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Similar to Exam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314D-EF09-4FA3-9880-8A44FECD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3EB4-F883-4646-9CAF-13ACB523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Whole numbers</a:t>
            </a:r>
          </a:p>
          <a:p>
            <a:pPr lvl="1"/>
            <a:r>
              <a:rPr lang="en-US" dirty="0"/>
              <a:t>int – 32 bit</a:t>
            </a:r>
          </a:p>
          <a:p>
            <a:pPr lvl="1"/>
            <a:r>
              <a:rPr lang="en-US" dirty="0"/>
              <a:t>long – 64 bit</a:t>
            </a:r>
          </a:p>
          <a:p>
            <a:pPr lvl="1"/>
            <a:r>
              <a:rPr lang="en-US" dirty="0"/>
              <a:t>short – 16 bit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/>
              <a:t>float – 32 bit</a:t>
            </a:r>
          </a:p>
          <a:p>
            <a:pPr lvl="1"/>
            <a:r>
              <a:rPr lang="en-US" dirty="0"/>
              <a:t>double – 64 bit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char</a:t>
            </a:r>
          </a:p>
          <a:p>
            <a:r>
              <a:rPr lang="en-US" dirty="0"/>
              <a:t>byte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7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25CD-1DFD-4F57-AD2A-CCA8BA7C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</p:spTree>
    <p:extLst>
      <p:ext uri="{BB962C8B-B14F-4D97-AF65-F5344CB8AC3E}">
        <p14:creationId xmlns:p14="http://schemas.microsoft.com/office/powerpoint/2010/main" val="261017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63E0-AB9D-414B-A79B-909AC15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1D55-D483-4A15-B6B9-F736020E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</a:t>
            </a:r>
          </a:p>
          <a:p>
            <a:r>
              <a:rPr lang="en-US" dirty="0" err="1"/>
              <a:t>checkExpect</a:t>
            </a:r>
            <a:r>
              <a:rPr lang="en-US" dirty="0"/>
              <a:t>( ____ , ____ )</a:t>
            </a:r>
          </a:p>
          <a:p>
            <a:r>
              <a:rPr lang="en-US" dirty="0"/>
              <a:t>.equals( ____ )</a:t>
            </a:r>
          </a:p>
        </p:txBody>
      </p:sp>
    </p:spTree>
    <p:extLst>
      <p:ext uri="{BB962C8B-B14F-4D97-AF65-F5344CB8AC3E}">
        <p14:creationId xmlns:p14="http://schemas.microsoft.com/office/powerpoint/2010/main" val="335160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16938</TotalTime>
  <Words>94</Words>
  <Application>Microsoft Office PowerPoint</Application>
  <PresentationFormat>On-screen Show (16:9)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Office Theme</vt:lpstr>
      <vt:lpstr>CSE 11  Accelerated Intro to Programming Lecture 24</vt:lpstr>
      <vt:lpstr>Announcements</vt:lpstr>
      <vt:lpstr>Datatypes</vt:lpstr>
      <vt:lpstr>Equality</vt:lpstr>
      <vt:lpstr>Equality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515</cp:revision>
  <dcterms:modified xsi:type="dcterms:W3CDTF">2021-05-24T14:31:43Z</dcterms:modified>
</cp:coreProperties>
</file>