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libri Light" panose="020F0302020204030204" pitchFamily="34" charset="0"/>
      <p:regular r:id="rId16"/>
      <p: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58" autoAdjust="0"/>
    <p:restoredTop sz="96036" autoAdjust="0"/>
  </p:normalViewPr>
  <p:slideViewPr>
    <p:cSldViewPr snapToGrid="0">
      <p:cViewPr varScale="1">
        <p:scale>
          <a:sx n="131" d="100"/>
          <a:sy n="131" d="100"/>
        </p:scale>
        <p:origin x="57" y="1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5:34:38.8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 3680 0 0,'11'-7'16147'0'0,"-4"5"-14688"0"0,-4 5-1293 0 0,0 0 39 0 0,0-1 0 0 0,0 1 0 0 0,-1 0 0 0 0,1 1 1 0 0,-1-1-1 0 0,0 0 0 0 0,1 1 0 0 0,-2-1 0 0 0,3 6 0 0 0,0 8 11 0 0,-1-1 1 0 0,-1 1-1 0 0,-1 0 0 0 0,0 0 0 0 0,-3 28 1 0 0,-15 100 1294 0 0,6-64-928 0 0,5-43-298 0 0,3-25-149 0 0,1 0 0 0 0,-1 19 0 0 0,0 15 3 0 0,9-60-2477 0 0,-3 5 972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5:34:34.9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15 146 12296 0 0,'0'0'3012'0'0,"6"-13"-307"0"0,-3 5-2267 0 0,1 1 0 0 0,0-1-1 0 0,1 1 1 0 0,0 0 0 0 0,0 0 0 0 0,0 1 0 0 0,1 0 0 0 0,0 0 0 0 0,0 0 0 0 0,13-9-1 0 0,-7 7-312 0 0,0 1 0 0 0,0 0 0 0 0,1 0-1 0 0,0 2 1 0 0,23-8 0 0 0,-35 12-85 0 0,-1 1 1 0 0,1 0-1 0 0,0 0 0 0 0,0-1 1 0 0,0 1-1 0 0,0 0 0 0 0,-1 0 1 0 0,1 0-1 0 0,0 0 0 0 0,0 0 1 0 0,0 0-1 0 0,0 0 0 0 0,0 0 1 0 0,0 0-1 0 0,-1 0 0 0 0,1 0 1 0 0,0 1-1 0 0,0-1 0 0 0,0 0 1 0 0,-1 1-1 0 0,1-1 0 0 0,0 0 1 0 0,0 1-1 0 0,-1-1 0 0 0,1 1 1 0 0,0-1-1 0 0,0 1 0 0 0,-1 0 1 0 0,1-1-1 0 0,-1 1 0 0 0,1 0 1 0 0,-1-1-1 0 0,1 1 0 0 0,-1 0 1 0 0,1 0-1 0 0,-1-1 0 0 0,0 1 1 0 0,1 0-1 0 0,-1 0 0 0 0,0 0 1 0 0,0-1-1 0 0,1 1 1 0 0,-1 0-1 0 0,0 0 0 0 0,0 0 1 0 0,0 1-1 0 0,0 3-30 0 0,0-1 1 0 0,0 1-1 0 0,-1-1 0 0 0,1 1 1 0 0,-1-1-1 0 0,0 0 0 0 0,0 1 1 0 0,-2 3-1 0 0,-16 30 146 0 0,0-1 0 0 0,-3 0 0 0 0,-47 61 0 0 0,60-87 39 0 0,0 1 0 0 0,0-1-1 0 0,-2-1 1 0 0,1 0 0 0 0,-21 16 951 0 0,47-32-682 0 0,1 1-370 0 0,0 1-1 0 0,0 1 1 0 0,24-3-1 0 0,-33 6-59 0 0,1 0 0 0 0,0 0 0 0 0,-1 0 0 0 0,1 1 0 0 0,-1 0 0 0 0,1 1 0 0 0,-1 0 0 0 0,16 6 0 0 0,-15-4-840 0 0,1 0 1 0 0,0-1-1 0 0,0 0 0 0 0,19 2 1 0 0,-23-4 345 0 0,-1-1 0 0 0,1 0 1 0 0,-1 0-1 0 0,1 0 0 0 0,-1-1 0 0 0,1 1 1 0 0,-1-2-1 0 0,1 1 0 0 0,-1 0 1 0 0,9-5-1 0 0,-2-2-1607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5:34:35.3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159 130 3224 0 0,'1'-2'160'0'0,"0"0"1"0"0,0-1-1 0 0,0 1 1 0 0,0 0-1 0 0,-1-1 1 0 0,1 1 0 0 0,-1-1-1 0 0,0 1 1 0 0,1-1-1 0 0,-1-3 1 0 0,-4-26 9856 0 0,3 29-8860 0 0,1 2-962 0 0,0-1 0 0 0,-1 1 1 0 0,1 0-1 0 0,-1-1 1 0 0,0 1-1 0 0,1 0 1 0 0,-1-1-1 0 0,0 1 1 0 0,0 0-1 0 0,0 0 1 0 0,0 0-1 0 0,0 0 1 0 0,0 0-1 0 0,0 0 1 0 0,0 0-1 0 0,-1 0 1 0 0,1 0-1 0 0,0 0 1 0 0,0 1-1 0 0,-1-1 0 0 0,1 0 1 0 0,0 1-1 0 0,-1-1 1 0 0,1 1-1 0 0,-1 0 1 0 0,-1-1-1 0 0,0 1-39 0 0,1-1-1 0 0,-1 1 1 0 0,1 0-1 0 0,-1 0 0 0 0,0 0 1 0 0,1 0-1 0 0,-1 0 1 0 0,1 1-1 0 0,-1-1 1 0 0,1 1-1 0 0,-1 0 0 0 0,1-1 1 0 0,-1 1-1 0 0,-2 2 1 0 0,-1 1-18 0 0,0 1 0 0 0,1 0 1 0 0,-1 0-1 0 0,1 0 1 0 0,1 1-1 0 0,-1-1 0 0 0,1 1 1 0 0,0 0-1 0 0,0 0 1 0 0,0 1-1 0 0,-2 6 0 0 0,0 3 31 0 0,0 0-1 0 0,1 0 1 0 0,-6 28-1 0 0,10-33-58 0 0,0-1 1 0 0,0 0-1 0 0,1 1 0 0 0,1 13 1 0 0,0-18-11 0 0,-1 0 0 0 0,1 0 0 0 0,1 0 0 0 0,-1 0 0 0 0,1-1 0 0 0,0 1 0 0 0,1 0 0 0 0,5 9 0 0 0,-7-13-53 0 0,1 0-1 0 0,-1 0 1 0 0,1 0-1 0 0,0 0 1 0 0,0-1-1 0 0,0 1 1 0 0,0 0-1 0 0,0-1 1 0 0,0 1-1 0 0,0-1 1 0 0,1 0-1 0 0,-1 0 1 0 0,0 0 0 0 0,1 0-1 0 0,-1 0 1 0 0,1 0-1 0 0,-1-1 1 0 0,1 1-1 0 0,-1-1 1 0 0,1 0-1 0 0,-1 0 1 0 0,1 0-1 0 0,0 0 1 0 0,-1 0-1 0 0,1 0 1 0 0,-1-1-1 0 0,1 1 1 0 0,-1-1-1 0 0,4-1 1 0 0,6-2 137 0 0,-1-1 0 0 0,1 0 0 0 0,-1-1 0 0 0,16-10-1 0 0,-26 15-170 0 0,6-4 59 0 0,0 0 1 0 0,-1-1-1 0 0,0 0 0 0 0,0 0 1 0 0,0 0-1 0 0,-1-1 1 0 0,0 1-1 0 0,6-12 0 0 0,-3 4 3 0 0,-1 0-1 0 0,0 0 1 0 0,7-27-1 0 0,-12 33-57 0 0,1-1 0 0 0,-2 1 0 0 0,1-1 0 0 0,-2 1 0 0 0,1-1-1 0 0,-1 0 1 0 0,0 1 0 0 0,0-1 0 0 0,-1 1 0 0 0,-1-1-1 0 0,1 1 1 0 0,-5-12 0 0 0,5 17-70 0 0,0 0 1 0 0,0 0-1 0 0,0 0 0 0 0,-1 1 1 0 0,1-1-1 0 0,-1 1 0 0 0,0-1 1 0 0,1 1-1 0 0,-1 0 0 0 0,0-1 1 0 0,0 1-1 0 0,-1 0 0 0 0,1 0 1 0 0,0 0-1 0 0,-1 1 0 0 0,1-1 1 0 0,-1 1-1 0 0,0-1 0 0 0,1 1 1 0 0,-1 0-1 0 0,-5-2 0 0 0,4 2-522 0 0,-1 0-1 0 0,0 0 0 0 0,1 0 1 0 0,-7 1-1 0 0,-9-1-6269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5:34:37.3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58 4608 0 0,'1'-2'8918'0'0,"5"-9"-6276"0"0,4-8-168 0 0,-10 17-2297 0 0,1 0-1 0 0,0 0 0 0 0,0 0 1 0 0,0 0-1 0 0,0 0 1 0 0,0 0-1 0 0,1 0 0 0 0,-1 1 1 0 0,0-1-1 0 0,1 0 1 0 0,-1 1-1 0 0,3-3 0 0 0,-4 4-159 0 0,0 0 0 0 0,1 0 0 0 0,-1 0 0 0 0,0 0-1 0 0,0 0 1 0 0,0 0 0 0 0,0 0 0 0 0,0 0 0 0 0,0 0-1 0 0,0 0 1 0 0,0 0 0 0 0,0 0 0 0 0,0 0 0 0 0,1 0-1 0 0,-1 0 1 0 0,0 0 0 0 0,0 0 0 0 0,0 0 0 0 0,0 1-1 0 0,0-1 1 0 0,0 0 0 0 0,0 0 0 0 0,0 0 0 0 0,0 0-1 0 0,0 0 1 0 0,0 0 0 0 0,1 0 0 0 0,-1 0 0 0 0,0 0-1 0 0,0 0 1 0 0,0 0 0 0 0,0 0 0 0 0,0 0 0 0 0,0 0 0 0 0,0 1-1 0 0,0-1 1 0 0,0 0 0 0 0,0 0 0 0 0,0 0 0 0 0,0 0-1 0 0,0 0 1 0 0,0 0 0 0 0,0 0 0 0 0,0 0 0 0 0,0 0-1 0 0,0 0 1 0 0,0 1 0 0 0,0-1 0 0 0,0 0 0 0 0,0 0-1 0 0,0 0 1 0 0,0 0 0 0 0,0 0 0 0 0,0 0 0 0 0,0 0-1 0 0,0 0 1 0 0,0 0 0 0 0,0 0 0 0 0,0 1 0 0 0,-3 10 174 0 0,-5 12-228 0 0,5-14 64 0 0,-30 73-15 0 0,28-67 39 0 0,1 0 1 0 0,0 1-1 0 0,-2 22 0 0 0,5-35 18 0 0,1 0 0 0 0,0 0 0 0 0,0 0 1 0 0,0 0-1 0 0,0 0 0 0 0,0 0 0 0 0,2 5 0 0 0,-2-7-57 0 0,1-1 0 0 0,-1 1 0 0 0,1-1-1 0 0,-1 0 1 0 0,1 1 0 0 0,-1-1 0 0 0,1 0-1 0 0,-1 1 1 0 0,1-1 0 0 0,0 0 0 0 0,-1 0-1 0 0,1 0 1 0 0,-1 1 0 0 0,1-1 0 0 0,0 0-1 0 0,-1 0 1 0 0,1 0 0 0 0,-1 0 0 0 0,1 0-1 0 0,1 0 1 0 0,11-1 29 0 0,30-15 141 0 0,-38 14-554 0 0,1-1 1 0 0,0 1-1 0 0,-1-1 0 0 0,1 0 1 0 0,-1-1-1 0 0,6-4 1 0 0,-5 3-930 0 0,5-4-5850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5:34:37.7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196 0 4144 0 0,'-1'0'5302'0'0,"-4"5"-2436"0"0,-20 22 5620 0 0,5 4-4536 0 0,-11 39-3108 0 0,8-18 159 0 0,-32 74-98 0 0,46-102-918 0 0,1 0-1 0 0,2 1 1 0 0,-5 34-1 0 0,10-36-803 0 0,4-10-2575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5:34:43.9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634 202 3224 0 0,'0'0'24'0'0,"1"-1"0"0"0,-1 1 1 0 0,1 0-1 0 0,-1 0 0 0 0,0 0 0 0 0,1-1 1 0 0,-1 1-1 0 0,1 0 0 0 0,-1 0 0 0 0,0-1 1 0 0,1 1-1 0 0,-1 0 0 0 0,0-1 0 0 0,1 1 1 0 0,-1 0-1 0 0,0-1 0 0 0,1 1 0 0 0,-1-1 1 0 0,0 1-1 0 0,0 0 0 0 0,0-1 0 0 0,1 1 1 0 0,-1-1-1 0 0,0 0 0 0 0,3-10 2530 0 0,-2 7-1947 0 0,0 1 1 0 0,-1-1-1 0 0,1 0 1 0 0,-1 0-1 0 0,0 0 0 0 0,0 0 1 0 0,0 0-1 0 0,-1 0 1 0 0,0-4-1 0 0,2-17 870 0 0,0 8-1084 0 0,0 7 60 0 0,-1 9-358 0 0,0 0 1 0 0,0-1 0 0 0,0 1-1 0 0,0 0 1 0 0,0 0-1 0 0,0 0 1 0 0,0 0 0 0 0,-1 0-1 0 0,1 0 1 0 0,0 0 0 0 0,-1 0-1 0 0,1 0 1 0 0,-1-2 0 0 0,0 3 270 0 0,-2-4 435 0 0,0 1-609 0 0,0 0 0 0 0,-1 1 0 0 0,1 0-1 0 0,-1 0 1 0 0,1 0 0 0 0,-1 0 0 0 0,0 0 0 0 0,0 1-1 0 0,0-1 1 0 0,0 1 0 0 0,-5-1 0 0 0,-20-8 598 0 0,17 5-495 0 0,-1 1 0 0 0,1 0 0 0 0,0 0 0 0 0,-1 1-1 0 0,-20-1 1 0 0,-67 0 1140 0 0,87 4-1376 0 0,-1 1-1 0 0,1 1 1 0 0,-1 0-1 0 0,1 1 1 0 0,0 0-1 0 0,0 1 1 0 0,0 0-1 0 0,1 1 1 0 0,-1 1-1 0 0,1 0 1 0 0,0 1-1 0 0,1 0 1 0 0,0 0-1 0 0,0 1 1 0 0,-18 18-1 0 0,20-16-58 0 0,0 0 0 0 0,1 1 0 0 0,0 0 0 0 0,1 0 0 0 0,0 1 0 0 0,1 0 0 0 0,1 0 0 0 0,-6 16 0 0 0,6-15-141 0 0,-10 21 0 0 0,-4 12-249 0 0,7-15 242 0 0,8-21 118 0 0,0 0-1 0 0,-4 21 0 0 0,2-4 273 0 0,2 0-1 0 0,1 1 1 0 0,2-1 0 0 0,3 53-1 0 0,-1-69-241 0 0,0 1 0 0 0,1-1 0 0 0,1 1 0 0 0,0-1 0 0 0,0 0 0 0 0,1 0 0 0 0,1-1 0 0 0,9 18 0 0 0,10 14 54 0 0,-17-29-16 0 0,0 0 0 0 0,1 0 0 0 0,17 20 0 0 0,11 4 71 0 0,58 44 0 0 0,-75-67-48 0 0,40 22 0 0 0,-15-11-1 0 0,-24-14 76 0 0,0-1 1 0 0,2-1 0 0 0,34 9-1 0 0,-43-13-40 0 0,-6-4-59 0 0,-1 0 1 0 0,0 0-1 0 0,1 0 0 0 0,-1 0 0 0 0,1-1 0 0 0,-1 0 0 0 0,13-2 1 0 0,44-11 372 0 0,-63 12-406 0 0,4 0 31 0 0,0-1-1 0 0,0 1 1 0 0,0-1 0 0 0,0-1-1 0 0,6-3 1 0 0,5-4 51 0 0,-7 5-20 0 0,1-1 1 0 0,-2-1 0 0 0,1 0-1 0 0,-1 0 1 0 0,0 0 0 0 0,0-1 0 0 0,6-10-1 0 0,2 0 83 0 0,4-10 44 0 0,5-5 14 0 0,-12 20-70 0 0,-2-1 0 0 0,11-18 0 0 0,-12 19-105 0 0,-4 6-1 0 0,0 0-1 0 0,-1-1 1 0 0,0 1 0 0 0,0-1 0 0 0,0 0-1 0 0,-1 0 1 0 0,-1 0 0 0 0,1 0 0 0 0,-1 0-1 0 0,0-1 1 0 0,-1 1 0 0 0,1-10 0 0 0,4-31 102 0 0,-10 18 34 0 0,0 10-97 0 0,3 1 17 0 0,0 14-57 0 0,1 0-1 0 0,-1 0 1 0 0,0-1-1 0 0,0 1 1 0 0,-3-7-1 0 0,-55-144 166 0 0,52 138-195 0 0,5 12 0 0 0,-1 0 0 0 0,0-1 0 0 0,-5-6 0 0 0,4 6 8 0 0,1 0 0 0 0,0-1 0 0 0,-5-14 0 0 0,6 13 0 0 0,-1 1 0 0 0,0 0 0 0 0,-8-14 0 0 0,-7-13-8 0 0,12 25 0 0 0,1-1 0 0 0,-2 1 0 0 0,0 0 0 0 0,-14-17 0 0 0,-3-2 0 0 0,18 22 0 0 0,0 0 0 0 0,0 1 0 0 0,-1 0 0 0 0,-15-13 0 0 0,16 16 0 0 0,-1 0 0 0 0,0 0 0 0 0,-9-4 0 0 0,15 8-41 0 0,-1-1-1 0 0,0 1 1 0 0,1-1 0 0 0,-1 1-1 0 0,0-1 1 0 0,0 1-1 0 0,1 0 1 0 0,-1 0 0 0 0,0 0-1 0 0,1 0 1 0 0,-1 0-1 0 0,0 0 1 0 0,0 0 0 0 0,1 1-1 0 0,-4 0 1 0 0,-2 0-268 0 0,-5 2-698 0 0,6 0-2636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113.png"/><Relationship Id="rId4" Type="http://schemas.openxmlformats.org/officeDocument/2006/relationships/image" Target="../media/image110.png"/><Relationship Id="rId9" Type="http://schemas.openxmlformats.org/officeDocument/2006/relationships/customXml" Target="../ink/ink4.xml"/><Relationship Id="rId14" Type="http://schemas.openxmlformats.org/officeDocument/2006/relationships/image" Target="../media/image1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10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11 due Friday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 err="1"/>
              <a:t>PA3</a:t>
            </a:r>
            <a:r>
              <a:rPr lang="en-US" dirty="0"/>
              <a:t>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Survey 4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Week 6, 9, and finals week for take-home exams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B48F427-F5F8-4B24-A70E-0121D9485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67219DF-232D-4CE6-89AC-AB711581E2EB}"/>
                  </a:ext>
                </a:extLst>
              </p14:cNvPr>
              <p14:cNvContentPartPr/>
              <p14:nvPr/>
            </p14:nvContentPartPr>
            <p14:xfrm>
              <a:off x="6757849" y="2705659"/>
              <a:ext cx="21240" cy="1940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67219DF-232D-4CE6-89AC-AB711581E2E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48849" y="2697019"/>
                <a:ext cx="38880" cy="211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FC59C14A-CE5D-4078-841B-C4218A292D55}"/>
              </a:ext>
            </a:extLst>
          </p:cNvPr>
          <p:cNvGrpSpPr/>
          <p:nvPr/>
        </p:nvGrpSpPr>
        <p:grpSpPr>
          <a:xfrm>
            <a:off x="5310649" y="2650219"/>
            <a:ext cx="680760" cy="626760"/>
            <a:chOff x="5310649" y="2650219"/>
            <a:chExt cx="680760" cy="62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0559EC8-CE6D-4A5E-8C5F-B7EF429C5214}"/>
                    </a:ext>
                  </a:extLst>
                </p14:cNvPr>
                <p14:cNvContentPartPr/>
                <p14:nvPr/>
              </p14:nvContentPartPr>
              <p14:xfrm>
                <a:off x="5310649" y="2742739"/>
                <a:ext cx="126360" cy="1321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0559EC8-CE6D-4A5E-8C5F-B7EF429C521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302009" y="2734099"/>
                  <a:ext cx="1440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873CECA-C5F7-4C12-B525-214FE8F0038C}"/>
                    </a:ext>
                  </a:extLst>
                </p14:cNvPr>
                <p14:cNvContentPartPr/>
                <p14:nvPr/>
              </p14:nvContentPartPr>
              <p14:xfrm>
                <a:off x="5456449" y="2735539"/>
                <a:ext cx="97920" cy="1314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873CECA-C5F7-4C12-B525-214FE8F0038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447809" y="2726539"/>
                  <a:ext cx="1155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CA48188-8085-49A2-A59F-D17EA82CC441}"/>
                    </a:ext>
                  </a:extLst>
                </p14:cNvPr>
                <p14:cNvContentPartPr/>
                <p14:nvPr/>
              </p14:nvContentPartPr>
              <p14:xfrm>
                <a:off x="5480929" y="3126499"/>
                <a:ext cx="48240" cy="892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CA48188-8085-49A2-A59F-D17EA82CC44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472289" y="3117499"/>
                  <a:ext cx="658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3E1F816-942A-4403-B232-C26646749B73}"/>
                    </a:ext>
                  </a:extLst>
                </p14:cNvPr>
                <p14:cNvContentPartPr/>
                <p14:nvPr/>
              </p14:nvContentPartPr>
              <p14:xfrm>
                <a:off x="5506129" y="3104179"/>
                <a:ext cx="70560" cy="1728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3E1F816-942A-4403-B232-C26646749B7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497489" y="3095179"/>
                  <a:ext cx="882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EBB8D9E-3555-484F-9BBD-F2B9CA31D6DB}"/>
                    </a:ext>
                  </a:extLst>
                </p14:cNvPr>
                <p14:cNvContentPartPr/>
                <p14:nvPr/>
              </p14:nvContentPartPr>
              <p14:xfrm>
                <a:off x="5671729" y="2650219"/>
                <a:ext cx="319680" cy="380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EBB8D9E-3555-484F-9BBD-F2B9CA31D6D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663089" y="2641579"/>
                  <a:ext cx="337320" cy="398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68413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AA3D0-5A08-4E2A-8256-CC08F7EFB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16804-48B4-48BC-A8E4-5F0F20CBF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Region interface</a:t>
            </a:r>
          </a:p>
          <a:p>
            <a:r>
              <a:rPr lang="en-US" dirty="0"/>
              <a:t>Update </a:t>
            </a:r>
            <a:r>
              <a:rPr lang="en-US" dirty="0" err="1"/>
              <a:t>RectRegion</a:t>
            </a:r>
            <a:r>
              <a:rPr lang="en-US" dirty="0"/>
              <a:t> &amp; </a:t>
            </a:r>
            <a:r>
              <a:rPr lang="en-US" dirty="0" err="1"/>
              <a:t>CircRegion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663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821E-389D-4266-B600-12854715D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 Region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286591-792E-4258-BA17-B61F747220C3}"/>
              </a:ext>
            </a:extLst>
          </p:cNvPr>
          <p:cNvSpPr txBox="1"/>
          <p:nvPr/>
        </p:nvSpPr>
        <p:spPr>
          <a:xfrm>
            <a:off x="3766893" y="1789968"/>
            <a:ext cx="530242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IntersectRegion</a:t>
            </a:r>
            <a:r>
              <a:rPr lang="en-US" dirty="0"/>
              <a:t> implements Region {</a:t>
            </a:r>
          </a:p>
          <a:p>
            <a:r>
              <a:rPr lang="en-US" dirty="0"/>
              <a:t>  Region </a:t>
            </a:r>
            <a:r>
              <a:rPr lang="en-US" dirty="0" err="1"/>
              <a:t>r1</a:t>
            </a:r>
            <a:r>
              <a:rPr lang="en-US" dirty="0"/>
              <a:t>;</a:t>
            </a:r>
          </a:p>
          <a:p>
            <a:r>
              <a:rPr lang="en-US" dirty="0"/>
              <a:t>  Region </a:t>
            </a:r>
            <a:r>
              <a:rPr lang="en-US" dirty="0" err="1"/>
              <a:t>r2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IntersectRegion</a:t>
            </a:r>
            <a:r>
              <a:rPr lang="en-US" dirty="0"/>
              <a:t>(Region </a:t>
            </a:r>
            <a:r>
              <a:rPr lang="en-US" dirty="0" err="1"/>
              <a:t>r1</a:t>
            </a:r>
            <a:r>
              <a:rPr lang="en-US" dirty="0"/>
              <a:t>, Region </a:t>
            </a:r>
            <a:r>
              <a:rPr lang="en-US" dirty="0" err="1"/>
              <a:t>r2</a:t>
            </a:r>
            <a:r>
              <a:rPr lang="en-US" dirty="0"/>
              <a:t>) {</a:t>
            </a:r>
          </a:p>
          <a:p>
            <a:r>
              <a:rPr lang="en-US" dirty="0"/>
              <a:t>    </a:t>
            </a:r>
            <a:r>
              <a:rPr lang="en-US" dirty="0" err="1"/>
              <a:t>this.r1</a:t>
            </a:r>
            <a:r>
              <a:rPr lang="en-US" dirty="0"/>
              <a:t> = </a:t>
            </a:r>
            <a:r>
              <a:rPr lang="en-US" dirty="0" err="1"/>
              <a:t>r1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this.r2</a:t>
            </a:r>
            <a:r>
              <a:rPr lang="en-US" dirty="0"/>
              <a:t> = </a:t>
            </a:r>
            <a:r>
              <a:rPr lang="en-US" dirty="0" err="1"/>
              <a:t>r2</a:t>
            </a:r>
            <a:r>
              <a:rPr lang="en-US" dirty="0"/>
              <a:t>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public </a:t>
            </a:r>
            <a:r>
              <a:rPr lang="en-US" dirty="0" err="1"/>
              <a:t>boolean</a:t>
            </a:r>
            <a:r>
              <a:rPr lang="en-US" dirty="0"/>
              <a:t> contains(Point p) {</a:t>
            </a:r>
          </a:p>
          <a:p>
            <a:r>
              <a:rPr lang="en-US" dirty="0"/>
              <a:t>    return </a:t>
            </a:r>
            <a:r>
              <a:rPr lang="en-US" dirty="0" err="1"/>
              <a:t>this.r1.contains</a:t>
            </a:r>
            <a:r>
              <a:rPr lang="en-US" dirty="0"/>
              <a:t>(p) &amp;&amp; </a:t>
            </a:r>
            <a:r>
              <a:rPr lang="en-US" dirty="0" err="1"/>
              <a:t>this.r2.contains</a:t>
            </a:r>
            <a:r>
              <a:rPr lang="en-US" dirty="0"/>
              <a:t>(p);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0C97C0-61C2-4635-9516-F145C0D3E280}"/>
              </a:ext>
            </a:extLst>
          </p:cNvPr>
          <p:cNvSpPr txBox="1"/>
          <p:nvPr/>
        </p:nvSpPr>
        <p:spPr>
          <a:xfrm>
            <a:off x="561027" y="1328303"/>
            <a:ext cx="35974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interface Region {</a:t>
            </a:r>
          </a:p>
          <a:p>
            <a:r>
              <a:rPr lang="en-US" dirty="0"/>
              <a:t>  </a:t>
            </a:r>
            <a:r>
              <a:rPr lang="en-US" dirty="0" err="1"/>
              <a:t>boolean</a:t>
            </a:r>
            <a:r>
              <a:rPr lang="en-US" dirty="0"/>
              <a:t> contains(Point p);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5903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AF8BAA-7E94-4EE5-9789-320FF34C04FF}"/>
              </a:ext>
            </a:extLst>
          </p:cNvPr>
          <p:cNvSpPr txBox="1"/>
          <p:nvPr/>
        </p:nvSpPr>
        <p:spPr>
          <a:xfrm>
            <a:off x="0" y="0"/>
            <a:ext cx="571021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IntersectRegion</a:t>
            </a:r>
            <a:r>
              <a:rPr lang="en-US" dirty="0"/>
              <a:t> implements Region {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public </a:t>
            </a:r>
            <a:r>
              <a:rPr lang="en-US" dirty="0" err="1"/>
              <a:t>boolean</a:t>
            </a:r>
            <a:r>
              <a:rPr lang="en-US" dirty="0"/>
              <a:t> contains(Point p) {</a:t>
            </a:r>
          </a:p>
          <a:p>
            <a:r>
              <a:rPr lang="en-US" dirty="0"/>
              <a:t>    return </a:t>
            </a:r>
            <a:r>
              <a:rPr lang="en-US" dirty="0" err="1"/>
              <a:t>this.r1.contains</a:t>
            </a:r>
            <a:r>
              <a:rPr lang="en-US" dirty="0"/>
              <a:t>(p) &amp;&amp; </a:t>
            </a:r>
            <a:r>
              <a:rPr lang="en-US" dirty="0" err="1"/>
              <a:t>this.r2.contains</a:t>
            </a:r>
            <a:r>
              <a:rPr lang="en-US" dirty="0"/>
              <a:t>(p);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ExamplesRegion</a:t>
            </a:r>
            <a:r>
              <a:rPr lang="en-US" dirty="0"/>
              <a:t> {</a:t>
            </a:r>
          </a:p>
          <a:p>
            <a:r>
              <a:rPr lang="en-US" dirty="0"/>
              <a:t>  Region </a:t>
            </a:r>
            <a:r>
              <a:rPr lang="en-US" dirty="0" err="1"/>
              <a:t>circ1</a:t>
            </a:r>
            <a:r>
              <a:rPr lang="en-US" dirty="0"/>
              <a:t> = new </a:t>
            </a:r>
            <a:r>
              <a:rPr lang="en-US" dirty="0" err="1"/>
              <a:t>CircleRegion</a:t>
            </a:r>
            <a:r>
              <a:rPr lang="en-US" dirty="0"/>
              <a:t>(new Point(10, 5), 4.0);</a:t>
            </a:r>
          </a:p>
          <a:p>
            <a:r>
              <a:rPr lang="en-US" dirty="0"/>
              <a:t>  Region sq = new </a:t>
            </a:r>
            <a:r>
              <a:rPr lang="en-US" dirty="0" err="1"/>
              <a:t>SquareRegion</a:t>
            </a:r>
            <a:r>
              <a:rPr lang="en-US" dirty="0"/>
              <a:t>(new Point(10, 1), 8.);</a:t>
            </a:r>
          </a:p>
          <a:p>
            <a:r>
              <a:rPr lang="en-US" dirty="0"/>
              <a:t>  Region </a:t>
            </a:r>
            <a:r>
              <a:rPr lang="en-US" dirty="0" err="1"/>
              <a:t>ir</a:t>
            </a:r>
            <a:r>
              <a:rPr lang="en-US" dirty="0"/>
              <a:t> = new </a:t>
            </a:r>
            <a:r>
              <a:rPr lang="en-US" dirty="0" err="1"/>
              <a:t>IntersectRegion</a:t>
            </a:r>
            <a:r>
              <a:rPr lang="en-US" dirty="0"/>
              <a:t>(</a:t>
            </a:r>
            <a:r>
              <a:rPr lang="en-US" dirty="0" err="1"/>
              <a:t>this.circ1</a:t>
            </a:r>
            <a:r>
              <a:rPr lang="en-US" dirty="0"/>
              <a:t>, </a:t>
            </a:r>
            <a:r>
              <a:rPr lang="en-US" dirty="0" err="1"/>
              <a:t>this.sq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//What region is represented in </a:t>
            </a:r>
            <a:r>
              <a:rPr lang="en-US" dirty="0" err="1"/>
              <a:t>toDraw</a:t>
            </a:r>
            <a:r>
              <a:rPr lang="en-US" dirty="0"/>
              <a:t>?</a:t>
            </a:r>
          </a:p>
          <a:p>
            <a:r>
              <a:rPr lang="en-US" dirty="0"/>
              <a:t>  Region </a:t>
            </a:r>
            <a:r>
              <a:rPr lang="en-US" dirty="0" err="1"/>
              <a:t>toDraw</a:t>
            </a:r>
            <a:r>
              <a:rPr lang="en-US" dirty="0"/>
              <a:t> = </a:t>
            </a:r>
            <a:r>
              <a:rPr lang="en-US" dirty="0" err="1"/>
              <a:t>ir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7FFE98B8-3842-4F65-BA17-8021F4809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506" y="1502846"/>
            <a:ext cx="3619770" cy="364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243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B79B1-4E8E-480F-B459-E21A93176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SubtractRegion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89981-2649-48BF-96F9-76E68B066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new class called </a:t>
            </a:r>
            <a:r>
              <a:rPr lang="en-US" dirty="0" err="1"/>
              <a:t>SubtractRegion</a:t>
            </a:r>
            <a:endParaRPr lang="en-US" dirty="0"/>
          </a:p>
          <a:p>
            <a:pPr lvl="1"/>
            <a:r>
              <a:rPr lang="en-US" dirty="0"/>
              <a:t>That also implements Region</a:t>
            </a:r>
          </a:p>
          <a:p>
            <a:r>
              <a:rPr lang="en-US" dirty="0"/>
              <a:t>Represents all the points in </a:t>
            </a:r>
            <a:r>
              <a:rPr lang="en-US" dirty="0" err="1"/>
              <a:t>region1</a:t>
            </a:r>
            <a:r>
              <a:rPr lang="en-US" dirty="0"/>
              <a:t> that aren’t in </a:t>
            </a:r>
            <a:r>
              <a:rPr lang="en-US" dirty="0" err="1"/>
              <a:t>region2</a:t>
            </a:r>
            <a:endParaRPr lang="en-US" dirty="0"/>
          </a:p>
          <a:p>
            <a:pPr lvl="1"/>
            <a:r>
              <a:rPr lang="en-US" dirty="0"/>
              <a:t>Start with a shape and subtract another shape from it</a:t>
            </a:r>
          </a:p>
          <a:p>
            <a:pPr lvl="2"/>
            <a:r>
              <a:rPr lang="en-US" dirty="0"/>
              <a:t>Subtract a circle from another circle to create a ring</a:t>
            </a:r>
          </a:p>
          <a:p>
            <a:r>
              <a:rPr lang="en-US" dirty="0"/>
              <a:t>Write the class</a:t>
            </a:r>
          </a:p>
          <a:p>
            <a:pPr lvl="1"/>
            <a:r>
              <a:rPr lang="en-US" dirty="0"/>
              <a:t>Fields and constructor</a:t>
            </a:r>
          </a:p>
          <a:p>
            <a:pPr lvl="1"/>
            <a:r>
              <a:rPr lang="en-US" dirty="0"/>
              <a:t>What does the contains method look like?</a:t>
            </a:r>
          </a:p>
        </p:txBody>
      </p:sp>
    </p:spTree>
    <p:extLst>
      <p:ext uri="{BB962C8B-B14F-4D97-AF65-F5344CB8AC3E}">
        <p14:creationId xmlns:p14="http://schemas.microsoft.com/office/powerpoint/2010/main" val="3323238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19550-EE77-4013-88E2-A101525AD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more complicated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7A72C-705B-4942-8A58-FF66FD062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wanted a region that was 3 circles next to each other:</a:t>
            </a:r>
          </a:p>
          <a:p>
            <a:r>
              <a:rPr lang="en-US" dirty="0"/>
              <a:t>How could we construct an example of this?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769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19550-EE77-4013-88E2-A101525AD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7A72C-705B-4942-8A58-FF66FD062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terms</a:t>
            </a:r>
          </a:p>
          <a:p>
            <a:pPr lvl="1"/>
            <a:r>
              <a:rPr lang="en-US" dirty="0"/>
              <a:t>abstract class </a:t>
            </a:r>
          </a:p>
          <a:p>
            <a:pPr lvl="1"/>
            <a:r>
              <a:rPr lang="en-US" dirty="0"/>
              <a:t>extends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691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9629</TotalTime>
  <Words>333</Words>
  <Application>Microsoft Office PowerPoint</Application>
  <PresentationFormat>On-screen Show (16:9)</PresentationFormat>
  <Paragraphs>58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 Light</vt:lpstr>
      <vt:lpstr>Arial</vt:lpstr>
      <vt:lpstr>Calibri</vt:lpstr>
      <vt:lpstr>Office Theme</vt:lpstr>
      <vt:lpstr>CSE 11  Accelerated Intro to Programming Lecture 10</vt:lpstr>
      <vt:lpstr>Announcements</vt:lpstr>
      <vt:lpstr>PowerPoint Presentation</vt:lpstr>
      <vt:lpstr>Using Interfaces</vt:lpstr>
      <vt:lpstr>Intersect Region</vt:lpstr>
      <vt:lpstr>PowerPoint Presentation</vt:lpstr>
      <vt:lpstr>SubtractRegion</vt:lpstr>
      <vt:lpstr>Something more complicated</vt:lpstr>
      <vt:lpstr>Inheritance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361</cp:revision>
  <dcterms:modified xsi:type="dcterms:W3CDTF">2021-04-21T03:47:42Z</dcterms:modified>
</cp:coreProperties>
</file>