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9" r:id="rId4"/>
    <p:sldId id="267" r:id="rId5"/>
    <p:sldId id="268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68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D22-3076-D443-B9E6-0E301DE84F48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ECD3-D371-624F-9E04-06C05A66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6C0-0ACB-C843-BB6F-82B27FF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F1F-1EB4-6047-B996-9BE20556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197-7956-574C-A93C-DE3C73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035-4A42-8542-8220-948B073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56A-EB06-7B4F-A05F-F2F4C9F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ED2-5806-D448-95BB-B427637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8E52-66C5-B347-8418-D10C9D45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98F-6EBE-6549-84B9-C928328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B74E-C0FD-6149-BAA4-0EF428CA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69B2-707C-B040-9B0E-F9EFDDA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958-4C39-1243-AFE1-D04B5795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824-B1DE-994F-9D47-BB8DA87A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E64-8D25-0F4E-B2CD-4763B3D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6F0-06E3-1C45-B149-6F47A56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2643-11E1-1942-BDF5-7BF2ECA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DF-BCFB-CA47-A614-E248B8E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94BD-A2EA-FD4F-9305-F224803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F97C-3D52-3349-9EFF-4F5FD159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311-C70D-0546-8445-33A4EA7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444-FD04-B44C-81C5-3A77DCE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2E6-8F61-664A-88D4-2EF335F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A505-3CE4-004D-97E0-5E59B2A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14C2-9C26-564D-A1EB-D992263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20FA-4961-C746-A0C3-D86D98B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2570-B95A-9D4E-9237-B086220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AE7-035E-9445-9179-C0A7E55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698A-7B5F-6847-8C21-E0AF9E96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48B7-221A-9E46-8B3A-41CD6626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238D-DFFC-6042-9ECE-C18B261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0181-A38F-2448-8EF4-53639AB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04EF-E192-0342-9954-07CA26E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F6-08E8-6D44-9A5E-FDC56468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B48B-E35E-DE42-A7F1-B261EF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C0A0-0490-7846-B824-6D1337B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538B-25F8-724C-A44F-B1C1A283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53F4-9269-E349-AFC5-B3B8AE1F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43382-A7B0-EA4C-8AD9-F089B1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395C-903A-5142-ABA6-935A5CC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333B-D33C-684A-A75A-A5176A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093-F262-3247-BA84-961697A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5AA3-8655-3A4B-A326-E6609B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5E0E5-66B8-814B-BB9E-CC541DF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79E2-F903-E140-9709-3495A48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DD3D-803A-B04E-8F38-7956D72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CE0F-81E5-8E4E-ADD7-77DD063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817A-16B0-3C43-BA2C-AD4471B3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20E-3431-884F-8F9E-A8873B7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D7C0-B992-F94E-9754-16DF60C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1916-F0BC-FD42-B65C-40466D23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55B-B882-C04A-BB39-F2E4D12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5C68-3181-FA44-A851-B4CEE76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9328-21A2-AC46-8BA4-3843CC8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2F51-1E58-114C-B5A8-70103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FB5-4AD7-0C46-A96F-FF39EB1A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D6E66-588A-0647-A646-70CBFAEB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F040-9EA9-AD4C-AA38-F62F7D0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862-2891-E646-9BD7-E8406214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E56C-E1ED-CA42-A864-831FFBC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81EE7-AD5D-E547-BA85-A6C090B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3A0C-B130-B54D-B9B1-C367958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EA87-9525-8644-93C4-0C099904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B56-5818-FA40-B5C3-0365265239C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D2E1-8407-0545-8C0C-F35CDA0F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4F-16E5-0241-9E06-382AAC5E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5/docs/api/java.base/java/lang/Mat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Discussion Section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Shihua Lu,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discussion is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025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8B91-05A4-1F45-88D6-9EFDF22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452CE78-BDF0-1244-A0FB-93B77AB4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Classes</a:t>
            </a:r>
          </a:p>
          <a:p>
            <a:pPr marL="914400" lvl="1" indent="-457200"/>
            <a:r>
              <a:rPr lang="en-US" dirty="0"/>
              <a:t>Combine simple pieces of data together into more complicated structures</a:t>
            </a:r>
          </a:p>
          <a:p>
            <a:pPr marL="914400" lvl="1" indent="-457200"/>
            <a:r>
              <a:rPr lang="en-US" dirty="0"/>
              <a:t>For example, two integers can be used to represent a point in 2D space</a:t>
            </a:r>
          </a:p>
          <a:p>
            <a:pPr marL="457200" indent="-457200"/>
            <a:r>
              <a:rPr lang="en-US" dirty="0"/>
              <a:t>Constructors</a:t>
            </a:r>
          </a:p>
          <a:p>
            <a:pPr marL="914400" lvl="1" indent="-457200"/>
            <a:r>
              <a:rPr lang="en-US" dirty="0"/>
              <a:t>It does not make sense to have a fixed x and y in the point class</a:t>
            </a:r>
          </a:p>
          <a:p>
            <a:pPr marL="914400" lvl="1" indent="-457200"/>
            <a:r>
              <a:rPr lang="en-US" dirty="0"/>
              <a:t>We use constructors to create objects in the class</a:t>
            </a:r>
          </a:p>
          <a:p>
            <a:pPr marL="457200" indent="-457200"/>
            <a:r>
              <a:rPr lang="en-US" dirty="0"/>
              <a:t>Objects</a:t>
            </a:r>
          </a:p>
          <a:p>
            <a:pPr marL="914400" lvl="1" indent="-457200"/>
            <a:r>
              <a:rPr lang="en-US" dirty="0"/>
              <a:t>Instances of the class</a:t>
            </a:r>
          </a:p>
          <a:p>
            <a:pPr marL="914400" lvl="1" indent="-457200"/>
            <a:r>
              <a:rPr lang="en-US" dirty="0"/>
              <a:t>In many cases there are infinitely many objects</a:t>
            </a:r>
          </a:p>
          <a:p>
            <a:pPr marL="1371600" lvl="2" indent="-457200"/>
            <a:r>
              <a:rPr lang="en-US" dirty="0"/>
              <a:t>For example, the number of points is infinite</a:t>
            </a:r>
          </a:p>
        </p:txBody>
      </p:sp>
    </p:spTree>
    <p:extLst>
      <p:ext uri="{BB962C8B-B14F-4D97-AF65-F5344CB8AC3E}">
        <p14:creationId xmlns:p14="http://schemas.microsoft.com/office/powerpoint/2010/main" val="1715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22A45-166D-DA4B-B54A-CF4E0000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29" y="10471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class Point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y;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Point(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x,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y)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  </a:t>
            </a:r>
            <a:r>
              <a:rPr lang="en-US" sz="2000" dirty="0" err="1">
                <a:latin typeface="Courier" pitchFamily="2" charset="0"/>
              </a:rPr>
              <a:t>this.x</a:t>
            </a:r>
            <a:r>
              <a:rPr lang="en-US" sz="2000" dirty="0">
                <a:latin typeface="Courier" pitchFamily="2" charset="0"/>
              </a:rPr>
              <a:t> = x;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  </a:t>
            </a:r>
            <a:r>
              <a:rPr lang="en-US" sz="2000" dirty="0" err="1">
                <a:latin typeface="Courier" pitchFamily="2" charset="0"/>
              </a:rPr>
              <a:t>this.y</a:t>
            </a:r>
            <a:r>
              <a:rPr lang="en-US" sz="2000" dirty="0">
                <a:latin typeface="Courier" pitchFamily="2" charset="0"/>
              </a:rPr>
              <a:t> = y;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Point add(Point other)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  return new Point(</a:t>
            </a:r>
            <a:r>
              <a:rPr lang="en-US" sz="2000" dirty="0" err="1">
                <a:latin typeface="Courier" pitchFamily="2" charset="0"/>
              </a:rPr>
              <a:t>this.x</a:t>
            </a:r>
            <a:r>
              <a:rPr lang="en-US" sz="2000" dirty="0">
                <a:latin typeface="Courier" pitchFamily="2" charset="0"/>
              </a:rPr>
              <a:t> + </a:t>
            </a:r>
            <a:r>
              <a:rPr lang="en-US" sz="2000" dirty="0" err="1">
                <a:latin typeface="Courier" pitchFamily="2" charset="0"/>
              </a:rPr>
              <a:t>other.x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this.y</a:t>
            </a:r>
            <a:r>
              <a:rPr lang="en-US" sz="2000" dirty="0">
                <a:latin typeface="Courier" pitchFamily="2" charset="0"/>
              </a:rPr>
              <a:t> + </a:t>
            </a:r>
            <a:r>
              <a:rPr lang="en-US" sz="2000" dirty="0" err="1">
                <a:latin typeface="Courier" pitchFamily="2" charset="0"/>
              </a:rPr>
              <a:t>other.y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   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0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B27E-FE94-C84A-B565-D2460DE8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2417-A306-C948-9796-45880CA7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String</a:t>
            </a:r>
          </a:p>
          <a:p>
            <a:r>
              <a:rPr lang="en-US" dirty="0"/>
              <a:t>double</a:t>
            </a:r>
          </a:p>
          <a:p>
            <a:pPr lvl="1"/>
            <a:r>
              <a:rPr lang="en-US" dirty="0"/>
              <a:t>Floating point number</a:t>
            </a:r>
          </a:p>
          <a:p>
            <a:pPr lvl="1"/>
            <a:r>
              <a:rPr lang="en-US" dirty="0"/>
              <a:t>Use with caution</a:t>
            </a:r>
          </a:p>
          <a:p>
            <a:pPr lvl="2"/>
            <a:r>
              <a:rPr lang="en-US" dirty="0"/>
              <a:t>double value1 = 1/2;</a:t>
            </a:r>
          </a:p>
          <a:p>
            <a:pPr lvl="2"/>
            <a:r>
              <a:rPr lang="en-US" dirty="0"/>
              <a:t>double value2 = 1.0/2;</a:t>
            </a:r>
          </a:p>
          <a:p>
            <a:pPr lvl="2"/>
            <a:r>
              <a:rPr lang="en-US" dirty="0"/>
              <a:t>double value3 = 1/2.0;</a:t>
            </a:r>
          </a:p>
          <a:p>
            <a:pPr lvl="2"/>
            <a:r>
              <a:rPr lang="en-US" dirty="0"/>
              <a:t>double value4 = 1.0/2.0;</a:t>
            </a:r>
          </a:p>
          <a:p>
            <a:pPr lvl="1"/>
            <a:r>
              <a:rPr lang="en-US" dirty="0"/>
              <a:t>Not precise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2353-27A5-0B4E-9FC7-B4971CE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D3B5-535F-544C-96A5-70BD083D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library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docs.oracle.com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/java/</a:t>
            </a:r>
            <a:r>
              <a:rPr lang="en-US" dirty="0" err="1">
                <a:hlinkClick r:id="rId2"/>
              </a:rPr>
              <a:t>javase</a:t>
            </a:r>
            <a:r>
              <a:rPr lang="en-US" dirty="0">
                <a:hlinkClick r:id="rId2"/>
              </a:rPr>
              <a:t>/15/docs/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java.base</a:t>
            </a:r>
            <a:r>
              <a:rPr lang="en-US" dirty="0">
                <a:hlinkClick r:id="rId2"/>
              </a:rPr>
              <a:t>/java/</a:t>
            </a:r>
            <a:r>
              <a:rPr lang="en-US" dirty="0" err="1">
                <a:hlinkClick r:id="rId2"/>
              </a:rPr>
              <a:t>lang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Math.html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lvl="1"/>
            <a:r>
              <a:rPr lang="en-US" dirty="0"/>
              <a:t>Lots of useful methods:</a:t>
            </a:r>
          </a:p>
          <a:p>
            <a:pPr lvl="2"/>
            <a:r>
              <a:rPr lang="en-US" dirty="0"/>
              <a:t>max/min</a:t>
            </a:r>
          </a:p>
          <a:p>
            <a:pPr lvl="2"/>
            <a:r>
              <a:rPr lang="en-US" dirty="0"/>
              <a:t>abs</a:t>
            </a:r>
          </a:p>
          <a:p>
            <a:pPr lvl="2"/>
            <a:r>
              <a:rPr lang="en-US" dirty="0"/>
              <a:t>pow</a:t>
            </a:r>
          </a:p>
          <a:p>
            <a:pPr lvl="2"/>
            <a:r>
              <a:rPr lang="en-US" dirty="0" err="1"/>
              <a:t>sqrt</a:t>
            </a:r>
            <a:endParaRPr lang="en-US" dirty="0"/>
          </a:p>
          <a:p>
            <a:pPr lvl="2"/>
            <a:r>
              <a:rPr lang="en-US" dirty="0"/>
              <a:t>log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3E5F-41AD-5448-9E82-6E04ED6B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B185-40FC-8144-97E5-C7C6C7E9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next Wednesday at 11:59pm PST</a:t>
            </a:r>
          </a:p>
          <a:p>
            <a:r>
              <a:rPr lang="en-US" dirty="0"/>
              <a:t>Lots of stuff going on. Seek help if necessary</a:t>
            </a:r>
          </a:p>
          <a:p>
            <a:r>
              <a:rPr lang="en-US" dirty="0"/>
              <a:t>Start early!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195</Words>
  <Application>Microsoft Macintosh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CSE 11  Accelerated Intro to Programming Discussion Section 3</vt:lpstr>
      <vt:lpstr>Lecture recap</vt:lpstr>
      <vt:lpstr>PowerPoint Presentation</vt:lpstr>
      <vt:lpstr>Lecture recap</vt:lpstr>
      <vt:lpstr>Lecture recap</vt:lpstr>
      <vt:lpstr>PA3</vt:lpstr>
      <vt:lpstr>Thanks!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Shihua Lu</cp:lastModifiedBy>
  <cp:revision>55</cp:revision>
  <dcterms:created xsi:type="dcterms:W3CDTF">2021-03-30T23:42:09Z</dcterms:created>
  <dcterms:modified xsi:type="dcterms:W3CDTF">2021-04-14T16:16:43Z</dcterms:modified>
</cp:coreProperties>
</file>