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 err="1"/>
              <a:t>PA6</a:t>
            </a:r>
            <a:r>
              <a:rPr lang="en-US" dirty="0"/>
              <a:t>, 7, 8 resubmissions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Similar to Exam 1 and Exam 2</a:t>
            </a:r>
          </a:p>
          <a:p>
            <a:pPr lvl="1"/>
            <a:r>
              <a:rPr lang="en-US" dirty="0"/>
              <a:t>Final’s Week</a:t>
            </a:r>
          </a:p>
          <a:p>
            <a:pPr lvl="2"/>
            <a:r>
              <a:rPr lang="en-US" dirty="0"/>
              <a:t>Wednesday – Friday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18681</TotalTime>
  <Words>51</Words>
  <Application>Microsoft Office PowerPoint</Application>
  <PresentationFormat>On-screen Show (16:9)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Calibri</vt:lpstr>
      <vt:lpstr>Arial</vt:lpstr>
      <vt:lpstr>Office Theme</vt:lpstr>
      <vt:lpstr>CSE 11  Accelerated Intro to Programming Lecture 28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533</cp:revision>
  <dcterms:modified xsi:type="dcterms:W3CDTF">2021-06-04T03:18:56Z</dcterms:modified>
</cp:coreProperties>
</file>