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446" r:id="rId3"/>
    <p:sldId id="444" r:id="rId4"/>
    <p:sldId id="257" r:id="rId5"/>
    <p:sldId id="261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0" autoAdjust="0"/>
    <p:restoredTop sz="96036" autoAdjust="0"/>
  </p:normalViewPr>
  <p:slideViewPr>
    <p:cSldViewPr snapToGrid="0">
      <p:cViewPr varScale="1">
        <p:scale>
          <a:sx n="124" d="100"/>
          <a:sy n="124" d="100"/>
        </p:scale>
        <p:origin x="75" y="3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ED-FFFE-4206-A7AA-D3066B8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Notice of Class Recording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D55D-B7CB-4EFC-A843-35BF43F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online lecture for CSE 12, including this one, will be recorded and made available to students asynchronously.  </a:t>
            </a:r>
          </a:p>
        </p:txBody>
      </p:sp>
    </p:spTree>
    <p:extLst>
      <p:ext uri="{BB962C8B-B14F-4D97-AF65-F5344CB8AC3E}">
        <p14:creationId xmlns:p14="http://schemas.microsoft.com/office/powerpoint/2010/main" val="33449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24073" y="471951"/>
            <a:ext cx="4939868" cy="964620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dirty="0"/>
              <a:t>Greg Miranda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746226" y="1808973"/>
            <a:ext cx="4939867" cy="2839064"/>
          </a:xfrm>
        </p:spPr>
        <p:txBody>
          <a:bodyPr vert="horz" lIns="68580" tIns="34290" rIns="68580" bIns="34290" rtlCol="0">
            <a:normAutofit fontScale="92500" lnSpcReduction="20000"/>
          </a:bodyPr>
          <a:lstStyle/>
          <a:p>
            <a:r>
              <a:rPr lang="en-US" sz="1500" b="1" dirty="0"/>
              <a:t>Started at UCSD in Summer 2018</a:t>
            </a:r>
          </a:p>
          <a:p>
            <a:pPr lvl="1"/>
            <a:r>
              <a:rPr lang="en-US" sz="1500" dirty="0"/>
              <a:t>Taught at private colleges (AICASD, UAT) before UCSD</a:t>
            </a:r>
          </a:p>
          <a:p>
            <a:r>
              <a:rPr lang="en-US" sz="1500" b="1" dirty="0"/>
              <a:t>Teaching Background:</a:t>
            </a:r>
          </a:p>
          <a:p>
            <a:pPr lvl="1"/>
            <a:r>
              <a:rPr lang="en-US" sz="1500" dirty="0"/>
              <a:t>5A/8B/11/12</a:t>
            </a:r>
          </a:p>
          <a:p>
            <a:pPr lvl="1"/>
            <a:r>
              <a:rPr lang="en-US" sz="1500" dirty="0"/>
              <a:t>Game Programming, Game Design, Web Programming</a:t>
            </a:r>
          </a:p>
          <a:p>
            <a:r>
              <a:rPr lang="en-US" sz="1800" b="1" dirty="0"/>
              <a:t>Background:</a:t>
            </a:r>
          </a:p>
          <a:p>
            <a:pPr lvl="1"/>
            <a:r>
              <a:rPr lang="en-US" sz="1500" dirty="0"/>
              <a:t>CE graduate from UCSD in ’96</a:t>
            </a:r>
          </a:p>
          <a:p>
            <a:pPr lvl="1"/>
            <a:r>
              <a:rPr lang="en-US" sz="1500" dirty="0"/>
              <a:t>20+ years as a Software Engineer</a:t>
            </a:r>
          </a:p>
          <a:p>
            <a:r>
              <a:rPr lang="en-US" sz="1800" b="1" dirty="0"/>
              <a:t>When I’m not teaching: </a:t>
            </a:r>
          </a:p>
          <a:p>
            <a:pPr lvl="1"/>
            <a:r>
              <a:rPr lang="en-US" sz="1500" dirty="0"/>
              <a:t>Consulting</a:t>
            </a:r>
          </a:p>
          <a:p>
            <a:pPr lvl="1"/>
            <a:r>
              <a:rPr lang="en-US" sz="1500" dirty="0"/>
              <a:t>Taekwondo</a:t>
            </a:r>
          </a:p>
          <a:p>
            <a:pPr lvl="1"/>
            <a:endParaRPr lang="en-US" sz="1500" dirty="0"/>
          </a:p>
        </p:txBody>
      </p:sp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492D264-7B41-41A1-A469-21DF2008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3" y="1436571"/>
            <a:ext cx="3548830" cy="28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Wednesday @ </a:t>
            </a:r>
            <a:r>
              <a:rPr lang="en-US" dirty="0" err="1"/>
              <a:t>4pm</a:t>
            </a:r>
            <a:r>
              <a:rPr lang="en-US" dirty="0"/>
              <a:t> &amp; </a:t>
            </a:r>
            <a:r>
              <a:rPr lang="en-US" dirty="0" err="1"/>
              <a:t>5pm</a:t>
            </a:r>
            <a:endParaRPr lang="en-US" dirty="0"/>
          </a:p>
          <a:p>
            <a:r>
              <a:rPr lang="en-US" dirty="0"/>
              <a:t>Quiz 1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released today – due Thursday</a:t>
            </a:r>
          </a:p>
          <a:p>
            <a:r>
              <a:rPr lang="en-US" dirty="0" err="1"/>
              <a:t>PA1</a:t>
            </a:r>
            <a:r>
              <a:rPr lang="en-US" dirty="0"/>
              <a:t> released Wednesday – due 4/7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r>
              <a:rPr lang="en-US" dirty="0"/>
              <a:t>Canvas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136</Words>
  <Application>Microsoft Office PowerPoint</Application>
  <PresentationFormat>On-screen Show (16:9)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CSE 11  Accelerated Intro to Programming Lecture 1</vt:lpstr>
      <vt:lpstr>Fair Notice of Class Recording Announcement</vt:lpstr>
      <vt:lpstr>Greg Miranda</vt:lpstr>
      <vt:lpstr>Announcements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95</cp:revision>
  <dcterms:modified xsi:type="dcterms:W3CDTF">2021-03-27T21:53:33Z</dcterms:modified>
</cp:coreProperties>
</file>