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67" r:id="rId4"/>
    <p:sldId id="268" r:id="rId5"/>
    <p:sldId id="269" r:id="rId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Calibri Light" panose="020F0302020204030204" pitchFamily="34" charset="0"/>
      <p:regular r:id="rId12"/>
      <p:italic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055" autoAdjust="0"/>
    <p:restoredTop sz="96036" autoAdjust="0"/>
  </p:normalViewPr>
  <p:slideViewPr>
    <p:cSldViewPr snapToGrid="0">
      <p:cViewPr varScale="1">
        <p:scale>
          <a:sx n="134" d="100"/>
          <a:sy n="134" d="100"/>
        </p:scale>
        <p:origin x="72" y="14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15:00:31.1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39 1840 0 0,'0'0'83'0'0,"-1"0"-6"0"0,-2 0 171 0 0,1 0 178 0 0,1 0-1 0 0,0 0 1 0 0,0-1-1 0 0,-1 1 1 0 0,1 0 0 0 0,0-1-1 0 0,0 1 1 0 0,-1-1-1 0 0,1 1 1 0 0,0-1 0 0 0,0 1-1 0 0,0-1 1 0 0,-1-1-1 0 0,-1 0 81 0 0,1 0-1 0 0,-1-1 1 0 0,1 1 0 0 0,0-1-1 0 0,-5-16 10615 0 0,61 24-8680 0 0,-22 0-1765 0 0,149 22 1049 0 0,-21-11-834 0 0,-30-16-269 0 0,-18 0-202 0 0,-62 2-214 0 0,63 5 559 0 0,110 4-877 0 0,-96-6 393 0 0,-14-2-53 0 0,0-1 106 0 0,4 0-16 0 0,-38 3-98 0 0,-19 6 196 0 0,-41-7-198 0 0,17 3-171 0 0,0-3 1 0 0,0 0-1 0 0,0-2 1 0 0,59-5-1 0 0,-86 3-40 0 0,-6 0 5 0 0,-1 0 0 0 0,1-1 1 0 0,-1 1-1 0 0,0 0 0 0 0,1-1 0 0 0,-1 1 0 0 0,1-1 0 0 0,-1 0 0 0 0,4-2 0 0 0,11 1 0 0 0,-12 0-11 0 0,-2-1-15 0 0,-3 3-150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15:01:13.4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0 174 2304 0 0,'0'0'2641'0'0,"15"-8"7446"0"0,-13 6-9678 0 0,0 1 0 0 0,0 0 1 0 0,1 0-1 0 0,-1 0 0 0 0,0 0 1 0 0,1 0-1 0 0,-1 1 1 0 0,0-1-1 0 0,1 1 0 0 0,-1-1 1 0 0,1 1-1 0 0,-1 0 1 0 0,1 0-1 0 0,2 0 0 0 0,41 7 491 0 0,-27-4-163 0 0,-2 0-547 0 0,1-2 0 0 0,-1 0 0 0 0,1-1 0 0 0,22-3 0 0 0,-39 3-120 0 0,1 0-1 0 0,0 0 1 0 0,-1 0 0 0 0,1-1-1 0 0,-1 1 1 0 0,1-1-1 0 0,-1 1 1 0 0,1-1 0 0 0,-1 0-1 0 0,2-1 1 0 0,-2 2-27 0 0,-1 0 1 0 0,0 0-1 0 0,0-1 1 0 0,1 1-1 0 0,-1 0 1 0 0,0-1-1 0 0,0 1 1 0 0,0 0-1 0 0,0-1 1 0 0,1 1 0 0 0,-1 0-1 0 0,0-1 1 0 0,0 1-1 0 0,0 0 1 0 0,0-1-1 0 0,0 1 1 0 0,0-1-1 0 0,0 1 1 0 0,0 0-1 0 0,0-1 1 0 0,-6-13 263 0 0,3 9-251 0 0,0 1 21 0 0,0 2 3 0 0,2 1 0 0 0,1 0-13 0 0,1 0-76 0 0,-1 0 0 0 0,0 1-1 0 0,0-1 1 0 0,0 0 0 0 0,1 1 0 0 0,-1-1 0 0 0,0 0-1 0 0,1 1 1 0 0,-1-1 0 0 0,1 0 0 0 0,-1 1 0 0 0,1-1 0 0 0,-1 1-1 0 0,1-1 1 0 0,-1 0 0 0 0,1 1 0 0 0,-1 0 0 0 0,1-1 0 0 0,0 1-1 0 0,-1-1 1 0 0,1 1 0 0 0,0 0 0 0 0,-1-1 0 0 0,1 1 0 0 0,0 0-1 0 0,-1 0 1 0 0,1 0 0 0 0,0-1 0 0 0,0 1 0 0 0,-1 0 0 0 0,1 0-1 0 0,0 0 1 0 0,1 0 0 0 0,-2 0-2 0 0,25-6-164 0 0,-21 4 215 0 0,1 1 1 0 0,-1-1-1 0 0,0 1 0 0 0,1 0 1 0 0,8 0-1 0 0,21-2 78 0 0,-21 2 135 0 0,-18 0 1532 0 0,-2 0-1748 0 0,1-1 1 0 0,-1 1-1 0 0,1-1 1 0 0,0 0 0 0 0,-1-1-1 0 0,1 1 1 0 0,0-1-1 0 0,0 0 1 0 0,-8-7-1 0 0,-10-3 37 0 0,-9-5-24 0 0,17 9 21 0 0,-22-10 0 0 0,35 18-39 0 0,1 0 0 0 0,0 1 0 0 0,-1-1 0 0 0,1 0 0 0 0,0 1 0 0 0,-1 0 0 0 0,-3-1 0 0 0,5 1 32 0 0,-1-1-16 0 0,2 5 16 0 0,6 6 16 0 0,3 0-60 0 0,1-1 0 0 0,1 0 1 0 0,0-1-1 0 0,0 0 0 0 0,0-1 0 0 0,1 0 0 0 0,19 7 0 0 0,65 26-277 0 0,-90-38 261 0 0,-5-2-1 0 0,1 0 0 0 0,-1 1 1 0 0,0-1-1 0 0,0 0 0 0 0,0 1 1 0 0,1 0-1 0 0,-1-1 0 0 0,0 1 0 0 0,0 0 1 0 0,0-1-1 0 0,0 1 0 0 0,0 0 1 0 0,0 0-1 0 0,0 0 0 0 0,-1 0 0 0 0,1 0 1 0 0,0 0-1 0 0,0 0 0 0 0,0 2 0 0 0,0-1 28 0 0,0 0-1 0 0,-1 0 0 0 0,1 0 0 0 0,-1 0 0 0 0,0 0 0 0 0,1 1 1 0 0,-1-1-1 0 0,0 0 0 0 0,0 0 0 0 0,-1 0 0 0 0,1 0 0 0 0,0 1 1 0 0,-1-1-1 0 0,1 0 0 0 0,-1 0 0 0 0,0 0 0 0 0,0 0 0 0 0,1 0 1 0 0,-1 0-1 0 0,-2 2 0 0 0,0 2 27 0 0,-1 0 0 0 0,0 0 0 0 0,0-1 0 0 0,0 1 0 0 0,-8 6 0 0 0,0-2-7 0 0,9-9-32 0 0,0 1 1 0 0,0 0 0 0 0,1 0-1 0 0,-1 1 1 0 0,1-1 0 0 0,0 0-1 0 0,-4 5 1 0 0,5-5-27 0 0,-1-1-1 0 0,1 0 1 0 0,-1 0 0 0 0,0 0 0 0 0,1 0-1 0 0,-1 0 1 0 0,0 0 0 0 0,1-1-1 0 0,-1 1 1 0 0,0 0 0 0 0,0-1-1 0 0,-3 1 1 0 0,4-1 143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15:01:22.4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11 2760 0 0,'-15'1'549'0'0,"1"2"5194"0"0,-3 0 6091 0 0,19-3-11561 0 0,10-2 122 0 0,1 1-1 0 0,0 1 0 0 0,-1 0 1 0 0,1 1-1 0 0,20 3 0 0 0,28 1 336 0 0,287-18 1062 0 0,-245 7-1424 0 0,84 0 438 0 0,37 18 775 0 0,-2-1 320 0 0,-115-18-917 0 0,-88 5-2176 0 0,-4 0-2122 0 0,1 1 0 0 0,18 1 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15:01:26.7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1 11976 0 0,'0'0'1200'0'0,"-14"0"11328"0"0,14 0-12373 0 0,12 9 3696 0 0,-1-2-4506 0 0,0-2 705 0 0,0-1-1 0 0,1 0 0 0 0,-1-1 1 0 0,1 0-1 0 0,0-1 0 0 0,0-1 1 0 0,12 1-1 0 0,-2 1 196 0 0,46 2 561 0 0,94-5 0 0 0,-10-1-846 0 0,-75 1 256 0 0,109-15 0 0 0,-170 13-212 0 0,29-3 63 0 0,122-8 610 0 0,-148 13-570 0 0,0-1-1 0 0,22-4 1 0 0,-5 5-107 0 0,-16-3-35 0 0,-20 3-145 0 0,2 0-253 0 0,-6 3 113 0 0,-6 3-439 0 0,8-5 343 0 0,0 1-1 0 0,-1-1 1 0 0,1 0-1 0 0,0 0 1 0 0,-1 0 0 0 0,1 0-1 0 0,-1 0 1 0 0,-3 0 0 0 0,-2 0-1198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15:01:28.1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4 2760 0 0,'-7'0'24389'0'0,"12"-1"-24389"0"0,0 0 1 0 0,0 0 0 0 0,1 1 0 0 0,-1-1 0 0 0,0 1 0 0 0,0 0 0 0 0,0 1 0 0 0,0-1 0 0 0,8 3 0 0 0,20 1 23 0 0,-30-4 62 0 0,5-1-54 0 0,0 1 0 0 0,1 1 0 0 0,-1-1-1 0 0,0 1 1 0 0,15 4 0 0 0,-15-2-7 0 0,0-1 0 0 0,0-1 0 0 0,0 0-1 0 0,0 0 1 0 0,0 0 0 0 0,0-1 0 0 0,12-1 0 0 0,18 1 36 0 0,64 12-61 0 0,-11-1 0 0 0,523 3 1860 0 0,-506-20-1805 0 0,32 0 87 0 0,3 9 473 0 0,-64-2-338 0 0,-44-2-32 0 0,43 6 0 0 0,-38-1-71 0 0,-1 0 0 0 0,1-3 0 0 0,-1-1 0 0 0,65-9 0 0 0,-91 7-96 0 0,-6 1-121 0 0,0 0 1 0 0,0 0 0 0 0,0 0-1 0 0,0-1 1 0 0,-1 0 0 0 0,1-1-1 0 0,8-4 1 0 0,-13 6 38 0 0,7 0-64 0 0,-8 1-303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15:00:44.0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 26 5408 0 0,'0'0'4694'0'0,"-11"0"-540"0"0,11 1-4079 0 0,-1-1 0 0 0,0 0 1 0 0,1 0-1 0 0,-1 0 1 0 0,0 1-1 0 0,1-1 0 0 0,-1 0 1 0 0,0 0-1 0 0,0 0 1 0 0,1 0-1 0 0,-1 0 1 0 0,0 0-1 0 0,1 0 0 0 0,-1 0 1 0 0,0 0-1 0 0,0-1 1 0 0,0 1-1 0 0,-7-1 2103 0 0,-12 1 592 0 0,9 3 2445 0 0,16-1-5448 0 0,6 2 261 0 0,1-1 0 0 0,-1-1-1 0 0,1 0 1 0 0,21 1 0 0 0,50-5 397 0 0,-24 0-37 0 0,105-3 60 0 0,-148 5-392 0 0,76-7 151 0 0,39 0 82 0 0,71-2-210 0 0,-64 2-18 0 0,211 2 15 0 0,-209 7 361 0 0,23 0 490 0 0,-55-6-612 0 0,-75 4-210 0 0,35 4 0 0 0,-24-1 79 0 0,115 11 599 0 0,-17-12-4 0 0,-89-2-406 0 0,-5-2-149 0 0,-43 2-213 0 0,5-6 393 0 0,-1 0-1892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15:00:47.1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5 10104 0 0,'-5'-5'1008'0'0,"-9"9"-798"0"0,-3 0 4961 0 0,14-2-2980 0 0,3-2-1958 0 0,-1 0-1 0 0,1 1 0 0 0,-1-1 1 0 0,1 0-1 0 0,-1 0 1 0 0,1 1-1 0 0,-1-1 0 0 0,1 0 1 0 0,0 1-1 0 0,-1-1 0 0 0,1 0 1 0 0,0 1-1 0 0,-1-1 0 0 0,1 0 1 0 0,0 1-1 0 0,-1-1 0 0 0,1 1 1 0 0,0-1-1 0 0,-1 1 1 0 0,1-1-1 0 0,0 1 0 0 0,0 0 1 0 0,0 1-103 0 0,1-1 1 0 0,-1 1-1 0 0,1 0 1 0 0,0-1-1 0 0,0 1 1 0 0,0-1-1 0 0,0 1 1 0 0,0-1-1 0 0,0 1 0 0 0,0-1 1 0 0,0 0-1 0 0,0 0 1 0 0,1 0-1 0 0,-1 1 1 0 0,1-1-1 0 0,-1 0 1 0 0,1 0-1 0 0,-1-1 1 0 0,4 2-1 0 0,-1 1 24 0 0,1-1 0 0 0,0 0 0 0 0,0 0 0 0 0,-1-1 0 0 0,1 1 0 0 0,8 0 0 0 0,174 6 1448 0 0,114-4-317 0 0,126-16-120 0 0,-341 8-871 0 0,255 2 407 0 0,-264 8-696 0 0,-37-2-6 0 0,77-3 1 0 0,-105-2 0 0 0,0 0 0 0 0,0-2 0 0 0,0 1 0 0 0,-1-1 0 0 0,20-9 0 0 0,-22 9 0 0 0,-2 0 0 0 0,-1 0 0 0 0,1 0 0 0 0,9-7 0 0 0,-8 2-3656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15:00:51.0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21 4896 0 0,'0'0'1166'0'0,"-15"-7"5989"0"0,14 7-7057 0 0,1 0 0 0 0,-1 0 0 0 0,0 0 0 0 0,0 0 0 0 0,1 1 0 0 0,-1-1 0 0 0,0 0 0 0 0,1 0-1 0 0,-1 1 1 0 0,1-1 0 0 0,-1 1 0 0 0,0-1 0 0 0,1 0 0 0 0,-1 1 0 0 0,1-1 0 0 0,-1 1 0 0 0,1-1 0 0 0,-1 1 0 0 0,1 0 0 0 0,0-1 0 0 0,-1 1 0 0 0,1-1 0 0 0,0 1 0 0 0,-1 0 0 0 0,1-1 0 0 0,0 1 0 0 0,0 0 0 0 0,0-1-1 0 0,-1 1 1 0 0,1 0 0 0 0,0-1 0 0 0,0 1 0 0 0,0 0 0 0 0,0 0 0 0 0,0-1 0 0 0,0 1 0 0 0,0 0 0 0 0,1-1 0 0 0,-1 1 0 0 0,0 0 0 0 0,0-1 0 0 0,0 1 0 0 0,1 0 0 0 0,-1-1 0 0 0,0 1 0 0 0,1 0 0 0 0,-1-1 0 0 0,1 1-1 0 0,-1-1 1 0 0,1 1 0 0 0,-1-1 0 0 0,1 1 0 0 0,-1-1 0 0 0,1 1 0 0 0,0 0 0 0 0,3 1 66 0 0,0 1-1 0 0,0-1 0 0 0,1 0 1 0 0,-1 0-1 0 0,1 0 1 0 0,-1 0-1 0 0,1-1 1 0 0,0 0-1 0 0,0 0 1 0 0,-1 0-1 0 0,7 0 0 0 0,30-1 363 0 0,0-1-1 0 0,0-2 0 0 0,43-9 1 0 0,37-3 59 0 0,-61 9-393 0 0,30-1 209 0 0,-35 5-145 0 0,62-1 272 0 0,-29 5-143 0 0,37 2 78 0 0,93 7 1177 0 0,-19-12-1427 0 0,-82-2-11 0 0,-80 3-88 0 0,108 3 382 0 0,51 4 415 0 0,-115-4-552 0 0,39-5 282 0 0,9-1 274 0 0,-93 0-645 0 0,66-14 1 0 0,-71 7-132 0 0,-31 10-299 0 0,9-5-6747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15:00:53.1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0 11200 0 0,'0'0'256'0'0,"-14"10"709"0"0,-5 6 5359 0 0,71-6-3859 0 0,91 6 1 0 0,-94-13-1791 0 0,71 2 287 0 0,-11-2-372 0 0,13-1-71 0 0,-39-2-206 0 0,277 15 1006 0 0,-151-5-979 0 0,-82-2 893 0 0,36 2-690 0 0,-133-8-112 0 0,-21-1-356 0 0,-1-1 0 0 0,0 1 0 0 0,0-2-1 0 0,11 0 1 0 0,1-3 261 0 0,37-2 0 0 0,-55 6-276 0 0,3-3-48 0 0,1 2-12 0 0,-1 0 0 0 0,0 1 0 0 0,3 0 70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15:00:55.7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10 107 6160 0 0,'0'0'802'0'0,"3"-7"2117"0"0,-3 6-2696 0 0,0 0-1 0 0,0 1 1 0 0,-1-1 0 0 0,1 1 0 0 0,0-1-1 0 0,0 0 1 0 0,-1 1 0 0 0,1-1-1 0 0,0 1 1 0 0,-1-1 0 0 0,1 1 0 0 0,-1-1-1 0 0,1 1 1 0 0,-1-1 0 0 0,1 1-1 0 0,-1-1 1 0 0,1 1 0 0 0,-1-1 0 0 0,1 1-1 0 0,-1 0 1 0 0,1-1 0 0 0,-1 1-1 0 0,-1 0 1349 0 0,1-11 6193 0 0,9 10-7201 0 0,-6 1-929 0 0,7-1 592 0 0,1 1-1 0 0,-1 0 0 0 0,13 3 1 0 0,15-1 107 0 0,118 6 896 0 0,-118-7-1042 0 0,104 0 363 0 0,-19-8-101 0 0,242-26 972 0 0,-238 16-413 0 0,218-1 1 0 0,-186 30-957 0 0,-2 1-56 0 0,-145-14 4 0 0,0 0 0 0 0,0-1 0 0 0,0 0 0 0 0,0 0 0 0 0,0-1 0 0 0,12-5 0 0 0,-4 2 0 0 0,-6 4 0 0 0,-8 2 0 0 0,1-1 0 0 0,0-1 0 0 0,-1-1 0 0 0,-2-1-128 0 0,-3 3-545 0 0,-3-1-388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15:01:00.9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113 1 2760 0 0,'-1'0'207'0'0,"-1"2"751"0"0,-13-3 2970 0 0,-6 1-751 0 0,18 0-2840 0 0,1 0-1 0 0,-1 0 1 0 0,0 1 0 0 0,1-1-1 0 0,-1 1 1 0 0,0 0-1 0 0,1-1 1 0 0,-5 3 0 0 0,-39 22 6193 0 0,47-22-5917 0 0,0-1-519 0 0,-1-1-1 0 0,0 0 1 0 0,0 0 0 0 0,1 0-1 0 0,-1 0 1 0 0,0 0 0 0 0,1 0-1 0 0,-1 0 1 0 0,1 0 0 0 0,-1-1 0 0 0,2 2-1 0 0,4 2 85 0 0,1 0 1 0 0,0-1-1 0 0,0 0 0 0 0,0-1 0 0 0,0 0 0 0 0,0 0 0 0 0,0 0 0 0 0,1-1 1 0 0,14 1-1 0 0,7-1 339 0 0,37-5 0 0 0,-30 2-261 0 0,212-4 959 0 0,59 19-214 0 0,-89 19 108 0 0,-177-24-1010 0 0,43 12 160 0 0,-55-13-114 0 0,-1 0-1 0 0,2-2 1 0 0,46 3-1 0 0,85-5 563 0 0,-151-3-505 0 0,17 0 51 0 0,0 1 1 0 0,33 5 0 0 0,-56-5-221 0 0,-1-1 0 0 0,1 0 1 0 0,0 1-1 0 0,0-2 1 0 0,0 1-1 0 0,-1 0 0 0 0,1-1 1 0 0,0 1-1 0 0,0-1 0 0 0,5-2 1 0 0,-8 3-36 0 0,5-1 2 0 0,-1 1 0 0 0,0-2 0 0 0,-1-1-404 0 0,-1 2 1603 0 0,-1 1-3419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15:01:05.4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0 113 3224 0 0,'8'-1'19360'0'0,"27"-4"-18681"0"0,4 3-525 0 0,0 2 1 0 0,43 5-1 0 0,-28-2 505 0 0,13 4-93 0 0,24 0 1018 0 0,-106-21-1201 0 0,-11-3-289 0 0,-41-19 1 0 0,-5-3-163 0 0,63 35 68 0 0,7 3 1 0 0,1 1 0 0 0,-1-1-1 0 0,1 1 1 0 0,0-1 0 0 0,-1 1 0 0 0,1-1-1 0 0,0 0 1 0 0,-1 0 0 0 0,1 0-1 0 0,0 0 1 0 0,0 0 0 0 0,0 0-1 0 0,0 0 1 0 0,0 0 0 0 0,0 0-1 0 0,-1-2 1 0 0,1 2 194 0 0,3 3-163 0 0,-1-1 1 0 0,1 0-1 0 0,-1 0 1 0 0,1 0-1 0 0,0 0 1 0 0,-1 0-1 0 0,1 0 1 0 0,0 0-1 0 0,-1-1 0 0 0,5 2 1 0 0,-4-2-21 0 0,10 4-62 0 0,1-1 0 0 0,0-1 0 0 0,19 2 0 0 0,-7-1-30 0 0,124 4 360 0 0,-146-7-249 0 0,1 0 0 0 0,0 0 0 0 0,0 1 0 0 0,-1-1 0 0 0,1 1 0 0 0,0 0 0 0 0,-1 0 0 0 0,7 3 0 0 0,-10-4 58 0 0,-3 12 328 0 0,-2-2-264 0 0,-1-1 0 0 0,0 1-1 0 0,-1-1 1 0 0,0 0 0 0 0,0-1-1 0 0,-1 0 1 0 0,-11 10 0 0 0,-13 14-208 0 0,22-21 51 0 0,0 0 0 0 0,0 0-1 0 0,-1-1 1 0 0,-1 0 0 0 0,1-1 0 0 0,-2-1-1 0 0,1 0 1 0 0,-1 0 0 0 0,-20 8-1 0 0,15-13-1715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15:01:08.4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6 140 11488 0 0,'-6'-1'7727'0'0,"11"4"-6236"0"0,16 6-1590 0 0,-5-6 464 0 0,-12-2-294 0 0,0-1 1 0 0,-1 1-1 0 0,1-1 0 0 0,0 0 0 0 0,0 1 0 0 0,0-2 0 0 0,-1 1 1 0 0,5-1-1 0 0,56-8 897 0 0,7-2-175 0 0,-18 2-643 0 0,-36 7 205 0 0,0 0 0 0 0,20-7 0 0 0,-32 7-219 0 0,12-1 922 0 0,-25-7-699 0 0,-3 3-334 0 0,-105-61 479 0 0,105 62-509 0 0,8 4 11 0 0,-1 0-1 0 0,0 0 1 0 0,0 0-1 0 0,0 0 1 0 0,0 1-1 0 0,-9-2 1 0 0,12 3 166 0 0,-3-2-235 0 0,7 4 59 0 0,0 0 1 0 0,1 0-1 0 0,-1 0 1 0 0,1 0-1 0 0,0-1 1 0 0,0 1-1 0 0,-1-1 1 0 0,1 0-1 0 0,0 0 1 0 0,0-1-1 0 0,0 1 1 0 0,7 0-1 0 0,17 3 11 0 0,7 3 27 0 0,0-1 0 0 0,1-2 0 0 0,64-2 0 0 0,-99-2-30 0 0,-1 0 0 0 0,1 0 0 0 0,-1 0 0 0 0,1 0 0 0 0,-1 0 0 0 0,1 0 0 0 0,-1 0 0 0 0,1 1 0 0 0,-1-1 0 0 0,1 0 0 0 0,-1 0 0 0 0,1 0 0 0 0,-1 0 0 0 0,1 1 0 0 0,-1-1 0 0 0,1 0 0 0 0,-1 1 0 0 0,1-1 0 0 0,-1 0-1 0 0,1 1 1 0 0,-1-1 0 0 0,0 0 0 0 0,1 1 0 0 0,-1-1 0 0 0,0 1 0 0 0,1-1 0 0 0,-1 1 0 0 0,0 0 0 0 0,1 0 16 0 0,-1 0-1 0 0,0 0 1 0 0,0 0-1 0 0,0 1 0 0 0,0-1 1 0 0,0 0-1 0 0,0 0 1 0 0,0 0-1 0 0,0 0 1 0 0,-1 1-1 0 0,1-1 1 0 0,-1 2-1 0 0,-1 1 43 0 0,0 1-1 0 0,0 0 0 0 0,-1-1 0 0 0,1 1 1 0 0,-6 6-1 0 0,-10 8 43 0 0,-2 0 1 0 0,-41 31-1 0 0,-2 1 60 0 0,62-50 404 0 0,-2 2-2756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5/5/2021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5/5/2021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5/5/2021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5/5/2021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5/5/2021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5/5/2021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5/5/2021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" Type="http://schemas.openxmlformats.org/officeDocument/2006/relationships/image" Target="../media/image1.png"/><Relationship Id="rId21" Type="http://schemas.openxmlformats.org/officeDocument/2006/relationships/image" Target="../media/image10.png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10" Type="http://schemas.openxmlformats.org/officeDocument/2006/relationships/customXml" Target="../ink/ink5.xml"/><Relationship Id="rId19" Type="http://schemas.openxmlformats.org/officeDocument/2006/relationships/image" Target="../media/image9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CSE 11 </a:t>
            </a:r>
            <a:br>
              <a:rPr lang="en-US" dirty="0"/>
            </a:br>
            <a:r>
              <a:rPr lang="en-US" dirty="0"/>
              <a:t>Accelerated Intro to Programming</a:t>
            </a:r>
            <a:br>
              <a:rPr lang="en-US" dirty="0"/>
            </a:br>
            <a:r>
              <a:rPr lang="en-US" dirty="0"/>
              <a:t>Lecture 17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Greg Miranda, Spring 2021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365998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Quiz 17 due Friday @ </a:t>
            </a:r>
            <a:r>
              <a:rPr lang="en-US" dirty="0" err="1"/>
              <a:t>8am</a:t>
            </a:r>
            <a:endParaRPr lang="en-US" dirty="0"/>
          </a:p>
          <a:p>
            <a:r>
              <a:rPr lang="en-US" dirty="0" err="1"/>
              <a:t>PA5</a:t>
            </a:r>
            <a:r>
              <a:rPr lang="en-US" dirty="0"/>
              <a:t> due tonight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/>
              <a:t>Survey 6 due Friday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/>
              <a:t>Exam 1</a:t>
            </a:r>
          </a:p>
          <a:p>
            <a:pPr lvl="1"/>
            <a:r>
              <a:rPr lang="en-US" dirty="0"/>
              <a:t>Starting tomorrow @ </a:t>
            </a:r>
            <a:r>
              <a:rPr lang="en-US" dirty="0" err="1"/>
              <a:t>8am</a:t>
            </a:r>
            <a:r>
              <a:rPr lang="en-US" dirty="0"/>
              <a:t> – Sunday @ </a:t>
            </a:r>
            <a:r>
              <a:rPr lang="en-US" dirty="0" err="1"/>
              <a:t>8am</a:t>
            </a:r>
            <a:endParaRPr lang="en-US" dirty="0"/>
          </a:p>
          <a:p>
            <a:pPr lvl="1"/>
            <a:r>
              <a:rPr lang="en-US" dirty="0"/>
              <a:t>Details on Piazza</a:t>
            </a:r>
          </a:p>
          <a:p>
            <a:pPr lvl="2"/>
            <a:r>
              <a:rPr lang="en-US" dirty="0"/>
              <a:t>No tutor hours</a:t>
            </a:r>
          </a:p>
          <a:p>
            <a:pPr lvl="2"/>
            <a:r>
              <a:rPr lang="en-US" dirty="0"/>
              <a:t>Piazza posts will be set to private</a:t>
            </a:r>
          </a:p>
          <a:p>
            <a:pPr lvl="2"/>
            <a:r>
              <a:rPr lang="en-US" dirty="0"/>
              <a:t>Discord channels should be disabled</a:t>
            </a:r>
          </a:p>
          <a:p>
            <a:pPr lvl="1"/>
            <a:r>
              <a:rPr lang="en-US" dirty="0"/>
              <a:t>No class on Friday</a:t>
            </a:r>
          </a:p>
          <a:p>
            <a:pPr lvl="2"/>
            <a:r>
              <a:rPr lang="en-US" dirty="0"/>
              <a:t>Will still have a Lecture quiz due on Friday and Monday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9E1217F-BDD1-49AF-960B-BA131893D8A1}"/>
                  </a:ext>
                </a:extLst>
              </p14:cNvPr>
              <p14:cNvContentPartPr/>
              <p14:nvPr/>
            </p14:nvContentPartPr>
            <p14:xfrm>
              <a:off x="2201329" y="1691539"/>
              <a:ext cx="714600" cy="44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9E1217F-BDD1-49AF-960B-BA131893D8A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92689" y="1682899"/>
                <a:ext cx="732240" cy="6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57F1214-9A20-4961-8B8A-7F02A41636CE}"/>
                  </a:ext>
                </a:extLst>
              </p14:cNvPr>
              <p14:cNvContentPartPr/>
              <p14:nvPr/>
            </p14:nvContentPartPr>
            <p14:xfrm>
              <a:off x="1795249" y="2097979"/>
              <a:ext cx="828360" cy="162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57F1214-9A20-4961-8B8A-7F02A41636C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86609" y="2089339"/>
                <a:ext cx="846000" cy="3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5F17D39-101E-43FF-88A4-33548F94B837}"/>
                  </a:ext>
                </a:extLst>
              </p14:cNvPr>
              <p14:cNvContentPartPr/>
              <p14:nvPr/>
            </p14:nvContentPartPr>
            <p14:xfrm>
              <a:off x="2332729" y="2496499"/>
              <a:ext cx="642960" cy="262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5F17D39-101E-43FF-88A4-33548F94B83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24089" y="2487499"/>
                <a:ext cx="660600" cy="4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F774B51-3241-468A-AC7B-EF6EA4CC1B83}"/>
                  </a:ext>
                </a:extLst>
              </p14:cNvPr>
              <p14:cNvContentPartPr/>
              <p14:nvPr/>
            </p14:nvContentPartPr>
            <p14:xfrm>
              <a:off x="873289" y="2888539"/>
              <a:ext cx="846720" cy="230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F774B51-3241-468A-AC7B-EF6EA4CC1B8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64289" y="2879899"/>
                <a:ext cx="864360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203E5CA-3536-4F29-9B16-11C71C3046E7}"/>
                  </a:ext>
                </a:extLst>
              </p14:cNvPr>
              <p14:cNvContentPartPr/>
              <p14:nvPr/>
            </p14:nvContentPartPr>
            <p14:xfrm>
              <a:off x="2979289" y="3170779"/>
              <a:ext cx="622080" cy="403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203E5CA-3536-4F29-9B16-11C71C3046E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970289" y="3161779"/>
                <a:ext cx="639720" cy="5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94087A93-9872-4A03-BC24-EABB265630BF}"/>
                  </a:ext>
                </a:extLst>
              </p14:cNvPr>
              <p14:cNvContentPartPr/>
              <p14:nvPr/>
            </p14:nvContentPartPr>
            <p14:xfrm>
              <a:off x="4615489" y="3177979"/>
              <a:ext cx="665280" cy="388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94087A93-9872-4A03-BC24-EABB265630B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606849" y="3168979"/>
                <a:ext cx="682920" cy="5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BE8D885-25D4-471C-9518-5D2B56E800FE}"/>
                  </a:ext>
                </a:extLst>
              </p14:cNvPr>
              <p14:cNvContentPartPr/>
              <p14:nvPr/>
            </p14:nvContentPartPr>
            <p14:xfrm>
              <a:off x="2175769" y="3449059"/>
              <a:ext cx="591480" cy="630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BE8D885-25D4-471C-9518-5D2B56E800F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166769" y="3440419"/>
                <a:ext cx="609120" cy="8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DB31B9D1-8C60-4DB7-B8C5-BC5A8FA5B6D4}"/>
                  </a:ext>
                </a:extLst>
              </p14:cNvPr>
              <p14:cNvContentPartPr/>
              <p14:nvPr/>
            </p14:nvContentPartPr>
            <p14:xfrm>
              <a:off x="1284409" y="3584419"/>
              <a:ext cx="183960" cy="986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DB31B9D1-8C60-4DB7-B8C5-BC5A8FA5B6D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275409" y="3575419"/>
                <a:ext cx="201600" cy="11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F34051D4-B92F-44AA-88F8-4E91CA50A224}"/>
                  </a:ext>
                </a:extLst>
              </p14:cNvPr>
              <p14:cNvContentPartPr/>
              <p14:nvPr/>
            </p14:nvContentPartPr>
            <p14:xfrm>
              <a:off x="1261009" y="3816979"/>
              <a:ext cx="172080" cy="8820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F34051D4-B92F-44AA-88F8-4E91CA50A22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252009" y="3808339"/>
                <a:ext cx="189720" cy="10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9156787B-5C05-43B0-A79E-552EC838F329}"/>
                  </a:ext>
                </a:extLst>
              </p14:cNvPr>
              <p14:cNvContentPartPr/>
              <p14:nvPr/>
            </p14:nvContentPartPr>
            <p14:xfrm>
              <a:off x="1292689" y="4077979"/>
              <a:ext cx="138960" cy="9900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9156787B-5C05-43B0-A79E-552EC838F32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283689" y="4068979"/>
                <a:ext cx="156600" cy="11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5E383958-AEB0-4793-BD66-20AA737EDD4F}"/>
                  </a:ext>
                </a:extLst>
              </p14:cNvPr>
              <p14:cNvContentPartPr/>
              <p14:nvPr/>
            </p14:nvContentPartPr>
            <p14:xfrm>
              <a:off x="2301409" y="4503499"/>
              <a:ext cx="516600" cy="93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5E383958-AEB0-4793-BD66-20AA737EDD4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292409" y="4494499"/>
                <a:ext cx="534240" cy="27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39A5C519-0670-4792-95A6-71C50D89D2E0}"/>
              </a:ext>
            </a:extLst>
          </p:cNvPr>
          <p:cNvGrpSpPr/>
          <p:nvPr/>
        </p:nvGrpSpPr>
        <p:grpSpPr>
          <a:xfrm>
            <a:off x="4327849" y="4792579"/>
            <a:ext cx="1574640" cy="26640"/>
            <a:chOff x="4327849" y="4792579"/>
            <a:chExt cx="1574640" cy="26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61433C4-F368-4CD5-A57E-030E3AD5DE81}"/>
                    </a:ext>
                  </a:extLst>
                </p14:cNvPr>
                <p14:cNvContentPartPr/>
                <p14:nvPr/>
              </p14:nvContentPartPr>
              <p14:xfrm>
                <a:off x="4327849" y="4792579"/>
                <a:ext cx="417960" cy="176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61433C4-F368-4CD5-A57E-030E3AD5DE8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319209" y="4783939"/>
                  <a:ext cx="43560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E21C63DE-5861-413B-8F2A-BE0F0794B5FA}"/>
                    </a:ext>
                  </a:extLst>
                </p14:cNvPr>
                <p14:cNvContentPartPr/>
                <p14:nvPr/>
              </p14:nvContentPartPr>
              <p14:xfrm>
                <a:off x="5177449" y="4795819"/>
                <a:ext cx="725040" cy="234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E21C63DE-5861-413B-8F2A-BE0F0794B5F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168449" y="4786819"/>
                  <a:ext cx="742680" cy="41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52407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F0DAB-FC12-435E-9C88-6A1509E41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Counted For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AD57A-903B-4570-AB30-B337492CB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parts (besides the loop body)</a:t>
            </a:r>
          </a:p>
          <a:p>
            <a:pPr lvl="1"/>
            <a:r>
              <a:rPr lang="en-US" dirty="0"/>
              <a:t>Initializer</a:t>
            </a:r>
          </a:p>
          <a:p>
            <a:pPr lvl="2"/>
            <a:r>
              <a:rPr lang="en-US" dirty="0"/>
              <a:t>Usually, a variable definition</a:t>
            </a:r>
          </a:p>
          <a:p>
            <a:pPr lvl="1"/>
            <a:r>
              <a:rPr lang="en-US" dirty="0"/>
              <a:t>Test / condition</a:t>
            </a:r>
          </a:p>
          <a:p>
            <a:pPr lvl="2"/>
            <a:r>
              <a:rPr lang="en-US" dirty="0"/>
              <a:t>Expression that must evaluate to a </a:t>
            </a:r>
            <a:r>
              <a:rPr lang="en-US" dirty="0" err="1"/>
              <a:t>boolean</a:t>
            </a:r>
            <a:endParaRPr lang="en-US" dirty="0"/>
          </a:p>
          <a:p>
            <a:pPr lvl="1"/>
            <a:r>
              <a:rPr lang="en-US" dirty="0"/>
              <a:t>Update</a:t>
            </a:r>
          </a:p>
          <a:p>
            <a:pPr lvl="2"/>
            <a:r>
              <a:rPr lang="en-US" dirty="0"/>
              <a:t>Usually, a variable update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584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384F6-E255-471E-A7D4-12F4393DE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Counted For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4B621-F2B8-4982-B52F-27819F9EFC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 ( &lt;initializer&gt; ; &lt;test&gt; ; &lt;update&gt; ) {</a:t>
            </a:r>
          </a:p>
          <a:p>
            <a:pPr marL="342900" lvl="1" indent="0">
              <a:buNone/>
            </a:pPr>
            <a:r>
              <a:rPr lang="en-US" dirty="0"/>
              <a:t>&lt;loop body&gt;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55663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68F2F-F035-4A72-87A2-9FB380F02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529CE-044B-44A1-8B13-FA0523798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Loops are a kind of statement</a:t>
            </a:r>
          </a:p>
          <a:p>
            <a:pPr lvl="1"/>
            <a:r>
              <a:rPr lang="en-US" dirty="0"/>
              <a:t>They can go inside loop bodies!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(int row = 0; row &lt; height; row += 1) {</a:t>
            </a:r>
          </a:p>
          <a:p>
            <a:pPr marL="0" indent="0">
              <a:buNone/>
            </a:pPr>
            <a:r>
              <a:rPr lang="en-US" dirty="0"/>
              <a:t>    for (int col = 0; col &lt; width; col += 1) {</a:t>
            </a:r>
          </a:p>
          <a:p>
            <a:pPr marL="0" indent="0">
              <a:buNone/>
            </a:pPr>
            <a:r>
              <a:rPr lang="en-US" dirty="0"/>
              <a:t>        &lt;loop body&gt;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63576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13866</TotalTime>
  <Words>193</Words>
  <Application>Microsoft Office PowerPoint</Application>
  <PresentationFormat>On-screen Show (16:9)</PresentationFormat>
  <Paragraphs>37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Arial</vt:lpstr>
      <vt:lpstr>Calibri Light</vt:lpstr>
      <vt:lpstr>Office Theme</vt:lpstr>
      <vt:lpstr>CSE 11  Accelerated Intro to Programming Lecture 17</vt:lpstr>
      <vt:lpstr>Announcements</vt:lpstr>
      <vt:lpstr>Counted For Loop</vt:lpstr>
      <vt:lpstr>Counted For Loop</vt:lpstr>
      <vt:lpstr>Nested Loops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Greg Miranda</cp:lastModifiedBy>
  <cp:revision>450</cp:revision>
  <dcterms:modified xsi:type="dcterms:W3CDTF">2021-05-05T15:54:39Z</dcterms:modified>
</cp:coreProperties>
</file>