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7" r:id="rId4"/>
    <p:sldId id="268" r:id="rId5"/>
    <p:sldId id="26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3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51 2760 0 0,'0'0'1764'0'0,"-9"-16"1029"0"0,-7-3-750 0 0,16 19-1766 0 0,-1 0-209 0 0,1-1 1 0 0,-1 1-1 0 0,1 0 0 0 0,-1 0 0 0 0,1 0 1 0 0,-1 0-1 0 0,1-1 0 0 0,-1 1 0 0 0,1 0 1 0 0,-1 0-1 0 0,1-1 0 0 0,0 1 0 0 0,-1 0 1 0 0,1-1-1 0 0,-1 1 0 0 0,1 0 1 0 0,-1-2-1 0 0,1 2-1 0 0,0 0 1 0 0,-1-1-1 0 0,1 1 1 0 0,0-1-1 0 0,-1 1 0 0 0,1 0 1 0 0,-1-1-1 0 0,1 1 1 0 0,0 0-1 0 0,-1 0 1 0 0,1-1-1 0 0,-1 1 0 0 0,1 0 1 0 0,-1 0-1 0 0,1 0 1 0 0,-1-1-1 0 0,0 1 1 0 0,0 0 629 0 0,-10-2 1086 0 0,5 2-2776 0 0,-4-2 9179 0 0,9 8-6556 0 0,1-5-1052 0 0,11 9 1028 0 0,-4-5-1606 0 0,-5-4 35 0 0,1 1 0 0 0,0-1 0 0 0,0 0 0 0 0,0 0 0 0 0,-1 0 0 0 0,1 0 0 0 0,0-1 0 0 0,0 1 0 0 0,0-1 0 0 0,0 1-1 0 0,0-1 1 0 0,6-1 0 0 0,6 2 143 0 0,4 0 161 0 0,-1 0 1 0 0,1-2-1 0 0,23-2 0 0 0,-5 0-320 0 0,203 0 909 0 0,-138 4-568 0 0,-52 2-111 0 0,0 3 1 0 0,94 21-1 0 0,-107-18-213 0 0,2-3 38 0 0,-1-2 1 0 0,45 0-1 0 0,-20-1 39 0 0,108 0 1494 0 0,-125-3-1715 0 0,32-3-211 0 0,23 0 520 0 0,-85 4-149 0 0,6-1 95 0 0,36 7 1 0 0,27 6-148 0 0,-50-7 143 0 0,0-2 1 0 0,42 0-1 0 0,12 1 94 0 0,-52-4-80 0 0,-29-1-110 0 0,1 0-1 0 0,0 0 0 0 0,0 1 1 0 0,13 3-1 0 0,20-2-46 0 0,-42-2-2 0 0,0 0 1 0 0,0 0-1 0 0,1 0 0 0 0,-1 0 0 0 0,0 0 1 0 0,0 0-1 0 0,1 0 0 0 0,-1 0 0 0 0,0 0 1 0 0,0 0-1 0 0,0 0 0 0 0,1 0 0 0 0,-1 0 1 0 0,0-1-1 0 0,0 1 0 0 0,1 0 0 0 0,-1 0 1 0 0,0 0-1 0 0,0 0 0 0 0,0 0 0 0 0,1-1 1 0 0,-1 1-1 0 0,0 0 0 0 0,0 0 0 0 0,0 0 1 0 0,0 0-1 0 0,1-1 0 0 0,-1 1 0 0 0,0 0 1 0 0,0 0-1 0 0,0-1 0 0 0,0 1 0 0 0,0 0 1 0 0,0 0-1 0 0,0 0 0 0 0,0-1 0 0 0,0 1 1 0 0,0 0-1 0 0,0 0 0 0 0,0-1 0 0 0,0 1 1 0 0,0 0-1 0 0,0 0 0 0 0,0-1 1 0 0,0 1-1 0 0,0 0 0 0 0,0 0 0 0 0,0-1 1 0 0,0 1-1 0 0,0 0 0 0 0,0 0 0 0 0,0-1 1 0 0,-1 1-1 0 0,1 0 0 0 0,0 0 0 0 0,0 0 1 0 0,0-1-1 0 0,0 1-10 0 0,-12-13-1415 0 0,10 11 762 0 0,0 0 1 0 0,1 0-1 0 0,-1-1 1 0 0,0 1-1 0 0,0 0 1 0 0,1-1 0 0 0,-1 1-1 0 0,1-1 1 0 0,0 1-1 0 0,-1-4 1 0 0,1 1-1271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1:0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42 131 5984 0 0,'-42'3'15178'0'0,"50"-4"-14381"0"0,8-1-215 0 0,1 1 0 0 0,-1 0 0 0 0,0 2 0 0 0,33 4-1 0 0,-19-2-215 0 0,74 11 587 0 0,45 3 227 0 0,-124-16-990 0 0,-10 1-205 0 0,0-2-1 0 0,15-1 1 0 0,40-6 335 0 0,-70 7-312 0 0,0 0 0 0 0,0 0 0 0 0,0 0 0 0 0,1 0 0 0 0,-1 0 0 0 0,0 0 0 0 0,0 0 0 0 0,0 0 0 0 0,1-1 0 0 0,-1 1 0 0 0,0 0 0 0 0,0 0 0 0 0,0 0 0 0 0,1 0 0 0 0,-1 0 0 0 0,0 0 0 0 0,0 0 0 0 0,0 0 0 0 0,0-1 0 0 0,1 1 0 0 0,-1 0 0 0 0,0 0 0 0 0,0 0 0 0 0,0 0 0 0 0,0-1 0 0 0,0 1 0 0 0,0 0 0 0 0,1 0 0 0 0,-1 0 0 0 0,0-1 0 0 0,0 1 0 0 0,0 0 0 0 0,0 0 0 0 0,0 0 0 0 0,0-1 0 0 0,0 1 0 0 0,0 0 0 0 0,0 0 0 0 0,0 0 0 0 0,0-1 0 0 0,0 1-1 0 0,0 0 1 0 0,0-1 0 0 0,-8-10 224 0 0,-16-8-10 0 0,23 18-211 0 0,-25-16 95 0 0,-1 1 0 0 0,-35-16 1 0 0,-28-15-106 0 0,64 34 74 0 0,25 13 43 0 0,21 0-47 0 0,186 27-71 0 0,-158-19 43 0 0,-21-4 17 0 0,-1 1 0 0 0,31 10 0 0 0,-52-11 14 0 0,0 0 29 0 0,-5-4-82 0 0,0 1 0 0 0,1 0-1 0 0,-1 0 1 0 0,0-1 0 0 0,0 1-1 0 0,0 0 1 0 0,0 0 0 0 0,0 0 0 0 0,0-1-1 0 0,0 1 1 0 0,0 0 0 0 0,0 0 0 0 0,0 0-1 0 0,0-1 1 0 0,0 1 0 0 0,-1 0-1 0 0,1 0 1 0 0,-1 0 0 0 0,-6 15 129 0 0,7-15-127 0 0,-6 9 175 0 0,0-1 1 0 0,0-1-1 0 0,-1 1 1 0 0,0-1 0 0 0,0 0-1 0 0,-15 12 1 0 0,-1 1-477 0 0,-2 3 42 0 0,-40 27 1 0 0,57-46-513 0 0,10-8-996 0 0,13-9-1722 0 0,-5 5 1456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1:1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110 118 2304 0 0,'-2'1'3'0'0,"0"1"0"0"0,0-1 0 0 0,0 1 0 0 0,0-1 0 0 0,0 0 0 0 0,0 1 0 0 0,-1-1 0 0 0,-2 1 0 0 0,-2 0 2120 0 0,-1 0 0 0 0,-15 1 0 0 0,-3 1 1783 0 0,2-3 6699 0 0,47 4-9057 0 0,23 0-964 0 0,0-2 0 0 0,0-2 0 0 0,81-8 0 0 0,11-10 208 0 0,-124 16-789 0 0,0 2 1 0 0,0 0-1 0 0,27 5 0 0 0,-24-4 471 0 0,-15-1-448 0 0,-1-1 0 0 0,0 0 0 0 0,0 0 0 0 0,1 0 0 0 0,-1 0 0 0 0,0 0 0 0 0,0 0 0 0 0,1 0 0 0 0,-1 0 0 0 0,0-1 0 0 0,0 1 0 0 0,0 0 0 0 0,2-2 0 0 0,-2 2-15 0 0,-1 0 0 0 0,0-1 0 0 0,1 1 0 0 0,-1 0 0 0 0,0-1 0 0 0,0 1 0 0 0,1 0 0 0 0,-1-1 0 0 0,0 1 0 0 0,0-1 0 0 0,0 1-1 0 0,1-1 1 0 0,-1 1 0 0 0,0 0 0 0 0,0-1 0 0 0,0 1 0 0 0,0-1 0 0 0,0 1 0 0 0,0-1 0 0 0,0 1 0 0 0,0-1 0 0 0,0 1 0 0 0,0 0 0 0 0,0-1 0 0 0,0 1 0 0 0,-1-1 0 0 0,1 1 0 0 0,0-1 0 0 0,0 1 0 0 0,0 0-1 0 0,-1-1 1 0 0,1 1 0 0 0,0-1 0 0 0,0 1 0 0 0,-1 0 0 0 0,1-1 0 0 0,-2-2 27 0 0,-1 0-1 0 0,1 0 1 0 0,-1 0-1 0 0,1 1 1 0 0,-1-1 0 0 0,-4-3-1 0 0,-10-8 89 0 0,10 8-114 0 0,1 1-1 0 0,-1 0 0 0 0,0 0 1 0 0,0 1-1 0 0,-15-7 1 0 0,-1-1-6 0 0,15 8-6 0 0,-3-3 0 0 0,-1 1 0 0 0,1 0 0 0 0,-1 1 0 0 0,-23-7 0 0 0,32 12 11 0 0,34 11-38 0 0,30-9 54 0 0,-48-2-16 0 0,1 0-1 0 0,-1 1 1 0 0,1 0 0 0 0,25 7-1 0 0,-18-3 57 0 0,-21-4-55 0 0,1 0 0 0 0,0 0 0 0 0,0 0 0 0 0,0 1 0 0 0,-1-1 0 0 0,1 0 0 0 0,-1 0 0 0 0,1 1 0 0 0,-1-1 0 0 0,1 0 0 0 0,-1 1 0 0 0,0-1 0 0 0,1 0 0 0 0,-1 1 0 0 0,0-1 0 0 0,0 0 0 0 0,0 1 0 0 0,0-1 0 0 0,0 0 0 0 0,-1 1 0 0 0,1-1 0 0 0,0 1 0 0 0,0-1 0 0 0,-1 0 0 0 0,1 0 0 0 0,-1 1 0 0 0,-1 1 0 0 0,-2 7 54 0 0,-1-1 0 0 0,-10 15-1 0 0,7-11-9 0 0,2-4-31 0 0,0-1-1 0 0,-1 0 1 0 0,0 0-1 0 0,0-1 1 0 0,0 1-1 0 0,-1-2 0 0 0,0 1 1 0 0,0-1-1 0 0,-1 0 1 0 0,-14 7-1 0 0,18-11-24 0 0,4-2-106 0 0,2-3-1947 0 0,-1 2 1649 0 0,0-1-1 0 0,0 1 0 0 0,1-1 0 0 0,-1 1 0 0 0,1 0 0 0 0,-1-1 1 0 0,1 1-1 0 0,1-2 0 0 0,14-15-6110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1:2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4320 0 0,'0'1'247'0'0,"-1"0"1"0"0,1-1 0 0 0,-1 1-1 0 0,1 0 1 0 0,-1-1-1 0 0,1 1 1 0 0,-1-1-1 0 0,0 1 1 0 0,1-1 0 0 0,-1 1-1 0 0,1-1 1 0 0,-1 1-1 0 0,0-1 1 0 0,0 0-1 0 0,1 1 1 0 0,-1-1 0 0 0,0 0-1 0 0,0 1 1 0 0,1-1-1 0 0,-1 0 1 0 0,0 0 0 0 0,0 0-1 0 0,0 0 1 0 0,1 0-1 0 0,-3 0 1 0 0,-6 2 753 0 0,8 1-62 0 0,1-2-750 0 0,0-1 0 0 0,0 1-1 0 0,0 0 1 0 0,0-1-1 0 0,0 1 1 0 0,0 0 0 0 0,0-1-1 0 0,0 1 1 0 0,-1 0-1 0 0,1-1 1 0 0,0 1 0 0 0,0-1-1 0 0,-1 1 1 0 0,1-1 0 0 0,0 1-1 0 0,-1 0 1 0 0,1-1-1 0 0,-1 1 1 0 0,1-1 0 0 0,-1 1-1 0 0,1-1 1 0 0,-1 0 0 0 0,1 1-1 0 0,-2 0 1 0 0,-25 16 6549 0 0,26-16-6437 0 0,0 1 0 0 0,1-1 1 0 0,0 0-1 0 0,-1 1 0 0 0,1-1 0 0 0,0 1 0 0 0,0-1 0 0 0,0 1 0 0 0,0-1 0 0 0,0 2 0 0 0,0-1-288 0 0,1-1-1 0 0,0 1 1 0 0,0-1-1 0 0,-1 1 1 0 0,1-1 0 0 0,0 0-1 0 0,0 1 1 0 0,0-1-1 0 0,1 0 1 0 0,-1 1 0 0 0,0-1-1 0 0,0 0 1 0 0,1 0-1 0 0,-1 0 1 0 0,1 0-1 0 0,-1-1 1 0 0,1 1 0 0 0,-1 0-1 0 0,1 0 1 0 0,-1-1-1 0 0,1 1 1 0 0,2-1-1 0 0,-3 1-40 0 0,0 0 121 0 0,0 0-1 0 0,0 0 0 0 0,1 0 0 0 0,-1 0 0 0 0,1-1 0 0 0,-1 1 0 0 0,0 0 1 0 0,1-1-1 0 0,-1 1 0 0 0,1-1 0 0 0,0 1 0 0 0,-1-1 0 0 0,1 0 0 0 0,-1 1 1 0 0,3-1-1 0 0,10 3 220 0 0,-1 0-135 0 0,0 0-1 0 0,0 0 1 0 0,0-1-1 0 0,17 0 1 0 0,14 2 60 0 0,-19-2-80 0 0,0-1 0 0 0,-1-1 1 0 0,36-5-1 0 0,6 0 247 0 0,-34 4-393 0 0,183-2 177 0 0,-37-1-79 0 0,-43-1 442 0 0,45 0-307 0 0,-153 4-244 0 0,182-1 0 0 0,-71 13 0 0 0,-47-2 0 0 0,27-4 0 0 0,-64-9 0 0 0,-54 4 0 0 0,2 0 0 0 0,-1 0 0 0 0,1 0 0 0 0,0-1 0 0 0,0 1 0 0 0,-1 0 0 0 0,1-1 0 0 0,0 1 0 0 0,-1-1 0 0 0,1 0 0 0 0,-1 1 0 0 0,1-1 0 0 0,-1 0 0 0 0,1 0 0 0 0,-1 0 0 0 0,2-1 0 0 0,-4-1 0 0 0,1 3 0 0 0,-13-12-1890 0 0,12 12 1750 0 0,1 0 1 0 0,-1-1-1 0 0,1 1 0 0 0,-1 0 1 0 0,1 0-1 0 0,-1 0 0 0 0,1 0 0 0 0,-1 0 1 0 0,1 0-1 0 0,-1 0 0 0 0,1 0 1 0 0,-1 0-1 0 0,1 0 0 0 0,0 1 0 0 0,-1-1 1 0 0,1 0-1 0 0,-1 0 0 0 0,1 0 0 0 0,-1 0 1 0 0,1 1-1 0 0,-1-1 0 0 0,1 0 1 0 0,0 1-1 0 0,-1-1 0 0 0,1 0 0 0 0,0 1 1 0 0,-1-1-1 0 0,1 0 0 0 0,0 1 1 0 0,-1-1-1 0 0,1 0 0 0 0,0 1 0 0 0,0-1 1 0 0,-1 1-1 0 0,1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1:2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2760 0 0,'-4'5'248'0'0,"-11"5"759"0"0,10-8 366 0 0,0 0 1 0 0,1 0-1 0 0,-1-1 0 0 0,0 1 0 0 0,0-1 0 0 0,0 0 1 0 0,-7 0-1 0 0,11-1-1216 0 0,0-1 1 0 0,1 1-1 0 0,-1 0 0 0 0,0-1 0 0 0,1 1 1 0 0,-1-1-1 0 0,0 1 0 0 0,1-1 1 0 0,-1 1-1 0 0,0-1 0 0 0,1 0 1 0 0,-1 1-1 0 0,1-1 0 0 0,-1 1 1 0 0,1-1-1 0 0,-1 0 0 0 0,1 0 1 0 0,0 1-1 0 0,-1-1 0 0 0,1 0 1 0 0,0-1-1 0 0,-1 1 113 0 0,1 1 0 0 0,0-1 1 0 0,0 0-1 0 0,-1 1 0 0 0,1-1 1 0 0,0 1-1 0 0,-1-1 0 0 0,1 0 0 0 0,0 1 1 0 0,-1-1-1 0 0,1 1 0 0 0,-1-1 0 0 0,1 1 1 0 0,-1-1-1 0 0,1 1 0 0 0,-1 0 0 0 0,1-1 1 0 0,-1 1-1 0 0,0-1 0 0 0,185 15 1657 0 0,-31 0-239 0 0,252-14-2167 0 0,-195 4 1082 0 0,-129-1-527 0 0,20-2 89 0 0,47 1-308 0 0,-18 10 916 0 0,76 4-27 0 0,-152-14-538 0 0,95 1 512 0 0,-99-3-468 0 0,-24 0-55 0 0,30-3 1 0 0,-14 0-4 0 0,1 1 0 0 0,46 6 0 0 0,-80-4-119 0 0,120 11 181 0 0,-27-9 104 0 0,-101-3-307 0 0,5-1-30 0 0,-5 1-19 0 0,0 0-1 0 0,0 0 1 0 0,-1 0-1 0 0,1 0 1 0 0,0 0-1 0 0,-1 0 1 0 0,1 0-1 0 0,0 0 1 0 0,-1 0-1 0 0,1 0 1 0 0,-1 0 0 0 0,0 0-1 0 0,1 0 1 0 0,-1 0-1 0 0,0-1 1 0 0,1 1-1 0 0,-1 0 1 0 0,0 0-1 0 0,0-3 1 0 0,2-8-171 0 0,-2 12 94 0 0,1 0 0 0 0,-1-1 0 0 0,0 1-1 0 0,0-1 1 0 0,0 1 0 0 0,0-1 0 0 0,0 1 0 0 0,0-1 0 0 0,0 1 0 0 0,0-1-1 0 0,0 1 1 0 0,0-1 0 0 0,0 1 0 0 0,0-1 0 0 0,0 1 0 0 0,0-1-1 0 0,-1 1 1 0 0,1-1 0 0 0,0 1 0 0 0,0 0 0 0 0,0-1 0 0 0,-1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1:2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 3224 0 0,'-3'0'7461'0'0,"-14"0"-2070"0"0,-3 1-1493 0 0,7 0 1583 0 0,67 4-3250 0 0,36 0-1259 0 0,265-2 12 0 0,-116 14-405 0 0,-129-7-241 0 0,-68-6-219 0 0,-11 0 86 0 0,1-2 0 0 0,-1-1 0 0 0,46-4 0 0 0,-26-2 174 0 0,-29 3-162 0 0,30-6 0 0 0,-49 7-218 0 0,1 0-71 0 0,0 1 0 0 0,-1-1 0 0 0,1 1 0 0 0,0 0 0 0 0,6 0-1 0 0,23 0-21 0 0,-23-1 94 0 0,-6-5 18 0 0,-1 0 7 0 0,-3 5 596 0 0,-8-5-657 0 0,-21-11-5504 0 0,23 15 4516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1:3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4376 0 0,'0'0'199'0'0,"-14"2"171"0"0,4 1 1612 0 0,1 0 1 0 0,0 1-1 0 0,-16 8 0 0 0,-14 6 3599 0 0,38-18-4690 0 0,0 1-709 0 0,0-1 0 0 0,0 0 0 0 0,0 0 0 0 0,-1 0 0 0 0,1 0 0 0 0,0 0 0 0 0,0 0 0 0 0,0-1 0 0 0,0 1 1 0 0,0 0-1 0 0,-2-1 0 0 0,-3 0 3222 0 0,1 5-1252 0 0,8-2-406 0 0,12-2 52 0 0,-7 0-1974 0 0,282-12 1684 0 0,-10-3-1304 0 0,-84 5-161 0 0,258 1 421 0 0,-389 8-396 0 0,160 7-755 0 0,-180-2 732 0 0,75 4 558 0 0,-101-10-1343 0 0,-10 1 280 0 0,0 0 0 0 0,0 0 0 0 0,16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3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43 2760 0 0,'6'5'10678'0'0,"-6"-5"-10600"0"0,0 0 0 0 0,-1 0 0 0 0,1 0 0 0 0,0 0 0 0 0,-1 0 0 0 0,1 0 0 0 0,0 0 0 0 0,0 0 0 0 0,-1 0 0 0 0,1 0 0 0 0,0 0 0 0 0,-1 0 0 0 0,1 0 0 0 0,0 0 0 0 0,-1 0 0 0 0,1 0 0 0 0,0 0 0 0 0,-1 0 0 0 0,1 0 0 0 0,0 0 0 0 0,0-1-1 0 0,-1 1 1 0 0,1 0 0 0 0,0 0 0 0 0,0 0 0 0 0,-1-1 0 0 0,1 1 0 0 0,0 0 0 0 0,0 0 0 0 0,0 0 0 0 0,-1-1 0 0 0,1 1 0 0 0,0 0 0 0 0,0-1 0 0 0,0 1 0 0 0,0 0 0 0 0,0 0 0 0 0,-1-1 0 0 0,-6-12 2479 0 0,7 11-2602 0 0,0-1 798 0 0,-1 2-571 0 0,1 0 1 0 0,0 0-1 0 0,0 0 0 0 0,0 1 1 0 0,0-1-1 0 0,1 0 0 0 0,-1 0 1 0 0,0 0-1 0 0,0 0 0 0 0,0 0 1 0 0,1 0-1 0 0,-1 1 1 0 0,0-1-1 0 0,1-1 0 0 0,0 1 350 0 0,7-7 203 0 0,0 7-538 0 0,-1 0 1 0 0,0 1-1 0 0,1 0 0 0 0,-1 1 0 0 0,1 0 1 0 0,-1 0-1 0 0,11 3 0 0 0,25 3 318 0 0,9 2 45 0 0,-17-2-232 0 0,183 20 719 0 0,-124-18-743 0 0,288 8 785 0 0,-82-22-337 0 0,17 0-56 0 0,-240 4-576 0 0,72 1 624 0 0,-80 3-587 0 0,40 4 21 0 0,-85-6-37 0 0,-17-1-104 0 0,0 1 0 0 0,0-1 0 0 0,0 1 0 0 0,0 1 1 0 0,7 1-1 0 0,-12-3-34 0 0,0 1 0 0 0,0-1 0 0 0,0 0 0 0 0,0 0 0 0 0,0 0 0 0 0,0 0 0 0 0,0 0 0 0 0,0 0 0 0 0,0 0 0 0 0,0-1 0 0 0,0 1 0 0 0,0-1 0 0 0,0 0 0 0 0,0 1 0 0 0,0-1 0 0 0,-1 0 0 0 0,1 0 0 0 0,3-2 0 0 0,-3 1 260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4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7224 0 0,'0'0'330'0'0,"-12"9"124"0"0,7-6 438 0 0,-1-1 1 0 0,0 1-1 0 0,1-2 1 0 0,-1 1 0 0 0,0-1-1 0 0,-7 1 1 0 0,9-1-637 0 0,-32 2 5551 0 0,35-3-5616 0 0,0 0-1 0 0,0 1 1 0 0,0-1-1 0 0,0 1 1 0 0,1-1-1 0 0,-1 1 1 0 0,0-1-1 0 0,0 1 0 0 0,1 0 1 0 0,-1-1-1 0 0,0 1 1 0 0,1 0-1 0 0,-1 0 1 0 0,1-1-1 0 0,-1 1 1 0 0,1 0-1 0 0,-1 0 1 0 0,1 0-1 0 0,-1 0 0 0 0,1 0 1 0 0,0 0-1 0 0,0 0 1 0 0,-1 0-1 0 0,1-1 1 0 0,0 3 1735 0 0,2-2-1474 0 0,23 8-87 0 0,1-1 0 0 0,0-2 0 0 0,1 0 0 0 0,36 2 0 0 0,-48-6-282 0 0,98 3 288 0 0,-54-4-214 0 0,12 1 31 0 0,114 2 261 0 0,23 1-99 0 0,-123-3-217 0 0,67 1 239 0 0,59 1 93 0 0,-71 5-262 0 0,60 6 221 0 0,-92-2-136 0 0,-56-9-288 0 0,79 4 0 0 0,-125-8 0 0 0,-4 0 0 0 0,0 0 0 0 0,1 0 0 0 0,-1 0 0 0 0,0 0 0 0 0,1-1 0 0 0,-1 1 0 0 0,4-2 0 0 0,0 0 0 0 0,-2-1 0 0 0,-3 2-75 0 0,0 0 0 0 0,0-1 0 0 0,-1 1 0 0 0,1 0 0 0 0,0-1 1 0 0,-1 1-1 0 0,0-1 0 0 0,1 1 0 0 0,-1-1 0 0 0,0 1 0 0 0,1-1 0 0 0,-1 1 0 0 0,0-1 0 0 0,0 1 0 0 0,0-1 1 0 0,0 1-1 0 0,-1-3 0 0 0,-9-22-2423 0 0,4 13 1427 0 0,4 6-508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4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95 2760 0 0,'-14'0'14767'0'0,"25"-6"-14150"0"0,0 0 0 0 0,0 1-1 0 0,0 0 1 0 0,1 0 0 0 0,-1 1 0 0 0,1 1-1 0 0,14-3 1 0 0,90-6 442 0 0,-61 7-670 0 0,167 1 960 0 0,-132 5-950 0 0,204 4 846 0 0,-255-5-1085 0 0,192-5 745 0 0,-103-2-399 0 0,112-10 341 0 0,92 7 404 0 0,-266 10-782 0 0,168 12-330 0 0,-187-7-47 0 0,21 3 252 0 0,-48-5-179 0 0,0-1 0 0 0,40 0 0 0 0,-37-4-1415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4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30 4608 0 0,'0'0'101'0'0,"-14"2"278"0"0,-12-4 63 0 0,14-4 1956 0 0,2 0-526 0 0,5 3-225 0 0,-1 1 1 0 0,0 0 0 0 0,-12-2 3726 0 0,29 4-4510 0 0,150-7 1234 0 0,-48 14-1459 0 0,-24-1-78 0 0,41 4 457 0 0,-21 0-788 0 0,7-1 500 0 0,61 2 299 0 0,110-1-196 0 0,-47-10-601 0 0,-6-6 600 0 0,-152 6-617 0 0,-43-1 21 0 0,73 8 1 0 0,1 8 232 0 0,-1-3 83 0 0,-85-10-318 0 0,0-1-1 0 0,39-5 0 0 0,6 0-238 0 0,57-1 473 0 0,-118 5-421 0 0,-1 0 1 0 0,0-1-1 0 0,1 0 0 0 0,-1 0 1 0 0,17-6-1 0 0,-6 4 33 0 0,-19 3-95 0 0,1 0 1 0 0,-1 0-1 0 0,1 0 1 0 0,-1-1-1 0 0,1 1 1 0 0,-1-1-1 0 0,4-1 1 0 0,-5 2-167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4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106 132 15664 0 0,'-17'-6'1705'0'0,"-19"-17"269"0"0,34 22-1850 0 0,-1 0-1 0 0,1 0 1 0 0,0 0-1 0 0,0 1 0 0 0,-1-1 1 0 0,1 1-1 0 0,0-1 0 0 0,0 1 1 0 0,-1 0-1 0 0,1 0 1 0 0,-1 0-1 0 0,1 0 0 0 0,-4 1 1 0 0,-7-1 208 0 0,9 2 3 0 0,8 2 608 0 0,8 2-69 0 0,9-4-252 0 0,1-2-1 0 0,0 0 0 0 0,32-6 0 0 0,-9 1-87 0 0,360-35 1787 0 0,124-10-572 0 0,-494 49-1551 0 0,1 1 0 0 0,0 1 0 0 0,0 2-1 0 0,-1 2 1 0 0,40 10 0 0 0,-73-15-183 0 0,0 1 1 0 0,1-1-1 0 0,-1 1 1 0 0,0-1-1 0 0,0 0 1 0 0,0 1-1 0 0,1-1 1 0 0,-1 0-1 0 0,0-1 0 0 0,0 1 1 0 0,1 0-1 0 0,-1-1 1 0 0,0 1-1 0 0,0-1 1 0 0,0 0-1 0 0,0 1 0 0 0,0-1 1 0 0,4-2-1 0 0,-5 2 1 0 0,1 0-1 0 0,-1 0 1 0 0,0-1 0 0 0,0 1-1 0 0,0 0 1 0 0,0 0-1 0 0,0-1 1 0 0,0 1-1 0 0,0 0 1 0 0,0-1-1 0 0,-1 1 1 0 0,2-3-1 0 0,1-5-3730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4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40 2760 0 0,'-14'0'125'0'0,"-4"0"2294"0"0,6-2 5173 0 0,11 2-7325 0 0,1 0 0 0 0,-1 0 0 0 0,1 0 1 0 0,0 0-1 0 0,-1 0 0 0 0,1 0 0 0 0,0 0 0 0 0,-1 0 1 0 0,1 0-1 0 0,-1-1 0 0 0,1 1 0 0 0,0 0 1 0 0,-3-2 2404 0 0,2 1-2405 0 0,1 1 0 0 0,0 0 1 0 0,0-1-1 0 0,0 1 0 0 0,-1-1 0 0 0,10-4 1545 0 0,21-2-1238 0 0,-4 6 53 0 0,1 0-1 0 0,43 6 1 0 0,-6-1-28 0 0,-43-4-454 0 0,161 0 878 0 0,147-19-75 0 0,50 11-911 0 0,-355 8-37 0 0,-11 0-136 0 0,0 1-1 0 0,-1 0 1 0 0,1 0-1 0 0,0 1 1 0 0,13 5 0 0 0,-24-7-246 0 0,1 1 1 0 0,-1-1 0 0 0,1 0 0 0 0,-1 1 0 0 0,1-1 0 0 0,-1 0 0 0 0,1 0 0 0 0,-1-1 0 0 0,4 0 0 0 0,0-1-1062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5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8376 0 0,'0'0'4080'0'0,"17"-5"-1472"0"0,1 5-1179 0 0,66 0 2512 0 0,115 10-1842 0 0,-44 5-1282 0 0,127-3-168 0 0,-249-12-584 0 0,110 3 204 0 0,-98 0-111 0 0,133 11 141 0 0,-59-1-18 0 0,-44-6 7 0 0,122-5-1 0 0,-102-10 1397 0 0,21-1-615 0 0,-92 9-948 0 0,4-1-153 0 0,3 2-3773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16:00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82 3224 0 0,'-9'-2'174'0'0,"1"0"0"0"0,-1 1 0 0 0,-13-1 1 0 0,-9 2 6802 0 0,19 0 2271 0 0,13 0-9207 0 0,-1 1 1 0 0,0-1-1 0 0,1 0 0 0 0,-1 1 1 0 0,1-1-1 0 0,-1 0 0 0 0,1 0 0 0 0,-1 1 1 0 0,0-1-1 0 0,1 0 0 0 0,-1 0 1 0 0,1 0-1 0 0,-1 0 0 0 0,1 0 1 0 0,-1 0-1 0 0,1 0 0 0 0,-1 1 0 0 0,1-1 1 0 0,-1 0-1 0 0,1-1 0 0 0,0 1 1 0 0,14 0 344 0 0,-12 0-266 0 0,234 13 2951 0 0,-151-7-2474 0 0,22-5 14 0 0,4-1 164 0 0,-100 2-671 0 0,1 0-1 0 0,19 6 1 0 0,-22-3 42 0 0,-8-2-91 0 0,-1-1-8 0 0,0-1 346 0 0,-10-2-225 0 0,3-1-105 0 0,-1 0 0 0 0,1 0 0 0 0,0-1 0 0 0,-12-6 0 0 0,-7-3 54 0 0,-115-55 11 0 0,125 59-128 0 0,10 6-5 0 0,0-1 1 0 0,0 1 0 0 0,-1 0-1 0 0,1 0 1 0 0,-10-2-1 0 0,14 4-127 0 0,15 7-226 0 0,-10-6 284 0 0,18 9 41 0 0,-2-1 229 0 0,28 9 0 0 0,10-2 10 0 0,-28-9-2 0 0,50 20 1 0 0,-79-27-174 0 0,1 1 0 0 0,-1-1 1 0 0,0 1-1 0 0,1 0 0 0 0,-1 0 1 0 0,0-1-1 0 0,1 1 0 0 0,-1 0 1 0 0,0 0-1 0 0,0 0 0 0 0,0 1 0 0 0,0-1 1 0 0,0 0-1 0 0,0 0 0 0 0,0 1 1 0 0,0-1-1 0 0,0 0 0 0 0,-1 1 1 0 0,1-1-1 0 0,0 1 0 0 0,-1-1 1 0 0,1 1-1 0 0,-1 2 0 0 0,0-2 19 0 0,0 1 1 0 0,0-1-1 0 0,0 0 0 0 0,-1 1 0 0 0,1-1 1 0 0,-1 0-1 0 0,0 0 0 0 0,1 1 1 0 0,-1-1-1 0 0,0 0 0 0 0,0 0 0 0 0,-1 0 1 0 0,1 0-1 0 0,-3 3 0 0 0,-8 10 77 0 0,-1-1-1 0 0,0-1 0 0 0,-2 0 1 0 0,1-1-1 0 0,-1 0 1 0 0,-27 15-1 0 0,34-21-100 0 0,0-1 0 0 0,0 0-1 0 0,-1-1 1 0 0,0 0 0 0 0,0 0-1 0 0,0-1 1 0 0,-15 3 0 0 0,0-3-809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Starting tomorrow @ </a:t>
            </a:r>
            <a:r>
              <a:rPr lang="en-US" dirty="0" err="1"/>
              <a:t>8am</a:t>
            </a:r>
            <a:r>
              <a:rPr lang="en-US" dirty="0"/>
              <a:t> – Sunday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No tutor hours</a:t>
            </a:r>
          </a:p>
          <a:p>
            <a:pPr lvl="2"/>
            <a:r>
              <a:rPr lang="en-US" dirty="0"/>
              <a:t>Piazza posts will be set to private</a:t>
            </a:r>
          </a:p>
          <a:p>
            <a:pPr lvl="2"/>
            <a:r>
              <a:rPr lang="en-US" dirty="0"/>
              <a:t>Discord channels should be disabled</a:t>
            </a:r>
          </a:p>
          <a:p>
            <a:pPr lvl="1"/>
            <a:r>
              <a:rPr lang="en-US" dirty="0"/>
              <a:t>No class on Friday</a:t>
            </a:r>
          </a:p>
          <a:p>
            <a:pPr lvl="2"/>
            <a:r>
              <a:rPr lang="en-US" dirty="0"/>
              <a:t>Will still have a Lecture quiz due on Friday and Monday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2C80C6-2341-4C64-AE55-FE65EAE192C7}"/>
                  </a:ext>
                </a:extLst>
              </p14:cNvPr>
              <p14:cNvContentPartPr/>
              <p14:nvPr/>
            </p14:nvContentPartPr>
            <p14:xfrm>
              <a:off x="2215009" y="1696219"/>
              <a:ext cx="725040" cy="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2C80C6-2341-4C64-AE55-FE65EAE19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369" y="1687579"/>
                <a:ext cx="742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FD560-369B-4919-ADFF-4F655A7B681C}"/>
                  </a:ext>
                </a:extLst>
              </p14:cNvPr>
              <p14:cNvContentPartPr/>
              <p14:nvPr/>
            </p14:nvContentPartPr>
            <p14:xfrm>
              <a:off x="1818649" y="2082139"/>
              <a:ext cx="735480" cy="3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FD560-369B-4919-ADFF-4F655A7B6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9649" y="2073139"/>
                <a:ext cx="753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41BC49-8009-4E2C-9460-791A575E9E34}"/>
                  </a:ext>
                </a:extLst>
              </p14:cNvPr>
              <p14:cNvContentPartPr/>
              <p14:nvPr/>
            </p14:nvContentPartPr>
            <p14:xfrm>
              <a:off x="2301409" y="2482099"/>
              <a:ext cx="700200" cy="5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41BC49-8009-4E2C-9460-791A575E9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2409" y="2473459"/>
                <a:ext cx="717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0DC827-1E0C-4757-84B3-9CFFC2A8D505}"/>
                  </a:ext>
                </a:extLst>
              </p14:cNvPr>
              <p14:cNvContentPartPr/>
              <p14:nvPr/>
            </p14:nvContentPartPr>
            <p14:xfrm>
              <a:off x="818209" y="2888539"/>
              <a:ext cx="860760" cy="3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DC827-1E0C-4757-84B3-9CFFC2A8D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209" y="2879899"/>
                <a:ext cx="8784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8943E79-CA51-4470-B2C9-069DD1C7CCD1}"/>
              </a:ext>
            </a:extLst>
          </p:cNvPr>
          <p:cNvGrpSpPr/>
          <p:nvPr/>
        </p:nvGrpSpPr>
        <p:grpSpPr>
          <a:xfrm>
            <a:off x="1955809" y="3143419"/>
            <a:ext cx="1742040" cy="57600"/>
            <a:chOff x="1955809" y="3143419"/>
            <a:chExt cx="174204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6084AC-86CA-4235-B5E8-D64B546F11EC}"/>
                    </a:ext>
                  </a:extLst>
                </p14:cNvPr>
                <p14:cNvContentPartPr/>
                <p14:nvPr/>
              </p14:nvContentPartPr>
              <p14:xfrm>
                <a:off x="1955809" y="3167179"/>
                <a:ext cx="925920" cy="3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6084AC-86CA-4235-B5E8-D64B546F11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7169" y="3158179"/>
                  <a:ext cx="94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9A3B29-DD7B-434C-B36C-4F37EFD9164C}"/>
                    </a:ext>
                  </a:extLst>
                </p14:cNvPr>
                <p14:cNvContentPartPr/>
                <p14:nvPr/>
              </p14:nvContentPartPr>
              <p14:xfrm>
                <a:off x="3183049" y="3143419"/>
                <a:ext cx="514800" cy="4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9A3B29-DD7B-434C-B36C-4F37EFD916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4049" y="3134779"/>
                  <a:ext cx="53244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775071-364E-4736-92FD-0D0F1BD7F136}"/>
                  </a:ext>
                </a:extLst>
              </p14:cNvPr>
              <p14:cNvContentPartPr/>
              <p14:nvPr/>
            </p14:nvContentPartPr>
            <p14:xfrm>
              <a:off x="4835089" y="3158179"/>
              <a:ext cx="462960" cy="1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775071-364E-4736-92FD-0D0F1BD7F1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6089" y="3149179"/>
                <a:ext cx="480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125890-FD70-427D-8422-2943B6979743}"/>
                  </a:ext>
                </a:extLst>
              </p14:cNvPr>
              <p14:cNvContentPartPr/>
              <p14:nvPr/>
            </p14:nvContentPartPr>
            <p14:xfrm>
              <a:off x="2179729" y="3447259"/>
              <a:ext cx="662400" cy="29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125890-FD70-427D-8422-2943B6979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1089" y="3438619"/>
                <a:ext cx="680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7A3BF7-DDE5-4CD6-BB3E-BFF7950494FE}"/>
                  </a:ext>
                </a:extLst>
              </p14:cNvPr>
              <p14:cNvContentPartPr/>
              <p14:nvPr/>
            </p14:nvContentPartPr>
            <p14:xfrm>
              <a:off x="1192249" y="3580819"/>
              <a:ext cx="241200" cy="110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7A3BF7-DDE5-4CD6-BB3E-BFF7950494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3249" y="3571819"/>
                <a:ext cx="2588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948148-5CC4-46E9-B928-C0A30B887914}"/>
                  </a:ext>
                </a:extLst>
              </p14:cNvPr>
              <p14:cNvContentPartPr/>
              <p14:nvPr/>
            </p14:nvContentPartPr>
            <p14:xfrm>
              <a:off x="1192609" y="3855499"/>
              <a:ext cx="250560" cy="9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948148-5CC4-46E9-B928-C0A30B8879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3609" y="3846859"/>
                <a:ext cx="268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8CCFAB-6976-491F-BD01-E4647C919E85}"/>
                  </a:ext>
                </a:extLst>
              </p14:cNvPr>
              <p14:cNvContentPartPr/>
              <p14:nvPr/>
            </p14:nvContentPartPr>
            <p14:xfrm>
              <a:off x="1182169" y="4105339"/>
              <a:ext cx="198360" cy="7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8CCFAB-6976-491F-BD01-E4647C919E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3169" y="4096339"/>
                <a:ext cx="216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B69394-5FC3-4ADD-9867-011030BD51E2}"/>
                  </a:ext>
                </a:extLst>
              </p14:cNvPr>
              <p14:cNvContentPartPr/>
              <p14:nvPr/>
            </p14:nvContentPartPr>
            <p14:xfrm>
              <a:off x="2276209" y="4526539"/>
              <a:ext cx="648720" cy="4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B69394-5FC3-4ADD-9867-011030BD51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7569" y="4517539"/>
                <a:ext cx="666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5AFEFC-8A6F-4D02-A46A-9A06C14DE9F1}"/>
                  </a:ext>
                </a:extLst>
              </p14:cNvPr>
              <p14:cNvContentPartPr/>
              <p14:nvPr/>
            </p14:nvContentPartPr>
            <p14:xfrm>
              <a:off x="2761129" y="4798339"/>
              <a:ext cx="860040" cy="2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5AFEFC-8A6F-4D02-A46A-9A06C14DE9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2489" y="4789699"/>
                <a:ext cx="8776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DC5B64-3CFF-4BB7-B54B-C6352AF175BC}"/>
              </a:ext>
            </a:extLst>
          </p:cNvPr>
          <p:cNvGrpSpPr/>
          <p:nvPr/>
        </p:nvGrpSpPr>
        <p:grpSpPr>
          <a:xfrm>
            <a:off x="4324249" y="4777819"/>
            <a:ext cx="1497960" cy="22320"/>
            <a:chOff x="4324249" y="4777819"/>
            <a:chExt cx="1497960" cy="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AB4381-21F2-4DD8-856E-F4765E2CA1F6}"/>
                    </a:ext>
                  </a:extLst>
                </p14:cNvPr>
                <p14:cNvContentPartPr/>
                <p14:nvPr/>
              </p14:nvContentPartPr>
              <p14:xfrm>
                <a:off x="4324249" y="4777819"/>
                <a:ext cx="456840" cy="2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AB4381-21F2-4DD8-856E-F4765E2CA1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15249" y="4769179"/>
                  <a:ext cx="474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9228DE-081C-4101-94E9-B24A3C87539C}"/>
                    </a:ext>
                  </a:extLst>
                </p14:cNvPr>
                <p14:cNvContentPartPr/>
                <p14:nvPr/>
              </p14:nvContentPartPr>
              <p14:xfrm>
                <a:off x="5183929" y="4777819"/>
                <a:ext cx="638280" cy="1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9228DE-081C-4101-94E9-B24A3C8753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4929" y="4768819"/>
                  <a:ext cx="65592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13839</TotalTime>
  <Words>193</Words>
  <Application>Microsoft Office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11  Accelerated Intro to Programming Lecture 17</vt:lpstr>
      <vt:lpstr>Announcements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450</cp:revision>
  <dcterms:modified xsi:type="dcterms:W3CDTF">2021-05-05T16:53:52Z</dcterms:modified>
</cp:coreProperties>
</file>