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6036" autoAdjust="0"/>
  </p:normalViewPr>
  <p:slideViewPr>
    <p:cSldViewPr snapToGrid="0">
      <p:cViewPr varScale="1">
        <p:scale>
          <a:sx n="115" d="100"/>
          <a:sy n="115" d="100"/>
        </p:scale>
        <p:origin x="57" y="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Friday, April 16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Late add/did not do</a:t>
            </a:r>
          </a:p>
          <a:p>
            <a:pPr lvl="1"/>
            <a:r>
              <a:rPr lang="en-US" dirty="0"/>
              <a:t>Grading in progress…</a:t>
            </a:r>
          </a:p>
          <a:p>
            <a:pPr lvl="1"/>
            <a:r>
              <a:rPr lang="en-US" dirty="0"/>
              <a:t>Up to 100% credit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Lecture 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String </a:t>
            </a:r>
            <a:r>
              <a:rPr lang="en-US" sz="1600" dirty="0" err="1"/>
              <a:t>withDotAtTheEnd</a:t>
            </a:r>
            <a:r>
              <a:rPr lang="en-US" sz="16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String </a:t>
            </a:r>
            <a:r>
              <a:rPr lang="en-US" sz="1600" dirty="0" err="1"/>
              <a:t>ans</a:t>
            </a:r>
            <a:r>
              <a:rPr lang="en-US" sz="1600" dirty="0"/>
              <a:t> = </a:t>
            </a:r>
            <a:r>
              <a:rPr lang="en-US" sz="1600" dirty="0" err="1"/>
              <a:t>this.withDotAtTheEnd</a:t>
            </a:r>
            <a:r>
              <a:rPr lang="en-US" sz="1600" dirty="0"/>
              <a:t>(</a:t>
            </a:r>
            <a:r>
              <a:rPr lang="en-US" sz="1600" dirty="0" err="1"/>
              <a:t>this.average</a:t>
            </a:r>
            <a:r>
              <a:rPr lang="en-US" sz="1600" dirty="0"/>
              <a:t>(3, 5, 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</TotalTime>
  <Words>863</Words>
  <Application>Microsoft Office PowerPoint</Application>
  <PresentationFormat>On-screen Show (16:9)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CSE 11  Accelerated Intro to Programming Lecture 4</vt:lpstr>
      <vt:lpstr>Announcements</vt:lpstr>
      <vt:lpstr>Example from Lecture Quiz 3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204</cp:revision>
  <dcterms:modified xsi:type="dcterms:W3CDTF">2021-04-05T04:48:54Z</dcterms:modified>
</cp:coreProperties>
</file>