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1" r:id="rId11"/>
    <p:sldId id="480" r:id="rId12"/>
    <p:sldId id="45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3" autoAdjust="0"/>
    <p:restoredTop sz="96036" autoAdjust="0"/>
  </p:normalViewPr>
  <p:slideViewPr>
    <p:cSldViewPr snapToGrid="0">
      <p:cViewPr varScale="1">
        <p:scale>
          <a:sx n="115" d="100"/>
          <a:sy n="115" d="100"/>
        </p:scale>
        <p:origin x="69" y="8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15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245226"/>
            <a:ext cx="2801389" cy="16625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class </a:t>
            </a:r>
            <a:r>
              <a:rPr lang="en-US" sz="1400" dirty="0" err="1"/>
              <a:t>MethodExample</a:t>
            </a:r>
            <a:r>
              <a:rPr lang="en-US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sumSquares</a:t>
            </a:r>
            <a:r>
              <a:rPr lang="en-US" sz="14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ans1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ans2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30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5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today @ </a:t>
            </a:r>
            <a:r>
              <a:rPr lang="en-US" dirty="0" err="1"/>
              <a:t>4pm</a:t>
            </a:r>
            <a:r>
              <a:rPr lang="en-US" dirty="0"/>
              <a:t> &amp; </a:t>
            </a:r>
            <a:r>
              <a:rPr lang="en-US" dirty="0" err="1"/>
              <a:t>5pm</a:t>
            </a:r>
            <a:endParaRPr lang="en-US" dirty="0"/>
          </a:p>
          <a:p>
            <a:r>
              <a:rPr lang="en-US" dirty="0"/>
              <a:t>Quiz 3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1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52549"/>
          </a:xfrm>
        </p:spPr>
        <p:txBody>
          <a:bodyPr/>
          <a:lstStyle/>
          <a:p>
            <a:r>
              <a:rPr lang="en-US" dirty="0"/>
              <a:t>Program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694113"/>
            <a:ext cx="2144684" cy="115131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y = </a:t>
            </a:r>
            <a:r>
              <a:rPr lang="en-US" sz="1800" dirty="0" err="1"/>
              <a:t>this.x</a:t>
            </a:r>
            <a:r>
              <a:rPr lang="en-US" sz="1800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x = 3 + 2;</a:t>
            </a:r>
          </a:p>
          <a:p>
            <a:pPr lvl="1"/>
            <a:r>
              <a:rPr lang="en-US" dirty="0"/>
              <a:t>3 + 2</a:t>
            </a:r>
          </a:p>
          <a:p>
            <a:pPr lvl="2"/>
            <a:r>
              <a:rPr lang="en-US" dirty="0"/>
              <a:t>Arithmetic expression</a:t>
            </a:r>
          </a:p>
          <a:p>
            <a:pPr lvl="2"/>
            <a:r>
              <a:rPr lang="en-US" dirty="0"/>
              <a:t>Binary operator expression</a:t>
            </a:r>
          </a:p>
          <a:p>
            <a:r>
              <a:rPr lang="en-US" dirty="0"/>
              <a:t>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lvl="1"/>
            <a:r>
              <a:rPr lang="en-US" dirty="0" err="1"/>
              <a:t>this.x</a:t>
            </a:r>
            <a:endParaRPr lang="en-US" dirty="0"/>
          </a:p>
          <a:p>
            <a:pPr lvl="2"/>
            <a:r>
              <a:rPr lang="en-US" dirty="0"/>
              <a:t>Field access expression</a:t>
            </a:r>
          </a:p>
          <a:p>
            <a:pPr lvl="1"/>
            <a:r>
              <a:rPr lang="en-US" dirty="0" err="1"/>
              <a:t>this.x</a:t>
            </a:r>
            <a:r>
              <a:rPr lang="en-US" dirty="0"/>
              <a:t> * 4</a:t>
            </a:r>
          </a:p>
          <a:p>
            <a:pPr lvl="2"/>
            <a:r>
              <a:rPr lang="en-US" dirty="0"/>
              <a:t>Arithmetic expression where the left-hand operand is a field access expression</a:t>
            </a:r>
          </a:p>
        </p:txBody>
      </p:sp>
    </p:spTree>
    <p:extLst>
      <p:ext uri="{BB962C8B-B14F-4D97-AF65-F5344CB8AC3E}">
        <p14:creationId xmlns:p14="http://schemas.microsoft.com/office/powerpoint/2010/main" val="324101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8497-C18B-483E-A155-0A5AC6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 – </a:t>
            </a:r>
            <a:r>
              <a:rPr lang="en-US" dirty="0" err="1"/>
              <a:t>MethodExample</a:t>
            </a:r>
            <a:endParaRPr lang="en-US" dirty="0"/>
          </a:p>
          <a:p>
            <a:r>
              <a:rPr lang="en-US" dirty="0"/>
              <a:t>In programming, we often want to describe a computation once</a:t>
            </a:r>
          </a:p>
          <a:p>
            <a:pPr lvl="1"/>
            <a:r>
              <a:rPr lang="en-US" dirty="0"/>
              <a:t>Then reuse it on different numbers, or different values</a:t>
            </a:r>
          </a:p>
          <a:p>
            <a:pPr lvl="1"/>
            <a:r>
              <a:rPr lang="en-US" dirty="0"/>
              <a:t>Write once, use it over and over again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Take two numbers and add up their squares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sos1</a:t>
            </a:r>
            <a:r>
              <a:rPr lang="en-US" dirty="0"/>
              <a:t> = 3 * 3 + 5 * 5;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sos2</a:t>
            </a:r>
            <a:r>
              <a:rPr lang="en-US" dirty="0"/>
              <a:t> = 4 * 4 + 7 * 7;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0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1480"/>
            <a:ext cx="7886700" cy="4221243"/>
          </a:xfrm>
        </p:spPr>
        <p:txBody>
          <a:bodyPr/>
          <a:lstStyle/>
          <a:p>
            <a:r>
              <a:rPr lang="en-US" dirty="0"/>
              <a:t>Define a method to do the same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sumSquares</a:t>
            </a:r>
            <a:r>
              <a:rPr lang="en-US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Method definition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Method body</a:t>
            </a:r>
          </a:p>
          <a:p>
            <a:pPr lvl="2"/>
            <a:r>
              <a:rPr lang="en-US" dirty="0"/>
              <a:t>return keyword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0164"/>
            <a:ext cx="7886700" cy="4362559"/>
          </a:xfrm>
        </p:spPr>
        <p:txBody>
          <a:bodyPr/>
          <a:lstStyle/>
          <a:p>
            <a:r>
              <a:rPr lang="en-US" dirty="0"/>
              <a:t>Running it…</a:t>
            </a:r>
          </a:p>
          <a:p>
            <a:pPr lvl="1"/>
            <a:r>
              <a:rPr lang="en-US" dirty="0"/>
              <a:t>Method definition doesn’t change what prints out or any of the fields</a:t>
            </a:r>
          </a:p>
          <a:p>
            <a:pPr lvl="1"/>
            <a:r>
              <a:rPr lang="en-US" dirty="0"/>
              <a:t>Run command – only prints out the values of the fields</a:t>
            </a:r>
          </a:p>
          <a:p>
            <a:r>
              <a:rPr lang="en-US" dirty="0"/>
              <a:t>Can use </a:t>
            </a:r>
            <a:r>
              <a:rPr lang="en-US" dirty="0" err="1"/>
              <a:t>sumSquares</a:t>
            </a:r>
            <a:r>
              <a:rPr lang="en-US" dirty="0"/>
              <a:t>() to do the calculation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ans1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(3, 5);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ans2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(4, 7);</a:t>
            </a:r>
          </a:p>
          <a:p>
            <a:pPr lvl="1"/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Called the method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9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2385"/>
            <a:ext cx="7886700" cy="4250338"/>
          </a:xfrm>
        </p:spPr>
        <p:txBody>
          <a:bodyPr/>
          <a:lstStyle/>
          <a:p>
            <a:r>
              <a:rPr lang="en-US" dirty="0"/>
              <a:t>Methods: one of the building blocks for building programs</a:t>
            </a:r>
          </a:p>
          <a:p>
            <a:pPr lvl="1"/>
            <a:r>
              <a:rPr lang="en-US" dirty="0"/>
              <a:t>Not just useful for arithmetic</a:t>
            </a:r>
          </a:p>
          <a:p>
            <a:pPr lvl="1"/>
            <a:r>
              <a:rPr lang="en-US" dirty="0"/>
              <a:t>Useful for many more things</a:t>
            </a:r>
          </a:p>
          <a:p>
            <a:r>
              <a:rPr lang="en-US" dirty="0"/>
              <a:t>Why do we care about methods?</a:t>
            </a:r>
          </a:p>
          <a:p>
            <a:pPr lvl="1"/>
            <a:r>
              <a:rPr lang="en-US" dirty="0"/>
              <a:t>Methods give us a centralized place to write a calculation</a:t>
            </a:r>
          </a:p>
          <a:p>
            <a:pPr lvl="2"/>
            <a:r>
              <a:rPr lang="en-US" dirty="0"/>
              <a:t>Change in one place, every place that uses the method will see that update</a:t>
            </a:r>
          </a:p>
          <a:p>
            <a:pPr lvl="1"/>
            <a:r>
              <a:rPr lang="en-US" dirty="0"/>
              <a:t>As program gets large:</a:t>
            </a:r>
          </a:p>
          <a:p>
            <a:pPr lvl="2"/>
            <a:r>
              <a:rPr lang="en-US" dirty="0"/>
              <a:t>Might have </a:t>
            </a:r>
            <a:r>
              <a:rPr lang="en-US" dirty="0" err="1"/>
              <a:t>100s</a:t>
            </a:r>
            <a:r>
              <a:rPr lang="en-US" dirty="0"/>
              <a:t> of places where we want to use a formula or calculation</a:t>
            </a:r>
          </a:p>
          <a:p>
            <a:pPr lvl="3"/>
            <a:r>
              <a:rPr lang="en-US" dirty="0"/>
              <a:t>Update them all by changing one place</a:t>
            </a:r>
          </a:p>
          <a:p>
            <a:pPr lvl="1"/>
            <a:r>
              <a:rPr lang="en-US" dirty="0"/>
              <a:t>Methods are self documenting – with meaningful names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6" y="91439"/>
            <a:ext cx="4214553" cy="379891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class </a:t>
            </a:r>
            <a:r>
              <a:rPr lang="en-US" sz="2000" dirty="0" err="1"/>
              <a:t>MethodExample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sumSquares</a:t>
            </a:r>
            <a:r>
              <a:rPr lang="en-US" sz="20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ans1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ans2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8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4901</TotalTime>
  <Words>474</Words>
  <Application>Microsoft Office PowerPoint</Application>
  <PresentationFormat>On-screen Show (16:9)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CSE 11  Accelerated Intro to Programming Lecture 3</vt:lpstr>
      <vt:lpstr>Announcements</vt:lpstr>
      <vt:lpstr>Program Steps</vt:lpstr>
      <vt:lpstr>Expressions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173</cp:revision>
  <dcterms:modified xsi:type="dcterms:W3CDTF">2021-04-02T04:20:26Z</dcterms:modified>
</cp:coreProperties>
</file>