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00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17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E3-101F-4624-AC71-BC90D7D9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9347-8078-40BB-8613-2B718D3B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6893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11186</TotalTime>
  <Words>265</Words>
  <Application>Microsoft Office PowerPoint</Application>
  <PresentationFormat>On-screen Show 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Arial</vt:lpstr>
      <vt:lpstr>Calibri</vt:lpstr>
      <vt:lpstr>Office Theme</vt:lpstr>
      <vt:lpstr>CSE 11  Accelerated Intro to Programming Lecture 14</vt:lpstr>
      <vt:lpstr>Announcements</vt:lpstr>
      <vt:lpstr>Main</vt:lpstr>
      <vt:lpstr>Printing</vt:lpstr>
      <vt:lpstr>Static</vt:lpstr>
      <vt:lpstr>Running a Java Program</vt:lpstr>
      <vt:lpstr>Command Line Arguments</vt:lpstr>
      <vt:lpstr>Local Variables</vt:lpstr>
      <vt:lpstr>Variable Update/Assignment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422</cp:revision>
  <dcterms:modified xsi:type="dcterms:W3CDTF">2021-04-28T03:57:53Z</dcterms:modified>
</cp:coreProperties>
</file>