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1" r:id="rId11"/>
    <p:sldId id="480" r:id="rId12"/>
    <p:sldId id="482" r:id="rId13"/>
    <p:sldId id="45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57" y="4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4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189 112 7600 0 0,'9'-11'507'0'0,"-8"11"-486"0"0,0-1 1 0 0,-1 0-1 0 0,1 1 1 0 0,0-1 0 0 0,0 0-1 0 0,-1 0 1 0 0,1 1-1 0 0,0-1 1 0 0,-1 0 0 0 0,1 0-1 0 0,-1 0 1 0 0,1 0-1 0 0,-1 0 1 0 0,0 0 0 0 0,1 0-1 0 0,-1 0 1 0 0,0 0-1 0 0,0 0 1 0 0,1 0 0 0 0,-1 0-1 0 0,0 0 1 0 0,0 0-1 0 0,-1-2 1 0 0,1 0 650 0 0,0-1-1 0 0,0 1 1 0 0,0-1 0 0 0,0 1-1 0 0,1-1 1 0 0,-1 1-1 0 0,1-1 1 0 0,1-5 0 0 0,3-18 2143 0 0,-9 13 2429 0 0,1 21-4566 0 0,-9 47-115 0 0,-25 122-312 0 0,2 93-818 0 0,31-242 905 0 0,-4 40 1056 0 0,-2 10-1681 0 0,10-76 302 0 0,0 0 0 0 0,-1 1 0 0 0,1-1 1 0 0,-1 1-1 0 0,0-1 0 0 0,1 0 0 0 0,-1 0 0 0 0,0 1 0 0 0,0-1 0 0 0,0 0 0 0 0,0 0 0 0 0,-1 1 0 0 0,1-2-5 0 0,1 0-1 0 0,0 1 1 0 0,-1-1-1 0 0,1 0 0 0 0,0 0 1 0 0,-1 0-1 0 0,1 0 1 0 0,0-1-1 0 0,-1 1 1 0 0,1 0-1 0 0,0 0 0 0 0,-1 0 1 0 0,1 0-1 0 0,-1 0 1 0 0,1 0-1 0 0,0 0 1 0 0,0-1-1 0 0,-1 1 1 0 0,1 0-1 0 0,0 0 0 0 0,-1 0 1 0 0,1-1-1 0 0,0 1 1 0 0,0 0-1 0 0,-1 0 1 0 0,1-1-1 0 0,0 1 0 0 0,0 0 1 0 0,-1-1-1 0 0,1 1 1 0 0,0 0-1 0 0,0-1 1 0 0,0 1-1 0 0,0-1 1 0 0,-7-11 125 0 0,-4-15 182 0 0,-11-43 0 0 0,4 11-166 0 0,11 31-91 0 0,6 23-25 0 0,0 0 1 0 0,0 0 0 0 0,-1 0-1 0 0,1 0 1 0 0,-1 1 0 0 0,-2-6-1 0 0,3 9 35 0 0,1 1-67 0 0,0 0 1 0 0,-1 0 0 0 0,1 0 0 0 0,0 0 0 0 0,0 0 0 0 0,-1 1 0 0 0,1-1 0 0 0,0 0 0 0 0,0 0 0 0 0,-1 0 0 0 0,1 0 0 0 0,0 0 0 0 0,0 0 0 0 0,0 1 0 0 0,-1-1 0 0 0,1 0 0 0 0,0 0 0 0 0,0 0 0 0 0,0 0 0 0 0,0 1 0 0 0,0-1 0 0 0,-1 0 0 0 0,1 0 0 0 0,0 1 0 0 0,0-1 0 0 0,0 0 0 0 0,0 0 0 0 0,0 1-1 0 0,0-1 1 0 0,0 0 0 0 0,0 0 0 0 0,0 1 0 0 0,0-1 0 0 0,0 0 0 0 0,0 0 0 0 0,0 1 0 0 0,0-1 0 0 0,0 0 0 0 0,0 0 0 0 0,0 0 0 0 0,0 1 0 0 0,4 15 18 0 0,-1-2-24 0 0,-4-6 4 0 0,0 1-17 0 0,0 0-1 0 0,1 0 1 0 0,1 15-1 0 0,13 94-60 0 0,-14-115 76 0 0,0 0 2 0 0,1-1 0 0 0,-1 1-1 0 0,1-1 1 0 0,-1 1 0 0 0,1 0 0 0 0,0-1-1 0 0,-1 0 1 0 0,1 1 0 0 0,1-1 0 0 0,-1 1-1 0 0,0-1 1 0 0,1 0 0 0 0,-1 0 0 0 0,1 0-1 0 0,2 3 1 0 0,-3-4 137 0 0,8-8 174 0 0,-3 1-249 0 0,0-1-1 0 0,0 1 1 0 0,0-1 0 0 0,-1 0-1 0 0,4-8 1 0 0,1 0-2 0 0,13-22 18 0 0,10-13-480 0 0,-8 20-2652 0 0,-16 20-5851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2760 0 0,'-1'0'53'0'0,"0"1"1"0"0,0-1 0 0 0,0 1-1 0 0,0-1 1 0 0,0 1-1 0 0,1-1 1 0 0,-1 1-1 0 0,0 0 1 0 0,0-1 0 0 0,1 1-1 0 0,-1 0 1 0 0,0-1-1 0 0,1 1 1 0 0,-1 0-1 0 0,0 0 1 0 0,1 0 0 0 0,-1 0-1 0 0,1 0 1 0 0,0 0-1 0 0,-1-1 1 0 0,1 1-1 0 0,0 0 1 0 0,-1 0 0 0 0,1 0-1 0 0,0 0 1 0 0,0 2-1 0 0,-1 2 1230 0 0,0-2-90 0 0,0 0-1 0 0,1 1 0 0 0,-1-1 1 0 0,1 0-1 0 0,-1 1 1 0 0,1 6-1 0 0,1 0-364 0 0,1 0-1 0 0,4 16 1 0 0,1 6 91 0 0,4 42 451 0 0,-4-32-2 0 0,3 74-1 0 0,-5-75 297 0 0,-4-45-1390 0 0,0 0 0 0 0,0-1 0 0 0,0 1 0 0 0,4-6 0 0 0,1-9 308 0 0,37-108 1876 0 0,-33 100-2260 0 0,-6 15-224 0 0,21-49-599 0 0,-22 55 544 0 0,0 1-1 0 0,0 0 1 0 0,0 0 0 0 0,0 0-1 0 0,1 1 1 0 0,-1-1-1 0 0,1 1 1 0 0,8-6-1 0 0,-12 10-179 0 0,1 0-1 0 0,-1-1 1 0 0,1 1 0 0 0,0 0-1 0 0,-1 0 1 0 0,1 0 0 0 0,0 0-1 0 0,-1 0 1 0 0,1 1-1 0 0,-1-1 1 0 0,1 0 0 0 0,0 0-1 0 0,-1 0 1 0 0,1 0-1 0 0,-1 1 1 0 0,1-1 0 0 0,-1 0-1 0 0,1 1 1 0 0,0-1 0 0 0,-1 0-1 0 0,1 1 1 0 0,-1-1-1 0 0,1 2 1 0 0,2 4-1786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 21191 0 0,'-5'-7'2296'0'0,"16"7"-2296"0"0,1 0 0 0 0,-2 3 0 0 0,5-3 0 0 0,-1-5 0 0 0,5 1 0 0 0,1 2 304 0 0,3 0 16 0 0,5-1 0 0 0,0-2 0 0 0,-2 3-1216 0 0,2 0-248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3224 0 0,'-1'1'11'0'0,"1"-1"0"0"0,0 1 1 0 0,-1-1-1 0 0,1 0 0 0 0,0 1 0 0 0,-1-1 1 0 0,1 0-1 0 0,-1 0 0 0 0,1 1 1 0 0,-1-1-1 0 0,1 0 0 0 0,-1 0 0 0 0,1 0 1 0 0,-1 1-1 0 0,1-1 0 0 0,0 0 0 0 0,-1 0 1 0 0,1 0-1 0 0,-1 0 0 0 0,1 0 0 0 0,-1 0 1 0 0,0 0-1 0 0,1 0 0 0 0,-1 0 1 0 0,-14-2 13495 0 0,8 2-10011 0 0,7 1-3324 0 0,0 0 1 0 0,0-1-1 0 0,0 1 0 0 0,0 0 1 0 0,0-1-1 0 0,0 1 1 0 0,0-1-1 0 0,0 1 1 0 0,0 0-1 0 0,0-1 0 0 0,1 1 1 0 0,-1 0-1 0 0,0-1 1 0 0,0 1-1 0 0,0-1 1 0 0,1 1-1 0 0,-1-1 0 0 0,0 1 1 0 0,1 0-1 0 0,10 17-452 0 0,-7-11 454 0 0,6 12-164 0 0,1-1-1 0 0,20 24 1 0 0,-26-35-307 0 0,0-1 0 0 0,1 0 0 0 0,0-1 1 0 0,0 0-1 0 0,0 1 0 0 0,1-2 0 0 0,-1 1 0 0 0,1-1 0 0 0,13 6 0 0 0,-6-7-1127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0 17015 0 0,'-8'4'157'0'0,"0"0"0"0"0,0 0 0 0 0,0 1 0 0 0,1 0 0 0 0,0 0 0 0 0,0 1 0 0 0,0 0 0 0 0,1 0 0 0 0,0 0 0 0 0,0 1 0 0 0,0 0 0 0 0,1 0 0 0 0,-6 10 0 0 0,-84 117 1817 0 0,-6 7-598 0 0,80-108-1280 0 0,1 1 1 0 0,-20 48 0 0 0,34-58-461 0 0,7-10-5724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55 5528 0 0,'0'0'422'0'0,"11"-10"6544"0"0,-8 7-5585 0 0,0 0-1 0 0,0 0 1 0 0,0 0 0 0 0,1 1 0 0 0,4-3 0 0 0,22-8 775 0 0,-18 10-2127 0 0,0 0 0 0 0,0 0 0 0 0,13-1 0 0 0,-22 4-122 0 0,-1 0 0 0 0,0 0 1 0 0,0 0-1 0 0,0 1 1 0 0,0-1-1 0 0,1 0 0 0 0,-1 1 1 0 0,0-1-1 0 0,0 1 1 0 0,3 1-1 0 0,9 8-5986 0 0</inkml:trace>
  <inkml:trace contextRef="#ctx0" brushRef="#br0" timeOffset="1">1 212 19607 0 0,'0'0'2128'0'0,"6"-2"-1848"0"0,2-1 8 0 0,7-2 8 0 0,1 3 0 0 0,6-3-192 0 0,-2 0-40 0 0,3 0 0 0 0,2 2-64 0 0,3 1-696 0 0,3-1-192 0 0,0 3-40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6 12584 0 0,'0'0'946'0'0,"0"-1"-636"0"0,0-4 2251 0 0,-1 5-2442 0 0,1 1-1 0 0,-1-1 1 0 0,1 0 0 0 0,0 0 0 0 0,-1 0 0 0 0,1 0-1 0 0,-1 0 1 0 0,1 1 0 0 0,-1-1 0 0 0,1 0 0 0 0,0 0-1 0 0,-1 1 1 0 0,1-1 0 0 0,0 0 0 0 0,-1 1-1 0 0,1-1 1 0 0,0 0 0 0 0,-1 1 0 0 0,1-1 0 0 0,-1 1-1 0 0,-3 17 535 0 0,0 0-1 0 0,-3 35 1 0 0,0 3-635 0 0,-19 114-18 0 0,7 19 524 0 0,13-119-881 0 0,6-55 90 0 0,0-12-79 0 0,0-1-1 0 0,0 1 0 0 0,0 0 1 0 0,0 0-1 0 0,-1 0 0 0 0,-1 4 1 0 0,-1 1-1048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13360 0 0,'0'0'1026'0'0,"2"-1"-436"0"0,18-11 2933 0 0,28-11 0 0 0,60-19-2371 0 0,-43 18-364 0 0,-35 14-136 0 0,42-8 0 0 0,-11 3-1551 0 0,-16 5-1435 0 0,-25 5 980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9672 0 0,'0'0'748'0'0,"0"1"-492"0"0,-1 2-52 0 0,-3 6 1619 0 0,1-2-1016 0 0,1-1 1 0 0,-1 1-1 0 0,1-1 1 0 0,1 1-1 0 0,-3 12 0 0 0,3 146 238 0 0,3-82-1046 0 0,2 31 10 0 0,-2-93 26 0 0,1 0 1 0 0,1 1-1 0 0,8 25 0 0 0,-11-45-21 0 0,-1 0 1 0 0,1 0-1 0 0,0 0 1 0 0,0 0-1 0 0,0-1 1 0 0,0 1 0 0 0,0 0-1 0 0,1 0 1 0 0,-1-1-1 0 0,2 3 1 0 0,-2-3 133 0 0,11-9 392 0 0,-6 1-213 0 0,0-1-1 0 0,0 1 1 0 0,-1-1 0 0 0,0 0 0 0 0,0-1 0 0 0,-1 1 0 0 0,3-10 0 0 0,9-14 766 0 0,-1 2-386 0 0,2 1 0 0 0,31-42 0 0 0,-47 70-678 0 0,0 0 0 0 0,0 0 1 0 0,0-1-1 0 0,0 1 0 0 0,0 0 1 0 0,0 0-1 0 0,0 0 0 0 0,0 0 1 0 0,0 1-1 0 0,1-1 0 0 0,-1 0 0 0 0,0 0 1 0 0,1 1-1 0 0,-1-1 0 0 0,1 1 1 0 0,-1-1-1 0 0,1 1 0 0 0,-1 0 1 0 0,3-1-1 0 0,-3 1-21 0 0,0 1-1 0 0,0-1 1 0 0,0 1 0 0 0,0-1-1 0 0,0 1 1 0 0,0-1 0 0 0,0 1-1 0 0,1-1 1 0 0,-2 1 0 0 0,1 0-1 0 0,0 0 1 0 0,0-1 0 0 0,0 1 0 0 0,0 0-1 0 0,0 0 1 0 0,-1 0 0 0 0,1 0-1 0 0,0 0 1 0 0,-1 0 0 0 0,1 0-1 0 0,-1 0 1 0 0,1 0 0 0 0,0 2 0 0 0,1 6 48 0 0,0 0 0 0 0,0 0 0 0 0,-1-1 0 0 0,0 1 1 0 0,0 0-1 0 0,-1 0 0 0 0,-2 15 0 0 0,1 3 28 0 0,1-1-95 0 0,-1-15-144 0 0,1 1 0 0 0,0-1 0 0 0,1 1 0 0 0,0 0 0 0 0,1-1 0 0 0,4 16 0 0 0,-1-17-1337 0 0,1-2-4644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68 171 12440 0 0,'0'0'565'0'0,"-9"10"214"0"0,-27 101 6424 0 0,19-34-6365 0 0,14-61-1052 0 0,1 0 1 0 0,1 0 0 0 0,2 28-1 0 0,0-31-342 0 0</inkml:trace>
  <inkml:trace contextRef="#ctx0" brushRef="#br0" timeOffset="1">96 36 5984 0 0,'-8'-18'536'0'0,"-7"0"14919"0"0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9216 0 0,'-11'5'608'0'0,"0"0"1"0"0,-12 8 0 0 0,13-7 1345 0 0,0 1 1 0 0,0 0-1 0 0,1 1 1 0 0,-10 11-1 0 0,18-19-1888 0 0,0 1 1 0 0,1 0-1 0 0,-1 0 0 0 0,1-1 0 0 0,-1 1 1 0 0,1 0-1 0 0,-1 0 0 0 0,1-1 1 0 0,0 1-1 0 0,-1 0 0 0 0,1 0 0 0 0,0 0 1 0 0,0 0-1 0 0,-1 0 0 0 0,1 0 0 0 0,0 0 1 0 0,0-1-1 0 0,0 1 0 0 0,0 0 1 0 0,0 0-1 0 0,0 0 0 0 0,0 0 0 0 0,1 0 1 0 0,-1 0-1 0 0,0 0 0 0 0,0 0 1 0 0,1-1-1 0 0,-1 1 0 0 0,1 0 0 0 0,-1 0 1 0 0,1 0-1 0 0,-1-1 0 0 0,1 1 0 0 0,-1 0 1 0 0,1 0-1 0 0,0-1 0 0 0,-1 1 1 0 0,1-1-1 0 0,0 1 0 0 0,1 0 0 0 0,1 2-20 0 0,0-1 0 0 0,0 0 0 0 0,1 0-1 0 0,-1 0 1 0 0,1-1 0 0 0,-1 1 0 0 0,1-1 0 0 0,4 2-1 0 0,27 2 208 0 0,-22-4-108 0 0,1 2 0 0 0,-1-1 0 0 0,0 1 0 0 0,20 8 0 0 0,-30-10-119 0 0,-1 0 1 0 0,1 1-1 0 0,-1-1 0 0 0,1 1 1 0 0,-1-1-1 0 0,1 1 0 0 0,-1 0 0 0 0,0 0 1 0 0,0 0-1 0 0,0 0 0 0 0,0 0 1 0 0,0 1-1 0 0,0-1 0 0 0,0 0 1 0 0,-1 1-1 0 0,0 0 0 0 0,1-1 1 0 0,-1 1-1 0 0,0 0 0 0 0,0-1 0 0 0,0 1 1 0 0,-1 0-1 0 0,1 0 0 0 0,-1 0 1 0 0,1 0-1 0 0,-1 4 0 0 0,-1-2 103 0 0,1 0-1 0 0,-1-1 1 0 0,0 1 0 0 0,-1 0-1 0 0,1 0 1 0 0,-1-1 0 0 0,0 1-1 0 0,0-1 1 0 0,0 0 0 0 0,-1 1-1 0 0,1-1 1 0 0,-6 6-1 0 0,-2 2-162 0 0,0-1-1 0 0,-21 18 0 0 0,14-16-472 0 0,0 0 0 0 0,-1-2-1 0 0,-34 18 1 0 0,41-25-1186 0 0,4-3-89 0 0</inkml:trace>
  <inkml:trace contextRef="#ctx0" brushRef="#br0" timeOffset="1">242 331 14280 0 0,'0'0'1297'0'0,"-2"-3"-1068"0"0,-1-2 1347 0 0,3 5-1335 0 0,1-1-1 0 0,-1 1 1 0 0,0 0-1 0 0,1 0 1 0 0,-1-1-1 0 0,0 1 0 0 0,1-1 1 0 0,-1 1-1 0 0,0 0 1 0 0,0-1-1 0 0,1 1 1 0 0,-1-1-1 0 0,0 1 1 0 0,0-1-1 0 0,0 1 1 0 0,1 0-1 0 0,-1-1 1 0 0,0 1-1 0 0,0-1 1 0 0,0 1-1 0 0,0-1 1 0 0,0 0-1 0 0,4-9 1709 0 0,-1 8-1486 0 0,-2 1-364 0 0,-1 1-1 0 0,1-1 1 0 0,0 1-1 0 0,-1-1 1 0 0,1 1-1 0 0,0 0 1 0 0,0-1-1 0 0,0 1 1 0 0,-1 0-1 0 0,1-1 0 0 0,0 1 1 0 0,0 0-1 0 0,0 0 1 0 0,0 0-1 0 0,0 0 1 0 0,1 0-1 0 0,-1 0 190 0 0,6 6-373 0 0,-4-4 57 0 0,-1 1 0 0 0,0 0 0 0 0,0 0 0 0 0,0 1 0 0 0,0-1 0 0 0,-1 0 0 0 0,1 1 0 0 0,-1-1 0 0 0,0 1 0 0 0,0-1 0 0 0,0 1 0 0 0,0 5 0 0 0,-1-8 277 0 0,1 0-1 0 0,-1-1-242 0 0,0 0-1 0 0,0 1 1 0 0,0-1 0 0 0,0 0-1 0 0,0 0 1 0 0,0 1-1 0 0,0-1 1 0 0,0 0 0 0 0,1 0-1 0 0,-1 0 1 0 0,0 0 0 0 0,0 1-1 0 0,0-1 1 0 0,0 0-1 0 0,1 0 1 0 0,-1 0 0 0 0,0 0-1 0 0,0 0 1 0 0,0 1-1 0 0,1-1 1 0 0,-1 0 0 0 0,0 0-1 0 0,0 0 1 0 0,1 0 0 0 0,-1 0-1 0 0,0 0 1 0 0,0 0-1 0 0,1 0 1 0 0,-1 0 0 0 0,0 0-1 0 0,0 0 1 0 0,0 0-1 0 0,1 0 1 0 0,-1 0 0 0 0,0 0-1 0 0,0 0 1 0 0,1 0 0 0 0,-1 0-1 0 0,0 0 1 0 0,0 0-1 0 0,0-1 1 0 0,1 1 0 0 0,-1 0-1 0 0,0 0 1 0 0,0 0-1 0 0,0 0 1 0 0,1-1 0 0 0,3-4-28 0 0,21-49 1681 0 0,-24 53-1607 0 0,-1-6 240 0 0,10 22-9192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20959 0 0,'0'0'1899'0'0,"8"7"-652"0"0,-1-3-667 0 0,-1-1 0 0 0,0 1 0 0 0,8 8 1 0 0,16 8 707 0 0,-23-14-1234 0 0,1-1 0 0 0,-1 1 0 0 0,0 0 0 0 0,-1 1 0 0 0,1-1 0 0 0,-1 1 0 0 0,10 16 0 0 0,-5-6-111 0 0,4 9-251 0 0,2 0-1 0 0,27 31 0 0 0,-29-44-2303 0 0,-5-6-2839 0 0,-9-6 4329 0 0,10 4-6640 0 0</inkml:trace>
  <inkml:trace contextRef="#ctx0" brushRef="#br0" timeOffset="1">362 49 18511 0 0,'0'0'1683'0'0,"-2"-1"-1390"0"0,1 1-227 0 0,-1 0-1 0 0,0-1 1 0 0,1 1-1 0 0,-1 0 1 0 0,0 0-1 0 0,1 0 1 0 0,-1 0 0 0 0,0 0-1 0 0,1 0 1 0 0,-1 0-1 0 0,0 1 1 0 0,1-1-1 0 0,-1 0 1 0 0,1 1-1 0 0,-1 0 1 0 0,0-1-1 0 0,1 1 1 0 0,-3 1-1 0 0,-1 1 408 0 0,-4 2-32 0 0,-1 1 1 0 0,1 0-1 0 0,0 0 1 0 0,1 1-1 0 0,-1 0 1 0 0,1 1-1 0 0,1 0 1 0 0,-1 0-1 0 0,-6 10 1 0 0,-7 13-421 0 0,-22 44 1 0 0,20-35 21 0 0,3-2-1499 0 0,9-20 565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0 513 17503 0 0,'7'-1'858'0'0,"2"0"-630"0"0,0-1-1 0 0,0 0 1 0 0,-1-1 0 0 0,1 0 0 0 0,-1-1 0 0 0,0 1 0 0 0,0-1-1 0 0,0-1 1 0 0,0 0 0 0 0,13-11 0 0 0,-8 4 589 0 0,0 0 0 0 0,-2 0-1 0 0,1-2 1 0 0,16-25 0 0 0,-24 34-696 0 0,-2 0 0 0 0,1-1 0 0 0,0 1-1 0 0,1-8 1 0 0,-3 11-110 0 0,0 0-1 0 0,-1-1 1 0 0,1 1 0 0 0,-1-1-1 0 0,0 1 1 0 0,1-1 0 0 0,-1 1-1 0 0,0 0 1 0 0,0-1 0 0 0,-1 1 0 0 0,1-1-1 0 0,0 1 1 0 0,-2-3 0 0 0,2 4-2 0 0,0 1 0 0 0,-1-1 0 0 0,1 1 0 0 0,-1-1 0 0 0,1 1 0 0 0,-1-1 0 0 0,0 1 0 0 0,1-1 1 0 0,-1 1-1 0 0,1-1 0 0 0,-1 1 0 0 0,0 0 0 0 0,1 0 0 0 0,-1-1 0 0 0,0 1 0 0 0,1 0 0 0 0,-1 0 1 0 0,0-1-1 0 0,1 1 0 0 0,-1 0 0 0 0,0 0 0 0 0,0 0 0 0 0,1 0 0 0 0,-1 0 0 0 0,0 0 0 0 0,0 0 0 0 0,1 1 1 0 0,-1-1-1 0 0,0 0 0 0 0,1 0 0 0 0,-1 0 0 0 0,0 1 0 0 0,1-1 0 0 0,-1 0 0 0 0,0 1 0 0 0,1-1 1 0 0,-1 1-1 0 0,-4 1-64 0 0,1 1 0 0 0,-1 0-1 0 0,1-1 1 0 0,-4 5 0 0 0,1 0 32 0 0,0 0 1 0 0,1 0-1 0 0,0 0 0 0 0,0 1 0 0 0,1 0 1 0 0,-6 11-1 0 0,1 0 718 0 0,-11 36 1 0 0,20-52-662 0 0,0 0 0 0 0,0-1 0 0 0,0 1 0 0 0,1-1 0 0 0,-1 1 0 0 0,1 0 0 0 0,0 0 0 0 0,0-1 0 0 0,0 1 0 0 0,0 0 0 0 0,0 0-1 0 0,0-1 1 0 0,1 1 0 0 0,0 0 0 0 0,-1-1 0 0 0,1 1 0 0 0,0 0 0 0 0,0-1 0 0 0,2 4 0 0 0,-1-4-48 0 0,-1-1 0 0 0,1 1 1 0 0,0-1-1 0 0,-1 1 0 0 0,1-1 0 0 0,0 1 0 0 0,0-1 0 0 0,0 0 0 0 0,0 0 1 0 0,0 0-1 0 0,0 0 0 0 0,0-1 0 0 0,0 1 0 0 0,1 0 0 0 0,-1-1 1 0 0,0 0-1 0 0,0 1 0 0 0,1-1 0 0 0,-1 0 0 0 0,0 0 0 0 0,0 0 1 0 0,1 0-1 0 0,3-1 0 0 0,36-10-3201 0 0,-19 3 1259 0 0</inkml:trace>
  <inkml:trace contextRef="#ctx0" brushRef="#br0" timeOffset="1">488 262 10592 0 0,'-12'6'898'0'0,"1"0"1"0"0,0 1 0 0 0,-19 15-1 0 0,24-17-177 0 0,0 1 0 0 0,1-1 0 0 0,0 1-1 0 0,0 0 1 0 0,1 1 0 0 0,0-1 0 0 0,-6 13 0 0 0,5-8-343 0 0,0 1 0 0 0,1 0 1 0 0,1 0-1 0 0,-4 21 0 0 0,6-28-274 0 0,0 0-1 0 0,1 1 1 0 0,0-1-1 0 0,0 0 1 0 0,0 1-1 0 0,1-1 0 0 0,0 0 1 0 0,0 0-1 0 0,0 1 1 0 0,0-1-1 0 0,1 0 1 0 0,0 0-1 0 0,3 7 1 0 0,-3-10-64 0 0,-1-1-1 0 0,1 1 1 0 0,-1 0 0 0 0,1 0 0 0 0,0-1 0 0 0,0 1 0 0 0,-1-1 0 0 0,1 0 0 0 0,0 1 0 0 0,0-1 0 0 0,1 0 0 0 0,-1 0 0 0 0,0 0 0 0 0,0-1 0 0 0,0 1 0 0 0,1 0 0 0 0,-1-1-1 0 0,0 0 1 0 0,1 1 0 0 0,-1-1 0 0 0,0 0 0 0 0,1 0 0 0 0,-1 0 0 0 0,0-1 0 0 0,1 1 0 0 0,-1 0 0 0 0,4-2 0 0 0,-1 1 15 0 0,1-1 1 0 0,-1 0 0 0 0,1 0-1 0 0,-1 0 1 0 0,0-1 0 0 0,1 0 0 0 0,-1 0-1 0 0,-1 0 1 0 0,1-1 0 0 0,5-4-1 0 0,9-11 11 0 0,-2 0 0 0 0,0-1 0 0 0,-1-1 0 0 0,-1 0 0 0 0,-1-1 0 0 0,-1-1 0 0 0,14-35 0 0 0,-15 29-51 0 0,24-71 426 0 0,-30 78 65 0 0,-1-1 0 0 0,-1 1 0 0 0,1-28 0 0 0,-4 34 302 0 0,6-29 0 0 0,-19 73-424 0 0,-22 92 69 0 0,9-25-1119 0 0,10-25-1200 0 0,8-22-4704 0 0,7-45 5762 0 0,-6 38-8046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3680 0 0,'-7'0'7797'0'0,"-4"2"1045"0"0,10-2-8760 0 0,0 1 1 0 0,1-1-1 0 0,-1 1 1 0 0,1-1-1 0 0,-1 1 1 0 0,1 0-1 0 0,-1-1 1 0 0,1 1-1 0 0,0 0 0 0 0,-1-1 1 0 0,1 1-1 0 0,0 0 1 0 0,-1-1-1 0 0,1 1 1 0 0,0 1-1 0 0,-30 117 708 0 0,18-64-632 0 0,2-1 340 0 0,8-39-431 0 0,-1 0 0 0 0,0 1 1 0 0,-1-1-1 0 0,-1 0 0 0 0,-8 19 0 0 0,8-27-67 0 0,5-7 0 0 0,-1 0 0 0 0,1 0 0 0 0,0 1 0 0 0,0-1 0 0 0,0 0 0 0 0,0 0 0 0 0,0 0 0 0 0,-1 0 0 0 0,1 0 0 0 0,0 0 0 0 0,0 0 0 0 0,0 0 0 0 0,0 0 0 0 0,-1 0 0 0 0,1 0 0 0 0,0 0 0 0 0,0 0 0 0 0,0 0 0 0 0,0 0 0 0 0,-1 0 0 0 0,1 0 0 0 0,0 0 0 0 0,0 0 0 0 0,0 0 0 0 0,0 0 0 0 0,-1 0 0 0 0,1 0 0 0 0,0 0 0 0 0,0 0 0 0 0,0 0 0 0 0,0 0 0 0 0,-1 0 0 0 0,1 0 0 0 0,0-1 0 0 0,0 1 0 0 0,0 0 0 0 0,0 0 0 0 0,0 0 0 0 0,0 0 0 0 0,-1 0 0 0 0,1 0 0 0 0,0-1 0 0 0,0 1 0 0 0,0 0 0 0 0,0 0 0 0 0,0 0 0 0 0,0 0 0 0 0,0-1 0 0 0,-7-9 0 0 0,6 7 0 0 0,-9-14-133 0 0,0-1 0 0 0,-11-31-1 0 0,12 28 49 0 0,7 15 111 0 0,-1 0 0 0 0,2 0 0 0 0,-1 0 0 0 0,1 0 0 0 0,-1-1 1 0 0,1-8-1 0 0,1 14-13 0 0,0 0 1 0 0,1 0-1 0 0,-1 0 1 0 0,0 0 0 0 0,0 0-1 0 0,1 0 1 0 0,-1 0-1 0 0,1 0 1 0 0,-1 0-1 0 0,1 0 1 0 0,-1 1 0 0 0,1-1-1 0 0,0 0 1 0 0,-1 0-1 0 0,1 0 1 0 0,0 0-1 0 0,0 1 1 0 0,0-1 0 0 0,-1 0-1 0 0,1 1 1 0 0,2-2-1 0 0,23-9 54 0 0,-20 9 44 0 0,8-3 43 0 0,1 1 0 0 0,-1 0 0 0 0,22-3 1 0 0,-28 6-140 0 0,-1 0 1 0 0,0 1 0 0 0,1 0 0 0 0,-1 1-1 0 0,0-1 1 0 0,0 1 0 0 0,1 1 0 0 0,-1-1-1 0 0,8 4 1 0 0,-15-5-13 0 0,1 0-1 0 0,0 0 1 0 0,-1 1 0 0 0,1-1-1 0 0,-1 0 1 0 0,1 1 0 0 0,-1-1-1 0 0,1 1 1 0 0,0-1-1 0 0,-1 1 1 0 0,1-1 0 0 0,-1 1-1 0 0,0-1 1 0 0,1 1-1 0 0,-1-1 1 0 0,1 1 0 0 0,-1-1-1 0 0,0 1 1 0 0,1 0-1 0 0,-1-1 1 0 0,0 1 0 0 0,0 0-1 0 0,0-1 1 0 0,1 1-1 0 0,-1 0 1 0 0,0-1 0 0 0,0 1-1 0 0,0 0 1 0 0,0-1 0 0 0,0 1-1 0 0,0 0 1 0 0,0 0-1 0 0,-1-1 1 0 0,1 1 0 0 0,0 0-1 0 0,0-1 1 0 0,0 1-1 0 0,-1 0 1 0 0,1-1 0 0 0,0 1-1 0 0,-1-1 1 0 0,1 1-1 0 0,-1 1 1 0 0,-1 1 18 0 0,-1 0 0 0 0,1 0-1 0 0,0 0 1 0 0,-1 0 0 0 0,0 0 0 0 0,-3 3-1 0 0,-5 2 45 0 0,-1-1 0 0 0,1 0-1 0 0,-1-1 1 0 0,-19 8 0 0 0,-52 13 226 0 0,11-4-55 0 0,70-23 649 0 0,22 0-323 0 0,-1-3-332 0 0,36-5-425 0 0,73-1 0 0 0,-121 8-987 0 0,1 1 0 0 0,14-4 0 0 0,-8 2-4094 0 0,1-1-2495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17335 0 0,'0'0'1736'0'0,"-3"7"-850"0"0,-19 51 2267 0 0,14-41-3056 0 0,1 0-1 0 0,1 1 0 0 0,-5 25 0 0 0,5-16-66 0 0,4-17-15 0 0,0 0 0 0 0,-2 16-1 0 0,4-23 127 0 0,0 0 0 0 0,0 0 0 0 0,0 0 0 0 0,0 0 0 0 0,1 0 0 0 0,0 0 0 0 0,-1 0 0 0 0,1 0 0 0 0,0 0 0 0 0,0 0 0 0 0,1 0 0 0 0,2 5 0 0 0,-3-7-143 0 0,0 1 0 0 0,1-1 1 0 0,-1 0-1 0 0,0 0 0 0 0,1 0 0 0 0,-1 0 0 0 0,1 0 1 0 0,-1 0-1 0 0,1 0 0 0 0,-1 0 0 0 0,1 0 1 0 0,0-1-1 0 0,0 1 0 0 0,-1-1 0 0 0,1 1 0 0 0,0-1 1 0 0,0 0-1 0 0,-1 0 0 0 0,1 0 0 0 0,0 0 1 0 0,0 0-1 0 0,0 0 0 0 0,-1 0 0 0 0,1 0 0 0 0,0-1 1 0 0,1 0-1 0 0,5-1-347 0 0,0 0 0 0 0,0-1 1 0 0,-1 0-1 0 0,10-5 0 0 0,12-9-2183 0 0,-15 6 1229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10592 0 0,'0'0'818'0'0,"-9"9"-170"0"0,-6 16 6078 0 0,3 5-3350 0 0,-3 35-1901 0 0,4-15-159 0 0,-59 199-700 0 0,69-246-706 0 0,-10 42 412 0 0,10-42-547 0 0,1 0 1 0 0,-1 0-1 0 0,1-1 1 0 0,0 1-1 0 0,0 0 0 0 0,0 0 1 0 0,0 0-1 0 0,0 0 1 0 0,1 0-1 0 0,-1-1 0 0 0,1 1 1 0 0,2 5-1 0 0,3-7-2823 0 0</inkml:trace>
  <inkml:trace contextRef="#ctx0" brushRef="#br0" timeOffset="1">316 113 19351 0 0,'2'-1'131'0'0,"-1"0"0"0"0,0 0 0 0 0,1 0 0 0 0,-1 0 0 0 0,0 0 0 0 0,0-1 0 0 0,0 1 0 0 0,0 0 0 0 0,0-1 0 0 0,0 1 0 0 0,-1 0 0 0 0,1-1 0 0 0,0 1 0 0 0,-1-1 0 0 0,1 1 0 0 0,-1-1 0 0 0,1 1 0 0 0,-1-1 0 0 0,0 0 0 0 0,1 1 0 0 0,-1-4 0 0 0,0 2 58 0 0,1-1 0 0 0,-1 1 0 0 0,1 0 0 0 0,0-1 0 0 0,0 1 0 0 0,0 0 1 0 0,1 0-1 0 0,-1 0 0 0 0,1 0 0 0 0,0 0 0 0 0,-1 0 0 0 0,6-5 0 0 0,2 5-2134 0 0,0 3-3338 0 0,0 3-2236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21191 0 0,'-6'9'464'0'0,"-3"1"96"0"0,-2 8 16 0 0,2 0 32 0 0,4 2-488 0 0,-3 1-120 0 0,-7 4 0 0 0,4 1 0 0 0,3-1 432 0 0,-4 0 64 0 0,1 0 16 0 0,-3 2 0 0 0,3-2-584 0 0,-3-2-120 0 0,0 0-16 0 0,-1 2-6488 0 0,1-3-1303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0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2304 0 0,'0'0'1069'0'0,"12"8"2386"0"0,-9-8-3436 0 0,0 0 1 0 0,1 0-1 0 0,-1 0 0 0 0,0-1 1 0 0,0 1-1 0 0,1-1 0 0 0,-1 0 1 0 0,0 0-1 0 0,0 0 1 0 0,0 0-1 0 0,0 0 0 0 0,0-1 1 0 0,0 1-1 0 0,3-4 1 0 0,18-3 13902 0 0,-19 8-14620 0 0,3 1 1245 0 0,-1-1 0 0 0,1 1-1 0 0,0-1 1 0 0,-1-1 0 0 0,1 0-1 0 0,0 0 1 0 0,-1 0 0 0 0,1-1-1 0 0,10-4 1 0 0,-6 2-180 0 0,0 0 1 0 0,14-1-1 0 0,8-4 72 0 0,42-9 509 0 0,-75 18-934 0 0,0 0-1 0 0,0-1 0 0 0,0 1 1 0 0,0 0-1 0 0,0 0 0 0 0,0 0 1 0 0,0-1-1 0 0,0 1 1 0 0,0 0-1 0 0,0 0 0 0 0,0 1 1 0 0,0-1-1 0 0,0 0 1 0 0,0 0-1 0 0,0 0 0 0 0,-1 1 1 0 0,1-1-1 0 0,0 0 0 0 0,0 1 1 0 0,0-1-1 0 0,1 1 1 0 0,-2 0-9 0 0,1 0 1 0 0,-1 0 0 0 0,1 0 0 0 0,-1 0 0 0 0,0 0 0 0 0,1-1-1 0 0,-1 1 1 0 0,0 0 0 0 0,0 0 0 0 0,0 0 0 0 0,0 0 0 0 0,0 0-1 0 0,0 0 1 0 0,0 0 0 0 0,0 0 0 0 0,0 0 0 0 0,0 0-1 0 0,0 0 1 0 0,-1 0 0 0 0,1 0 0 0 0,-1 1 0 0 0,-3 9 9 0 0,-1 0 0 0 0,-1 0 0 0 0,1-1 0 0 0,-2 0-1 0 0,1 0 1 0 0,-1-1 0 0 0,-11 12 0 0 0,-20 28-17 0 0,20-23 2 0 0,12-19 0 0 0,0 0 0 0 0,1 1 0 0 0,0 0 0 0 0,0 0 0 0 0,-5 15 0 0 0,9-21 0 0 0,1 9 0 0 0,3-4 0 0 0,3-2 0 0 0,-2-4 24 0 0,1 0-1 0 0,-1 0 1 0 0,0-1-1 0 0,1 1 1 0 0,-1-1 0 0 0,1 0-1 0 0,-1 0 1 0 0,0 0-1 0 0,1-1 1 0 0,-1 0 0 0 0,0 0-1 0 0,7-1 1 0 0,-9 1 50 0 0,3 2-18 0 0,-5-1-55 0 0,1 0 0 0 0,0 0-1 0 0,-1 0 1 0 0,1 1-1 0 0,-1-1 1 0 0,1 0-1 0 0,-1 0 1 0 0,1 1-1 0 0,0-1 1 0 0,-1 0 0 0 0,1 1-1 0 0,-1-1 1 0 0,1 0-1 0 0,-1 1 1 0 0,0-1-1 0 0,1 1 1 0 0,-1-1-1 0 0,1 1 1 0 0,-1-1-1 0 0,1 1 1 0 0,-2 3-2 0 0,1-2 6 0 0,1 1 1 0 0,-1-1-1 0 0,0 1 0 0 0,-1-1 1 0 0,1 0-1 0 0,0 1 0 0 0,-1-1 1 0 0,1 1-1 0 0,-1-1 0 0 0,0 0 1 0 0,0 0-1 0 0,0 1 0 0 0,0-1 0 0 0,0 0 1 0 0,0 0-1 0 0,-1 0 0 0 0,1 0 1 0 0,-1 0-1 0 0,1 0 0 0 0,-3 1 1 0 0,-11 16 18 0 0,15-18-25 0 0,0-1-1 0 0,-1 1 1 0 0,1-1-1 0 0,0 0 1 0 0,0 1-1 0 0,0-1 1 0 0,-1 1-1 0 0,1-1 1 0 0,0 1-1 0 0,0-1 0 0 0,0 1 1 0 0,0-1-1 0 0,0 1 1 0 0,0-1-1 0 0,0 1 1 0 0,0-1-1 0 0,0 0 1 0 0,0 1-1 0 0,0-1 1 0 0,0 1-1 0 0,0-1 1 0 0,0 1-1 0 0,1-1 1 0 0,-1 1-1 0 0,0-1 1 0 0,0 1-1 0 0,0-1 1 0 0,1 0-1 0 0,-1 1 1 0 0,0-1-1 0 0,0 1 1 0 0,1-1-1 0 0,-1 0 1 0 0,0 1-1 0 0,1-1 1 0 0,-1 0-1 0 0,1 1 1 0 0,1 1-6 0 0,11 14-30 0 0,-11-14 35 0 0,0 0 0 0 0,0 1 1 0 0,0-1-1 0 0,0 1 0 0 0,-1-1 1 0 0,1 1-1 0 0,-1 0 0 0 0,1 0 1 0 0,-1-1-1 0 0,0 1 0 0 0,0 0 1 0 0,0 0-1 0 0,-1 0 0 0 0,1 0 1 0 0,0 6-1 0 0,-2 2 3 0 0,0 0 0 0 0,0 0 0 0 0,-1 0 0 0 0,0 0 0 0 0,-1-1 0 0 0,0 1 0 0 0,-1-1-1 0 0,0 0 1 0 0,-10 18 0 0 0,4-13-7 0 0,1 0 0 0 0,-2-1 0 0 0,0-1 0 0 0,0 1 0 0 0,-20 15 0 0 0,18-17 6 0 0,10-8-321 0 0,0-1 0 0 0,0 0-1 0 0,0 0 1 0 0,-1-1 0 0 0,1 1-1 0 0,-1-1 1 0 0,0 0 0 0 0,-8 4 0 0 0,-1-3-1209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20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73 8288 0 0,'0'0'3745'0'0,"-12"-14"3211"0"0,12 14-6776 0 0,0-1 0 0 0,-1 1 0 0 0,1-1 0 0 0,0 1 0 0 0,0-1 0 0 0,0 1 0 0 0,-1-1 1 0 0,1 1-1 0 0,0-1 0 0 0,0 1 0 0 0,0-1 0 0 0,0 1 0 0 0,0-1 0 0 0,0 1 0 0 0,0-1 0 0 0,0 1 1 0 0,1-1-1 0 0,-1 1 0 0 0,0-1 0 0 0,0 1 0 0 0,2-3 2144 0 0,20 0-1889 0 0,62 8 21 0 0,-81-5-424 0 0,-1 0-1 0 0,1 1 1 0 0,-1-1 0 0 0,1 1 0 0 0,-1-1 0 0 0,5 3-1 0 0,-5-2-2 0 0,1 0-1 0 0,-1 0 1 0 0,1-1-1 0 0,-1 1 0 0 0,1-1 1 0 0,4 1-1 0 0,6-1 65 0 0,-4 0 15 0 0,1 0-1 0 0,0-1 0 0 0,-1 0 0 0 0,12-2 1 0 0,44-7 169 0 0,-1 3-149 0 0,-57 6-120 0 0,0 0 0 0 0,0 1 1 0 0,-1 0-1 0 0,14 2 0 0 0,10 0 4 0 0,-11 2-14 0 0,-17-3 3 0 0,0 0 0 0 0,0-1 0 0 0,0 1 0 0 0,0-1 1 0 0,0 0-1 0 0,0 1 0 0 0,0-1 0 0 0,0 0 0 0 0,0 0 1 0 0,4-1-1 0 0,-3 1 13 0 0,-1 0 0 0 0,1-1 0 0 0,0 1-1 0 0,-1 0 1 0 0,1 1 0 0 0,0-1 0 0 0,4 1 0 0 0,-4 0 2 0 0,1 0 0 0 0,-1-1 0 0 0,0 1 1 0 0,1-1-1 0 0,-1 0 0 0 0,4-1 0 0 0,41-4 218 0 0,-28 5-189 0 0,-18 1-42 0 0,0-1 0 0 0,-1 0 1 0 0,1 0-1 0 0,0 0 1 0 0,0 0-1 0 0,0 0 0 0 0,0 0 1 0 0,3-1-1 0 0,13 2 38 0 0,-5 1-18 0 0,48 3 41 0 0,27-1 0 0 0,-79-4-152 0 0,1 1-1 0 0,-1-2 1 0 0,13-1-1 0 0,12 0-109 0 0,-18 1 198 0 0,14 2 17 0 0,40 11 801 0 0,-59-11-780 0 0,0 0 0 0 0,13-1 1 0 0,-19 0-37 0 0,42-5 58 0 0,-16 1 36 0 0,-26 3-58 0 0,0 0 0 0 0,1 0 1 0 0,-1 1-1 0 0,11 0 0 0 0,72 2 165 0 0,-64-2-177 0 0,-2 0-26 0 0,-13-1 0 0 0,1 1 0 0 0,-1 0 0 0 0,1 1 0 0 0,9 2 0 0 0,-3-4 21 0 0,-15 1-17 0 0,0 0 1 0 0,0 0-1 0 0,1 0 0 0 0,-1 0 0 0 0,0 0 0 0 0,1 0 0 0 0,-1 0 0 0 0,0 0 1 0 0,1 0-1 0 0,1 1 0 0 0,1 0 26 0 0,0 0-1 0 0,0-1 1 0 0,-1 1 0 0 0,1-1 0 0 0,0 0 0 0 0,7-1 0 0 0,10 1 135 0 0,-8 1-246 0 0,0-1 0 0 0,0-1 0 0 0,21-3 0 0 0,-22 3 60 0 0,163-15 21 0 0,-140 11 0 0 0,-23 3 0 0 0,1 0 0 0 0,0 1 0 0 0,16 0 0 0 0,-17 3 6 0 0,-7-2 2 0 0,1 1 0 0 0,-1-1 0 0 0,0 0 0 0 0,0 0-1 0 0,7-1 1 0 0,33-1 3 0 0,-18 5-11 0 0,-3-1 0 0 0,7-3 12 0 0,32-6 1 0 0,6-1 159 0 0,13 1 127 0 0,-28 2-114 0 0,-44 4-141 0 0,0-1 0 0 0,0 1 0 0 0,0 1-1 0 0,0 0 1 0 0,0 0 0 0 0,0 1 0 0 0,12 2 0 0 0,-20-2-40 0 0,1 0-1 0 0,0-1 1 0 0,0 1-1 0 0,-1-1 1 0 0,1 0-1 0 0,0 0 1 0 0,0 0-1 0 0,-1 0 1 0 0,1-1-1 0 0,0 1 1 0 0,0-1-1 0 0,-1 1 1 0 0,5-3-1 0 0,-6 3-83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2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79 5352 0 0,'0'0'482'0'0,"0"-14"-223"0"0,-5-34 8457 0 0,11 31-2124 0 0,-3 21-6583 0 0,-1 0 0 0 0,0 0 1 0 0,-1 0-1 0 0,1 0 0 0 0,-1 0 1 0 0,0 1-1 0 0,0-1 0 0 0,0 0 0 0 0,0 8 1 0 0,0 44 432 0 0,-1-37-219 0 0,-2 97 231 0 0,-5-1-1 0 0,-23 121 0 0 0,-23 59-643 0 0,42-224 234 0 0,10-64-60 0 0,-1-14-1779 0 0,4-5-5935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24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79 6992 0 0,'0'0'637'0'0,"-1"0"-526"0"0,-6 0-5 0 0,-2-2 3424 0 0,-4 0-1579 0 0,6 2 3511 0 0,7 0-5432 0 0,0 1 0 0 0,0 0 0 0 0,1-1 0 0 0,-1 1 1 0 0,0 0-1 0 0,1-1 0 0 0,-1 1 0 0 0,0 0 0 0 0,1-1 0 0 0,-1 1 0 0 0,1-1 1 0 0,-1 1-1 0 0,1-1 0 0 0,-1 1 0 0 0,1-1 0 0 0,-1 1 0 0 0,1-1 1 0 0,0 0-1 0 0,-1 1 0 0 0,1-1 0 0 0,0 0 0 0 0,-1 1 0 0 0,1-1 1 0 0,0 0-1 0 0,-1 0 0 0 0,1 0 0 0 0,0 1 0 0 0,-1-1 0 0 0,1 0 0 0 0,0 0 1 0 0,0 0-1 0 0,-1 0 0 0 0,1 0 0 0 0,1-1 0 0 0,32-1 508 0 0,-25 1-350 0 0,331-31 775 0 0,-180 28-882 0 0,-100 5-77 0 0,77 6 435 0 0,-58-2-123 0 0,4-3-68 0 0,-1-3 0 0 0,0-4 0 0 0,111-21 0 0 0,-142 17-202 0 0,0 3 0 0 0,64-1 0 0 0,15-1 264 0 0,18 16-185 0 0,-117-6-138 0 0,52-2 0 0 0,-31-2 68 0 0,-23 2-92 0 0,98 4-150 0 0,-93 1 395 0 0,-15-2-359 0 0,27 0 1 0 0,-22-2 746 0 0,-17 0-477 0 0,0-1 0 0 0,0 0 0 0 0,0 0 0 0 0,10-2 0 0 0,10 2 615 0 0,-20 0-734 0 0,-7 0 0 0 0,15 5 0 0 0,-12-4 30 0 0,14 4 123 0 0,6-1 291 0 0,-16-3-254 0 0,-7-1-140 0 0,1 0 1 0 0,-1 0-1 0 0,1 0 0 0 0,-1 0 0 0 0,1 0 1 0 0,-1 0-1 0 0,1 0 0 0 0,-1 0 0 0 0,0 0 0 0 0,1 0 1 0 0,-1 0-1 0 0,1 0 0 0 0,-1 1 0 0 0,1-1 1 0 0,-1 0-1 0 0,1 0 0 0 0,-1 1 0 0 0,0-1 1 0 0,1 0-1 0 0,-1 1 0 0 0,1-1 0 0 0,-1 0 1 0 0,0 1-1 0 0,0-1 0 0 0,1 0 0 0 0,-1 2 0 0 0,15 22 134 0 0,-8 0-179 0 0,-1 0-1 0 0,-1 1 0 0 0,-1 0 1 0 0,1 26-1 0 0,7 174 49 0 0,-9-117 11 0 0,6 50 0 0 0,4 25 360 0 0,-13-177-390 0 0,1 1 55 0 0,0 1 1 0 0,-1-1 0 0 0,0 1 0 0 0,-1-1 0 0 0,0 1 0 0 0,0-1 0 0 0,0 1-1 0 0,-1-1 1 0 0,-4 11 0 0 0,0 2-7 0 0,4-14-79 0 0,0 0 0 0 0,1 0 0 0 0,-1 1 0 0 0,1-1 0 0 0,1 0 0 0 0,-1 11 0 0 0,1-17-71 0 0,1-6-1880 0 0,1-3-4772 0 0,1-2-2254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35 6448 0 0,'0'0'585'0'0,"-12"-11"811"0"0,10 6 425 0 0,1 5-1603 0 0,1-1 0 0 0,0 1 0 0 0,-1 0 0 0 0,1-1 0 0 0,0 1 0 0 0,0-1 0 0 0,-1 1 0 0 0,1 0 0 0 0,0-1 0 0 0,0 1 0 0 0,-1-1 0 0 0,1 1 0 0 0,0 0 0 0 0,0-1 0 0 0,0 1 0 0 0,0-1 0 0 0,0 1 0 0 0,0-1 0 0 0,0 1 0 0 0,0-1 0 0 0,0 1 0 0 0,0 0 0 0 0,0-1 0 0 0,0 1 0 0 0,0-1 0 0 0,0 1 0 0 0,0-1 0 0 0,0 1 0 0 0,1 0 0 0 0,-1-1 0 0 0,0 1 0 0 0,0-1 0 0 0,0 1 0 0 0,1 0 0 0 0,-1-1 0 0 0,0 1 0 0 0,1-1 0 0 0,-1 1 0 0 0,0 0 0 0 0,1 0 0 0 0,-1-1 0 0 0,1 1-197 0 0,0-1 0 0 0,0 1 0 0 0,-1 0 0 0 0,1 0 0 0 0,0 0 0 0 0,0 0 1 0 0,-1 0-1 0 0,1 0 0 0 0,0 0 0 0 0,0 0 0 0 0,-1 0 0 0 0,1 0 0 0 0,0 0 0 0 0,0 0 0 0 0,-1 0 0 0 0,1 1 0 0 0,0-1 0 0 0,0 0 0 0 0,-1 0 0 0 0,1 1 0 0 0,0-1 0 0 0,-1 1 1 0 0,1-1-1 0 0,-1 1 0 0 0,1-1 0 0 0,0 1 0 0 0,9 13 867 0 0,2 18-161 0 0,-1 0 0 0 0,-1 0 0 0 0,8 62 0 0 0,-11-59-48 0 0,3 24 229 0 0,13 57-699 0 0,-16-84-204 0 0,-5-19-424 0 0,1 0 0 0 0,7 19 0 0 0,-7-24-524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15 244 8752 0 0,'-9'0'2550'0'0,"3"-7"2931"0"0,6 5-5201 0 0,1 0-1 0 0,-1 0 1 0 0,1 0-1 0 0,0 0 0 0 0,-1 0 1 0 0,1 0-1 0 0,0 0 1 0 0,0 1-1 0 0,0-1 0 0 0,0 0 1 0 0,1 1-1 0 0,-1-1 1 0 0,3-2-1 0 0,22-20 813 0 0,-19 18-744 0 0,151-126 666 0 0,-150 125-948 0 0,0 0 0 0 0,1 0 1 0 0,18-9-1 0 0,-3 7-2519 0 0,-19 9 1011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16 2760 0 0,'-12'-4'248'0'0,"9"3"862"0"0,0-1-1 0 0,0 1 1 0 0,0-1-1 0 0,0 1 1 0 0,0 0 0 0 0,0 0-1 0 0,-1 1 1 0 0,1-1 0 0 0,0 0-1 0 0,-1 1 1 0 0,-5 0 0 0 0,3 0-508 0 0,0 1 0 0 0,0 0 0 0 0,-1 0 0 0 0,1 1 0 0 0,-10 3 0 0 0,0 2-476 0 0,1 1-1 0 0,0 0 1 0 0,-22 16-1 0 0,23-13 42 0 0,0 0-1 0 0,1 1 0 0 0,0 0 1 0 0,-14 17-1 0 0,22-22-175 0 0,-1 0-1 0 0,1 0 0 0 0,1 1 0 0 0,-1-1 0 0 0,1 1 0 0 0,0 0 0 0 0,1 1 1 0 0,0-1-1 0 0,0 1 0 0 0,-1 9 0 0 0,4-17 18 0 0,0 0-1 0 0,0 0 1 0 0,0 0-1 0 0,-1 0 1 0 0,1 0 0 0 0,1 0-1 0 0,-1 0 1 0 0,0 0-1 0 0,0 0 1 0 0,0-1 0 0 0,0 1-1 0 0,1 0 1 0 0,-1 0-1 0 0,0 0 1 0 0,1 0 0 0 0,-1 0-1 0 0,1-1 1 0 0,-1 1-1 0 0,1 0 1 0 0,-1 0 0 0 0,1-1-1 0 0,-1 1 1 0 0,1 0-1 0 0,0-1 1 0 0,0 1 0 0 0,-1 0-1 0 0,1-1 1 0 0,0 1 0 0 0,0-1-1 0 0,0 1 1 0 0,-1-1-1 0 0,1 0 1 0 0,0 1 0 0 0,0-1-1 0 0,0 0 1 0 0,0 0-1 0 0,0 0 1 0 0,0 1 0 0 0,0-1-1 0 0,0 0 1 0 0,-1 0-1 0 0,1 0 1 0 0,0 0 0 0 0,2-1-1 0 0,2 1 111 0 0,0-1 0 0 0,1 0 0 0 0,-1 0 0 0 0,0 0 0 0 0,0 0 0 0 0,9-5 0 0 0,-7 3 7 0 0,0-2 0 0 0,0 1 1 0 0,0-1-1 0 0,0 0 0 0 0,0 0 0 0 0,-1-1 0 0 0,0 0 0 0 0,6-8 1 0 0,3-6 264 0 0,18-30 0 0 0,-20 28 915 0 0,23-27 0 0 0,-30 40-809 0 0,-5 7-451 0 0,-1 1 0 0 0,1 0 1 0 0,0-1-1 0 0,0 1 0 0 0,1 0 0 0 0,-1-1 1 0 0,0 1-1 0 0,0 0 0 0 0,0 0 0 0 0,1 0 1 0 0,1-1-1 0 0,-2 2 41 0 0,4 5 61 0 0,-3-1-133 0 0,0 0-1 0 0,-1 1 1 0 0,1-1-1 0 0,-1 1 1 0 0,0-1-1 0 0,-1 1 1 0 0,1-1-1 0 0,-1 1 1 0 0,0 0-1 0 0,0-1 1 0 0,-1 7 0 0 0,1 1 27 0 0,0 13-103 0 0,-1-4 105 0 0,3 23 0 0 0,-1-38-251 0 0,-1 0-1 0 0,1-1 1 0 0,1 1-1 0 0,-1-1 1 0 0,1 1-1 0 0,0-1 1 0 0,0 0 0 0 0,6 10-1 0 0,-7-14 29 0 0,0 1-1 0 0,0-1 1 0 0,0 0 0 0 0,0 0-1 0 0,0 1 1 0 0,0-1-1 0 0,0 0 1 0 0,1 0-1 0 0,-1 0 1 0 0,0 0 0 0 0,1-1-1 0 0,-1 1 1 0 0,0 0-1 0 0,1 0 1 0 0,-1-1-1 0 0,1 1 1 0 0,0-1 0 0 0,-1 1-1 0 0,1-1 1 0 0,-1 0-1 0 0,1 0 1 0 0,0 0 0 0 0,-1 0-1 0 0,4 0 1 0 0,11-2-1862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2304 0 0,'3'0'556'0'0,"0"1"0"0"0,0-1 1 0 0,0 0-1 0 0,0-1 0 0 0,4 1 0 0 0,15-15 8628 0 0,-2-4-5729 0 0,-11 10-2878 0 0,93-86 1979 0 0,-97 90-2710 0 0,1 0 0 0 0,-1 0 1 0 0,2 1-1 0 0,-1 0 0 0 0,0 0 1 0 0,1 1-1 0 0,12-6 0 0 0,-10 8-1276 0 0,-1 3-68 0 0</inkml:trace>
  <inkml:trace contextRef="#ctx0" brushRef="#br0" timeOffset="1">97 353 14024 0 0,'-1'0'66'0'0,"1"0"1"0"0,0 0-1 0 0,-1 0 1 0 0,1 1-1 0 0,0-1 1 0 0,0 0-1 0 0,-1 0 1 0 0,1 0-1 0 0,0 1 1 0 0,0-1-1 0 0,-1 0 1 0 0,1 0-1 0 0,0 1 0 0 0,0-1 1 0 0,0 0-1 0 0,-1 0 1 0 0,1 1-1 0 0,0-1 1 0 0,0 0-1 0 0,0 1 1 0 0,0-1-1 0 0,0 0 1 0 0,0 0-1 0 0,-1 1 1 0 0,1-1-1 0 0,0 0 1 0 0,0 1-1 0 0,0-1 1 0 0,0 0-1 0 0,0 1 1 0 0,0-1-1 0 0,0 0 1 0 0,1 1-1 0 0,-1-1 1 0 0,0 1-1 0 0,1-1 38 0 0,-1 1-1 0 0,1-1 1 0 0,0 0-1 0 0,0 1 0 0 0,0-1 1 0 0,0 0-1 0 0,-1 0 0 0 0,1 0 1 0 0,0 0-1 0 0,0 0 1 0 0,0 0-1 0 0,0 0 0 0 0,1 0 1 0 0,4 0 343 0 0,1-1 0 0 0,-1 0 1 0 0,9-3-1 0 0,7-4 341 0 0,-1-2 0 0 0,-1-1 1 0 0,36-23-1 0 0,28-16-184 0 0,-80 48-986 0 0,26-14-177 0 0,-10 3-6330 0 0,-9 6 180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9216 0 0,'0'0'706'0'0,"11"-20"8485"0"0,-7 19-8907 0 0,-1 0 0 0 0,1 1 0 0 0,-1-1 0 0 0,1 1 0 0 0,0-1 0 0 0,-1 1 0 0 0,1 0-1 0 0,0 0 1 0 0,6 2 0 0 0,-6-2-94 0 0,1 1-88 0 0,0 0 0 0 0,0 0 1 0 0,0 0-1 0 0,-1 1 0 0 0,1 0 0 0 0,-1 0 0 0 0,1 0 1 0 0,-1 0-1 0 0,0 1 0 0 0,1 0 0 0 0,4 4 0 0 0,5 5-49 0 0,19 23 0 0 0,-32-35-48 0 0,10 14-289 0 0,6 6-550 0 0,-3-11-5541 0 0,-5-7-515 0 0</inkml:trace>
  <inkml:trace contextRef="#ctx0" brushRef="#br0" timeOffset="1">215 0 8752 0 0,'-3'6'909'0'0,"-5"7"1037"0"0,0 1-1 0 0,-5 17 1 0 0,0-4 1141 0 0,-8 20-1327 0 0,8-17-791 0 0,-30 50-1 0 0,40-76-959 0 0,0 1 0 0 0,1 0 0 0 0,-1 0 0 0 0,-2 9 0 0 0,4-14-212 0 0,1 1 0 0 0,0 0 0 0 0,-1 0 0 0 0,1 0 0 0 0,-1-1 1 0 0,1 1-1 0 0,-1 0 0 0 0,0-1 0 0 0,1 1 0 0 0,-1 0 0 0 0,0-1 0 0 0,-1 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11976 0 0,'0'0'1082'0'0,"-9"10"184"0"0,-2 2 1587 0 0,8-9-2464 0 0,-1 1-1 0 0,1-1 1 0 0,0 1 0 0 0,1-1-1 0 0,-1 1 1 0 0,1 0-1 0 0,-3 5 1 0 0,-4 10 203 0 0,-12 38 0 0 0,20-51-534 0 0,-1 0 1 0 0,1-1-1 0 0,0 1 1 0 0,1 0 0 0 0,-1 0-1 0 0,1 0 1 0 0,0 0-1 0 0,1 0 1 0 0,-1 0-1 0 0,1 0 1 0 0,3 9 0 0 0,-4-14-47 0 0,0-1 0 0 0,0 1 0 0 0,0-1 1 0 0,0 1-1 0 0,0-1 0 0 0,1 1 1 0 0,-1-1-1 0 0,0 0 0 0 0,0 1 0 0 0,0-1 1 0 0,1 1-1 0 0,-1-1 0 0 0,0 0 1 0 0,1 1-1 0 0,-1-1 0 0 0,0 0 0 0 0,1 1 1 0 0,-1-1-1 0 0,0 0 0 0 0,1 0 1 0 0,-1 1-1 0 0,1-1 0 0 0,-1 0 0 0 0,0 0 1 0 0,1 0-1 0 0,-1 0 0 0 0,1 1 0 0 0,-1-1 1 0 0,1 0-1 0 0,-1 0 0 0 0,1 0 1 0 0,-1 0-1 0 0,1 0 0 0 0,-1 0 0 0 0,0 0 1 0 0,1 0-1 0 0,-1 0 0 0 0,1 0 1 0 0,-1-1-1 0 0,1 1 0 0 0,-1 0 0 0 0,1 0 1 0 0,-1 0-1 0 0,0 0 0 0 0,1-1 0 0 0,-1 1 1 0 0,1 0-1 0 0,-1 0 0 0 0,0-1 1 0 0,1 1-1 0 0,-1 0 0 0 0,0-1 0 0 0,1 1 1 0 0,-1-1-1 0 0,3-1 93 0 0,-1-1 0 0 0,0 1 1 0 0,0-1-1 0 0,0 1 0 0 0,3-7 0 0 0,1-2-105 0 0,-1 0 0 0 0,-1 0 0 0 0,0 0 0 0 0,-1-1 0 0 0,3-15 0 0 0,-5 20 259 0 0,1 0 0 0 0,0 0 0 0 0,0 0 0 0 0,0 0 0 0 0,0 0 0 0 0,1 1 0 0 0,6-11 0 0 0,-9 17-258 0 0,0 0-1 0 0,0 0 1 0 0,0-1-1 0 0,1 1 0 0 0,-1 0 1 0 0,0-1-1 0 0,0 1 1 0 0,0 0-1 0 0,1 0 1 0 0,-1-1-1 0 0,0 1 0 0 0,0 0 1 0 0,1 0-1 0 0,-1 0 1 0 0,0-1-1 0 0,1 1 0 0 0,-1 0 1 0 0,0 0-1 0 0,1 0 1 0 0,-1 0-1 0 0,0 0 1 0 0,1 0-1 0 0,-1-1 0 0 0,0 1 1 0 0,1 0-1 0 0,-1 0 1 0 0,0 0-1 0 0,1 0 1 0 0,-1 0-1 0 0,0 0 0 0 0,1 0 1 0 0,-1 1-1 0 0,0-1 1 0 0,1 0-1 0 0,-1 0 1 0 0,0 0-1 0 0,1 0 0 0 0,-1 0 1 0 0,0 0-1 0 0,1 1 1 0 0,6 7-4 0 0,-6-7 4 0 0,-1 0 32 0 0,1 1 1 0 0,0-1-1 0 0,0 1 0 0 0,-1 0 1 0 0,1 0-1 0 0,-1-1 0 0 0,0 1 0 0 0,1 0 1 0 0,-1-1-1 0 0,0 4 0 0 0,0-3 12 0 0,0 0 1 0 0,0 0-1 0 0,0 0 0 0 0,1 0 0 0 0,-1 0 1 0 0,1 0-1 0 0,-1 0 0 0 0,2 2 1 0 0,5 12-126 0 0,-5-11-215 0 0,0 0-1 0 0,1-1 0 0 0,-1 1 0 0 0,6 6 0 0 0,2 6-3312 0 0,-6-9-1698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10 311 3224 0 0,'-8'-4'14027'0'0,"7"-3"-13175"0"0,1 6-738 0 0,0 0 0 0 0,0 0 0 0 0,-1 0 0 0 0,1 0 0 0 0,0 0 0 0 0,0 0 0 0 0,0 0 0 0 0,1 0 0 0 0,-1 0 0 0 0,0 0 0 0 0,1-2 0 0 0,2-6 366 0 0,0-1 0 0 0,-1 0 0 0 0,0 1 0 0 0,1-18 0 0 0,-2 20-326 0 0,1 1-1 0 0,-1-1 1 0 0,1 1 0 0 0,0 0-1 0 0,1 0 1 0 0,0 0-1 0 0,3-7 1 0 0,3-5 143 0 0,-5 8-212 0 0,1-3 287 0 0,1-1 0 0 0,0 1 0 0 0,1 1 0 0 0,10-14 0 0 0,-17 26-363 0 0,0 0 1 0 0,0 0-1 0 0,0 0 1 0 0,0 0-1 0 0,1 0 1 0 0,-1 0-1 0 0,0 0 1 0 0,0 0-1 0 0,0 0 1 0 0,0 0-1 0 0,1 0 1 0 0,-1 0-1 0 0,0 0 1 0 0,0 0-1 0 0,0 0 1 0 0,0 0-1 0 0,0 0 0 0 0,1 0 1 0 0,-1 1-1 0 0,0-1 1 0 0,0 0-1 0 0,0 0 1 0 0,0 0-1 0 0,0 0 1 0 0,1 0-1 0 0,-1 0 1 0 0,0 0-1 0 0,0 0 1 0 0,0 1-1 0 0,0-1 1 0 0,0 0-1 0 0,0 0 1 0 0,0 0-1 0 0,0 0 1 0 0,0 0-1 0 0,0 1 1 0 0,1-1-1 0 0,-1 0 0 0 0,0 0 1 0 0,0 0-1 0 0,0 0 1 0 0,0 1-1 0 0,6 13 55 0 0,3 18-102 0 0,-9 10-36 0 0,0-34 40 0 0,1-3 16 0 0,0-5 16 0 0,17-35-174 0 0,-11 20 144 0 0,1 0 1 0 0,13-19 0 0 0,-21 34 35 0 0,1 0 0 0 0,-1-1 1 0 0,0 1-1 0 0,1 0 0 0 0,-1 0 1 0 0,1-1-1 0 0,-1 1 1 0 0,1 0-1 0 0,-1 0 0 0 0,1 0 1 0 0,-1 0-1 0 0,1 0 1 0 0,-1 0-1 0 0,1 0 0 0 0,-1 0 1 0 0,1 0-1 0 0,-1 0 0 0 0,1 0 1 0 0,-1 0-1 0 0,0 0 1 0 0,1 0-1 0 0,-1 0 0 0 0,1 0 1 0 0,-1 1-1 0 0,1-1 1 0 0,-1 0-1 0 0,1 0 0 0 0,-1 0 1 0 0,0 1-1 0 0,1-1 0 0 0,-1 0 1 0 0,1 1-1 0 0,-1-1 1 0 0,0 0-1 0 0,1 1 0 0 0,-1-1 1 0 0,0 1-1 0 0,1 0 0 0 0,12 15-150 0 0,-7-5 137 0 0,-1 0 0 0 0,-1 1 1 0 0,0 0-1 0 0,-1 0 1 0 0,0 0-1 0 0,-1 1 1 0 0,2 12-1 0 0,-3-17 4 0 0,5 45 5 0 0,-1 67 0 0 0,-5-114 1 0 0,0-2 1 0 0,0-1-1 0 0,0 1 0 0 0,1-1 1 0 0,-1 1-1 0 0,1-1 1 0 0,2 7-1 0 0,-3-9 143 0 0,0-16-11 0 0,0-19-130 0 0,0-16 21 0 0,1 1 0 0 0,9-55 0 0 0,-5 80 122 0 0,10-35 0 0 0,-13 53-32 0 0,0-1 1 0 0,0 1-1 0 0,1 0 0 0 0,0 0 1 0 0,0 0-1 0 0,1 1 0 0 0,0-1 0 0 0,0 1 1 0 0,0 0-1 0 0,8-8 0 0 0,-12 13-99 0 0,1 0 0 0 0,-1-1-1 0 0,1 1 1 0 0,-1-1 0 0 0,1 1-1 0 0,-1 0 1 0 0,0-1 0 0 0,1 1 0 0 0,-1 0-1 0 0,1 0 1 0 0,0-1 0 0 0,-1 1-1 0 0,1 0 1 0 0,-1 0 0 0 0,1 0-1 0 0,-1 0 1 0 0,1 0 0 0 0,-1-1 0 0 0,1 1-1 0 0,0 0 1 0 0,-1 0 0 0 0,1 0-1 0 0,-1 1 1 0 0,1-1 0 0 0,-1 0-1 0 0,1 0 1 0 0,-1 0 0 0 0,1 0 0 0 0,0 1-1 0 0,0 0-6 0 0,0 0-1 0 0,0 0 1 0 0,0 0-1 0 0,-1-1 1 0 0,1 1-1 0 0,0 1 1 0 0,-1-1 0 0 0,1 0-1 0 0,-1 0 1 0 0,1 0-1 0 0,-1 0 1 0 0,0 0-1 0 0,1 2 1 0 0,0 5-7 0 0,0 0 1 0 0,0 17-1 0 0,-1-25 4 0 0,0 11-173 0 0,-1-1 1 0 0,0 1-1 0 0,0-1 0 0 0,-1 0 0 0 0,-1 1 1 0 0,0-1-1 0 0,0 0 0 0 0,-1 0 0 0 0,0-1 1 0 0,-7 12-1 0 0,10-21 119 0 0,1 1 1 0 0,0-1-1 0 0,0 0 1 0 0,0 0-1 0 0,-1 0 1 0 0,1 0-1 0 0,0 0 1 0 0,0 0-1 0 0,0 0 0 0 0,-1 0 1 0 0,1 0-1 0 0,0 0 1 0 0,0 0-1 0 0,0 0 1 0 0,-1 0-1 0 0,1 0 1 0 0,0 0-1 0 0,0 0 1 0 0,-1 0-1 0 0,1 0 0 0 0,0 0 1 0 0,0 0-1 0 0,0 0 1 0 0,-1 0-1 0 0,1 0 1 0 0,0 0-1 0 0,0 0 1 0 0,0 0-1 0 0,-1-1 1 0 0,1 1-1 0 0,0 0 0 0 0,0 0 1 0 0,0 0-1 0 0,0 0 1 0 0,-1-1-1 0 0,1 1 1 0 0,0 0-1 0 0,0 0 1 0 0,0 0-1 0 0,0 0 1 0 0,0-1-1 0 0,-6-7-1203 0 0,2-12-3474 0 0,4 13 2030 0 0,-3-10-3893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9216 0 0,'1'1'5002'0'0,"0"2"-4291"0"0,0 0 0 0 0,-1 1 0 0 0,1-1 0 0 0,-1 0-1 0 0,1 1 1 0 0,-1 5 0 0 0,-7 39 1387 0 0,1-10-1156 0 0,6-23-797 0 0,-1 0-1 0 0,2 0 1 0 0,0 0-1 0 0,1 0 1 0 0,0-1-1 0 0,1 1 1 0 0,1 0-1 0 0,6 15 1 0 0,-8-24-112 0 0,2 1-1 0 0,-1 0 1 0 0,1-1 0 0 0,0 1-1 0 0,0-1 1 0 0,1 0 0 0 0,10 10-1 0 0,-11-12-14 0 0,0-1 0 0 0,0 0 1 0 0,0 0-1 0 0,1 0 0 0 0,0 0 0 0 0,0-1 0 0 0,-1 0 0 0 0,1 0 0 0 0,0 0 0 0 0,1 0 0 0 0,-1-1 0 0 0,6 1 0 0 0,-2-1 50 0 0,0-1-1 0 0,0 0 0 0 0,0 0 1 0 0,0-1-1 0 0,-1 0 1 0 0,1 0-1 0 0,0-1 0 0 0,-1 0 1 0 0,1-1-1 0 0,-1 0 1 0 0,14-7-1 0 0,-12 5 3 0 0,-1 0-1 0 0,0-1 1 0 0,0 0-1 0 0,0-1 1 0 0,-1 0-1 0 0,0 0 1 0 0,0-1-1 0 0,-1 0 1 0 0,8-11-1 0 0,-14 17-20 0 0,1 0 1 0 0,-1 0-1 0 0,0-1 0 0 0,0 1 0 0 0,0 0 1 0 0,0-1-1 0 0,0 1 0 0 0,0-1 0 0 0,0 0 1 0 0,-1 1-1 0 0,0-1 0 0 0,1 1 0 0 0,-1-1 1 0 0,0-3-1 0 0,-11 6 398 0 0,7 1-401 0 0,1-1 0 0 0,0 1 0 0 0,0-1 0 0 0,-1 1 1 0 0,1 0-1 0 0,0 0 0 0 0,0 1 0 0 0,0-1 0 0 0,0 1 1 0 0,1-1-1 0 0,-1 1 0 0 0,0 0 0 0 0,1 0 0 0 0,-1 0 1 0 0,1 0-1 0 0,-1 1 0 0 0,1-1 0 0 0,0 1 0 0 0,0-1 1 0 0,0 1-1 0 0,0 0 0 0 0,-2 5 0 0 0,-2 3 18 0 0,1 1 0 0 0,0 1 0 0 0,1-1 0 0 0,-4 18 0 0 0,7-28-104 0 0,1 0 1 0 0,0 0-1 0 0,-1 0 0 0 0,1 0 1 0 0,0 0-1 0 0,0 0 0 0 0,1 0 1 0 0,-1 0-1 0 0,0 0 1 0 0,1 0-1 0 0,-1-1 0 0 0,1 1 1 0 0,-1 0-1 0 0,1 0 0 0 0,0 0 1 0 0,0 0-1 0 0,0-1 0 0 0,0 1 1 0 0,0 0-1 0 0,0-1 0 0 0,1 1 1 0 0,-1-1-1 0 0,0 1 0 0 0,1-1 1 0 0,-1 0-1 0 0,1 0 0 0 0,0 1 1 0 0,1 0-1 0 0,-1-1-753 0 0,0 0 0 0 0,0 0 0 0 0,0-1 0 0 0,0 1-1 0 0,0 0 1 0 0,1-1 0 0 0,-1 1 0 0 0,0-1 0 0 0,4 0 0 0 0,10 0-7405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3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89 14256 0 0,'0'0'1425'0'0,"-1"-13"-872"0"0,-1 7 168 0 0,-1 0-1 0 0,1 0 1 0 0,0 0-1 0 0,-2-12 1 0 0,-2-6 1265 0 0,6 23-1880 0 0,-1 1-1 0 0,1-1 1 0 0,0 1-1 0 0,0-1 1 0 0,-1 1-1 0 0,1-1 1 0 0,0 1-1 0 0,0-1 1 0 0,-1 1-1 0 0,1-1 1 0 0,-1 1 0 0 0,1 0-1 0 0,0-1 1 0 0,-1 1-1 0 0,1 0 1 0 0,-1-1-1 0 0,1 1 1 0 0,-1 0-1 0 0,1-1 1 0 0,-1 1-1 0 0,1 0 1 0 0,-1 0-1 0 0,1 0 1 0 0,-1-1-1 0 0,0 1 1 0 0,-1 0-22 0 0,1 0 1 0 0,0 0-1 0 0,-1 0 1 0 0,1 0-1 0 0,-1 1 0 0 0,1-1 1 0 0,0 0-1 0 0,-1 1 1 0 0,-2 0-1 0 0,0 2-45 0 0,-1-1 1 0 0,0 1-1 0 0,1 0 0 0 0,-6 4 0 0 0,-18 18 24 0 0,-45 41-62 0 0,59-53 2 0 0,4-4-5 0 0,0 2 0 0 0,-15 19 1 0 0,25-30 4 0 0,-1 0 0 0 0,1 1 0 0 0,0-1 0 0 0,0 0 0 0 0,-1 0 0 0 0,1 1 0 0 0,0-1 0 0 0,0 0 0 0 0,0 1 0 0 0,0-1 0 0 0,-1 1 0 0 0,1-1 0 0 0,0 0 0 0 0,0 1 0 0 0,0-1 0 0 0,0 0 0 0 0,0 1 0 0 0,0-1 0 0 0,0 1 0 0 0,0-1 0 0 0,0 0 0 0 0,0 1 0 0 0,0-1-1 0 0,0 0 1 0 0,0 1 0 0 0,0-1 0 0 0,0 1 0 0 0,0-1 0 0 0,1 0 0 0 0,-1 1 0 0 0,0-1 0 0 0,0 0 0 0 0,1 1 0 0 0,0 0-6 0 0,-1-1-1 0 0,1 0 1 0 0,0 1-1 0 0,0-1 0 0 0,0 0 1 0 0,0 1-1 0 0,0-1 0 0 0,0 0 1 0 0,0 0-1 0 0,0 0 0 0 0,0 0 1 0 0,0 0-1 0 0,1 0 0 0 0,29-5 212 0 0,40-15 255 0 0,-70 19-440 0 0,10 4 98 0 0,-10-3-113 0 0,-1 1 0 0 0,1-1 1 0 0,-1 1-1 0 0,1-1 0 0 0,-1 1 0 0 0,1-1 1 0 0,-1 1-1 0 0,0 0 0 0 0,0-1 0 0 0,1 1 1 0 0,-1 0-1 0 0,0-1 0 0 0,0 1 0 0 0,1 0 1 0 0,-1-1-1 0 0,0 1 0 0 0,0 0 0 0 0,0-1 1 0 0,0 1-1 0 0,0 0 0 0 0,0 1 0 0 0,-2 14 95 0 0,0-11-73 0 0,0 0-1 0 0,0 0 1 0 0,-1-1-1 0 0,0 1 1 0 0,0 0 0 0 0,0-1-1 0 0,0 0 1 0 0,-8 8 0 0 0,3-4 8 0 0,-1 0 1 0 0,0-1 0 0 0,-12 7-1 0 0,7-9-13 0 0,13-4-21 0 0,0-1 0 0 0,0 0 0 0 0,-1 0 0 0 0,1 1 0 0 0,0-1 0 0 0,0 0 0 0 0,0 1 0 0 0,0 0-1 0 0,-1-1 1 0 0,1 1 0 0 0,0 0 0 0 0,0-1 0 0 0,0 1 0 0 0,-1 2 0 0 0,0-2 44 0 0,-1 2-36 0 0,4 1-24 0 0,1 1 4 0 0,0-1 0 0 0,-1 1 0 0 0,1 0 0 0 0,-1-1 0 0 0,0 1-1 0 0,-1 0 1 0 0,1 0 0 0 0,-1 0 0 0 0,0-1 0 0 0,0 1 0 0 0,-1 0 0 0 0,1 0-1 0 0,-1 0 1 0 0,0-1 0 0 0,-3 9 0 0 0,-3 6 48 0 0,0-1-1 0 0,-17 27 1 0 0,14-26-9 0 0,-43 70 230 0 0,52-88-370 0 0,1 0-1 0 0,-1-1 0 0 0,0 1 0 0 0,1 0 0 0 0,-1 0 0 0 0,1 1 0 0 0,0-1 0 0 0,-1 0 0 0 0,1 0 0 0 0,0 0 0 0 0,0 0 0 0 0,-1 0 0 0 0,1 0 0 0 0,0 0 1 0 0,0 0-1 0 0,0 1 0 0 0,0-1 0 0 0,1 0 0 0 0,-1 0 0 0 0,0 0 0 0 0,0 0 0 0 0,1 0 0 0 0,-1 0 0 0 0,0 0 0 0 0,1 0 0 0 0,-1 0 0 0 0,1 0 0 0 0,1 2 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15664 0 0,'0'0'1187'0'0,"0"-10"-655"0"0,0 9-248 0 0,0 0 0 0 0,1 1 0 0 0,-1-1 0 0 0,0 0 0 0 0,0 1 0 0 0,0-1 0 0 0,1 0-1 0 0,-1 1 1 0 0,0-1 0 0 0,1 1 0 0 0,-1-1 0 0 0,0 1 0 0 0,1-1 0 0 0,-1 1 0 0 0,1-1-1 0 0,-1 1 1 0 0,1-1 0 0 0,-1 1 0 0 0,1-1 0 0 0,-1 1 0 0 0,1 0 0 0 0,-1-1 0 0 0,1 1-1 0 0,0 0 1 0 0,0 0-205 0 0,0 0 0 0 0,-1 0 1 0 0,1 0-1 0 0,0 0 0 0 0,-1 1 0 0 0,1-1 0 0 0,-1 0 0 0 0,1 0 0 0 0,0 1 0 0 0,-1-1 0 0 0,1 0 0 0 0,-1 1 1 0 0,1-1-1 0 0,-1 1 0 0 0,1-1 0 0 0,-1 1 0 0 0,1-1 0 0 0,-1 1 0 0 0,1 0 0 0 0,1 3-111 0 0,1 0 1 0 0,-1 0-1 0 0,0 0 0 0 0,3 9 0 0 0,1 6 101 0 0,-2 1-1 0 0,0 0 1 0 0,1 23 0 0 0,-3 61 49 0 0,3 27-355 0 0,-3-117-206 0 0,4 32-498 0 0,-5-43 620 0 0,0 0 1 0 0,-1 0-1 0 0,1-1 0 0 0,0 1 0 0 0,1 0 1 0 0,-1-1-1 0 0,0 1 0 0 0,1-1 1 0 0,-1 1-1 0 0,1-1 0 0 0,0 0 1 0 0,3 4-1 0 0,0-5-1322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10592 0 0,'-2'1'6000'0'0,"-5"6"-2717"0"0,5-4-2797 0 0,-1 1-1 0 0,1-1 0 0 0,0 1 0 0 0,0 0 1 0 0,0 0-1 0 0,0 0 0 0 0,1 0 0 0 0,-1 0 1 0 0,0 7-1 0 0,-5 43-117 0 0,3-25 279 0 0,-6 53-710 0 0,3 0-1 0 0,7 138 1 0 0,1-207-973 0 0,-1 0 0 0 0,-1 0 1 0 0,-2 16-1 0 0,0-11-6814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21191 0 0,'5'-2'772'0'0,"-4"2"-704"0"0,-1-1 0 0 0,0 1 0 0 0,1 0-1 0 0,-1-1 1 0 0,1 1 0 0 0,-1 0 0 0 0,1 0 0 0 0,-1 0 0 0 0,0-1-1 0 0,1 1 1 0 0,-1 0 0 0 0,1 0 0 0 0,-1 0 0 0 0,1 0 0 0 0,-1 0 0 0 0,1 0-1 0 0,-1 0 1 0 0,1 0 0 0 0,-1 0 0 0 0,1 0 0 0 0,-1 0 0 0 0,1 0-1 0 0,0 0 1 0 0,2 18 1300 0 0,5-1-1266 0 0,-1 0-1 0 0,2-1 0 0 0,0 0 1 0 0,1 0-1 0 0,14 17 0 0 0,-1 0 203 0 0,-19-26-132 0 0,0 0 1 0 0,1 0-1 0 0,0 0 1 0 0,0-1-1 0 0,0 0 1 0 0,1 0-1 0 0,0 0 1 0 0,11 8-1 0 0,-15-13-135 0 0,0-1 1 0 0,0 1-1 0 0,0 0 0 0 0,0-1 0 0 0,0 1 0 0 0,0-1 0 0 0,0 0 1 0 0,0 1-1 0 0,0-1 0 0 0,0 0 0 0 0,0 0 0 0 0,0 0 1 0 0,0-1-1 0 0,0 1 0 0 0,0 0 0 0 0,0-1 0 0 0,0 0 1 0 0,0 1-1 0 0,0-1 0 0 0,0 0 0 0 0,0 0 0 0 0,-1 0 1 0 0,3-2-1 0 0,7-3 240 0 0,-1-1-1 0 0,16-16 1 0 0,-15 13-24 0 0,67-61 127 0 0,21-17-28 0 0,-42 44 193 0 0,-6 6-2387 0 0,-18 11-6026 0 0,-16 11-1162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3680 0 0,'0'0'14279'0'0,"-12"7"-13328"0"0,-15 14-311 0 0,0 1 1 0 0,1 1-1 0 0,-31 35 0 0 0,35-33-69 0 0,2 2 0 0 0,1-1-1 0 0,-18 35 1 0 0,33-53-465 0 0,1 0-1 0 0,-1 0 1 0 0,1 0-1 0 0,1 0 1 0 0,-1 0 0 0 0,1 1-1 0 0,1-1 1 0 0,0 1 0 0 0,0-1-1 0 0,0 1 1 0 0,1-1 0 0 0,2 18-1 0 0,-1-23-98 0 0,0 0-1 0 0,0-1 0 0 0,0 1 1 0 0,0 0-1 0 0,0-1 0 0 0,0 1 1 0 0,1-1-1 0 0,0 1 0 0 0,-1-1 1 0 0,1 1-1 0 0,0-1 0 0 0,0 0 1 0 0,0 0-1 0 0,0 0 1 0 0,0 0-1 0 0,4 1 0 0 0,-3-1 7 0 0,1 0 0 0 0,0 0 0 0 0,0-1 1 0 0,0 1-1 0 0,0-1 0 0 0,0 0 0 0 0,0 0 0 0 0,0-1 0 0 0,1 1 0 0 0,4-1 0 0 0,2 0 7 0 0,-1-1 0 0 0,1-1 0 0 0,0 1 0 0 0,-1-2 0 0 0,0 1 0 0 0,1-2 0 0 0,-1 1 0 0 0,10-6 0 0 0,69-43-1742 0 0,-60 32-236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5984 0 0,'-8'2'622'0'0,"-15"5"1068"0"0,15-3 2205 0 0,-1 1 0 0 0,0 0 0 0 0,-12 9 0 0 0,7-2-3006 0 0,13-12-868 0 0,1 1 1 0 0,0-1 0 0 0,-1 0-1 0 0,1 0 1 0 0,0 1 0 0 0,-1-1 0 0 0,1 0-1 0 0,0 1 1 0 0,-1-1 0 0 0,1 1 0 0 0,0-1-1 0 0,0 0 1 0 0,0 1 0 0 0,-1-1-1 0 0,1 1 1 0 0,0-1 0 0 0,0 0 0 0 0,0 1-1 0 0,0-1 1 0 0,0 1 0 0 0,0-1-1 0 0,0 1 1 0 0,0-1 0 0 0,0 1 0 0 0,0-1-1 0 0,0 0 1 0 0,0 1 0 0 0,0-1 0 0 0,0 1-1 0 0,0-1 1 0 0,0 1 0 0 0,1-1-1 0 0,-1 1 1 0 0,0-1 0 0 0,0 0 0 0 0,0 1-1 0 0,1-1 1 0 0,-1 0 0 0 0,0 1-1 0 0,1-1 1 0 0,-1 0 0 0 0,0 1 0 0 0,1-1-1 0 0,16 11 249 0 0,-14-9-99 0 0,2 0-19 0 0,1 0 1 0 0,-1 0 0 0 0,1 0 0 0 0,8 1 0 0 0,12 4 217 0 0,8 3-195 0 0,-27-9-149 0 0,0 1 1 0 0,0-1 0 0 0,-1 2 0 0 0,1-1 0 0 0,0 1 0 0 0,-1 0-1 0 0,0 0 1 0 0,11 7 0 0 0,-16-8-27 0 0,0-1 0 0 0,0 1 0 0 0,0-1 0 0 0,0 1 0 0 0,0 0 0 0 0,0-1 0 0 0,-1 1 0 0 0,1 0 0 0 0,0 0 0 0 0,-1 0 0 0 0,0-1 0 0 0,1 1 0 0 0,-1 0 0 0 0,0 0 0 0 0,0 0 0 0 0,0 0 0 0 0,0 0 0 0 0,0 0 0 0 0,0 0 0 0 0,-1 0 0 0 0,1-1 0 0 0,-1 4 0 0 0,-1 2 0 0 0,0 0 0 0 0,-1 0 0 0 0,0 0 0 0 0,-4 8 0 0 0,1-5-613 0 0,-1 0 1 0 0,0 0-1 0 0,-14 14 0 0 0,12-15-965 0 0,0 0 0 0 0,-1-1 1 0 0,-14 9-1 0 0,-4 1-6579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 4608 0 0,'-8'-12'16397'0'0,"8"29"-14939"0"0,1-2-1176 0 0,-1 1 0 0 0,0-1-1 0 0,-1 0 1 0 0,-5 24 0 0 0,3-22-161 0 0,-25 111 169 0 0,9-33-180 0 0,10-53-1323 0 0,-6 59 0 0 0,14-88-675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5064 0 0,'-16'5'-149'0'0,"-7"0"5579"0"0,-7 2 2443 0 0,12 1-7454 0 0,15-6-339 0 0,0 0 0 0 0,0 0 0 0 0,0 0 0 0 0,1 1 0 0 0,-1-1 0 0 0,1 1 0 0 0,0 0 0 0 0,0 0-1 0 0,0-1 1 0 0,0 2 0 0 0,0-1 0 0 0,1 0 0 0 0,-1 0 0 0 0,1 0 0 0 0,-1 5 0 0 0,-2 5-67 0 0,0 2-1 0 0,-1 17 1 0 0,5-32-13 0 0,0 3-54 0 0,0 1 1 0 0,0-1-1 0 0,0 0 0 0 0,1 1 0 0 0,-1-1 0 0 0,2 6 1 0 0,0-2-26 0 0,0-1 59 0 0,4-2 20 0 0,-4-3 23 0 0,-1-1-1 0 0,0 0 0 0 0,0 1 0 0 0,0-1 0 0 0,0 0 1 0 0,0 0-1 0 0,0 0 0 0 0,1 0 0 0 0,-1 0 0 0 0,0 0 0 0 0,0 0 1 0 0,0 0-1 0 0,0-1 0 0 0,0 1 0 0 0,0 0 0 0 0,1-1 1 0 0,-1 1-1 0 0,0-1 0 0 0,0 1 0 0 0,0-1 0 0 0,0 1 1 0 0,0-1-1 0 0,-1 0 0 0 0,1 0 0 0 0,0 1 0 0 0,0-1 1 0 0,0 0-1 0 0,0 0 0 0 0,-1 0 0 0 0,1 0 0 0 0,0-1 0 0 0,3-4 364 0 0,-1-1-1 0 0,1 1 0 0 0,-1-1 1 0 0,1-7-1 0 0,2 0 314 0 0,25-59 2441 0 0,-28 86-2825 0 0,-1 4-271 0 0,-15 136 73 0 0,12-146-418 0 0,1 1 1 0 0,0 0-1 0 0,0-1 0 0 0,1 1 0 0 0,1 7 1 0 0,-1-13 184 0 0,-1 0 0 0 0,1 0 0 0 0,-1 0-1 0 0,1 0 1 0 0,-1 0 0 0 0,1 0 0 0 0,0 0 0 0 0,0 0 0 0 0,0-1 0 0 0,0 1 0 0 0,0 0 0 0 0,1-1 0 0 0,-1 1 0 0 0,0-1 0 0 0,1 1 0 0 0,-1-1 0 0 0,1 0 0 0 0,0 1 0 0 0,-1-1 0 0 0,1 0 0 0 0,0 0 0 0 0,0 0 0 0 0,2 1 0 0 0,5-2-1919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4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6 4144 0 0,'-1'0'77'0'0,"1"-1"0"0"0,-1 1-1 0 0,1-1 1 0 0,-1 1 0 0 0,1 0 0 0 0,-1-1 0 0 0,0 1 0 0 0,1 0-1 0 0,-1-1 1 0 0,0 1 0 0 0,1 0 0 0 0,-1 0 0 0 0,0-1 0 0 0,1 1-1 0 0,-1 0 1 0 0,-1 0 0 0 0,1 0 962 0 0,-1 0 0 0 0,1 1-1 0 0,-1-1 1 0 0,1 0 0 0 0,-1 1 0 0 0,1-1-1 0 0,0 1 1 0 0,-1 0 0 0 0,-1 1 0 0 0,-11 3 3281 0 0,12-5-4099 0 0,0 0 0 0 0,0 1 1 0 0,0 0-1 0 0,0-1 0 0 0,0 1 0 0 0,0 0 1 0 0,0 0-1 0 0,0 0 0 0 0,0 0 0 0 0,0 1 0 0 0,0-1 1 0 0,1 0-1 0 0,-3 3 0 0 0,0 0 199 0 0,3-4-89 0 0,-4 15 496 0 0,5-14-791 0 0,0 0 1 0 0,0 1-1 0 0,0-1 1 0 0,0 0-1 0 0,0 1 1 0 0,0-1-1 0 0,0 0 1 0 0,1 1 0 0 0,-1-1-1 0 0,0 0 1 0 0,1 0-1 0 0,-1 1 1 0 0,1-1-1 0 0,-1 0 1 0 0,1 0-1 0 0,1 2 1 0 0,16 19 463 0 0,-6-6 249 0 0,-8-12-607 0 0,-1 1 0 0 0,-1 0 1 0 0,1 0-1 0 0,-1 0 0 0 0,0 0 0 0 0,0 0 0 0 0,1 7 0 0 0,-2-8-107 0 0,-1-1 0 0 0,1 1 0 0 0,-1-1 0 0 0,0 1 0 0 0,-1-1 0 0 0,1 1 0 0 0,0 0 0 0 0,-1-1 0 0 0,0 1 0 0 0,0-1 0 0 0,0 0 0 0 0,-3 7 0 0 0,2-5-16 0 0,0 0 1 0 0,-1 0-1 0 0,0-1 0 0 0,0 1 0 0 0,0 0 0 0 0,0-1 1 0 0,-1 0-1 0 0,1 0 0 0 0,-8 6 0 0 0,1-1-363 0 0,8-7 174 0 0,0 0 0 0 0,0 0-1 0 0,0-1 1 0 0,0 1-1 0 0,0-1 1 0 0,0 1-1 0 0,0-1 1 0 0,0 1-1 0 0,-1-1 1 0 0,1 0-1 0 0,0 0 1 0 0,-4 0-1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17503 0 0,'-2'0'3756'0'0,"-12"10"-580"0"0,13-10-3129 0 0,0 0-1 0 0,1 1 0 0 0,-1-1 0 0 0,1 1 0 0 0,-1-1 1 0 0,1 1-1 0 0,0-1 0 0 0,-1 1 0 0 0,1-1 1 0 0,-1 1-1 0 0,1-1 0 0 0,0 1 0 0 0,0 0 1 0 0,-1-1-1 0 0,1 1 0 0 0,0-1 0 0 0,0 1 1 0 0,0 0-1 0 0,-1-1 0 0 0,1 1 0 0 0,0 0 1 0 0,0 0-1 0 0,2 19 35 0 0,-1-8 349 0 0,-1-11-393 0 0,0 1-1 0 0,1-1 1 0 0,-1 0 0 0 0,0 0 0 0 0,1 0 0 0 0,-1 0-1 0 0,1 0 1 0 0,-1 1 0 0 0,1-1 0 0 0,0 0-1 0 0,-1 0 1 0 0,1 0 0 0 0,0 0 0 0 0,0-1 0 0 0,0 1-1 0 0,1 1 1 0 0,19 14 709 0 0,-8-6-512 0 0,6 4-134 0 0,-15-11-32 0 0,0-1-1 0 0,0 2 1 0 0,-1-1 0 0 0,1 0 0 0 0,0 1 0 0 0,5 6-1 0 0,-9-9-55 0 0,1 1-1 0 0,-1-1 1 0 0,1 0 0 0 0,-1 0-1 0 0,1 1 1 0 0,-1-1-1 0 0,0 0 1 0 0,0 1-1 0 0,1-1 1 0 0,-1 0-1 0 0,0 1 1 0 0,0-1-1 0 0,0 1 1 0 0,-1-1-1 0 0,1 0 1 0 0,0 1-1 0 0,0-1 1 0 0,-1 0-1 0 0,1 1 1 0 0,-1-1-1 0 0,1 0 1 0 0,-1 0-1 0 0,0 0 1 0 0,1 1 0 0 0,-1-1-1 0 0,0 0 1 0 0,0 0-1 0 0,0 0 1 0 0,-1 1-1 0 0,-7 8-15 0 0,0-1-1 0 0,0-1 1 0 0,-18 12 0 0 0,0 1-1419 0 0,9-5-113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 18943 0 0,'0'0'1450'0'0,"0"-1"-994"0"0,0-3 1574 0 0,0 12-1172 0 0,-2 23-678 0 0,-8 48 0 0 0,2-22-78 0 0,-6 108 34 0 0,13-156-202 0 0,1 0 0 0 0,0 0-1 0 0,1 0 1 0 0,0 1 0 0 0,0-1-1 0 0,1 0 1 0 0,0 0 0 0 0,0-1 0 0 0,1 1-1 0 0,5 10 1 0 0,-7-18-77 0 0,-1 0-1 0 0,1 0 1 0 0,0 0 0 0 0,0 0 0 0 0,-1 0 0 0 0,1 0-1 0 0,0-1 1 0 0,0 1 0 0 0,0 0 0 0 0,0-1-1 0 0,0 1 1 0 0,2 0 0 0 0,7 1-5772 0 0,-2-6-914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18311 0 0,'0'0'1835'0'0,"11"-10"-1635"0"0,2 1-12 0 0,0 1-1 0 0,1 1 1 0 0,0 0-1 0 0,1 0 1 0 0,18-5-1 0 0,24-11 53 0 0,-33 12-369 0 0,1 2 0 0 0,47-13-1 0 0,-69 22-79 0 0,0-1-223 0 0,0 0 1 0 0,0 1-1 0 0,0-1 0 0 0,0 1 1 0 0,0 0-1 0 0,1 0 0 0 0,-1 0 1 0 0,4 1-1 0 0,-1 4-1117 0 0</inkml:trace>
  <inkml:trace contextRef="#ctx0" brushRef="#br0" timeOffset="1">62 278 5984 0 0,'0'0'640'0'0,"10"0"-640"0"0,-2-2 2352 0 0,5 0 448 0 0,2-1 88 0 0,2-2 23 0 0,-3-3-2175 0 0,3 1-424 0 0,0 0-88 0 0,2-1-24 0 0,-2 0-104 0 0,-2 1-32 0 0,-2 2 0 0 0,2 3 0 0 0,-2-1-1264 0 0,-1 3-256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18 168 17503 0 0,'-17'7'1338'0'0,"16"-7"-917"0"0,10 10-188 0 0,-2-7 87 0 0,0 0-1 0 0,1 0 1 0 0,-1-1-1 0 0,1 0 1 0 0,-1-1-1 0 0,11 2 1 0 0,46-2 723 0 0,-46-1-867 0 0,-2 0-126 0 0,24-5 1 0 0,-3 0-624 0 0,16-2-2213 0 0,-22 4-4403 0 0</inkml:trace>
  <inkml:trace contextRef="#ctx0" brushRef="#br0" timeOffset="1">488 2 18799 0 0,'0'0'862'0'0,"-1"0"-18"0"0,-3-1-468 0 0,3 0 40 0 0,3 2-219 0 0,1 0 1 0 0,-1 0-1 0 0,0 0 1 0 0,0 0-1 0 0,0 0 1 0 0,0 1-1 0 0,0-1 1 0 0,0 1 0 0 0,2 1-1 0 0,2 2 129 0 0,21 16 119 0 0,0 1 0 0 0,30 34 0 0 0,-51-50-833 0 0,0 0 0 0 0,1-1 1 0 0,-1 1-1 0 0,1-2 1 0 0,0 1-1 0 0,1-1 0 0 0,-1 0 1 0 0,1 0-1 0 0,13 4 1 0 0,-19-8 137 0 0,0 1 0 0 0,0-1 0 0 0,0 1 0 0 0,0-1 0 0 0,0 0 0 0 0,0 0 0 0 0,0 0 1 0 0,1 0-1 0 0,-1 0 0 0 0,0 0 0 0 0,0-1 0 0 0,0 1 0 0 0,2-2 0 0 0,10-4-1540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7832 0 0,'-4'0'70'0'0,"-3"1"86"0"0,0 0-1 0 0,0 0 1 0 0,0 1-1 0 0,-9 3 1 0 0,4 0 884 0 0,0 1 0 0 0,1 0 0 0 0,0 1 0 0 0,0 0 0 0 0,1 1 0 0 0,-10 9 0 0 0,4-1 1351 0 0,0 0 0 0 0,-21 31 0 0 0,31-38-2786 0 0,1 0 0 0 0,0 0-1 0 0,-6 15 1 0 0,10-20 77 0 0,-6 13-1277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1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63 4608 0 0,'0'0'551'0'0,"5"-14"4067"0"0,-4 11-4249 0 0,0 1 1 0 0,-1 0-1 0 0,1 0 0 0 0,-1 0 1 0 0,0-1-1 0 0,1 1 0 0 0,-1 0 0 0 0,0-1 1 0 0,0 1-1 0 0,-1 0 0 0 0,1 0 1 0 0,-1-5-1 0 0,0 6-236 0 0,1 0 0 0 0,-1 0-1 0 0,0 0 1 0 0,1 1 0 0 0,-1-1 0 0 0,0 0-1 0 0,0 0 1 0 0,1 0 0 0 0,-1 0 0 0 0,0 1-1 0 0,0-1 1 0 0,0 0 0 0 0,0 1 0 0 0,0-1-1 0 0,0 1 1 0 0,0-1 0 0 0,0 1 0 0 0,0 0 0 0 0,0-1-1 0 0,0 1 1 0 0,-1 0 0 0 0,1 0 0 0 0,0 0-1 0 0,0 0 1 0 0,0-1 0 0 0,0 2 0 0 0,-2-1-1 0 0,-3 0 60 0 0,0 1-1 0 0,1 0 1 0 0,-1 0-1 0 0,0 1 1 0 0,0 0-1 0 0,1 0 1 0 0,-1 0-1 0 0,1 1 1 0 0,-1-1-1 0 0,1 1 1 0 0,-8 7-1 0 0,-1 1 30 0 0,0 0 0 0 0,-20 23-1 0 0,26-25-189 0 0,1 0 0 0 0,0 1 0 0 0,1-1 0 0 0,-10 22 0 0 0,-13 43 22 0 0,28-70-53 0 0,0-1 0 0 0,0 1 0 0 0,1-1 0 0 0,-1 1 0 0 0,1 0 0 0 0,-1-1 0 0 0,1 1 0 0 0,1 0 0 0 0,-1-1 0 0 0,0 1 0 0 0,2 4 0 0 0,-2-7 0 0 0,0 0 0 0 0,1 0 0 0 0,-1 0 0 0 0,1 1 0 0 0,-1-1 0 0 0,1 0 0 0 0,-1 0 0 0 0,1 0 0 0 0,0 0 0 0 0,-1 0 0 0 0,1 0 0 0 0,0 0 0 0 0,0 0 0 0 0,0 0 0 0 0,0-1 0 0 0,0 1 0 0 0,0 0 0 0 0,0-1 0 0 0,0 1 0 0 0,0 0 0 0 0,0-1 0 0 0,1 1 0 0 0,-1-1 0 0 0,0 0 0 0 0,0 1 0 0 0,0-1 0 0 0,1 0 0 0 0,-1 0 0 0 0,0 0 0 0 0,0 0 0 0 0,1 0 0 0 0,-1 0 0 0 0,2 0 0 0 0,2-1-1 0 0,0 0 0 0 0,1 0 0 0 0,-1-1 0 0 0,0 0 0 0 0,1 0 0 0 0,-1 0 0 0 0,0-1 0 0 0,0 0 0 0 0,-1 0 0 0 0,1 0-1 0 0,6-6 1 0 0,-2 1 141 0 0,0-1-1 0 0,0 0 0 0 0,14-20 0 0 0,32-63 1121 0 0,-34 55-78 0 0,-9 23 1819 0 0,-10 22-2836 0 0,1 10-165 0 0,0 24 0 0 0,-3-31 0 0 0,1 0 0 0 0,0 0 0 0 0,0 0 0 0 0,1 0 0 0 0,1 0 0 0 0,7 19 0 0 0,2-9-2246 0 0,-11-18 1516 0 0,1-1 0 0 0,0 1 0 0 0,0-1 0 0 0,0 0 1 0 0,0 0-1 0 0,0 0 0 0 0,1 0 0 0 0,-1 0 0 0 0,1-1 1 0 0,2 3-1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13824 0 0,'0'0'2434'0'0,"12"-13"-1317"0"0,28-50 2486 0 0,-17 26-1694 0 0,9-22 147 0 0,-9 13-1420 0 0,-7 11-576 0 0,22-27 1916 0 0,-38 62-1976 0 0,0 0 0 0 0,0 0 0 0 0,0 0 0 0 0,0 1 0 0 0,0-1 0 0 0,0 0 0 0 0,0 0 0 0 0,0 0 0 0 0,0 0 0 0 0,0 0 0 0 0,0 0 0 0 0,0 1 0 0 0,0-1 0 0 0,0 0 0 0 0,0 0 0 0 0,0 0 0 0 0,0 0 0 0 0,1 0 0 0 0,-1 0 0 0 0,0 0 0 0 0,0 0 0 0 0,0 1 0 0 0,0-1 0 0 0,0 0 0 0 0,0 0 0 0 0,0 0 0 0 0,1 0 0 0 0,-1 0 0 0 0,0 0 0 0 0,0 0 0 0 0,0 0 0 0 0,0 0 0 0 0,0 0 0 0 0,0 0 0 0 0,1 0 0 0 0,-1 0 0 0 0,0 0 0 0 0,0 0 0 0 0,0 0 0 0 0,0 0 0 0 0,0 0 0 0 0,1 0 0 0 0,-1 0 0 0 0,0 0 0 0 0,0 0 0 0 0,0 0 0 0 0,0 0 0 0 0,0 0 0 0 0,0 0 0 0 0,1-1 0 0 0,-1 1 0 0 0,0 0 0 0 0,0 0 0 0 0,0 0 0 0 0,0 0 0 0 0,0 0 0 0 0,0 0 0 0 0,0 0 0 0 0,0 0 0 0 0,0-1 0 0 0,1 1 0 0 0,-1 0 0 0 0,0 0 0 0 0,0 0 0 0 0,2 9 0 0 0,-2 8 0 0 0,-1 0 0 0 0,-6 33 0 0 0,3-33 0 0 0,2-1 0 0 0,-1 21 0 0 0,4-27 0 0 0,3-2 0 0 0,5-2 0 0 0,-7-6 0 0 0,1 0 0 0 0,-1 0 0 0 0,0 0 0 0 0,0 0 0 0 0,1-1 0 0 0,-1 1 0 0 0,0-1 0 0 0,0 1 0 0 0,0-1 0 0 0,1 0 0 0 0,-1 0 0 0 0,0 0 0 0 0,0 0 0 0 0,0 0 0 0 0,2-3 0 0 0,27-22 0 0 0,50-46 0 0 0,-80 72 0 0 0,-1-1 0 0 0,1 0 0 0 0,0 1 0 0 0,0-1 0 0 0,-1 0 0 0 0,1 1 0 0 0,0-1 0 0 0,0 1 0 0 0,0 0 0 0 0,-1-1 0 0 0,1 1 0 0 0,0 0 0 0 0,0-1 0 0 0,0 1 0 0 0,0 0 0 0 0,0 0 0 0 0,0 0 0 0 0,0 0 0 0 0,0 0 0 0 0,0 0 0 0 0,-1 0 0 0 0,1 0 0 0 0,0 0 0 0 0,0 0 0 0 0,0 0 0 0 0,0 1 0 0 0,0-1 0 0 0,0 0 0 0 0,0 1 0 0 0,-1-1 0 0 0,1 1 0 0 0,0-1 0 0 0,0 1 0 0 0,0-1 0 0 0,-1 1 0 0 0,1-1 0 0 0,0 1 0 0 0,-1 0 0 0 0,2 0 0 0 0,0 3 0 0 0,1 0 0 0 0,-1 0 0 0 0,0 1 0 0 0,0-1 0 0 0,-1 0 0 0 0,2 6 0 0 0,-1-4 0 0 0,2 5 5 0 0,-2-1 0 0 0,1 1 0 0 0,-2-1 0 0 0,1 1 0 0 0,-1 19 0 0 0,-7 56 87 0 0,2-48-29 0 0,3-26-73 0 0,0 0-1 0 0,-1 0 1 0 0,0-1-1 0 0,-1 1 1 0 0,0-1-1 0 0,-1 0 1 0 0,-1 0-1 0 0,0 0 1 0 0,-6 11-1 0 0,6-17 11 0 0,5-5 0 0 0,0 0 0 0 0,0 1 0 0 0,-1-1 0 0 0,1 0 0 0 0,0 0 0 0 0,0 0 0 0 0,-1 0 0 0 0,1 0 0 0 0,0 0 0 0 0,0 0 0 0 0,-1 0 0 0 0,1 0 0 0 0,0 0 0 0 0,-1 0 0 0 0,1 0 0 0 0,0 0 0 0 0,0 0 0 0 0,-1 0 0 0 0,1 0 0 0 0,0 0 0 0 0,0 0 0 0 0,-1 0 0 0 0,1 0 0 0 0,0 0 0 0 0,-1 0 0 0 0,1-1 0 0 0,0 1 0 0 0,0 0 0 0 0,0 0 0 0 0,-1 0 0 0 0,1 0 0 0 0,0-1 0 0 0,0 1 0 0 0,0 0 0 0 0,-1 0 0 0 0,1-1 0 0 0,0 1 0 0 0,0 0 0 0 0,0 0 0 0 0,0-1 0 0 0,0 1 0 0 0,-1 0 0 0 0,1 0 0 0 0,0-1 0 0 0,0 1 0 0 0,0 0 0 0 0,0-1 0 0 0,-4-11 0 0 0,4 12 0 0 0,-3-9 0 0 0,1 0 0 0 0,1 0 0 0 0,0 0 0 0 0,0 0 0 0 0,1 0 0 0 0,0-1 0 0 0,1 1 0 0 0,1-10 0 0 0,3-7 0 0 0,12-38 0 0 0,-11 42 227 0 0,2 0 0 0 0,1 1 0 0 0,17-33-1 0 0,-20 45-137 0 0,-1 0 0 0 0,1 1-1 0 0,1 0 1 0 0,-1 1 0 0 0,1-1-1 0 0,1 1 1 0 0,0 0 0 0 0,-1 1-1 0 0,2 0 1 0 0,14-8 0 0 0,-15 9-81 0 0,-1 2 0 0 0,1-1 0 0 0,0 1 0 0 0,1 0 0 0 0,-1 1 0 0 0,10-2 0 0 0,-16 4-8 0 0,-1-1 0 0 0,1 1 0 0 0,0 0-1 0 0,0 0 1 0 0,-1 0 0 0 0,1 0-1 0 0,0 0 1 0 0,0 1 0 0 0,-1-1-1 0 0,1 0 1 0 0,0 1 0 0 0,0-1 0 0 0,-1 1-1 0 0,1 0 1 0 0,-1 0 0 0 0,1-1-1 0 0,-1 1 1 0 0,1 0 0 0 0,-1 0-1 0 0,1 0 1 0 0,-1 1 0 0 0,0-1 0 0 0,1 0-1 0 0,-1 0 1 0 0,0 1 0 0 0,0-1-1 0 0,0 1 1 0 0,0-1 0 0 0,0 1-1 0 0,-1-1 1 0 0,1 1 0 0 0,0 0 0 0 0,-1-1-1 0 0,1 1 1 0 0,-1 0 0 0 0,1-1-1 0 0,-1 3 1 0 0,1 3 0 0 0,0-1 0 0 0,-1 0 0 0 0,0 1 0 0 0,0-1 0 0 0,0 0 0 0 0,-1 0 0 0 0,0 1 0 0 0,0-1 0 0 0,-3 6 0 0 0,0 0 0 0 0,-1 0 0 0 0,0 0 0 0 0,-10 16 0 0 0,12-24-195 0 0,0 0 0 0 0,0 0 0 0 0,0 1 0 0 0,-7 5-1 0 0,8-9 110 0 0,1 1 0 0 0,0-1 0 0 0,-1 0-1 0 0,1 0 1 0 0,0 0 0 0 0,-1-1-1 0 0,1 1 1 0 0,-1 0 0 0 0,0 0-1 0 0,1-1 1 0 0,-1 1 0 0 0,1-1-1 0 0,-1 1 1 0 0,0-1 0 0 0,0 0-1 0 0,1 0 1 0 0,-4 0 0 0 0,4 0-112 0 0,0-1 1 0 0,0 1-1 0 0,0-1 1 0 0,0 0-1 0 0,1 1 1 0 0,-1-1-1 0 0,0 0 1 0 0,0 1-1 0 0,0-1 1 0 0,1 0-1 0 0,-1 0 1 0 0,0 0-1 0 0,1 0 0 0 0,-1 0 1 0 0,1 0-1 0 0,-1 0 1 0 0,1 0-1 0 0,0 0 1 0 0,-1 0-1 0 0,1 0 1 0 0,0 0-1 0 0,0 0 1 0 0,0 0-1 0 0,0 0 1 0 0,0-2-1 0 0,-1 2 78 0 0,-1-16-1791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31 247 5064 0 0,'2'0'6575'0'0,"10"0"-3697"0"0,-7 0-2554 0 0,0-1 0 0 0,0 0 1 0 0,0 0-1 0 0,0 0 0 0 0,-1 0 0 0 0,1-1 1 0 0,0 0-1 0 0,-1 0 0 0 0,1 0 0 0 0,-1 0 1 0 0,0-1-1 0 0,0 0 0 0 0,5-3 0 0 0,6-7 31 0 0,-1 0 0 0 0,13-16 1 0 0,-11 11 385 0 0,-6 8-580 0 0,-1-1-1 0 0,-1 0 1 0 0,10-16 0 0 0,-15 21-165 0 0,0 1 1 0 0,0-1-1 0 0,0 0 1 0 0,-1 1-1 0 0,0-1 1 0 0,-1 0 0 0 0,1 0-1 0 0,-1-1 1 0 0,1-10-1 0 0,-2 16 4 0 0,0 1 0 0 0,0-1 0 0 0,-1 0 0 0 0,1 0 0 0 0,0 1 0 0 0,0-1 0 0 0,0 0 0 0 0,-1 1 0 0 0,1-1 0 0 0,0 0 0 0 0,0 1 0 0 0,-1-1 0 0 0,1 0 0 0 0,-1 1 0 0 0,1-1 0 0 0,-1 1 0 0 0,1-1 0 0 0,-1 0 0 0 0,1 1 0 0 0,-1 0 0 0 0,1-1 0 0 0,-1 1 0 0 0,1-1 0 0 0,-1 1 0 0 0,0 0 0 0 0,1-1 0 0 0,-1 1 0 0 0,0 0 0 0 0,1-1 0 0 0,-1 1 0 0 0,0 0 0 0 0,0 0 0 0 0,1 0 0 0 0,-1 0 0 0 0,0 0 0 0 0,1 0 0 0 0,-1 0 0 0 0,0 0 0 0 0,-1 0 0 0 0,-2 1 0 0 0,0-1 0 0 0,0 1 0 0 0,0 0 0 0 0,-1 0 0 0 0,-3 1 0 0 0,-1 2 32 0 0,0 0 0 0 0,1 1 0 0 0,0 0 0 0 0,0 0 0 0 0,0 1 0 0 0,1 0 0 0 0,-1 0 0 0 0,-6 8 0 0 0,-47 60 1575 0 0,61-74-1594 0 0,-9 11 158 0 0,1 1 0 0 0,0 0 0 0 0,1 0 0 0 0,1 0 0 0 0,0 1 0 0 0,-8 26 0 0 0,12-35-107 0 0,1 1-1 0 0,1 0 1 0 0,-1-1-1 0 0,1 1 1 0 0,0-1-1 0 0,0 1 1 0 0,0 0-1 0 0,0-1 1 0 0,1 1-1 0 0,2 7 0 0 0,-2-8-43 0 0,1-1-1 0 0,-1 0 0 0 0,1 1 1 0 0,0-1-1 0 0,0 0 0 0 0,0 0 1 0 0,0 0-1 0 0,1-1 0 0 0,-1 1 0 0 0,1 0 1 0 0,0-1-1 0 0,-1 0 0 0 0,1 1 1 0 0,0-1-1 0 0,5 2 0 0 0,-2-1-284 0 0,-1-1 1 0 0,1 1-1 0 0,0-1 0 0 0,0-1 0 0 0,0 1 1 0 0,1-1-1 0 0,-1 0 0 0 0,0 0 0 0 0,0-1 1 0 0,9 0-1 0 0,-4-1-991 0 0,1 0 1 0 0,0 0-1 0 0,0-2 0 0 0,17-5 1 0 0,-6-1-5826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20015 0 0,'9'-18'1241'0'0,"-8"15"-1146"0"0,0 1 0 0 0,0 0 0 0 0,0 0 1 0 0,0-1-1 0 0,0 1 0 0 0,0 0 0 0 0,1 0 0 0 0,-1 0 0 0 0,3-2 0 0 0,1 2 1148 0 0,1 17 480 0 0,-5 3-1380 0 0,0 0 1 0 0,-2 0-1 0 0,-2 24 1 0 0,-1 9 63 0 0,0 10-316 0 0,0 38 76 0 0,4-84-150 0 0,1 0-1 0 0,1 0 1 0 0,0-1 0 0 0,8 25-1 0 0,-9-35-13 0 0,1-1-1 0 0,0 1 1 0 0,-1-1-1 0 0,1 0 0 0 0,0 0 1 0 0,1 0-1 0 0,-1 0 1 0 0,0 0-1 0 0,1 0 1 0 0,0 0-1 0 0,-1-1 1 0 0,1 1-1 0 0,0-1 1 0 0,0 0-1 0 0,1 0 1 0 0,-1 0-1 0 0,0 0 0 0 0,1-1 1 0 0,-1 0-1 0 0,1 1 1 0 0,0-1-1 0 0,-1 0 1 0 0,1 0-1 0 0,0-1 1 0 0,4 1-1 0 0,0 0 10 0 0,0-1-1 0 0,1 0 1 0 0,-1 0 0 0 0,0-1-1 0 0,0 0 1 0 0,1-1 0 0 0,-1 1-1 0 0,0-2 1 0 0,0 1 0 0 0,12-6-1 0 0,-16 6-3 0 0,1 0 0 0 0,-1-1 0 0 0,1 1 0 0 0,-1-1 0 0 0,0 0 0 0 0,0 0 0 0 0,0 0 0 0 0,-1 0 0 0 0,1-1 0 0 0,-1 1 0 0 0,0-1 0 0 0,0 0 0 0 0,0 0 0 0 0,0-1 0 0 0,3-6 0 0 0,-4 5 13 0 0,9-22 405 0 0,-10 27-397 0 0,-1-1-1 0 0,0 1 0 0 0,1-1 1 0 0,-1 1-1 0 0,0-1 1 0 0,0 1-1 0 0,0-1 0 0 0,0 0 1 0 0,0 1-1 0 0,-1-1 0 0 0,1 1 1 0 0,0-1-1 0 0,-1 1 0 0 0,1-1 1 0 0,-1 1-1 0 0,0-2 0 0 0,-1 2 11 0 0,1 1-1 0 0,0 0 1 0 0,-1 0-1 0 0,1 0 0 0 0,0 0 1 0 0,-1 0-1 0 0,1 0 1 0 0,0 0-1 0 0,-1 0 0 0 0,1 1 1 0 0,0-1-1 0 0,-1 0 1 0 0,1 1-1 0 0,-1 0 0 0 0,0-1 16 0 0,-5 3-10 0 0,0-1 1 0 0,0 1 0 0 0,0 0-1 0 0,0 1 1 0 0,1 0-1 0 0,-1 0 1 0 0,1 0-1 0 0,0 1 1 0 0,1 0 0 0 0,-1 0-1 0 0,1 0 1 0 0,0 1-1 0 0,0 0 1 0 0,-6 10-1 0 0,7-11-88 0 0,2-1 0 0 0,-1 1-1 0 0,0 0 1 0 0,1 0-1 0 0,0 1 1 0 0,0-1 0 0 0,0 0-1 0 0,1 1 1 0 0,0-1-1 0 0,0 1 1 0 0,0-1-1 0 0,1 1 1 0 0,0 0 0 0 0,0-1-1 0 0,0 1 1 0 0,1-1-1 0 0,0 1 1 0 0,0-1 0 0 0,0 1-1 0 0,3 6 1 0 0,-3-9-119 0 0,0-1 0 0 0,1 0 1 0 0,-1 1-1 0 0,1-1 0 0 0,0 0 1 0 0,-1 0-1 0 0,1 0 0 0 0,0 0 1 0 0,0 0-1 0 0,0-1 1 0 0,1 1-1 0 0,-1-1 0 0 0,0 1 1 0 0,1-1-1 0 0,-1 0 0 0 0,3 1 1 0 0,14 4-1480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58 13824 0 0,'-1'-7'1802'0'0,"0"-17"2406"0"0,1 23-3968 0 0,0 0 0 0 0,-1-1-1 0 0,1 1 1 0 0,0 0 0 0 0,0 0 0 0 0,-1 0-1 0 0,1 0 1 0 0,-1 0 0 0 0,1-1 0 0 0,-1 1-1 0 0,1 0 1 0 0,-1 0 0 0 0,0 0-1 0 0,0 0 1 0 0,-1-1 0 0 0,-1 1-83 0 0,0-1 1 0 0,0 1-1 0 0,-1 0 1 0 0,1 0-1 0 0,0 1 0 0 0,-1-1 1 0 0,1 1-1 0 0,0-1 1 0 0,-1 1-1 0 0,1 0 1 0 0,0 0-1 0 0,-1 1 0 0 0,1-1 1 0 0,0 1-1 0 0,-1-1 1 0 0,1 1-1 0 0,0 0 1 0 0,0 1-1 0 0,-4 1 0 0 0,-4 2-22 0 0,0 0-1 0 0,0 1 0 0 0,-19 14 0 0 0,2 2-62 0 0,1 0 0 0 0,1 2 0 0 0,-29 34 0 0 0,53-55-65 0 0,0 0-1 0 0,0-1 1 0 0,0 1 0 0 0,0 0-1 0 0,0 1 1 0 0,1-1 0 0 0,0 0-1 0 0,-1 0 1 0 0,1 1 0 0 0,0-1-1 0 0,1 1 1 0 0,-2 3 0 0 0,4 0 35 0 0,5-2-31 0 0,-5-4 2 0 0,1-1 0 0 0,-1 1 0 0 0,1 0 0 0 0,-1-1 0 0 0,1 0 0 0 0,-1 1 0 0 0,1-1 0 0 0,-1 0 0 0 0,1-1 0 0 0,-1 1 0 0 0,1 0 0 0 0,4-2 0 0 0,31-12 193 0 0,-17 6-45 0 0,34-11 36 0 0,-54 19-193 0 0,1-1 0 0 0,-1 1 0 0 0,0-1 0 0 0,1 1 0 0 0,-1 0-1 0 0,1 0 1 0 0,-1-1 0 0 0,1 1 0 0 0,-1 0 0 0 0,1 0 0 0 0,-1 1-1 0 0,0-1 1 0 0,1 0 0 0 0,-1 0 0 0 0,1 1 0 0 0,-1-1 0 0 0,1 1-1 0 0,-1-1 1 0 0,0 1 0 0 0,1-1 0 0 0,-1 1 0 0 0,0 0 0 0 0,0 0-1 0 0,0 0 1 0 0,1 0 0 0 0,-1 0 0 0 0,0 0 0 0 0,0 0 0 0 0,0 0-1 0 0,-1 0 1 0 0,1 0 0 0 0,0 0 0 0 0,0 1 0 0 0,0-1 0 0 0,-1 0-1 0 0,1 1 1 0 0,-1-1 0 0 0,1 0 0 0 0,-1 1 0 0 0,0-1 0 0 0,1 1-1 0 0,-1-1 1 0 0,0 1 0 0 0,0-1 0 0 0,0 0 0 0 0,0 1 0 0 0,0-1-1 0 0,0 1 1 0 0,0-1 0 0 0,-1 1 0 0 0,1-1 0 0 0,-1 1 0 0 0,1-1-1 0 0,-1 0 1 0 0,0 2 0 0 0,-10 20 82 0 0,-1 0 0 0 0,-24 34-1 0 0,33-51-74 0 0,-2-2-11 0 0,2-1-8 0 0,1 0 0 0 0,-1 0-1 0 0,1 0 1 0 0,0 1 0 0 0,0-1 0 0 0,0 1 0 0 0,0 0-1 0 0,0-1 1 0 0,1 1 0 0 0,0 0 0 0 0,0 0-1 0 0,0 0 1 0 0,0 0 0 0 0,0 7 0 0 0,-1 4-17 0 0,-1 1-66 0 0,1 1 1 0 0,0-1-1 0 0,1 1 1 0 0,1-1-1 0 0,3 24 0 0 0,-1-26-1249 0 0,7 22-1 0 0,-4-23 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11976 0 0,'0'0'1422'0'0,"5"13"1437"0"0,-4-2-2086 0 0,0 0 0 0 0,0 1 0 0 0,-2-1 0 0 0,1 0 0 0 0,-4 14 0 0 0,4-18-494 0 0,-26 130 2590 0 0,5-33-2557 0 0,17-77-1837 0 0,-2 48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17 14280 0 0,'0'0'1272'0'0,"-5"-4"-1016"0"0,-1-1-256 0 0,0 0 1207 0 0,1 3 193 0 0,-6 2 40 0 0,4 2 0 0 0,-1 0-1200 0 0,0 3-240 0 0,3 0 0 0 0,-2 2-104 0 0,2 4-1128 0 0,-1-2-224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1 592 7368 0 0,'0'0'568'0'0,"10"-18"3973"0"0,8-13 1034 0 0,7-21-2536 0 0,3-5-1187 0 0,29-48 412 0 0,-49 94-2015 0 0,-7 11-245 0 0,-1 0 0 0 0,0 0 0 0 0,0-1 1 0 0,1 1-1 0 0,-1 0 0 0 0,0 0 0 0 0,0 0 0 0 0,1 0 1 0 0,-1 0-1 0 0,0 0 0 0 0,1-1 0 0 0,-1 1 0 0 0,0 0 1 0 0,1 0-1 0 0,-1 0 0 0 0,0 0 0 0 0,0 0 0 0 0,1 0 0 0 0,-1 0 1 0 0,0 0-1 0 0,1 1 0 0 0,-1-1 0 0 0,1 0 0 0 0,0 1-3 0 0,1 0 0 0 0,-1 1-1 0 0,1-1 1 0 0,-1 0 0 0 0,0 1 0 0 0,0 0-1 0 0,0-1 1 0 0,1 1 0 0 0,0 2-1 0 0,1 1 4 0 0,34 69-4 0 0,-24-53 77 0 0,-6-9-53 0 0,15 19 0 0 0,-20-28 92 0 0,0 0 0 0 0,1 0 0 0 0,0-1 1 0 0,0 1-1 0 0,0-1 0 0 0,0 0 1 0 0,0 0-1 0 0,0 0 0 0 0,0 0 1 0 0,1 0-1 0 0,3 1 0 0 0,-5-3-75 0 0,-1 0 1 0 0,0 0-1 0 0,0 0 0 0 0,0 0 0 0 0,1 0 0 0 0,-1 0 0 0 0,0 0 1 0 0,0-1-1 0 0,0 1 0 0 0,1 0 0 0 0,-1-1 0 0 0,0 1 0 0 0,0-1 1 0 0,0 1-1 0 0,0-1 0 0 0,0 1 0 0 0,0-1 0 0 0,0 0 1 0 0,0 1-1 0 0,0-1 0 0 0,0 0 0 0 0,0 0 0 0 0,0 0 0 0 0,0 0 1 0 0,-1 0-1 0 0,1 0 0 0 0,0 0 0 0 0,-1 0 0 0 0,2-2 1 0 0,1-3 123 0 0,0-1 0 0 0,0 1 1 0 0,3-12-1 0 0,6-21-175 0 0,-3-1 0 0 0,-1 0-1 0 0,3-46 1 0 0,-5 47-1637 0 0,0 13-2727 0 0,-3 13-4124 0 0</inkml:trace>
  <inkml:trace contextRef="#ctx0" brushRef="#br0" timeOffset="1">553 1 19639 0 0,'0'0'896'0'0,"0"7"302"0"0,29 178 704 0 0,15 80-554 0 0,-38-240-2470 0 0,13 38-1 0 0,-13-50-120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5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17967 0 0,'-3'0'1600'0'0,"1"0"-1280"0"0,2-2 752 0 0,11-3 128 0 0,0 2 40 0 0,6-1 8 0 0,-3 0-1016 0 0,6-1-232 0 0,-4 3 0 0 0,7 0 0 0 0,0-1-560 0 0,2 1-120 0 0,0-1-24 0 0,6 1-8543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17567 0 0,'0'-11'1759'0'0,"0"7"1757"0"0,1 5-2815 0 0,7 10-124 0 0,-1-1-1 0 0,0 2 0 0 0,9 22 1 0 0,-4-9-417 0 0,22 60 77 0 0,-4-8-660 0 0,-29-77 402 0 0,7 17 59 0 0,15 24 1 0 0,-21-37-305 0 0,1-1 0 0 0,0 1 0 0 0,-1-1 0 0 0,1 0 0 0 0,0 1 0 0 0,0-1 0 0 0,1-1 0 0 0,-1 1 1 0 0,1 0-1 0 0,-1-1 0 0 0,1 0 0 0 0,7 4 0 0 0,0-3-1517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28 18631 0 0,'-2'-1'90'0'0,"1"1"-1"0"0,0-1 0 0 0,0 1 1 0 0,0 0-1 0 0,0-1 0 0 0,0 1 1 0 0,-1 0-1 0 0,1 0 0 0 0,0-1 0 0 0,0 1 1 0 0,0 0-1 0 0,-1 0 0 0 0,1 0 1 0 0,0 1-1 0 0,0-1 0 0 0,-1 0 0 0 0,1 0 1 0 0,0 1-1 0 0,-2 0 0 0 0,-23 12 179 0 0,16-7-282 0 0,0 0 337 0 0,-1 1 0 0 0,2 0 0 0 0,-1 0-1 0 0,1 1 1 0 0,0 1 0 0 0,1-1 0 0 0,-15 20 0 0 0,-43 75-66 0 0,65-101-267 0 0,-11 18 395 0 0,-14 35 0 0 0,25-55-381 0 0,1 1-1 0 0,-1 0 0 0 0,1 0 0 0 0,0 0 1 0 0,-1 0-1 0 0,1 0 0 0 0,0 0 0 0 0,0 0 1 0 0,0 1-1 0 0,0-1 0 0 0,0 0 1 0 0,0 0-1 0 0,0 0 0 0 0,0 0 0 0 0,0 0 1 0 0,0 0-1 0 0,0 0 0 0 0,1 0 0 0 0,0 1 1 0 0,-1-1-62 0 0,0-1 0 0 0,1 0 1 0 0,0 1-1 0 0,-1-1 0 0 0,1 0 1 0 0,-1 1-1 0 0,1-1 0 0 0,-1 0 1 0 0,1 0-1 0 0,-1 0 0 0 0,1 1 1 0 0,0-1-1 0 0,-1 0 0 0 0,1 0 1 0 0,0 0-1 0 0,-1 0 0 0 0,1 0 1 0 0,-1 0-1 0 0,1 0 0 0 0,0 0 1 0 0,-1-1-1 0 0,1 1 0 0 0,0 0 1 0 0,6-2-670 0 0,-1-1 0 0 0,0 0 0 0 0,0 0 0 0 0,10-6 0 0 0,6-4-808 0 0</inkml:trace>
  <inkml:trace contextRef="#ctx0" brushRef="#br0" timeOffset="1">533 21 14280 0 0,'0'0'1102'0'0,"6"1"769"0"0,-2 0-1115 0 0,0 0 1 0 0,1 0-1 0 0,-1 0 1 0 0,0 0 0 0 0,0-1-1 0 0,8 1 1 0 0,1-2 112 0 0,0-1 1 0 0,18-3-1 0 0,6-2 372 0 0,-2 2-289 0 0,-15 2-876 0 0,25-1-1 0 0,-40 4-141 0 0,1 0 1 0 0,0 0-1 0 0,0 1 0 0 0,0-1 1 0 0,0 2-1 0 0,-1-1 0 0 0,1 0 1 0 0,9 5-1 0 0,5 7-1966 0 0,-19-12 1400 0 0,-1 0-1 0 0,1 0 1 0 0,0-1 0 0 0,0 1-1 0 0,-1 0 1 0 0,1 0-1 0 0,-1 0 1 0 0,1 0-1 0 0,-1 0 1 0 0,1 0 0 0 0,-1 0-1 0 0,1 1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17 402 5064 0 0,'-16'12'15911'0'0,"27"-9"-14051"0"0,0-3-1485 0 0,1 1 0 0 0,-1-2 1 0 0,0 0-1 0 0,0 0 0 0 0,17-5 0 0 0,0 1-126 0 0,51-11-283 0 0,-27 1-7297 0 0,-22 6-399 0 0</inkml:trace>
  <inkml:trace contextRef="#ctx0" brushRef="#br0" timeOffset="1">722 56 17967 0 0,'0'0'4847'0'0,"8"-2"-1776"0"0,68-19 328 0 0,37-8-3596 0 0,-100 27 286 0 0,-3 0-2493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7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5064 0 0,'0'0'232'0'0,"-11"7"32"0"0,-16 21 9102 0 0,4 3-3902 0 0,15-19-4634 0 0,1 1-1 0 0,0 0 0 0 0,1 0 0 0 0,0 0 1 0 0,-6 26-1 0 0,12-38-824 0 0,0 0 0 0 0,0-1-1 0 0,0 1 1 0 0,0-1 0 0 0,0 1 0 0 0,0 0 0 0 0,0-1 0 0 0,1 1 0 0 0,-1-1 0 0 0,0 1-1 0 0,0 0 1 0 0,0-1 0 0 0,1 1 0 0 0,-1-1 0 0 0,0 1 0 0 0,1-1 0 0 0,-1 1 0 0 0,0-1-1 0 0,1 1 1 0 0,-1-1 0 0 0,1 0 0 0 0,-1 1 0 0 0,1-1 0 0 0,-1 1 0 0 0,1-1-1 0 0,-1 0 1 0 0,1 1 0 0 0,-1-1 0 0 0,1 0 0 0 0,-1 0 0 0 0,1 1 0 0 0,0-1 0 0 0,-1 0-1 0 0,2 0 1 0 0,-1 1 10 0 0,3 0 64 0 0,0 1-1 0 0,0-1 0 0 0,0 0 1 0 0,0 0-1 0 0,0 0 1 0 0,0-1-1 0 0,0 1 1 0 0,0-1-1 0 0,1 0 0 0 0,-1 0 1 0 0,5-1-1 0 0,8-2 174 0 0,24-7 0 0 0,2 0 71 0 0,-41 10-333 0 0,8-2 243 0 0,0 1 1 0 0,0 0 0 0 0,0 0-1 0 0,13 2 1 0 0,-21-1-174 0 0,0 1 1 0 0,-1-1-1 0 0,1 0 0 0 0,0 1 0 0 0,0 0 1 0 0,0-1-1 0 0,-1 1 0 0 0,1 0 0 0 0,0 0 1 0 0,-1 0-1 0 0,1 0 0 0 0,0 0 0 0 0,1 1 0 0 0,-3-1-43 0 0,1 0-1 0 0,0 0 0 0 0,-1 0 1 0 0,1 0-1 0 0,0 1 0 0 0,-1-1 1 0 0,1 0-1 0 0,-1 0 0 0 0,0 0 0 0 0,1 1 1 0 0,-1-1-1 0 0,0 0 0 0 0,0 0 1 0 0,0 1-1 0 0,0-1 0 0 0,0 0 1 0 0,0 0-1 0 0,0 1 0 0 0,0-1 0 0 0,0 0 1 0 0,-1 2-1 0 0,-1 3 22 0 0,0 0 0 0 0,0-1 0 0 0,0 0 0 0 0,-1 1 0 0 0,0-1 0 0 0,0 0-1 0 0,0-1 1 0 0,-1 1 0 0 0,-5 6 0 0 0,2-4-13 0 0,0 0 0 0 0,0-1 0 0 0,-1 0 0 0 0,-15 10 0 0 0,15-11-351 0 0,0-1-1 0 0,-1 1 0 0 0,1-2 1 0 0,-1 1-1 0 0,0-1 1 0 0,0-1-1 0 0,0 0 1 0 0,0 0-1 0 0,0 0 1 0 0,0-1-1 0 0,-1-1 0 0 0,-16 0 1 0 0,18-3-1137 0 0,2-2-37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6 389 19351 0 0,'0'0'439'0'0,"-5"-9"1225"0"0,5 5-1616 0 0,0 0 0 0 0,1 0 0 0 0,0 1 1 0 0,0-1-1 0 0,0 0 0 0 0,0 0 0 0 0,1 0 0 0 0,-1 1 0 0 0,1-1 1 0 0,3-5-1 0 0,4-4 499 0 0,14-17 0 0 0,-2 5 80 0 0,70-102 1551 0 0,-43 49-1379 0 0,-47 83-788 0 0,-1-1-1 0 0,1 1 1 0 0,-1 0 0 0 0,-1 6-1 0 0,0 10-15 0 0,3 42 1 0 0,-1-52 23 0 0,1 0 1 0 0,0 0-1 0 0,0 0 1 0 0,2-1 0 0 0,5 17-1 0 0,-8-26 5 0 0,-1-1 0 0 0,0 1-1 0 0,1 0 1 0 0,-1-1 0 0 0,1 1-1 0 0,-1-1 1 0 0,0 1 0 0 0,1 0 0 0 0,-1-1-1 0 0,1 1 1 0 0,0-1 0 0 0,-1 1-1 0 0,1-1 1 0 0,-1 1 0 0 0,1-1 0 0 0,0 0-1 0 0,-1 1 1 0 0,1-1 0 0 0,0 0-1 0 0,0 0 1 0 0,-1 1 0 0 0,1-1 0 0 0,1 0-1 0 0,0 0 25 0 0,-1 0 1 0 0,1 0-1 0 0,-1 0 0 0 0,1-1 0 0 0,-1 1 0 0 0,1 0 0 0 0,-1-1 1 0 0,1 1-1 0 0,-1-1 0 0 0,0 0 0 0 0,2-1 0 0 0,2-1 75 0 0,0 0-1 0 0,-1-1 1 0 0,1 0 0 0 0,-1 0-1 0 0,5-6 1 0 0,12-16 80 0 0,-1-1 0 0 0,18-32 0 0 0,-33 49-334 0 0,32-53-1424 0 0,-30 54 144 0 0,0 0 0 0 0,10-10 1 0 0,-8 9-416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7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7 12896 0 0,'6'-6'13350'0'0,"-4"14"-12544"0"0,-1 1-1 0 0,1 15 1 0 0,3-46-1279 0 0,-5 21-106 0 0</inkml:trace>
  <inkml:trace contextRef="#ctx0" brushRef="#br0" timeOffset="1">231 327 21999 0 0,'-5'3'364'0'0,"0"1"0"0"0,0-1-1 0 0,1 1 1 0 0,-1 0-1 0 0,1 0 1 0 0,-7 8 0 0 0,-21 32 221 0 0,13-16 932 0 0,-70 76-450 0 0,49-64-8767 0 0,28-30-890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13824 0 0,'0'0'3021'0'0,"-11"5"2159"0"0,6 1-4611 0 0,1 0 1 0 0,-1 1 0 0 0,1-1 0 0 0,1 1-1 0 0,-1 0 1 0 0,-3 12 0 0 0,-13 47 903 0 0,19-60-1297 0 0,-19 85 305 0 0,17-76-526 0 0,1 0 0 0 0,1 0 0 0 0,1 0 0 0 0,1 16 0 0 0,-1-30-98 0 0,0 1-1 0 0,0-1 1 0 0,0 0 0 0 0,0 1 0 0 0,1-1 0 0 0,-1 0-1 0 0,1 1 1 0 0,-1-1 0 0 0,1 0 0 0 0,-1 0 0 0 0,1 0-1 0 0,0 1 1 0 0,0-1 0 0 0,0 1 0 0 0,5 1-1132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6448 0 0,'0'0'3576'0'0,"-5"8"-128"0"0,-1-1 103 0 0,4 0 33 0 0,-4 4-3720 0 0,6-1-744 0 0,-3 3-144 0 0,3 1-6511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22 632 5064 0 0,'-12'-8'1130'0'0,"11"7"-27"0"0,0-1 0 0 0,0 1-1 0 0,0-1 1 0 0,0 1 0 0 0,0-1-1 0 0,1 0 1 0 0,-1 1 0 0 0,0-1-1 0 0,1 0 1 0 0,0 1 0 0 0,-1-4-1 0 0,2-24 3688 0 0,2 15-4040 0 0,8-25-1 0 0,-11 38-654 0 0,6-15 261 0 0,-1-2 71 0 0,2 0-1 0 0,0 1 0 0 0,10-19 0 0 0,-9 22-180 0 0,-6 9-178 0 0,0 1-1 0 0,1-1 1 0 0,0 1-1 0 0,0 0 1 0 0,0-1-1 0 0,5-4 1 0 0,-8 9-68 0 0,0 0 1 0 0,1 0 0 0 0,-1 0-1 0 0,0-1 1 0 0,0 1-1 0 0,0 0 1 0 0,1 0 0 0 0,-1 0-1 0 0,0 0 1 0 0,0 0-1 0 0,1 0 1 0 0,-1-1 0 0 0,0 1-1 0 0,0 0 1 0 0,1 0-1 0 0,-1 0 1 0 0,0 0 0 0 0,0 0-1 0 0,1 0 1 0 0,-1 0-1 0 0,0 0 1 0 0,0 0 0 0 0,1 0-1 0 0,-1 0 1 0 0,0 0-1 0 0,0 0 1 0 0,1 1 0 0 0,-1-1-1 0 0,0 0 1 0 0,0 0-1 0 0,0 0 1 0 0,1 0 0 0 0,-1 0-1 0 0,0 0 1 0 0,0 1-1 0 0,3 2-4 0 0,2 4 4 0 0,-1 1 0 0 0,0 0 0 0 0,0-1 0 0 0,-1 1 0 0 0,0 0 0 0 0,4 15 0 0 0,5 15 0 0 0,-11-37 1 0 0,16 34 162 0 0,-16-33-148 0 0,0 0 0 0 0,0 0 0 0 0,1 1 0 0 0,-1-1 0 0 0,1-1-1 0 0,0 1 1 0 0,0 0 0 0 0,-1 0 0 0 0,1 0 0 0 0,0-1 0 0 0,1 1 0 0 0,2 1-1 0 0,-4-3-2 0 0,1 1 0 0 0,-1-1 0 0 0,1 0 0 0 0,0 0 0 0 0,-1 1 0 0 0,1-1 0 0 0,0 0 0 0 0,-1 0 0 0 0,1-1 0 0 0,0 1 0 0 0,-1 0 0 0 0,1-1 0 0 0,-1 1 0 0 0,1 0-1 0 0,0-1 1 0 0,-1 0 0 0 0,1 1 0 0 0,-1-1 0 0 0,1 0 0 0 0,-1 0 0 0 0,0 0 0 0 0,1 0 0 0 0,-1 0 0 0 0,0 0 0 0 0,0 0 0 0 0,0 0 0 0 0,0-1 0 0 0,2-1 0 0 0,3-6-231 0 0,-1 1 0 0 0,0-1 0 0 0,7-15 1 0 0,-6 12-536 0 0,3-9-1310 0 0,-2-2-4269 0 0,-3 1-1984 0 0</inkml:trace>
  <inkml:trace contextRef="#ctx0" brushRef="#br0" timeOffset="1">456 0 20903 0 0,'0'0'1899'0'0,"3"13"-1526"0"0,-5 49 2815 0 0,0 29-103 0 0,3-3-2624 0 0,2 21-586 0 0,0-71-173 0 0,4 32-1493 0 0,-6-38-2659 0 0</inkml:trace>
  <inkml:trace contextRef="#ctx0" brushRef="#br0" timeOffset="2">363 326 14280 0 0,'-1'-6'8512'0'0,"7"4"-5416"0"0,6 1-1566 0 0,2 3-1560 0 0,-1 0 0 0 0,23 8 1 0 0,-16-3-2405 0 0,0 1-3512 0 0,-2 0-2211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9672 0 0,'-7'-7'15217'0'0,"10"9"-15307"0"0,1 1 238 0 0,1 0-1 0 0,-1 0 1 0 0,0 1 0 0 0,0-1-1 0 0,-1 1 1 0 0,1 0 0 0 0,-1 1-1 0 0,0-1 1 0 0,0 0-1 0 0,0 1 1 0 0,2 5 0 0 0,9 13-34 0 0,-1-4-228 0 0,-8-10 151 0 0,2 0 0 0 0,-1 0 0 0 0,15 15 0 0 0,-19-22-261 0 0,0 0 0 0 0,0-1 1 0 0,1 1-1 0 0,-1 0 0 0 0,0-1 0 0 0,1 1 1 0 0,0-1-1 0 0,-1 0 0 0 0,1 0 0 0 0,0 0 0 0 0,-1 0 1 0 0,1 0-1 0 0,0 0 0 0 0,0-1 0 0 0,0 1 0 0 0,0-1 1 0 0,0 0-1 0 0,0 0 0 0 0,4-1 0 0 0,12-3-5428 0 0,1-1-1515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5:5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370 121 18943 0 0,'9'-2'432'0'0,"-7"2"1042"0"0,-3 1-1317 0 0,-18 15-167 0 0,6-6 513 0 0,2 0 1 0 0,-12 13-1 0 0,11-9 42 0 0,-12 13 372 0 0,-27 43 1 0 0,-27 48-145 0 0,-49 82-735 0 0,111-167-289 0 0,15-31 67 0 0,0 0-1 0 0,0 0 1 0 0,1 0 0 0 0,-1 0-1 0 0,1 0 1 0 0,-1 0-1 0 0,1 0 1 0 0,0 1 0 0 0,0-1-1 0 0,0 0 1 0 0,0 0-1 0 0,0 0 1 0 0,1 4 0 0 0,-1-6-86 0 0,0 0 0 0 0,1 1 0 0 0,-1-1 0 0 0,0 0 0 0 0,5 4-4048 0 0,8-3-3095 0 0</inkml:trace>
  <inkml:trace contextRef="#ctx0" brushRef="#br0" timeOffset="1">801 6 14280 0 0,'0'0'1297'0'0,"14"7"3835"0"0,13-6 867 0 0,13-7-3453 0 0,0 1-2248 0 0,-32 4-412 0 0,0 0-209 0 0,0 1 0 0 0,0-1-1 0 0,0 1 1 0 0,1 0 0 0 0,-1 1-1 0 0,0 0 1 0 0,0 0-1 0 0,0 1 1 0 0,0 0 0 0 0,0 1-1 0 0,7 2 1 0 0,13 7-4638 0 0,-24-11 2403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38 17047 0 0,'-5'0'5664'0'0,"16"0"-3536"0"0,1 0 16 0 0,1-2-1592 0 0,4-3-312 0 0,3 3-64 0 0,3-4-16 0 0,0-1-160 0 0,2 2 72 0 0,0 3-72 0 0,3-1-7488 0 0,0-3-1535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18 101 8288 0 0,'-17'-11'19776'0'0,"21"6"-19556"0"0,0 1-1 0 0,1 1 0 0 0,0-1 0 0 0,0 1 1 0 0,0 0-1 0 0,10-5 0 0 0,12-3 514 0 0,1 1 0 0 0,41-9 0 0 0,-23 7-1148 0 0,-44 12 220 0 0,4-2 52 0 0,1 0 0 0 0,-1 1 0 0 0,9-1 0 0 0,-13 2-430 0 0,-1 0 0 0 0,1 0-1 0 0,0 0 1 0 0,0 1-1 0 0,0-1 1 0 0,0 0-1 0 0,0 1 1 0 0,-1-1-1 0 0,4 2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 9672 0 0,'0'0'440'0'0,"-1"0"-6"0"0,-2 0-278 0 0,-23-3 17381 0 0,18 21-16905 0 0,-1 8-482 0 0,2 0 0 0 0,0 1 0 0 0,-6 52 0 0 0,13-40-86 0 0,1-33-53 0 0,-1-5-3 0 0,0-1 1 0 0,1 1-1 0 0,-1 0 0 0 0,1-1 1 0 0,-1 1-1 0 0,1 0 0 0 0,-1-1 1 0 0,1 1-1 0 0,-1 0 1 0 0,1-1-1 0 0,-1 1 0 0 0,1-1 1 0 0,0 1-1 0 0,-1-1 1 0 0,1 0-1 0 0,0 1 0 0 0,0-1 1 0 0,-1 0-1 0 0,1 1 0 0 0,0-1 1 0 0,0 0-1 0 0,-1 0 1 0 0,1 1-1 0 0,0-1 0 0 0,0 0 1 0 0,0 0-1 0 0,-1 0 1 0 0,1 0-1 0 0,1 0 0 0 0,0-1 17 0 0,-1 0 0 0 0,1 1 0 0 0,0-1 0 0 0,-1 0 1 0 0,1 0-1 0 0,-1 0 0 0 0,1 0 0 0 0,1-2 0 0 0,0 1 40 0 0,8-6 69 0 0,1 0 0 0 0,1 0 0 0 0,-1 2 0 0 0,1-1 0 0 0,0 2 0 0 0,1 0 0 0 0,-1 0 1 0 0,1 2-1 0 0,18-4 0 0 0,-18 5-80 0 0,1 1 1 0 0,0 0-1 0 0,1 1 1 0 0,-1 0 0 0 0,16 3-1 0 0,-27-2-46 0 0,0-1-1 0 0,0 1 0 0 0,0 0 0 0 0,0 1 0 0 0,0-1 0 0 0,0 1 0 0 0,0-1 0 0 0,0 1 1 0 0,-1 0-1 0 0,1 1 0 0 0,-1-1 0 0 0,1 0 0 0 0,-1 1 0 0 0,0 0 0 0 0,0 0 0 0 0,0 0 1 0 0,0 0-1 0 0,-1 0 0 0 0,1 1 0 0 0,-1-1 0 0 0,0 1 0 0 0,0 0 0 0 0,0-1 1 0 0,-1 1-1 0 0,1 0 0 0 0,-1 0 0 0 0,0 0 0 0 0,1 6 0 0 0,-1-2 14 0 0,0 0 0 0 0,-1 0 0 0 0,0 0 0 0 0,0 1 0 0 0,-1-1 0 0 0,0 0 0 0 0,0 0 0 0 0,-1 0 0 0 0,0 0 0 0 0,-1 0 0 0 0,1-1-1 0 0,-1 1 1 0 0,-8 12 0 0 0,2-6-2 0 0,-1-1 0 0 0,0 0 0 0 0,-1-1 0 0 0,-1 0 0 0 0,0 0 0 0 0,-1-1 0 0 0,0-1 0 0 0,-15 10 0 0 0,17-14-11 0 0,1 0 1 0 0,-1 0-1 0 0,0-1 1 0 0,-1 0-1 0 0,1-1 0 0 0,-1 0 1 0 0,-20 3-1 0 0,21-5-64 0 0,1-1 0 0 0,0 0 0 0 0,-1 0 0 0 0,1-1 0 0 0,-1-1 0 0 0,1 0 0 0 0,0 0 0 0 0,-1-1 0 0 0,-12-4 0 0 0,19 5-495 0 0,-24-11-15 0 0,20 7-2300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 6912 0 0,'-6'-14'17783'0'0,"7"26"-17416"0"0,0-1-1 0 0,0 0 0 0 0,1 0 0 0 0,1 1 1 0 0,4 13-1 0 0,26 55 335 0 0,-1 0-468 0 0,-20-48 251 0 0,23 43 1 0 0,-18-40-258 0 0,-10-24-170 0 0,5 12 30 0 0,-11-22-300 0 0,-7-6-4212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56 5064 0 0,'0'-2'6255'0'0,"0"-8"-2433"0"0,0 9-3647 0 0,0-1 0 0 0,0 0 0 0 0,0 0-1 0 0,0 1 1 0 0,0-1 0 0 0,-1 0 0 0 0,1 0 0 0 0,-1 1 0 0 0,1-1 0 0 0,-1 0 0 0 0,0 1 0 0 0,0-1-1 0 0,0 1 1 0 0,1-1 0 0 0,-1 1 0 0 0,-1-1 0 0 0,1 1 0 0 0,0 0 0 0 0,0-1 0 0 0,0 1 0 0 0,-1 0-1 0 0,1 0 1 0 0,-1 0 0 0 0,1 0 0 0 0,-1 0 0 0 0,1 0 0 0 0,-1 1 0 0 0,1-1 0 0 0,-1 0 0 0 0,0 1-1 0 0,0-1 1 0 0,1 1 0 0 0,-1 0 0 0 0,-2-1 0 0 0,0 1 84 0 0,1 0 0 0 0,-1 0 0 0 0,1 0 0 0 0,-1 0-1 0 0,0 1 1 0 0,1-1 0 0 0,-1 1 0 0 0,1 0 0 0 0,0 0 0 0 0,-1 0 0 0 0,1 0 0 0 0,0 1 0 0 0,0 0 0 0 0,0-1-1 0 0,0 1 1 0 0,-4 3 0 0 0,1 1-259 0 0,0 1 0 0 0,0 0 0 0 0,1 0 0 0 0,0 0 0 0 0,0 0 0 0 0,1 1 0 0 0,0 0 0 0 0,0 0 0 0 0,0 0 0 0 0,1 0 0 0 0,1 0 0 0 0,0 1 0 0 0,0 0 0 0 0,-1 9 0 0 0,3-12-1 0 0,0 0 0 0 0,1 0 0 0 0,0-1 0 0 0,0 1 0 0 0,0 0 1 0 0,4 9-1 0 0,-4-12 2 0 0,0-1 1 0 0,0 0 0 0 0,0 1 0 0 0,1-1 0 0 0,-1 0 0 0 0,1 0 0 0 0,-1 0-1 0 0,1 0 1 0 0,-1 0 0 0 0,1 0 0 0 0,0 0 0 0 0,0-1 0 0 0,0 1-1 0 0,0-1 1 0 0,0 1 0 0 0,1-1 0 0 0,1 1 0 0 0,1 0 50 0 0,1 1 0 0 0,-1-2 0 0 0,1 1 0 0 0,-1-1 0 0 0,1 0-1 0 0,0 0 1 0 0,-1 0 0 0 0,1-1 0 0 0,0 0 0 0 0,0 0 0 0 0,-1 0 0 0 0,1-1 0 0 0,0 0 0 0 0,-1 0 0 0 0,1 0 0 0 0,-1-1 0 0 0,11-4 0 0 0,13-9 275 0 0,-1-2 1 0 0,35-26-1 0 0,-62 43-327 0 0,-1-1 0 0 0,1 1-1 0 0,-1-1 1 0 0,1 1 0 0 0,-1 0-1 0 0,1-1 1 0 0,-1 1 0 0 0,1 0 0 0 0,0 0-1 0 0,-1-1 1 0 0,1 1 0 0 0,0 0-1 0 0,-1 0 1 0 0,1 0 0 0 0,-1 0 0 0 0,1 0-1 0 0,0 0 1 0 0,-1 0 0 0 0,1 0-1 0 0,0 0 1 0 0,-1 0 0 0 0,1 0 0 0 0,0 0-1 0 0,-1 1 1 0 0,1-1 0 0 0,-1 0-1 0 0,1 0 1 0 0,1 1 0 0 0,-1 0 2 0 0,0 1 0 0 0,1-1 0 0 0,-1 0 0 0 0,0 1 0 0 0,0-1 0 0 0,0 1-1 0 0,0-1 1 0 0,0 1 0 0 0,0-1 0 0 0,1 3 0 0 0,0 2 67 0 0,0-1 1 0 0,0 1-1 0 0,0 0 0 0 0,-1-1 0 0 0,0 1 0 0 0,0 7 0 0 0,-1 1 19 0 0,-1-1 0 0 0,0 1 0 0 0,-1 0 0 0 0,-1 0 0 0 0,0-1 0 0 0,0 1-1 0 0,-2-1 1 0 0,-9 21 0 0 0,-72 123 98 0 0,72-135-169 0 0,-1-1 0 0 0,-1-1-1 0 0,0 0 1 0 0,-2-1 0 0 0,-19 16 0 0 0,30-30 64 0 0,-1 1 0 0 0,1-1 0 0 0,-1-1 0 0 0,0 1 0 0 0,-12 4 0 0 0,16-8-320 0 0,0 1-1 0 0,0-1 1 0 0,0 0-1 0 0,0 0 1 0 0,0-1-1 0 0,0 1 1 0 0,0-1-1 0 0,0 0 0 0 0,0 0 1 0 0,0 0-1 0 0,-1 0 1 0 0,1-1-1 0 0,0 0 1 0 0,-5-1-1 0 0,-7-6-1780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4144 0 0,'-2'0'-122'0'0,"0"0"0"0"0,0 0-1 0 0,0 0 1 0 0,0 1 0 0 0,0-1 0 0 0,0 1 0 0 0,0-1 0 0 0,-2 2-1 0 0,-11 10 2951 0 0,10-7 13 0 0,1 0-1 0 0,0 1 0 0 0,-5 11 1 0 0,2-4 1523 0 0,-1 2-3558 0 0,1 1 1 0 0,1-1-1 0 0,-7 30 0 0 0,9-31-688 0 0,-11 36 138 0 0,13-45-218 0 0,0-1 1 0 0,0 1-1 0 0,0-1 1 0 0,-1 0-1 0 0,0 0 1 0 0,1 0-1 0 0,-1 0 1 0 0,-5 4-1 0 0,7-7-25 0 0,0 0 0 0 0,0 0 0 0 0,1-1 0 0 0,-1 1 0 0 0,0 0 0 0 0,-1-1 0 0 0,1 1-1 0 0,0-1 1 0 0,0 1 0 0 0,0-1 0 0 0,0 1 0 0 0,0-1 0 0 0,0 0 0 0 0,0 0 0 0 0,-1 1 0 0 0,1-1 0 0 0,0 0 0 0 0,0 0-1 0 0,0 0 1 0 0,-1 0 0 0 0,1-1 0 0 0,0 1 0 0 0,0 0 0 0 0,0 0 0 0 0,0-1 0 0 0,-2 0 0 0 0,-1-1 39 0 0,1 0 0 0 0,-1 0 1 0 0,1-1-1 0 0,-1 1 0 0 0,-4-6 1 0 0,-2 0 1012 0 0,18-2-524 0 0,-2 6-505 0 0,-1 0-1 0 0,1 1 0 0 0,0 0 0 0 0,0 0 0 0 0,0 0 0 0 0,0 1 0 0 0,0 0 0 0 0,11-2 0 0 0,10-4 64 0 0,1-3 21 0 0,-18 7-73 0 0,0 0 0 0 0,0 0 0 0 0,0 1 0 0 0,0 1-1 0 0,1 0 1 0 0,0 0 0 0 0,11 0 0 0 0,-22 3-40 0 0,0 0 1 0 0,1 0 0 0 0,-1 0-1 0 0,0 0 1 0 0,0 0 0 0 0,0 0-1 0 0,-1 0 1 0 0,1 0-1 0 0,0 0 1 0 0,0 0 0 0 0,0 0-1 0 0,-1 0 1 0 0,0 1-1 0 0,-1 1-3 0 0,0 0-1 0 0,0 0 0 0 0,-1 0 0 0 0,1 0 1 0 0,-1-1-1 0 0,0 1 0 0 0,1-1 0 0 0,-1 0 1 0 0,0 0-1 0 0,0 0 0 0 0,-1 0 0 0 0,1 0 1 0 0,-5 1-1 0 0,-7 4 11 0 0,-25 6 1 0 0,31-11-16 0 0,-4 1-8 0 0,0 1 0 0 0,0 0 0 0 0,0 1 0 0 0,1 1 0 0 0,0 0 0 0 0,-13 8 0 0 0,20-11 22 0 0,4-2 366 0 0,3-2-363 0 0,0 1 0 0 0,0 0 0 0 0,0-1 0 0 0,-1 1 0 0 0,1-1 0 0 0,0 0 0 0 0,-1 0 0 0 0,1 0-1 0 0,2-1 1 0 0,11-6-4 0 0,25-3-1767 0 0,48-8 1 0 0,-67 15-468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14 3680 0 0,'13'-13'21282'0'0,"-13"18"-21129"0"0,-1 1-1 0 0,-1 0 1 0 0,1-1 0 0 0,-1 1 0 0 0,0-1 0 0 0,0 1-1 0 0,0-1 1 0 0,-1 0 0 0 0,0 0 0 0 0,-6 10 0 0 0,4-9-67 0 0,1 1 0 0 0,0 0 0 0 0,0 1 0 0 0,1-1 0 0 0,-3 10 0 0 0,2-4 56 0 0,3-9-95 0 0,-1-1 0 0 0,1 1 0 0 0,0 0 1 0 0,1 0-1 0 0,-1 0 0 0 0,0 4 0 0 0,1-7-32 0 0,0 0 0 0 0,1 0 0 0 0,-1 0 0 0 0,0 0 0 0 0,0 0 0 0 0,0 0 0 0 0,1-1 0 0 0,-1 1 0 0 0,1 0 0 0 0,-1 0 0 0 0,1 0 0 0 0,-1 0 0 0 0,1-1-1 0 0,-1 1 1 0 0,1 0 0 0 0,-1 0 0 0 0,1-1 0 0 0,0 1 0 0 0,0-1 0 0 0,-1 1 0 0 0,1-1 0 0 0,0 1 0 0 0,0-1 0 0 0,0 1 0 0 0,-1-1 0 0 0,1 1 0 0 0,0-1 0 0 0,0 0 0 0 0,0 0 0 0 0,0 1 0 0 0,1-1 0 0 0,2 0 2 0 0,0 0 1 0 0,-1 0-1 0 0,1 0 1 0 0,0 0 0 0 0,0-1-1 0 0,-1 1 1 0 0,1-1-1 0 0,0 0 1 0 0,-1 0-1 0 0,7-3 1 0 0,35-19-1190 0 0,3-2-2121 0 0,-33 16 1198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20415 0 0,'-4'3'309'0'0,"1"0"0"0"0,-1-1 0 0 0,1 1 0 0 0,0 0-1 0 0,0 1 1 0 0,1-1 0 0 0,-1 0 0 0 0,-3 7 0 0 0,-16 35 1583 0 0,7-13-670 0 0,-30 68-236 0 0,16-33-586 0 0,8-22-4 0 0,-22 70 0 0 0,41-106-857 0 0,1 0 0 0 0,-1 0-1 0 0,2 0 1 0 0,-1 16 0 0 0,1-24 386 0 0</inkml:trace>
  <inkml:trace contextRef="#ctx0" brushRef="#br0" timeOffset="1">363 93 17823 0 0,'0'0'8575'0'0,"12"-2"-7454"0"0,-2-2-830 0 0,-2-2-383 0 0,3-6-102 0 0,-10 11-525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23039 0 0,'-14'16'632'0'0,"1"1"0"0"0,0 0 0 0 0,-15 29-1 0 0,0-1-368 0 0,-15 23 492 0 0,-41 56 29 0 0,76-115-1549 0 0,0 0-1 0 0,-20 16 0 0 0,5-5-666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0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 10336 0 0,'-5'-4'14103'0'0,"20"9"-13212"0"0,-12-4-857 0 0,0 0 0 0 0,1 0 0 0 0,-1 0-1 0 0,1 0 1 0 0,-1 0 0 0 0,5 0 0 0 0,19 0-34 0 0,-17-1 21 0 0,0 0 0 0 0,17-1 0 0 0,25-3 1077 0 0,-34 3-824 0 0,-1-1 1 0 0,19-3-1 0 0,-19 1-92 0 0,0 1 0 0 0,30-1-1 0 0,-45 4 1098 0 0,-16 11-1270 0 0,1 1-19 0 0,-72 70 152 0 0,70-66-103 0 0,1 1-1 0 0,1 0 1 0 0,-16 28 0 0 0,27-41-40 0 0,-1 0-9 0 0,1 0 0 0 0,0 0 0 0 0,0 0-1 0 0,0 1 1 0 0,1-1 0 0 0,-3 8 0 0 0,4-11 9 0 0,0 0 1 0 0,0 0-1 0 0,0 1 1 0 0,0-1-1 0 0,1 0 1 0 0,-1 0-1 0 0,0 0 0 0 0,0 1 1 0 0,1-1-1 0 0,-1 0 1 0 0,1 0-1 0 0,-1 0 1 0 0,1 0-1 0 0,-1 0 1 0 0,1 0-1 0 0,0 0 1 0 0,-1 0-1 0 0,1 0 0 0 0,0 0 1 0 0,0 0-1 0 0,0 0 1 0 0,0 0-1 0 0,-1-1 1 0 0,1 1-1 0 0,1 0 1 0 0,-1-1-1 0 0,0 1 0 0 0,0-1 1 0 0,0 1-1 0 0,2 0 1 0 0,0 0 13 0 0,1 1-1 0 0,-1-1 1 0 0,1 0 0 0 0,0 0 0 0 0,-1-1 0 0 0,7 1-1 0 0,34-3 68 0 0,-41 2-66 0 0,0 0 0 0 0,0 0 0 0 0,-1 0 0 0 0,1 0-1 0 0,0 1 1 0 0,-1-1 0 0 0,1 1 0 0 0,0 0 0 0 0,-1 0 0 0 0,1 0 0 0 0,-1 0-1 0 0,0 0 1 0 0,1 0 0 0 0,3 3 0 0 0,-5-3-7 0 0,0 0-1 0 0,0 1 0 0 0,0-1 1 0 0,0 0-1 0 0,0 1 1 0 0,-1-1-1 0 0,1 0 0 0 0,0 1 1 0 0,-1-1-1 0 0,1 1 1 0 0,-1-1-1 0 0,1 1 1 0 0,-1 0-1 0 0,0-1 0 0 0,1 1 1 0 0,-1 2-1 0 0,0 1 13 0 0,-1 1 0 0 0,0 0 0 0 0,-2 8 0 0 0,1-6 3 0 0,0-1-1 0 0,1 1 1 0 0,0 11 0 0 0,0-14-22 0 0,1-1 0 0 0,0 1 0 0 0,-1 0 0 0 0,0 0 0 0 0,0 0 0 0 0,-3 7 0 0 0,-1 3 0 0 0,-1 4-51 0 0,0 0 1 0 0,-2 0-1 0 0,-1-1 0 0 0,0 0 1 0 0,-1-1-1 0 0,0 0 0 0 0,-2 0 1 0 0,-22 25-1 0 0,21-28-3036 0 0,-2 0 1 0 0,-24 19-1 0 0,14-15-5740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1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33 3224 0 0,'3'-5'759'0'0,"9"-23"10165"0"0,-10 36-9833 0 0,-2 51 158 0 0,-9 79-815 0 0,-22 205 276 0 0,12-171-434 0 0,2-11 3 0 0,17-152-908 0 0,0-8-246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1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3224 0 0,'12'-16'2637'0'0,"-10"12"-2286"0"0,1 0 1 0 0,-1 0-1 0 0,1 0 0 0 0,0 1 0 0 0,0-1 0 0 0,1 1 1 0 0,-1 0-1 0 0,1 0 0 0 0,-1 0 0 0 0,1 1 1 0 0,8-5-1 0 0,-6 3 197 0 0,1 0-185 0 0,0 1 0 0 0,0-1 1 0 0,0 1-1 0 0,0 1 0 0 0,1-1 1 0 0,-1 2-1 0 0,10-3 0 0 0,56-2 1287 0 0,-37 5-966 0 0,110-5 383 0 0,32-6-943 0 0,-128 8-74 0 0,155-18 132 0 0,-104 12-101 0 0,-44 6-71 0 0,69-12 181 0 0,61-15-158 0 0,-121 19-9 0 0,7 0 303 0 0,81-26-1 0 0,-92 20 206 0 0,119-20 0 0 0,1 18-606 0 0,-172 19 94 0 0,1 0-1 0 0,-1 1 1 0 0,0 0 0 0 0,0 1 0 0 0,1 0 0 0 0,14 4-1 0 0,-24-5 7 0 0,1 0 0 0 0,-1 1 0 0 0,1-1 0 0 0,-1 0-1 0 0,1 0 1 0 0,-1 0 0 0 0,1 0 0 0 0,-1 0 0 0 0,1 0 0 0 0,-1 0-1 0 0,1 0 1 0 0,-1 0 0 0 0,3-2 0 0 0,-2 2 114 0 0,0-1 1 0 0,1 1-1 0 0,-1-1 1 0 0,0 1 0 0 0,1 0-1 0 0,-1 0 1 0 0,0 0-1 0 0,1 0 1 0 0,-1 0-1 0 0,0 1 1 0 0,4 0-1 0 0,22-3-96 0 0,-27 2 33 0 0,-1 0 0 0 0,1 0-1 0 0,0 0 1 0 0,0 1 0 0 0,0-1 0 0 0,0 1-1 0 0,0-1 1 0 0,0 1 0 0 0,0-1-1 0 0,-1 1 1 0 0,1-1 0 0 0,0 1-1 0 0,0-1 1 0 0,-1 1 0 0 0,1 0-1 0 0,0 0 1 0 0,-1-1 0 0 0,1 1 0 0 0,-1 0-1 0 0,1 0 1 0 0,-1 0 0 0 0,1 1-1 0 0,-1-1 91 0 0,0 6-334 0 0,0-2 175 0 0,0 0 0 0 0,0 0 0 0 0,-1-1-1 0 0,0 1 1 0 0,0 0 0 0 0,-3 7-1 0 0,0 3 27 0 0,-11 93 4 0 0,5-22-12 0 0,6-60-26 0 0,1 41 0 0 0,2-44 0 0 0,0 0 0 0 0,-6 34 0 0 0,-3 9-1 0 0,0 3 14 0 0,-1 1 47 0 0,-18 81-124 0 0,19-108-21 0 0,-3-1 0 0 0,-19 47-1 0 0,25-69 78 0 0,-64 135 298 0 0,56-123-444 0 0,-4 9-14 0 0,17-37 170 0 0,1-3 1 0 0,0 1 0 0 0,1-1 0 0 0,-1 1 0 0 0,0-1 0 0 0,0 1 1 0 0,0-1-1 0 0,0 1 0 0 0,-1-1 0 0 0,1 0 0 0 0,0 0 0 0 0,0 0 0 0 0,-1 1 0 0 0,1-1 0 0 0,-1-1 0 0 0,1 1 0 0 0,-1 0 1 0 0,1 0-1 0 0,-1 0 0 0 0,0-1 0 0 0,-2 1 0 0 0,-6 1 19 0 0,0 0-1 0 0,0-1 1 0 0,-1-1-1 0 0,1 0 1 0 0,0 0-1 0 0,-15-3 1 0 0,4 1 80 0 0,-321-9-584 0 0,163 7 715 0 0,-158 0-1679 0 0,84 1 1427 0 0,-29 10 1981 0 0,260-5-1612 0 0,1 0 0 0 0,-1 1 0 0 0,-29 9 0 0 0,48-11-468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5:06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10880,'1'-7'14844,"3"16"-14313,-1 1-255,0-1 0,-1 1 0,0-1 1,0 21-1,-3 40 246,0-43-414,-3 45 44,0 33-1168,6-34-2541,-2-71 3533,2 13-644,-1-7-1149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5:06:2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15552,'2'4'7527,"-1"6"-4333,1 29-3004,-2-34 552,-5 271 581,1-194-1809,4-75-362,-2 19 171,-1-16-1774,-13-3-8559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2T15:06:2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16032,'0'3'7194,"6"5"-4687,10 9-2484,-13-14 807,10 11-350,-1 0 0,-1 1 0,14 24 0,20 49 227,9 15 335,-51-97-913,1-1 1,0 1-1,1-1 0,5 6 1,-9-10-106,0 0 1,0 0 0,-1 0-1,2 0 1,-1-1-1,0 1 1,0 0 0,0-1-1,0 1 1,0 0-1,0-1 1,1 0 0,-1 1-1,0-1 1,1 0-1,-1 1 1,0-1-1,0 0 1,1 0 0,-1 0-1,0 0 1,1 0-1,-1-1 1,0 1 0,0 0-1,1 0 1,-1-1-1,3 0 1,2-5 19,1 0-1,-1 0 1,0 0-1,0-1 1,0 1 0,4-9-1,2-1-60,38-40-1528,-14 21-2358,-5 4-3817,1 1 1817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38 13616 0 0,'9'-15'1365'0'0,"-9"14"-1233"0"0,1 0-1 0 0,-1 0 1 0 0,1 0 0 0 0,-1 0 0 0 0,1 0 0 0 0,-1 0-1 0 0,0 0 1 0 0,1 0 0 0 0,-1 0 0 0 0,0 0-1 0 0,0 0 1 0 0,0 0 0 0 0,0 0 0 0 0,0-1-1 0 0,0 1-54 0 0,0 1 0 0 0,-1 0 0 0 0,1-1 0 0 0,0 1 0 0 0,-1-1-1 0 0,1 1 1 0 0,0 0 0 0 0,-1-1 0 0 0,1 1 0 0 0,0 0 0 0 0,-1-1-1 0 0,1 1 1 0 0,-1 0 0 0 0,1 0 0 0 0,0-1 0 0 0,-1 1-1 0 0,1 0 1 0 0,-1 0 0 0 0,1 0 0 0 0,-1 0 0 0 0,1 0 0 0 0,-1-1-1 0 0,1 1 1 0 0,-1 0 0 0 0,1 0 0 0 0,-1 0 0 0 0,1 0-1 0 0,0 0 1 0 0,-2 1 0 0 0,-2-1 195 0 0,-1 0-1 0 0,1 1 1 0 0,0 0-1 0 0,-1 0 1 0 0,1 0-1 0 0,0 1 1 0 0,-1-1 0 0 0,1 1-1 0 0,0 0 1 0 0,0 0-1 0 0,0 0 1 0 0,1 1-1 0 0,-6 4 1 0 0,-4 4-101 0 0,2 0-1 0 0,-15 17 1 0 0,18-19-224 0 0,-7 8 122 0 0,1 1 1 0 0,-20 33-1 0 0,31-46-72 0 0,0 1 0 0 0,0-1 1 0 0,0 1-1 0 0,1 0 0 0 0,0 0 0 0 0,0 0 1 0 0,1 0-1 0 0,0 0 0 0 0,0 1 1 0 0,0-1-1 0 0,1 0 0 0 0,-1 1 0 0 0,2-1 1 0 0,0 9-1 0 0,-1-13-7 0 0,1-1-1 0 0,-1 1 1 0 0,1 0-1 0 0,-1-1 1 0 0,1 1 0 0 0,-1-1-1 0 0,1 1 1 0 0,0-1 0 0 0,0 0-1 0 0,0 1 1 0 0,0-1-1 0 0,0 0 1 0 0,0 1 0 0 0,0-1-1 0 0,0 0 1 0 0,1 0 0 0 0,-1 0-1 0 0,3 1 1 0 0,-2 0 29 0 0,0-2-1 0 0,1 1 1 0 0,-1 0 0 0 0,1 0-1 0 0,-1-1 1 0 0,1 0 0 0 0,-1 1-1 0 0,1-1 1 0 0,-1 0 0 0 0,1 0-1 0 0,2 0 1 0 0,3-2 192 0 0,0 1-1 0 0,-1-1 1 0 0,1 0-1 0 0,-1-1 1 0 0,1 0 0 0 0,-1 0-1 0 0,7-4 1 0 0,-2 0-193 0 0,-1-1 0 0 0,0 0 0 0 0,-1-1 0 0 0,1 0 1 0 0,13-16-1 0 0,37-56 775 0 0,-58 77-671 0 0,-1 1 45 0 0,0 1 1 0 0,0 0 0 0 0,0 0-1 0 0,0 0 1 0 0,0 0 0 0 0,3-2-1 0 0,-4 3 33 0 0,-1 3-9 0 0,2 10-157 0 0,-1 1 0 0 0,-1-1-1 0 0,0 1 1 0 0,-1-1 0 0 0,0 1 0 0 0,-5 16 0 0 0,3-5-22 0 0,-2-6-166 0 0,4-16 80 0 0,0 0 0 0 0,1 1 0 0 0,-1-1 0 0 0,0 1 0 0 0,1-1 0 0 0,-1 1-1 0 0,1-1 1 0 0,0 1 0 0 0,0 0 0 0 0,0-1 0 0 0,0 1 0 0 0,0-1 0 0 0,1 1-1 0 0,-1-1 1 0 0,2 5 0 0 0,-1-7-102 0 0,0 0-1 0 0,-1 0 1 0 0,1 0 0 0 0,0 0-1 0 0,0 0 1 0 0,-1 0-1 0 0,1 0 1 0 0,0 0 0 0 0,0 0-1 0 0,-1 0 1 0 0,1 0-1 0 0,0 0 1 0 0,0-1 0 0 0,-1 1-1 0 0,1 0 1 0 0,0 0-1 0 0,-1-1 1 0 0,1 1 0 0 0,1-1-1 0 0,8-6-1863 0 0,1 0-316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47 10336 0 0,'6'-10'1032'0'0,"-6"-17"2910"0"0,-1 26-3745 0 0,1 0-1 0 0,-1 1 1 0 0,1-1-1 0 0,0 1 1 0 0,-1-1 0 0 0,1 0-1 0 0,-1 1 1 0 0,1-1-1 0 0,-1 1 1 0 0,0-1-1 0 0,1 1 1 0 0,-1 0-1 0 0,1-1 1 0 0,-1 1 0 0 0,0 0-1 0 0,1-1 1 0 0,-1 1-1 0 0,0 0 1 0 0,1 0-1 0 0,-1-1 1 0 0,0 1 0 0 0,-1 0-1 0 0,0 0 55 0 0,0 0 0 0 0,-1 0 0 0 0,1 1-1 0 0,0-1 1 0 0,0 0 0 0 0,0 1 0 0 0,-4 1 0 0 0,-2 1 53 0 0,1 1 1 0 0,0 0-1 0 0,-9 6 0 0 0,-6 6 421 0 0,2 0 1 0 0,0 2-1 0 0,0 0 0 0 0,-23 30 0 0 0,31-33-452 0 0,1 1 0 0 0,0 0 0 0 0,2 1 0 0 0,0 0-1 0 0,0 0 1 0 0,-10 34 0 0 0,13-34-167 0 0,1 0 187 0 0,-7 33 0 0 0,11-46-267 0 0,1 0 0 0 0,-1 0 0 0 0,1 0 0 0 0,0 1 0 0 0,0-1 0 0 0,1 0 0 0 0,-1 0 0 0 0,1 0 0 0 0,0 1 0 0 0,0-1 0 0 0,0 0 0 0 0,1 0 0 0 0,2 5 0 0 0,-3-7-30 0 0,1 1 0 0 0,0-1 0 0 0,0 0 0 0 0,0 0 0 0 0,0-1 0 0 0,0 1 0 0 0,0 0 1 0 0,0-1-1 0 0,1 1 0 0 0,-1-1 0 0 0,0 1 0 0 0,1-1 0 0 0,0 0 0 0 0,-1 0 0 0 0,1-1 0 0 0,-1 1 0 0 0,1 0 0 0 0,0-1 0 0 0,0 1 0 0 0,-1-1 0 0 0,1 0 0 0 0,0 0 0 0 0,0 0 0 0 0,3-1 0 0 0,6-1-80 0 0,1 0-1 0 0,-1 0 0 0 0,23-9 1 0 0,-7 1-1078 0 0,-1-1 0 0 0,50-28 1 0 0,-41 17-845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16128 0 0,'0'0'1241'0'0,"-8"10"3863"0"0,4 14-4276 0 0,1 0 0 0 0,-1 29 0 0 0,-1 9-458 0 0,-22 122 608 0 0,-6 49-657 0 0,26-169-442 0 0,-5 48-3105 0 0,11-85 1538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 3224 0 0,'-11'-23'6689'0'0,"10"22"-5833"0"0,0 1 1 0 0,0-1-1 0 0,0 0 0 0 0,0 1 1 0 0,-2-2-1 0 0,2 2-621 0 0,0 0-1 0 0,0 0 1 0 0,0-1 0 0 0,0 1-1 0 0,0 0 1 0 0,0 0 0 0 0,0 0 0 0 0,0 0-1 0 0,0 0 1 0 0,1 1 0 0 0,-1-1-1 0 0,0 0 1 0 0,-2 1 0 0 0,0 0-173 0 0,0 1 1 0 0,0 0-1 0 0,0 0 0 0 0,0 0 1 0 0,1 0-1 0 0,-1 1 0 0 0,0-1 1 0 0,-2 4-1 0 0,-5 7 122 0 0,0 0 0 0 0,1 0 0 0 0,0 1 0 0 0,1 0 0 0 0,-10 26 0 0 0,-22 78 2123 0 0,39-114-2167 0 0,0 0 0 0 0,0 0 0 0 0,0 0 0 0 0,1 0 0 0 0,0 1 0 0 0,-1-1 1 0 0,1 0-1 0 0,1 0 0 0 0,0 8 0 0 0,0-11 215 0 0,0-1-329 0 0,0 0 0 0 0,1 0 1 0 0,-1 0-1 0 0,1 0 0 0 0,-1-1 1 0 0,0 1-1 0 0,1 0 0 0 0,-1-1 1 0 0,0 1-1 0 0,1-1 0 0 0,-1 0 1 0 0,1 0-1 0 0,-1 1-8 0 0,3-5 33 0 0,1-1 0 0 0,-1 1 1 0 0,0-1-1 0 0,0 0 1 0 0,-1 0-1 0 0,4-8 1 0 0,1 0 10 0 0,15-33 126 0 0,-16 30 78 0 0,20-32 0 0 0,-23 44-242 0 0,-1 0 133 0 0,0 0-1 0 0,1 0 1 0 0,-1 0-1 0 0,1 1 1 0 0,0-1-1 0 0,6-3 1 0 0,-9 7-126 0 0,-1 1-1 0 0,1-1 1 0 0,0 1 0 0 0,0-1 0 0 0,-1 1-1 0 0,1 0 1 0 0,0 0 0 0 0,0-1 0 0 0,-1 1-1 0 0,1 0 1 0 0,0 0 0 0 0,0 0 0 0 0,0 0-1 0 0,0 0 1 0 0,-1 0 0 0 0,1 0 0 0 0,0 0-1 0 0,0 0 1 0 0,0 0 0 0 0,1 1 0 0 0,-1-1-12 0 0,1 1 1 0 0,-1 0 0 0 0,0 0 0 0 0,1 0-1 0 0,-1 0 1 0 0,0 1 0 0 0,0-1-1 0 0,0 0 1 0 0,0 0 0 0 0,0 1 0 0 0,0-1-1 0 0,0 0 1 0 0,-1 1 0 0 0,2 2-1 0 0,2 8 7 0 0,-1 0-1 0 0,0-1 0 0 0,-1 1 0 0 0,0 0 1 0 0,0 21-1 0 0,2 5-41 0 0,-1 0-78 0 0,-3-28-57 0 0,1 1 0 0 0,0 0 1 0 0,1-1-1 0 0,0 1 0 0 0,0-1 0 0 0,6 14 0 0 0,-8-23 8 0 0,1-1 1 0 0,-1 1-1 0 0,1 0 1 0 0,-1 0-1 0 0,1 0 1 0 0,-1-1-1 0 0,1 1 0 0 0,-1 0 1 0 0,1-1-1 0 0,-1 1 1 0 0,1 0-1 0 0,0-1 1 0 0,0 1-1 0 0,-1-1 1 0 0,1 1-1 0 0,0-1 0 0 0,0 1 1 0 0,-1-1-1 0 0,1 1 1 0 0,0-1-1 0 0,0 0 1 0 0,0 0-1 0 0,0 1 1 0 0,0-1-1 0 0,0 0 0 0 0,-1 0 1 0 0,1 0-1 0 0,0 0 1 0 0,0 0-1 0 0,0 0 1 0 0,0 0-1 0 0,0 0 1 0 0,0-1-1 0 0,0 1 0 0 0,0 0 1 0 0,-1 0-1 0 0,2-1 1 0 0,9-6-2144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15664 0 0,'0'0'1206'0'0,"-12"5"2034"0"0,-11 7 74 0 0,17-8-3003 0 0,-1 1 0 0 0,1 0 0 0 0,0 0 0 0 0,0 1 0 0 0,-6 7 0 0 0,12-13-264 0 0,0 1 1 0 0,0 0-1 0 0,0-1 0 0 0,0 1 1 0 0,0-1-1 0 0,0 1 0 0 0,0 0 1 0 0,0-1-1 0 0,0 1 1 0 0,0-1-1 0 0,0 1 0 0 0,0 0 1 0 0,0-1-1 0 0,0 1 0 0 0,1-1 1 0 0,-1 1-1 0 0,0-1 1 0 0,1 1-1 0 0,-1-1 0 0 0,0 1 1 0 0,1-1-1 0 0,-1 1 0 0 0,0-1 1 0 0,1 1-1 0 0,-1-1 1 0 0,1 0-1 0 0,0 1 0 0 0,12 11-65 0 0,-7-9 59 0 0,-1 1-1 0 0,1-2 1 0 0,0 1 0 0 0,1-1 0 0 0,9 3-1 0 0,2 1 293 0 0,-11-4-187 0 0,-1 1 0 0 0,0-1 0 0 0,0 1 0 0 0,0 0-1 0 0,10 8 1 0 0,-14-10-100 0 0,0 1 0 0 0,-1 0 0 0 0,1-1 0 0 0,-1 1 0 0 0,0 0 0 0 0,1-1 0 0 0,-1 1 1 0 0,0 0-1 0 0,0 0 0 0 0,0 0 0 0 0,0 0 0 0 0,-1 0 0 0 0,1 1 0 0 0,0-1 0 0 0,-1 0 0 0 0,0 0 0 0 0,1 0 0 0 0,-1 1 0 0 0,0-1 0 0 0,0 0 0 0 0,-1 4 0 0 0,0 2 31 0 0,0-1-1 0 0,-1 0 1 0 0,0 1 0 0 0,-1-1 0 0 0,0 0-1 0 0,0 0 1 0 0,0 0 0 0 0,-1 0-1 0 0,0-1 1 0 0,0 0 0 0 0,-10 12-1 0 0,8-11-261 0 0,0-1 0 0 0,-1 1 0 0 0,0-1-1 0 0,-1-1 1 0 0,1 1 0 0 0,-1-1 0 0 0,0 0 0 0 0,0-1-1 0 0,-12 5 1 0 0,10-7-2186 0 0,10-2 2255 0 0,0 0 0 0 0,-1 0 0 0 0,1-1 0 0 0,0 1 0 0 0,0 0 0 0 0,0 0 0 0 0,0 0 0 0 0,0 0 0 0 0,0-1 0 0 0,0 1 0 0 0,0 0 0 0 0,0 0 0 0 0,0 0 0 0 0,0-1 0 0 0,0 1 0 0 0,0 0 0 0 0,0 0 0 0 0,0 0 0 0 0,0-1 0 0 0,0 1 0 0 0,0 0 0 0 0,0 0 0 0 0,0 0 0 0 0,0-1 0 0 0,0 1 0 0 0,0 0 0 0 0,0 0 0 0 0,1 0 0 0 0,-1 0 0 0 0,0-1 0 0 0,0 1 0 0 0,0 0 0 0 0,0 0 0 0 0,0 0 0 0 0,0 0 0 0 0,1 0-1 0 0,-1-1 1 0 0,0 1 0 0 0,0 0 0 0 0,1 0 0 0 0,4-7-2408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24 3680 0 0,'-3'-24'22497'0'0,"6"28"-22324"0"0,0 0 0 0 0,0-1 1 0 0,1 1-1 0 0,-1-1 1 0 0,1 0-1 0 0,-1 0 1 0 0,1 0-1 0 0,0 0 1 0 0,9 3-1 0 0,-8-3-65 0 0,1 0-1 0 0,-1 1 1 0 0,0-1-1 0 0,0 1 0 0 0,0 0 1 0 0,0 0-1 0 0,-1 0 1 0 0,0 1-1 0 0,0-1 1 0 0,4 7-1 0 0,-6-9-71 0 0,-1 1 0 0 0,1 0 0 0 0,-1 0 0 0 0,0 0 0 0 0,0 0 0 0 0,0 0 0 0 0,-1 0-1 0 0,1 0 1 0 0,-1 0 0 0 0,1 0 0 0 0,-1 0 0 0 0,0 0 0 0 0,0 0 0 0 0,-1 1 0 0 0,1-1 0 0 0,0 0 0 0 0,-1 0-1 0 0,0 0 1 0 0,0 0 0 0 0,0 0 0 0 0,-2 4 0 0 0,-1 1-37 0 0,0-1 0 0 0,-1 0 0 0 0,0 0 0 0 0,0 0 0 0 0,-1 0 0 0 0,1-1 0 0 0,-2 0 0 0 0,1 0 0 0 0,-13 10-1 0 0,1-5-1138 0 0,-1 1-1 0 0,-35 15 0 0 0,31-18-966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5064 0 0,'0'0'389'0'0,"-6"13"2639"0"0,-6 21 6407 0 0,-4 18-6388 0 0,1 14-1453 0 0,-8 86 0 0 0,18-118-1512 0 0,2-14-100 0 0,-4 46-446 0 0,7-59 469 0 0,0 1 1 0 0,0-1 0 0 0,1 1-1 0 0,0-1 1 0 0,0 0-1 0 0,4 13 1 0 0,-5-20-90 0 0,0 1 0 0 0,0-1 0 0 0,1 1 0 0 0,-1 0 0 0 0,0-1 0 0 0,0 1 0 0 0,1-1 0 0 0,-1 1 0 0 0,0-1 0 0 0,0 1 0 0 0,1-1 0 0 0,-1 1 0 0 0,1-1 0 0 0,-1 1 0 0 0,0-1 0 0 0,1 1 0 0 0,-1-1 0 0 0,1 1 0 0 0,-1-1 0 0 0,1 0 0 0 0,0 1 0 0 0,-1-1 0 0 0,1 0 0 0 0,-1 0 0 0 0,1 0 0 0 0,-1 1 0 0 0,1-1 0 0 0,0 0 0 0 0,-1 0 0 0 0,1 0 0 0 0,-1 0 0 0 0,1 0 0 0 0,1 0 0 0 0,4-2-1571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76 14280 0 0,'0'0'6683'0'0,"8"-1"-6215"0"0,17-3 154 0 0,-1-1-1 0 0,26-10 0 0 0,-19 5-369 0 0,74-17-43 0 0,-84 22-256 0 0,1 2-1 0 0,41-2 1 0 0,-59 5-209 0 0,0 0 0 0 0,0 1-1 0 0,0 0 1 0 0,-1-1 0 0 0,1 1 0 0 0,0 1 0 0 0,5 1 0 0 0,-3 1-1678 0 0</inkml:trace>
  <inkml:trace contextRef="#ctx0" brushRef="#br0" timeOffset="1">1 314 19263 0 0,'0'0'940'0'0,"8"0"56"0"0,3 0-946 0 0,-1-1 0 0 0,1-1 0 0 0,-1 1 0 0 0,0-2 0 0 0,11-3 0 0 0,51-22 482 0 0,-6 2 214 0 0,-45 19-469 0 0,39-12 144 0 0,-53 18-622 0 0,0-1 0 0 0,1 1 0 0 0,-1 0 0 0 0,0 1-1 0 0,0 0 1 0 0,10 1 0 0 0,0 4-3233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2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35 244 17159 0 0,'-29'27'1864'0'0,"29"-26"-1832"0"0,-1-1-1 0 0,1 1 0 0 0,-1-1 0 0 0,1 1 0 0 0,-1 0 1 0 0,1-1-1 0 0,0 1 0 0 0,-1 0 0 0 0,1-1 0 0 0,0 1 0 0 0,0 0 1 0 0,-1-1-1 0 0,1 1 0 0 0,0 0 0 0 0,0 0 0 0 0,0-1 1 0 0,0 1-1 0 0,0 0 0 0 0,0 0 0 0 0,0-1 0 0 0,0 1 1 0 0,0 0-1 0 0,0 0 0 0 0,0-1 0 0 0,1 1 0 0 0,-1 0 1 0 0,0-1-1 0 0,1 1 0 0 0,-1 0 0 0 0,0-1 0 0 0,1 1 0 0 0,-1 0 1 0 0,1-1-1 0 0,-1 1 0 0 0,1-1 0 0 0,-1 1 0 0 0,1 0 1 0 0,-1-1-1 0 0,1 1 0 0 0,-1-1 0 0 0,1 0 0 0 0,0 1 1 0 0,-1-1-1 0 0,1 0 0 0 0,0 1 0 0 0,-1-1 0 0 0,1 0 0 0 0,0 0 1 0 0,0 1-1 0 0,1-1 0 0 0,4 1 158 0 0,1 1 0 0 0,0-2 0 0 0,0 1 0 0 0,0-1 0 0 0,0 0 0 0 0,12-1 0 0 0,44-11 397 0 0,-48 8-450 0 0,12-1-143 0 0,17-5-900 0 0,-16 3-4477 0 0,-3-1-1649 0 0</inkml:trace>
  <inkml:trace contextRef="#ctx0" brushRef="#br0" timeOffset="1">524 0 21887 0 0,'107'115'4192'0'0,"-94"-97"-3825"0"0,-1 0 0 0 0,16 31-1 0 0,9 13-675 0 0,-32-55-574 0 0,1 1 0 0 0,0-1-1 0 0,0 0 1 0 0,1 0-1 0 0,10 8 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8 4608 0 0,'-19'-6'-543'0'0,"16"6"1791"0"0,1-1 0 0 0,-1 1 0 0 0,0-1 0 0 0,0 1 0 0 0,0 0 0 0 0,1 0 0 0 0,-1 0 0 0 0,0 1 0 0 0,0-1 0 0 0,1 1 0 0 0,-1-1 0 0 0,0 1 0 0 0,1 0 0 0 0,-5 1 0 0 0,-12 11 350 0 0,-13 14-994 0 0,-35 38-1 0 0,7 2-832 0 0,39-37-2421 0 0,13-17 1042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13 7832 0 0,'0'0'705'0'0,"-15"-6"6130"0"0,13 5-6700 0 0,0 0 0 0 0,-1 0 1 0 0,1 0-1 0 0,0 1 1 0 0,-1-1-1 0 0,1 1 0 0 0,-1-1 1 0 0,0 1-1 0 0,1 0 1 0 0,-1 0-1 0 0,1 0 0 0 0,-1 0 1 0 0,1 0-1 0 0,-1 1 1 0 0,-2 0-1 0 0,1 0 220 0 0,0 1 1 0 0,0-1-1 0 0,0 1 0 0 0,0 0 1 0 0,1 0-1 0 0,-1 1 1 0 0,0-1-1 0 0,-3 5 0 0 0,-2 1 339 0 0,0 1-1 0 0,1 1 0 0 0,0 0 0 0 0,1 0 0 0 0,-9 16 0 0 0,11-17-698 0 0,-1 1 0 0 0,1 1 0 0 0,1-1 1 0 0,0 1-1 0 0,0-1 0 0 0,1 1 0 0 0,1 0 0 0 0,0 0 0 0 0,0 1 0 0 0,1-1 0 0 0,0 0 0 0 0,1 12 0 0 0,1-21 6 0 0,-1 0-1 0 0,0 0 0 0 0,0 0 0 0 0,1 0 1 0 0,0 0-1 0 0,-1 0 0 0 0,1 0 1 0 0,0 0-1 0 0,0 0 0 0 0,0-1 1 0 0,0 1-1 0 0,0 0 0 0 0,0-1 1 0 0,2 3-1 0 0,-2-3-1 0 0,0-1 1 0 0,0 1-1 0 0,0 0 0 0 0,0 0 0 0 0,0-1 1 0 0,1 1-1 0 0,-1-1 0 0 0,0 1 1 0 0,0-1-1 0 0,1 1 0 0 0,-1-1 1 0 0,0 0-1 0 0,1 0 0 0 0,-1 0 1 0 0,0 1-1 0 0,3-2 0 0 0,0 1 10 0 0,-1-1 0 0 0,1 0 0 0 0,0 0 0 0 0,-1 0 0 0 0,1 0 0 0 0,-1-1-1 0 0,1 1 1 0 0,-1-1 0 0 0,0 0 0 0 0,0 0 0 0 0,0 0 0 0 0,0-1 0 0 0,5-4 0 0 0,1-3 65 0 0,0-2 0 0 0,0 1 0 0 0,-1-1 0 0 0,9-18 0 0 0,12-17 568 0 0,-21 36 16 0 0,0 0 1 0 0,17-17-1 0 0,-25 28-644 0 0,1 0-1 0 0,-1 0 0 0 0,0 0 1 0 0,1 0-1 0 0,-1 0 0 0 0,0 0 1 0 0,0 0-1 0 0,1 0 0 0 0,-1 0 1 0 0,0 0-1 0 0,1 0 0 0 0,-1 0 1 0 0,0 0-1 0 0,1 0 0 0 0,-1 0 1 0 0,0 0-1 0 0,0 0 0 0 0,1 1 1 0 0,-1-1-1 0 0,0 0 0 0 0,0 0 1 0 0,1 0-1 0 0,-1 0 0 0 0,0 0 0 0 0,0 1 1 0 0,1-1-1 0 0,-1 0 0 0 0,0 0 1 0 0,0 1-1 0 0,0-1 0 0 0,1 0 1 0 0,-1 0-1 0 0,0 1 0 0 0,0-1 1 0 0,0 0-1 0 0,0 0 0 0 0,0 1 1 0 0,0-1-1 0 0,1 1 0 0 0,4 11 98 0 0,0 2-54 0 0,-1-1 17 0 0,0 0-1 0 0,5 26 1 0 0,-8-32-174 0 0,1 0 0 0 0,-1 0 0 0 0,1 0 0 0 0,0-1 0 0 0,4 8 0 0 0,7 8-2751 0 0,-11-20 1836 0 0,0 0 0 0 0,0 0-1 0 0,0 0 1 0 0,0 0 0 0 0,0 0 0 0 0,3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52 2760 0 0,'0'0'125'0'0,"-3"-10"22"0"0,3 9 691 0 0,-1-1-1 0 0,1 1 1 0 0,0-1 0 0 0,0 1-1 0 0,-1-1 1 0 0,1 1 0 0 0,0-1-1 0 0,-1 1 1 0 0,0-1 0 0 0,1 1 0 0 0,-1 0-1 0 0,0-1 1 0 0,0 1 0 0 0,0 0-1 0 0,0 0 1 0 0,-2-3 0 0 0,1 3-270 0 0,1-1 0 0 0,-1 1 0 0 0,-1-1 0 0 0,1 1 0 0 0,0 0 0 0 0,0 0 0 0 0,0 0 0 0 0,-1 0 1 0 0,1 0-1 0 0,-3 0 0 0 0,2 0-471 0 0,0 0 1 0 0,0 1-1 0 0,1 0 0 0 0,-1-1 1 0 0,0 1-1 0 0,0 0 1 0 0,0 0-1 0 0,1 1 0 0 0,-1-1 1 0 0,0 1-1 0 0,0-1 1 0 0,1 1-1 0 0,-1 0 0 0 0,0 0 1 0 0,1 0-1 0 0,-1 0 1 0 0,1 1-1 0 0,-1-1 0 0 0,1 1 1 0 0,-3 1-1 0 0,-13 15 267 0 0,11-13-322 0 0,1 0 0 0 0,0 1 0 0 0,1 0 1 0 0,-1 1-1 0 0,1-1 0 0 0,1 1 0 0 0,-5 8 1 0 0,6-9-10 0 0,0 0 1 0 0,0 1 0 0 0,1 0 0 0 0,1-1 0 0 0,-1 1-1 0 0,1 0 1 0 0,0 0 0 0 0,0 0 0 0 0,1 0-1 0 0,0 11 1 0 0,1-15-70 0 0,-1-1 0 0 0,0 1-1 0 0,1 0 1 0 0,0 0 0 0 0,0 0-1 0 0,0-1 1 0 0,0 1 0 0 0,0 0-1 0 0,0-1 1 0 0,1 1 0 0 0,-1-1-1 0 0,1 1 1 0 0,0-1 0 0 0,0 0-1 0 0,0 0 1 0 0,0 0 0 0 0,0 0-1 0 0,0 0 1 0 0,0 0 0 0 0,1 0 0 0 0,-1-1-1 0 0,1 1 1 0 0,-1-1 0 0 0,1 0-1 0 0,0 0 1 0 0,-1 0 0 0 0,6 1-1 0 0,-3-1 94 0 0,0 0 0 0 0,0 0 0 0 0,1 0 0 0 0,-1-1 0 0 0,0 0 0 0 0,0 0 0 0 0,1-1 0 0 0,-1 1-1 0 0,0-1 1 0 0,0 0 0 0 0,1 0 0 0 0,-1-1 0 0 0,0 0 0 0 0,0 0 0 0 0,-1 0 0 0 0,1 0 0 0 0,0-1 0 0 0,-1 0 0 0 0,1 0-1 0 0,-1 0 1 0 0,0 0 0 0 0,0-1 0 0 0,0 0 0 0 0,-1 1 0 0 0,1-1 0 0 0,-1-1 0 0 0,0 1 0 0 0,0 0 0 0 0,0-1 0 0 0,-1 0 0 0 0,0 1-1 0 0,1-1 1 0 0,-2 0 0 0 0,4-10 0 0 0,-3 4 70 0 0,-1 4 124 0 0,0 0 0 0 0,1 1 0 0 0,0-1-1 0 0,0 0 1 0 0,0 1 0 0 0,5-8 0 0 0,-6 14-237 0 0,0 1-1 0 0,0 0 1 0 0,0 0 0 0 0,0 1 0 0 0,-1-1-1 0 0,1 0 1 0 0,0 0 0 0 0,0 0 0 0 0,-1 1 0 0 0,1-1-1 0 0,0 2 1 0 0,4 14-12 0 0,-1 0 0 0 0,0 0 0 0 0,-2 1 0 0 0,0-1 0 0 0,0 1 0 0 0,-2-1 1 0 0,0 1-1 0 0,-1-1 0 0 0,-1 1 0 0 0,-5 23 0 0 0,1-19-38 0 0,-1 0 1 0 0,0 0 0 0 0,-1-1-1 0 0,-2 0 1 0 0,0-1 0 0 0,-1 0-1 0 0,-22 29 1 0 0,28-41-187 0 0,-2 0 0 0 0,1-1 0 0 0,-1 0 1 0 0,-12 11-1 0 0,17-17-61 0 0,-1 1 1 0 0,1-1 0 0 0,0 1 0 0 0,0-1-1 0 0,-1 0 1 0 0,1 0 0 0 0,0 0-1 0 0,-1 0 1 0 0,0 0 0 0 0,1 0 0 0 0,-1-1-1 0 0,1 1 1 0 0,-1-1 0 0 0,0 0-1 0 0,1 0 1 0 0,-1 0 0 0 0,1 0-1 0 0,-1 0 1 0 0,0 0 0 0 0,1-1 0 0 0,-5-1-1 0 0,-5-4-7904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15664 0 0,'0'0'1417'0'0,"4"-5"-475"0"0,41-70 4811 0 0,-14 22-4388 0 0,-3-2-407 0 0,-23 42-647 0 0,1 1 0 0 0,1 0 1 0 0,0 0-1 0 0,0 0 0 0 0,1 1 0 0 0,10-11 1 0 0,-18 21-307 0 0,0 1 1 0 0,1 0-1 0 0,-1 0 1 0 0,0 0-1 0 0,0-1 1 0 0,0 1-1 0 0,1 0 0 0 0,-1 0 1 0 0,0 0-1 0 0,1-1 1 0 0,-1 1-1 0 0,0 0 1 0 0,0 0-1 0 0,1 0 1 0 0,-1 0-1 0 0,0 0 1 0 0,1 0-1 0 0,-1-1 0 0 0,0 1 1 0 0,0 0-1 0 0,1 0 1 0 0,-1 0-1 0 0,0 0 1 0 0,1 0-1 0 0,-1 0 1 0 0,0 0-1 0 0,1 1 1 0 0,-1-1-1 0 0,0 0 0 0 0,1 0 1 0 0,-1 0-1 0 0,0 0 1 0 0,0 0-1 0 0,1 1 1 0 0,6 10 12 0 0,-1 19-117 0 0,-6-30 99 0 0,0 8-67 0 0,0 0 0 0 0,0 0-1 0 0,0 0 1 0 0,-4 12-1 0 0,3-14 20 0 0,0 0-1 0 0,0 1 1 0 0,1-1-1 0 0,0 0 1 0 0,0 0-1 0 0,0 0 1 0 0,2 9-1 0 0,-2-14 48 0 0,0-1 0 0 0,0 0 0 0 0,0 0 0 0 0,0 1 0 0 0,1-1 0 0 0,-1 0 1 0 0,0 0-1 0 0,0 1 0 0 0,0-1 0 0 0,0 0 0 0 0,1 0 0 0 0,-1 0 0 0 0,0 0 0 0 0,0 1 0 0 0,1-1 0 0 0,-1 0 0 0 0,0 0 0 0 0,0 0 0 0 0,1 0 0 0 0,-1 0 0 0 0,0 0 0 0 0,0 0 0 0 0,1 0 0 0 0,-1 0 0 0 0,0 0 1 0 0,0 0-1 0 0,1 0 0 0 0,-1 0 0 0 0,0 0 0 0 0,1 0 0 0 0,-1 0 0 0 0,0 0 0 0 0,0 0 0 0 0,1 0 0 0 0,-1 0 0 0 0,0 0 0 0 0,1 0 0 0 0,6-3-35 0 0,-1-1 36 0 0,0 0 0 0 0,0 0 0 0 0,0 0 0 0 0,-1 0 0 0 0,1-1 0 0 0,-1 0 0 0 0,0 0 0 0 0,0-1 0 0 0,5-7 0 0 0,1-1 0 0 0,-7 9 9 0 0,0 1 0 0 0,0 0-1 0 0,1 0 1 0 0,-1 1 0 0 0,1-1 0 0 0,0 1-1 0 0,0 0 1 0 0,0 0 0 0 0,0 1-1 0 0,7-3 1 0 0,-11 4-6 0 0,1 1-1 0 0,0-1 1 0 0,0 1-1 0 0,-1 0 1 0 0,1 0-1 0 0,0 0 1 0 0,0 0-1 0 0,-1 0 1 0 0,1 0-1 0 0,0 0 1 0 0,0 0-1 0 0,-1 0 1 0 0,1 1 0 0 0,0-1-1 0 0,-1 1 1 0 0,1 0-1 0 0,0-1 1 0 0,-1 1-1 0 0,1 0 1 0 0,-1 0-1 0 0,1 0 1 0 0,-1 0-1 0 0,0 0 1 0 0,1 0-1 0 0,-1 0 1 0 0,0 1-1 0 0,0-1 1 0 0,1 0-1 0 0,-1 1 1 0 0,0-1-1 0 0,-1 1 1 0 0,1-1-1 0 0,0 1 1 0 0,0-1 0 0 0,-1 1-1 0 0,1 0 1 0 0,0 2-1 0 0,4 12-16 0 0,-1 0 0 0 0,0 0-1 0 0,-1 1 1 0 0,-1-1 0 0 0,0 32-1 0 0,-3-20 17 0 0,-2 0 0 0 0,-9 48 0 0 0,7-54 38 0 0,0 1 0 0 0,-2-1 0 0 0,-19 42 0 0 0,22-59 8 0 0,3-4-124 0 0,-7-26 184 0 0,7 4-154 0 0,0 0-1 0 0,2 0 1 0 0,0-1-1 0 0,8-38 1 0 0,28-82 836 0 0,-30 117-236 0 0,-2 8-492 0 0,1 1 0 0 0,0 0 0 0 0,1 1-1 0 0,1 0 1 0 0,0 0 0 0 0,2 0 0 0 0,-1 1 0 0 0,2 1-1 0 0,-1 0 1 0 0,26-23 0 0 0,-35 35-7 0 0,0-1 0 0 0,1 1 0 0 0,-1 0-1 0 0,1 1 1 0 0,-1-1 0 0 0,1 0 0 0 0,0 0 0 0 0,-1 1 0 0 0,1-1-1 0 0,0 1 1 0 0,0-1 0 0 0,-1 1 0 0 0,1 0 0 0 0,0 0 0 0 0,0-1 0 0 0,0 1-1 0 0,-1 0 1 0 0,4 1 0 0 0,-5-1-31 0 0,1 0 0 0 0,0 1 0 0 0,0-1 0 0 0,0 0 0 0 0,-1 1 0 0 0,1-1 0 0 0,0 1 0 0 0,0-1 0 0 0,-1 1 0 0 0,1-1-1 0 0,0 1 1 0 0,-1-1 0 0 0,1 1 0 0 0,-1 0 0 0 0,1-1 0 0 0,-1 1 0 0 0,1 0 0 0 0,-1-1 0 0 0,1 1 0 0 0,-1 0 0 0 0,1 0 0 0 0,-1-1 0 0 0,0 1 0 0 0,0 0 0 0 0,1 0 0 0 0,-1 0 0 0 0,0 0 0 0 0,0-1 0 0 0,0 1 0 0 0,0 0-1 0 0,0 0 1 0 0,0 0 0 0 0,0 0 0 0 0,0 0 0 0 0,0-1 0 0 0,-1 1 0 0 0,1 0 0 0 0,-1 1 0 0 0,-6 34-33 0 0,5-20-21 0 0,-2-1 1 0 0,0 0 0 0 0,-9 25-1 0 0,3-18-161 0 0,-14 29-620 0 0,21-47 381 0 0,0 0 0 0 0,0 0 0 0 0,0 0-1 0 0,0 0 1 0 0,-1 0 0 0 0,1-1 0 0 0,-1 1 0 0 0,-7 4 0 0 0,5-8-1142 0 0,1-7-40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21191 0 0,'11'-7'2296'0'0,"-10"7"-2238"0"0,-1 0 0 0 0,0 0 0 0 0,1 0-1 0 0,-1-1 1 0 0,1 1 0 0 0,-1 0 0 0 0,0 0-1 0 0,1 0 1 0 0,-1 0 0 0 0,1 0 0 0 0,-1 1-1 0 0,0-1 1 0 0,1 0 0 0 0,-1 0 0 0 0,0 0 0 0 0,1 0-1 0 0,-1 0 1 0 0,1 0 0 0 0,-1 1 0 0 0,0-1-1 0 0,1 0 1 0 0,-1 0 0 0 0,0 1 0 0 0,0-1-1 0 0,1 0 1 0 0,-1 0 0 0 0,1 1 0 0 0,6 13 952 0 0,0 17 427 0 0,-3 33-116 0 0,-3-23-934 0 0,0-5-207 0 0,-5 41-1 0 0,2-49-174 0 0,0 0 0 0 0,2 0 0 0 0,5 37 0 0 0,-5-62-8 0 0,1 0 0 0 0,0 0 0 0 0,-1 0 0 0 0,1 0-1 0 0,1 0 1 0 0,-1 0 0 0 0,0 0 0 0 0,1 0 0 0 0,-1 0 0 0 0,1-1 0 0 0,0 1-1 0 0,0 0 1 0 0,0-1 0 0 0,0 0 0 0 0,0 1 0 0 0,1-1 0 0 0,-1 0 0 0 0,1 0-1 0 0,3 2 1 0 0,-3-3-40 0 0,1 1 0 0 0,-1-1 0 0 0,1 0 0 0 0,-1 0 0 0 0,1 0 0 0 0,0 0 0 0 0,-1 0 1 0 0,1-1-1 0 0,0 0 0 0 0,0 0 0 0 0,-1 0 0 0 0,1 0 0 0 0,0 0 0 0 0,0-1 0 0 0,-1 0 0 0 0,5-1 0 0 0,1-1 11 0 0,1-1-1 0 0,-1 1 1 0 0,-1-2 0 0 0,1 1-1 0 0,-1-1 1 0 0,1-1 0 0 0,-1 1-1 0 0,10-11 1 0 0,-13 12 55 0 0,-1-1 1 0 0,1 1-1 0 0,-1-1 0 0 0,0 0 0 0 0,-1 0 0 0 0,1 0 1 0 0,-1 0-1 0 0,0-1 0 0 0,-1 0 0 0 0,1 1 0 0 0,-1-1 1 0 0,0 0-1 0 0,0 0 0 0 0,1-9 0 0 0,-3 14-5 0 0,0 0 0 0 0,0 0-1 0 0,1 0 1 0 0,-1 0 0 0 0,0 0 0 0 0,0 0-1 0 0,0 0 1 0 0,0 0 0 0 0,-1 0 0 0 0,1-1-1 0 0,0 1 1 0 0,0 0 0 0 0,-1 0 0 0 0,1 0 0 0 0,0 0-1 0 0,-1 1 1 0 0,1-1 0 0 0,-1 0 0 0 0,1 0-1 0 0,-1 0 1 0 0,0 0 0 0 0,1 0 0 0 0,-1 0-1 0 0,0 1 1 0 0,1-1 0 0 0,-1 0 0 0 0,0 1-1 0 0,0-1 1 0 0,0 1 0 0 0,0-1 0 0 0,0 0-1 0 0,0 1 1 0 0,-2-1 0 0 0,1 1 24 0 0,0 0 0 0 0,0-1-1 0 0,0 1 1 0 0,-1 1 0 0 0,1-1 0 0 0,0 0-1 0 0,0 1 1 0 0,0-1 0 0 0,0 1 0 0 0,-1-1-1 0 0,1 1 1 0 0,0 0 0 0 0,0 0 0 0 0,0 0-1 0 0,-2 2 1 0 0,-2 1 29 0 0,1 0-1 0 0,-1 0 1 0 0,1 1 0 0 0,0 0-1 0 0,1 0 1 0 0,-1 0 0 0 0,1 0-1 0 0,0 1 1 0 0,0 0 0 0 0,-4 8-1 0 0,4-4-100 0 0,0-1-1 0 0,1 1 0 0 0,0-1 1 0 0,0 1-1 0 0,1 0 0 0 0,-2 14 1 0 0,4-21-60 0 0,0-1 1 0 0,0 1 0 0 0,0 0 0 0 0,0 0-1 0 0,0 0 1 0 0,1-1 0 0 0,-1 1-1 0 0,1 0 1 0 0,0-1 0 0 0,0 1-1 0 0,1 2 1 0 0,-2-4-140 0 0,1 0 0 0 0,0 1 0 0 0,0-1 1 0 0,-1 0-1 0 0,1 0 0 0 0,0 0 0 0 0,0 0 0 0 0,0-1 0 0 0,0 1 0 0 0,0 0 0 0 0,0 0 0 0 0,1 0 0 0 0,-1-1 0 0 0,0 1 0 0 0,0-1 1 0 0,0 1-1 0 0,1-1 0 0 0,-1 1 0 0 0,0-1 0 0 0,0 0 0 0 0,1 1 0 0 0,-1-1 0 0 0,0 0 0 0 0,3 0 0 0 0,9-2-8618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61 6448 0 0,'12'4'2674'0'0,"-12"-4"-2487"0"0,0 0 0 0 0,0 0 0 0 0,1 0 0 0 0,-1 0-1 0 0,0 0 1 0 0,0 0 0 0 0,1 0 0 0 0,-1 0 0 0 0,0 0-1 0 0,0 0 1 0 0,1 0 0 0 0,-1 0 0 0 0,0 0 0 0 0,0 0-1 0 0,1 0 1 0 0,-1 0 0 0 0,0 0 0 0 0,0 0 0 0 0,2-1 1494 0 0,-1 1-1494 0 0,10-8 6528 0 0,-9 7-6418 0 0,-1 0 1 0 0,1-1-1 0 0,-1 1 0 0 0,0 0 0 0 0,0-1 1 0 0,0 1-1 0 0,0-1 0 0 0,0 1 0 0 0,0-1 1 0 0,0 0-1 0 0,0 1 0 0 0,0-4 0 0 0,0 4-204 0 0,0 1 0 0 0,-1-1 0 0 0,0 0 0 0 0,1 0 0 0 0,-1 0 0 0 0,1 0 0 0 0,-1 0 0 0 0,0 0-1 0 0,0 0 1 0 0,0 0 0 0 0,0 0 0 0 0,0 0 0 0 0,0 0 0 0 0,0 0 0 0 0,0 0 0 0 0,0 0 0 0 0,0 0 0 0 0,0 0 0 0 0,0 0 0 0 0,-1 0-1 0 0,1 0 1 0 0,0 0 0 0 0,-1 0 0 0 0,1 0 0 0 0,-1 0 0 0 0,1 0 0 0 0,-1 0 0 0 0,0 1 0 0 0,1-1 0 0 0,-1 0 0 0 0,-1 0-1 0 0,1 0-46 0 0,0 0 0 0 0,0 1-1 0 0,0 0 1 0 0,-1-1-1 0 0,1 1 1 0 0,0 0-1 0 0,0-1 1 0 0,-1 1 0 0 0,1 0-1 0 0,0 0 1 0 0,-1 0-1 0 0,1 0 1 0 0,0 1-1 0 0,-1-1 1 0 0,1 0-1 0 0,0 0 1 0 0,0 1 0 0 0,-1-1-1 0 0,1 1 1 0 0,0-1-1 0 0,0 1 1 0 0,-2 0-1 0 0,-18 10 160 0 0,14-7-172 0 0,-1 0-1 0 0,0 1 1 0 0,-12 9-1 0 0,-23 21 48 0 0,22-19 57 0 0,-27 27-1 0 0,42-37-118 0 0,0 1 0 0 0,0 0 0 0 0,1 0 0 0 0,0 1 1 0 0,1-1-1 0 0,-1 1 0 0 0,1 0 0 0 0,-3 11 0 0 0,2-7-18 0 0,-3 16 0 0 0,7-26 0 0 0,1-1 0 0 0,0 1 0 0 0,0-1 0 0 0,0 0 0 0 0,0 1 0 0 0,0-1 0 0 0,0 1 0 0 0,1-1 0 0 0,-1 0 0 0 0,0 1 0 0 0,1-1 0 0 0,-1 0 0 0 0,1 1 0 0 0,-1-1 0 0 0,1 0 0 0 0,0 0 0 0 0,-1 1 0 0 0,2 0 0 0 0,-1-1-4 0 0,1 0-1 0 0,-1 0 0 0 0,0 0 1 0 0,1 0-1 0 0,-1 0 1 0 0,0 0-1 0 0,1-1 1 0 0,-1 1-1 0 0,1 0 1 0 0,-1-1-1 0 0,1 0 0 0 0,-1 1 1 0 0,1-1-1 0 0,0 0 1 0 0,-1 1-1 0 0,1-1 1 0 0,0 0-1 0 0,1-1 1 0 0,33-4-128 0 0,-23 3 110 0 0,35-8 193 0 0,-32 6-53 0 0,1 1 0 0 0,-1 0 0 0 0,30 0 0 0 0,-45 3-12 0 0,-2 13 753 0 0,1-10-843 0 0,-1 1 0 0 0,-1-1 0 0 0,1 1-1 0 0,0-1 1 0 0,-1 0 0 0 0,0 0 0 0 0,0 0 0 0 0,0 0 0 0 0,0 0-1 0 0,0 0 1 0 0,-1 0 0 0 0,-4 4 0 0 0,-5 3 51 0 0,-23 15-1 0 0,5-5-37 0 0,24-16-29 0 0,4-3 0 0 0,1 0 0 0 0,-1 0 0 0 0,0 0 0 0 0,1 0 0 0 0,-1 0 0 0 0,1 1 0 0 0,-1-1 0 0 0,1 1 0 0 0,-1-1 0 0 0,0 3 0 0 0,-1 0-27 0 0,3-3-111 0 0,2-1-308 0 0,0 0 465 0 0,1 0-1 0 0,-1 0 1 0 0,0 1 0 0 0,0-1-1 0 0,1 1 1 0 0,-1-1-1 0 0,0 1 1 0 0,0 0 0 0 0,0 0-1 0 0,0 0 1 0 0,0 0-1 0 0,0 0 1 0 0,0 0 0 0 0,0 0-1 0 0,0 1 1 0 0,2 2-1 0 0,-1-1 6 0 0,-1 0-1 0 0,0 0 0 0 0,0 0 0 0 0,0 0 0 0 0,-1 1 0 0 0,1-1 0 0 0,-1 1 1 0 0,0-1-1 0 0,0 1 0 0 0,1 4 0 0 0,3 45-212 0 0,-5-48 7 0 0,0 0 1 0 0,0 0 0 0 0,0 0 0 0 0,-1-1-1 0 0,0 1 1 0 0,-1 5 0 0 0,-2 18-3711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54 15664 0 0,'0'0'1417'0'0,"2"-8"-1139"0"0,2-13-201 0 0,0 6 2346 0 0,-4 6 3433 0 0,-2 45-5277 0 0,-2 1-1 0 0,-15 63 0 0 0,12-68-1017 0 0,1-1-1 0 0,1 1 1 0 0,1 1-1 0 0,2 43 1 0 0,2-74 145 0 0,0 0 0 0 0,0-1 0 0 0,0 1 0 0 0,0-1 0 0 0,1 1 0 0 0,-1 0 0 0 0,1-1 0 0 0,-1 1 0 0 0,1-1 0 0 0,-1 1 0 0 0,2 1 0 0 0,4 2-1528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43 20759 0 0,'-8'-12'920'0'0,"2"9"192"0"0,-3-2-888 0 0,4 0-224 0 0,0-2 0 0 0,-2 4 0 0 0,2 1 136 0 0,-3-1-8 0 0,2 0 112 0 0,0 6-664 0 0,3 5-112 0 0,-2-1-16 0 0,2 3-8311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1 562 4144 0 0,'0'0'191'0'0,"9"-13"6884"0"0,2-11 1840 0 0,-8 19-8435 0 0,0-1-1 0 0,0 0 1 0 0,2-10-1 0 0,28-83 2830 0 0,-5 19-1290 0 0,-27 79-1528 0 0,-1 9-410 0 0,4 19-5 0 0,-1-6-32 0 0,0 1-1 0 0,2-1 1 0 0,0 0 0 0 0,12 29 0 0 0,-16-47-14 0 0,1 1 1 0 0,0-1 0 0 0,0 0-1 0 0,0 0 1 0 0,0 0 0 0 0,1 0-1 0 0,-1 0 1 0 0,1 0 0 0 0,0-1-1 0 0,4 4 1 0 0,-6-5-16 0 0,0-1 1 0 0,0 1-1 0 0,0-1 0 0 0,0 1 1 0 0,1-1-1 0 0,-1 1 0 0 0,0-1 0 0 0,0 0 1 0 0,1 1-1 0 0,-1-1 0 0 0,0 0 1 0 0,0 0-1 0 0,1 0 0 0 0,-1 0 1 0 0,0 0-1 0 0,0 0 0 0 0,1-1 1 0 0,-1 1-1 0 0,0 0 0 0 0,0-1 1 0 0,1 1-1 0 0,-1-1 0 0 0,0 1 1 0 0,0-1-1 0 0,0 1 0 0 0,0-1 1 0 0,0 0-1 0 0,0 1 0 0 0,0-1 1 0 0,0 0-1 0 0,0 0 0 0 0,0 0 0 0 0,0 0 1 0 0,1-2-1 0 0,9-11-4 0 0,-1-1 1 0 0,0 0-1 0 0,-2-1 0 0 0,1 0 0 0 0,-2 0 1 0 0,0-1-1 0 0,-1 0 0 0 0,5-22 0 0 0,-9 31-84 0 0,15-66-1873 0 0,-13 59 92 0 0,1 0 0 0 0,12-25 0 0 0,-6 22-946 0 0</inkml:trace>
  <inkml:trace contextRef="#ctx0" brushRef="#br0" timeOffset="1">449 1 11056 0 0,'0'0'1001'0'0,"3"6"1583"0"0,15 43 7010 0 0,-9-20-8750 0 0,-2 1-1 0 0,4 33 1 0 0,1 90 255 0 0,-10-93-2028 0 0,4-1 0 0 0,13 63 0 0 0,-16-106-655 0 0,-3-7-15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13360 0 0,'0'0'1424'0'0,"8"2"1183"0"0,7-2 473 0 0,-2-2 96 0 0,4-1 24 0 0,-3 0-2592 0 0,6 3-512 0 0,-3 0-96 0 0,6 0 0 0 0,2 0-824 0 0,1 0-136 0 0,-1 3-24 0 0,3 0-9031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20471 0 0,'0'13'2187'0'0,"2"3"-1866"0"0,-1 0 1 0 0,-1 0-1 0 0,-1 1 0 0 0,-2 20 1 0 0,-18 67 1504 0 0,8-43-1383 0 0,1 12 155 0 0,6-39-2283 0 0,1-1-5359 0 0,0-20-871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15 17503 0 0,'-2'-2'1560'0'0,"-4"-1"-1248"0"0,1 1-248 0 0,-1-2-64 0 0,4 2 1240 0 0,-5 2 232 0 0,2-2 56 0 0,-1 2 8 0 0,4 0-1232 0 0,-1 0-240 0 0,0 2-64 0 0,6 6-1632 0 0,0 2-344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1 591 5984 0 0,'0'0'464'0'0,"8"-11"2634"0"0,5-11 5864 0 0,-10 18-8297 0 0,0 0 0 0 0,-1 0 0 0 0,1 0 0 0 0,1-5 0 0 0,14-34 2050 0 0,41-71 0 0 0,-59 114-2709 0 0,0 0-1 0 0,0 0 1 0 0,0-1-1 0 0,0 1 1 0 0,0 0-1 0 0,0 0 1 0 0,1-1 0 0 0,-1 1-1 0 0,0 0 1 0 0,0 0-1 0 0,0-1 1 0 0,0 1-1 0 0,1 0 1 0 0,-1 0-1 0 0,0 0 1 0 0,0-1-1 0 0,0 1 1 0 0,1 0 0 0 0,-1 0-1 0 0,0 0 1 0 0,0 0-1 0 0,1 0 1 0 0,-1-1-1 0 0,0 1 1 0 0,0 0-1 0 0,1 0 1 0 0,-1 0 0 0 0,0 0-1 0 0,0 0 1 0 0,1 0-1 0 0,-1 0 1 0 0,0 0-1 0 0,1 0 1 0 0,-1 0-1 0 0,0 0 1 0 0,0 0-1 0 0,1 0 1 0 0,-1 0 0 0 0,7 12 75 0 0,2 28-61 0 0,-7-30 19 0 0,3 14 123 0 0,1 0 0 0 0,1-1 0 0 0,1 1 0 0 0,1-2-1 0 0,20 36 1 0 0,-13-26 854 0 0,-16-31-740 0 0,1-1-212 0 0,0 0 0 0 0,0 0 0 0 0,0 0 0 0 0,-1 0 1 0 0,1 0-1 0 0,0 0 0 0 0,0 0 0 0 0,0 0 0 0 0,0-1 0 0 0,-1 1 0 0 0,1 0 0 0 0,0-1 0 0 0,0 1 0 0 0,-1 0 1 0 0,1-1-1 0 0,0 1 0 0 0,-1-1 0 0 0,1 1 0 0 0,0-1 0 0 0,-1 0 0 0 0,1 1 0 0 0,-1-1 0 0 0,1 1 0 0 0,-1-1 1 0 0,1-1-1 0 0,12-20-203 0 0,-10 16 92 0 0,17-37-986 0 0,24-71 0 0 0,-27 60-2550 0 0,-1 1-4062 0 0,-7 22-169 0 0</inkml:trace>
  <inkml:trace contextRef="#ctx0" brushRef="#br0" timeOffset="1">491 0 19895 0 0,'0'0'1803'0'0,"0"13"-1446"0"0,1 6 1107 0 0,5 26 0 0 0,0 12 118 0 0,6 187-288 0 0,-2-160-664 0 0,-1-11-4460 0 0,-8-59-5141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1 286 17935 0 0,'0'0'827'0'0,"8"-1"266"0"0,7-2-508 0 0,1 0 0 0 0,-1-1 0 0 0,0-1 0 0 0,-1 0 0 0 0,1-1-1 0 0,-1-1 1 0 0,0 0 0 0 0,-1-1 0 0 0,23-16 0 0 0,-15 6-153 0 0,0 0-1 0 0,-1 0 1 0 0,-1-2 0 0 0,28-38 0 0 0,-41 51-333 0 0,-1-2-1 0 0,6-10 1 0 0,-10 17-87 0 0,0 1 1 0 0,0-1-1 0 0,0 1 0 0 0,-1-1 0 0 0,1 0 0 0 0,-1 1 0 0 0,1-1 1 0 0,-1 0-1 0 0,0 1 0 0 0,1-1 0 0 0,-1 0 0 0 0,0 0 1 0 0,0 1-1 0 0,0-1 0 0 0,0 0 0 0 0,-1 0 0 0 0,1 1 1 0 0,0-1-1 0 0,-1 0 0 0 0,-1-3 0 0 0,2 5-11 0 0,-1-1-1 0 0,0 0 1 0 0,0 1-1 0 0,1-1 1 0 0,-1 1 0 0 0,0-1-1 0 0,0 1 1 0 0,0-1-1 0 0,1 1 1 0 0,-1 0 0 0 0,0-1-1 0 0,0 1 1 0 0,0 0-1 0 0,0 0 1 0 0,0 0-1 0 0,0 0 1 0 0,0 0 0 0 0,0 0-1 0 0,0 0 1 0 0,0 0-1 0 0,0 0 1 0 0,1 0 0 0 0,-1 0-1 0 0,0 0 1 0 0,0 1-1 0 0,0-1 1 0 0,0 0-1 0 0,0 1 1 0 0,0-1 0 0 0,0 1-1 0 0,-1 0 1 0 0,-2 1 5 0 0,0 0-1 0 0,0 1 1 0 0,1-1 0 0 0,-1 1 0 0 0,-4 4-1 0 0,-4 6 54 0 0,-18 27-1 0 0,23-28-27 0 0,-3 3 78 0 0,1 1 0 0 0,-12 30 0 0 0,19-42-96 0 0,1 0-1 0 0,0-1 0 0 0,0 1 1 0 0,0 0-1 0 0,0 0 1 0 0,0 0-1 0 0,1 0 0 0 0,0 0 1 0 0,0-1-1 0 0,0 1 1 0 0,0 0-1 0 0,1 0 0 0 0,0 5 1 0 0,0-7-16 0 0,0 0 0 0 0,0 1 0 0 0,0-1 0 0 0,0 0 0 0 0,0 0 0 0 0,1 1 0 0 0,-1-1 0 0 0,1 0 0 0 0,-1 0 0 0 0,1-1 0 0 0,0 1 0 0 0,0 0 0 0 0,0 0 0 0 0,0-1 0 0 0,0 1 0 0 0,0-1 0 0 0,0 0 0 0 0,0 0 0 0 0,1 0 0 0 0,3 2 0 0 0,0-1-475 0 0,1 0 0 0 0,0-1 0 0 0,8 2 0 0 0,10-1-7178 0 0,-6 0-742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22111 0 0,'-2'-6'1968'0'0,"-1"4"-1576"0"0,3-1-312 0 0,0 1 888 0 0,5-1 184 0 0,3-1 32 0 0,4 1 0 0 0,5 1-1016 0 0,-3-1-168 0 0,3 3-104 0 0,-1 3 8 0 0,7-1-1008 0 0,2 1-208 0 0,1 1-32 0 0,-4-1-16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4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17503 0 0,'0'0'3668'0'0,"12"0"-1090"0"0,1-1-1894 0 0,0 0 0 0 0,0-1 0 0 0,0-1 1 0 0,13-4-1 0 0,16-4-16 0 0,-25 7-434 0 0,20-3 160 0 0,-35 7-374 0 0,0 0 1 0 0,0 0 0 0 0,0 0 0 0 0,0 0 0 0 0,0 0 0 0 0,0 0 0 0 0,0 1-1 0 0,0-1 1 0 0,0 1 0 0 0,0-1 0 0 0,-1 1 0 0 0,1 0 0 0 0,0 0-1 0 0,0 0 1 0 0,2 1 0 0 0,-3-1-15 0 0,-1 0 0 0 0,1 1 0 0 0,0-1 0 0 0,0 0 0 0 0,0 0 0 0 0,-1 0 0 0 0,1 0 0 0 0,0 1 0 0 0,-1-1 0 0 0,0 0 0 0 0,1 1 0 0 0,-1-1 0 0 0,0 0 0 0 0,1 1 0 0 0,-1-1 0 0 0,0 0 0 0 0,0 1 0 0 0,0-1 0 0 0,0 1 0 0 0,0-1 0 0 0,0 0 0 0 0,-1 1 0 0 0,0 1 0 0 0,0 4 10 0 0,-1-1 0 0 0,-1 1 1 0 0,-3 7-1 0 0,6-13-12 0 0,-10 16-29 0 0,0 0 0 0 0,-1 0 0 0 0,0-1 0 0 0,-20 20 0 0 0,20-24 11 0 0,-14 19-44 0 0,25-31 58 0 0,0 0 0 0 0,0-1 0 0 0,0 1 0 0 0,0 0 0 0 0,0 0 0 0 0,0 0 0 0 0,1 0 0 0 0,-1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1 0 0 0,0-1 0 0 0,0 0 0 0 0,0 0 0 0 0,0 0 0 0 0,0 0 0 0 0,0 0 0 0 0,0 0 0 0 0,0 0 0 0 0,0 0 0 0 0,0 0 0 0 0,0 0 0 0 0,1 0 0 0 0,-1 1 0 0 0,0-1 0 0 0,0 0 0 0 0,0 0 0 0 0,0 0 0 0 0,0 0 0 0 0,0 0 0 0 0,0 0 0 0 0,0 0 0 0 0,0 0 0 0 0,0 0 0 0 0,0 0 0 0 0,-1 1 0 0 0,1-1 0 0 0,0 0 0 0 0,0 0 0 0 0,0 0 0 0 0,0 0 0 0 0,8-2 0 0 0,-8 1 0 0 0,30-13 103 0 0,-23 11-33 0 0,-1-1-1 0 0,1 1 1 0 0,-1 1-1 0 0,1-1 0 0 0,0 1 1 0 0,0 0-1 0 0,0 1 1 0 0,10-2-1 0 0,-16 3-58 0 0,1 0-1 0 0,-1 0 1 0 0,0 0-1 0 0,0 0 1 0 0,1 0-1 0 0,-1 0 1 0 0,0 1-1 0 0,0-1 1 0 0,1 0-1 0 0,-1 1 1 0 0,0-1-1 0 0,0 1 1 0 0,0-1-1 0 0,0 1 1 0 0,0 0-1 0 0,0-1 1 0 0,0 1-1 0 0,0 0 1 0 0,0 0-1 0 0,0 0 1 0 0,0 0-1 0 0,1 1 1 0 0,-1 0-2 0 0,0 0 0 0 0,-1 0 0 0 0,1 0 1 0 0,-1-1-1 0 0,1 1 0 0 0,-1 0 0 0 0,0 0 0 0 0,1 0 0 0 0,-1 0 0 0 0,0 0 1 0 0,-1 0-1 0 0,1-1 0 0 0,-1 4 0 0 0,0 2 9 0 0,-1 0 0 0 0,0 0-1 0 0,-1-1 1 0 0,1 0 0 0 0,-1 1 0 0 0,0-1-1 0 0,-6 7 1 0 0,-3 3-137 0 0,0-1-1 0 0,-1-1 1 0 0,-1 0-1 0 0,0 0 1 0 0,-30 20-1 0 0,34-27-2217 0 0,-1-1 1 0 0,0 0-1 0 0,-15 5 0 0 0,2-3-6278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8752 0 0,'7'-19'18180'0'0,"0"23"-17094"0"0,-4-1-996 0 0,1 0-1 0 0,-1 0 1 0 0,0 0 0 0 0,1 0 0 0 0,-1 1 0 0 0,-1 0-1 0 0,1-1 1 0 0,2 5 0 0 0,16 34 299 0 0,-18-36-334 0 0,20 47 160 0 0,-15-30-286 0 0,2-1 0 0 0,1 0 1 0 0,0 0-1 0 0,16 19 0 0 0,-25-38-119 0 0,0-1 0 0 0,1 1 0 0 0,-1-1 0 0 0,1 1 1 0 0,-1-1-1 0 0,1 0 0 0 0,0 0 0 0 0,0 0 0 0 0,0 0 0 0 0,0-1 0 0 0,0 1 0 0 0,1-1 0 0 0,5 2 0 0 0,-6-2-344 0 0,1-1-1 0 0,-1 0 0 0 0,1 1 1 0 0,-1-1-1 0 0,0 0 1 0 0,1-1-1 0 0,-1 1 0 0 0,6-2 1 0 0,5-2-7495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12 16128 0 0,'0'0'1241'0'0,"-9"0"-763"0"0,3 0 125 0 0,0 1-1 0 0,0 0 1 0 0,0 0-1 0 0,0 0 0 0 0,1 1 1 0 0,-1 0-1 0 0,0 0 0 0 0,1 1 1 0 0,-1-1-1 0 0,1 1 0 0 0,0 0 1 0 0,-7 6-1 0 0,-6 5 118 0 0,-30 33 0 0 0,27-25-617 0 0,1 2 0 0 0,1 0-1 0 0,1 1 1 0 0,1 1 0 0 0,-26 56 0 0 0,50-78-3940 0 0,9-7-9517 0 0</inkml:trace>
  <inkml:trace contextRef="#ctx0" brushRef="#br0" timeOffset="1">485 60 22519 0 0,'0'0'1715'0'0,"8"-1"-979"0"0,0-1-557 0 0,1-1-1 0 0,-1 0 1 0 0,0 0 0 0 0,0-1-1 0 0,9-5 1 0 0,-8 4 130 0 0,0 0-1 0 0,0 1 1 0 0,15-5-1 0 0,-9 5-101 0 0,-11 2-282 0 0,-1 1-1 0 0,1 0 0 0 0,-1 0 0 0 0,1 0 1 0 0,-1 0-1 0 0,1 1 0 0 0,-1 0 0 0 0,1-1 0 0 0,0 1 1 0 0,3 1-1 0 0,-5-1-1083 0 0,3 5-1893 0 0</inkml:trace>
  <inkml:trace contextRef="#ctx0" brushRef="#br0" timeOffset="2">467 184 20127 0 0,'-1'1'155'0'0,"1"0"0"0"0,-1-1 1 0 0,1 1-1 0 0,-1 0 0 0 0,1-1 0 0 0,0 1 0 0 0,-1 0 0 0 0,1-1 0 0 0,0 1 0 0 0,-1 0 0 0 0,1 0 0 0 0,0 0 0 0 0,-1 0 0 0 0,1 1-178 0 0,0-2 54 0 0,0 1-1 0 0,0-1 1 0 0,0 1 0 0 0,0-1-1 0 0,0 0 1 0 0,1 1-1 0 0,-1-1 1 0 0,0 1 0 0 0,0-1-1 0 0,0 1 1 0 0,0-1-1 0 0,1 1 1 0 0,-1-1 0 0 0,0 0-1 0 0,0 1 1 0 0,1-1-1 0 0,-1 1 1 0 0,0-1-1 0 0,1 0 1 0 0,-1 1 0 0 0,1-1-1 0 0,-1 0 1 0 0,0 1-1 0 0,1-1 1 0 0,-1 0 0 0 0,1 0-1 0 0,-1 0 1 0 0,0 1-1 0 0,1-1 1 0 0,-1 0 0 0 0,1 0-1 0 0,-1 0 1 0 0,1 0-1 0 0,-1 0 1 0 0,1 0-1 0 0,0 0 1 0 0,0 1 67 0 0,2-1 49 0 0,0 0 1 0 0,0 1-1 0 0,0-1 1 0 0,0 0 0 0 0,0 0-1 0 0,0 0 1 0 0,0-1 0 0 0,0 1-1 0 0,5-2 1 0 0,28-11 195 0 0,-23 8-205 0 0,84-37-432 0 0,-57 22-6308 0 0,-11 5-1380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53 14744 0 0,'0'0'1334'0'0,"15"2"1415"0"0,-4-3-1242 0 0,0-1 0 0 0,0 0-1 0 0,0 0 1 0 0,0-2-1 0 0,19-7 1 0 0,0 0 25 0 0,17-7-4165 0 0,-38 14 1130 0 0</inkml:trace>
  <inkml:trace contextRef="#ctx0" brushRef="#br0" timeOffset="1">49 61 3224 0 0,'0'0'143'0'0,"-12"7"26"0"0,10-6 188 0 0,0 0 0 0 0,-1 1 0 0 0,1-1 1 0 0,0 1-1 0 0,0-1 0 0 0,-3 4 0 0 0,3-3 598 0 0,0 1 0 0 0,0-1 0 0 0,0 1-1 0 0,1-1 1 0 0,-1 1 0 0 0,1 0 0 0 0,0-1 0 0 0,0 1-1 0 0,0 0 1 0 0,0 0 0 0 0,0 0 0 0 0,1 0 0 0 0,-1 0-1 0 0,1 0 1 0 0,0 0 0 0 0,0 0 0 0 0,0 0 0 0 0,0 4 0 0 0,1-4-352 0 0,0 1 1 0 0,-1-1 0 0 0,1 1 0 0 0,1-1 0 0 0,1 5-1 0 0,0-1-394 0 0,0-1-1 0 0,1 1 1 0 0,0-1-1 0 0,0 0 1 0 0,9 10-1 0 0,-11-14-127 0 0,1 1 0 0 0,0-1 0 0 0,0 0 0 0 0,0 1 0 0 0,0-2 0 0 0,0 1 0 0 0,1 0-1 0 0,-1 0 1 0 0,0-1 0 0 0,1 0 0 0 0,-1 0 0 0 0,8 2 0 0 0,0-2 196 0 0,0 0 0 0 0,0 0 0 0 0,0-1 0 0 0,1 0 0 0 0,-1-1 0 0 0,20-3 0 0 0,-30 3 8 0 0,3 9-68 0 0,-4-8-216 0 0,0 0 1 0 0,0 1-1 0 0,1-1 1 0 0,-1 0-1 0 0,0 1 1 0 0,0-1-1 0 0,1 0 1 0 0,-1 1 0 0 0,0-1-1 0 0,0 0 1 0 0,0 1-1 0 0,0-1 1 0 0,1 1-1 0 0,-1-1 1 0 0,0 0-1 0 0,0 1 1 0 0,0-1 0 0 0,0 1-1 0 0,0-1 1 0 0,0 0-1 0 0,0 1 1 0 0,0-1-1 0 0,0 1 1 0 0,0-1 0 0 0,-1 1-1 0 0,1-1 1 0 0,0 0-1 0 0,0 1 1 0 0,0-1-1 0 0,0 0 1 0 0,-1 1-1 0 0,1 0 1 0 0,-5 8 25 0 0,0 0-1 0 0,-1 0 1 0 0,0-1 0 0 0,-1 0 0 0 0,1 0-1 0 0,-2 0 1 0 0,-10 8 0 0 0,-21 16-1164 0 0,-1-4-4626 0 0,25-18 1921 0 0,-10 7-5665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3680 0 0,'-10'6'21372'0'0,"8"1"-22881"0"0,1-3 1789 0 0,0 1 0 0 0,1 0 0 0 0,0 0 0 0 0,0 0 0 0 0,0 0 0 0 0,0-1 0 0 0,1 1 0 0 0,2 8 0 0 0,-1 3 40 0 0,2 3-186 0 0,0 0 0 0 0,1-1-1 0 0,0 0 1 0 0,2 0 0 0 0,0 0-1 0 0,17 29 1 0 0,-21-43-277 0 0,-1 0 0 0 0,1-1 0 0 0,-1 0 0 0 0,1 1 0 0 0,0-1-1 0 0,0 0 1 0 0,1 0 0 0 0,-1 0 0 0 0,0-1 0 0 0,6 4 0 0 0,-5-5-852 0 0,-1 1 1 0 0,0-1 0 0 0,1 1-1 0 0,0-1 1 0 0,-1 0 0 0 0,1 0-1 0 0,6 0 1 0 0,9-1-6684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 7368 0 0,'-9'2'786'0'0,"-12"9"233"0"0,-8 11 4995 0 0,-16 22 5123 0 0,25-23-10367 0 0,-20 21-241 0 0,2 2 0 0 0,-59 90 0 0 0,-41 110-1916 0 0,121-210 142 0 0,-3-2-61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20215 0 0,'0'0'1539'0'0,"15"2"-862"0"0,108-12 3146 0 0,-22 14-3884 0 0,-59 2-8074 0 0,-28-3 357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8288 0 0,'0'0'638'0'0,"0"2"-315"0"0,0-1 0 0 0,0 0 0 0 0,0 0 0 0 0,0 0-1 0 0,1 1 1 0 0,-1-1 0 0 0,0 0 0 0 0,1 0-1 0 0,-1 0 1 0 0,2 2 0 0 0,-1-2 583 0 0,1 1 0 0 0,0-1 0 0 0,0 1 0 0 0,-1-1 0 0 0,1 0 0 0 0,0 0 0 0 0,0 1 0 0 0,0-1 0 0 0,1-1 0 0 0,2 2 0 0 0,-1-1-378 0 0,1 0 1 0 0,-1 0 0 0 0,0-1 0 0 0,1 1-1 0 0,4-1 1 0 0,5-1-674 0 0,1-1 0 0 0,19-5 0 0 0,-23 4 834 0 0,138-19-41 0 0,-85 16-8364 0 0,-35 4-373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3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166 165 10136 0 0,'0'0'918'0'0,"0"-17"2645"0"0,1 13-2987 0 0,-1 0 0 0 0,1 1 0 0 0,-1 0 0 0 0,1-1 0 0 0,0 1 0 0 0,1-1 0 0 0,-1 1 0 0 0,1 0 0 0 0,-1 0-1 0 0,1 0 1 0 0,0 0 0 0 0,0 0 0 0 0,0 0 0 0 0,3-3 0 0 0,5-5 618 0 0,24-19 0 0 0,-26 24-679 0 0,-1 0-261 0 0,1 0-1 0 0,0 1 0 0 0,0 0 1 0 0,1 0-1 0 0,-1 0 1 0 0,1 1-1 0 0,18-5 1 0 0,-25 8-229 0 0,1 0 1 0 0,-1 1-1 0 0,1-1 1 0 0,0 1 0 0 0,0-1-1 0 0,-1 1 1 0 0,1 0-1 0 0,0 0 1 0 0,0 1 0 0 0,-1-1-1 0 0,1 0 1 0 0,0 1-1 0 0,-1 0 1 0 0,1-1-1 0 0,0 1 1 0 0,-1 0 0 0 0,1 0-1 0 0,-1 1 1 0 0,0-1-1 0 0,1 0 1 0 0,-1 1 0 0 0,0 0-1 0 0,0-1 1 0 0,0 1-1 0 0,0 0 1 0 0,0 0 0 0 0,0 0-1 0 0,0 0 1 0 0,-1 1-1 0 0,1-1 1 0 0,-1 0 0 0 0,2 3-1 0 0,-2-1-9 0 0,1 0 0 0 0,-1 0 0 0 0,0 1-1 0 0,0-1 1 0 0,0 0 0 0 0,-1 0 0 0 0,0 1 0 0 0,1-1 0 0 0,-2 6-1 0 0,-6 40 130 0 0,7-50-144 0 0,-7 30 43 0 0,-2 0-1 0 0,-1-1 0 0 0,-1 0 1 0 0,-2 0-1 0 0,-1-1 1 0 0,-18 26-1 0 0,19-33-43 0 0,-2 0 0 0 0,0-1 0 0 0,-1 0-1 0 0,-1-1 1 0 0,-23 19 0 0 0,30-30 1 0 0,0 0 0 0 0,0 0 0 0 0,-1-1 0 0 0,0 0 0 0 0,0-1 0 0 0,-1-1-1 0 0,0 0 1 0 0,0 0 0 0 0,0-1 0 0 0,-1-1 0 0 0,1 0 0 0 0,-14 2 0 0 0,25-5 7 0 0,0 0 0 0 0,-1 0 0 0 0,1 0 0 0 0,0 0 0 0 0,0 0 1 0 0,0 0-1 0 0,0 0 0 0 0,-1-1 0 0 0,1 1 0 0 0,0 0 0 0 0,0-1 0 0 0,0 1 0 0 0,0-1 1 0 0,0 1-1 0 0,0-1 0 0 0,0 1 0 0 0,0-1 0 0 0,0 0 0 0 0,0 1 0 0 0,0-1 1 0 0,0 0-1 0 0,1 0 0 0 0,-1 0 0 0 0,-1-1 0 0 0,2 1 3 0 0,-1 0-1 0 0,1 0 1 0 0,0 0 0 0 0,0 1-1 0 0,-1-1 1 0 0,1 0 0 0 0,0 0-1 0 0,0 0 1 0 0,0 0 0 0 0,0 0-1 0 0,0 0 1 0 0,0 0-1 0 0,0 0 1 0 0,1 0 0 0 0,-1 0-1 0 0,0 0 1 0 0,0 0 0 0 0,1 1-1 0 0,-1-1 1 0 0,1 0 0 0 0,-1 0-1 0 0,1 0 1 0 0,-1 0 0 0 0,1 1-1 0 0,-1-1 1 0 0,1 0-1 0 0,0 1 1 0 0,-1-1 0 0 0,1 0-1 0 0,1 0 1 0 0,8-9 125 0 0,-4 4-17 0 0,1 1-1 0 0,-1-1 1 0 0,15-8 0 0 0,-11 9-4 0 0,65-33 655 0 0,-64 33-686 0 0,1 1 0 0 0,-1 1 1 0 0,1 0-1 0 0,23-4 0 0 0,-11 5-23 0 0,43 2 0 0 0,-55 1-47 0 0,0 0 0 0 0,0 1 0 0 0,0 1 0 0 0,0 0 0 0 0,17 7 0 0 0,-22-7-90 0 0,1 0-1 0 0,-1 0 1 0 0,1-1 0 0 0,-1 0 0 0 0,12 1 0 0 0,-16-3-165 0 0,-1 0-1 0 0,1 0 1 0 0,-1 0 0 0 0,1 0 0 0 0,0-1-1 0 0,-1 1 1 0 0,1-1 0 0 0,-1 1-1 0 0,1-1 1 0 0,-1 0 0 0 0,0 0 0 0 0,1 0-1 0 0,-1-1 1 0 0,0 1 0 0 0,0 0-1 0 0,0-1 1 0 0,0 0 0 0 0,0 1-1 0 0,0-1 1 0 0,2-3 0 0 0,7-7-1878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4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42 11000 0 0,'2'-9'1172'0'0,"-2"7"-1101"0"0,0 0 1 0 0,0 1-1 0 0,0-1 1 0 0,0 0-1 0 0,0 0 0 0 0,0 1 1 0 0,-1-1-1 0 0,0-2 1 0 0,-1-10 8056 0 0,-5 22-6441 0 0,-3 25-1172 0 0,-8 50 1 0 0,10-47-575 0 0,3-7 139 0 0,-13 47 293 0 0,3-13-292 0 0,9-34-324 0 0,-12 33-1 0 0,13-46 337 0 0,2-7 35 0 0,0-1 0 0 0,0 1 0 0 0,0-1-1 0 0,-1 0 1 0 0,-1 0 0 0 0,1 0 0 0 0,-1-1 0 0 0,0 0 0 0 0,-12 13 0 0 0,16-19-100 0 0,0 0 1 0 0,0 0-1 0 0,0-1 1 0 0,0 1-1 0 0,0 0 1 0 0,0-1-1 0 0,0 1 1 0 0,-1-1 0 0 0,1 1-1 0 0,0-1 1 0 0,0 0-1 0 0,0 1 1 0 0,-1-1-1 0 0,1 0 1 0 0,0 0-1 0 0,0 0 1 0 0,-1 0 0 0 0,1 0-1 0 0,0 0 1 0 0,0 0-1 0 0,-2-1 1 0 0,1 1 9 0 0,-1-1 1 0 0,1 0 0 0 0,0 0-1 0 0,0 0 1 0 0,1 0-1 0 0,-1-1 1 0 0,0 1-1 0 0,0 0 1 0 0,0-1-1 0 0,1 1 1 0 0,-3-3 0 0 0,1 0 17 0 0,0 0 0 0 0,1 0-1 0 0,-1 0 1 0 0,1 0 0 0 0,-1 0 0 0 0,1-1 0 0 0,0 1 0 0 0,1-1 0 0 0,-1 1 0 0 0,-1-9 0 0 0,1-1 186 0 0,1 12-191 0 0,1-1 1 0 0,-1 1-1 0 0,1 0 1 0 0,0 0-1 0 0,-1 0 1 0 0,1 0-1 0 0,0 0 1 0 0,0 0-1 0 0,1-1 1 0 0,0-2-1 0 0,3 14 41 0 0,0 0 0 0 0,0 1 0 0 0,3 13 0 0 0,1 6-103 0 0,-7-22 6 0 0,0-1 0 0 0,1 1 0 0 0,0-1 1 0 0,0 0-1 0 0,1 0 0 0 0,-1 0 0 0 0,1 0 0 0 0,1 0 1 0 0,-1-1-1 0 0,6 8 0 0 0,-8-13 5 0 0,-1 1 0 0 0,1 0 0 0 0,-1-1 1 0 0,1 1-1 0 0,-1-1 0 0 0,1 1 0 0 0,0-1 0 0 0,-1 1 0 0 0,1-1 0 0 0,0 0 0 0 0,-1 1 0 0 0,1-1 0 0 0,0 0 1 0 0,0 0-1 0 0,-1 1 0 0 0,1-1 0 0 0,0 0 0 0 0,0 0 0 0 0,0 0 0 0 0,-1 0 0 0 0,1 0 0 0 0,0 0 0 0 0,0 0 1 0 0,0 0-1 0 0,-1 0 0 0 0,1 0 0 0 0,0 0 0 0 0,0-1 0 0 0,-1 1 0 0 0,1 0 0 0 0,0-1 0 0 0,0 1 1 0 0,-1 0-1 0 0,1-1 0 0 0,0 1 0 0 0,-1-1 0 0 0,1 1 0 0 0,-1-1 0 0 0,1 1 0 0 0,-1-1 0 0 0,1 0 0 0 0,-1 1 1 0 0,1-1-1 0 0,-1 1 0 0 0,1-1 0 0 0,0-1 0 0 0,1 0 7 0 0,9-12 68 0 0,-1 1 0 0 0,0-2 0 0 0,-1 1 0 0 0,13-28 0 0 0,3-5-1632 0 0,-19 34-113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92 192 2304 0 0,'0'0'424'0'0,"-6"12"4578"0"0,2-5-4519 0 0,0 0-1 0 0,0 0 0 0 0,0-1 0 0 0,-1 0 0 0 0,-9 10 1 0 0,-2 2-165 0 0,14-16-231 0 0,0 0 0 0 0,0 0 0 0 0,0 0 1 0 0,-1 0-1 0 0,1 0 0 0 0,-4 1 1465 0 0,-3-6 2984 0 0,8 1-4106 0 0,0-1-1 0 0,0 1 1 0 0,0-1 0 0 0,0 0 0 0 0,1 1-1 0 0,-1-1 1 0 0,1 0 0 0 0,-1 0 0 0 0,1 1-1 0 0,0-1 1 0 0,0 0 0 0 0,0 0 0 0 0,1 1-1 0 0,0-7 1 0 0,2-3 126 0 0,1 0 0 0 0,5-13 0 0 0,-2 9-128 0 0,1-2-125 0 0,0 1-1 0 0,2 0 1 0 0,0 1-1 0 0,0 0 0 0 0,19-21 1 0 0,-5 13-132 0 0,-22 22-162 0 0,-1 0-1 0 0,1 1 1 0 0,0-1-1 0 0,0 1 1 0 0,0 0-1 0 0,0-1 1 0 0,0 1-1 0 0,0 0 1 0 0,0 0-1 0 0,0 0 1 0 0,4 0-1 0 0,-5 1-14 0 0,-1 0 1 0 0,1 1-1 0 0,0-1 0 0 0,0 1 0 0 0,0-1 1 0 0,0 1-1 0 0,-1-1 0 0 0,1 1 0 0 0,0 0 1 0 0,0-1-1 0 0,-1 1 0 0 0,1 0 0 0 0,-1 0 1 0 0,1-1-1 0 0,0 1 0 0 0,-1 0 0 0 0,0 0 1 0 0,1 0-1 0 0,-1 0 0 0 0,1 0 0 0 0,-1 0 1 0 0,0 0-1 0 0,0 0 0 0 0,1 1 0 0 0,4 25-267 0 0,-5-13 67 0 0,1 1 0 0 0,-4 25-1 0 0,1-30 209 0 0,1 0-1 0 0,1 1 0 0 0,0-1 0 0 0,0 0 0 0 0,1 0 0 0 0,0 0 0 0 0,4 16 0 0 0,-5-25-2 0 0,1-1 0 0 0,-1 1-1 0 0,0-1 1 0 0,0 0-1 0 0,0 1 1 0 0,1-1-1 0 0,-1 1 1 0 0,0-1 0 0 0,1 1-1 0 0,-1-1 1 0 0,0 0-1 0 0,1 1 1 0 0,-1-1-1 0 0,0 1 1 0 0,1-1 0 0 0,-1 0-1 0 0,1 0 1 0 0,-1 1-1 0 0,1-1 1 0 0,-1 0-1 0 0,1 0 1 0 0,-1 1-1 0 0,1-1 1 0 0,-1 0 0 0 0,1 0-1 0 0,-1 0 1 0 0,1 0-1 0 0,-1 0 1 0 0,1 0-1 0 0,-1 0 1 0 0,1 0 0 0 0,-1 0-1 0 0,1 0 1 0 0,-1 0-1 0 0,1 0 1 0 0,-1 0-1 0 0,1 0 1 0 0,-1-1 0 0 0,1 1-1 0 0,0 0-7 0 0,1-1-3 0 0,0 0 1 0 0,1 0 0 0 0,-1-1-1 0 0,0 1 1 0 0,0 0 0 0 0,0-1-1 0 0,1 0 1 0 0,-2 1-1 0 0,1-1 1 0 0,3-3 0 0 0,-1 1 17 0 0,54-56 113 0 0,-29 29 292 0 0,33-27-1 0 0,-51 49-193 0 0,-8 6-177 0 0,0 0 0 0 0,0 0 0 0 0,1 1 0 0 0,-1-1-1 0 0,1 1 1 0 0,-1 0 0 0 0,5-2 0 0 0,-7 4-38 0 0,-1 0 1 0 0,1 0-1 0 0,-1-1 0 0 0,1 1 0 0 0,-1 0 1 0 0,1 0-1 0 0,0 0 0 0 0,-1 0 0 0 0,1 0 1 0 0,-1 0-1 0 0,1 0 0 0 0,-1 0 0 0 0,1 0 1 0 0,0 0-1 0 0,-1 0 0 0 0,1 0 1 0 0,-1 0-1 0 0,1 0 0 0 0,-1 1 0 0 0,1-1 1 0 0,-1 0-1 0 0,1 0 0 0 0,-1 1 0 0 0,1-1 1 0 0,-1 0-1 0 0,1 1 0 0 0,-1-1 0 0 0,1 0 1 0 0,-1 1-1 0 0,1-1 0 0 0,-1 1 0 0 0,0-1 1 0 0,1 1-1 0 0,-1 0 0 0 0,5 16-15 0 0,-5-14 19 0 0,1 13-15 0 0,-2 1 0 0 0,1-1 0 0 0,-2 0 0 0 0,0 1-1 0 0,-1-1 1 0 0,-7 20 0 0 0,-3 20-63 0 0,12-50 53 0 0,1-5-69 0 0,20-2-156 0 0,-12-1 115 0 0,0-1-1 0 0,0 0 1 0 0,-1 0-1 0 0,14-8 1 0 0,1 0-46 0 0,32-15 77 0 0,-1-2 0 0 0,84-59 1 0 0,-131 82 172 0 0,0 0 1 0 0,-1 0 0 0 0,7-8-1 0 0,-11 12-43 0 0,1 0 0 0 0,-1-1 0 0 0,0 1 0 0 0,0-1 0 0 0,0 1 0 0 0,0-1 0 0 0,0 0 0 0 0,0 0 0 0 0,0 1 0 0 0,-1-1 0 0 0,1 0 0 0 0,-1 0 0 0 0,1 0 0 0 0,-1 0 0 0 0,0 0 0 0 0,1 1 0 0 0,-1-5 0 0 0,-1 5-19 0 0,1 0 1 0 0,0 1-1 0 0,-1-1 0 0 0,1 0 1 0 0,-1 0-1 0 0,1 0 0 0 0,-1 1 0 0 0,1-1 1 0 0,-1 0-1 0 0,0 1 0 0 0,1-1 0 0 0,-1 1 1 0 0,0-1-1 0 0,0 1 0 0 0,1-1 1 0 0,-1 1-1 0 0,0-1 0 0 0,0 1 0 0 0,0 0 1 0 0,1-1-1 0 0,-1 1 0 0 0,0 0 0 0 0,0 0 1 0 0,0-1-1 0 0,0 1 0 0 0,0 0 1 0 0,0 0-1 0 0,0 0 0 0 0,1 0 0 0 0,-1 0 1 0 0,0 0-1 0 0,0 1 0 0 0,0-1 0 0 0,-1 0 1 0 0,-4 2 11 0 0,0-1 0 0 0,0 1 0 0 0,-9 3 0 0 0,9-2-15 0 0,0 0-1 0 0,0 1 0 0 0,0-1 0 0 0,0 1 0 0 0,1 0 0 0 0,0 1 1 0 0,-1-1-1 0 0,-6 9 0 0 0,1 0 11 0 0,1 1 0 0 0,-11 18 0 0 0,18-27-15 0 0,0 1-1 0 0,0-1 1 0 0,0 1-1 0 0,1 0 1 0 0,0 0 0 0 0,0-1-1 0 0,1 1 1 0 0,-1 1-1 0 0,1-1 1 0 0,1 0-1 0 0,-1 0 1 0 0,1 0 0 0 0,1 11-1 0 0,-1-16-3 0 0,1 1 1 0 0,0 0-1 0 0,0-1 0 0 0,-1 1 0 0 0,1-1 1 0 0,0 1-1 0 0,0-1 0 0 0,0 0 0 0 0,0 1 0 0 0,1-1 1 0 0,-1 0-1 0 0,0 0 0 0 0,1 0 0 0 0,-1 0 1 0 0,0 0-1 0 0,1 0 0 0 0,-1 0 0 0 0,1 0 1 0 0,0-1-1 0 0,-1 1 0 0 0,1-1 0 0 0,-1 1 0 0 0,1-1 1 0 0,0 1-1 0 0,2-1 0 0 0,3 1 4 0 0,-1 0 1 0 0,1-1-1 0 0,0 0 0 0 0,0 0 1 0 0,8-2-1 0 0,-1 0-1121 0 0,1-2 1 0 0,-1 0-1 0 0,18-8 1 0 0,-15 5-7726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4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46 6912 0 0,'-7'-15'744'0'0,"6"13"69"0"0,0 0 1 0 0,-1-1 0 0 0,0 1-1 0 0,0 0 1 0 0,1 0-1 0 0,-1 1 1 0 0,0-1-1 0 0,0 0 1 0 0,-1 1 0 0 0,1-1-1 0 0,0 1 1 0 0,-1 0-1 0 0,1-1 1 0 0,0 1-1 0 0,-1 0 1 0 0,1 0 0 0 0,-1 1-1 0 0,0-1 1 0 0,1 1-1 0 0,-1-1 1 0 0,0 1-1 0 0,1 0 1 0 0,-5 0 0 0 0,4 0-398 0 0,1 1 1 0 0,-1-1-1 0 0,1 1 0 0 0,0 0 1 0 0,-1 0-1 0 0,1 0 1 0 0,-3 1-1 0 0,3 0-652 0 0,-1-1 0 0 0,0 1-1 0 0,1 0 1 0 0,-1 1-1 0 0,-3 3 1 0 0,-1 3 315 0 0,1 0 0 0 0,0 0 0 0 0,1 0 0 0 0,0 1 0 0 0,0-1 0 0 0,1 1 0 0 0,0 0 0 0 0,1 1 0 0 0,-3 13 0 0 0,1 7-28 0 0,-3 61 1 0 0,7-71-4 0 0,-1 13 174 0 0,4 41-1 0 0,-1-65-134 0 0,0-1 1 0 0,0 1-1 0 0,1-1 0 0 0,1 0 0 0 0,0 1 0 0 0,0-1 1 0 0,0 0-1 0 0,1-1 0 0 0,6 10 0 0 0,-9-16-63 0 0,0 0-1 0 0,0 0 1 0 0,1-1-1 0 0,-1 1 1 0 0,1 0-1 0 0,-1-1 1 0 0,1 1-1 0 0,-1-1 1 0 0,1 0-1 0 0,0 0 1 0 0,-1 1-1 0 0,1-1 1 0 0,0 0-1 0 0,0 0 1 0 0,0-1-1 0 0,0 1 1 0 0,0 0-1 0 0,0-1 1 0 0,0 1-1 0 0,0-1 1 0 0,0 0-1 0 0,0 1 1 0 0,0-1 0 0 0,0 0-1 0 0,1 0 1 0 0,-1 0-1 0 0,0-1 1 0 0,0 1-1 0 0,0-1 1 0 0,0 1-1 0 0,0-1 1 0 0,0 1-1 0 0,0-1 1 0 0,0 0-1 0 0,0 0 1 0 0,2-2-1 0 0,2-1 31 0 0,1 0 1 0 0,-1-1-1 0 0,0 0 0 0 0,0 0 0 0 0,-1 0 0 0 0,1-1 0 0 0,-1 1 0 0 0,7-13 0 0 0,-4 6-43 0 0,-1-1 0 0 0,-1-1-1 0 0,0 1 1 0 0,6-24-1 0 0,11-59-4 0 0,-22 92-6 0 0,2-19 0 0 0,0 0 0 0 0,-1 0 0 0 0,-2 0 0 0 0,-2-36 0 0 0,0 26-324 0 0,2 25 114 0 0,0 0-1 0 0,0 1 1 0 0,-1-1-1 0 0,0 1 1 0 0,0-1-1 0 0,-5-12 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4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91 20503 0 0,'-8'-2'991'0'0,"6"2"-847"0"0,1-1-1 0 0,-1 1 1 0 0,1 0-1 0 0,-1-1 1 0 0,1 1 0 0 0,-1 0-1 0 0,1 0 1 0 0,-1 0-1 0 0,-2 1 1 0 0,4-2 97 0 0,-1 1 0 0 0,0 0 0 0 0,0 0 0 0 0,1 0 0 0 0,-1-1 0 0 0,0 1 0 0 0,1-1 1 0 0,-1 1-1 0 0,0 0 0 0 0,1-1 0 0 0,-1 1 0 0 0,0-1 0 0 0,1 1 0 0 0,-1-1 0 0 0,1 0 0 0 0,-1 1 0 0 0,1-1 0 0 0,-1 1 0 0 0,1-1 0 0 0,0 0 0 0 0,-1 1 1 0 0,1-2-1 0 0,-1-1-66 0 0,0 1-1 0 0,0-1 1 0 0,0 1 0 0 0,1-1 0 0 0,0 1 0 0 0,-1-1 0 0 0,1-3 0 0 0,0 3-504 0 0,0 0 0 0 0,0 0 0 0 0,1 1 0 0 0,-1-1 0 0 0,0 0 0 0 0,1 0 0 0 0,0 0-1 0 0,0 1 1 0 0,0-1 0 0 0,0 0 0 0 0,0 1 0 0 0,0-1 0 0 0,1 1 0 0 0,2-4 0 0 0,0 3-1195 0 0,0-2-11 0 0</inkml:trace>
  <inkml:trace contextRef="#ctx0" brushRef="#br0" timeOffset="1">184 313 21047 0 0,'-11'17'928'0'0,"4"-6"200"0"0,2-1-904 0 0,-1 4-224 0 0,1 4 0 0 0,-3 0 0 0 0,2 0 560 0 0,0 1 64 0 0,-2 1 16 0 0,-1 3 0 0 0,-2-3-320 0 0,0 3-64 0 0,-3-4-16 0 0,3 4 0 0 0,-4-3-384 0 0,-2 2-80 0 0,1-4-8 0 0,-1-6-10295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4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22 6448 0 0,'0'0'4380'0'0,"-2"-20"2517"0"0,1 19-6865 0 0,1 1 0 0 0,0 0 1 0 0,0 0-1 0 0,0 0 0 0 0,0 0 0 0 0,0 0 0 0 0,-1 0 1 0 0,1 0-1 0 0,0 0 0 0 0,0 0 0 0 0,0-1 1 0 0,0 1-1 0 0,0 0 0 0 0,-1 0 0 0 0,1 0 1 0 0,0 0-1 0 0,0 0 0 0 0,0 0 0 0 0,0 0 1 0 0,-1 0-1 0 0,1 0 0 0 0,0 0 0 0 0,0 0 1 0 0,0 0-1 0 0,0 0 0 0 0,-1 0 0 0 0,1 1 1 0 0,0-1-1 0 0,0 0 0 0 0,0 0 0 0 0,0 0 1 0 0,-1 0-1 0 0,1 0 0 0 0,0 0 0 0 0,0 0 1 0 0,0 0-1 0 0,0 0 0 0 0,0 1 0 0 0,0-1 1 0 0,-1 0-1 0 0,-8 10 551 0 0,-7 17-659 0 0,6-7 1813 0 0,9-19-1678 0 0,-2 36 78 0 0,-20 259 835 0 0,19-209-1088 0 0,1 206 252 0 0,7-250-102 0 0,1 0 0 0 0,2 0 0 0 0,19 61 0 0 0,-23-95-47 0 0,2 14-202 0 0,-5-22-62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4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1 371 5064 0 0,'0'0'389'0'0,"0"-21"5767"0"0,2 18-5920 0 0,0 0 0 0 0,-1 0 1 0 0,1 0-1 0 0,0 0 0 0 0,1 0 0 0 0,-1 1 1 0 0,0-1-1 0 0,1 1 0 0 0,-1 0 0 0 0,1-1 0 0 0,0 1 1 0 0,0 0-1 0 0,0 1 0 0 0,0-1 0 0 0,0 0 1 0 0,6-1-1 0 0,2-2-21 0 0,0 0 1 0 0,0 0-1 0 0,11-8 0 0 0,-1 1 81 0 0,157-71 873 0 0,2 21-1638 0 0,-141 50 606 0 0,1 2 1 0 0,0 1-1 0 0,57-5 0 0 0,-34 9-216 0 0,85-19 0 0 0,-33-10 972 0 0,-114 34-757 0 0,0-1 1 0 0,0 1-1 0 0,0-1 1 0 0,-1 1-1 0 0,1-1 0 0 0,0 0 1 0 0,0 1-1 0 0,0-1 0 0 0,0 0 1 0 0,1-1-1 0 0,-2 1-34 0 0,0 1 0 0 0,1-1-1 0 0,-1 1 1 0 0,0-1 0 0 0,1 1 0 0 0,-1 0-1 0 0,1-1 1 0 0,-1 1 0 0 0,1-1 0 0 0,-1 1-1 0 0,0 0 1 0 0,1 0 0 0 0,-1-1-1 0 0,1 1 1 0 0,-1 0 0 0 0,1 0 0 0 0,0 0-1 0 0,-1 0 1 0 0,1-1 0 0 0,-1 1 0 0 0,1 0-1 0 0,-1 0 1 0 0,1 0 0 0 0,-1 0 0 0 0,2 0-1 0 0,1 1-101 0 0,0 0-1 0 0,-1 0 0 0 0,1 0 1 0 0,0 0-1 0 0,-1 0 0 0 0,1 0 1 0 0,0 1-1 0 0,-1-1 1 0 0,0 1-1 0 0,1-1 0 0 0,-1 1 1 0 0,0 0-1 0 0,3 3 0 0 0,-2-1 22 0 0,0-1-1 0 0,0 1 1 0 0,0 0-1 0 0,-1 0 1 0 0,0 0-1 0 0,1 0 1 0 0,1 7-1 0 0,-1-1 70 0 0,0-1 0 0 0,-1 0 1 0 0,-1 1-1 0 0,1 0 0 0 0,-1 18 0 0 0,2 9 148 0 0,0-20-100 0 0,-3-16-66 0 0,17-2 76 0 0,-15 0-105 0 0,1 0 0 0 0,0-1-1 0 0,0 1 1 0 0,-1-1 0 0 0,1 0 0 0 0,-1 0-1 0 0,1 0 1 0 0,-1 0 0 0 0,0 0 0 0 0,4-5-1 0 0,13-11 164 0 0,29-17 14 0 0,-43 33-197 0 0,2-1 611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6:4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58 8288 0 0,'-2'0'10821'0'0,"11"-1"-7881"0"0,23-3-2582 0 0,19-4 687 0 0,16-3-539 0 0,52-19 42 0 0,-117 29-521 0 0,0 1-1 0 0,0-1 1 0 0,0 1 0 0 0,0-1-1 0 0,0 1 1 0 0,0 0-1 0 0,1 0 1 0 0,-1 0 0 0 0,0 0-1 0 0,0 0 1 0 0,0 0 0 0 0,0 1-1 0 0,0-1 1 0 0,0 1 0 0 0,0-1-1 0 0,0 1 1 0 0,0 0 0 0 0,0 0-1 0 0,0 0 1 0 0,-1 0 0 0 0,1 0-1 0 0,2 2 1 0 0,-2 0 39 0 0,1 0 0 0 0,-1 0 0 0 0,0 0 0 0 0,0 0 0 0 0,0 0 0 0 0,-1 0 0 0 0,1 1 0 0 0,-1-1 0 0 0,0 1 0 0 0,0 0 0 0 0,2 6 0 0 0,8 43 334 0 0,12 62-64 0 0,-19-81-296 0 0,32 318 383 0 0,-23-153 138 0 0,-5-130-426 0 0,-5-47-66 0 0,0 0-1 0 0,-2 1 1 0 0,0 0-1 0 0,-3 23 0 0 0,1-42-44 0 0,1-1 0 0 0,-1 0 0 0 0,0 0-1 0 0,0 0 1 0 0,0 0 0 0 0,-1 0-1 0 0,1 0 1 0 0,-1 0 0 0 0,1-1-1 0 0,-1 1 1 0 0,0 0 0 0 0,0-1-1 0 0,0 1 1 0 0,0-1 0 0 0,-1 0-1 0 0,-3 4 1 0 0,-5-1 67 0 0,0 0 0 0 0,-22 6 0 0 0,28-9-87 0 0,-71 27 38 0 0,50-17-25 0 0,-36 10-1 0 0,-3-4 0 0 0,-70 18 32 0 0,-219 27 27 0 0,271-52-55 0 0,-34 6 454 0 0,-147 3 0 0 0,251-21-447 0 0,0 0 0 0 0,0 0 0 0 0,0-1 0 0 0,-19-6 0 0 0,-47-21-1690 0 0,75 28 1424 0 0,0-1-294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1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5352 0 0,'0'0'482'0'0,"3"23"18478"0"0,-2-24-18907 0 0,1 0 0 0 0,-1 0 0 0 0,0 0 0 0 0,1 0 0 0 0,-1-1 0 0 0,0 1 0 0 0,0 0 0 0 0,0 0 0 0 0,0-1 0 0 0,0 1 0 0 0,0-1 0 0 0,0 1 0 0 0,-1-1 0 0 0,1 0 0 0 0,0-1 0 0 0,1-2 116 0 0,15-28 603 0 0,-12 23-533 0 0,0-1 0 0 0,8-10 1 0 0,-8 12-142 0 0,0-1 0 0 0,0 0 0 0 0,-1 0 0 0 0,3-11 0 0 0,6-12 657 0 0,41-102 139 0 0,-34 85-671 0 0,-20 50-223 0 0,0 0 0 0 0,0 0 0 0 0,0-1 0 0 0,0 1 0 0 0,1 0 0 0 0,-1 0 0 0 0,0 0 0 0 0,0 0 0 0 0,0 0 0 0 0,0 0 0 0 0,0-1 0 0 0,0 1 0 0 0,0 0 0 0 0,0 0 0 0 0,1 0 0 0 0,-1 0 0 0 0,0 0 0 0 0,0 0 0 0 0,0 0 0 0 0,0 0 0 0 0,0-1 0 0 0,1 1 0 0 0,-1 0 0 0 0,0 0 0 0 0,0 0 0 0 0,0 0 0 0 0,0 0 0 0 0,1 0 0 0 0,-1 0 0 0 0,0 0 0 0 0,0 0 0 0 0,0 0 0 0 0,0 0 0 0 0,1 0 0 0 0,-1 0 0 0 0,0 0 0 0 0,0 0 0 0 0,0 1 0 0 0,0-1 0 0 0,1 0 0 0 0,-1 0 0 0 0,0 0 0 0 0,0 0 0 0 0,0 0 0 0 0,0 0 0 0 0,0 0 0 0 0,0 0 0 0 0,1 0 0 0 0,-1 1 0 0 0,0-1 0 0 0,0 0 0 0 0,0 0 0 0 0,0 0 0 0 0,0 0 0 0 0,0 0 0 0 0,0 1 0 0 0,0-1 0 0 0,0 0 0 0 0,0 0 0 0 0,1 0 0 0 0,-1 0 0 0 0,0 1 0 0 0,0-1 0 0 0,0 0 0 0 0,0 0 0 0 0,3 10-39 0 0,0-1 0 0 0,-1 1 0 0 0,0 0 0 0 0,0 0 0 0 0,-1 0 0 0 0,0 14-1 0 0,2 15-118 0 0,1 8 32 0 0,-2-21 59 0 0,9 41 0 0 0,-9-59 64 0 0,0 0 0 0 0,1-1 1 0 0,-1 0-1 0 0,2 0 0 0 0,-1 0 0 0 0,1 0 0 0 0,0 0 1 0 0,0 0-1 0 0,10 10 0 0 0,-13-16 8 0 0,0 0-1 0 0,0 0 1 0 0,1 0-1 0 0,-1 0 1 0 0,0 0-1 0 0,1 0 1 0 0,-1-1-1 0 0,0 1 1 0 0,1 0-1 0 0,-1-1 1 0 0,1 1-1 0 0,-1-1 1 0 0,1 0-1 0 0,-1 1 1 0 0,1-1 0 0 0,0 0-1 0 0,-1 0 1 0 0,1 0-1 0 0,-1 0 1 0 0,1 0-1 0 0,-1-1 1 0 0,1 1-1 0 0,-1 0 1 0 0,1-1-1 0 0,-1 1 1 0 0,1-1-1 0 0,-1 1 1 0 0,1-1-1 0 0,-1 0 1 0 0,0 1-1 0 0,1-1 1 0 0,1-2-1 0 0,3-1 45 0 0,0-1-1 0 0,0 0 1 0 0,-1 0-1 0 0,0 0 1 0 0,8-11-1 0 0,-2 0 17 0 0,-1 0-1 0 0,-1 0 1 0 0,13-32 0 0 0,15-58 194 0 0,-30 86-64 0 0,15-66-309 0 0,-18 72-329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20615 0 0,'0'0'1563'0'0,"14"7"-862"0"0,-11-6-558 0 0,0-1 0 0 0,1 1-1 0 0,-1-1 1 0 0,1 0 0 0 0,-1 0 0 0 0,1 0-1 0 0,-1 0 1 0 0,1-1 0 0 0,-1 1-1 0 0,0-1 1 0 0,1 0 0 0 0,-1 0-1 0 0,0 0 1 0 0,6-3 0 0 0,3-2 702 0 0,0-1 1 0 0,14-11 0 0 0,-22 16-797 0 0,6-6 80 0 0,0 0 1 0 0,-1 0-1 0 0,1-1 1 0 0,8-12-1 0 0,-13 15-78 0 0,-1 1 0 0 0,0-1-1 0 0,0 0 1 0 0,-1 0-1 0 0,0 0 1 0 0,0 0-1 0 0,0 0 1 0 0,-1-1 0 0 0,2-8-1 0 0,-4 15-48 0 0,1-1 1 0 0,-1 0-1 0 0,0 1 0 0 0,0-1 0 0 0,0 1 0 0 0,0-1 1 0 0,0 0-1 0 0,0 1 0 0 0,0-1 0 0 0,0 0 0 0 0,0 1 1 0 0,0-1-1 0 0,0 0 0 0 0,0 1 0 0 0,0-1 0 0 0,0 1 1 0 0,0-1-1 0 0,-1 0 0 0 0,1 1 0 0 0,0-1 1 0 0,-1 1-1 0 0,1-1 0 0 0,0 1 0 0 0,-1-1 0 0 0,1 1 1 0 0,0-1-1 0 0,-1 1 0 0 0,1-1 0 0 0,-1 1 0 0 0,1-1 1 0 0,-1 1-1 0 0,1 0 0 0 0,-1-1 0 0 0,0 1 0 0 0,1 0 1 0 0,-1-1-1 0 0,1 1 0 0 0,-1 0 0 0 0,1 0 1 0 0,-1 0-1 0 0,0 0 0 0 0,1 0 0 0 0,-1-1 0 0 0,0 1 1 0 0,1 0-1 0 0,-1 0 0 0 0,0 0 0 0 0,0 1 0 0 0,-2-1 13 0 0,0 1 0 0 0,0-1-1 0 0,0 1 1 0 0,1 0 0 0 0,-1 0-1 0 0,0 0 1 0 0,1 0 0 0 0,-1 0-1 0 0,-3 3 1 0 0,1 1 45 0 0,-1 0 1 0 0,1 0-1 0 0,0 0 1 0 0,0 1-1 0 0,1 0 1 0 0,0 0-1 0 0,-7 12 1 0 0,6-7 62 0 0,0 0-1 0 0,0 0 1 0 0,1 0-1 0 0,-2 13 1 0 0,3-11 20 0 0,0 0 0 0 0,1 0 1 0 0,0 25-1 0 0,2-35-136 0 0,0 1 0 0 0,0-1 0 0 0,1 0 0 0 0,-1 0 0 0 0,1 1 0 0 0,0-1 0 0 0,0 0 0 0 0,0 0 0 0 0,0 0 0 0 0,0 0 0 0 0,1 0 1 0 0,-1 0-1 0 0,1 0 0 0 0,0 0 0 0 0,0-1 0 0 0,0 1 0 0 0,0-1 0 0 0,0 1 0 0 0,0-1 0 0 0,1 0 0 0 0,2 2 0 0 0,-3-3-64 0 0,0 0 1 0 0,1 0-1 0 0,-1-1 0 0 0,0 1 1 0 0,0-1-1 0 0,0 1 0 0 0,0-1 1 0 0,1 0-1 0 0,-1 0 1 0 0,0 0-1 0 0,0 0 0 0 0,0 0 1 0 0,0-1-1 0 0,1 1 0 0 0,-1 0 1 0 0,0-1-1 0 0,4-1 0 0 0,16-9-2739 0 0,-6-1-4612 0 0,-4 0-1055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6912 0 0,'0'0'17178'0'0,"8"8"-13986"0"0,-3 8-2914 0 0,-1-1 0 0 0,0 1 0 0 0,-2 1 1 0 0,0-1-1 0 0,0 27 0 0 0,-1-29-198 0 0,-1-2-45 0 0,1 1 19 0 0,-1-1 1 0 0,5 18 0 0 0,-1-5 98 0 0,-3-17-73 0 0,1-1 0 0 0,4 15 0 0 0,-5-20-65 0 0,0 1 1 0 0,0-1-1 0 0,0 0 0 0 0,0 0 0 0 0,1 0 1 0 0,-1 0-1 0 0,1 0 0 0 0,-1 0 0 0 0,1 0 0 0 0,0 0 1 0 0,0-1-1 0 0,0 1 0 0 0,2 1 0 0 0,-3-3 1 0 0,-1 0 0 0 0,1 1 0 0 0,0-1-1 0 0,-1 0 1 0 0,1 1 0 0 0,0-1 0 0 0,0 0 0 0 0,0 0-1 0 0,-1 0 1 0 0,1 0 0 0 0,0 0 0 0 0,0 0-1 0 0,0 0 1 0 0,-1 0 0 0 0,1 0 0 0 0,0 0-1 0 0,0 0 1 0 0,-1-1 0 0 0,1 1 0 0 0,0 0-1 0 0,0-1 1 0 0,-1 1 0 0 0,1 0 0 0 0,0-1-1 0 0,-1 1 1 0 0,1-1 0 0 0,0 1 0 0 0,-1-1-1 0 0,1 1 1 0 0,0-1 0 0 0,16-21 338 0 0,-14 18-282 0 0,4-8 100 0 0,0 0 1 0 0,8-20-1 0 0,-10 20-51 0 0,1-1 0 0 0,13-18 0 0 0,-10 18-51 0 0,-6 7-32 0 0,1 0 0 0 0,0 1-1 0 0,0 0 1 0 0,8-7 0 0 0,-11 11-36 0 0,-1 1 0 0 0,0 0 1 0 0,1 0-1 0 0,-1 0 0 0 0,1-1 0 0 0,-1 1 1 0 0,1 0-1 0 0,-1 0 0 0 0,1 0 1 0 0,-1 0-1 0 0,1 0 0 0 0,-1 0 1 0 0,1 0-1 0 0,-1 0 0 0 0,0 0 0 0 0,1 0 1 0 0,-1 0-1 0 0,1 1 0 0 0,-1-1 1 0 0,1 0-1 0 0,-1 0 0 0 0,1 0 1 0 0,-1 0-1 0 0,1 1 0 0 0,-1-1 0 0 0,0 0 1 0 0,1 1-1 0 0,0-1 0 0 0,9 11 49 0 0,-6-4-47 0 0,25 32 79 0 0,-27-36-81 0 0,1 0 0 0 0,0 0 0 0 0,0-1 0 0 0,0 1 0 0 0,0-1 0 0 0,1 1 0 0 0,-1-1 0 0 0,1 0 0 0 0,5 2 0 0 0,-7-3-16 0 0,-1-1-1 0 0,1 0 1 0 0,-1 1 0 0 0,1-1 0 0 0,0 0 0 0 0,-1 0-1 0 0,1 0 1 0 0,-1 0 0 0 0,1 0 0 0 0,0-1 0 0 0,-1 1-1 0 0,1 0 1 0 0,-1-1 0 0 0,1 1 0 0 0,-1-1 0 0 0,1 1 0 0 0,-1-1-1 0 0,1 0 1 0 0,-1 0 0 0 0,0 0 0 0 0,1 0 0 0 0,-1 0-1 0 0,0 0 1 0 0,0 0 0 0 0,2-2 0 0 0,2-3 24 0 0,0 0 1 0 0,0-1-1 0 0,6-12 1 0 0,-7 13-31 0 0,2-7 20 0 0,-1 0 0 0 0,0 0 0 0 0,0 0 0 0 0,-2-1 0 0 0,3-16 0 0 0,-2 10-712 0 0,-2-1-1 0 0,-1 0 1 0 0,-1-26 0 0 0,0 19-311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 2304 0 0,'0'0'101'0'0,"-3"-14"4848"0"0,3 11-4442 0 0,-1-1-1 0 0,1 1 1 0 0,0 0 0 0 0,0 0-1 0 0,1 0 1 0 0,0-5-1 0 0,1-8 4820 0 0,2 58-4513 0 0,-4 62-145 0 0,1-22-336 0 0,0 181 1172 0 0,0-253-1449 0 0,0 1 0 0 0,1 0 0 0 0,0-1 0 0 0,6 17 0 0 0,-8-26-792 0 0,5-4-1369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2 130 8752 0 0,'-1'-3'6213'0'0,"1"3"-6120"0"0,8-8 1064 0 0,16-6-1447 0 0,69-25 1523 0 0,7-2-353 0 0,-81 34-962 0 0,-1 2 0 0 0,1 0 0 0 0,29-3 0 0 0,-19 8-1600 0 0,-18 3-10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12 348 2760 0 0,'-12'5'18420'0'0,"12"-18"-16958"0"0,1 9-1204 0 0,-1 0 0 0 0,1 0 0 0 0,-1 1 0 0 0,1-1 0 0 0,1 0 0 0 0,-1 0 1 0 0,0 1-1 0 0,3-6 0 0 0,20-29 1117 0 0,-13 21-916 0 0,-1 1-118 0 0,1 0 0 0 0,1 2 0 0 0,0-1-1 0 0,17-14 1 0 0,-28 29-341 0 0,-1-1 0 0 0,0 1 0 0 0,1 0 0 0 0,-1-1 0 0 0,0 1 0 0 0,1 0 0 0 0,-1 0 0 0 0,0-1 0 0 0,1 1 0 0 0,-1 0 0 0 0,0 0 0 0 0,1 0 0 0 0,-1 0 0 0 0,1-1 0 0 0,-1 1 0 0 0,0 0 0 0 0,1 0 0 0 0,-1 0 0 0 0,1 0 0 0 0,-1 0 0 0 0,1 0 0 0 0,-1 0 0 0 0,0 0 0 0 0,1 0 0 0 0,-1 0 0 0 0,1 0 0 0 0,-1 1 0 0 0,0-1 0 0 0,1 0 0 0 0,-1 0 0 0 0,1 0 0 0 0,-1 0 0 0 0,0 1 0 0 0,1-1 0 0 0,-1 0 0 0 0,0 0 0 0 0,1 1 0 0 0,-1-1 0 0 0,0 0 0 0 0,1 1 0 0 0,-1-1 0 0 0,0 0 0 0 0,0 1 0 0 0,0-1 0 0 0,1 0 0 0 0,-1 1 0 0 0,0-1 0 0 0,0 0 0 0 0,0 1 0 0 0,0-1 0 0 0,1 1 0 0 0,-1-1 0 0 0,0 1 0 0 0,1 6-5 0 0,1 0 1 0 0,-1 1-1 0 0,-1-1 0 0 0,1 0 0 0 0,-2 9 1 0 0,2 19-28 0 0,0-33 39 0 0,-1 4-14 0 0,1-1 0 0 0,0 0-1 0 0,0 1 1 0 0,3 5 0 0 0,-4-11 14 0 0,0 1-1 0 0,0 0 1 0 0,0-1 0 0 0,1 1 0 0 0,-1 0 0 0 0,0-1 0 0 0,1 1 0 0 0,-1-1 0 0 0,0 1 0 0 0,1-1 0 0 0,-1 1 0 0 0,1 0 0 0 0,-1-1 0 0 0,1 0 0 0 0,-1 1 0 0 0,1-1 0 0 0,-1 1 0 0 0,1-1 0 0 0,-1 0-1 0 0,1 1 1 0 0,0-1 0 0 0,-1 0 0 0 0,1 1 0 0 0,-1-1 0 0 0,1 0 0 0 0,0 0 0 0 0,-1 0 0 0 0,1 0 0 0 0,0 0 0 0 0,-1 0 0 0 0,1 0 0 0 0,0 0 0 0 0,-1 0 0 0 0,1 0 0 0 0,0 0 0 0 0,-1 0-1 0 0,1 0 1 0 0,0 0 0 0 0,-1-1 0 0 0,1 1 0 0 0,0 0 0 0 0,-1 0 0 0 0,2-1 0 0 0,5-4 104 0 0,0 0-1 0 0,-1 0 1 0 0,1-1 0 0 0,-1 0-1 0 0,0 0 1 0 0,5-8-1 0 0,31-43 114 0 0,-41 56-230 0 0,58-98-1954 0 0,-27 30-3350 0 0,-25 50 3204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80 15056 0 0,'-4'2'1629'0'0,"9"-2"-1570"0"0,0-1 1 0 0,-1 0 0 0 0,1 0-1 0 0,0 0 1 0 0,-1-1 0 0 0,0 0-1 0 0,1 0 1 0 0,-1 0 0 0 0,5-3-1 0 0,20-8 90 0 0,-12 7-91 0 0,8-4 93 0 0,1 2 1 0 0,0 1 0 0 0,42-7-1 0 0,-46 12-337 0 0,53-3 415 0 0,-67 6-996 0 0,1-1 1 0 0,-1 1-1 0 0,1 0 1 0 0,-1 1 0 0 0,0 0-1 0 0,14 5 1 0 0,-11-1-1601 0 0,-2 4-22 0 0</inkml:trace>
  <inkml:trace contextRef="#ctx0" brushRef="#br0" timeOffset="1">159 139 16559 0 0,'0'0'1658'0'0,"7"6"-1500"0"0,-1-3-165 0 0,0 0 0 0 0,1-1 0 0 0,-1 0 0 0 0,1 0-1 0 0,-1 0 1 0 0,1 0 0 0 0,0-1 0 0 0,-1 0 0 0 0,8 0-1 0 0,15 2-8 0 0,-10 0 13 0 0,1-2-1 0 0,0 0 0 0 0,0-2 0 0 0,34-4 0 0 0,-12 1-201 0 0,57-8-4149 0 0,-60 4 2701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10136 0 0,'0'0'777'0'0,"6"-17"1274"0"0,-6 16-1925 0 0,0 0-1 0 0,1-1 1 0 0,-1 1 0 0 0,0 0 0 0 0,1 0 0 0 0,-1 0 0 0 0,1 0 0 0 0,0 1 0 0 0,-1-1 0 0 0,1 0 0 0 0,0 0 0 0 0,0 0-1 0 0,-1 0 1 0 0,1 1 0 0 0,0-1 0 0 0,0 0 0 0 0,0 1 0 0 0,0-1 0 0 0,0 1 0 0 0,0-1 0 0 0,0 1 0 0 0,0-1 0 0 0,0 1-1 0 0,0 0 1 0 0,0-1 0 0 0,1 1 0 0 0,-1 0 0 0 0,0 0 0 0 0,0 0 0 0 0,0 0 0 0 0,0 0 0 0 0,0 0 0 0 0,0 0 0 0 0,0 0 0 0 0,1 1-1 0 0,-1-1 1 0 0,0 0 0 0 0,0 1 0 0 0,0-1 0 0 0,0 0 0 0 0,0 1 0 0 0,0 0 0 0 0,0-1 0 0 0,1 2 0 0 0,5 3 133 0 0,-1 0 0 0 0,0 0 0 0 0,0 0 0 0 0,10 12 0 0 0,11 16-88 0 0,-1 0 1 0 0,25 44-1 0 0,-39-57-107 0 0,18 33-176 0 0,-20-34-2105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0 12896 0 0,'-5'1'367'0'0,"1"-1"1"0"0,-1 1-1 0 0,0 0 1 0 0,1 0-1 0 0,-1 0 1 0 0,1 1-1 0 0,-1-1 1 0 0,1 1-1 0 0,0 0 1 0 0,0 0-1 0 0,0 1 1 0 0,0-1-1 0 0,-7 7 1 0 0,-2 3 476 0 0,0 1 1 0 0,-15 18-1 0 0,6-6-1315 0 0,16-18 460 0 0,-103 118 414 0 0,98-113-362 0 0,-23 21-1 0 0,7-8-369 0 0,26-24 47 0 0,5-7-1866 0 0,3 1-37 0 0,2-2-3655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19 8288 0 0,'0'0'638'0'0,"-9"-8"608"0"0,7 6-995 0 0,1 1 0 0 0,-1 0 0 0 0,0 0 0 0 0,1 0 0 0 0,-1 1 0 0 0,0-1 0 0 0,0 0 0 0 0,1 0 0 0 0,-1 1 1 0 0,0-1-1 0 0,0 1 0 0 0,0 0 0 0 0,0 0 0 0 0,0 0 0 0 0,0-1 0 0 0,-2 2 0 0 0,0-1-74 0 0,0 1-1 0 0,1 0 1 0 0,-1 0-1 0 0,0 0 0 0 0,1 1 1 0 0,-1-1-1 0 0,-5 4 1 0 0,-2 2-34 0 0,1 0 1 0 0,0 1-1 0 0,1 0 0 0 0,-10 10 1 0 0,-13 20 98 0 0,2 0 0 0 0,-44 74 0 0 0,56-85 302 0 0,15-21-426 0 0,-17 27 699 0 0,18-30-683 0 0,1 0 0 0 0,-1 0-1 0 0,1 1 1 0 0,0-1 0 0 0,0 0 0 0 0,0 1 0 0 0,0-1-1 0 0,0 4 1 0 0,1-6-114 0 0,0-1 1 0 0,0 0-1 0 0,0 0 0 0 0,0 0 1 0 0,0 0-1 0 0,0 1 0 0 0,0-1 0 0 0,0 0 1 0 0,0 0-1 0 0,0 0 0 0 0,1 1 1 0 0,-1-1-1 0 0,0 0 0 0 0,0 0 0 0 0,0 0 1 0 0,0 0-1 0 0,0 1 0 0 0,0-1 1 0 0,0 0-1 0 0,0 0 0 0 0,1 0 0 0 0,-1 0 1 0 0,0 0-1 0 0,0 0 0 0 0,0 1 1 0 0,0-1-1 0 0,1 0 0 0 0,-1 0 1 0 0,0 0-1 0 0,0 0 0 0 0,0 0 0 0 0,0 0 1 0 0,1 0-1 0 0,-1 0 0 0 0,0 0 1 0 0,0 0-1 0 0,0 0 0 0 0,1 0 0 0 0,-1 0 1 0 0,0 0-1 0 0,12-3 233 0 0,7-9-47 0 0,-1-4 75 0 0,0-1 0 0 0,-2-1 0 0 0,0 0 0 0 0,20-31 0 0 0,26-30 884 0 0,-56 72-940 0 0,0 2 0 0 0,1-1-1 0 0,0 1 1 0 0,0 0 0 0 0,11-6-1 0 0,-17 11-222 0 0,-1 0 0 0 0,1-1 0 0 0,0 1 0 0 0,-1 0 0 0 0,1 0 0 0 0,0 0 0 0 0,-1 0 0 0 0,1 0 0 0 0,0 1 0 0 0,-1-1 0 0 0,1 0 0 0 0,0 0 0 0 0,-1 0 0 0 0,1 1 0 0 0,-1-1 0 0 0,1 0 0 0 0,0 0-1 0 0,-1 1 1 0 0,1-1 0 0 0,-1 0 0 0 0,1 1 0 0 0,-1-1 0 0 0,1 1 0 0 0,-1-1 0 0 0,1 1 0 0 0,-1-1 0 0 0,1 1 0 0 0,12 17 204 0 0,-12-15-143 0 0,3 4-39 0 0,0 1 1 0 0,-1-1-1 0 0,0 1 0 0 0,4 15 1 0 0,3 9-315 0 0,-6-9-1208 0 0,-2-6-2718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2 284 4608 0 0,'-1'-4'5707'0'0,"1"4"-5599"0"0,6-10 3618 0 0,17-18-724 0 0,-11 15-2836 0 0,94-127 3476 0 0,-101 132-3508 0 0,0 1 0 0 0,1-1 0 0 0,0 1 0 0 0,0 0 0 0 0,0 1 0 0 0,1 0 0 0 0,0 0 0 0 0,15-10 0 0 0,-22 16-132 0 0,1 0 0 0 0,-1-1 1 0 0,1 1-1 0 0,-1 0 1 0 0,0 0-1 0 0,1 0 0 0 0,-1 0 1 0 0,0 0-1 0 0,1-1 1 0 0,-1 1-1 0 0,1 0 0 0 0,-1 0 1 0 0,1 0-1 0 0,-1 0 1 0 0,0 0-1 0 0,1 0 0 0 0,-1 0 1 0 0,1 0-1 0 0,-1 0 0 0 0,0 1 1 0 0,1-1-1 0 0,-1 0 1 0 0,1 0-1 0 0,-1 0 0 0 0,0 0 1 0 0,1 0-1 0 0,-1 1 1 0 0,1-1-1 0 0,-1 0 0 0 0,0 0 1 0 0,1 1-1 0 0,-1-1 1 0 0,1 1-1 0 0,-1 0-5 0 0,1 0-1 0 0,0 1 1 0 0,-1-1 0 0 0,1 1-1 0 0,-1-1 1 0 0,0 0 0 0 0,1 1-1 0 0,-1-1 1 0 0,0 1-1 0 0,0 1 1 0 0,0 5-5 0 0,0-1-1 0 0,-1 0 1 0 0,-1 10-1 0 0,-2 0 51 0 0,-1 0-1 0 0,-1-1 0 0 0,-1 0 1 0 0,0 0-1 0 0,-12 20 1132 0 0,27-49-657 0 0,0 1-315 0 0,1 0 0 0 0,0 1-1 0 0,1 0 1 0 0,0 0 0 0 0,0 1-1 0 0,1 1 1 0 0,16-12 0 0 0,-25 20-187 0 0,1-1 0 0 0,0 1 1 0 0,1 0-1 0 0,-1 0 1 0 0,0 0-1 0 0,0 0 1 0 0,0 0-1 0 0,0 1 1 0 0,1 0-1 0 0,-1 0 1 0 0,0 0-1 0 0,0 0 0 0 0,1 0 1 0 0,-1 0-1 0 0,4 2 1 0 0,-5-2-9 0 0,-1 0 1 0 0,1 1-1 0 0,0 0 0 0 0,0-1 1 0 0,-1 1-1 0 0,1 0 0 0 0,0 0 1 0 0,-1 0-1 0 0,1 0 0 0 0,0 0 1 0 0,-1 0-1 0 0,0 0 0 0 0,1 1 1 0 0,-1-1-1 0 0,0 0 0 0 0,1 1 1 0 0,-1-1-1 0 0,0 1 0 0 0,0-1 1 0 0,0 1-1 0 0,-1 0 0 0 0,1 0 1 0 0,0-1-1 0 0,-1 1 1 0 0,1 0-1 0 0,0 3 0 0 0,1 6-6 0 0,-1 0 0 0 0,0 0 0 0 0,0-1 0 0 0,-1 1 0 0 0,-1 0 0 0 0,0 0 0 0 0,0 0 0 0 0,-1-1 0 0 0,-1 1 0 0 0,-5 17 0 0 0,-22 37-120 0 0,-43 72 0 0 0,62-117-359 0 0,10-15-117 0 0,9-12 391 0 0,29-28 61 0 0,-23 20 434 0 0,1-2 0 0 0,-2 0 0 0 0,0 0 0 0 0,11-24 0 0 0,-6 7 506 0 0,20-53 0 0 0,-35 81-658 0 0,1-1 0 0 0,-1 1 0 0 0,1 0 0 0 0,7-9 0 0 0,9-13 295 0 0,42-76 974 0 0,-60 101-1370 0 0,0-1 1 0 0,1 1-1 0 0,-1 0 0 0 0,0 0 1 0 0,1 1-1 0 0,-1-1 0 0 0,1 0 1 0 0,0 1-1 0 0,6-4 0 0 0,-9 6-36 0 0,1-1-1 0 0,-1 1 1 0 0,1 0-1 0 0,-1 0 0 0 0,1 0 1 0 0,-1 0-1 0 0,1 0 0 0 0,-1 0 1 0 0,1 0-1 0 0,-1 0 1 0 0,1 0-1 0 0,-1 0 0 0 0,1 0 1 0 0,-1 0-1 0 0,1 0 0 0 0,-1 0 1 0 0,1 1-1 0 0,-1-1 1 0 0,1 0-1 0 0,-1 0 0 0 0,1 1 1 0 0,-1-1-1 0 0,0 0 0 0 0,1 0 1 0 0,-1 1-1 0 0,1-1 1 0 0,-1 0-1 0 0,0 1 0 0 0,1-1 1 0 0,-1 1-1 0 0,0-1 0 0 0,1 1 1 0 0,-1-1-1 0 0,0 0 1 0 0,0 1-1 0 0,1-1 0 0 0,-1 1 1 0 0,0-1-1 0 0,0 2 0 0 0,0-2 0 0 0,2 4 0 0 0,-1 0 0 0 0,1 0 0 0 0,-1 0 0 0 0,0-1 0 0 0,0 1 0 0 0,-1 1 0 0 0,1-1 0 0 0,-1 0 0 0 0,0 0 0 0 0,0 0 0 0 0,-1 6 0 0 0,-2 6 0 0 0,-7 23 0 0 0,10-36 0 0 0,-3 5-10 0 0,0 0-1 0 0,0 0 1 0 0,-1 0-1 0 0,0-1 0 0 0,0 0 1 0 0,-10 13-1 0 0,0-4-92 0 0,-24 23-1 0 0,33-35-87 0 0,0 0 1 0 0,0 0 0 0 0,-1 0-1 0 0,1-1 1 0 0,-1 1-1 0 0,-7 2 1 0 0,12-6-23 0 0,-1 1 0 0 0,1 0 0 0 0,-1-1 0 0 0,1 1 0 0 0,-1-1 0 0 0,1 1 0 0 0,-1-1 0 0 0,1 0 0 0 0,-1 0 0 0 0,0 0 0 0 0,1 0 0 0 0,-1 0 0 0 0,1 0 0 0 0,-1 0 0 0 0,0 0 0 0 0,1-1 0 0 0,-1 1 0 0 0,1-1 0 0 0,-1 1 0 0 0,1-1 0 0 0,-1 1 0 0 0,1-1 0 0 0,-1 0 0 0 0,1 0 0 0 0,0 0 0 0 0,-1 0 0 0 0,1 0 0 0 0,0 0 0 0 0,0 0 0 0 0,-2-2 0 0 0,-4-9-8009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51 5064 0 0,'4'-8'1144'0'0,"11"-19"-2843"0"0,2 12 11429 0 0,-16 15-9047 0 0,0 0 0 0 0,0 0 0 0 0,0 0 0 0 0,0 0-462 0 0,0 0 0 0 0,-1 0 0 0 0,1 0 0 0 0,-1 0 0 0 0,1 0-1 0 0,-1 0 1 0 0,1 0 0 0 0,0 1 0 0 0,-1-1 0 0 0,1 0 0 0 0,-1 0-1 0 0,1 1 1 0 0,-1-1 0 0 0,1 0 0 0 0,-1 1 0 0 0,0-1 0 0 0,1 0-1 0 0,-1 1 1 0 0,1-1 0 0 0,-1 1 0 0 0,1 0 0 0 0,4 14 1221 0 0,-5 21-1686 0 0,0-30 743 0 0,-6 37-218 0 0,-1 0 0 0 0,-1-1 0 0 0,-20 55 0 0 0,-5 25-153 0 0,30-109-119 0 0,1-7 32 0 0,0 1 0 0 0,1-1-1 0 0,-1 13 1 0 0,2-18-45 0 0,0 0-1 0 0,0 1 1 0 0,0-1-1 0 0,0 1 1 0 0,1-1-1 0 0,-1 1 1 0 0,0-1-1 0 0,1 0 1 0 0,-1 1-1 0 0,1-1 1 0 0,-1 0-1 0 0,1 1 0 0 0,0-1 1 0 0,0 0-1 0 0,-1 0 1 0 0,1 0-1 0 0,0 1 1 0 0,0-1-1 0 0,0 0 1 0 0,0 0-1 0 0,0 0 1 0 0,2 0-1 0 0,1 1-47 0 0,0-1 0 0 0,0-1 0 0 0,0 1 0 0 0,0-1 0 0 0,0 1 1 0 0,0-1-1 0 0,1 0 0 0 0,-1-1 0 0 0,0 1 0 0 0,0-1 0 0 0,4-1 0 0 0,-4 2 14 0 0,33-6 13 0 0,-1-2 1 0 0,64-21 0 0 0,-88 24 163 0 0,0 0 0 0 0,0 0 0 0 0,-1-1 0 0 0,0-1 0 0 0,0 0 0 0 0,-1-1 0 0 0,19-16 0 0 0,-22 17 77 0 0,-4 4-47 0 0,1-1-1 0 0,-1 1 0 0 0,0-1 1 0 0,0 1-1 0 0,0-1 0 0 0,-1 0 0 0 0,1 0 1 0 0,-1 0-1 0 0,0-1 0 0 0,2-4 0 0 0,-4 8-144 0 0,0 1 0 0 0,0 0 0 0 0,0-1 0 0 0,0 1 0 0 0,0-1 0 0 0,0 1 0 0 0,0 0 0 0 0,0-1 0 0 0,0 1 0 0 0,0-1 0 0 0,0 1 0 0 0,0 0 0 0 0,0-1 0 0 0,-1 1 0 0 0,1-1 0 0 0,0 1 0 0 0,0 0 0 0 0,0-1 0 0 0,0 1 0 0 0,-1 0 0 0 0,1-1 0 0 0,0 1 0 0 0,0 0 0 0 0,-1-1 0 0 0,1 1 0 0 0,0 0 0 0 0,-1 0 0 0 0,1-1 0 0 0,0 1 0 0 0,-1 0 0 0 0,1 0 0 0 0,0 0 0 0 0,-1-1 0 0 0,1 1 0 0 0,0 0 0 0 0,-2 0 0 0 0,-12-1 351 0 0,4 4-325 0 0,0 1 0 0 0,0 0-1 0 0,1 0 1 0 0,0 1 0 0 0,0 0 0 0 0,0 1-1 0 0,0 0 1 0 0,-12 11 0 0 0,10-6-52 0 0,1-1 0 0 0,0 1 0 0 0,0 1 0 0 0,1 0 0 0 0,-11 20 0 0 0,18-29 11 0 0,0 1 0 0 0,1 0 1 0 0,-1 0-1 0 0,1 0 0 0 0,-1 0 0 0 0,1 1 0 0 0,0 3 0 0 0,1-7-49 0 0,0 0 0 0 0,0 1-1 0 0,-1-1 1 0 0,1 0-1 0 0,1 0 1 0 0,-1 0 0 0 0,0 0-1 0 0,0 1 1 0 0,0-1-1 0 0,0 0 1 0 0,1 0 0 0 0,-1 0-1 0 0,1 0 1 0 0,-1 0-1 0 0,1 0 1 0 0,-1 0 0 0 0,1 0-1 0 0,-1 0 1 0 0,1 0-1 0 0,0 0 1 0 0,0 0 0 0 0,0 0-1 0 0,-1-1 1 0 0,1 1-1 0 0,0 0 1 0 0,0-1 0 0 0,0 1-1 0 0,0 0 1 0 0,0-1-1 0 0,0 1 1 0 0,0-1 0 0 0,2 1-1 0 0,21 4-2349 0 0,1-2-6799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13360 0 0,'0'0'1010'0'0,"0"-16"-556"0"0,2 12-181 0 0,0 1 0 0 0,0-1 0 0 0,0 0 1 0 0,0 1-1 0 0,0 0 0 0 0,1-1 0 0 0,0 1 1 0 0,-1 0-1 0 0,1 0 0 0 0,0 0 0 0 0,1 1 1 0 0,-1-1-1 0 0,0 1 0 0 0,1 0 0 0 0,-1 0 1 0 0,5-2-1 0 0,-4 1-191 0 0,-3 3-68 0 0,-1 0-1 0 0,0 0 0 0 0,0 0 0 0 0,1-1 0 0 0,-1 1 0 0 0,0 0 1 0 0,1 0-1 0 0,-1 0 0 0 0,0 0 0 0 0,1 0 0 0 0,-1 0 0 0 0,0-1 1 0 0,1 1-1 0 0,-1 0 0 0 0,0 0 0 0 0,1 0 0 0 0,-1 0 0 0 0,0 0 1 0 0,1 0-1 0 0,-1 0 0 0 0,0 0 0 0 0,1 1 0 0 0,-1-1 0 0 0,0 0 0 0 0,1 0 1 0 0,-1 0-1 0 0,0 0 0 0 0,1 0 0 0 0,-1 1 0 0 0,0-1 0 0 0,1 0 1 0 0,3 12 172 0 0,-5 13-55 0 0,1-24-120 0 0,-1 5 76 0 0,-1-1 0 0 0,-1 1 0 0 0,1 0 1 0 0,-1 0-1 0 0,0-1 0 0 0,0 0 0 0 0,-1 0 0 0 0,0 0 1 0 0,-7 9-1 0 0,3-5 243 0 0,-3 0 138 0 0,0 2 2064 0 0,20-33-1564 0 0,-7 17-969 0 0,0 0 0 0 0,1 0 0 0 0,0 1 1 0 0,0-1-1 0 0,0 1 0 0 0,1-1 0 0 0,-1 1 0 0 0,1 0 0 0 0,0 1 0 0 0,0-1 0 0 0,0 0 0 0 0,9-4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7832 0 0,'0'0'6746'0'0,"8"-12"-3534"0"0,8-5-2114 0 0,-14 14-802 0 0,0 0 0 0 0,1 1-1 0 0,-1-1 1 0 0,1 1 0 0 0,0-1 0 0 0,0 1 0 0 0,0 0 0 0 0,0 0-1 0 0,0 0 1 0 0,4-2 0 0 0,-6 4-39 0 0,8 6-33 0 0,-10-2-150 0 0,1 0 1 0 0,-1 0-1 0 0,0-1 0 0 0,0 1 0 0 0,0-1 0 0 0,0 1 0 0 0,-1-1 1 0 0,1 1-1 0 0,-1-1 0 0 0,0 0 0 0 0,0 1 0 0 0,0-1 0 0 0,-1 0 1 0 0,1-1-1 0 0,-1 1 0 0 0,1 0 0 0 0,-1-1 0 0 0,0 1 0 0 0,0-1 1 0 0,0 0-1 0 0,-1 0 0 0 0,1 0 0 0 0,-4 2 0 0 0,6-4-48 0 0,1 0-1 0 0,0 0 0 0 0,0 0 1 0 0,0 0-1 0 0,0 0 0 0 0,0 0 0 0 0,0-1 1 0 0,-1 1-1 0 0,1 0 0 0 0,0 0 1 0 0,0 0-1 0 0,0 0 0 0 0,0 0 1 0 0,0 0-1 0 0,0 0 0 0 0,0 0 1 0 0,-1 0-1 0 0,1 0 0 0 0,0 0 1 0 0,0 0-1 0 0,0-1 0 0 0,0 1 0 0 0,0 0 1 0 0,0 0-1 0 0,0 0 0 0 0,0 0 1 0 0,0 0-1 0 0,0 0 0 0 0,0 0 1 0 0,0-1-1 0 0,-1 1 0 0 0,1 0 1 0 0,0 0-1 0 0,0 0 0 0 0,0 0 1 0 0,0 0-1 0 0,0 0 0 0 0,0-1 0 0 0,0 1 1 0 0,0 0-1 0 0,0 0 0 0 0,1 0 1 0 0,-1 0-1 0 0,0 0 0 0 0,0-1 1 0 0,0-4 224 0 0,1 0-195 0 0,1 1 0 0 0,0 0-1 0 0,0-1 1 0 0,0 1 0 0 0,1 0 0 0 0,-1 0 0 0 0,1 0 0 0 0,0 1-1 0 0,0-1 1 0 0,1 1 0 0 0,3-4 0 0 0,6-7-49 0 0,-7 8-175 0 0,0 0 1 0 0,0 0-1 0 0,1 0 0 0 0,-1 1 1 0 0,1 0-1 0 0,0 1 1 0 0,1 0-1 0 0,-1 0 0 0 0,1 0 1 0 0,11-3-1 0 0,-5 6-4616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111 112 9216 0 0,'-2'-2'206'0'0,"0"0"0"0"0,0 1 1 0 0,0-1-1 0 0,0-1 0 0 0,0 1 1 0 0,0 0-1 0 0,0 0 0 0 0,1-1 1 0 0,-1 1-1 0 0,1-1 0 0 0,0 1 1 0 0,0-1-1 0 0,-1-3 0 0 0,0 1 781 0 0,1-1-1 0 0,-1 0 1 0 0,1 0-1 0 0,1 0 1 0 0,-1-8-1 0 0,1 12-745 0 0,0 0 0 0 0,1 0 0 0 0,-1 0-1 0 0,1 0 1 0 0,-1 0 0 0 0,1 0-1 0 0,0 0 1 0 0,0 0 0 0 0,2-3 0 0 0,0-1 1385 0 0,-3 6-1583 0 0,1 0 0 0 0,-1-1 0 0 0,0 1 0 0 0,1 0 0 0 0,-1-1 0 0 0,0 1 0 0 0,1 0 0 0 0,-1-1 0 0 0,1 1 0 0 0,-1 0 0 0 0,0 0 0 0 0,1-1 0 0 0,-1 1 0 0 0,1 0 0 0 0,-1 0 0 0 0,1 0 0 0 0,-1 0 0 0 0,1 0 0 0 0,-1 0 0 0 0,1 0 0 0 0,-1 0 0 0 0,1 0 0 0 0,-1 0 0 0 0,1 0 0 0 0,-1 0 0 0 0,1 0 0 0 0,-1 0 0 0 0,0 0 0 0 0,1 0 0 0 0,-1 0 0 0 0,1 1 0 0 0,14 7 694 0 0,-12-5-666 0 0,0 1 1 0 0,0 0-1 0 0,-1 0 1 0 0,1 0-1 0 0,-1 0 0 0 0,0 1 1 0 0,0-1-1 0 0,0 1 1 0 0,-1-1-1 0 0,0 1 0 0 0,0-1 1 0 0,0 1-1 0 0,0 0 1 0 0,-1 0-1 0 0,1-1 0 0 0,-2 8 1 0 0,0 10-13 0 0,0 0 1 0 0,-7 25-1 0 0,8-44-50 0 0,-72 289 186 0 0,57-238-183 0 0,-31 100 188 0 0,44-147 263 0 0,1-3-2584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0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208 100 2760 0 0,'3'-13'248'0'0,"0"1"1808"0"0,1 0 0 0 0,0 0 0 0 0,7-15 0 0 0,1 3 8870 0 0,-18 27-11414 0 0,3 0 681 0 0,-1 0 0 0 0,1 0 1 0 0,-1 0-1 0 0,1 0 0 0 0,0 1 0 0 0,0-1 1 0 0,-4 9-1 0 0,3-7-60 0 0,-12 21 175 0 0,2 1 0 0 0,0-1 0 0 0,2 2 0 0 0,-10 33 0 0 0,18-51-219 0 0,-91 300 3372 0 0,87-279-3025 0 0,-9 45 492 0 0,16-68-825 0 0,0 0 0 0 0,0 0 1 0 0,1 1-1 0 0,0-1 1 0 0,1 0-1 0 0,0 0 0 0 0,2 10 1 0 0,-2-15-85 0 0,0 0 1 0 0,0-1-1 0 0,0 1 1 0 0,0-1-1 0 0,0 1 1 0 0,0-1-1 0 0,1 1 1 0 0,-1-1-1 0 0,1 0 0 0 0,-1 0 1 0 0,1 1-1 0 0,0-1 1 0 0,0-1-1 0 0,0 1 1 0 0,0 0-1 0 0,1 0 1 0 0,-1-1-1 0 0,0 1 1 0 0,1-1-1 0 0,-1 0 1 0 0,4 2-1 0 0,-1-2-7 0 0,1 0 0 0 0,0 0-1 0 0,-1 0 1 0 0,1 0 0 0 0,0-1-1 0 0,0 0 1 0 0,-1 0 0 0 0,1-1-1 0 0,7-1 1 0 0,-8 2-24 0 0,18-4-770 0 0,-22 4 533 0 0,0 0-1 0 0,0 0 0 0 0,0 0 1 0 0,1 0-1 0 0,-1 0 0 0 0,0 0 1 0 0,0 0-1 0 0,0 0 0 0 0,0 1 1 0 0,0-1-1 0 0,1 0 0 0 0,-1 1 1 0 0,0-1-1 0 0,1 2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48 13360 0 0,'1'-2'1026'0'0,"1"0"-836"0"0,0-1-1 0 0,-1 0 0 0 0,1 0 1 0 0,-1 0-1 0 0,2-6 0 0 0,8-13 9400 0 0,-9 29-8567 0 0,1 15-795 0 0,-2 0 0 0 0,0 0 0 0 0,-1 0 0 0 0,-6 36 0 0 0,0 14 360 0 0,-8 73-113 0 0,5-70-348 0 0,4-35-1153 0 0,-18 75 1 0 0,19-106-489 0 0,-1 0-69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64 6912 0 0,'0'0'528'0'0,"2"-13"1709"0"0,-2 0 2631 0 0,0 11-4358 0 0,0 0-1 0 0,0 0 1 0 0,0 0 0 0 0,0 0 0 0 0,1 1-1 0 0,-1-1 1 0 0,0 0 0 0 0,1 0-1 0 0,-1 0 1 0 0,1 1 0 0 0,0-1 0 0 0,1-2-1 0 0,-1-2 1547 0 0,-1 6-1982 0 0,0 0 1 0 0,0 0-1 0 0,0 0 0 0 0,0-1 1 0 0,0 1-1 0 0,0 0 0 0 0,0 0 1 0 0,0 0-1 0 0,0 0 1 0 0,0-1-1 0 0,0 1 0 0 0,0 0 1 0 0,0 0-1 0 0,0 0 1 0 0,1-1-1 0 0,-1 1 0 0 0,0 0 1 0 0,0 0-1 0 0,0 0 0 0 0,0 0 1 0 0,0 0-1 0 0,0-1 1 0 0,0 1-1 0 0,0 0 0 0 0,1 0 1 0 0,-1 0-1 0 0,0 0 0 0 0,0 0 1 0 0,0 0-1 0 0,0-1 1 0 0,0 1-1 0 0,1 0 0 0 0,-1 0 1 0 0,0 0-1 0 0,0 0 0 0 0,0 0 1 0 0,0 0-1 0 0,1 0 1 0 0,-1 0-1 0 0,0 0 0 0 0,0 0 1 0 0,0 0-1 0 0,1 0 0 0 0,-1 0 1 0 0,0 0-1 0 0,0 0 1 0 0,0 0-1 0 0,0 0 0 0 0,1 0 1 0 0,-1 0-1 0 0,0 0 1 0 0,0 0-1 0 0,0 0 0 0 0,0 0 1 0 0,1 0-1 0 0,-1 1 0 0 0,0-1 1 0 0,0 0-1 0 0,2 1-72 0 0,-1 0 0 0 0,0 0 0 0 0,0-1 0 0 0,0 1 0 0 0,0 1-1 0 0,0-1 1 0 0,0 0 0 0 0,0 0 0 0 0,0 0 0 0 0,0 0 0 0 0,-1 1 0 0 0,1-1 0 0 0,0 0-1 0 0,-1 1 1 0 0,1 1 0 0 0,6 26 92 0 0,-5-21-47 0 0,0 4 109 0 0,-1 0 1 0 0,0 23 0 0 0,-1-1-199 0 0,-2 43-389 0 0,0-6 634 0 0,3-9-244 0 0,-3 0 0 0 0,-2 0 0 0 0,-14 66 0 0 0,12-90-343 0 0,3-16-2014 0 0,-9 28 1 0 0,8-37-5918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12896 0 0,'5'8'1377'0'0,"-2"-7"-1062"0"0,-1 1 1 0 0,0-1-1 0 0,1 0 1 0 0,-1 0-1 0 0,1 0 0 0 0,0 0 1 0 0,-1 0-1 0 0,1 0 1 0 0,0-1-1 0 0,-1 1 0 0 0,1-1 1 0 0,0 0-1 0 0,0 0 1 0 0,0 0-1 0 0,-1 0 0 0 0,1 0 1 0 0,5-2-1 0 0,4-1 1469 0 0,0 0-1 0 0,20-9 0 0 0,-8 2-1485 0 0,3-1 286 0 0,0-1 0 0 0,30-19-1 0 0,-8 3-8977 0 0,-34 21 231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34 15664 0 0,'0'0'1417'0'0,"1"-20"-235"0"0,-1 19-1045 0 0,0 1-1 0 0,0-1 1 0 0,0 0-1 0 0,0 1 1 0 0,0-1-1 0 0,0 1 1 0 0,0-1-1 0 0,1 0 1 0 0,-1 1-1 0 0,0-1 1 0 0,0 1-1 0 0,1-1 1 0 0,-1 0-1 0 0,0 1 1 0 0,1-1-1 0 0,-1 1 1 0 0,1-1-1 0 0,-1 1 1 0 0,1 0-1 0 0,-1-1 1 0 0,1 1-1 0 0,0-1 1 0 0,-1 1-94 0 0,0 1 1 0 0,1-1 0 0 0,-1 0-1 0 0,1 1 1 0 0,-1-1 0 0 0,0 0-1 0 0,1 1 1 0 0,-1-1 0 0 0,0 1-1 0 0,1-1 1 0 0,-1 1 0 0 0,0-1-1 0 0,0 1 1 0 0,1-1 0 0 0,-1 1-1 0 0,0-1 1 0 0,0 1 0 0 0,0-1-1 0 0,0 1 1 0 0,2 6 51 0 0,-1 0 0 0 0,1 0-1 0 0,-1 8 1 0 0,-3 24 220 0 0,-8 44 1 0 0,3-26-256 0 0,-17 80 17 0 0,9-59-61 0 0,0-4 82 0 0,-6 44 117 0 0,18-92-37 0 0,1 0 1 0 0,1 39-1 0 0,1-62-151 0 0,1 0-1 0 0,-1 0 0 0 0,0 0 0 0 0,1-1 1 0 0,-1 1-1 0 0,1 0 0 0 0,0-1 0 0 0,0 1 1 0 0,0-1-1 0 0,3 5 0 0 0,-4-6-16 0 0,1-1 0 0 0,-1 1 0 0 0,0-1 0 0 0,1 0 0 0 0,-1 1 0 0 0,1-1 0 0 0,-1 0 0 0 0,1 1 0 0 0,-1-1 0 0 0,1 0 0 0 0,-1 1 0 0 0,1-1 0 0 0,-1 0 0 0 0,1 0-1 0 0,-1 0 1 0 0,1 0 0 0 0,-1 1 0 0 0,1-1 0 0 0,-1 0 0 0 0,1 0 0 0 0,0 0 0 0 0,1-1 6 0 0,-1 1 0 0 0,1 0 0 0 0,-1-1-1 0 0,0 1 1 0 0,1-1 0 0 0,-1 0 0 0 0,0 1 0 0 0,0-1-1 0 0,0 0 1 0 0,1 0 0 0 0,-1 0 0 0 0,1-1 0 0 0,13-14 194 0 0,0 0-1 0 0,-1-1 1 0 0,19-32 0 0 0,-6 9-11 0 0,14-27 292 0 0,3-4 323 0 0,-38 63-628 0 0,-1 1 0 0 0,2-1 0 0 0,-1 1-1 0 0,1 1 1 0 0,1 0 0 0 0,12-9-1 0 0,-19 14-155 0 0,0 0 0 0 0,0 0-1 0 0,0 0 1 0 0,1 1-1 0 0,-1-1 1 0 0,0 1-1 0 0,1-1 1 0 0,-1 1-1 0 0,0-1 1 0 0,1 1-1 0 0,-1 0 1 0 0,0 0-1 0 0,1-1 1 0 0,-1 1 0 0 0,1 0-1 0 0,-1 0 1 0 0,0 1-1 0 0,3-1 1 0 0,-3 1-17 0 0,0-1 0 0 0,0 1 0 0 0,0-1 0 0 0,0 1 0 0 0,-1-1 1 0 0,1 1-1 0 0,0 0 0 0 0,0 0 0 0 0,0 0 0 0 0,0-1 0 0 0,-1 1 1 0 0,1 0-1 0 0,0 0 0 0 0,-1 0 0 0 0,1 0 0 0 0,-1 0 0 0 0,1 2 1 0 0,1 4 7 0 0,0 0 0 0 0,0 0 0 0 0,-1 1 1 0 0,0-1-1 0 0,0 10 0 0 0,-1-15-9 0 0,0 39 155 0 0,-5 46 0 0 0,-1 11-1245 0 0,6-96 559 0 0,6-6-1830 0 0,-1-5 1010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40 266 4144 0 0,'0'0'191'0'0,"3"8"4135"0"0,-2-5-2405 0 0,1 0 1 0 0,-1 0-1 0 0,0 0 1 0 0,0 0-1 0 0,2 7 1 0 0,-2 18 2921 0 0,-3-12-4770 0 0,-5 25-1 0 0,0-9 1001 0 0,-6 47-284 0 0,-6 37-360 0 0,14-40-3333 0 0</inkml:trace>
  <inkml:trace contextRef="#ctx0" brushRef="#br0" timeOffset="1">116 23 23039 0 0,'-8'-15'512'0'0,"4"13"96"0"0,4-3 800 0 0,0 12-1408 0 0,-3 0 0 0 0,3 4 0 0 0,0 1-864 0 0,3 1-200 0 0,1 1-40 0 0,-2 2-8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21191 0 0,'-12'0'1606'0'0,"7"0"-1261"0"0,3 0-304 0 0,0 0-1 0 0,0 0 1 0 0,0 0 0 0 0,0 0 0 0 0,0 1 0 0 0,0-1 0 0 0,0 1 0 0 0,0-1 0 0 0,0 1-1 0 0,-3 1 2905 0 0,6-1-2834 0 0,-1 0 0 0 0,0 0 0 0 0,1 0-1 0 0,-1 1 1 0 0,1-1 0 0 0,0 0 0 0 0,-1 0-1 0 0,1 0 1 0 0,0 0 0 0 0,-1-1 0 0 0,1 1 0 0 0,0 0-1 0 0,0 0 1 0 0,0 0 0 0 0,1 0 0 0 0,19 14 780 0 0,-14-11-532 0 0,1 2-208 0 0,-1-1-9 0 0,0 0 0 0 0,0 0-1 0 0,0 1 1 0 0,-1 0 0 0 0,8 9 0 0 0,-12-13-115 0 0,-1 1 0 0 0,1 1 0 0 0,0-1-1 0 0,-1 0 1 0 0,0 0 0 0 0,1 1 0 0 0,-1-1-1 0 0,-1 0 1 0 0,1 1 0 0 0,0-1 0 0 0,-1 1-1 0 0,0-1 1 0 0,0 1 0 0 0,0-1 0 0 0,0 1-1 0 0,-1 6 1 0 0,-1-2-5 0 0,0 0 1 0 0,0 1-1 0 0,-1-1 1 0 0,0 0-1 0 0,-1-1 1 0 0,0 1-1 0 0,0 0 0 0 0,0-1 1 0 0,-1 0-1 0 0,0 0 1 0 0,0 0-1 0 0,-1-1 0 0 0,0 0 1 0 0,-8 7-1 0 0,-1-1-141 0 0,0 0 0 0 0,-2-2 0 0 0,1 1 0 0 0,-1-2 0 0 0,-22 9-1 0 0,16-8-2138 0 0,-29 18-1 0 0,40-20 235 0 0</inkml:trace>
  <inkml:trace contextRef="#ctx0" brushRef="#br0" timeOffset="1">437 344 18399 0 0,'0'0'3094'0'0,"10"-11"1367"0"0,-10 10-4353 0 0,0 1 0 0 0,0-1 0 0 0,1 0 1 0 0,-1 1-1 0 0,0-1 0 0 0,1 0 0 0 0,-1 1 0 0 0,0-1 0 0 0,1 1 1 0 0,-1-1-1 0 0,1 1 0 0 0,-1-1 0 0 0,1 1 0 0 0,-1-1 0 0 0,2 0 1 0 0,4 4 1226 0 0,2 11-888 0 0,-8-13-91 0 0,4 1-71 0 0,-4-2-244 0 0,0 1 0 0 0,0-1 0 0 0,0 0 0 0 0,0 0-1 0 0,1 0 1 0 0,-1 0 0 0 0,0 1 0 0 0,0-1-1 0 0,0 0 1 0 0,1 0 0 0 0,-1 0 0 0 0,0 0-1 0 0,0 0 1 0 0,1 0 0 0 0,-1 0 0 0 0,0 1-1 0 0,0-1 1 0 0,1 0 0 0 0,-1 0 0 0 0,0 0 0 0 0,0 0-1 0 0,1 0 1 0 0,-1 0 0 0 0,0 0 0 0 0,1-1-1 0 0,11-7 65 0 0,0-1-1 0 0,-1-1 0 0 0,11-11 1 0 0,-21 20-803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78 2760 0 0,'-1'-19'28'0'0,"0"16"975"0"0,1-1 0 0 0,-1 1 0 0 0,1 0 1 0 0,0-1-1 0 0,0 1 0 0 0,1-1 0 0 0,-1 1 0 0 0,1-1 1 0 0,0 1-1 0 0,0 0 0 0 0,1-4 0 0 0,-1 6-825 0 0,-1 0 355 0 0,0 0 0 0 0,1 0 0 0 0,-1 0 0 0 0,1 0-1 0 0,-1 0 1 0 0,1 0 0 0 0,-1 0 0 0 0,1 0 0 0 0,0 0 0 0 0,-1 1 0 0 0,1-1 0 0 0,0 0 0 0 0,1-1 0 0 0,6 5 2923 0 0,0 5-3946 0 0,19 21 868 0 0,-2 1-1 0 0,-1 2 1 0 0,-2 0 0 0 0,31 59-1 0 0,1 16-150 0 0,-41-86-718 0 0,-13-21 441 0 0,0 0-1 0 0,1 0 0 0 0,-1 0 1 0 0,0 0-1 0 0,0 0 0 0 0,0 0 1 0 0,0 1-1 0 0,0-1 1 0 0,0 0-1 0 0,1 0 0 0 0,-1 0 1 0 0,0 0-1 0 0,0 0 1 0 0,0 0-1 0 0,0 0 0 0 0,0 0 1 0 0,1 0-1 0 0,-1 0 0 0 0,0 0 1 0 0,0 0-1 0 0,0 0 1 0 0,0 0-1 0 0,1 0 0 0 0,-1 0 1 0 0,0 0-1 0 0,0 0 1 0 0,0 0-1 0 0,0 0 0 0 0,0 0 1 0 0,1 0-1 0 0,-1 0 0 0 0,0 0 1 0 0,0 0-1 0 0,0 0 1 0 0,0 0-1 0 0,0-1 0 0 0,1 1 1 0 0,-1 0-1 0 0,0 0 1 0 0,0 0-1 0 0,0 0 0 0 0,0 0 1 0 0,0 0-1 0 0,0 0 0 0 0,0-1 1 0 0,0 1-1 0 0,1 0 1 0 0,-1 0-1 0 0,0 0 0 0 0,0-1 1 0 0,5-5-2373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0 13360 0 0,'-6'2'329'0'0,"1"0"0"0"0,-1 0 1 0 0,0 0-1 0 0,1 0 0 0 0,0 1 1 0 0,-1 0-1 0 0,1 0 0 0 0,0 1 1 0 0,-8 6-1 0 0,-33 32 5961 0 0,0 1-4739 0 0,-156 125 569 0 0,156-133-1937 0 0,-30 19-77 0 0,69-49-343 0 0,14-10-2671 0 0,4-2 1149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47 14280 0 0,'-12'0'7573'0'0,"26"-8"-6444"0"0,9 0-936 0 0,0 1 1 0 0,0 0-1 0 0,1 2 0 0 0,0 1 1 0 0,0 0-1 0 0,0 2 0 0 0,0 1 1 0 0,0 1-1 0 0,33 4 0 0 0,-43-1-1612 0 0,-2 4-4400 0 0,-1-2-1786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25 569 16583 0 0,'-14'5'736'0'0,"12"-3"152"0"0,-4-2-712 0 0,4 4-176 0 0,12 0 1320 0 0,4-1 232 0 0,3-1 48 0 0,6-2 0 0 0,2 0-1440 0 0,1-2-288 0 0,4-3-56 0 0,5 3-9559 0 0</inkml:trace>
  <inkml:trace contextRef="#ctx0" brushRef="#br0" timeOffset="1">727 106 21911 0 0,'-4'-1'317'0'0,"3"0"-198"0"0,0 1 0 0 0,1 0 1 0 0,-1 0-1 0 0,0-1 0 0 0,0 1 1 0 0,1 0-1 0 0,-1-1 0 0 0,0 1 0 0 0,0-1 1 0 0,1 1-1 0 0,-1-1 0 0 0,1 1 1 0 0,-2-2-1 0 0,2 2-90 0 0,0 0 0 0 0,0-1 1 0 0,0 1-1 0 0,0 0 0 0 0,0 0 0 0 0,0-1 0 0 0,0 1 1 0 0,0 0-1 0 0,0 0 0 0 0,0-1 0 0 0,0 1 1 0 0,0 0-1 0 0,0 0 0 0 0,0 0 0 0 0,0-1 0 0 0,0 1 1 0 0,1 0-1 0 0,-1 0 0 0 0,0-1 0 0 0,0 1 0 0 0,0 0 1 0 0,0 0-1 0 0,0 0 0 0 0,1-1 0 0 0,-1 1 0 0 0,0 0 1 0 0,0 0-1 0 0,0 0 0 0 0,1 0 0 0 0,-1 0 1 0 0,0-1-1 0 0,1 1 0 0 0,7-4 329 0 0,-8 3-248 0 0,31-13 609 0 0,1 1 1 0 0,0 2-1 0 0,48-11 0 0 0,-75 21-911 0 0,96-20 1610 0 0,-49 17-3297 0 0,-43 5-307 0 0,1-1 1 0 0,-1 1-1 0 0,12 3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16903 0 0,'-13'0'1276'0'0,"4"1"-720"0"0,4-2-488 0 0,5 1 30 0 0,-1 0 0 0 0,0 0 0 0 0,1 0-1 0 0,-1 0 1 0 0,0 0 0 0 0,1 0-1 0 0,-1 0 1 0 0,0 0 0 0 0,1 1-1 0 0,-1-1 1 0 0,0 0 0 0 0,1 0 0 0 0,-1 0-1 0 0,0 1 1 0 0,1-1 0 0 0,-1 0-1 0 0,1 1 1 0 0,-1-1 0 0 0,1 1 0 0 0,-1-1-1 0 0,1 0 1 0 0,-1 1 0 0 0,1-1-1 0 0,-1 1 1 0 0,1-1 0 0 0,-1 1-1 0 0,1 0 1 0 0,0-1 0 0 0,-1 1 0 0 0,1-1-1 0 0,0 1 1 0 0,0 0 0 0 0,0-1-1 0 0,-1 1 1 0 0,1 0 0 0 0,0-1 0 0 0,0 1-1 0 0,0 0 1 0 0,0 0 0 0 0,-1 2 47 0 0,0 1-1 0 0,1-1 1 0 0,0 1 0 0 0,0-1 0 0 0,-1 1 0 0 0,2 4 0 0 0,2 7 180 0 0,-1-1-158 0 0,0 0-1 0 0,2 0 1 0 0,4 13 0 0 0,-7-23-127 0 0,1-1 0 0 0,0 1 0 0 0,0-1 0 0 0,0 1 0 0 0,0-1 0 0 0,0 0 0 0 0,1 1 1 0 0,-1-1-1 0 0,1-1 0 0 0,0 1 0 0 0,0 0 0 0 0,0-1 0 0 0,0 1 0 0 0,0-1 0 0 0,6 3 0 0 0,-1-2 146 0 0,0 0-1 0 0,0-1 1 0 0,1 0-1 0 0,-1 0 1 0 0,0-1-1 0 0,1 0 1 0 0,9 0 0 0 0,4-1 171 0 0,35-5 1 0 0,-34 2 143 0 0,0 1 0 0 0,46 3 0 0 0,-67-1-480 0 0,-1 0-1 0 0,1 0 1 0 0,0 0 0 0 0,0 0 0 0 0,-1 1 0 0 0,1-1-1 0 0,0 1 1 0 0,-1-1 0 0 0,1 1 0 0 0,0 0 0 0 0,-1 0 0 0 0,1 0-1 0 0,-1 0 1 0 0,1 0 0 0 0,-1 0 0 0 0,0 0 0 0 0,1 0-1 0 0,-1 0 1 0 0,1 2 0 0 0,-1-1-3 0 0,0 0 0 0 0,0-1-1 0 0,-1 1 1 0 0,1 0 0 0 0,-1-1 0 0 0,1 1 0 0 0,-1 0-1 0 0,0 0 1 0 0,0 0 0 0 0,0-1 0 0 0,0 1 0 0 0,0 0-1 0 0,0 0 1 0 0,0-1 0 0 0,-1 4 0 0 0,-1 3 32 0 0,-1-1 1 0 0,0 0-1 0 0,0 0 1 0 0,0 0-1 0 0,-1 0 1 0 0,0-1 0 0 0,-7 9-1 0 0,4-6-16 0 0,-1-1-1 0 0,-1 1 1 0 0,0-1 0 0 0,0-1-1 0 0,0 0 1 0 0,-1 0 0 0 0,-19 9-1 0 0,-80 30-902 0 0,55-26-227 0 0,23-8-557 0 0,0 1-406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0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24247 0 0,'0'0'554'0'0,"8"0"740"0"0,6 1-1096 0 0,-1-1-1 0 0,1-1 1 0 0,-1 0-1 0 0,0 0 1 0 0,0-2 0 0 0,0 0-1 0 0,0 0 1 0 0,17-7-1 0 0,9-6 320 0 0,48-27 0 0 0,-32 17-471 0 0,-12 6-3321 0 0,-32 16 1524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5 252 2760 0 0,'-1'-3'262'0'0,"0"-1"0"0"0,0 0 0 0 0,0 1 0 0 0,1-1 0 0 0,-1 0 0 0 0,1 0 0 0 0,0 0 0 0 0,0 1 0 0 0,0-1 0 0 0,2-6 0 0 0,11-41 6288 0 0,-6 26-6001 0 0,0-9 577 0 0,-5 20-126 0 0,9-26 1 0 0,-5 21-297 0 0,1-3 6002 0 0,-2 39-6458 0 0,-2 1 0 0 0,0 0 0 0 0,0 32 0 0 0,1 1-103 0 0,16 167 89 0 0,-10-71 51 0 0,-6-120-200 0 0,-2-13-203 0 0,1 23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12896 0 0,'0'0'1589'0'0,"6"2"1471"0"0,-1 0-2150 0 0,1-1 0 0 0,-1 1 1 0 0,1-1-1 0 0,6 0 1 0 0,45 0 671 0 0,-30-2-778 0 0,155 14 1438 0 0,-113-6-2184 0 0,-59-6-776 0 0,0-1-1 0 0,13 0 1 0 0,-5-3-6028 0 0,-3 1-960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 8288 0 0,'-21'-7'2098'0'0,"12"7"4438"0"0,7 0-6350 0 0,0 1-1 0 0,1 0 0 0 0,-1 1 1 0 0,1-1-1 0 0,0 0 1 0 0,-1 0-1 0 0,1 1 0 0 0,0-1 1 0 0,0 1-1 0 0,0-1 1 0 0,0 1-1 0 0,0-1 1 0 0,0 1-1 0 0,-1 3 0 0 0,-4 16 154 0 0,2 1-1 0 0,0-1 0 0 0,2 1 0 0 0,0 0 0 0 0,1 0 0 0 0,2 0 0 0 0,2 25 1 0 0,0-14-79 0 0,2 0 0 0 0,1 0 0 0 0,15 46 0 0 0,-12-47 126 0 0,-7-24-251 0 0,-1-1 0 0 0,1 0 0 0 0,1 0-1 0 0,-1 0 1 0 0,1 0 0 0 0,1 0 0 0 0,-1 0 0 0 0,1-1-1 0 0,0 0 1 0 0,9 10 0 0 0,-12-15-102 0 0,1 0 0 0 0,-1 0 0 0 0,0 0 0 0 0,0 0 0 0 0,1 0 0 0 0,-1-1 0 0 0,1 1 0 0 0,-1-1 0 0 0,1 1 0 0 0,-1-1 0 0 0,1 1 0 0 0,-1-1 0 0 0,1 0 0 0 0,-1 0 0 0 0,1 0-1 0 0,-1 0 1 0 0,1 0 0 0 0,-1 0 0 0 0,1 0 0 0 0,-1 0 0 0 0,1-1 0 0 0,-1 1 0 0 0,1-1 0 0 0,-1 1 0 0 0,1-1 0 0 0,-1 1 0 0 0,0-1 0 0 0,1 0 0 0 0,-1 0 0 0 0,0 0 0 0 0,1 0 0 0 0,0-1 0 0 0,6-4 117 0 0,-1 0 0 0 0,-1-1 0 0 0,13-14 1 0 0,-17 18-103 0 0,11-15 166 0 0,-1-1 0 0 0,-1 0 0 0 0,11-24 0 0 0,-10 17 232 0 0,17-24 0 0 0,-27 47-373 0 0,0 0 0 0 0,0 0 0 0 0,0 1-1 0 0,1-1 1 0 0,-1 1 0 0 0,1-1 0 0 0,-1 1 0 0 0,1 0-1 0 0,3-3 1 0 0,-5 6-58 0 0,1 0 0 0 0,-1-1 0 0 0,0 1 0 0 0,0 0 0 0 0,0 0 0 0 0,0 0 1 0 0,0 0-1 0 0,0 0 0 0 0,1 2 0 0 0,1 0-1 0 0,-1 1 0 0 0,0-1 0 0 0,0 1 0 0 0,-1 0 0 0 0,1 0 0 0 0,-1 0 0 0 0,2 8 0 0 0,3 34 68 0 0,-3-28-36 0 0,-2 2 38 0 0,0 32 1 0 0,-2-37-222 0 0,1-1 1 0 0,1 0-1 0 0,0 1 0 0 0,6 27 0 0 0,-7-42 97 0 0,0 1-1 0 0,0-1 1 0 0,0 1-1 0 0,0-1 0 0 0,0 1 1 0 0,0-1-1 0 0,1 1 1 0 0,-1-1-1 0 0,0 1 1 0 0,0-1-1 0 0,1 1 1 0 0,-1-1-1 0 0,0 0 1 0 0,1 1-1 0 0,-1-1 1 0 0,0 1-1 0 0,1-1 1 0 0,-1 0-1 0 0,0 1 1 0 0,1-1-1 0 0,-1 0 1 0 0,1 0-1 0 0,-1 1 1 0 0,1-1-1 0 0,-1 0 0 0 0,1 0 1 0 0,-1 0-1 0 0,0 1 1 0 0,1-1-1 0 0,0 0 1 0 0,6-3-2778 0 0</inkml:trace>
  <inkml:trace contextRef="#ctx0" brushRef="#br0" timeOffset="1">537 271 22487 0 0,'-3'-10'2260'0'0,"3"5"-2001"0"0,0 4 112 0 0,-1 8 50 0 0,0-1 0 0 0,1 1 0 0 0,0 12 1 0 0,-1 9-393 0 0,-2 73 419 0 0,3-97-678 0 0,0 0-1 0 0,0 0 0 0 0,1 0 1 0 0,0 0-1 0 0,-1-1 0 0 0,1 1 1 0 0,2 4-1 0 0,0 0-1592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28 9672 0 0,'-6'-2'864'0'0,"6"-3"-696"0"0,-2-1-168 0 0,4-3 6719 0 0,4 4-2959 0 0,-1 5 24 0 0,1 0-3288 0 0,5 2-656 0 0,-2 3-136 0 0,1 0-24 0 0,0 3-1056 0 0,0-1-200 0 0</inkml:trace>
  <inkml:trace contextRef="#ctx0" brushRef="#br0" timeOffset="1">268 141 4144 0 0,'-26'8'425'0'0,"8"-3"1344"0"0,0 2 3954 0 0,-11 8 3319 0 0,21-10-7835 0 0,-1 1 1 0 0,-13 11 0 0 0,22-16-1115 0 0,-1-1-1 0 0,0 1 1 0 0,0 0-1 0 0,0 0 1 0 0,0-1 0 0 0,1 1-1 0 0,-1 0 1 0 0,1 0 0 0 0,-1 0-1 0 0,0 0 1 0 0,1 0 0 0 0,-1 0-1 0 0,1 0 1 0 0,0 0 0 0 0,-1 0-1 0 0,1 0 1 0 0,0 0 0 0 0,0 0-1 0 0,-1 1 1 0 0,1-1-1 0 0,0 0 1 0 0,1 2 0 0 0,-1-2-18 0 0,0 0 0 0 0,1 0 0 0 0,0 0 0 0 0,-1 1 0 0 0,1-1 0 0 0,0 0 0 0 0,0 0 1 0 0,-1 0-1 0 0,1 0 0 0 0,0 0 0 0 0,0 0 0 0 0,0 0 0 0 0,0 0 0 0 0,0-1 0 0 0,3 2 0 0 0,2 1 76 0 0,0 0 0 0 0,0 0 0 0 0,0-1 0 0 0,1 0 0 0 0,0 0 0 0 0,7 1 0 0 0,5 0 199 0 0,21 7-1 0 0,-35-9-288 0 0,0 1 0 0 0,0 0 0 0 0,0 0 0 0 0,0 0 0 0 0,0 1 0 0 0,0-1 0 0 0,-1 1 0 0 0,0 0 0 0 0,7 6 0 0 0,-10-8-53 0 0,0 1-1 0 0,0-1 1 0 0,0 1-1 0 0,0 0 0 0 0,0-1 1 0 0,0 1-1 0 0,0 0 0 0 0,0-1 1 0 0,-1 1-1 0 0,1 0 1 0 0,-1 0-1 0 0,1 0 0 0 0,-1 0 1 0 0,0 0-1 0 0,0 2 1 0 0,0 0 20 0 0,0 0 1 0 0,-1 1-1 0 0,1-1 1 0 0,-1 0 0 0 0,0 0-1 0 0,-3 7 1 0 0,-1 0 25 0 0,0-1 1 0 0,-1 1-1 0 0,0-1 1 0 0,-9 10-1 0 0,5-8-564 0 0,-1-1-1 0 0,-1 0 1 0 0,0 0-1 0 0,-1-1 1 0 0,0-1-1 0 0,-27 15 1 0 0,32-19-1325 0 0,4 1-69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20127 0 0,'-3'0'444'0'0,"1"0"-263"0"0,0 0-1 0 0,1 1 1 0 0,-1-1-1 0 0,0-1 1 0 0,0 1 0 0 0,0 0-1 0 0,1 0 1 0 0,-1-1-1 0 0,0 1 1 0 0,1-1 0 0 0,-1 1-1 0 0,0-1 1 0 0,-2-1 870 0 0,2-3 1800 0 0,4 10-449 0 0,-2-2-2401 0 0,4 11 156 0 0,-2 1 0 0 0,3 29 0 0 0,-5-43 299 0 0,3-14-256 0 0,2 4-494 0 0,0 0-1 0 0,1 0 1 0 0,0 0-1 0 0,0 1 1 0 0,13-15-1 0 0,-12 19-786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0,'0'0'14517'0'0,"15"2"-12696"0"0,-8 1-1556 0 0,0 0-1 0 0,0 1 1 0 0,0 0 0 0 0,0 0-1 0 0,-1 0 1 0 0,1 1 0 0 0,-1 0-1 0 0,0 0 1 0 0,-1 0 0 0 0,1 1-1 0 0,-1 0 1 0 0,0 0-1 0 0,4 7 1 0 0,4 9-181 0 0,-2 0 0 0 0,17 41 0 0 0,6 15-484 0 0,-32-75 0 0 0,8 14-527 0 0,-1-7-5191 0 0,-1-4-636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3 18223 0 0,'0'-1'1654'0'0,"-1"1"-1638"0"0,1 0 1 0 0,0 0-1 0 0,-1-1 1 0 0,1 1-1 0 0,0 0 1 0 0,-1 0-1 0 0,1 0 1 0 0,0 0-1 0 0,-1 0 1 0 0,1 0-1 0 0,0 0 1 0 0,-1 0-1 0 0,1 0 1 0 0,-1 0-1 0 0,1 0 1 0 0,0 0-1 0 0,-1 0 1 0 0,1 0-1 0 0,0 0 1 0 0,-1 1-1 0 0,1-1 1 0 0,0 0-1 0 0,-1 0 1 0 0,1 0-1 0 0,0 0 1 0 0,-1 1-1 0 0,1-1 1 0 0,0 0-1 0 0,0 0 1 0 0,-1 1-1 0 0,1-1 1 0 0,0 0-1 0 0,0 0 1 0 0,-1 1-1 0 0,1-1 1 0 0,0 0-1 0 0,0 1 1 0 0,0 0-1 0 0,-2 1 250 0 0,-7 5 161 0 0,1 0 0 0 0,0 1 1 0 0,1 0-1 0 0,-13 17 0 0 0,-22 41-216 0 0,26-39-82 0 0,-141 202 344 0 0,82-123-297 0 0,20-25-246 0 0,41-60-734 0 0,3-1-306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4144 0 0,'-2'7'18097'0'0,"10"0"-17848"0"0,11 0 90 0 0,0-1-1 0 0,1-1 1 0 0,0-1 0 0 0,38 3-1 0 0,-15-2-423 0 0,27-1-1722 0 0,-55-4 123 0 0</inkml:trace>
  <inkml:trace contextRef="#ctx0" brushRef="#br0" timeOffset="1">139 113 22575 0 0,'-13'7'1716'0'0,"13"-6"-1165"0"0,1-1-359 0 0,48-3 43 0 0,52-10-1 0 0,-4-2-2487 0 0,-73 11 1010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2304 0 0,'0'0'4505'0'0,"0"-8"154"0"0,3 1 956 0 0,-3 6-5495 0 0,0 1 0 0 0,0-1 0 0 0,0 1 0 0 0,1-1 1 0 0,-1 1-1 0 0,0-1 0 0 0,0 1 0 0 0,1-1 0 0 0,-1 1 0 0 0,0-1 1 0 0,0 1-1 0 0,1 0 0 0 0,-1-1 0 0 0,0 1 0 0 0,1 0 0 0 0,-1-1 1 0 0,1 1-1 0 0,-1 0 0 0 0,1-1 0 0 0,-1 1 0 0 0,0 0 0 0 0,1 0 1 0 0,-1 0-1 0 0,1-1 0 0 0,-1 1 0 0 0,1 0 0 0 0,0 0 0 0 0,9-3 447 0 0,0 1-1 0 0,0 1 0 0 0,0 0 0 0 0,0 0 0 0 0,20 1 1 0 0,79 2 543 0 0,-60-3-682 0 0,-37 1-322 0 0,0-1 0 0 0,0 0-1 0 0,1-1 1 0 0,-1 0 0 0 0,0-1-1 0 0,0-1 1 0 0,-1 1 0 0 0,1-2-1 0 0,-1 0 1 0 0,0 0 0 0 0,21-14-1 0 0,-31 19-202 0 0,-1-1 0 0 0,1 1 0 0 0,0-1 0 0 0,-1 1 1 0 0,1-1-1 0 0,0 1 0 0 0,-1-1 0 0 0,1 1 0 0 0,-1-1 0 0 0,1 0 0 0 0,-1 1 0 0 0,1-1 0 0 0,-1 0 0 0 0,0 1 0 0 0,1-1 0 0 0,-1 0 0 0 0,0 0 0 0 0,0 0 1 0 0,1 0-1 0 0,-1-4-1889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17503 0 0,'0'0'4416'0'0,"6"1"-1801"0"0,13 0-2056 0 0,-1 0 0 0 0,24-4 0 0 0,-28 2-271 0 0,121-11-142 0 0,-85 7-1769 0 0,-22 3-152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0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86 6504 0 0,'-22'1'461'0'0,"-10"5"-74"0"0,20-4 66 0 0,0 0 0 0 0,-20 1-1 0 0,26-3-294 0 0,-21-1 2366 0 0,26 0-1947 0 0,0 0-210 0 0,0 0-1 0 0,0-1 1 0 0,-1 1 0 0 0,1 0 0 0 0,-1 0-1 0 0,1 0 1 0 0,-1 0 0 0 0,1 0-1 0 0,-1 0 1 0 0,0 1 0 0 0,1-1-1 0 0,-4 0 1 0 0,2 0 1044 0 0,-13-3 7049 0 0,16 3-8426 0 0,0 0-1 0 0,1 1 1 0 0,-1-1-1 0 0,0 0 0 0 0,1 0 1 0 0,-1 1-1 0 0,1-1 1 0 0,-1 1-1 0 0,1-1 1 0 0,-1 0-1 0 0,1 1 1 0 0,-1-1-1 0 0,1 1 1 0 0,-1-1-1 0 0,1 1 0 0 0,0 0 1 0 0,-1-1-1 0 0,1 1 1 0 0,0 0-1 0 0,0-1 1 0 0,-1 1-1 0 0,1 0 1 0 0,1-1-1 0 0,23-6 160 0 0,-19 6-213 0 0,19-4 420 0 0,1 2-1 0 0,-1 1 0 0 0,47 1 1 0 0,-43 1-319 0 0,144 5 278 0 0,124-5 114 0 0,-127-7 157 0 0,-68 4-228 0 0,-94 2-382 0 0,11 1 98 0 0,-1-1 1 0 0,0-1-1 0 0,0-1 0 0 0,34-9 1 0 0,-51 11-25 0 0,7-9-660 0 0,-8 9 439 0 0,0 1 1 0 0,0-1-1 0 0,0 1 1 0 0,0-1-1 0 0,0 1 1 0 0,0-1-1 0 0,0 1 0 0 0,0-1 1 0 0,-1 1-1 0 0,1 0 1 0 0,0-1-1 0 0,0 1 1 0 0,0-1-1 0 0,-1 1 1 0 0,1 0-1 0 0,0-1 1 0 0,0 1-1 0 0,-1-1 1 0 0,1 1-1 0 0,-5-4-1361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3224 0 0,'0'0'16522'0'0,"1"1"-15713"0"0,12 5 31 0 0,1-1 0 0 0,-1-1 0 0 0,1 0 0 0 0,0-1 0 0 0,21 3-1 0 0,3 0-98 0 0,-15-2-303 0 0,-8-1-301 0 0,0 0 1 0 0,0 0 0 0 0,0 1-1 0 0,19 8 1 0 0,-32-10-118 0 0,1-1 0 0 0,0 0 0 0 0,0 1 0 0 0,-1-1 0 0 0,1 1 1 0 0,-1 0-1 0 0,1 0 0 0 0,-1 0 0 0 0,0 0 0 0 0,0 0 0 0 0,0 0 0 0 0,0 1 0 0 0,0-1 0 0 0,0 1 0 0 0,-1-1 0 0 0,1 1 0 0 0,-1 0 0 0 0,0-1 0 0 0,0 1 1 0 0,0 0-1 0 0,0 0 0 0 0,0 0 0 0 0,-1 0 0 0 0,1 0 0 0 0,-1 0 0 0 0,0 0 0 0 0,0 6 0 0 0,-1 1-12 0 0,-1 0-1 0 0,-1 0 1 0 0,1 0-1 0 0,-2-1 1 0 0,1 1-1 0 0,-1-1 1 0 0,-1 0-1 0 0,0 0 1 0 0,0 0-1 0 0,-1-1 1 0 0,0 1-1 0 0,0-1 1 0 0,-1-1-1 0 0,0 1 1 0 0,-8 6-1 0 0,-5 3 1 0 0,-2 0 0 0 0,0-2 0 0 0,0 0 0 0 0,-38 17 0 0 0,-39 8 198 0 0,23-10-12 0 0,90-38 1521 0 0,68-31-1174 0 0,-54 29-428 0 0,0 2 1 0 0,1 2-1 0 0,38-5 0 0 0,-40 7-102 0 0,0 1-11 0 0,28-1 0 0 0,-34 4-459 0 0,-4 0-872 0 0,-1 0 0 0 0,0 1-1 0 0,0 0 1 0 0,0 1 0 0 0,17 5 0 0 0,-19-3-1097 0 0,0-1-18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1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40 3680 0 0,'-4'-8'327'0'0,"3"6"-440"0"0,-1 0 0 0 0,1 0 1 0 0,-1 0-1 0 0,1 0 1 0 0,-1 0-1 0 0,0 0 0 0 0,0 1 1 0 0,0-1-1 0 0,-3-2 1 0 0,1 2 871 0 0,1 1 1 0 0,0-1 0 0 0,0 1-1 0 0,-1 0 1 0 0,1 0-1 0 0,-1 0 1 0 0,1 1-1 0 0,-1-1 1 0 0,1 1 0 0 0,-6-1-1 0 0,3 2 847 0 0,-1-1-1 0 0,1 1 0 0 0,0 0 0 0 0,-1 0 1 0 0,-7 3-1 0 0,-12 8-462 0 0,9-3-663 0 0,1 1 1 0 0,1 1-1 0 0,0 0 0 0 0,0 1 0 0 0,1 1 0 0 0,1 0 0 0 0,0 0 0 0 0,1 2 0 0 0,0-1 0 0 0,-18 32 1 0 0,21-28-140 0 0,1-1 0 0 0,0 1 0 0 0,1 1 0 0 0,1-1 0 0 0,-6 34 0 0 0,10-44-241 0 0,1 0-1 0 0,0 0 1 0 0,1 0-1 0 0,-1 0 0 0 0,2 0 1 0 0,-1 0-1 0 0,1 0 0 0 0,0-1 1 0 0,1 1-1 0 0,0 0 0 0 0,0 0 1 0 0,1-1-1 0 0,-1 1 0 0 0,2-1 1 0 0,-1 0-1 0 0,9 12 0 0 0,-11-17-73 0 0,0 0-1 0 0,1-1 1 0 0,-1 1-1 0 0,1-1 0 0 0,-1 0 1 0 0,1 1-1 0 0,-1-1 0 0 0,1 0 1 0 0,0 0-1 0 0,0 0 1 0 0,0 0-1 0 0,0 0 0 0 0,-1-1 1 0 0,1 1-1 0 0,0 0 0 0 0,0-1 1 0 0,3 1-1 0 0,-2-1 6 0 0,1 0-1 0 0,-1 0 1 0 0,0-1-1 0 0,1 1 1 0 0,-1-1-1 0 0,0 1 1 0 0,0-1 0 0 0,0 0-1 0 0,6-3 1 0 0,-1 0 19 0 0,0-1 0 0 0,0 0 0 0 0,-1 0 0 0 0,0 0-1 0 0,0-1 1 0 0,12-13 0 0 0,1-6 55 0 0,0 0-1 0 0,24-45 1 0 0,23-59-1649 0 0,-63 120 894 0 0,-1 0 0 0 0,1 0 1 0 0,-2 0-1 0 0,0 0 0 0 0,0-1 1 0 0,1-15-1 0 0,-2 7-977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7:2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37 8288 0 0,'-1'-2'288'0'0,"0"0"1"0"0,0-1-1 0 0,0 1 0 0 0,1 0 1 0 0,-1 0-1 0 0,1-1 1 0 0,-1-3-1 0 0,1 5 496 0 0,0 0-1 0 0,0 0 0 0 0,0 0 1 0 0,0 0-1 0 0,0 0 0 0 0,0 0 1 0 0,0 0-1 0 0,1 0 0 0 0,-1 0 1 0 0,0 1-1 0 0,2-4 996 0 0,6 4 135 0 0,-6 0-1721 0 0,0 0-1 0 0,0 0 1 0 0,-1 0 0 0 0,1 0-1 0 0,0 0 1 0 0,0 0 0 0 0,0 1-1 0 0,0-1 1 0 0,0 0 0 0 0,-1 1 0 0 0,1 0-1 0 0,2 0 1 0 0,8 6-38 0 0,-1-1 0 0 0,0 2 0 0 0,0-1 0 0 0,-1 2 1 0 0,1-1-1 0 0,-2 1 0 0 0,0 1 0 0 0,0-1 0 0 0,0 2 0 0 0,-1-1 0 0 0,-1 1 0 0 0,0 0 1 0 0,0 1-1 0 0,-1 0 0 0 0,-1 0 0 0 0,8 24 0 0 0,-6-9 284 0 0,-2 0-1 0 0,4 40 0 0 0,-8-51-350 0 0,-1-1-1 0 0,-1 1 1 0 0,0-1 0 0 0,-1 0-1 0 0,-1 1 1 0 0,-4 15-1 0 0,-43 110-171 0 0,39-116 479 0 0,-1-2 0 0 0,0 1 0 0 0,-27 34 0 0 0,34-51-615 0 0,-1-1 1 0 0,1 0-1 0 0,-1-1 1 0 0,0 1-1 0 0,-1-1 0 0 0,1 0 1 0 0,-12 5-1 0 0,8-4-1216 0 0,-1-1 0 0 0,-15 5 0 0 0,17-7-51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8:4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6880 0 0,'0'0'157'0'0,"-6"6"374"0"0,-1-1-258 0 0,-3 4 5694 0 0,10-8-5385 0 0,-9 4 3137 0 0,-10 10 661 0 0,26-12-3679 0 0,-1-1-633 0 0,0 0 0 0 0,0-1 0 0 0,0 1 0 0 0,1-1 0 0 0,-1 0 1 0 0,0-1-1 0 0,11 1 0 0 0,7 0 592 0 0,34 7-101 0 0,-5 4 43 0 0,-34-7-502 0 0,0-1-1 0 0,0 0 0 0 0,32 1 1 0 0,-17-4 42 0 0,-24 0-96 0 0,1 0 0 0 0,-1-1 1 0 0,1-1-1 0 0,11-1 0 0 0,-2-1 338 0 0,0 2-1 0 0,38 0 0 0 0,-29 2-813 0 0,7 0 372 0 0,55 11 0 0 0,-49-6 208 0 0,-21-4 85 0 0,0 0 1 0 0,0-2-1 0 0,25-2 1 0 0,19-7 176 0 0,-37 7-334 0 0,81-9 38 0 0,-37 9-47 0 0,117-6 632 0 0,-153 8-532 0 0,167 8 510 0 0,-168-4-577 0 0,89 9 372 0 0,-76-14-219 0 0,-18 0-38 0 0,-25 1-187 0 0,0 0 0 0 0,0-1 0 0 0,0 0-1 0 0,0 0 1 0 0,0 0 0 0 0,-1 0 0 0 0,1-1 0 0 0,0 0 0 0 0,-1 0-1 0 0,1 0 1 0 0,6-5 0 0 0,-4 2 9 0 0,1-1-1 0 0,-1 0 1 0 0,-1 0-1 0 0,1-1 1 0 0,6-8-1 0 0,-12 14-33 0 0,1-8-12 0 0,-2 8-215 0 0,-6-1-4681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8:4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 7600 0 0,'0'0'348'0'0,"-1"-1"-7"0"0,-10-10 6136 0 0,16 13-5082 0 0,13 5-480 0 0,-14-5-665 0 0,0-1 0 0 0,0 1 0 0 0,0-1-1 0 0,1 0 1 0 0,-1 0 0 0 0,0 0-1 0 0,9 0 1 0 0,49-1 1490 0 0,19-11-846 0 0,-44 5-306 0 0,-1 1 0 0 0,61 2-1 0 0,150 29 302 0 0,-229-24-855 0 0,24 3 373 0 0,-1-2 1 0 0,0-2 0 0 0,1-1-1 0 0,-1-3 1 0 0,61-10-1 0 0,-83 10-107 0 0,24 0-1 0 0,-15 1-186 0 0,-8 2-95 0 0,1 0 0 0 0,0 2 0 0 0,21 4 0 0 0,22 3-18 0 0,41 7 0 0 0,-91-15 116 0 0,1 0 1 0 0,-1-1-1 0 0,28-2 0 0 0,6-1 151 0 0,-8 1 19 0 0,-25 1-139 0 0,30 1 0 0 0,-6 1-12 0 0,-30-1-108 0 0,-1 0-1 0 0,1 0 0 0 0,0 1 0 0 0,17 3 1 0 0,-9 0 29 0 0,0-1 0 0 0,0-1 0 0 0,31 1 0 0 0,2-1 29 0 0,86 0 333 0 0,-72-4-61 0 0,65 10-908 0 0,-111-8 814 0 0,145-7 735 0 0,-108 5-794 0 0,-37 2-86 0 0,27-3 0 0 0,-16 1-45 0 0,9 3 54 0 0,-37-1-640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8:5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 6448 0 0,'0'0'1633'0'0,"-4"-8"1166"0"0,9 9-2508 0 0,-1 0 1 0 0,1-1 0 0 0,0 1 0 0 0,-1 1-1 0 0,0-1 1 0 0,7 4 0 0 0,17 4 754 0 0,-20-7-783 0 0,0-1 0 0 0,0 0 0 0 0,0-1 0 0 0,0 0 0 0 0,0 0 0 0 0,0-1 0 0 0,14-2 0 0 0,90-15 1615 0 0,-80 13-1517 0 0,64-4 0 0 0,-42 6-178 0 0,147-2 272 0 0,-160 6-260 0 0,17 1 577 0 0,61 10 0 0 0,222 23 602 0 0,-268-34-1130 0 0,127-14-1 0 0,-52 1-66 0 0,-74 8-128 0 0,260-3 600 0 0,-247 8 280 0 0,43-7-514 0 0,2 2 111 0 0,203 18 0 0 0,-288-11-408 0 0,-6 0 160 0 0,60 11 0 0 0,51 16 354 0 0,-114-24-257 0 0,0-1-1 0 0,71-1 1 0 0,-99-5-307 0 0,0 0 0 0 0,-1-1 0 0 0,1 0 0 0 0,10-5 0 0 0,-14 5-41 0 0,5-1 62 0 0,1-2-71 0 0,-10 3-19 0 0,-1 2-53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5064 0 0,'0'0'389'0'0,"5"-7"5538"0"0,-5 7-5745 0 0,0 0 1 0 0,0 0 0 0 0,0 0 0 0 0,1 0 0 0 0,-1 0-1 0 0,0 0 1 0 0,0 0 0 0 0,1-1 0 0 0,-1 1 0 0 0,0 0 0 0 0,0 0-1 0 0,1 0 1 0 0,-1 0 0 0 0,0 1 0 0 0,0-1 0 0 0,0 0-1 0 0,1 0 1 0 0,-1 0 0 0 0,0 0 0 0 0,1 0 731 0 0,0 1-731 0 0,4 8 2368 0 0,2 21-2085 0 0,-5-19 573 0 0,5 20-476 0 0,-1 0 0 0 0,2 57 0 0 0,-8 67-10 0 0,-1-71-345 0 0,1-38-1920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9216 0 0,'-17'-2'9582'0'0,"23"7"-8605"0"0,1-3-668 0 0,0 1 0 0 0,0-1 0 0 0,1-1 0 0 0,-1 1 0 0 0,0-1-1 0 0,0 0 1 0 0,12-1 0 0 0,53-6 549 0 0,-3 0-445 0 0,-67 6-413 0 0,0 0 1 0 0,0 0-1 0 0,-1 0 1 0 0,1 0 0 0 0,0 0-1 0 0,-1 0 1 0 0,1 1-1 0 0,0-1 1 0 0,0 1-1 0 0,-1-1 1 0 0,1 1 0 0 0,-1 0-1 0 0,1-1 1 0 0,-1 1-1 0 0,1 0 1 0 0,-1 0-1 0 0,1 0 1 0 0,-1 0 0 0 0,0 1-1 0 0,1-1 1 0 0,-1 0-1 0 0,2 3 1 0 0,-3-3-1 0 0,1 1 0 0 0,0 0 0 0 0,-1 0-1 0 0,1 0 1 0 0,-1 0 0 0 0,1 0 0 0 0,-1 0 0 0 0,0 0 0 0 0,0 0 0 0 0,0 0-1 0 0,0 0 1 0 0,-1 0 0 0 0,1 0 0 0 0,0 0 0 0 0,-1 0 0 0 0,1 0 0 0 0,-1 0-1 0 0,-1 3 1 0 0,-1 2 40 0 0,0-1 0 0 0,-1 0-1 0 0,0 0 1 0 0,0 0-1 0 0,0 0 1 0 0,-1-1 0 0 0,1 1-1 0 0,-11 8 1 0 0,6-7 28 0 0,0-1 0 0 0,0 0 0 0 0,0 0 0 0 0,-1-1 0 0 0,-11 5 1 0 0,11-6-60 0 0,-1-1 1 0 0,1-1-1 0 0,-19 2 0 0 0,14-1-12 0 0,15-3 3 0 0,0 0 0 0 0,0 0 0 0 0,-1 0 0 0 0,1 0 0 0 0,0 0 0 0 0,0 0 0 0 0,0 0 0 0 0,-1 0 0 0 0,1 1 0 0 0,0-1 0 0 0,0 0-1 0 0,-1 0 1 0 0,1 0 0 0 0,0 0 0 0 0,0 0 0 0 0,-1 0 0 0 0,1 0 0 0 0,0 0 0 0 0,0 0 0 0 0,0 0 0 0 0,-1-1 0 0 0,1 1 0 0 0,0 0 0 0 0,0 0 0 0 0,-1 0 0 0 0,1 0 0 0 0,0 0-1 0 0,0 0 1 0 0,0 0 0 0 0,-1-1 0 0 0,1 1 0 0 0,0 0 0 0 0,0 0 0 0 0,0 0 0 0 0,0 0 0 0 0,-1-1 0 0 0,1 1 0 0 0,0 0 0 0 0,0 0 0 0 0,0 0 0 0 0,0-1 0 0 0,0 1-1 0 0,0 0 1 0 0,0 0 0 0 0,0-1 0 0 0,0 1 0 0 0,-1 0 0 0 0,1 0 0 0 0,0-1 0 0 0,0 1 0 0 0,0 0 0 0 0,0 0 0 0 0,0 0 0 0 0,1-1 0 0 0,-1 1 0 0 0,0 0 0 0 0,0 0 0 0 0,0-1-1 0 0,0 1 1 0 0,7-12 12 0 0,-7 11-4 0 0,10-13 70 0 0,0 1-1 0 0,1 0 0 0 0,1 1 1 0 0,0 0-1 0 0,22-17 0 0 0,-21 19-520 0 0,19-12 0 0 0,2 5-3559 0 0,-18 9-3373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6912 0 0,'0'0'13009'0'0,"0"2"-12039"0"0,-1 8-454 0 0,-1 0-1 0 0,0-1 0 0 0,0 1 0 0 0,-1 0 1 0 0,0-1-1 0 0,-5 10 0 0 0,-2 6 109 0 0,-77 185 1845 0 0,17-83-1940 0 0,67-122-824 0 0,0 0-1 0 0,0 0 1 0 0,0 0-1 0 0,-1-1 0 0 0,0 1 1 0 0,-7 6-1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4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37 161 11056 0 0,'0'0'852'0'0,"-5"-5"-464"0"0,-8-4 925 0 0,8 7-1465 0 0,-9 2 8449 0 0,18 9-7292 0 0,0-3-745 0 0,1-1-1 0 0,-1 0 0 0 0,1 0 0 0 0,0-1 0 0 0,0 1 0 0 0,1-1 1 0 0,0 0-1 0 0,-1-1 0 0 0,1 1 0 0 0,0-1 0 0 0,1 0 1 0 0,-1-1-1 0 0,0 1 0 0 0,1-1 0 0 0,0-1 0 0 0,7 2 1 0 0,14 1 81 0 0,0-1 1 0 0,46-1 0 0 0,-60-2-262 0 0,3 0 33 0 0,178-4 651 0 0,-107-8-433 0 0,-86 11-308 0 0,0 1-1 0 0,1-1 1 0 0,-1 1-1 0 0,0-1 0 0 0,0 0 1 0 0,0 0-1 0 0,0 0 1 0 0,1 0-1 0 0,2-2 1 0 0,-4 2-11 0 0,-1 1 1 0 0,1 0-1 0 0,-1-1 1 0 0,1 1-1 0 0,-1-1 0 0 0,1 1 1 0 0,-1-1-1 0 0,1 0 1 0 0,-1 1-1 0 0,1-1 1 0 0,-1 1-1 0 0,0-1 1 0 0,1 0-1 0 0,-1 1 1 0 0,0-1-1 0 0,1 0 0 0 0,-1 0 1 0 0,0 1-1 0 0,0-1 1 0 0,0 0-1 0 0,0 1 1 0 0,0-1-1 0 0,0 0 1 0 0,0 0-1 0 0,0 1 0 0 0,0-1 1 0 0,0 0-1 0 0,0 0 1 0 0,0 1-1 0 0,-1-1 1 0 0,1 0-1 0 0,0 1 1 0 0,-1-2-1 0 0,-3-5 25 0 0,0 0 0 0 0,0 0 0 0 0,-1 1 0 0 0,1-1 0 0 0,-2 1 0 0 0,1 0 0 0 0,-1 1 0 0 0,0-1 0 0 0,0 1 0 0 0,0 0 0 0 0,-1 1 0 0 0,1 0-1 0 0,-12-6 1 0 0,4 3-67 0 0,0 1 1 0 0,-1 0-1 0 0,0 1 0 0 0,0 0 0 0 0,0 1 0 0 0,0 1 0 0 0,-1 0 0 0 0,-25 0 0 0 0,5 3 383 0 0,63-8-50 0 0,62-8-542 0 0,-14 2 158 0 0,-59 12 81 0 0,6-2 0 0 0,32 0 0 0 0,-53 4 1 0 0,-1 0-1 0 0,1 0 1 0 0,-1 0 0 0 0,1 0-1 0 0,-1 0 1 0 0,1 0 0 0 0,-1 0 0 0 0,1 0-1 0 0,-1 0 1 0 0,1 0 0 0 0,-1 1-1 0 0,1-1 1 0 0,-1 0 0 0 0,0 0-1 0 0,1 0 1 0 0,-1 1 0 0 0,1-1-1 0 0,-1 0 1 0 0,0 1 0 0 0,1-1-1 0 0,-1 0 1 0 0,1 1 0 0 0,-1-1-1 0 0,0 0 1 0 0,0 1 0 0 0,1-1-1 0 0,-1 1 1 0 0,0-1 0 0 0,0 1 0 0 0,1-1-1 0 0,-1 1 1 0 0,0-1 0 0 0,0 0-1 0 0,0 1 1 0 0,0-1 0 0 0,0 1-1 0 0,0-1 1 0 0,0 1 0 0 0,0-1-1 0 0,0 1 1 0 0,0 0 0 0 0,-5 17 47 0 0,-81 189 851 0 0,78-179-899 0 0,-6 17 0 0 0,12-33 6 0 0,2-11-9 0 0,0 1 1 0 0,0 0-1 0 0,0-1 1 0 0,0 1-1 0 0,0 0 0 0 0,-1 0 1 0 0,1-1-1 0 0,-1 1 1 0 0,1-1-1 0 0,-1 1 0 0 0,0 1 1 0 0,0-2-137 0 0,-2-4-1165 0 0,0 0-1714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0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41 11400 0 0,'0'0'1032'0'0,"-6"-15"-664"0"0,5 5 1439 0 0,1 9-1605 0 0,0 1 1 0 0,0-1-1 0 0,0 0 1 0 0,0 0-1 0 0,0 0 1 0 0,0 0-1 0 0,0 0 1 0 0,0 1-1 0 0,-1-1 1 0 0,1 0-1 0 0,0 0 0 0 0,-1 0 1 0 0,1 0-1 0 0,0 1 1 0 0,-3-3 2072 0 0,3 3-2193 0 0,0 0 0 0 0,0 0 0 0 0,0 0 0 0 0,0 0 1 0 0,0 0-1 0 0,0 0 0 0 0,-1 0 0 0 0,1 0 0 0 0,0 0 0 0 0,0 0 0 0 0,0 0 0 0 0,0 0 0 0 0,0 0 0 0 0,-1 0 0 0 0,1 0 0 0 0,0 0 0 0 0,0 0 0 0 0,0 0 0 0 0,0 0 0 0 0,0 0 0 0 0,0 0 0 0 0,-1 0 0 0 0,1 0 0 0 0,0 0 0 0 0,0 0 0 0 0,0 0 0 0 0,0 0 0 0 0,0 0 0 0 0,0 0 0 0 0,0 0 0 0 0,-1 1 0 0 0,1-1 0 0 0,0 0 0 0 0,0 0 0 0 0,0 0 0 0 0,0 0 0 0 0,0 0 0 0 0,0 0 0 0 0,0 1 0 0 0,0-1 0 0 0,0 0 0 0 0,0 0 0 0 0,0 0 0 0 0,0 0 1 0 0,0 0-1 0 0,0 0 0 0 0,0 1 0 0 0,0-1 0 0 0,0 0 0 0 0,-17 188 1144 0 0,8-65-1202 0 0,5-64-320 0 0,7 106-1 0 0,0-146-2630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5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6448 0 0,'0'0'4465'0'0,"11"25"-1738"0"0,-6-20-2456 0 0,-1 1 0 0 0,1-1 1 0 0,0 0-1 0 0,0 0 1 0 0,1-1-1 0 0,0 1 1 0 0,-1-1-1 0 0,2 0 0 0 0,-1-1 1 0 0,0 0-1 0 0,1 0 1 0 0,-1 0-1 0 0,1 0 0 0 0,0-1 1 0 0,0-1-1 0 0,0 1 1 0 0,0-1-1 0 0,0 0 1 0 0,0 0-1 0 0,10-1 0 0 0,14 2-408 0 0,-25 0 194 0 0,1-2 0 0 0,-1 1-1 0 0,1-1 1 0 0,0 0 0 0 0,-1 0 0 0 0,11-3-1 0 0,-13 3-25 0 0,1 0-1 0 0,0 0 1 0 0,0 0 0 0 0,0 1-1 0 0,7 1 1 0 0,-2 0 1 0 0,26-2 32 0 0,-20-1-114 0 0,-1 1 0 0 0,17 1 0 0 0,-15 0 306 0 0,26-2 1 0 0,53-9 940 0 0,-80 9-1211 0 0,0 1-1 0 0,0 0 0 0 0,0 1 1 0 0,27 4-1 0 0,-26-1 2 0 0,-11-3 13 0 0,1 1 0 0 0,-1-1 0 0 0,1-1-1 0 0,-1 1 1 0 0,1-1 0 0 0,-1 0 0 0 0,9-1-1 0 0,-8 0 1 0 0,0 0 0 0 0,0 1 0 0 0,7 0 0 0 0,16-1 0 0 0,5 1 75 0 0,-31 0-65 0 0,0 0 0 0 0,-1 1 0 0 0,1-1 0 0 0,-1 0-1 0 0,1 1 1 0 0,3 1 0 0 0,19 1 38 0 0,57 6-48 0 0,-58-11 132 0 0,0-1-1 0 0,-1-1 0 0 0,0-1 1 0 0,0-1-1 0 0,29-12 0 0 0,-45 16 60 0 0,0 0 0 0 0,16-1 0 0 0,1-1 88 0 0,-18 3-213 0 0,0 1 0 0 0,0 0-1 0 0,-1 0 1 0 0,1 0-1 0 0,0 0 1 0 0,0 1 0 0 0,9 3-1 0 0,7 0 106 0 0,-12-3-59 0 0,0 0 0 0 0,0 0 0 0 0,0-1 0 0 0,0 0 0 0 0,0-1-1 0 0,0 0 1 0 0,0-1 0 0 0,0-1 0 0 0,11-3 0 0 0,-5 2 57 0 0,0 0 0 0 0,27-1 0 0 0,5-1 405 0 0,-41 5-484 0 0,0 0 0 0 0,0 1 0 0 0,0 0 1 0 0,10 1-1 0 0,35 2 371 0 0,-52-3-397 0 0,20-3 408 0 0,-18 3-379 0 0,8 1 25 0 0,-8-2-104 0 0,11-4 17 0 0,-12 4-205 0 0,-1 1-1 0 0,1-1 1 0 0,0 1-1 0 0,-1-1 1 0 0,1 0-1 0 0,-1 0 0 0 0,1 0 1 0 0,-1 0-1 0 0,1 0 1 0 0,-1 0-1 0 0,0-1 1 0 0,1 1-1 0 0,-1 0 1 0 0,0-1-1 0 0,0 1 1 0 0,1-2-1 0 0,0-1-1172 0 0,6-10-2429 0 0,-5 6 1842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42 2760 0 0,'0'0'1561'0'0,"-6"-5"3533"0"0,-8-3 3201 0 0,16 8-8216 0 0,0 1 1 0 0,0-1-1 0 0,0 0 0 0 0,0 1 0 0 0,0-1 1 0 0,0 1-1 0 0,0-1 0 0 0,0 1 0 0 0,-1 0 1 0 0,1 0-1 0 0,0 0 0 0 0,3 2 0 0 0,4 2 170 0 0,12 2 185 0 0,0-1 0 0 0,0-1 1 0 0,0-1-1 0 0,1-1 0 0 0,0-1 0 0 0,33-1 1 0 0,53 0 493 0 0,102-2 66 0 0,-129-6-601 0 0,-46 3 186 0 0,64 1 0 0 0,-63 5-811 0 0,91 8 148 0 0,-87-4 171 0 0,-4 0 140 0 0,60 2 0 0 0,25-6-277 0 0,-9 0 1017 0 0,71-1-204 0 0,-146-2-528 0 0,65 7 0 0 0,-10 6 103 0 0,-64-9-214 0 0,-1-1-1 0 0,54-5 1 0 0,-58 0 40 0 0,24-6 0 0 0,-29 5-43 0 0,0 1 0 0 0,35-2-1 0 0,-33 3-69 0 0,0 0 0 0 0,0 0-1 0 0,24-8 1 0 0,-18 4 35 0 0,28-3 0 0 0,-16 4-9 0 0,-27 2-56 0 0,0 2-1 0 0,-1-1 1 0 0,1 2 0 0 0,0-1 0 0 0,16 3-1 0 0,-6-1-8 0 0,-17-1-12 0 0,1 0 0 0 0,-1 0 0 0 0,0 0-1 0 0,0 1 1 0 0,0 0 0 0 0,6 1 0 0 0,-4 0 9 0 0,0-1-1 0 0,0 0 1 0 0,0 0-1 0 0,0 0 1 0 0,11-1-1 0 0,9 1 80 0 0,-19-1-22 0 0,-1 1 0 0 0,0-2 0 0 0,9 0 0 0 0,10-2 91 0 0,-22 3-128 0 0,1 0-1 0 0,-1-1 1 0 0,0 0 0 0 0,0 1-1 0 0,0-1 1 0 0,1-1 0 0 0,3-1-1 0 0,17-5 231 0 0,-10 4-65 0 0,3-1 212 0 0,-15 5-393 0 0,1 0-1 0 0,-1 0 1 0 0,0 0-1 0 0,0-1 1 0 0,0 1 0 0 0,0-1-1 0 0,3-1 1 0 0,-1 1-10 0 0,-1 0 1 0 0,0 0 0 0 0,0 0 0 0 0,0 0-1 0 0,1 1 1 0 0,-1-1 0 0 0,6 1 0 0 0,-5 0 31 0 0,17-7 239 0 0,-19 6-221 0 0,3-3-31 0 0,-4 3 20 0 0,3 0-20 0 0,2-7-864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3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13072 0 0,'2'2'200'0'0,"-1"-2"-88"0"0,0 1 0 0 0,0 0-1 0 0,0-1 1 0 0,0 1 0 0 0,-1 0 0 0 0,1 0 0 0 0,0-1 0 0 0,-1 1 0 0 0,1 0 0 0 0,-1 0-1 0 0,1 1 1 0 0,1-3 329 0 0,0 0-1 0 0,0 1 1 0 0,0-1 0 0 0,0 0-1 0 0,0 1 1 0 0,0-1-1 0 0,0 1 1 0 0,3 0-1 0 0,49-12 3375 0 0,-27 6-2826 0 0,18-5-218 0 0,0-1 0 0 0,79-35-1 0 0,-31 0 593 0 0,-15 7-959 0 0,-65 34-360 0 0,19-13-1 0 0,-28 16-36 0 0,-1 1 0 0 0,1-1-1 0 0,-1 0 1 0 0,0 0-1 0 0,0 0 1 0 0,0-1-1 0 0,0 1 1 0 0,0-1 0 0 0,3-5-1 0 0,-6 8 1 0 0,0 1 0 0 0,1-1 1 0 0,-1 0-1 0 0,0 0 0 0 0,0 1 0 0 0,0-1 0 0 0,0 0 0 0 0,1 0 0 0 0,-1 1 0 0 0,0-1 1 0 0,0 0-1 0 0,0 0 0 0 0,-1 0 0 0 0,1 1 0 0 0,0-1 0 0 0,0 0 0 0 0,0 0 0 0 0,0 1 1 0 0,-1-1-1 0 0,1 0 0 0 0,0 1 0 0 0,-1-1 0 0 0,0-1 0 0 0,0 1 36 0 0,0-1 1 0 0,-1 0-1 0 0,1 1 0 0 0,-1-1 0 0 0,0 1 0 0 0,0-1 1 0 0,1 1-1 0 0,-3-2 0 0 0,-4 0 129 0 0,1-1 0 0 0,-1 1 0 0 0,-10-4 0 0 0,-92-25-156 0 0,74 22-69 0 0,36 10 266 0 0,1-1-207 0 0,1 1 0 0 0,0-1 0 0 0,-1 1-1 0 0,1-1 1 0 0,0 1 0 0 0,0 0 0 0 0,-1 0 0 0 0,1 0-1 0 0,0 0 1 0 0,2 0 0 0 0,13 2 1 0 0,-1 0 0 0 0,1-2 0 0 0,-1 0 0 0 0,26-3 0 0 0,-5-1 11 0 0,-7 2 18 0 0,-1 0 54 0 0,49 1 0 0 0,-71 2-80 0 0,-3-1 33 0 0,0 0 1 0 0,0 0-1 0 0,0 1 0 0 0,0 0 0 0 0,0 0 0 0 0,4 1 1 0 0,-7-1-26 0 0,0-1 1 0 0,0 1 0 0 0,0-1 0 0 0,-1 1 0 0 0,1-1 0 0 0,0 1-1 0 0,0 0 1 0 0,-1-1 0 0 0,1 1 0 0 0,-1 0 0 0 0,1 0 0 0 0,0-1-1 0 0,-1 1 1 0 0,1 0 0 0 0,-1 0 0 0 0,0 0 0 0 0,1 0-1 0 0,-1 0 1 0 0,0 0 0 0 0,0 0 0 0 0,1-1 0 0 0,-1 1 0 0 0,0 0-1 0 0,0 0 1 0 0,0 0 0 0 0,0 0 0 0 0,0 0 0 0 0,0 0 0 0 0,0 0-1 0 0,0 0 1 0 0,-1 1 0 0 0,0 4 24 0 0,-1-1 1 0 0,0 0-1 0 0,0 1 0 0 0,0-1 0 0 0,0 0 0 0 0,-1-1 1 0 0,0 1-1 0 0,0 0 0 0 0,-7 7 0 0 0,-4 4-26 0 0,-21 17-1 0 0,15-14-124 0 0,-34 27-2753 0 0,41-37 1413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3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28 9416 0 0,'0'0'4182'0'0,"-3"-13"602"0"0,2 12-4697 0 0,1 0 1 0 0,-1 0-1 0 0,1 0 0 0 0,0 1 0 0 0,-1-1 1 0 0,0 0-1 0 0,1 0 0 0 0,-1 1 0 0 0,1-1 1 0 0,-1 0-1 0 0,0 0 0 0 0,0 1 0 0 0,1-1 1 0 0,-1 1-1 0 0,0-1 0 0 0,0 1 0 0 0,0-1 1 0 0,1 1-1 0 0,-1 0 0 0 0,0-1 0 0 0,0 1 1 0 0,-2-1-1 0 0,1 1 85 0 0,0 0 0 0 0,-1 0-1 0 0,1 0 1 0 0,0 0 0 0 0,0 1 0 0 0,-1-1 0 0 0,1 1 0 0 0,0-1 0 0 0,-4 2 0 0 0,2 0-7 0 0,-1 0 0 0 0,1 0 1 0 0,0 1-1 0 0,-1-1 1 0 0,1 1-1 0 0,0 0 1 0 0,1 0-1 0 0,-7 6 1 0 0,7-5-80 0 0,0 0 1 0 0,0 0-1 0 0,0 0 1 0 0,1 0-1 0 0,-1 0 1 0 0,1 0 0 0 0,0 1-1 0 0,1-1 1 0 0,-1 1-1 0 0,1-1 1 0 0,0 1 0 0 0,0 0-1 0 0,0 0 1 0 0,0 8-1 0 0,3-12-54 0 0,-1 1-1 0 0,0-1 0 0 0,1 0 0 0 0,-1 0 1 0 0,1 0-1 0 0,-1 0 0 0 0,1 0 0 0 0,0-1 1 0 0,-1 1-1 0 0,4 1 0 0 0,5 0 51 0 0,0 0 1 0 0,1 0-1 0 0,-1-1 0 0 0,0 0 0 0 0,15-1 1 0 0,-22 0-29 0 0,6 0 153 0 0,-1 1-1 0 0,0 0 1 0 0,17 4 0 0 0,-21-4-135 0 0,0 1 0 0 0,1-1 0 0 0,-1 1 0 0 0,0 0 1 0 0,0 0-1 0 0,0 0 0 0 0,-1 0 0 0 0,7 5 0 0 0,-9-6-49 0 0,0 1 0 0 0,0-1 1 0 0,0 0-1 0 0,-1 0 0 0 0,1 1 0 0 0,0-1 0 0 0,-1 0 0 0 0,1 1 1 0 0,-1-1-1 0 0,1 1 0 0 0,-1-1 0 0 0,0 0 0 0 0,1 1 0 0 0,-1-1 0 0 0,0 1 1 0 0,0-1-1 0 0,0 1 0 0 0,0-1 0 0 0,-1 1 0 0 0,1-1 0 0 0,0 1 0 0 0,0-1 1 0 0,-1 1-1 0 0,1-1 0 0 0,-1 0 0 0 0,0 1 0 0 0,1-1 0 0 0,-1 0 1 0 0,0 1-1 0 0,0-1 0 0 0,1 0 0 0 0,-2 1 0 0 0,-4 6 47 0 0,-1 0-1 0 0,1-1 0 0 0,-13 11 1 0 0,13-13-31 0 0,-12 10-227 0 0,-2-1 0 0 0,0 0 0 0 0,0-2 0 0 0,-42 19 0 0 0,31-16-1397 0 0,3-4-2269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3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 4608 0 0,'-8'-21'15340'0'0,"10"27"-11165"0"0,12 34-3779 0 0,-7-10-20 0 0,8 61 1 0 0,-3-13-319 0 0,-4-36-12 0 0,-1-7-56 0 0,0 1 1 0 0,15 38-1 0 0,-18-66-233 0 0,1 3-46 0 0,-4-4-3096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3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11520 0 0,'0'1'7858'0'0,"8"1"-5474"0"0,13 2-1285 0 0,14-2 846 0 0,55-5-1 0 0,-53 1-1691 0 0,46 2 1 0 0,-29 6-1560 0 0,-19-2-2854 0 0,-29-4 2216 0 0</inkml:trace>
  <inkml:trace contextRef="#ctx0" brushRef="#br0" timeOffset="1">339 21 19231 0 0,'0'0'2576'0'0,"4"14"-1058"0"0,-1-10-1536 0 0,0 0 1 0 0,1 0-1 0 0,0 0 1 0 0,0 0-1 0 0,0-1 1 0 0,0 0-1 0 0,0 0 1 0 0,1 0 0 0 0,5 3-1 0 0,3 0-112 0 0,0 0 0 0 0,16 4-1 0 0,-24-8-391 0 0,-1-1-1 0 0,1 0 0 0 0,0 0 1 0 0,-1-1-1 0 0,10 1 0 0 0,0-1-1133 0 0</inkml:trace>
  <inkml:trace contextRef="#ctx0" brushRef="#br0" timeOffset="2">605 1 4144 0 0,'0'0'319'0'0,"-10"0"-198"0"0,7 1 895 0 0,0 0 1 0 0,0 0-1 0 0,0 0 1 0 0,0 0-1 0 0,0 0 1 0 0,0 1-1 0 0,0-1 1 0 0,0 1-1 0 0,0 0 0 0 0,1 0 1 0 0,-1 0-1 0 0,-4 5 1 0 0,-2 3 1395 0 0,-15 20 1 0 0,15-18-2809 0 0,-63 95 1232 0 0,39-64-758 0 0,-5 6-131 0 0,-39 67-1 0 0,66-92-2339 0 0,9-16 959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3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 7832 0 0,'1'-2'381'0'0,"0"-4"-866"0"0,-3-19 17582 0 0,2 30-15035 0 0,0 13-1990 0 0,2 9 433 0 0,-2 0-1 0 0,-5 49 1 0 0,0 11-154 0 0,-1 60-48 0 0,6-127-302 0 0,-1-1-9 0 0,5 35 0 0 0,-1-33-41 0 0,-3-16-179 0 0,0 1 1 0 0,1-1 0 0 0,0 0 0 0 0,0 1-1 0 0,1-1 1 0 0,-1 0 0 0 0,1 1-1 0 0,1-1 1 0 0,2 6 0 0 0,-4-10 141 0 0,-1-1 1 0 0,0 0-1 0 0,0 1 1 0 0,0-1-1 0 0,0 0 1 0 0,1 1 0 0 0,-1-1-1 0 0,0 0 1 0 0,0 0-1 0 0,1 1 1 0 0,-1-1-1 0 0,0 0 1 0 0,1 0-1 0 0,-1 1 1 0 0,0-1-1 0 0,1 0 1 0 0,-1 0-1 0 0,0 0 1 0 0,1 0-1 0 0,-1 0 1 0 0,0 1-1 0 0,1-1 1 0 0,-1 0-1 0 0,0 0 1 0 0,1 0 0 0 0,-1 0-1 0 0,1 0 1 0 0,5 0-1641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3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7832 0 0,'0'0'1104'0'0,"2"0"446"0"0,5 1 211 0 0,0 0-1 0 0,0-1 0 0 0,10 0 0 0 0,22-6 909 0 0,37-17-827 0 0,-71 22-1787 0 0,-1-1 0 0 0,0 0 0 0 0,1 0 1 0 0,-1 0-1 0 0,-1-1 0 0 0,1 0 0 0 0,0 1 0 0 0,0-1 0 0 0,-1-1 1 0 0,0 1-1 0 0,0 0 0 0 0,0-1 0 0 0,0 1 0 0 0,0-1 0 0 0,0 0 1 0 0,-1 0-1 0 0,0 0 0 0 0,0-1 0 0 0,0 1 0 0 0,-1 0 0 0 0,1-1 0 0 0,-1 1 1 0 0,0-1-1 0 0,0 1 0 0 0,-1-1 0 0 0,1-5 0 0 0,-1 9-32 0 0,0 0-1 0 0,0-1 1 0 0,0 1 0 0 0,0 0-1 0 0,0 0 1 0 0,0-1-1 0 0,0 1 1 0 0,-1 0 0 0 0,1 0-1 0 0,0-1 1 0 0,-1 1-1 0 0,1 0 1 0 0,-1 0-1 0 0,0 0 1 0 0,1 0 0 0 0,-1 0-1 0 0,0 0 1 0 0,0 0-1 0 0,0-1 1 0 0,-1 1 23 0 0,1 0 0 0 0,-1 0 0 0 0,0 0 0 0 0,1 1 1 0 0,-1-1-1 0 0,0 1 0 0 0,0-1 0 0 0,1 1 0 0 0,-1 0 0 0 0,0-1 0 0 0,0 1 0 0 0,0 0 0 0 0,-2 1 1 0 0,-1-1 90 0 0,0 1 0 0 0,0-1 0 0 0,0 1 0 0 0,0 1 0 0 0,0-1 0 0 0,1 1 0 0 0,-1 0 0 0 0,0 0 0 0 0,1 0 0 0 0,-1 1 0 0 0,1-1 0 0 0,0 1 0 0 0,-1 0 0 0 0,1 0 0 0 0,1 1 0 0 0,-1-1 0 0 0,0 1 0 0 0,1 0 0 0 0,-4 6 0 0 0,1-2 103 0 0,1 0 0 0 0,0 1 1 0 0,0 0-1 0 0,1 0 1 0 0,0 0-1 0 0,0 0 0 0 0,1 1 1 0 0,1-1-1 0 0,-3 12 0 0 0,4-11-96 0 0,0-7-87 0 0,0 1 0 0 0,1-1 0 0 0,-1 1 0 0 0,1-1-1 0 0,0 1 1 0 0,0 0 0 0 0,1 6 0 0 0,1 4 100 0 0,-2-11-144 0 0,1-1-1 0 0,-1 0 1 0 0,0 0 0 0 0,1 1 0 0 0,-1-1 0 0 0,1 0-1 0 0,-1 0 1 0 0,1 0 0 0 0,0 0 0 0 0,0 0 0 0 0,0 0-1 0 0,0 0 1 0 0,3 4 0 0 0,-2-4 35 0 0,0 0 0 0 0,0 0 0 0 0,0 0 1 0 0,1-1-1 0 0,-1 1 0 0 0,1-1 0 0 0,-1 1 0 0 0,1-1 0 0 0,-1 0 0 0 0,1 0 0 0 0,0 0 1 0 0,0 0-1 0 0,-1 0 0 0 0,6 0 0 0 0,-3-1-70 0 0,0 1 0 0 0,0-2 0 0 0,-1 1 0 0 0,1-1 0 0 0,0 1 0 0 0,0-1 0 0 0,0-1 0 0 0,5-1 0 0 0,38-15-1245 0 0,-16 3-3342 0 0,-20 8-4702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0:5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86 308 5064 0 0,'-7'-6'36'0'0,"0"0"1"0"0,-13-7 0 0 0,13 8 1449 0 0,0 0 1 0 0,-10-9-1 0 0,15 12-710 0 0,-1-1 0 0 0,1 1-1 0 0,1-1 1 0 0,-1 1 0 0 0,0-1 0 0 0,0 0-1 0 0,1 1 1 0 0,0-1 0 0 0,0 0-1 0 0,-2-6 1 0 0,3 8-722 0 0,0 1 0 0 0,-1-1 1 0 0,1 0-1 0 0,0 1 0 0 0,0-1 0 0 0,0 0 0 0 0,0 1 0 0 0,1-1 1 0 0,-1 0-1 0 0,0 1 0 0 0,0-1 0 0 0,0 0 0 0 0,0 1 0 0 0,1-1 0 0 0,-1 0 1 0 0,0 1-1 0 0,1-1 0 0 0,-1 1 0 0 0,0-1 0 0 0,1 1 0 0 0,-1-1 1 0 0,1 0-1 0 0,16-10 163 0 0,-10 9-212 0 0,0-1 0 0 0,0 2 1 0 0,10-3-1 0 0,-8 3 49 0 0,19-4 338 0 0,1 2 0 0 0,52 0-1 0 0,46 15 638 0 0,-46-4-575 0 0,-63-6-231 0 0,52 6 498 0 0,-56-9-978 0 0,-3-1 543 0 0,-11 1-242 0 0,0-1 0 0 0,-1 1 0 0 0,1-1 0 0 0,0 1 0 0 0,-1 0 0 0 0,1-1 0 0 0,-1 1 0 0 0,1 0 0 0 0,-2-2 0 0 0,-6-12 72 0 0,4 7-24 0 0,-1 0 0 0 0,0 0 0 0 0,-1 0 0 0 0,-6-8 0 0 0,-31-27-131 0 0,22 24-6 0 0,-31-39 1 0 0,52 58 44 0 0,0 0 0 0 0,0 0-1 0 0,0 0 1 0 0,0 0 0 0 0,0 0-1 0 0,0 0 1 0 0,-1-1 0 0 0,1 1-1 0 0,0 0 1 0 0,0 0 0 0 0,0 0 0 0 0,0 0-1 0 0,0 0 1 0 0,0 0 0 0 0,0 0-1 0 0,0 0 1 0 0,0 0 0 0 0,0 0-1 0 0,0 0 1 0 0,0-1 0 0 0,0 1-1 0 0,0 0 1 0 0,0 0 0 0 0,0 0 0 0 0,0 0-1 0 0,0 0 1 0 0,0 0 0 0 0,0 0-1 0 0,0 0 1 0 0,0 0 0 0 0,0-1-1 0 0,0 1 1 0 0,0 0 0 0 0,0 0-1 0 0,0 0 1 0 0,0 0 0 0 0,0 0 0 0 0,0 0-1 0 0,0 0 1 0 0,0 0 0 0 0,0 0-1 0 0,0-1 1 0 0,0 1 0 0 0,0 0-1 0 0,0 0 1 0 0,0 0 0 0 0,0 0-1 0 0,0 0 1 0 0,0 0 0 0 0,1 0 0 0 0,-1 0-1 0 0,0 0 1 0 0,0 0 0 0 0,0 0-1 0 0,0 0 1 0 0,0 0 0 0 0,0 0-1 0 0,0 0 1 0 0,0 0 0 0 0,0 0-1 0 0,1 0 1 0 0,-1 0 0 0 0,0 0 0 0 0,0 0-1 0 0,12 2-48 0 0,25 11-77 0 0,-19-6 76 0 0,-5-2-42 0 0,19 6 65 0 0,50 11 1 0 0,-70-20 103 0 0,-1 1 1 0 0,0 1-1 0 0,0 0 1 0 0,0 0-1 0 0,-1 1 1 0 0,16 9-1 0 0,-25-13 50 0 0,-1 1 18 0 0,0 1 0 0 0,0 0 0 0 0,-1-1 0 0 0,1 1 1 0 0,-1 0-1 0 0,-1 3 0 0 0,1-3-92 0 0,-1-1 1 0 0,0 0 0 0 0,1 1-1 0 0,-1-1 1 0 0,-1 0-1 0 0,1 0 1 0 0,0 0-1 0 0,0 0 1 0 0,-1 0-1 0 0,-4 2 1 0 0,-10 9 165 0 0,-10 14-52 0 0,-23 30 0 0 0,12-11-164 0 0,28-36 61 0 0,2 1-1 0 0,-15 23 1 0 0,20-30-309 0 0,1-1-1 0 0,1 1 1 0 0,-1 0 0 0 0,0 0 0 0 0,1 0 0 0 0,0 0 0 0 0,0 1 0 0 0,0-1 0 0 0,0 0-1 0 0,1 0 1 0 0,0 1 0 0 0,-1-1 0 0 0,2 7 0 0 0,4 2-1506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0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 13248 0 0,'0'0'122'0'0,"-1"-1"0"0"0,0 1 0 0 0,0-1 0 0 0,0 1 0 0 0,0-1 0 0 0,0 1 1 0 0,0 0-1 0 0,0-1 0 0 0,0 1 0 0 0,0 0 0 0 0,0 0 0 0 0,0 0 0 0 0,0 0 1 0 0,0-1-1 0 0,0 2 0 0 0,0-1 0 0 0,0 0 0 0 0,0 0 0 0 0,0 0 0 0 0,0 0 0 0 0,0 1 1 0 0,0-1-1 0 0,0 0 0 0 0,0 1 0 0 0,1-1 0 0 0,-1 1 0 0 0,0-1 0 0 0,0 1 1 0 0,0-1-1 0 0,0 1 0 0 0,1 0 0 0 0,-1-1 0 0 0,0 1 0 0 0,0 0 0 0 0,1 0 1 0 0,-1-1-1 0 0,0 2 0 0 0,0-1 16 0 0,1 0 0 0 0,-1 0 0 0 0,0 0 1 0 0,1-1-1 0 0,-1 1 0 0 0,1 0 0 0 0,-1 0 0 0 0,1 0 0 0 0,0 0 1 0 0,-1 0-1 0 0,1 0 0 0 0,0 0 0 0 0,0 0 0 0 0,0 0 0 0 0,0 0 1 0 0,0 0-1 0 0,0 3 0 0 0,0-3-70 0 0,1 1 0 0 0,0-1 0 0 0,-1 1 0 0 0,1-1 0 0 0,0 1 0 0 0,0-1 0 0 0,0 1 0 0 0,0-1 0 0 0,0 0-1 0 0,0 1 1 0 0,2 0 0 0 0,3 3 77 0 0,1 0 0 0 0,-1-1-1 0 0,1 0 1 0 0,0 0-1 0 0,14 5 1 0 0,-1 0 85 0 0,0 1 22 0 0,1-2 1 0 0,0 0-1 0 0,1-2 1 0 0,0 0 0 0 0,0-2-1 0 0,0 0 1 0 0,0-1 0 0 0,1-2-1 0 0,-1 0 1 0 0,1-1-1 0 0,-1-2 1 0 0,28-4 0 0 0,-32 3-256 0 0,21-3 128 0 0,-37 5-85 0 0,0 1 0 0 0,0-1 0 0 0,0 0 0 0 0,1 0 0 0 0,-1 0 0 0 0,0 0 0 0 0,0 0 0 0 0,-1-1 0 0 0,1 1 0 0 0,0 0 0 0 0,0-1 0 0 0,0 1 0 0 0,1-3 0 0 0,-3 3-24 0 0,0 0-1 0 0,1 1 1 0 0,-1-1-1 0 0,0 0 1 0 0,0 1-1 0 0,0-1 1 0 0,0 0-1 0 0,0 0 1 0 0,0 1-1 0 0,0-1 1 0 0,0 0-1 0 0,-1 1 1 0 0,1-1-1 0 0,0 0 0 0 0,0 0 1 0 0,-1 1-1 0 0,1-1 1 0 0,0 1-1 0 0,-1-1 1 0 0,1 0-1 0 0,0 1 1 0 0,-1-1-1 0 0,1 1 1 0 0,-1-1-1 0 0,1 1 1 0 0,-1-1-1 0 0,0 0 1 0 0,-15-13 197 0 0,-8-3-25 0 0,9 6-134 0 0,0 0-1 0 0,-1 1 0 0 0,-18-8 0 0 0,10 6-21 0 0,-28-19 0 0 0,48 31-12 0 0,3 0 272 0 0,14 0-282 0 0,-1 2 0 0 0,1 0-1 0 0,12 3 1 0 0,16 3-17 0 0,-33-7 7 0 0,198 34 0 0 0,-179-26 84 0 0,-26-9-60 0 0,0 1-1 0 0,-1 0 1 0 0,1 0 0 0 0,0 0-1 0 0,-1 0 1 0 0,1 0 0 0 0,0 0-1 0 0,-1 0 1 0 0,1 0 0 0 0,-1 0-1 0 0,1 2 1 0 0,-1-1 11 0 0,0 1-1 0 0,0-1 1 0 0,0 0-1 0 0,-1 1 0 0 0,1-1 1 0 0,-1 1-1 0 0,1-1 1 0 0,-1 1-1 0 0,0-1 1 0 0,0 0-1 0 0,0 0 1 0 0,0 1-1 0 0,0-1 1 0 0,-1 0-1 0 0,1 0 1 0 0,-1 0-1 0 0,-3 3 1 0 0,-3 5 78 0 0,-1-1 0 0 0,-11 8 0 0 0,-46 32 371 0 0,0 0-1329 0 0,27-13-7455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0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6912 0 0,'1'-1'5861'0'0,"6"-3"-4198"0"0,-5 3-1192 0 0,-1 0 0 0 0,0 0 0 0 0,1-1 0 0 0,-1 1 0 0 0,0-1 0 0 0,0 1 0 0 0,0-1 0 0 0,0-1 0 0 0,9-11 900 0 0,94-91 3733 0 0,-14 20-3271 0 0,-84 80-1758 0 0,0 0-1 0 0,0 0 0 0 0,0 1 1 0 0,12-6-1 0 0,-15 8-54 0 0,0 1 0 0 0,1-1-1 0 0,-1 1 1 0 0,1 0 0 0 0,0 0-1 0 0,-1 1 1 0 0,1-1 0 0 0,0 1-1 0 0,-1 0 1 0 0,1 0 0 0 0,5 0-1 0 0,-8 1-28 0 0,1-1 1 0 0,0 0-1 0 0,0 1 0 0 0,-1 0 0 0 0,1-1 0 0 0,0 1 0 0 0,-1 0 0 0 0,1 0 1 0 0,-1 0-1 0 0,1 0 0 0 0,-1 0 0 0 0,1 1 0 0 0,-1-1 0 0 0,0 0 1 0 0,0 1-1 0 0,1-1 0 0 0,0 3 0 0 0,2 3-88 0 0,0-1 0 0 0,5 15 0 0 0,-4-9 3 0 0,-4-11-139 0 0,0 1 0 0 0,-1-1 0 0 0,1 1 0 0 0,0-1-1 0 0,0 0 1 0 0,0 1 0 0 0,0-1 0 0 0,0 0 0 0 0,1 0 0 0 0,-1 0 0 0 0,0 0-1 0 0,1 0 1 0 0,-1 0 0 0 0,3 1 0 0 0,4 1-1582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0,'0'0'8504'0'0,"0"0"-8437"0"0,0 1 1 0 0,0-1-1 0 0,1 1 0 0 0,-1 0 1 0 0,0-1-1 0 0,0 1 1 0 0,1-1-1 0 0,-1 1 1 0 0,0-1-1 0 0,1 1 1 0 0,-1-1-1 0 0,0 1 0 0 0,1-1 1 0 0,-1 0-1 0 0,1 1 1 0 0,0 0-1 0 0,6 1 153 0 0,-1 0 0 0 0,1 0 0 0 0,0 0-1 0 0,0-1 1 0 0,1 0 0 0 0,-1 0-1 0 0,0-1 1 0 0,13-1 0 0 0,-12 1-48 0 0,158-5 1955 0 0,-30-2-1466 0 0,2 0 270 0 0,127 14 13 0 0,-105-2-72 0 0,84 2 440 0 0,-133-13-676 0 0,-1 0-168 0 0,-46 5-236 0 0,94 5 434 0 0,-96-5-500 0 0,-26 0-42 0 0,43 3 302 0 0,-1 0-103 0 0,-4 1 58 0 0,22 1-92 0 0,-2-5 249 0 0,1-1 117 0 0,42 2 161 0 0,-32 9 316 0 0,-95-9-952 0 0,6-2-75 0 0,-8 0-31 0 0,-5 1 3 0 0,4-4-93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0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60 2760 0 0,'-9'-7'272'0'0,"-13"-9"12283"0"0,22 14-12057 0 0,0 3-375 0 0,0 0 0 0 0,1 0-1 0 0,-1-1 1 0 0,1 1 0 0 0,-1 0 0 0 0,1-1 0 0 0,-1 1 0 0 0,1 0 0 0 0,0-1 0 0 0,-1 1-1 0 0,1-1 1 0 0,0 1 0 0 0,-1-1 0 0 0,1 1 0 0 0,0-1 0 0 0,-1 0 0 0 0,1 1-1 0 0,1-1 1 0 0,14 7 1180 0 0,-11-6-1064 0 0,0-1 1 0 0,1 1-1 0 0,-1-1 0 0 0,1 0 1 0 0,-1 0-1 0 0,1 0 0 0 0,-1-1 1 0 0,7-1-1 0 0,21-2 236 0 0,81 9-88 0 0,-32 0-270 0 0,115 8 243 0 0,-30-27 413 0 0,-159 13-770 0 0,125-7-8 0 0,-16 3 64 0 0,19-3-375 0 0,360-27 1617 0 0,-248 37-922 0 0,-172 1-298 0 0,120 3 180 0 0,8 9 129 0 0,-86-2-263 0 0,-40-4-33 0 0,32 5-52 0 0,52 4-7 0 0,33 8-24 0 0,40 2 266 0 0,-203-27-215 0 0,59 0 164 0 0,-36-4-72 0 0,102-7 536 0 0,-62 8-267 0 0,-30 2-218 0 0,103 1 242 0 0,17-1 275 0 0,-128-6-586 0 0,-36 2 39 0 0,31 0 1 0 0,21-2 225 0 0,3 0 54 0 0,-54 1-279 0 0,-5 1-59 0 0,11-5 118 0 0,2-4-43 0 0,-27 11-181 0 0,-2 1-145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26 116 6448 0 0,'-3'10'124'0'0,"2"-9"-65"0"0,0 1-1 0 0,1 0 0 0 0,-1 0 0 0 0,1 1 1 0 0,-1-1-1 0 0,1 0 0 0 0,0 0 1 0 0,0 0-1 0 0,0 0 0 0 0,0 0 0 0 0,0 3 1 0 0,-3-18 1427 0 0,0 0-23 0 0,-4-5 3329 0 0,1 11-724 0 0,9 9-2614 0 0,4 2-1259 0 0,-1-1 0 0 0,1 0 0 0 0,-1 0-1 0 0,1-1 1 0 0,0 0 0 0 0,0 0 0 0 0,0-1 0 0 0,0 0-1 0 0,13 1 1 0 0,11 2-89 0 0,-17-3-96 0 0,0 0 0 0 0,0-1 0 0 0,0 0 0 0 0,0-1 1 0 0,16-3-1 0 0,23-2 67 0 0,65 1 270 0 0,122 12 0 0 0,-100-1-27 0 0,-7 0 161 0 0,182-9 436 0 0,-187-3-570 0 0,155 17 74 0 0,-238-7-401 0 0,178 16 44 0 0,-174-16-60 0 0,198 13 67 0 0,-168-14 207 0 0,90-11 0 0 0,-57 0 11 0 0,62-8 159 0 0,134-7 266 0 0,-88 11-188 0 0,-74-8-249 0 0,-129 17-234 0 0,-11 2 0 0 0,1 0 0 0 0,-1-1 0 0 0,1 0 1 0 0,-1 0-1 0 0,0 0 0 0 0,9-5 0 0 0,-13 6-50 0 0,-1 0 0 0 0,0 0 0 0 0,1 1 0 0 0,-1-1 1 0 0,0 0-1 0 0,0 0 0 0 0,0 0 0 0 0,0 0 0 0 0,0-1 0 0 0,0 1 1 0 0,0 0-1 0 0,0 0 0 0 0,0-1 0 0 0,0 1 0 0 0,-1 0 1 0 0,1-1-1 0 0,0 1 0 0 0,-1-1 0 0 0,1 1 0 0 0,-1-1 0 0 0,0 1 1 0 0,1-1-1 0 0,-1 1 0 0 0,0-1 0 0 0,0 1 0 0 0,0-1 0 0 0,0 1 1 0 0,0-1-1 0 0,-1 1 0 0 0,1-1 0 0 0,0 1 0 0 0,-1-1 0 0 0,1 1 1 0 0,-2-3-1 0 0,-7-21-3232 0 0,4 20 2023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44 7368 0 0,'0'0'666'0'0,"-5"-13"-532"0"0,4-10 7106 0 0,4 15-2191 0 0,-3 8-4986 0 0,0 0-1 0 0,0 0 1 0 0,0 0 0 0 0,0 0 0 0 0,1 0-1 0 0,-1 0 1 0 0,0 0 0 0 0,0 0-1 0 0,0 1 1 0 0,0-1 0 0 0,1 0 0 0 0,-1 0-1 0 0,0 0 1 0 0,0 0 0 0 0,0 0 0 0 0,0 0-1 0 0,0 0 1 0 0,1 0 0 0 0,-1 1-1 0 0,0-1 1 0 0,0 0 0 0 0,0 0 0 0 0,0 0-1 0 0,0 0 1 0 0,0 0 0 0 0,0 1 0 0 0,1-1-1 0 0,-1 0 1 0 0,0 0 0 0 0,0 0-1 0 0,0 0 1 0 0,0 1 0 0 0,0-1 0 0 0,0 0-1 0 0,0 0 1 0 0,0 0 0 0 0,0 0 0 0 0,0 1-1 0 0,10 28 708 0 0,-1 0 0 0 0,10 59 0 0 0,-1 64-33 0 0,21 204-905 0 0,-33-333-692 0 0,-5-19 219 0 0,0 0 0 0 0,0 0-1 0 0,0 0 1 0 0,1 7-1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5984 0 0,'2'-1'10433'0'0,"8"-4"-5421"0"0,81-39-739 0 0,50-14-2421 0 0,-120 52-2091 0 0,31-6-1 0 0,-3 8-3522 0 0,-40 4 2224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14888 0 0,'-17'0'1615'0'0,"13"0"-1523"0"0,3 0 24 0 0,0 0-1 0 0,0 0 1 0 0,0 1-1 0 0,0-1 1 0 0,0 0-1 0 0,0 1 1 0 0,0-1-1 0 0,0 1 1 0 0,0-1-1 0 0,0 1 1 0 0,0-1-1 0 0,1 1 1 0 0,-1-1-1 0 0,0 1 0 0 0,0 0 1 0 0,1 0-1 0 0,-1-1 1 0 0,0 1-1 0 0,1 0 1 0 0,-1 0-1 0 0,1 0 1 0 0,-1 0-1 0 0,1 0 1 0 0,-1 0-1 0 0,1 0 1 0 0,0 0-1 0 0,-1 0 1 0 0,1 0-1 0 0,0 0 0 0 0,0 1 1 0 0,-2 5 108 0 0,2 0-1 0 0,-1 0 1 0 0,1 9-1 0 0,0-12-110 0 0,1 27 263 0 0,8 38 0 0 0,-2-14-273 0 0,-3-10-17 0 0,20 138 574 0 0,-12-143-220 0 0,-11-38-404 0 0,-1 0 0 0 0,1-1 0 0 0,0 1 0 0 0,0 0 0 0 0,0 0 0 0 0,0 0 0 0 0,0-1 0 0 0,0 1 0 0 0,0 0 0 0 0,1-1 0 0 0,-1 1 0 0 0,0-1 0 0 0,1 0 0 0 0,0 1 0 0 0,-1-1 0 0 0,1 0 0 0 0,2 2 0 0 0,-3-3-18 0 0,0 0-1 0 0,0 0 1 0 0,0 0 0 0 0,0 0-1 0 0,-1 0 1 0 0,1 0-1 0 0,0 0 1 0 0,0 0-1 0 0,0 0 1 0 0,0-1-1 0 0,0 1 1 0 0,-1 0 0 0 0,1-1-1 0 0,0 1 1 0 0,0 0-1 0 0,-1-1 1 0 0,1 1-1 0 0,0-1 1 0 0,0 1-1 0 0,-1-1 1 0 0,1 1 0 0 0,-1-1-1 0 0,1 1 1 0 0,0-1-1 0 0,0-1 1 0 0,13-21 414 0 0,-8 12-217 0 0,19-32 437 0 0,-13 21-13 0 0,1 0 0 0 0,31-38 1 0 0,-42 58-597 0 0,0 0 1 0 0,0 0 0 0 0,0 0 0 0 0,0 0 0 0 0,0 0 0 0 0,0 1 0 0 0,0-1 0 0 0,1 1-1 0 0,-1 0 1 0 0,0 0 0 0 0,1 0 0 0 0,0 0 0 0 0,3-1 0 0 0,-4 2-23 0 0,0 0 0 0 0,-1 0 0 0 0,1 0 0 0 0,-1 0 0 0 0,1 0 0 0 0,0 0 0 0 0,-1 1 0 0 0,1-1 0 0 0,-1 1 0 0 0,1-1 0 0 0,-1 1 0 0 0,1-1 0 0 0,-1 1 0 0 0,1 0 0 0 0,-1 0 0 0 0,0 0 0 0 0,1 0 0 0 0,-1 0 0 0 0,0 0 0 0 0,0 0 0 0 0,0 0 0 0 0,0 0 0 0 0,2 3 0 0 0,2 4 52 0 0,0-1 1 0 0,-1 2-1 0 0,1-1 0 0 0,-1 0 0 0 0,-1 1 1 0 0,0 0-1 0 0,3 11 0 0 0,8 66 155 0 0,-9-54-162 0 0,-4-24-253 0 0,0-1 0 0 0,1 0 0 0 0,1 0 0 0 0,-1 0 0 0 0,1-1 0 0 0,6 12 0 0 0,-8-17 96 0 0,-1-1 1 0 0,0 0-1 0 0,0 0 1 0 0,1 1-1 0 0,-1-1 0 0 0,0 0 1 0 0,1 0-1 0 0,-1 0 1 0 0,0 1-1 0 0,1-1 1 0 0,-1 0-1 0 0,0 0 1 0 0,1 0-1 0 0,-1 0 0 0 0,0 0 1 0 0,1 0-1 0 0,-1 0 1 0 0,0 0-1 0 0,1 0 1 0 0,-1 0-1 0 0,0 0 0 0 0,1 0 1 0 0,-1 0-1 0 0,1 0 1 0 0,-1 0-1 0 0,0 0 1 0 0,1 0-1 0 0,-1 0 1 0 0,0 0-1 0 0,1 0 0 0 0,0-1 1 0 0,8-5-2109 0 0,-1-3 253 0 0</inkml:trace>
  <inkml:trace contextRef="#ctx0" brushRef="#br0" timeOffset="1">556 291 18343 0 0,'0'0'2078'0'0,"-1"2"-1401"0"0,-2 11 356 0 0,0 1 0 0 0,1 0 0 0 0,-1 27 0 0 0,-3 21-150 0 0,4-43-927 0 0,0 0 1 0 0,1 1-1 0 0,1-1 0 0 0,0 0 1 0 0,6 32-1 0 0,-1-26-3168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17 19231 0 0,'-11'-9'856'0'0,"7"4"168"0"0,-4 5-816 0 0,3-3-208 0 0,-1 6 0 0 0,1-1 64 0 0,1 1-64 0 0,-1 2 64 0 0,2-1-64 0 0,3 4-120 0 0,0 0-64 0 0,0-1-8 0 0,0 0-5423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13360 0 0,'-5'1'591'0'0,"1"1"0"0"0,-1 0 1 0 0,0 1-1 0 0,1-1 1 0 0,-1 1-1 0 0,1-1 0 0 0,0 1 1 0 0,-5 4-1 0 0,-8 13 4002 0 0,15-18-4324 0 0,0 1 0 0 0,0-1 0 0 0,0 1 0 0 0,1 0 1 0 0,-1 0-1 0 0,1 0 0 0 0,0 0 0 0 0,0 0 0 0 0,-2 6 0 0 0,4-8-108 0 0,0 1 0 0 0,0-1-1 0 0,0 0 1 0 0,0 0 0 0 0,0 0 0 0 0,1 0 0 0 0,-1 0 0 0 0,0 0 0 0 0,3 2 0 0 0,-3-2-31 0 0,5 1 14 0 0,0 1 0 0 0,0 0 0 0 0,0-1 0 0 0,0 0 1 0 0,0-1-1 0 0,11 2 0 0 0,-9-1 6 0 0,0-1-1 0 0,0 1 1 0 0,0 1 0 0 0,0 0-1 0 0,9 4 1 0 0,-15-6-132 0 0,-1 0 1 0 0,1 0-1 0 0,-1 0 0 0 0,1 1 1 0 0,-1-1-1 0 0,1 0 1 0 0,-1 0-1 0 0,0 1 0 0 0,0-1 1 0 0,0 1-1 0 0,0-1 1 0 0,0 1-1 0 0,0 0 0 0 0,0-1 1 0 0,0 1-1 0 0,-1 0 1 0 0,1 0-1 0 0,-1-1 0 0 0,1 1 1 0 0,-1 0-1 0 0,0 0 1 0 0,1 0-1 0 0,-1 0 0 0 0,0 0 1 0 0,0-1-1 0 0,-1 1 1 0 0,1 4-1 0 0,-2 2 14 0 0,0-1 0 0 0,0 1 0 0 0,-1-1 0 0 0,0 1 0 0 0,0-1 0 0 0,0 0 0 0 0,-1 0 0 0 0,-9 12 0 0 0,-3 2-1219 0 0,-25 23 0 0 0,26-27-545 0 0,1-3-1611 0 0,11-8 1632 0 0</inkml:trace>
  <inkml:trace contextRef="#ctx0" brushRef="#br0" timeOffset="1">324 293 21191 0 0,'0'0'2127'0'0,"-1"-20"1231"0"0,0 33-343 0 0,1-8-2684 0 0,-1-6 283 0 0,1-10-171 0 0,1-8-229 0 0,-2 16-209 0 0,1 1 1 0 0,0-1-1 0 0,0 0 0 0 0,0 0 0 0 0,0 0 1 0 0,1 0-1 0 0,-1 0 0 0 0,1 1 0 0 0,0-4 1 0 0,8-11-1361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13360 0 0,'3'1'12414'0'0,"9"8"-11191"0"0,16 22 1207 0 0,-18-21-1524 0 0,17 22 0 0 0,-2 1-403 0 0,-13-18-607 0 0,12 20 1 0 0,-15-18-177 0 0,-3-6 116 0 0,1-1-1 0 0,-1 1 1 0 0,2-1-1 0 0,13 15 0 0 0,-21-24-9 0 0,1 0-1 0 0,0 0 0 0 0,0 0 0 0 0,-1-1 0 0 0,1 1 0 0 0,0 0 0 0 0,0 0 0 0 0,0-1 0 0 0,0 1 1 0 0,0-1-1 0 0,0 1 0 0 0,0-1 0 0 0,0 1 0 0 0,0-1 0 0 0,0 0 0 0 0,0 0 0 0 0,0 1 1 0 0,0-1-1 0 0,1 0 0 0 0,-1 0 0 0 0,0 0 0 0 0,0 0 0 0 0,0 0 0 0 0,0 0 0 0 0,0 0 0 0 0,0-1 1 0 0,1 1-1 0 0,-1 0 0 0 0,0-1 0 0 0,0 1 0 0 0,0 0 0 0 0,0-1 0 0 0,0 0 0 0 0,0 1 0 0 0,0-1 1 0 0,0 1-1 0 0,-1-1 0 0 0,1 0 0 0 0,0 0 0 0 0,0 0 0 0 0,0 1 0 0 0,-1-1 0 0 0,1 0 1 0 0,0 0-1 0 0,-1 0 0 0 0,1 0 0 0 0,0-1 0 0 0,4-10-1616 0 0</inkml:trace>
  <inkml:trace contextRef="#ctx0" brushRef="#br0" timeOffset="1">324 28 18343 0 0,'-3'-12'1952'0'0,"3"12"-1830"0"0,0-1 0 0 0,0 0 0 0 0,0 1 0 0 0,0-1-1 0 0,0 0 1 0 0,-1 1 0 0 0,1-1 0 0 0,0 0 0 0 0,0 1-1 0 0,-1-1 1 0 0,1 0 0 0 0,0 1 0 0 0,-1-1 0 0 0,1 1-1 0 0,-1-1 1 0 0,1 0 0 0 0,-1 1 0 0 0,1-1 0 0 0,-1 1-1 0 0,0 0 1 0 0,1-1 0 0 0,-1 1 0 0 0,1-1 0 0 0,-1 1-1 0 0,0 0 1 0 0,1 0 0 0 0,-1-1 0 0 0,0 1 0 0 0,1 0-1 0 0,-1 0 1 0 0,0 0 0 0 0,0 0 0 0 0,1 0 0 0 0,-1-1-1 0 0,0 2 1 0 0,1-1 0 0 0,-1 0 0 0 0,0 0 0 0 0,0 0-1 0 0,1 0 1 0 0,-1 0 0 0 0,0 0 0 0 0,0 1 0 0 0,-3 1 136 0 0,0 0 1 0 0,0 0 0 0 0,0 0 0 0 0,1 1-1 0 0,-5 3 1 0 0,5-4 19 0 0,-22 20 270 0 0,2 1 1 0 0,0 1 0 0 0,-29 40 0 0 0,29-35-462 0 0,-7 12 17 0 0,27-37-144 0 0,1 1 0 0 0,-1-1 0 0 0,1 1 1 0 0,0 0-1 0 0,0 0 0 0 0,0 0 0 0 0,0 6 0 0 0,2-10-120 0 0,-1 0-1 0 0,1 0 1 0 0,0 0-1 0 0,0 0 1 0 0,0 0-1 0 0,0 0 1 0 0,0 0-1 0 0,1 0 1 0 0,-1 0-1 0 0,0 0 1 0 0,0 0-1 0 0,1 0 1 0 0,-1 0-1 0 0,0 0 1 0 0,2 2 0 0 0,3 0-1362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16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11976 0 0,'0'3'53'0'0,"0"-1"8"0"0,0-1-1 0 0,0 0 1 0 0,0 1-1 0 0,-1-1 1 0 0,1 1 0 0 0,0-1-1 0 0,-1 1 1 0 0,1-1-1 0 0,-1 0 1 0 0,1 1-1 0 0,-1-1 1 0 0,0 0-1 0 0,-2 3 3162 0 0,3-4-3191 0 0,0-1 0 0 0,0 1 0 0 0,0-1 0 0 0,1 1-1 0 0,-1-1 1 0 0,0 1 0 0 0,0-1 0 0 0,0 1 0 0 0,1 0 0 0 0,-1-1-1 0 0,0 1 1 0 0,0-1 0 0 0,1 1 0 0 0,-1 0 0 0 0,0-1 0 0 0,1 1 0 0 0,-1 0-1 0 0,1-1 1 0 0,-1 1 0 0 0,0 0 0 0 0,1 0 0 0 0,-1-1 0 0 0,1 1-1 0 0,0 0 1 0 0,12-7 850 0 0,4-1 15 0 0,-13 7-777 0 0,-1-1 1 0 0,0 0-1 0 0,1 1 1 0 0,0 0-1 0 0,-1 0 1 0 0,1 0-1 0 0,0 0 0 0 0,5 0 1 0 0,25 1 109 0 0,82 2-48 0 0,-72 0-138 0 0,53-5 1 0 0,-7 0 285 0 0,13 10 146 0 0,-2 0-362 0 0,-1-2 30 0 0,-7 2-91 0 0,2-1 16 0 0,432-4 201 0 0,-188 28 1338 0 0,-315-27-1555 0 0,27 1 353 0 0,103-6-1 0 0,-147 2-392 0 0,195-12 340 0 0,58 5-318 0 0,28-12 230 0 0,-187 10-140 0 0,326-6 502 0 0,-88 17 536 0 0,-82 20 218 0 0,-149-9-1157 0 0,-105-13-356 0 0,0 1-1 0 0,1-1 1 0 0,-1 0-1 0 0,0-1 0 0 0,1 1 1 0 0,-1 0-1 0 0,0-1 1 0 0,0 0-1 0 0,1 0 1 0 0,-1 0-1 0 0,0 0 0 0 0,0 0 1 0 0,0-1-1 0 0,3-2 1 0 0,-1 2-3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130 134 2760 0 0,'-6'-6'10162'0'0,"0"-3"-7231"0"0,1 0 2102 0 0,5 9-4985 0 0,1 16 2836 0 0,0 0-3201 0 0,-22 246 448 0 0,12-184-116 0 0,3 12-34 0 0,5-57 12 0 0,-1-1 0 0 0,-12 56 0 0 0,8-64 567 0 0,1-44 400 0 0,-3-68-296 0 0,4 0 0 0 0,10-133 0 0 0,-5 215-627 0 0,11-120 1099 0 0,-8 104-788 0 0,0 0 1 0 0,2 1-1 0 0,12-35 1 0 0,-15 50-324 0 0,0-1 0 0 0,1 1 0 0 0,-1-1 0 0 0,1 1 0 0 0,0 0 0 0 0,1 1 0 0 0,7-9 0 0 0,-9 12-6 0 0,-1 0 1 0 0,0 0-1 0 0,1 0 0 0 0,-1 0 0 0 0,1 0 1 0 0,0 1-1 0 0,0 0 0 0 0,-1-1 0 0 0,1 1 1 0 0,0 0-1 0 0,0 0 0 0 0,0 0 0 0 0,0 1 1 0 0,0-1-1 0 0,1 1 0 0 0,-1 0 0 0 0,0 0 1 0 0,0 0-1 0 0,4 0 0 0 0,2 2 11 0 0,0 0-1 0 0,-1 1 1 0 0,1 0-1 0 0,0 0 1 0 0,-1 0-1 0 0,0 1 1 0 0,0 1-1 0 0,0 0 1 0 0,-1 0-1 0 0,1 0 1 0 0,-1 1-1 0 0,0 0 1 0 0,10 11-1 0 0,-13-12-5 0 0,0-1 0 0 0,-1 1 0 0 0,1 0 1 0 0,-1 0-1 0 0,0 0 0 0 0,-1 0 0 0 0,1 0 0 0 0,-1 1 0 0 0,0-1 0 0 0,0 1 0 0 0,-1 0 1 0 0,1-1-1 0 0,-1 1 0 0 0,-1 0 0 0 0,1 0 0 0 0,-1 0 0 0 0,0-1 0 0 0,0 1 1 0 0,-1 0-1 0 0,1 0 0 0 0,-1 0 0 0 0,-2 5 0 0 0,0-2 15 0 0,0 0 0 0 0,-1-1 0 0 0,0 0 0 0 0,-1 0 0 0 0,1 0 0 0 0,-1 0 0 0 0,-1-1 0 0 0,1 0 0 0 0,-1 0 0 0 0,-1 0 0 0 0,1-1 0 0 0,-1 0 0 0 0,0 0 0 0 0,-1-1 0 0 0,1 0 0 0 0,-1 0 0 0 0,0-1 0 0 0,0 0 0 0 0,-1 0 0 0 0,-11 3 0 0 0,4-2-95 0 0,0-1 1 0 0,1 0 0 0 0,-1-1-1 0 0,0-1 1 0 0,-1-1 0 0 0,1 0-1 0 0,-29-3 1 0 0,11 1-1662 0 0,23 1-1155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327 113 2760 0 0,'0'0'6514'0'0,"13"-19"-3559"0"0,-12 18-2669 0 0,1-1 0 0 0,-1 1 0 0 0,0-1 0 0 0,0 1 0 0 0,0-1 0 0 0,-1 0 0 0 0,1 1-1 0 0,0-1 1 0 0,-1 0 0 0 0,1 0 0 0 0,-1 1 0 0 0,1-1 0 0 0,-1 0 0 0 0,0-3 0 0 0,0 3-124 0 0,0 0 0 0 0,-1 1 0 0 0,1-1 0 0 0,-1 1 0 0 0,0-1 0 0 0,1 1-1 0 0,-1-1 1 0 0,0 1 0 0 0,0-1 0 0 0,0 1 0 0 0,0 0 0 0 0,0-1 0 0 0,0 1 0 0 0,-1 0 0 0 0,-1-2 0 0 0,-1 0 18 0 0,0 0 0 0 0,-1 0 0 0 0,1 0 0 0 0,0 1 0 0 0,-1 0 0 0 0,0 0 0 0 0,0 0 0 0 0,1 0 0 0 0,-1 1 0 0 0,0 0 0 0 0,0 0 0 0 0,0 0 0 0 0,0 1 0 0 0,-1-1 0 0 0,1 1 0 0 0,-7 1 0 0 0,1 0-49 0 0,0 1 0 0 0,0 0 0 0 0,0 1 1 0 0,0 0-1 0 0,1 1 0 0 0,-16 7 0 0 0,16-5-67 0 0,0 0-1 0 0,0 1 1 0 0,0 0-1 0 0,1 1 0 0 0,0-1 1 0 0,1 2-1 0 0,0-1 1 0 0,0 1-1 0 0,1 1 0 0 0,0-1 1 0 0,0 1-1 0 0,1 1 1 0 0,1-1-1 0 0,0 1 0 0 0,0 0 1 0 0,-4 15-1 0 0,3-6 25 0 0,1 0 1 0 0,1 0-1 0 0,0 0 0 0 0,2 0 0 0 0,1 1 1 0 0,0-1-1 0 0,1 1 0 0 0,5 35 0 0 0,-2-42-17 0 0,0 1 0 0 0,1-1-1 0 0,0 0 1 0 0,1 0 0 0 0,1 0 0 0 0,8 15-1 0 0,-9-21-16 0 0,0 0-1 0 0,0-1 0 0 0,1 1 0 0 0,0-1 0 0 0,1 0 0 0 0,-1-1 1 0 0,1 1-1 0 0,0-1 0 0 0,1 0 0 0 0,15 8 0 0 0,-18-11-11 0 0,1 0-1 0 0,0-1 0 0 0,-1 0 1 0 0,1 0-1 0 0,0 0 0 0 0,0-1 1 0 0,0 0-1 0 0,0 0 1 0 0,0 0-1 0 0,0-1 0 0 0,0 0 1 0 0,0 0-1 0 0,9-2 0 0 0,-7 1 38 0 0,0-1-1 0 0,0-1 0 0 0,-1 0 1 0 0,1 0-1 0 0,-1 0 0 0 0,0-1 1 0 0,0 0-1 0 0,0 0 0 0 0,8-7 1 0 0,-3 1 73 0 0,-1-1 1 0 0,0 0-1 0 0,-1 0 1 0 0,0-1-1 0 0,0-1 1 0 0,-2 1-1 0 0,1-1 1 0 0,-2-1-1 0 0,0 0 1 0 0,6-17-1 0 0,-1 0-44 0 0,-2 0 0 0 0,-1 0 0 0 0,-2-1-1 0 0,-1 0 1 0 0,-1-1 0 0 0,0-39 0 0 0,-9-12-112 0 0,3 74 59 0 0,0-1 1 0 0,-1 1-1 0 0,-1 0 0 0 0,0 0 0 0 0,0 0 0 0 0,-6-10 0 0 0,9 19-84 0 0,-1-1-1 0 0,0 1 0 0 0,0-1 1 0 0,0 1-1 0 0,0 0 0 0 0,0-1 1 0 0,0 1-1 0 0,0 0 0 0 0,0 0 0 0 0,-1 0 1 0 0,1 0-1 0 0,0 0 0 0 0,-1 0 1 0 0,1 0-1 0 0,-1 1 0 0 0,-2-2 1 0 0,3 2-67 0 0,1 0 1 0 0,-1-1-1 0 0,0 1 1 0 0,0 0 0 0 0,0 0-1 0 0,0 0 1 0 0,1 0-1 0 0,-1 1 1 0 0,0-1-1 0 0,0 0 1 0 0,0 0 0 0 0,0 0-1 0 0,1 1 1 0 0,-1-1-1 0 0,0 0 1 0 0,0 1 0 0 0,1-1-1 0 0,-1 0 1 0 0,0 1-1 0 0,1-1 1 0 0,-1 1 0 0 0,0-1-1 0 0,1 1 1 0 0,-1 0-1 0 0,1-1 1 0 0,-1 1 0 0 0,1 0-1 0 0,-1-1 1 0 0,1 1-1 0 0,-1 0 1 0 0,1-1 0 0 0,-1 3-1 0 0,-7 18-3088 0 0,8-8 1444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2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3680 0 0,'-13'7'12544'0'0,"20"-3"-7587"0"0,-3-1-4798 0 0,0 0 1 0 0,-1 0-1 0 0,1 0 1 0 0,-1 1-1 0 0,1-1 1 0 0,-1 1-1 0 0,0 0 0 0 0,0 0 1 0 0,2 5-1 0 0,-1 1-13 0 0,0 1 0 0 0,-1-1 0 0 0,-1 1 0 0 0,0 0 0 0 0,0 0 0 0 0,0 15-1 0 0,-6 69 242 0 0,3-72-307 0 0,-28 216 222 0 0,8-91-156 0 0,15-80 398 0 0,8-140 1642 0 0,-2 38-2015 0 0,7-60 0 0 0,4 23 49 0 0,21-91 56 0 0,-27 141-233 0 0,2 0 0 0 0,1 0 0 0 0,0 1 1 0 0,2 0-1 0 0,16-27 0 0 0,-22 40-32 0 0,4-4 19 0 0,-1 0 0 0 0,1 0 1 0 0,1 0-1 0 0,15-14 0 0 0,-22 23-16 0 0,1-1 0 0 0,0 1-1 0 0,0 0 1 0 0,1 0 0 0 0,-1 0 0 0 0,0 1 0 0 0,0-1 0 0 0,1 1-1 0 0,-1 0 1 0 0,1 0 0 0 0,-1 0 0 0 0,1 0 0 0 0,0 1 0 0 0,-1-1 0 0 0,1 1-1 0 0,0 0 1 0 0,-1 0 0 0 0,1 0 0 0 0,0 1 0 0 0,-1-1 0 0 0,8 3-1 0 0,-2 0 27 0 0,1 0-1 0 0,-1 1 0 0 0,0 0 0 0 0,0 1 0 0 0,0 0 0 0 0,-1 0 1 0 0,0 1-1 0 0,0 0 0 0 0,0 0 0 0 0,0 1 0 0 0,-1 0 0 0 0,7 9 0 0 0,-10-11 4 0 0,0 0-1 0 0,-1 1 0 0 0,1-1 0 0 0,-1 1 0 0 0,0 0 0 0 0,-1 0 1 0 0,0 0-1 0 0,0 0 0 0 0,0 0 0 0 0,0 0 0 0 0,-1 1 0 0 0,0-1 1 0 0,-1 0-1 0 0,1 1 0 0 0,-1-1 0 0 0,0 0 0 0 0,-1 1 1 0 0,0-1-1 0 0,0 1 0 0 0,-2 6 0 0 0,1-6 6 0 0,-1 0 0 0 0,0-1 0 0 0,0 1 0 0 0,-1-1 0 0 0,0 0 0 0 0,0 0-1 0 0,0 0 1 0 0,-1 0 0 0 0,-8 7 0 0 0,2-3 23 0 0,0 0-1 0 0,-1-1 1 0 0,-20 12-1 0 0,24-17-52 0 0,0 0 0 0 0,-1 0-1 0 0,1-1 1 0 0,-1 0 0 0 0,0-1-1 0 0,0 0 1 0 0,-13 1 0 0 0,6-1-70 0 0,-1-2 1 0 0,1 0 0 0 0,-19-2-1 0 0,26 1-250 0 0,1-1 0 0 0,-1 0-1 0 0,1 0 1 0 0,-1-1 0 0 0,1 0-1 0 0,0-1 1 0 0,-14-8 0 0 0,21 12 151 0 0,1-1 0 0 0,-1 0 0 0 0,0 1 0 0 0,0-1 0 0 0,1 1 0 0 0,-1-1 0 0 0,0 0 0 0 0,1 0 0 0 0,-1 1 0 0 0,1-1 0 0 0,-1 0 0 0 0,1 0 0 0 0,-1 0 1 0 0,1 0-1 0 0,0 0 0 0 0,-1 1 0 0 0,1-1 0 0 0,0 0 0 0 0,-1-2 0 0 0,1 3-257 0 0,0-1 0 0 0,0 0 1 0 0,0 1-1 0 0,0-1 0 0 0,1 0 0 0 0,-1 1 1 0 0,0-1-1 0 0,0 0 0 0 0,0 1 0 0 0,1-1 1 0 0,-1 1-1 0 0,0-1 0 0 0,0 0 0 0 0,1 1 1 0 0,-1-1-1 0 0,1 1 0 0 0,-1-1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65 10280 0 0,'0'0'926'0'0,"-2"-16"1924"0"0,2 14-2396 0 0,0-1 180 0 0,0 1 0 0 0,0-1 0 0 0,0 1 1 0 0,0-1-1 0 0,0 0 0 0 0,1 1 0 0 0,-1-1 1 0 0,1 1-1 0 0,-1-1 0 0 0,1 1 0 0 0,0-1 1 0 0,0 1-1 0 0,0 0 0 0 0,3-5 0 0 0,-3 7-122 0 0,3-4 2586 0 0,-2 8-3188 0 0,2 4 214 0 0,-2-1 1 0 0,1 0-1 0 0,-1 1 0 0 0,0-1 0 0 0,0 1 1 0 0,1 14-1 0 0,-1 52 197 0 0,-2-57-232 0 0,-28 317 749 0 0,19-258-555 0 0,-13 107 613 0 0,18-127-597 0 0,4-55-219 0 0,-1-1-79 0 0,0 0-1 0 0,0 0 1 0 0,0 0 0 0 0,0-1-1 0 0,0 1 1 0 0,0 0 0 0 0,0-1-1 0 0,0 1 1 0 0,1-1-1 0 0,-1 1 1 0 0,0-1 0 0 0,0 1-1 0 0,0-1 1 0 0,0 0 0 0 0,1 1-1 0 0,-1-1 1 0 0,0 0 0 0 0,1 0-1 0 0,-2-1 1 0 0,-11-20-785 0 0,12 19 320 0 0,-1 0-1 0 0,1 0 0 0 0,-1 0 0 0 0,0 0 0 0 0,-3-3 0 0 0,-1-1-2552 0 0,3 6 1358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3224 0 0,'7'-7'969'0'0,"-6"6"-318"0"0,0-1 0 0 0,-1 0 0 0 0,1 1 0 0 0,-1-1 0 0 0,1 1 0 0 0,-1-1 0 0 0,0 0 0 0 0,0 0 0 0 0,0 1 0 0 0,0-1 0 0 0,0-2 0 0 0,0-1 200 0 0,4-11 11723 0 0,-5 17-12555 0 0,0 1 1 0 0,0-1-1 0 0,1 1 1 0 0,-1-1 0 0 0,0 1-1 0 0,1 0 1 0 0,-1-1-1 0 0,1 1 1 0 0,-1 0-1 0 0,1 0 1 0 0,0 0-1 0 0,0-1 1 0 0,0 3-1 0 0,7 130 157 0 0,1 0 91 0 0,-8 90 728 0 0,-4-183-801 0 0,4-40-154 0 0,0-12-5993 0 0,-3 6 4122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96 4144 0 0,'0'0'319'0'0,"-11"-13"5058"0"0,0 1 1500 0 0,-2 2-3491 0 0,10 7-2619 0 0,0 1-1 0 0,-1-1 0 0 0,1 0 1 0 0,-5-5-1 0 0,8 7-203 0 0,5 3-215 0 0,1-1 0 0 0,-1 0 0 0 0,1 0 1 0 0,0 0-1 0 0,-1 0 0 0 0,7-1 0 0 0,31-3 179 0 0,-30 2-304 0 0,0 0-1 0 0,1 0 1 0 0,-1-1 0 0 0,24-7-1 0 0,-21 3-70 0 0,31-4-1 0 0,-13 3-70 0 0,18 0-248 0 0,-51 7 17 0 0,0 0-1 0 0,1 0 1 0 0,-1 0-1 0 0,0 0 1 0 0,1 0-1 0 0,-1 0 1 0 0,0 1-1 0 0,1-1 1 0 0,-1 0-1 0 0,2 1 1 0 0,4 2-1596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68 3224 0 0,'-1'0'33'0'0,"1"-1"0"0"0,0 1 1 0 0,-1-1-1 0 0,1 1 0 0 0,-1-1 0 0 0,1 1 0 0 0,0-1 1 0 0,-1 1-1 0 0,1 0 0 0 0,-1-1 0 0 0,1 1 0 0 0,-1 0 1 0 0,1-1-1 0 0,-1 1 0 0 0,1 0 0 0 0,-1 0 0 0 0,1 0 1 0 0,-1-1-1 0 0,0 1 0 0 0,1 0 0 0 0,-1 0 0 0 0,1 0 1 0 0,-2 0-1 0 0,-14 4 5850 0 0,2-1 5766 0 0,15-2-11047 0 0,4 0-379 0 0,-1 1 1 0 0,0-1-1 0 0,0 0 0 0 0,1 0 0 0 0,-1-1 0 0 0,0 1 0 0 0,1-1 0 0 0,-1 0 0 0 0,0 0 0 0 0,1-1 0 0 0,-1 1 0 0 0,1-1 1 0 0,6-2-1 0 0,6-2 95 0 0,0-2 1 0 0,18-8 0 0 0,0-1-115 0 0,-23 11-220 0 0,-4 1-83 0 0,0 1 1 0 0,0 0 0 0 0,0 0-1 0 0,0 0 1 0 0,1 1 0 0 0,-1 1-1 0 0,1 0 1 0 0,-1 0 0 0 0,12 0-1 0 0,-6 5-2574 0 0,-8 1 1042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81 2304 0 0,'12'-6'2016'0'0,"-17"-16"5276"0"0,4 18-6701 0 0,-1 1 1 0 0,0-1-1 0 0,1 1 0 0 0,-1-1 0 0 0,-1 1 1 0 0,1-1-1 0 0,-1 1 0 0 0,1 0 1 0 0,-1 0-1 0 0,0 1 0 0 0,-4-5 0 0 0,4 6-396 0 0,1 0-1 0 0,0-1 1 0 0,-1 1-1 0 0,1 0 1 0 0,-1 0-1 0 0,1 1 1 0 0,-1-1-1 0 0,0 1 1 0 0,1-1-1 0 0,-1 1 1 0 0,0 0-1 0 0,1 0 1 0 0,-1 0-1 0 0,0 0 1 0 0,-2 1-1 0 0,0 0-59 0 0,0 0 0 0 0,1 0 0 0 0,-1 1 0 0 0,1 0 0 0 0,0 0 0 0 0,-1 0 0 0 0,-7 6 0 0 0,2 0-77 0 0,0 0 1 0 0,1 1-1 0 0,0 0 1 0 0,0 0-1 0 0,-12 19 1 0 0,8-8-49 0 0,1 1 0 0 0,0 0-1 0 0,2 1 1 0 0,1 0 0 0 0,0 1 0 0 0,2 0-1 0 0,0 0 1 0 0,2 0 0 0 0,0 1 0 0 0,2 0 0 0 0,-1 28-1 0 0,5-41 3 0 0,-1 0-1 0 0,4 18 0 0 0,-3-25 24 0 0,0 0 1 0 0,0 0-1 0 0,0 0 0 0 0,1-1 0 0 0,-1 1 1 0 0,1 0-1 0 0,0-1 0 0 0,0 1 0 0 0,0-1 0 0 0,4 5 1 0 0,-5-7 0 0 0,0 0 0 0 0,1 0 0 0 0,-1 0 1 0 0,0 0-1 0 0,0-1 0 0 0,0 1 0 0 0,0 0 1 0 0,1-1-1 0 0,-1 1 0 0 0,0 0 0 0 0,1-1 1 0 0,-1 0-1 0 0,0 1 0 0 0,1-1 0 0 0,-1 0 0 0 0,0 0 1 0 0,1 0-1 0 0,1 0 0 0 0,1 0 39 0 0,-1-1-1 0 0,0 1 1 0 0,0-1-1 0 0,0 0 1 0 0,0 0-1 0 0,0 0 1 0 0,6-3-1 0 0,-2 0 73 0 0,0-1-1 0 0,0 0 1 0 0,0 0-1 0 0,-1 0 1 0 0,9-9 0 0 0,-3-1 68 0 0,0 0 0 0 0,0-1 1 0 0,-2-1-1 0 0,12-22 0 0 0,-8 8 79 0 0,17-51-1 0 0,-27 69-367 0 0,-1 0 0 0 0,0-1 0 0 0,-1 1 0 0 0,1-27 0 0 0,-4 42-406 0 0,1 0 0 0 0,0 0 0 0 0,-1-1-1 0 0,1 1 1 0 0,-1 0 0 0 0,0 0 0 0 0,0-1 0 0 0,0 3 0 0 0,-5 8-5488 0 0,4 1-1357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13216 0 0,'0'0'1194'0'0,"8"-2"-367"0"0,-7 2-636 0 0,1 1 0 0 0,-1-1 0 0 0,1 1 0 0 0,-1 0 0 0 0,0-1 0 0 0,1 1 0 0 0,-1 0 0 0 0,0 0 0 0 0,0 0 0 0 0,1 0 0 0 0,-1 0 0 0 0,0 0 0 0 0,0 0 0 0 0,0 1 0 0 0,1 1 0 0 0,0 1 26 0 0,0-1-1 0 0,0 1 0 0 0,-1 0 1 0 0,1 0-1 0 0,0 7 0 0 0,1 2 51 0 0,-2 0 0 0 0,1 25-1 0 0,-2 1-28 0 0,1 6 43 0 0,-2 0 0 0 0,-10 63-1 0 0,-7-1 3360 0 0,18-107-3601 0 0,-3-10 423 0 0,-1-12-373 0 0,3-7-22 0 0,2-1 0 0 0,0 1 1 0 0,2 0-1 0 0,1 0 0 0 0,2 0 1 0 0,1 0-1 0 0,13-37 0 0 0,-7 28 42 0 0,-5 10 68 0 0,1 2 0 0 0,2-1 0 0 0,0 1 0 0 0,28-44 0 0 0,-28 54 57 0 0,1 0 0 0 0,17-17 1 0 0,-24 28-141 0 0,1 0-1 0 0,0-1 1 0 0,0 2 0 0 0,1-1 0 0 0,-1 1 0 0 0,1 0 0 0 0,0 0 0 0 0,11-4-1 0 0,-15 7-72 0 0,-1 0-1 0 0,1 1 0 0 0,-1-1 0 0 0,1 0 1 0 0,0 1-1 0 0,-1 0 0 0 0,1-1 0 0 0,0 1 0 0 0,-1 0 1 0 0,1 0-1 0 0,0 1 0 0 0,0-1 0 0 0,-1 1 0 0 0,1-1 1 0 0,-1 1-1 0 0,1 0 0 0 0,-1 0 0 0 0,1 0 0 0 0,-1 0 1 0 0,1 0-1 0 0,-1 1 0 0 0,0-1 0 0 0,1 1 1 0 0,-1-1-1 0 0,0 1 0 0 0,0 0 0 0 0,0 0 0 0 0,-1 0 1 0 0,1 0-1 0 0,0 0 0 0 0,-1 0 0 0 0,3 5 0 0 0,-1-1 18 0 0,-1-1-1 0 0,0 1 0 0 0,0 0 0 0 0,0 0 0 0 0,0 0 0 0 0,-1 0 0 0 0,0 0 0 0 0,-1 0 0 0 0,1 1 1 0 0,-1-1-1 0 0,-1 0 0 0 0,1 0 0 0 0,-2 8 0 0 0,-1 0 21 0 0,-1-1-1 0 0,0 0 0 0 0,-1 0 1 0 0,0 0-1 0 0,-1-1 1 0 0,-8 13-1 0 0,9-18-59 0 0,0 0-1 0 0,0 0 1 0 0,0 0-1 0 0,-1-1 1 0 0,0 0-1 0 0,0 0 1 0 0,0-1-1 0 0,-1 1 1 0 0,0-1-1 0 0,-14 7 1 0 0,17-10-195 0 0,-1 0 0 0 0,1 0 0 0 0,0-1-1 0 0,-1 0 1 0 0,-5 1 0 0 0,8-2-21 0 0,1 0-1 0 0,-1 0 1 0 0,0 0-1 0 0,0 0 1 0 0,0 0-1 0 0,1 0 1 0 0,-1 0-1 0 0,0-1 1 0 0,1 1-1 0 0,-1 0 1 0 0,0-1-1 0 0,0 0 1 0 0,1 1-1 0 0,-1-1 1 0 0,1 0-1 0 0,-3-1 1 0 0,0-5-2023 0 0,6-1-3605 0 0,3-1-1656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9:1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3 111 15232 0 0,'0'0'696'0'0,"-1"0"-14"0"0,1 0-648 0 0,0-1 1 0 0,0 1-1 0 0,-1-1 0 0 0,1 1 0 0 0,0-1 1 0 0,0 1-1 0 0,0-1 0 0 0,0 1 0 0 0,-1-1 1 0 0,1 1-1 0 0,0-1 0 0 0,0 1 0 0 0,0-1 0 0 0,0 1 1 0 0,0-1-1 0 0,0 1 0 0 0,0-1 0 0 0,0 1 1 0 0,1-1-1 0 0,-1 1 0 0 0,0-1 0 0 0,0 1 1 0 0,0-1-1 0 0,1 1 0 0 0,-1-1 0 0 0,1 0 1 0 0,-1 0 195 0 0,1-2 183 0 0,0-1 1 0 0,0 1-1 0 0,0 0 1 0 0,1 0-1 0 0,-1 0 0 0 0,1 0 1 0 0,-1 0-1 0 0,1 0 1 0 0,0 1-1 0 0,1-1 0 0 0,-1 0 1 0 0,0 1-1 0 0,1 0 1 0 0,4-4-1 0 0,3-2 455 0 0,1 0-1 0 0,16-8 1 0 0,-21 14-734 0 0,-1-1 0 0 0,1 0 0 0 0,-1 1 0 0 0,1 0 0 0 0,0 0 0 0 0,10-1 0 0 0,-14 2-123 0 0,0 1 0 0 0,0 0 0 0 0,-1 0-1 0 0,1 0 1 0 0,0 0 0 0 0,-1 1 0 0 0,1-1 0 0 0,0 0 0 0 0,-1 1 0 0 0,1-1-1 0 0,0 1 1 0 0,-1-1 0 0 0,1 1 0 0 0,-1 0 0 0 0,1 0 0 0 0,-1 0 0 0 0,1-1-1 0 0,-1 2 1 0 0,0-1 0 0 0,1 0 0 0 0,-1 0 0 0 0,0 0 0 0 0,0 0 0 0 0,0 1-1 0 0,0-1 1 0 0,0 1 0 0 0,0-1 0 0 0,1 4 0 0 0,1 1 5 0 0,-1 1 1 0 0,0 0-1 0 0,-1 0 0 0 0,0 0 1 0 0,0 0-1 0 0,0 0 0 0 0,-1 0 1 0 0,0 0-1 0 0,0 0 0 0 0,-1 0 1 0 0,-1 9-1 0 0,-4 12 68 0 0,-13 39 0 0 0,15-55-50 0 0,-20 51 678 0 0,-50 98-1 0 0,72-157-686 0 0,-1 2-20 0 0,-6 11-4 0 0,2 0 1 0 0,-1 0-1 0 0,-4 20 1 0 0,11-36 7 0 0,1 1-1 0 0,-1-1 0 0 0,1 1 1 0 0,0-1-1 0 0,0 0 1 0 0,-1 1-1 0 0,1-1 0 0 0,0 1 1 0 0,0-1-1 0 0,0 1 1 0 0,1-1-1 0 0,-1 0 0 0 0,0 1 1 0 0,0-1-1 0 0,1 1 1 0 0,-1-1-1 0 0,1 0 0 0 0,-1 1 1 0 0,1-1-1 0 0,0 0 1 0 0,-1 0-1 0 0,1 1 0 0 0,0-1 1 0 0,0 0-1 0 0,0 0 1 0 0,0 0-1 0 0,0 0 1 0 0,0 0-1 0 0,0 0 0 0 0,0 0 1 0 0,1 0-1 0 0,-1-1 1 0 0,0 1-1 0 0,0 0 0 0 0,1-1 1 0 0,-1 1-1 0 0,0-1 1 0 0,1 1-1 0 0,-1-1 0 0 0,1 0 1 0 0,-1 0-1 0 0,0 0 1 0 0,4 1-1 0 0,4-1 66 0 0,-1 0 1 0 0,1 0-1 0 0,0-1 0 0 0,0 0 1 0 0,13-4-1 0 0,22-4-5 0 0,0 2-1 0 0,49 0 0 0 0,-53 5-1814 0 0,-1 1 0 0 0,44 6 0 0 0,-65-2 211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 7488 0 0,'-3'-20'776'0'0,"2"15"310"0"0,0 1 1 0 0,1-1-1 0 0,-1 1 1 0 0,1-1-1 0 0,0-7 1 0 0,1 5 1477 0 0,1 14-2352 0 0,2 12-29 0 0,-1 0 0 0 0,-1 0 0 0 0,-1-1 0 0 0,0 1 0 0 0,-2 0 0 0 0,-2 25 0 0 0,-1 29 543 0 0,1 52 1143 0 0,3-125-1854 0 0,-1 1 0 0 0,1-1 0 0 0,0 0 0 0 0,0 0 0 0 0,0 1 0 0 0,0-1 0 0 0,0 0 0 0 0,0 0-1 0 0,0 1 1 0 0,0-1 0 0 0,0 0 0 0 0,0 0 0 0 0,0 1 0 0 0,0-1 0 0 0,0 0 0 0 0,0 0 0 0 0,0 1 0 0 0,1-1-1 0 0,-1 0 1 0 0,0 0 0 0 0,0 1 0 0 0,0-1 0 0 0,0 0 0 0 0,0 0 0 0 0,1 1 0 0 0,-1-1 0 0 0,0 0 0 0 0,0 0 0 0 0,0 0-1 0 0,0 0 1 0 0,1 1 0 0 0,-1-1 0 0 0,0 0 0 0 0,0 0 0 0 0,1 0 0 0 0,-1 0 0 0 0,0 0 0 0 0,0 0 0 0 0,1 0-1 0 0,-1 1 1 0 0,0-1 0 0 0,11-8 226 0 0,8-15-72 0 0,-13 14-118 0 0,1 1 0 0 0,-1 0-1 0 0,2 0 1 0 0,-1 0 0 0 0,1 1-1 0 0,0 0 1 0 0,0 1 0 0 0,1 0-1 0 0,0 0 1 0 0,0 1 0 0 0,14-7-1 0 0,-15 9 13 0 0,0 0 0 0 0,0 1 0 0 0,1-1 0 0 0,-1 2 0 0 0,15-2 0 0 0,-21 3-51 0 0,0 0 1 0 0,0 0-1 0 0,0 0 0 0 0,0 0 1 0 0,0 1-1 0 0,0-1 0 0 0,0 1 1 0 0,0-1-1 0 0,0 1 0 0 0,0 0 0 0 0,-1 0 1 0 0,1 0-1 0 0,0 0 0 0 0,0 0 1 0 0,-1 0-1 0 0,1 1 0 0 0,-1-1 0 0 0,1 0 1 0 0,-1 1-1 0 0,1-1 0 0 0,-1 1 1 0 0,0 0-1 0 0,0-1 0 0 0,0 1 0 0 0,0 0 1 0 0,0 0-1 0 0,0 0 0 0 0,0 0 1 0 0,0 3-1 0 0,1 0 36 0 0,-1 0 1 0 0,-1 1-1 0 0,1-1 1 0 0,-1 0-1 0 0,1 1 0 0 0,-2-1 1 0 0,1 0-1 0 0,0 1 0 0 0,-1-1 1 0 0,-2 9-1 0 0,-3 4 185 0 0,-11 29-1 0 0,10-34-142 0 0,0 1 1 0 0,-1-1-1 0 0,-1 0 0 0 0,0-1 0 0 0,0 0 0 0 0,-1 0 0 0 0,-1-1 1 0 0,0 0-1 0 0,-1-1 0 0 0,-23 16 0 0 0,31-24-85 0 0,0 0 0 0 0,0 0 0 0 0,0 0 0 0 0,0-1 0 0 0,-1 0 0 0 0,1 1-1 0 0,0-2 1 0 0,-1 1 0 0 0,1 0 0 0 0,0-1 0 0 0,-1 0 0 0 0,1 0 0 0 0,-7-1 0 0 0,9 1-123 0 0,0 0 1 0 0,0-1-1 0 0,0 1 1 0 0,0-1 0 0 0,0 1-1 0 0,0-1 1 0 0,0 0-1 0 0,0 0 1 0 0,0 0-1 0 0,0 0 1 0 0,1 0-1 0 0,-1 0 1 0 0,0-1 0 0 0,1 1-1 0 0,-1-1 1 0 0,1 1-1 0 0,-1-1 1 0 0,1 1-1 0 0,0-1 1 0 0,-1 0 0 0 0,1 0-1 0 0,0 1 1 0 0,0-1-1 0 0,0 0 1 0 0,1 0-1 0 0,-1 0 1 0 0,0 0 0 0 0,1 0-1 0 0,-1-4 1 0 0,1 2-309 0 0,0 0 1 0 0,0 0-1 0 0,1-1 1 0 0,0 1 0 0 0,0 0-1 0 0,0 0 1 0 0,0 0-1 0 0,0 0 1 0 0,1 1-1 0 0,0-1 1 0 0,0 0 0 0 0,3-4-1 0 0,3-6-1428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6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 3224 0 0,'0'0'5704'0'0,"-3"-5"-3760"0"0,3 3-2072 0 0,3-3-1048 0 0,2-1 536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45 166 8288 0 0,'0'0'756'0'0,"5"13"1430"0"0,-5-8-921 0 0,1 0 0 0 0,-1 0 0 0 0,0 0 0 0 0,0-1 0 0 0,-2 10-1 0 0,-2 2-453 0 0,-9 26-1 0 0,4-16-164 0 0,2-3-663 0 0,-6 43 0 0 0,10-28-6629 0 0</inkml:trace>
  <inkml:trace contextRef="#ctx0" brushRef="#br0" timeOffset="1">138 3 12896 0 0,'-4'-2'1376'0'0,"-1"2"-736"0"0,2 5 72 0 0,-2 0 24 0 0,0 8-10264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8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16 260 5528 0 0,'-12'8'10286'0'0,"10"-15"-9499"0"0,2 4-650 0 0,-1 0-1 0 0,1 0 1 0 0,0 0 0 0 0,0 1 0 0 0,0-1 0 0 0,0 0 0 0 0,1 0-1 0 0,-1 0 1 0 0,1 1 0 0 0,0-1 0 0 0,0 0 0 0 0,2-4 0 0 0,20-34 1610 0 0,-10 19-1011 0 0,-2 6 71 0 0,0 0 1 0 0,26-28-1 0 0,0-1-427 0 0,-37 44-378 0 0,1 1 0 0 0,-1 0 0 0 0,0 0 0 0 0,0 0 0 0 0,0 0 1 0 0,0 0-1 0 0,0 0 0 0 0,0-1 0 0 0,0 1 0 0 0,0 0 0 0 0,0 0 1 0 0,0 0-1 0 0,0 0 0 0 0,1 0 0 0 0,-1 0 0 0 0,0 0 0 0 0,0-1 1 0 0,0 1-1 0 0,0 0 0 0 0,0 0 0 0 0,0 0 0 0 0,1 0 0 0 0,-1 0 1 0 0,0 0-1 0 0,0 0 0 0 0,0 0 0 0 0,0 0 0 0 0,0 0 0 0 0,1 0 1 0 0,-1 0-1 0 0,0 0 0 0 0,0 0 0 0 0,0 0 0 0 0,0 0 0 0 0,0 0 1 0 0,1 0-1 0 0,-1 0 0 0 0,0 0 0 0 0,0 0 0 0 0,0 0 0 0 0,0 0 1 0 0,0 0-1 0 0,0 0 0 0 0,1 0 0 0 0,-1 1 0 0 0,0-1 0 0 0,0 0 1 0 0,0 0-1 0 0,0 0 0 0 0,0 0 0 0 0,1 0 0 0 0,2 12 150 0 0,-2 15 38 0 0,4 83-190 0 0,-4-103 58 0 0,-1 0-1 0 0,2 0 1 0 0,-1-1-1 0 0,1 1 0 0 0,0 0 1 0 0,3 8-1 0 0,-4-14-46 0 0,-1 0 0 0 0,0 0-1 0 0,1 0 1 0 0,-1 0 0 0 0,1 0 0 0 0,-1 0-1 0 0,1 0 1 0 0,0 0 0 0 0,-1 0 0 0 0,1 0-1 0 0,0 0 1 0 0,0-1 0 0 0,0 1 0 0 0,0 0-1 0 0,0 0 1 0 0,0-1 0 0 0,-1 1 0 0 0,1-1-1 0 0,1 1 1 0 0,-1-1 0 0 0,0 1-1 0 0,0-1 1 0 0,0 0 0 0 0,0 1 0 0 0,0-1-1 0 0,0 0 1 0 0,0 0 0 0 0,1 0 0 0 0,-1 0-1 0 0,0 0 1 0 0,0 0 0 0 0,0 0 0 0 0,0 0-1 0 0,0 0 1 0 0,1-1 0 0 0,-1 1 0 0 0,0 0-1 0 0,0-1 1 0 0,0 1 0 0 0,0-1 0 0 0,0 1-1 0 0,0-1 1 0 0,0 1 0 0 0,0-1-1 0 0,1-1 1 0 0,5-4 86 0 0,0-1 1 0 0,-1 1-1 0 0,1-1 0 0 0,-1-1 0 0 0,-1 1 0 0 0,1-1 0 0 0,5-12 0 0 0,1 0 12 0 0,-2 3-9 0 0,11-27 1 0 0,-16 30-426 0 0,2 0 1 0 0,0 1-1 0 0,0-1 1 0 0,12-14-1 0 0,-18 27-47 0 0,0-1 0 0 0,1 1-1 0 0,-1-1 1 0 0,0 1 0 0 0,1 0-1 0 0,-1 0 1 0 0,1 0 0 0 0,-1 0-1 0 0,1 0 1 0 0,0 0 0 0 0,-1 0-1 0 0,1 0 1 0 0,0 1 0 0 0,-1-1-1 0 0,3 0 1 0 0,2 3-1926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12 6912 0 0,'0'0'314'0'0,"-14"-5"116"0"0,10 3-7 0 0,3 1-54 0 0,-1 1 1 0 0,1-1-1 0 0,-1 1 0 0 0,1-1 0 0 0,-1 1 1 0 0,0-1-1 0 0,1 1 0 0 0,-1 0 0 0 0,1 0 0 0 0,-1 0 1 0 0,0 0-1 0 0,1 0 0 0 0,-1 0 0 0 0,0 0 1 0 0,1 0-1 0 0,-1 1 0 0 0,0-1 0 0 0,1 1 0 0 0,-1-1 1 0 0,-1 2-1 0 0,-1 0-117 0 0,-1 1 1 0 0,1-1-1 0 0,0 1 0 0 0,0 0 1 0 0,0 1-1 0 0,1-1 1 0 0,-1 1-1 0 0,1 0 0 0 0,0-1 1 0 0,-1 1-1 0 0,2 1 1 0 0,-1-1-1 0 0,1 0 0 0 0,-4 9 1 0 0,-1 4 154 0 0,0 1-1 0 0,-6 28 1 0 0,10-34-243 0 0,0 1 0 0 0,0-1 0 0 0,2 0 0 0 0,-1 1 0 0 0,2-1 0 0 0,0 1 0 0 0,1 14 0 0 0,-1-26-147 0 0,0 0 0 0 0,0 0-1 0 0,1-1 1 0 0,-1 1-1 0 0,0 0 1 0 0,0 0 0 0 0,1-1-1 0 0,-1 1 1 0 0,0 0-1 0 0,1-1 1 0 0,-1 1 0 0 0,0 0-1 0 0,1-1 1 0 0,-1 1-1 0 0,1-1 1 0 0,-1 1 0 0 0,1-1-1 0 0,0 1 1 0 0,-1-1 0 0 0,1 1-1 0 0,-1-1 1 0 0,1 1-1 0 0,0-1 1 0 0,0 0 0 0 0,0 1-1 0 0,0-1 2 0 0,1 0-1 0 0,-1 1 1 0 0,1-1-1 0 0,-1 0 1 0 0,1 0-1 0 0,-1-1 0 0 0,1 1 1 0 0,-1 0-1 0 0,1 0 1 0 0,-1-1-1 0 0,1 1 1 0 0,1-1-1 0 0,2-1 37 0 0,0 0-1 0 0,-1-1 0 0 0,1 0 0 0 0,-1 0 1 0 0,1 0-1 0 0,4-4 0 0 0,0-3 69 0 0,0 0 0 0 0,-1-1 0 0 0,13-22 0 0 0,-14 21-130 0 0,1 0 0 0 0,0 1 0 0 0,0 0 0 0 0,10-9 0 0 0,-13 15 230 0 0,-1 0-1 0 0,0 0 0 0 0,0 0 1 0 0,0 0-1 0 0,3-6 0 0 0,-7 10 222 0 0,3 16-278 0 0,-2-7-113 0 0,-1 1-1 0 0,0 0 1 0 0,-1 0-1 0 0,0-1 0 0 0,0 1 1 0 0,-4 12-1 0 0,3-9-194 0 0,0-1 0 0 0,-1 20 0 0 0,3-24-290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10824 0 0,'-1'2'106'0'0,"0"-1"1"0"0,1 0-1 0 0,-1 1 1 0 0,0-1 0 0 0,0 1-1 0 0,1-1 1 0 0,-1 1-1 0 0,1-1 1 0 0,-1 1-1 0 0,1-1 1 0 0,-1 1 0 0 0,1-1-1 0 0,0 1 1 0 0,0 0-1 0 0,0-1 1 0 0,0 1 0 0 0,0-1-1 0 0,0 1 1 0 0,1-1-1 0 0,-1 1 1 0 0,1 2-1 0 0,11 34 2255 0 0,-2-10-1330 0 0,-1 2-1 0 0,5 36 1 0 0,7 19 2659 0 0,-10-133-2263 0 0,16-108-550 0 0,-25 151-1363 0 0,0 1-1 0 0,-1-1 0 0 0,1 1 1 0 0,5-8-1 0 0,1 11-2744 0 0,-4 1 688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10592 0 0,'0'0'818'0'0,"3"15"-266"0"0,0-7 1287 0 0,0 1-838 0 0,0 0 1 0 0,0-1-1 0 0,1 1 1 0 0,1-1-1 0 0,8 13 0 0 0,-12-19-1109 0 0,0-1 0 0 0,1 1 0 0 0,-1-1-1 0 0,1 1 1 0 0,0-1 0 0 0,-1 1-1 0 0,1-1 1 0 0,0 0 0 0 0,0 0 0 0 0,0 0-1 0 0,0 0 1 0 0,0 0 0 0 0,0-1-1 0 0,0 1 1 0 0,0 0 0 0 0,0-1 0 0 0,1 0-1 0 0,-1 1 1 0 0,0-1 0 0 0,0 0-1 0 0,0 0 1 0 0,0 0 0 0 0,1 0 0 0 0,-1-1-1 0 0,0 1 1 0 0,0-1 0 0 0,0 1-1 0 0,0-1 1 0 0,4-1 0 0 0,2-3-1117 0 0,1 1 1 0 0,-1-1-1 0 0,-1-1 1 0 0,1 0-1 0 0,9-9 1 0 0,-7 7 283 0 0,-2 1 4406 0 0,-15 16 2088 0 0,-5 4-3987 0 0,-5 11-114 0 0,-32 32 0 0 0,-6 9 290 0 0,18-5-2972 0 0,26-42-188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2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24 3224 0 0,'-4'0'116'0'0,"2"0"-61"0"0,-1 0 0 0 0,1 0 0 0 0,0 0 0 0 0,0 0 1 0 0,0-1-1 0 0,0 1 0 0 0,-3-2 0 0 0,1 1 1444 0 0,1-1-1 0 0,-1 1 1 0 0,1-1 0 0 0,0 0-1 0 0,0 0 1 0 0,-6-5 0 0 0,9 7-1362 0 0,-1-1 0 0 0,0 1 0 0 0,0-1 0 0 0,0 1 0 0 0,0 0 0 0 0,0-1 0 0 0,0 1 0 0 0,0 0 0 0 0,0 0 0 0 0,0-1 0 0 0,0 1 0 0 0,0 0 0 0 0,0 0 0 0 0,0 0 0 0 0,0 0 0 0 0,0 1 0 0 0,0-1 0 0 0,0 0 0 0 0,0 0 0 0 0,0 1 1 0 0,0-1-1 0 0,0 0 0 0 0,0 1 0 0 0,0-1 0 0 0,-1 2 0 0 0,-24 16 1822 0 0,23-16-1811 0 0,-2 3 2 0 0,-1 0 0 0 0,1 1-1 0 0,0 0 1 0 0,1 0 0 0 0,-1 0 0 0 0,1 1-1 0 0,0-1 1 0 0,1 1 0 0 0,-1 0 0 0 0,2 0-1 0 0,-4 9 1 0 0,1 2-203 0 0,1 0 0 0 0,0 1 0 0 0,-2 28 0 0 0,6-43 70 0 0,0 0-1 0 0,0 0 0 0 0,0 0 1 0 0,1 0-1 0 0,-1 0 0 0 0,1 0 1 0 0,0 0-1 0 0,3 7 0 0 0,-4-10 9 0 0,1 0 0 0 0,-1 0-1 0 0,1 0 1 0 0,0 0 0 0 0,-1 0 0 0 0,1 0-1 0 0,0 0 1 0 0,0 0 0 0 0,0 0-1 0 0,0 0 1 0 0,0 0 0 0 0,0 0 0 0 0,0-1-1 0 0,0 1 1 0 0,0 0 0 0 0,0-1-1 0 0,0 1 1 0 0,1-1 0 0 0,-1 1 0 0 0,0-1-1 0 0,0 0 1 0 0,0 0 0 0 0,1 1-1 0 0,-1-1 1 0 0,0 0 0 0 0,1 0 0 0 0,-1 0-1 0 0,0 0 1 0 0,0 0 0 0 0,1 0 0 0 0,-1-1-1 0 0,1 1 1 0 0,6-3-218 0 0,0 0 0 0 0,-1 0 0 0 0,0-1 0 0 0,0 1 0 0 0,0-2 0 0 0,0 1 0 0 0,-1-1 0 0 0,0 0 0 0 0,0 0 0 0 0,7-8 0 0 0,4-3-1103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5984 0 0,'0'0'464'0'0,"-2"13"-19"0"0,0 6 2432 0 0,1 0 0 0 0,1 23 0 0 0,1-20-1752 0 0,-3 29-1 0 0,-23 137 2602 0 0,17-92-1982 0 0,16-123-1388 0 0,-2 9-268 0 0,4-20 150 0 0,2 1 0 0 0,1 0 0 0 0,23-43 0 0 0,-28 63-136 0 0,2 1 1 0 0,0 0-1 0 0,1 0 0 0 0,1 1 0 0 0,0 1 1 0 0,1 0-1 0 0,0 0 0 0 0,27-19 0 0 0,-36 30-85 0 0,0 1-1 0 0,0-1 0 0 0,1 1 1 0 0,-1 0-1 0 0,1 0 1 0 0,-1 0-1 0 0,1 1 0 0 0,0 0 1 0 0,0 0-1 0 0,0 0 1 0 0,0 0-1 0 0,0 1 0 0 0,9 0 1 0 0,-12 0-9 0 0,0 1 0 0 0,0-1 0 0 0,0 0 0 0 0,0 1 0 0 0,0 0 0 0 0,0-1 1 0 0,0 1-1 0 0,0 0 0 0 0,0 0 0 0 0,-1 0 0 0 0,1 0 0 0 0,0 0 0 0 0,0 0 0 0 0,-1 1 0 0 0,1-1 0 0 0,-1 1 1 0 0,0-1-1 0 0,1 1 0 0 0,-1-1 0 0 0,0 1 0 0 0,0 0 0 0 0,0 0 0 0 0,0 0 0 0 0,0-1 0 0 0,0 1 1 0 0,0 0-1 0 0,-1 0 0 0 0,1 0 0 0 0,-1 0 0 0 0,1 0 0 0 0,-1 0 0 0 0,0 0 0 0 0,0 0 0 0 0,0 1 0 0 0,0 1 1 0 0,-1 5 46 0 0,1-1 0 0 0,-2 1 1 0 0,1-1-1 0 0,-1 1 1 0 0,0-1-1 0 0,-1 0 1 0 0,0 1-1 0 0,0-1 0 0 0,-1-1 1 0 0,-8 13-1 0 0,5-9-16 0 0,0 0 0 0 0,-1-1 0 0 0,-1-1-1 0 0,0 1 1 0 0,0-1 0 0 0,-17 12 0 0 0,20-17-256 0 0,0 0 0 0 0,0 0 1 0 0,-1-1-1 0 0,0 0 0 0 0,1 0 1 0 0,-11 2-1 0 0,-9-1-7471 0 0,15-3 27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13216 0 0,'0'0'1194'0'0,"8"0"-59"0"0,-4 0-871 0 0,0 0 1 0 0,-1-1 0 0 0,1 1-1 0 0,-1-1 1 0 0,0 0-1 0 0,1 0 1 0 0,-1 0-1 0 0,0 0 1 0 0,1 0 0 0 0,-1-1-1 0 0,0 1 1 0 0,0-1-1 0 0,0 0 1 0 0,0 0-1 0 0,0 0 1 0 0,-1 0-1 0 0,1-1 1 0 0,-1 1 0 0 0,1-1-1 0 0,2-4 1 0 0,12-12-253 0 0,-9 11 543 0 0,0-1-1 0 0,9-15 1 0 0,-15 20-544 0 0,0 1 1 0 0,0-1 0 0 0,0 0-1 0 0,-1 0 1 0 0,1 0-1 0 0,-1 0 1 0 0,0 0 0 0 0,-1-1-1 0 0,1 1 1 0 0,0-8 0 0 0,-1 12-4 0 0,0 0 0 0 0,0 0 0 0 0,0 0 0 0 0,0 0 0 0 0,0 0 0 0 0,0-1 0 0 0,0 1-1 0 0,0 0 1 0 0,0 0 0 0 0,0 0 0 0 0,0 0 0 0 0,0 0 0 0 0,0-1 0 0 0,0 1 0 0 0,0 0 0 0 0,0 0 0 0 0,0 0 0 0 0,0 0 0 0 0,0 0 0 0 0,-1 0 0 0 0,1-1 0 0 0,0 1 0 0 0,0 0 0 0 0,0 0 0 0 0,0 0 0 0 0,0 0 0 0 0,0 0 0 0 0,0 0 0 0 0,0 0 0 0 0,0 0 0 0 0,-1 0 0 0 0,1-1 0 0 0,0 1 0 0 0,0 0 0 0 0,0 0 0 0 0,0 0 0 0 0,0 0 0 0 0,0 0 0 0 0,-1 0 0 0 0,1 0 0 0 0,-6 4 183 0 0,-5 9-27 0 0,3-1 42 0 0,1 0 0 0 0,0 0 0 0 0,1 1 1 0 0,1 0-1 0 0,0 0 0 0 0,1 1 0 0 0,0-1 0 0 0,-3 27 0 0 0,4-16-28 0 0,1 1-1 0 0,1 0 1 0 0,4 38 0 0 0,-3-62-185 0 0,0 1 1 0 0,1-1 0 0 0,-1 0 0 0 0,0 0 0 0 0,0 1 0 0 0,1-1-1 0 0,-1 0 1 0 0,1 0 0 0 0,-1 0 0 0 0,1 0 0 0 0,-1 1 0 0 0,1-1-1 0 0,0 0 1 0 0,0 0 0 0 0,-1 0 0 0 0,1 0 0 0 0,0-1 0 0 0,0 1-1 0 0,0 0 1 0 0,0 0 0 0 0,2 1 0 0 0,-1-2-32 0 0,0 1 0 0 0,-1-1 0 0 0,1 1 1 0 0,0-1-1 0 0,-1 0 0 0 0,1 0 0 0 0,0 0 0 0 0,-1 0 0 0 0,1 0 1 0 0,0 0-1 0 0,0 0 0 0 0,-1-1 0 0 0,1 1 0 0 0,2-1 0 0 0,1-1-504 0 0,0 0 0 0 0,-1 0 0 0 0,1 0 0 0 0,5-4-1 0 0,13-12-6022 0 0,-8 1-424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 2760 0 0,'-12'-2'14933'0'0,"12"3"-14697"0"0,0 7 3986 0 0,2-3-5540 0 0,2 3 1507 0 0,0-1 0 0 0,-1 0 0 0 0,0 1 0 0 0,0 0 1 0 0,0 0-1 0 0,-1-1 0 0 0,-1 2 0 0 0,2 11 0 0 0,1 68 372 0 0,-4-79-463 0 0,-3 67 893 0 0,3-75-121 0 0,0-9-566 0 0,6-28 44 0 0,18-60-1 0 0,-19 82-356 0 0,0 1 0 0 0,1-1 0 0 0,0 1 0 0 0,1-1 0 0 0,1 2 0 0 0,0-1 0 0 0,10-11 0 0 0,-15 21-134 0 0,0 0 0 0 0,0 0 1 0 0,0 0-1 0 0,0 1 0 0 0,0-1 1 0 0,1 1-1 0 0,-1 0 0 0 0,1 0 1 0 0,0 0-1 0 0,7-2 0 0 0,-5 2-1997 0 0,1 1 0 0 0,-1-1 0 0 0,10 1 0 0 0,-2 0-4712 0 0</inkml:trace>
  <inkml:trace contextRef="#ctx0" brushRef="#br0" timeOffset="1">343 80 9672 0 0,'-4'1'313'0'0,"-1"-1"-1"0"0,1 1 1 0 0,-1 0 0 0 0,1 0 0 0 0,-1 1 0 0 0,1-1-1 0 0,0 1 1 0 0,0 0 0 0 0,0 0 0 0 0,0 0 0 0 0,0 1 0 0 0,0 0-1 0 0,0-1 1 0 0,1 1 0 0 0,-5 5 0 0 0,-3 4 1072 0 0,0 0-1 0 0,1 0 1 0 0,-9 16-1 0 0,14-21-1013 0 0,1 0 0 0 0,0 0 0 0 0,0 1 0 0 0,1-1 0 0 0,0 1 0 0 0,0 0 0 0 0,1 0 0 0 0,0 0-1 0 0,0 0 1 0 0,0 10 0 0 0,2-18-359 0 0,0 1 0 0 0,0-1-1 0 0,0 0 1 0 0,0 1 0 0 0,0-1-1 0 0,0 0 1 0 0,1 1-1 0 0,-1-1 1 0 0,0 0 0 0 0,0 1-1 0 0,0-1 1 0 0,0 0 0 0 0,0 1-1 0 0,1-1 1 0 0,-1 0 0 0 0,0 1-1 0 0,0-1 1 0 0,1 0 0 0 0,-1 0-1 0 0,0 1 1 0 0,0-1 0 0 0,1 0-1 0 0,-1 0 1 0 0,0 0 0 0 0,1 1-1 0 0,-1-1 1 0 0,0 0 0 0 0,1 0-1 0 0,-1 0 1 0 0,0 0-1 0 0,1 0 1 0 0,-1 0 0 0 0,0 1-1 0 0,1-1 1 0 0,-1 0 0 0 0,1 0-1 0 0,-1 0 1 0 0,0 0 0 0 0,1 0-1 0 0,-1-1 1 0 0,0 1 0 0 0,1 0-1 0 0,-1 0 1 0 0,0 0 0 0 0,1 0-1 0 0,-1 0 1 0 0,1-1 0 0 0,14-5 132 0 0,-8 0-77 0 0,0 1 0 0 0,0-1-1 0 0,-1-1 1 0 0,0 0 0 0 0,0 1-1 0 0,-1-2 1 0 0,1 1 0 0 0,-2-1 0 0 0,8-15-1 0 0,15-21 49 0 0,-4 1-255 0 0,-23 43 139 0 0,0-1 1 0 0,0 1 0 0 0,0 0-1 0 0,0 0 1 0 0,0-1 0 0 0,0 1-1 0 0,0 0 1 0 0,0 0 0 0 0,0 0 0 0 0,0-1-1 0 0,0 1 1 0 0,0 0 0 0 0,1 0-1 0 0,-1 0 1 0 0,0-1 0 0 0,0 1-1 0 0,0 0 1 0 0,0 0 0 0 0,1 0-1 0 0,-1 0 1 0 0,0 0 0 0 0,0-1 0 0 0,0 1-1 0 0,1 0 1 0 0,-1 0 0 0 0,0 0-1 0 0,0 0 1 0 0,0 0 0 0 0,1 0-1 0 0,-1 0 1 0 0,0 0 0 0 0,0 0 0 0 0,1 0-1 0 0,-1 0 1 0 0,0 0 0 0 0,0 0-1 0 0,0 0 1 0 0,1 0 0 0 0,-1 0-1 0 0,0 0 1 0 0,0 0 0 0 0,1 0-1 0 0,-1 0 1 0 0,0 0 0 0 0,0 0 0 0 0,0 0-1 0 0,1 0 1 0 0,-1 1 0 0 0,0-1-1 0 0,0 0 1 0 0,0 0 0 0 0,1 0-1 0 0,-1 0 1 0 0,0 0 0 0 0,0 1-1 0 0,0-1 1 0 0,0 0 0 0 0,0 0 0 0 0,1 0-1 0 0,-1 1 1 0 0,0-1 0 0 0,3 10 1 0 0,-2 6-1 0 0,-2 21 0 0 0,0-23 0 0 0,1-1 0 0 0,2 24 0 0 0,-2-36-23 0 0,0 0 0 0 0,0-1 0 0 0,0 1-1 0 0,0 0 1 0 0,0 0 0 0 0,1-1 0 0 0,-1 1-1 0 0,0 0 1 0 0,0-1 0 0 0,1 1 0 0 0,-1 0-1 0 0,1-1 1 0 0,-1 1 0 0 0,0 0 0 0 0,1-1 0 0 0,-1 1-1 0 0,1-1 1 0 0,-1 1 0 0 0,1-1 0 0 0,0 1-1 0 0,-1-1 1 0 0,1 1 0 0 0,-1-1 0 0 0,1 0 0 0 0,0 1-1 0 0,-1-1 1 0 0,1 0 0 0 0,0 0 0 0 0,0 1-1 0 0,-1-1 1 0 0,1 0 0 0 0,0 0 0 0 0,0 0-1 0 0,1 0 1 0 0,0 0-227 0 0,0 0 1 0 0,1-1-1 0 0,-1 1 0 0 0,0-1 0 0 0,0 0 0 0 0,1 0 0 0 0,-1 0 1 0 0,0 0-1 0 0,0 0 0 0 0,3-3 0 0 0,9-7-1893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22 1840 0 0,'3'-21'15888'0'0,"-6"35"-13107"0"0,-22 90 1416 0 0,-10 143-2814 0 0,35-246-1381 0 0,-4 87 848 0 0,4-75-855 0 0,1 1 0 0 0,0-1-1 0 0,1 0 1 0 0,5 19 0 0 0,12 9-4268 0 0</inkml:trace>
  <inkml:trace contextRef="#ctx0" brushRef="#br0" timeOffset="1">9 367 13824 0 0,'-8'3'6869'0'0,"16"-6"-5109"0"0,9-4-476 0 0,0 0 0 0 0,19-4 0 0 0,-18 7-875 0 0,52-11 497 0 0,-61 13-911 0 0,0 0-94 0 0,0 1-1 0 0,0 0 0 0 0,16 1 1 0 0,6 0-826 0 0,4 1-1533 0 0,-21 3 383 0 0,3-3-77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58 13248 0 0,'0'0'1194'0'0,"-1"0"-980"0"0,-3 0-24 0 0,-7-19 6274 0 0,10 17-6181 0 0,0 0 0 0 0,0 1 0 0 0,0-1 0 0 0,-1 0 0 0 0,1 1-1 0 0,0 0 1 0 0,-1-1 0 0 0,1 1 0 0 0,-1 0 0 0 0,-2-2 0 0 0,0-9 1189 0 0,3 11-1345 0 0,0 0 0 0 0,0 0 0 0 0,0 1 0 0 0,0-1-1 0 0,0 0 1 0 0,0 1 0 0 0,0-1 0 0 0,0 1 0 0 0,0-1 0 0 0,0 1 0 0 0,0-1 0 0 0,0 1 0 0 0,0 0 0 0 0,-1 0 0 0 0,1 0 0 0 0,0-1-1 0 0,-2 1 1 0 0,-22 4 706 0 0,13-2-722 0 0,-2 5-58 0 0,11-5-65 0 0,3-2-113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16903 0 0,'-12'2'1276'0'0,"-24"16"-704"0"0,31-15-395 0 0,1 0-1 0 0,-1-1 1 0 0,1 2-1 0 0,0-1 0 0 0,0 0 1 0 0,0 1-1 0 0,1 0 1 0 0,-1-1-1 0 0,1 1 0 0 0,0 1 1 0 0,-4 6-1 0 0,3-5 134 0 0,0 1 0 0 0,1 0 0 0 0,0 0 0 0 0,0 0 0 0 0,0 1 0 0 0,1-1-1 0 0,-2 10 1 0 0,4-15-298 0 0,0 0 0 0 0,-1 0 0 0 0,1 1 0 0 0,0-1 0 0 0,0 0 0 0 0,0 0 0 0 0,1 0-1 0 0,-1 0 1 0 0,0 0 0 0 0,1 0 0 0 0,0 1 0 0 0,-1-1 0 0 0,1 0 0 0 0,0 0 0 0 0,1 2-1 0 0,-1-3-13 0 0,0 0 0 0 0,0-1 0 0 0,0 1 0 0 0,0 0 0 0 0,0 0 0 0 0,0-1 0 0 0,0 1 0 0 0,1 0 0 0 0,-1-1 0 0 0,0 0 0 0 0,0 1 0 0 0,1-1 0 0 0,-1 1 0 0 0,0-1 0 0 0,0 0 0 0 0,1 0 0 0 0,-1 0-1 0 0,0 0 1 0 0,1 0 0 0 0,-1 0 0 0 0,0 0 0 0 0,0 0 0 0 0,1-1 0 0 0,-1 1 0 0 0,0 0 0 0 0,2-1 0 0 0,1-1-149 0 0,0 1 0 0 0,0-1 0 0 0,0 1 1 0 0,-1-1-1 0 0,5-3 0 0 0,9-7-6020 0 0,-5 1-883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22 6912 0 0,'0'0'12081'0'0,"0"9"-10304"0"0,-4 20-92 0 0,-1 36 0 0 0,2-16-986 0 0,-2-12-154 0 0,3-22-119 0 0,-2 24 1 0 0,2-24 89 0 0,4-25 218 0 0,11-46-446 0 0,-10 39-264 0 0,1 0 0 0 0,7-19 0 0 0,-3 16-22 0 0,20-35 0 0 0,-23 47-78 0 0,-1 1-1 0 0,2 0 1 0 0,-1 0-1 0 0,1 0 1 0 0,0 0-1 0 0,1 1 1 0 0,8-7-1 0 0,-14 12-48 0 0,1 1 0 0 0,-1-1-1 0 0,0 0 1 0 0,0 1 0 0 0,1-1 0 0 0,-1 0-1 0 0,1 1 1 0 0,-1 0 0 0 0,0-1 0 0 0,1 1-1 0 0,-1 0 1 0 0,1 0 0 0 0,-1 0 0 0 0,1 0-1 0 0,-1 0 1 0 0,1 0 0 0 0,-1 0 0 0 0,0 0-1 0 0,1 0 1 0 0,-1 1 0 0 0,1-1 0 0 0,-1 1-1 0 0,0-1 1 0 0,1 1 0 0 0,-1-1 0 0 0,0 1-1 0 0,1 0 1 0 0,-1 0 0 0 0,0 0 0 0 0,0 0-1 0 0,0 0 1 0 0,2 1 0 0 0,2 8-1278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1:3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4 281 10592 0 0,'-1'-2'98'0'0,"0"1"1"0"0,1-1 0 0 0,0 1 0 0 0,-1-1-1 0 0,1 1 1 0 0,0-1 0 0 0,0 1 0 0 0,0-1 0 0 0,0 1-1 0 0,0-1 1 0 0,0 1 0 0 0,0-1 0 0 0,1 1-1 0 0,-1-1 1 0 0,0 1 0 0 0,1-1 0 0 0,-1 1-1 0 0,1-1 1 0 0,0 1 0 0 0,1-2 0 0 0,1-3 261 0 0,1 1 1 0 0,0 0 0 0 0,8-7-1 0 0,0-2-23 0 0,-10 12-258 0 0,0 0 1 0 0,1 0 0 0 0,-1 0-1 0 0,0 1 1 0 0,1-1-1 0 0,-1 0 1 0 0,1 1 0 0 0,-1 0-1 0 0,1 0 1 0 0,0-1-1 0 0,3 0 1 0 0,35-6 479 0 0,-16 4-422 0 0,-1 0-68 0 0,32-1 1 0 0,-38 4-49 0 0,33-1 0 0 0,0 2 0 0 0,0 3 1 0 0,0 1-1 0 0,-1 3 0 0 0,63 17 1 0 0,-92-18 1 0 0,85 16 380 0 0,-23-15 88 0 0,-28-4-177 0 0,68 7 244 0 0,-3-4-385 0 0,39 1-66 0 0,-120-5-97 0 0,85 8-10 0 0,-49-5 33 0 0,143-10-1 0 0,-48-2-33 0 0,84-9 234 0 0,-129 4-78 0 0,313-25 579 0 0,-354 34-410 0 0,5-1-463 0 0,99-2 469 0 0,-186 6-329 0 0,150-2 174 0 0,121 2-20 0 0,-187 6-156 0 0,79 1 120 0 0,-96-10-41 0 0,220-7 118 0 0,-243 8-161 0 0,53-9-1 0 0,0-1 113 0 0,136-11-80 0 0,65 0-134 0 0,-203 13 67 0 0,93-7 0 0 0,96-11 141 0 0,-8 1-47 0 0,-92 11 436 0 0,-105 8-1798 0 0,-1 2-4178 0 0,-38 4-1068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2:17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4776 0 0,'0'0'7912'0'0,"-17"2"-2843"0"0,16 0-4910 0 0,-1-1 0 0 0,1 1-1 0 0,0 0 1 0 0,0 0 0 0 0,1 0 0 0 0,-1 0 0 0 0,0-1 0 0 0,1 1 0 0 0,-1 0-1 0 0,1 0 1 0 0,-1 0 0 0 0,1 0 0 0 0,0 0 0 0 0,0 1 0 0 0,0-1 0 0 0,0 0-1 0 0,0 0 1 0 0,0 0 0 0 0,1 0 0 0 0,-1 0 0 0 0,1 0 0 0 0,-1 0 0 0 0,1-1-1 0 0,0 1 1 0 0,0 0 0 0 0,1 2 0 0 0,0-1-30 0 0,1-1 0 0 0,-1 0 0 0 0,1 0 0 0 0,-1 0 0 0 0,1 0 0 0 0,0-1 0 0 0,0 1 1 0 0,0-1-1 0 0,0 0 0 0 0,5 2 0 0 0,0 0-145 0 0,1 1-12 0 0,1-1 0 0 0,0-1 0 0 0,12 2 0 0 0,-12-2 126 0 0,1 0 1 0 0,-1 1 0 0 0,12 4 0 0 0,32 8-257 0 0,57 16 1345 0 0,-89-26-1110 0 0,-12-2-37 0 0,-1 0 0 0 0,15 1 0 0 0,-9-3-34 0 0,78 5 116 0 0,34-1 277 0 0,-47 3-369 0 0,40 2 445 0 0,23-20-532 0 0,0 0 541 0 0,-79 8-387 0 0,121-19-1 0 0,-12 1 36 0 0,-119 15-140 0 0,231-25 136 0 0,-175 23-102 0 0,31-4 12 0 0,31-7-38 0 0,-154 16 0 0 0,180-4 36 0 0,-28 2-8 0 0,216-1-26 0 0,-243 6 50 0 0,18 9-41 0 0,-29 0-12 0 0,73 3 1 0 0,72 1 0 0 0,-228-15 15 0 0,1 3 0 0 0,0 3 0 0 0,67 13 0 0 0,-91-12 13 0 0,23 6 184 0 0,-46-11-226 0 0,0 0 0 0 0,0-1-1 0 0,0 0 1 0 0,0 1 0 0 0,0-1 0 0 0,0 0-1 0 0,0-1 1 0 0,0 1 0 0 0,6-2 0 0 0,-3 0-1246 0 0,2-1-414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3:3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57 1840 0 0,'0'0'83'0'0,"-15"4"114"0"0,9-4 597 0 0,1 1 1 0 0,0-1-1 0 0,0 1 1 0 0,-1-2-1 0 0,-6 0 0 0 0,-14 0 1928 0 0,26 1-2643 0 0,0 0 1 0 0,0 0 0 0 0,0 0-1 0 0,-1 0 1 0 0,1 0-1 0 0,0 0 1 0 0,0 0 0 0 0,0 0-1 0 0,-1 0 1 0 0,1 0-1 0 0,0 0 1 0 0,0 0 0 0 0,0 0-1 0 0,-1 0 1 0 0,1 0-1 0 0,0-1 1 0 0,0 1 0 0 0,0 0-1 0 0,0 0 1 0 0,-1 0-1 0 0,1 0 1 0 0,0 0 0 0 0,0 0-1 0 0,0-1 1 0 0,0 1-1 0 0,0 0 1 0 0,0 0 0 0 0,0 0-1 0 0,-1-1 1 0 0,1 1-1 0 0,0 0 1 0 0,0 0 0 0 0,0 0-1 0 0,0 0 1 0 0,0-1-1 0 0,0 1 1 0 0,0 0 0 0 0,0 0-1 0 0,0 0 1 0 0,0-1-1 0 0,0 1 1 0 0,0 0 0 0 0,0 0-1 0 0,0-1 1 0 0,0 1-1 0 0,0 0 1 0 0,0 0 0 0 0,0 0-1 0 0,0 0 1 0 0,1-1 0 0 0,-1 1-1 0 0,0 0 1 0 0,0 0-1 0 0,0 0 1 0 0,0-1 0 0 0,0 1-1 0 0,0 0 1 0 0,1 0-1 0 0,-1 0 1 0 0,0 0 0 0 0,5-4 99 0 0,0 1 0 0 0,0-1 1 0 0,0 1-1 0 0,0 1 1 0 0,1-1-1 0 0,-1 1 0 0 0,1 0 1 0 0,9-2-1 0 0,51-8 483 0 0,-44 9-413 0 0,31-3 325 0 0,102 2 1 0 0,55 19-95 0 0,-72 4-409 0 0,18 2 22 0 0,-131-19-62 0 0,259 20 555 0 0,-104-16-22 0 0,-112-6-435 0 0,73 9 0 0 0,-80-4-57 0 0,77-2 1 0 0,-24-3-16 0 0,255-2 306 0 0,-186 7-78 0 0,-65 0-181 0 0,52 1-21 0 0,80 1 169 0 0,1-25 387 0 0,-218 15-517 0 0,3-1 107 0 0,-1-2 0 0 0,0-1-1 0 0,58-20 1 0 0,-92 26-201 0 0,2 5-990 0 0,20 7-7354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3:4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59 7112 0 0,'0'0'324'0'0,"-11"-8"120"0"0,-8-14 2555 0 0,7 6-781 0 0,7 5 5481 0 0,10 15-6520 0 0,0 1-982 0 0,0 1-1 0 0,0-1 0 0 0,1-1 1 0 0,0 1-1 0 0,0-1 0 0 0,0 0 1 0 0,1 0-1 0 0,-1-1 0 0 0,1 0 0 0 0,0 0 1 0 0,0 0-1 0 0,14 2 0 0 0,7 1 299 0 0,56 4-1 0 0,-81-10-467 0 0,191 1 1325 0 0,1-17-610 0 0,-11 1-212 0 0,-114 11-306 0 0,271-4 632 0 0,-262 11-581 0 0,318 3 1593 0 0,-365-9-1527 0 0,43-10 0 0 0,-18 2-143 0 0,-24 5-123 0 0,-17 3-49 0 0,1 0 0 0 0,24 0 0 0 0,-37 3 10 0 0,-1 0 0 0 0,1 0-1 0 0,-1 1 1 0 0,0-1 0 0 0,1 1 0 0 0,-1 0-1 0 0,6 2 1 0 0,-8-2-175 0 0,0 0 0 0 0,1-1 0 0 0,-1 1 0 0 0,0 0 0 0 0,0 0 0 0 0,1 0 0 0 0,-1 0 0 0 0,0 0 0 0 0,0 0 0 0 0,0 0 0 0 0,0 0 0 0 0,0 0 0 0 0,-1 1 0 0 0,1-1 0 0 0,0 0 0 0 0,0 0 0 0 0,-1 1 0 0 0,1-1-1 0 0,0 3 1 0 0,0 3-1198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3:4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77 2760 0 0,'-8'-5'248'0'0,"-33"-2"2619"0"0,28 6-1749 0 0,0-1 0 0 0,0-1-1 0 0,1 0 1 0 0,-14-6 0 0 0,15 3 2454 0 0,1 1 3029 0 0,3 3-5680 0 0,5 2-595 0 0,-5-5 2957 0 0,15-7-2665 0 0,-6 11-575 0 0,1-1 1 0 0,-1 0 0 0 0,1 1 0 0 0,-1 0-1 0 0,1 0 1 0 0,0 0 0 0 0,-1 0 0 0 0,1 0-1 0 0,0 0 1 0 0,3 0 0 0 0,30-2 180 0 0,-25 2-154 0 0,131 4 633 0 0,-106-1-554 0 0,261 13 773 0 0,-71-11-518 0 0,-14-1-132 0 0,120 12 161 0 0,-284-11-405 0 0,186 2 196 0 0,-203-7-207 0 0,-5-1 20 0 0,0 1 0 0 0,26 3 0 0 0,-42-2 39 0 0,-1 0 0 0 0,16-1 1 0 0,15-1 527 0 0,-39 2-769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0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110 132 10016 0 0,'-13'4'616'0'0,"-25"9"0"0"0,-4 5 3834 0 0,26-14-919 0 0,24-8-3361 0 0,11-4 343 0 0,0 0-1 0 0,1 1 0 0 0,-1 1 0 0 0,1 1 1 0 0,26-3-1 0 0,105-4 752 0 0,-99 9-1419 0 0,321-3 2441 0 0,-251 7-2003 0 0,-20-1-39 0 0,255 3 584 0 0,-194 5-394 0 0,64 1 220 0 0,-169-9-445 0 0,50 0 622 0 0,-11-5-263 0 0,183-33 0 0 0,-122 10 74 0 0,-88 17-388 0 0,-57 9-216 0 0,151-21 463 0 0,-155 23-481 0 0,0 0 1 0 0,15 2-1 0 0,-20-1-12 0 0,1 0 0 0 0,-1 0 0 0 0,1-1 0 0 0,0 0 0 0 0,-1 0 0 0 0,1 0 0 0 0,0 0 0 0 0,-1-1 0 0 0,1 0 0 0 0,-1 0 0 0 0,1 0 0 0 0,-1 0 0 0 0,1-1 0 0 0,5-2 0 0 0,2-1-279 0 0,-11 5 211 0 0,1 0 0 0 0,-1-1 0 0 0,1 1-1 0 0,-1-1 1 0 0,0 1 0 0 0,1-1 0 0 0,-1 0 0 0 0,0 1 0 0 0,3-3 0 0 0,8 5-4282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0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63 2760 0 0,'-21'-9'-27'0'0,"15"7"994"0"0,1 0 0 0 0,-1 0-1 0 0,1 0 1 0 0,0-1 0 0 0,0 0-1 0 0,0 0 1 0 0,-5-5-1 0 0,4 4-260 0 0,-1 0 0 0 0,0 0 0 0 0,0 0 0 0 0,0 1 0 0 0,-12-4 0 0 0,18 6-416 0 0,1 1-261 0 0,0 0 1 0 0,0 1 0 0 0,0-1 0 0 0,0 0 0 0 0,0 0-1 0 0,-1 0 1 0 0,1 0 0 0 0,0 0 0 0 0,0 0 0 0 0,0 0-1 0 0,0 0 1 0 0,0 0 0 0 0,0 0 0 0 0,0 0 0 0 0,0 0-1 0 0,0 0 1 0 0,-1 0 0 0 0,1 0 0 0 0,0 0 0 0 0,0 0-1 0 0,0 0 1 0 0,0 0 0 0 0,0 0 0 0 0,0 0 0 0 0,0 0 0 0 0,0-1-1 0 0,0 1 1 0 0,0 0 0 0 0,-1 0 0 0 0,1 0 0 0 0,0 0-1 0 0,0 0 1 0 0,0 0 0 0 0,0 0 0 0 0,0 0 0 0 0,0 0-1 0 0,0 0 1 0 0,0 0 0 0 0,0 0 0 0 0,0 0 0 0 0,0-1-1 0 0,0 1 1 0 0,0 0 0 0 0,0 0 0 0 0,0 0 0 0 0,0 0-1 0 0,0 0 1 0 0,0 0 0 0 0,0 4 2484 0 0,0-2-2491 0 0,1-1 0 0 0,-1 0 1 0 0,1 0-1 0 0,0 0 0 0 0,-1 0 0 0 0,1 0 0 0 0,0 0 0 0 0,0 0 1 0 0,0 0-1 0 0,0 0 0 0 0,0 0 0 0 0,0 0 0 0 0,0 0 0 0 0,0 0 1 0 0,0-1-1 0 0,0 1 0 0 0,0 0 0 0 0,2 0 0 0 0,25 12 285 0 0,-9-7 8 0 0,1-1-1 0 0,0 0 1 0 0,-1-1-1 0 0,23 0 1 0 0,82 0-11 0 0,-48-2-153 0 0,19 4 670 0 0,36 0-543 0 0,120 7 390 0 0,-39 12 485 0 0,-145-15-637 0 0,18-3 138 0 0,98-3 1 0 0,-135-4-406 0 0,301-9 1054 0 0,58-20-153 0 0,-249 19-739 0 0,43 10-514 0 0,-94 0 148 0 0,60 8 71 0 0,-41 5 85 0 0,14 2 202 0 0,-47-12-258 0 0,14-3 171 0 0,-32-5-22 0 0,59-2 365 0 0,-132 6-652 0 0,12 0-55 0 0,-14 1-66 0 0,1 0 0 0 0,-1 0 0 0 0,0 0 0 0 0,1 0 0 0 0,-1 1 0 0 0,0-1 0 0 0,1 0 0 0 0,-1 0 0 0 0,0 1 0 0 0,1-1 0 0 0,-1 0 0 0 0,0 0 0 0 0,0 1-1 0 0,1-1 1 0 0,-1 0 0 0 0,0 1 0 0 0,0-1 0 0 0,0 0 0 0 0,1 1 0 0 0,-1-1 0 0 0,0 0 0 0 0,0 1 0 0 0,0-1 0 0 0,0 0 0 0 0,0 1 0 0 0,0-1 0 0 0,0 1 0 0 0,0-1-1 0 0,0 1 1 0 0,1 17-1431 0 0,0-9-283 0 0,-1 3-539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3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14 505 8288 0 0,'-1'-1'304'0'0,"0"0"-1"0"0,0 0 1 0 0,0 0 0 0 0,1 0 0 0 0,-1 0-1 0 0,0 0 1 0 0,0 0 0 0 0,1-1 0 0 0,-1 1-1 0 0,0 0 1 0 0,0-3 0 0 0,-3-4 1888 0 0,8-7-293 0 0,3 2-1228 0 0,1 0 0 0 0,1 0 1 0 0,0 0-1 0 0,1 1 1 0 0,15-15-1 0 0,-18 20-446 0 0,60-56 947 0 0,-22 21-590 0 0,-24 24-423 0 0,0 0 0 0 0,0 2 0 0 0,43-25 0 0 0,-40 29-132 0 0,0 0 0 0 0,1 2 0 0 0,0 1 0 0 0,1 0 0 0 0,0 2-1 0 0,48-6 1 0 0,-32 11 49 0 0,-40 1 464 0 0,-14 3-566 0 0,5-2 54 0 0,-1 0 0 0 0,1 0 1 0 0,-1-1-1 0 0,1 0 1 0 0,0 0-1 0 0,-1-1 0 0 0,1 0 1 0 0,0-1-1 0 0,0 1 1 0 0,0-1-1 0 0,1-1 1 0 0,-9-4-1 0 0,-2-2-199 0 0,11 6 290 0 0,0 0 0 0 0,-1 0-1 0 0,2-1 1 0 0,-10-8 0 0 0,13 11-82 0 0,-6-10 662 0 0,8 12-682 0 0,0-1 1 0 0,0 0-1 0 0,0 1 0 0 0,0-1 0 0 0,0 1 0 0 0,1-1 0 0 0,-1 1 1 0 0,0-1-1 0 0,0 1 0 0 0,1-1 0 0 0,-1 1 0 0 0,0 0 1 0 0,0-1-1 0 0,1 1 0 0 0,-1-1 0 0 0,1 1 0 0 0,-1 0 0 0 0,0-1 1 0 0,1 1-1 0 0,-1 0 0 0 0,1-1 0 0 0,-1 1 0 0 0,1 0 0 0 0,-1 0 1 0 0,1-1-1 0 0,-1 1 0 0 0,1 0 0 0 0,0 0 0 0 0,3-1 6 0 0,0 0-1 0 0,0 0 1 0 0,0 0-1 0 0,0 1 1 0 0,0 0 0 0 0,0-1-1 0 0,0 1 1 0 0,0 1-1 0 0,6 0 1 0 0,0 0 55 0 0,114 16 738 0 0,-109-15-705 0 0,-13-2-71 0 0,1 0 1 0 0,-1 0 0 0 0,1 0 0 0 0,-1 1-1 0 0,1-1 1 0 0,-1 1 0 0 0,0-1 0 0 0,1 1-1 0 0,-1 0 1 0 0,0 0 0 0 0,1 0-1 0 0,2 3 1 0 0,-4-4-23 0 0,0 1 0 0 0,0-1 1 0 0,-1 1-1 0 0,1-1 0 0 0,0 1 0 0 0,-1 0 0 0 0,1-1 0 0 0,-1 1 0 0 0,1 0 1 0 0,-1-1-1 0 0,1 1 0 0 0,-1 0 0 0 0,1 0 0 0 0,-1-1 0 0 0,0 1 1 0 0,0 0-1 0 0,1 0 0 0 0,-1 0 0 0 0,0-1 0 0 0,0 1 0 0 0,0 0 0 0 0,0 0 1 0 0,0 0-1 0 0,0 0 0 0 0,0 0 0 0 0,0-1 0 0 0,0 1 0 0 0,0 0 0 0 0,0 0 1 0 0,0 0-1 0 0,-1 0 0 0 0,1-1 0 0 0,0 1 0 0 0,-1 0 0 0 0,1 0 0 0 0,-3 6 36 0 0,0-2 0 0 0,0 1 0 0 0,0 0 0 0 0,-1-1 0 0 0,0 1 0 0 0,-8 8 0 0 0,-32 27 29 0 0,7-8-437 0 0,5-4-366 0 0,21-20-178 0 0,1 1 0 0 0,-16 18 0 0 0,11-8-1232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4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 2760 0 0,'-8'-6'12928'0'0,"8"7"-12841"0"0,0 0 0 0 0,1 0 0 0 0,-1 0 0 0 0,0 0 0 0 0,1 0 0 0 0,-1 0 0 0 0,1 0 0 0 0,-1 0 0 0 0,1 0 0 0 0,0-1 0 0 0,-1 1 0 0 0,1 0 0 0 0,0 0 0 0 0,-1 0 0 0 0,1-1 1 0 0,0 1-1 0 0,1 0 0 0 0,0 1 88 0 0,0-1 0 0 0,0 1 0 0 0,1-1 1 0 0,-1 0-1 0 0,0 0 0 0 0,0 0 1 0 0,4 1-1 0 0,2-1 229 0 0,1 0 0 0 0,-1-1-1 0 0,17 0 1 0 0,15 1-23 0 0,14 8-37 0 0,56 17 0 0 0,15 4 966 0 0,-100-27-1040 0 0,0-1 0 0 0,49-3 0 0 0,5 1-244 0 0,-39 1 300 0 0,56 6 995 0 0,-46-3-967 0 0,0-2 0 0 0,96-8 0 0 0,-114 4-1 0 0,-7 0-247 0 0,39-4 176 0 0,44-6 263 0 0,-32 4-337 0 0,3 1-211 0 0,85 4 0 0 0,-131 3 5 0 0,5 1 336 0 0,28-2 260 0 0,123-17 432 0 0,-78 17-549 0 0,-59 2-420 0 0,-25 0 27 0 0,36 7 0 0 0,-36-4 40 0 0,37 1 0 0 0,32 2 709 0 0,-38-4-701 0 0,-37-2-112 0 0,1 0 0 0 0,35-3 0 0 0,3-4 80 0 0,-30 4 184 0 0,42-10 1 0 0,1 1-401 0 0,-8 2-260 0 0,-36 4 1271 0 0,-24 5-899 0 0,-3-1-17 0 0,-1 1 0 0 0,1 0 0 0 0,-1-1-1 0 0,0 1 1 0 0,1-1 0 0 0,-1 0 0 0 0,1 0 0 0 0,-1 1 0 0 0,0-1-1 0 0,0 0 1 0 0,1 0 0 0 0,-1 0 0 0 0,0 0 0 0 0,0-1 0 0 0,1 0-1 0 0,-1 1-188 0 0,5-17-2476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1 720 11432 0 0,'0'0'7162'0'0,"8"-11"-2930"0"0,-1-6-3066 0 0,0-2-1 0 0,-1 1 1 0 0,3-22-1 0 0,-4 21-614 0 0,15-64 522 0 0,34-153 398 0 0,-43 185-1192 0 0,34-93-1 0 0,-43 137-273 0 0,1 1-1 0 0,0 0 0 0 0,1-1 1 0 0,-1 1-1 0 0,1 1 0 0 0,0-1 1 0 0,1 0-1 0 0,-1 1 0 0 0,9-7 1 0 0,-11 10-4 0 0,0 0-1 0 0,0 1 1 0 0,0-1 0 0 0,1 1 0 0 0,-1 0 0 0 0,0 0 0 0 0,1 0-1 0 0,-1 0 1 0 0,1 0 0 0 0,0 0 0 0 0,-1 1 0 0 0,1-1 0 0 0,0 1-1 0 0,-1-1 1 0 0,1 1 0 0 0,0 0 0 0 0,-1 0 0 0 0,1 1 0 0 0,0-1-1 0 0,-1 0 1 0 0,1 1 0 0 0,0 0 0 0 0,-1-1 0 0 0,1 1 0 0 0,-1 0-1 0 0,1 1 1 0 0,2 1 0 0 0,6 3-4 0 0,-1 1 0 0 0,-1 1 0 0 0,1 0 0 0 0,-1 0 0 0 0,0 1 0 0 0,-1 0 0 0 0,0 1 0 0 0,-1 0 0 0 0,0 0 0 0 0,0 0 0 0 0,6 16 0 0 0,5 12-9 0 0,-2 0 0 0 0,11 42 0 0 0,9 58 59 0 0,-20-69-30 0 0,11 49 58 0 0,-25-109-212 0 0,1 0 0 0 0,-1 1 0 0 0,-1 0 1 0 0,1 14-1 0 0,-2-23-287 0 0,-3 0-1151 0 0,-7-3 331 0 0,-2-2-40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3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4488 0 0,'0'0'5368'0'0,"3"-14"-4168"0"0,0 1 1125 0 0,-2 8-1567 0 0,0 1 0 0 0,1 0 1 0 0,-1 0-1 0 0,5-9 2091 0 0,-6 29-2657 0 0,-1 2-192 0 0,-4 25 0 0 0,-1 2 0 0 0,5-30 75 0 0,-1-2 28 0 0,1 0 0 0 0,0 0 1 0 0,1 1-1 0 0,1-1 0 0 0,0 0 0 0 0,0 0 0 0 0,7 23 0 0 0,-8-35-64 0 0,1 0-1 0 0,-1 0 1 0 0,1 0-1 0 0,-1-1 0 0 0,1 1 1 0 0,0 0-1 0 0,-1 0 1 0 0,1-1-1 0 0,0 1 1 0 0,-1 0-1 0 0,1-1 0 0 0,0 1 1 0 0,0 0-1 0 0,0-1 1 0 0,-1 1-1 0 0,1-1 1 0 0,0 1-1 0 0,0-1 0 0 0,0 0 1 0 0,0 1-1 0 0,0-1 1 0 0,0 0-1 0 0,0 0 1 0 0,0 0-1 0 0,0 0 0 0 0,0 0 1 0 0,0 0-1 0 0,0 0 1 0 0,0 0-1 0 0,0 0 0 0 0,0 0 1 0 0,1-1-1 0 0,1 1 40 0 0,-1-1 0 0 0,1 1 0 0 0,-1-1 0 0 0,0 0 0 0 0,1 0 0 0 0,-1 0 0 0 0,0 0 0 0 0,1-1 0 0 0,-1 1 0 0 0,0 0 0 0 0,3-4 0 0 0,4-7 154 0 0,0 1 0 0 0,-1-2 0 0 0,0 0-1 0 0,-1 1 1 0 0,6-17 0 0 0,-8 17-15 0 0,31-63 525 0 0,-34 69-697 0 0,-2 5-38 0 0,0 0 1 0 0,1-1-1 0 0,-1 1 1 0 0,0 0-1 0 0,1 0 1 0 0,-1 0-1 0 0,1 0 1 0 0,-1 0-1 0 0,1 0 1 0 0,0 0-1 0 0,-1 1 1 0 0,1-1-1 0 0,0 0 1 0 0,0 0-1 0 0,0 0 1 0 0,-1 3 3 0 0,-1 1-1 0 0,0-1 1 0 0,1 1 0 0 0,-1-1-1 0 0,1 1 1 0 0,0 0 0 0 0,-1-1-1 0 0,2 4 1 0 0,-2 0 16 0 0,-1 20-14 0 0,0-8 5 0 0,1 0 1 0 0,1 20-1 0 0,1-33-16 0 0,-1 0-1 0 0,1 0 1 0 0,0 0-1 0 0,0 0 1 0 0,1 0-1 0 0,0 0 1 0 0,-1 0-1 0 0,2 0 1 0 0,-1-1-1 0 0,0 1 1 0 0,1-1-1 0 0,3 5 1 0 0,-5-8 10 0 0,0 0 1 0 0,-1 0 0 0 0,1 0 0 0 0,0 0 0 0 0,0-1-1 0 0,0 1 1 0 0,0 0 0 0 0,0 0 0 0 0,0-1 0 0 0,0 1-1 0 0,0-1 1 0 0,0 1 0 0 0,0-1 0 0 0,1 1 0 0 0,-1-1-1 0 0,0 0 1 0 0,0 0 0 0 0,0 1 0 0 0,0-1 0 0 0,1 0 0 0 0,-1 0-1 0 0,2 0 1 0 0,-1-1 25 0 0,1 1 0 0 0,-1-1 0 0 0,0 0-1 0 0,0 0 1 0 0,0 0 0 0 0,0 0 0 0 0,1 0 0 0 0,-1-1 0 0 0,-1 1-1 0 0,5-3 1 0 0,1-4 123 0 0,0 1 0 0 0,0-1 0 0 0,-1 0-1 0 0,7-12 1 0 0,16-31 201 0 0,32-83-1 0 0,-36 77-1102 0 0,-17 35-219 0 0,-3 7-1669 0 0,-1 5-2684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3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28 9816 0 0,'-6'3'7879'0'0,"6"-2"-7740"0"0,0-1 1 0 0,0 0-1 0 0,0 1 0 0 0,0-1 0 0 0,-1 0 0 0 0,1 1 0 0 0,0-1 0 0 0,0 0 0 0 0,-1 1 0 0 0,1-1 0 0 0,0 0 0 0 0,0 1 0 0 0,-1-1 0 0 0,1 0 0 0 0,0 0 0 0 0,-1 1 0 0 0,1-1 0 0 0,0 0 0 0 0,-1 0 0 0 0,1 0 0 0 0,-1 0 0 0 0,1 1 0 0 0,0-1 0 0 0,-1 0 0 0 0,1 0 0 0 0,-1 0 0 0 0,-3-1 3190 0 0,14-2-2532 0 0,43-11-490 0 0,-30 7-6 0 0,29-5-1 0 0,-51 12-298 0 0,-1 0 0 0 0,1 0 0 0 0,0 0 0 0 0,-1 0 1 0 0,1 0-1 0 0,0-1 0 0 0,-1 1 0 0 0,1 0 0 0 0,0 1 0 0 0,-1-1 0 0 0,1 0 0 0 0,-1 0 0 0 0,1 0 0 0 0,0 0 0 0 0,-1 0 0 0 0,1 1 0 0 0,0-1 1 0 0,-1 0-1 0 0,1 0 0 0 0,-1 1 0 0 0,1-1 0 0 0,-1 0 0 0 0,1 1 0 0 0,-1-1 0 0 0,1 1 0 0 0,-1-1 0 0 0,1 1 0 0 0,-1-1 0 0 0,1 1 0 0 0,-1-1 0 0 0,0 1 1 0 0,1-1-1 0 0,-1 1 0 0 0,0 0 0 0 0,0-1 0 0 0,1 1 0 0 0,-1-1 0 0 0,0 1 0 0 0,0 0 0 0 0,0-1 0 0 0,0 1 0 0 0,0 0 0 0 0,0-1 0 0 0,0 2 0 0 0,0 1 10 0 0,0-1 0 0 0,0 1 0 0 0,-1 0 1 0 0,1 0-1 0 0,-1 0 0 0 0,-2 4 0 0 0,-4 9 22 0 0,-2 0 1 0 0,0-1-1 0 0,-16 22 1 0 0,24-36-35 0 0,-5 8 1 0 0,-5 6 10 0 0,0 0-1 0 0,1 1 1 0 0,0 1-1 0 0,2-1 1 0 0,-9 23-1 0 0,16-37 1 0 0,1 0 0 0 0,-1-1-1 0 0,1 1 1 0 0,-1 0 0 0 0,1-1 0 0 0,0 1 0 0 0,0 0-1 0 0,0-1 1 0 0,0 1 0 0 0,0 0 0 0 0,0 2-1 0 0,1-3 2 0 0,0 0-1 0 0,-1 0 1 0 0,1-1-1 0 0,-1 1 0 0 0,1 0 1 0 0,0-1-1 0 0,0 1 0 0 0,-1 0 1 0 0,1-1-1 0 0,0 1 0 0 0,0-1 1 0 0,0 1-1 0 0,0-1 1 0 0,-1 0-1 0 0,1 1 0 0 0,0-1 1 0 0,0 0-1 0 0,0 0 0 0 0,0 1 1 0 0,0-1-1 0 0,0 0 0 0 0,1 0 1 0 0,4 0 49 0 0,-1 1 0 0 0,0-1 1 0 0,0 0-1 0 0,1-1 0 0 0,-1 1 0 0 0,0-1 1 0 0,0 0-1 0 0,0 0 0 0 0,8-3 0 0 0,4-3 265 0 0,23-13-1 0 0,-31 15-504 0 0,0 0-1 0 0,0 0 0 0 0,0 1 1 0 0,1 0-1 0 0,-1 1 0 0 0,1 0 1 0 0,0 0-1 0 0,0 1 0 0 0,11 0 1 0 0,-5 2-2412 0 0,-1 2-6235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3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40 137 14568 0 0,'-2'0'103'0'0,"0"-1"1"0"0,0 1 0 0 0,0-1 0 0 0,0 0 0 0 0,0 1 0 0 0,1-1 0 0 0,-1 0-1 0 0,0 0 1 0 0,0 0 0 0 0,1-1 0 0 0,-1 1 0 0 0,0 0 0 0 0,1-1 0 0 0,-1 1 0 0 0,1-1-1 0 0,0 1 1 0 0,0-1 0 0 0,-1 0 0 0 0,1 1 0 0 0,0-1 0 0 0,0 0 0 0 0,0 0-1 0 0,1 0 1 0 0,-1 0 0 0 0,0 0 0 0 0,1 0 0 0 0,-1 0 0 0 0,1 0 0 0 0,0-3-1 0 0,0 4 49 0 0,-1 0 0 0 0,1 0 0 0 0,0 0-1 0 0,0-1 1 0 0,0 1 0 0 0,0 0-1 0 0,0 0 1 0 0,1 0 0 0 0,-1-1-1 0 0,0 1 1 0 0,0 0 0 0 0,1 0-1 0 0,-1 0 1 0 0,1 0 0 0 0,-1 0-1 0 0,1-1 1 0 0,0 1 0 0 0,-1 0-1 0 0,1 0 1 0 0,0 1 0 0 0,0-1 0 0 0,-1 0-1 0 0,1 0 1 0 0,0 0 0 0 0,0 0-1 0 0,0 1 1 0 0,0-1 0 0 0,0 0-1 0 0,0 1 1 0 0,0-1 0 0 0,0 1-1 0 0,1-1 1 0 0,-1 1 0 0 0,0 0-1 0 0,0-1 1 0 0,0 1 0 0 0,0 0-1 0 0,1 0 1 0 0,-1 0 0 0 0,0 0 0 0 0,0 0-1 0 0,2 0 1 0 0,36 2 545 0 0,0 2 0 0 0,47 11 0 0 0,-14-2-403 0 0,111 8 522 0 0,-175-20-798 0 0,1-1 0 0 0,0-1 1 0 0,-1 1-1 0 0,1-1 0 0 0,-1-1 0 0 0,1 1 0 0 0,-1-1 0 0 0,1-1 0 0 0,12-6 0 0 0,-20 9-15 0 0,-1 0-1 0 0,1 0 1 0 0,-1-1-1 0 0,1 1 0 0 0,-1 0 1 0 0,1-1-1 0 0,-1 1 1 0 0,0 0-1 0 0,1-1 0 0 0,-1 1 1 0 0,0-1-1 0 0,1 1 0 0 0,-1-1 1 0 0,0 1-1 0 0,0-1 1 0 0,1 1-1 0 0,-1-1 0 0 0,0 1 1 0 0,0-1-1 0 0,0 1 0 0 0,0-1 1 0 0,1 1-1 0 0,-1-1 1 0 0,0 1-1 0 0,0-1 0 0 0,0 1 1 0 0,0-1-1 0 0,-1 0 0 0 0,1-1 5 0 0,-1 1 0 0 0,1 0 0 0 0,-1-1-1 0 0,0 1 1 0 0,1 0 0 0 0,-1 0-1 0 0,0-1 1 0 0,0 1 0 0 0,0 0-1 0 0,-2-2 1 0 0,-2-1-16 0 0,0 0-1 0 0,0 1 1 0 0,-10-6 0 0 0,-4 1-88 0 0,-1 0-1 0 0,0 2 1 0 0,0 0 0 0 0,0 1 0 0 0,-33-2 0 0 0,42 5 76 0 0,0 0 37 0 0,0 1 1 0 0,0 0 0 0 0,0 0-1 0 0,0 1 1 0 0,0 1-1 0 0,-15 2 1 0 0,25-3 64 0 0,10 12 92 0 0,-6-9-160 0 0,0-1-1 0 0,0 0 0 0 0,0 0 0 0 0,1 0 0 0 0,-1-1 0 0 0,1 1 0 0 0,-1-1 0 0 0,1 0 0 0 0,0 0 0 0 0,-1 0 0 0 0,5 1 0 0 0,45 1 62 0 0,-37-2-45 0 0,27-2 75 0 0,-1-1 0 0 0,55-10 0 0 0,-92 12-85 0 0,-1-1-22 0 0,0 1 0 0 0,0 0-1 0 0,0 0 1 0 0,1 0 0 0 0,-1 0 0 0 0,0 1-1 0 0,0-1 1 0 0,5 2 0 0 0,-8-1 2 0 0,0-1 1 0 0,0 0-1 0 0,0 1 1 0 0,0-1-1 0 0,0 1 1 0 0,0-1-1 0 0,-1 1 1 0 0,1-1-1 0 0,0 1 1 0 0,0-1-1 0 0,0 1 1 0 0,0 0-1 0 0,-1 0 1 0 0,1-1-1 0 0,0 1 1 0 0,-1 0-1 0 0,1 0 1 0 0,-1 0-1 0 0,1 0 1 0 0,-1 0-1 0 0,1 0 1 0 0,-1-1-1 0 0,0 1 1 0 0,1 0-1 0 0,-1 0 1 0 0,0 0-1 0 0,0 1 0 0 0,0-1 1 0 0,0 0-1 0 0,0 0 1 0 0,0 0-1 0 0,0 0 1 0 0,0 0-1 0 0,0 0 1 0 0,0 0-1 0 0,0 0 1 0 0,-1 0-1 0 0,1 1 1 0 0,-4 8 212 0 0,0 1 0 0 0,-1-1 0 0 0,0 0 1 0 0,0-1-1 0 0,-9 13 0 0 0,-38 43 107 0 0,39-50-255 0 0,-10 10-338 0 0,0 0 1 0 0,-2-2 0 0 0,-1-1-1 0 0,-31 20 1 0 0,35-24-2049 0 0,15-13 340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3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10592 0 0,'0'0'818'0'0,"2"-1"101"0"0,1-5 34 0 0,-2 0 135 0 0,-1 5-950 0 0,0 1 0 0 0,0-1 0 0 0,0 1 0 0 0,0-1-1 0 0,0 1 1 0 0,0-1 0 0 0,0 1 0 0 0,0-1-1 0 0,0 0 1 0 0,0 1 0 0 0,0-1 0 0 0,0 1-1 0 0,0-1 1 0 0,0 1 0 0 0,-1-1 0 0 0,1 1-1 0 0,0-1 1 0 0,0 1 0 0 0,-1-1 0 0 0,1 0-1 0 0,-1 0 44 0 0,0 0 0 0 0,1-1-1 0 0,-1 1 1 0 0,1-1-1 0 0,0 1 1 0 0,0-1-1 0 0,-1 1 1 0 0,1-1-1 0 0,0 0 1 0 0,0 1-1 0 0,0-1 1 0 0,1-1 0 0 0,-1-10 634 0 0,0-12 581 0 0,0 23-1302 0 0,0 1 0 0 0,1 0 0 0 0,-1 0 0 0 0,1-1 0 0 0,-1 1 0 0 0,1 0 0 0 0,-1 0 0 0 0,1 0 0 0 0,0 0 0 0 0,0-1 0 0 0,0 1 0 0 0,-1 0 0 0 0,1 0-1 0 0,2-1 1 0 0,2-4 90 0 0,-3 3-186 0 0,0 1 0 0 0,-1 0 0 0 0,1 0 0 0 0,0 0-1 0 0,0 1 1 0 0,0-1 0 0 0,4-2 0 0 0,-5 3 227 0 0,12-1 29 0 0,-12 3-258 0 0,0 0 0 0 0,-1-1 0 0 0,1 1 0 0 0,-1 0 0 0 0,1-1 0 0 0,0 1 0 0 0,-1 0 0 0 0,1 0 0 0 0,-1 0 0 0 0,0-1 0 0 0,1 1 0 0 0,-1 0 0 0 0,0 0 1 0 0,1 0-1 0 0,-1 0 0 0 0,0 0 0 0 0,0 0 0 0 0,0 0 0 0 0,0 1 0 0 0,-1 20-70 0 0,0 0 0 0 0,-7 27-1 0 0,7-39 75 0 0,0-1 0 0 0,1 16 0 0 0,-1 6 0 0 0,0-9 0 0 0,1 1 0 0 0,5 31 0 0 0,-5-50 9 0 0,1 0 0 0 0,0 0 0 0 0,0-1 0 0 0,1 1-1 0 0,1 4 1 0 0,-3-7 0 0 0,1 0-1 0 0,-1 0 0 0 0,1 0 1 0 0,-1 0-1 0 0,1-1 0 0 0,-1 1 0 0 0,1 0 1 0 0,0 0-1 0 0,0 0 0 0 0,-1 0 1 0 0,1-1-1 0 0,0 1 0 0 0,0 0 1 0 0,0-1-1 0 0,0 1 0 0 0,0 0 1 0 0,-1-1-1 0 0,1 1 0 0 0,0-1 1 0 0,1 0-1 0 0,0 1 0 0 0,-1-1 279 0 0,13-8 588 0 0,-9 2-736 0 0,0 0 1 0 0,-1 0 0 0 0,0-1 0 0 0,0 1-1 0 0,0-1 1 0 0,-1 0 0 0 0,0 0 0 0 0,3-13 0 0 0,-1 7 44 0 0,6-16 167 0 0,2 0 0 0 0,1 1 0 0 0,26-41 0 0 0,-9 22-95 0 0,-29 40-197 0 0,2 27 6 0 0,-2-6-74 0 0,-1 1 1 0 0,-2 18-1 0 0,1-21 1 0 0,0 1 1 0 0,0-1-1 0 0,1 0 1 0 0,4 19-1 0 0,-2-19 8 0 0,7 24 0 0 0,-9-34 0 0 0,0 0 0 0 0,0 0 0 0 0,0 0 0 0 0,0 0 0 0 0,0 0 0 0 0,1-1 0 0 0,-1 1 0 0 0,0 0 0 0 0,1-1 0 0 0,-1 1 0 0 0,1-1 0 0 0,0 0 0 0 0,-1 1 0 0 0,5 1 0 0 0,-5-3 7 0 0,-1 0-1 0 0,1 0 0 0 0,0 0 1 0 0,0 1-1 0 0,0-1 0 0 0,0 0 1 0 0,0 0-1 0 0,0-1 1 0 0,0 1-1 0 0,-1 0 0 0 0,1 0 1 0 0,0 0-1 0 0,0 0 0 0 0,0-1 1 0 0,0 1-1 0 0,0-1 1 0 0,-1 1-1 0 0,1 0 0 0 0,0-1 1 0 0,0 1-1 0 0,-1-1 1 0 0,1 1-1 0 0,0-1 0 0 0,0 0 1 0 0,16-18 245 0 0,-15 17-224 0 0,36-56 680 0 0,-24 37-443 0 0,18-24 1 0 0,-21 32-207 0 0,-2-2 0 0 0,1 1 1 0 0,10-26-1 0 0,-18 37-155 0 0,0-2-12 0 0,1-1 1 0 0,0 1 0 0 0,0 0 0 0 0,4-6 0 0 0,-6 11-48 0 0,-1-1 1 0 0,1 0-1 0 0,-1 1 0 0 0,1-1 0 0 0,-1 1 0 0 0,1-1 0 0 0,-1 1 0 0 0,1-1 1 0 0,-1 1-1 0 0,1-1 0 0 0,0 1 0 0 0,-1 0 0 0 0,1-1 0 0 0,-1 1 1 0 0,1 0-1 0 0,0 0 0 0 0,0-1 0 0 0,-1 1 0 0 0,1 0 0 0 0,0 0 0 0 0,-1 0 1 0 0,1 0-1 0 0,0 0 0 0 0,0 0 0 0 0,-1 0 0 0 0,1 0 0 0 0,0 0 1 0 0,-1 0-1 0 0,1 0 0 0 0,0 0 0 0 0,0 1 0 0 0,-1-1 0 0 0,1 0 0 0 0,0 0 1 0 0,-1 1-1 0 0,1-1 0 0 0,0 1 0 0 0,-1-1 0 0 0,1 0 0 0 0,-1 1 1 0 0,1-1-1 0 0,-1 1 0 0 0,1 0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4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 13328 0 0,'0'0'612'0'0,"0"-1"-15"0"0,-6-10-1167 0 0,5-3 11073 0 0,1 14-10423 0 0,7 9 813 0 0,-3-1-877 0 0,-1 0-1 0 0,0 0 0 0 0,0 1 1 0 0,0-1-1 0 0,-1 1 0 0 0,-1-1 1 0 0,1 10-1 0 0,2 4-6 0 0,3 22 27 0 0,0-6 533 0 0,11 39 1 0 0,-2-24-153 0 0,1-9-85 0 0,-9-23-248 0 0,-5-16-212 0 0,-3-4-546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4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33 9216 0 0,'-2'-13'2331'0'0,"-2"-6"9636"0"0,7 34-10962 0 0,22 48-218 0 0,-13-32-628 0 0,18 63-1 0 0,-29-93-139 0 0,-1 0 0 0 0,0 0 0 0 0,1 1 0 0 0,-1-1 0 0 0,0 0 0 0 0,0 1 0 0 0,0-1 0 0 0,0 0-1 0 0,0 1 1 0 0,0-1 0 0 0,-1 0 0 0 0,1 1 0 0 0,0-1 0 0 0,-1 0 0 0 0,1 0 0 0 0,0 1 0 0 0,-1-1 0 0 0,0 0 0 0 0,1 0-1 0 0,-1 0 1 0 0,0 0 0 0 0,0 0 0 0 0,1 0 0 0 0,-1 0 0 0 0,0 0 0 0 0,0 0 0 0 0,0 0 0 0 0,0 0 0 0 0,-2 1 0 0 0,1-1 26 0 0,0-1 0 0 0,0 1 0 0 0,0 0 0 0 0,0-1 0 0 0,0 0 0 0 0,0 1 1 0 0,0-1-1 0 0,0 0 0 0 0,0 0 0 0 0,0 0 0 0 0,0 0 0 0 0,0 0 1 0 0,0-1-1 0 0,0 1 0 0 0,0-1 0 0 0,0 1 0 0 0,0-1 0 0 0,-2-1 1 0 0,-15-5 438 0 0,15 6-480 0 0,0-1 0 0 0,-1 1-1 0 0,1-1 1 0 0,0 0 0 0 0,0 0 0 0 0,0 0 0 0 0,1-1 0 0 0,-1 0-1 0 0,0 1 1 0 0,-4-6 0 0 0,7 7-6 0 0,1 0 0 0 0,-1 1 1 0 0,1-1-1 0 0,0 1 0 0 0,-1-1 0 0 0,1 0 0 0 0,0 1 0 0 0,-1-1 0 0 0,1 0 1 0 0,0 0-1 0 0,0 1 0 0 0,0-1 0 0 0,0 0 0 0 0,0 1 0 0 0,0-1 1 0 0,0 0-1 0 0,0 0 0 0 0,0 1 0 0 0,0-1 0 0 0,0 0 0 0 0,0 0 0 0 0,0 1 1 0 0,1-1-1 0 0,-1 0 0 0 0,0 1 0 0 0,1-1 0 0 0,-1 0 0 0 0,0 1 0 0 0,1-1 1 0 0,-1 0-1 0 0,1 1 0 0 0,-1-1 0 0 0,1 1 0 0 0,-1-1 0 0 0,1 1 0 0 0,-1-1 1 0 0,1 1-1 0 0,0-1 0 0 0,4-2-90 0 0,0-1-1 0 0,0 1 1 0 0,10-4 0 0 0,-5 1-93 0 0,-6 4 206 0 0,8-6 182 0 0,0 1 0 0 0,14-5 0 0 0,-11 2-296 0 0,-13 8 89 0 0,0 0 1 0 0,0 1 0 0 0,1-1 0 0 0,-1 1 0 0 0,0 0 0 0 0,0 0 0 0 0,1 0 0 0 0,-1 0 0 0 0,1 0 0 0 0,-1 0 0 0 0,1 1-1 0 0,-1-1 1 0 0,1 1 0 0 0,3 0 0 0 0,-9 12 184 0 0,0-8-173 0 0,1 0-1 0 0,-1 0 1 0 0,0 0-1 0 0,0-1 1 0 0,-1 0-1 0 0,1 1 1 0 0,-1-1-1 0 0,1 0 1 0 0,-1-1-1 0 0,0 1 1 0 0,0 0-1 0 0,-7 2 1 0 0,-6 5 118 0 0,-7 2-187 0 0,15-8 23 0 0,-1 0 1 0 0,-12 9 0 0 0,17-11 68 0 0,19-2 618 0 0,66-29 105 0 0,-53 17-2224 0 0,0 2 0 0 0,38-9 0 0 0,-48 17-618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4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4 115 11520 0 0,'-1'-23'1397'0'0,"0"18"-397"0"0,0 1 0 0 0,1-1 0 0 0,0 1 0 0 0,0-1 0 0 0,0 0 0 0 0,1 1 0 0 0,-1-1 0 0 0,3-5 0 0 0,16-34 3084 0 0,-8 57-2637 0 0,-6 2-1423 0 0,-1 0 0 0 0,-1 0 0 0 0,0 0 0 0 0,-1 0 0 0 0,-1 1 0 0 0,0 16 0 0 0,-1-12 16 0 0,1 0 1 0 0,8 39 0 0 0,-9-57-31 0 0,1 0 0 0 0,-1 0 0 0 0,1-1 1 0 0,-1 1-1 0 0,1 0 0 0 0,0 0 0 0 0,0-1 0 0 0,0 1 1 0 0,0 0-1 0 0,0-1 0 0 0,0 1 0 0 0,0-1 0 0 0,1 1 1 0 0,-1-1-1 0 0,1 0 0 0 0,-1 1 0 0 0,1-1 0 0 0,-1 0 1 0 0,1 0-1 0 0,2 1 0 0 0,-2-2-18 0 0,-1 1-1 0 0,1-1 1 0 0,-1 0 0 0 0,1 0 0 0 0,0 0 0 0 0,-1 0-1 0 0,1 0 1 0 0,0 0 0 0 0,-1 0 0 0 0,1-1-1 0 0,-1 1 1 0 0,1 0 0 0 0,-1-1 0 0 0,1 0-1 0 0,-1 1 1 0 0,1-1 0 0 0,-1 0 0 0 0,0 0-1 0 0,1 1 1 0 0,-1-1 0 0 0,0 0 0 0 0,1-1 0 0 0,-1 1-1 0 0,0 0 1 0 0,1-2 0 0 0,16-18 436 0 0,-1-1-1 0 0,-1 0 1 0 0,-1-2 0 0 0,22-44-1 0 0,-37 67-422 0 0,0 1-1 0 0,0-1 0 0 0,1 0 0 0 0,-1 1 0 0 0,0-1 0 0 0,1 1 1 0 0,-1-1-1 0 0,0 0 0 0 0,1 1 0 0 0,-1-1 0 0 0,1 1 1 0 0,-1-1-1 0 0,1 1 0 0 0,-1-1 0 0 0,1 1 0 0 0,-1 0 0 0 0,1-1 1 0 0,1 0-1 0 0,-2 2-2 0 0,0-1 0 0 0,1 0 0 0 0,-1 0 1 0 0,0 0-1 0 0,0 0 0 0 0,1 0 0 0 0,-1 0 1 0 0,0 0-1 0 0,1 1 0 0 0,-1-1 0 0 0,0 0 0 0 0,0 0 1 0 0,1 0-1 0 0,-1 1 0 0 0,0-1 0 0 0,0 0 1 0 0,1 0-1 0 0,-1 1 0 0 0,0-1 0 0 0,0 0 1 0 0,0 1-1 0 0,1-1 0 0 0,-1 0 0 0 0,0 1 0 0 0,0-1 1 0 0,7 28-54 0 0,-3-1 47 0 0,1 0 0 0 0,17 46 0 0 0,-21-67 45 0 0,1-1 0 0 0,1 0 0 0 0,-1 0-1 0 0,1-1 1 0 0,0 1 0 0 0,0 0 0 0 0,0-1 0 0 0,8 8-1 0 0,-9-10-22 0 0,-1-1 0 0 0,1 0-1 0 0,0 0 1 0 0,0 0-1 0 0,0 0 1 0 0,0 0 0 0 0,0 0-1 0 0,0 0 1 0 0,0 0-1 0 0,0-1 1 0 0,0 1 0 0 0,0-1-1 0 0,0 0 1 0 0,0 0-1 0 0,0 0 1 0 0,0 0 0 0 0,1 0-1 0 0,-1 0 1 0 0,0 0 0 0 0,0-1-1 0 0,0 1 1 0 0,0-1-1 0 0,0 1 1 0 0,0-1 0 0 0,0 0-1 0 0,2-1 1 0 0,3-1 63 0 0,0-1 0 0 0,-1 1 0 0 0,1-2 0 0 0,-1 1 0 0 0,0-1 0 0 0,0 0 0 0 0,0 0 1 0 0,-1-1-1 0 0,0 1 0 0 0,0-1 0 0 0,5-8 0 0 0,4-5 31 0 0,41-58 231 0 0,-47 64-463 0 0,0-1 1 0 0,-1 0-1 0 0,-1-1 1 0 0,5-15-1 0 0,-10 27-354 0 0,0-1 0 0 0,0 1 0 0 0,-1-1-1 0 0,0 1 1 0 0,0-5 0 0 0,0 6-26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5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61 216 2760 0 0,'-1'-1'42'0'0,"0"-1"1"0"0,0 1-1 0 0,1-1 0 0 0,-1 1 1 0 0,0-1-1 0 0,-1 1 0 0 0,1 0 1 0 0,0 0-1 0 0,0 0 0 0 0,0 0 1 0 0,-3-2-1 0 0,-17-9 4064 0 0,17 11-2765 0 0,0-1 1 0 0,1 0 0 0 0,-1-1-1 0 0,0 1 1 0 0,-1-7 5268 0 0,11 5-5427 0 0,6-1-924 0 0,15 1 308 0 0,1 0-1 0 0,1 2 1 0 0,-1 1 0 0 0,45 4-1 0 0,44 7-416 0 0,-52-5-14 0 0,-33-8-35 0 0,-10 1 32 0 0,-21 2-125 0 0,-1 0 0 0 0,0 0 0 0 0,0 0 0 0 0,0 0-1 0 0,1-1 1 0 0,-1 1 0 0 0,0 0 0 0 0,0 0 0 0 0,0 0 0 0 0,1 0 0 0 0,-1 0-1 0 0,0-1 1 0 0,0 1 0 0 0,0 0 0 0 0,0 0 0 0 0,1 0 0 0 0,-1-1 0 0 0,0 1-1 0 0,0 0 1 0 0,0 0 0 0 0,0-1 0 0 0,0 1 0 0 0,0 0 0 0 0,0 0 0 0 0,0 0-1 0 0,0-1 1 0 0,0 1 0 0 0,0 0 0 0 0,0 0 0 0 0,0-1 0 0 0,0 1-1 0 0,0 0 1 0 0,0 0 0 0 0,0-1 0 0 0,0 1 0 0 0,0 0 0 0 0,0 0 0 0 0,0-1-1 0 0,0 1 1 0 0,0 0 0 0 0,0 0 0 0 0,0 0 0 0 0,-1-1 0 0 0,1 1-1 0 0,-5-11 167 0 0,0 4-64 0 0,0 1 0 0 0,0-1-1 0 0,-1 1 1 0 0,0 0 0 0 0,-12-8 0 0 0,-38-22 611 0 0,6 4-1337 0 0,21 11 1390 0 0,24 19-676 0 0,4 2-21 0 0,16-3 3 0 0,-8 3-80 0 0,0 0 0 0 0,0 0 0 0 0,0 1 0 0 0,-1-1 0 0 0,11 4 0 0 0,16 1 0 0 0,-5-4 0 0 0,9 1 0 0 0,56 8 0 0 0,-90-9 1 0 0,0 0 0 0 0,0-1 0 0 0,0 1 0 0 0,0 0 0 0 0,-1 0 0 0 0,1 0 0 0 0,0 1 1 0 0,0-1-1 0 0,-1 1 0 0 0,1-1 0 0 0,3 4 0 0 0,-5-3 7 0 0,0-1 1 0 0,0 0 0 0 0,-1 0 0 0 0,1 0 0 0 0,-1 1-1 0 0,1-1 1 0 0,-1 0 0 0 0,1 0 0 0 0,-1 1 0 0 0,0-1-1 0 0,1 1 1 0 0,-1-1 0 0 0,0 0 0 0 0,0 1 0 0 0,0-1-1 0 0,0 1 1 0 0,0-1 0 0 0,0 0 0 0 0,-1 1 0 0 0,1-1-1 0 0,0 0 1 0 0,-1 1 0 0 0,1-1 0 0 0,-1 0-1 0 0,1 1 1 0 0,-1-1 0 0 0,0 1 0 0 0,-3 5 53 0 0,-1 0 0 0 0,1-1 0 0 0,-1 1 0 0 0,0-1 0 0 0,-9 8 0 0 0,8-9-448 0 0,1 1 0 0 0,0-1-1 0 0,0 1 1 0 0,1 0 0 0 0,0 0-1 0 0,-5 10 1 0 0,5 5-2586 0 0,2-9 753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4:5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42 162 14600 0 0,'-3'0'212'0'0,"1"-1"1"0"0,-1 1-1 0 0,0 0 1 0 0,0 0-1 0 0,0 0 1 0 0,-5 2-1 0 0,-8-1 6404 0 0,27-9-6064 0 0,1 4-438 0 0,-1-1 0 0 0,1 1 0 0 0,-1 1 0 0 0,1 0 0 0 0,0 0 1 0 0,0 1-1 0 0,13 0 0 0 0,20-4 97 0 0,54-9 111 0 0,-76 11-275 0 0,-15 2 16 0 0,0 1-1 0 0,14-1 0 0 0,-5 0 11 0 0,-9 0 116 0 0,-8 2-177 0 0,0 0 0 0 0,0 0 0 0 0,0 0 0 0 0,0 0-1 0 0,0 0 1 0 0,0 0 0 0 0,0 0 0 0 0,0 0 0 0 0,0-1 0 0 0,0 1-1 0 0,0 0 1 0 0,0 0 0 0 0,1 0 0 0 0,-1 0 0 0 0,0 0-1 0 0,0 0 1 0 0,0 0 0 0 0,0 0 0 0 0,0 0 0 0 0,0 0-1 0 0,0 0 1 0 0,0 0 0 0 0,0 0 0 0 0,0-1 0 0 0,0 1-1 0 0,0 0 1 0 0,0 0 0 0 0,0 0 0 0 0,0 0 0 0 0,0 0-1 0 0,0 0 1 0 0,0 0 0 0 0,0 0 0 0 0,0 0 0 0 0,0 0 0 0 0,0-1-1 0 0,0 1 1 0 0,0 0 0 0 0,0 0 0 0 0,0 0 0 0 0,0 0-1 0 0,0 0 1 0 0,0 0 0 0 0,-1 0 0 0 0,1 0 0 0 0,0 0-1 0 0,0 0 1 0 0,0 0 0 0 0,0 0 0 0 0,0 0 0 0 0,0 0-1 0 0,0-1 1 0 0,-6-3 61 0 0,-1 0 1 0 0,0 0-1 0 0,1 1 0 0 0,-1 0 0 0 0,0 0 1 0 0,-1 0-1 0 0,1 1 0 0 0,-14-3 0 0 0,-16-5 14 0 0,-30-10-13 0 0,-20-7 202 0 0,80 24-88 0 0,11 3 94 0 0,7 2-80 0 0,167 7-202 0 0,-150-8-2 0 0,38-4 1 0 0,-2 0 20 0 0,-60 3 20 0 0,1 0 0 0 0,-1 0 0 0 0,0 1 0 0 0,0-1-1 0 0,0 1 1 0 0,7 2 0 0 0,-10-3 553 0 0,-2 3-521 0 0,0 1-1 0 0,0-1 0 0 0,-1 0 1 0 0,1 0-1 0 0,-1 0 1 0 0,0 0-1 0 0,1 0 0 0 0,-1-1 1 0 0,-5 6-1 0 0,-88 97 373 0 0,94-105-542 0 0,1 0 0 0 0,0 0 0 0 0,0 0 1 0 0,0 0-1 0 0,-1 2-1284 0 0,1-2 1284 0 0,0 0 0 0 0,0 0 0 0 0,0 0 1 0 0,0 0-1 0 0,0 0 0 0 0,0 1 0 0 0,0-1 0 0 0,0 0 1 0 0,0 0-1 0 0,0 0 0 0 0,0 0 0 0 0,0 0 0 0 0,0 1 1 0 0,0-1-1 0 0,0 0 0 0 0,0 0 0 0 0,0 0 0 0 0,0 0 1 0 0,0 1-1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2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15 2304 0 0,'0'0'101'0'0,"-13"-6"583"0"0,8 4 3037 0 0,0 0-2392 0 0,-11-3 2348 0 0,15 5-3229 0 0,-13 12 1206 0 0,13-10-1412 0 0,-1-1 0 0 0,1 0 0 0 0,-1 1 0 0 0,1-1 0 0 0,0 1 0 0 0,0 0 0 0 0,0-1 0 0 0,-1 1 0 0 0,2 0 0 0 0,-1 0 0 0 0,-1 3 0 0 0,1-4 143 0 0,7 12 886 0 0,-4-12-1207 0 0,1 0-1 0 0,-1 1 1 0 0,0-1 0 0 0,0 0-1 0 0,0 0 1 0 0,1-1 0 0 0,-1 1-1 0 0,1 0 1 0 0,-1-1 0 0 0,0 0-1 0 0,1 1 1 0 0,-1-1 0 0 0,1 0-1 0 0,-1 0 1 0 0,5-1 0 0 0,5-1 221 0 0,24-6 0 0 0,-5 0 71 0 0,14 1 67 0 0,0 2 0 0 0,1 1 0 0 0,-1 3 0 0 0,64 6 0 0 0,-43 0 98 0 0,-39-4-128 0 0,55 11 0 0 0,-34-1 852 0 0,69 7 0 0 0,-110-17-1124 0 0,-1-1 0 0 0,1 1 0 0 0,0-1 0 0 0,0-1 0 0 0,0 1 0 0 0,0-1 0 0 0,0 0 0 0 0,-1-1-1 0 0,1 0 1 0 0,-1 0 0 0 0,1 0 0 0 0,10-6 0 0 0,-10 2-15 0 0,0 1-857 0 0,0 8-3265 0 0,1-1 2137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43 4608 0 0,'-5'-2'18275'0'0,"17"-1"-14723"0"0,57-11-444 0 0,-17 4-2716 0 0,59-3 0 0 0,-31 13-2688 0 0,-54 0 856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2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57 113 9216 0 0,'-14'2'421'0'0,"11"-1"-12"0"0,-14-4-93 0 0,-5 3 7345 0 0,31 0-6773 0 0,121 6 1165 0 0,2 0-1518 0 0,-49-8 291 0 0,163-26 0 0 0,-78-11-164 0 0,-103 21-108 0 0,105-12 1 0 0,-154 28-496 0 0,-1 0 4 0 0,0 0-1 0 0,0 1 0 0 0,0 1 0 0 0,0 0 1 0 0,0 1-1 0 0,0 1 0 0 0,18 4 0 0 0,-10 2-2134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2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 7344 0 0,'-28'-6'7805'0'0,"36"6"-7574"0"0,21-2 848 0 0,52 3 0 0 0,-24 0-578 0 0,124-6 885 0 0,113 3 516 0 0,-166 9-904 0 0,48 4 538 0 0,-144-8-1049 0 0,0 0 0 0 0,0-2 0 0 0,58-6 0 0 0,-88 6-448 0 0,8-6 308 0 0,-8 4-448 0 0,3 1-2457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2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1840 0 0,'0'0'15191'0'0,"9"3"-14167"0"0,-4 0-840 0 0,0-1 0 0 0,-1 0 1 0 0,1 0-1 0 0,0-1 0 0 0,0 0 0 0 0,0 1 0 0 0,6-1 0 0 0,40 3 675 0 0,-37-3-663 0 0,93 2 604 0 0,-11-6-447 0 0,-51 1-202 0 0,133-16 898 0 0,-2 0-450 0 0,-37 22-47 0 0,-115-2-14 0 0,21-2 95 0 0,53-6 0 0 0,-44-3 555 0 0,-18 2-1012 0 0,-24 2-95 0 0,-10 4-73 0 0,-1 1 1 0 0,1-1-1 0 0,-1 0 0 0 0,1 1 0 0 0,0-1 0 0 0,0 1 0 0 0,-1-1 1 0 0,1 1-1 0 0,2 0 0 0 0,-3 0-84 0 0,7-8-2817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4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 2760 0 0,'-12'13'2084'0'0,"5"-8"3302"0"0,14-6-1288 0 0,-6 0-3956 0 0,1 1 0 0 0,0-1 0 0 0,-1 1-1 0 0,1 0 1 0 0,0 0 0 0 0,-1 0 0 0 0,1 0 0 0 0,0 0-1 0 0,3 0 1 0 0,-4 1 314 0 0,10-4 833 0 0,59-5 1039 0 0,45-5-828 0 0,-89 11-1386 0 0,47-3 92 0 0,40 10-288 0 0,-57-2 326 0 0,48 7 213 0 0,-63-6-329 0 0,-23-2 85 0 0,0 0 0 0 0,21-2 0 0 0,55-8 221 0 0,138-4-96 0 0,-171 14-428 0 0,87 15 0 0 0,-110-13 499 0 0,43-1 0 0 0,-11-1 411 0 0,10 2-882 0 0,87 8 180 0 0,-32-1 218 0 0,-104-10-66 0 0,-1-1 0 0 0,45-7 1 0 0,-12-5 6 0 0,-35 6-209 0 0,0 1 1 0 0,50-2 0 0 0,4 0 365 0 0,-26 2-218 0 0,-8 0 136 0 0,9-1-189 0 0,-25 10-230 0 0,-18 0-1902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4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8952 0 0,'0'0'1896'0'0,"5"-11"-952"0"0,-3 6-722 0 0,0 1 0 0 0,0-1 0 0 0,0 1 0 0 0,1-1 0 0 0,0 1 0 0 0,0 0 1 0 0,0 0-1 0 0,0 0 0 0 0,1 0 0 0 0,-1 1 0 0 0,5-4 0 0 0,0 1-81 0 0,0 0 0 0 0,0 0 0 0 0,0 1 0 0 0,0 0 0 0 0,10-4 1 0 0,16-3-1010 0 0,-23 9 368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4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7368 0 0,'-5'4'85'0'0,"-1"-1"0"0"0,1 1 0 0 0,0 0 0 0 0,1 1 0 0 0,-1-1-1 0 0,1 1 1 0 0,0 0 0 0 0,0 0 0 0 0,-6 10 0 0 0,5-6 156 0 0,1 1-1 0 0,0 0 0 0 0,0 0 1 0 0,0 1-1 0 0,-1 11 1 0 0,0 10 413 0 0,1 1 1 0 0,2 57 0 0 0,5-37-638 0 0,2 1 0 0 0,25 100 0 0 0,-15-80 21 0 0,7 47 455 0 0,-6 1 0 0 0,2 186 0 0 0,-25-148-56 0 0,0-3 272 0 0,-4 31 48 0 0,-1-2-236 0 0,7-28-43 0 0,3-112-363 0 0,-3 197 212 0 0,10-82-282 0 0,5 107 171 0 0,-10-263-219 0 0,2 21 185 0 0,0 0 0 0 0,-3 0 0 0 0,0 0 1 0 0,-8 48-1 0 0,5-58 546 0 0,1 1 0 0 0,0 0 0 0 0,1 23 0 0 0,2-40-682 0 0,0 1 1 0 0,0-1 0 0 0,0 1 0 0 0,0 0 0 0 0,0-1-1 0 0,0 1 1 0 0,1 0 0 0 0,-1-1 0 0 0,0 1 0 0 0,0-1-1 0 0,1 1 1 0 0,-1 0 0 0 0,0-1 0 0 0,1 1 0 0 0,-1-1-1 0 0,0 1 1 0 0,1-1 0 0 0,-1 0 0 0 0,1 1-1 0 0,-1-1 1 0 0,1 1 0 0 0,0 0 0 0 0,1-1-3 0 0,-1 1 0 0 0,1 0 0 0 0,0 0-1 0 0,0-1 1 0 0,-1 1 0 0 0,1-1 0 0 0,0 0 0 0 0,2 1 0 0 0,5-1-31 0 0,0 0-1 0 0,14-1 1 0 0,-17 0 66 0 0,22-1-181 0 0,36 1 0 0 0,-23 6-6677 0 0,-27-3 229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6:5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33 2304 0 0,'0'0'101'0'0,"-9"14"2267"0"0,-7 6 5964 0 0,16-20-8272 0 0,0 0 1 0 0,-1 0 0 0 0,1-1-1 0 0,0 1 1 0 0,0 0-1 0 0,0 0 1 0 0,0 0-1 0 0,0 0 1 0 0,0 0 0 0 0,0 0-1 0 0,-1 0 1 0 0,1 0-1 0 0,0 0 1 0 0,0 0-1 0 0,0 0 1 0 0,0 0-1 0 0,0 0 1 0 0,0 0 0 0 0,0 0-1 0 0,-1 0 1 0 0,1 0-1 0 0,0 0 1 0 0,0 0-1 0 0,0 0 1 0 0,0 0 0 0 0,0 0-1 0 0,0 0 1 0 0,0 0-1 0 0,-1 1 1 0 0,1-1-1 0 0,0 0 1 0 0,0 0-1 0 0,0 0 1 0 0,0 0 0 0 0,0 0-1 0 0,0 0 1 0 0,0 0-1 0 0,0 0 1 0 0,0 0-1 0 0,0 1 1 0 0,0-1 0 0 0,0 0-1 0 0,-1 0 1 0 0,1 0-1 0 0,0 0 1 0 0,0 0-1 0 0,0 0 1 0 0,0 0-1 0 0,0 1 1 0 0,0-1 0 0 0,0 0-1 0 0,0 0 1 0 0,0 0-1 0 0,0 0 1 0 0,0 0-1 0 0,0 0 1 0 0,0 0 0 0 0,0 1-1 0 0,0-1 1 0 0,1 0-1 0 0,-1 0 1 0 0,0 0-1 0 0,0 0 1 0 0,0 0-1 0 0,0 0 1 0 0,0 0 0 0 0,0 0-1 0 0,0 1 1 0 0,0-1-1 0 0,8 7 4373 0 0,-5-5-5555 0 0,-2-1 1249 0 0,5 2 120 0 0,-2-1-72 0 0,0-1 0 0 0,0 1 0 0 0,1-1 0 0 0,-1 0 0 0 0,1 0 0 0 0,-1 0 0 0 0,1-1 0 0 0,-1 0 0 0 0,6 0 0 0 0,-3 0 172 0 0,0 1 0 0 0,1 0 0 0 0,7 1 0 0 0,3 1 66 0 0,0 0-1 0 0,1-2 1 0 0,34 0-1 0 0,-25-2-199 0 0,-21 1-174 0 0,1-1 0 0 0,-1 0 0 0 0,8-2 0 0 0,17-2 89 0 0,-30 5-110 0 0,-1-1 0 0 0,0 1 0 0 0,0 0 0 0 0,1 0 0 0 0,-1-1 0 0 0,0 1 0 0 0,0-1 0 0 0,0 1 0 0 0,0-1 0 0 0,2 0 0 0 0,11-5 189 0 0,-10 5-160 0 0,5-1 16 0 0,0 0-1 0 0,-1 1 0 0 0,1 0 0 0 0,0 1 0 0 0,0-1 1 0 0,0 2-1 0 0,0-1 0 0 0,-1 1 0 0 0,11 2 0 0 0,31 14 77 0 0,-29-11-91 0 0,-1-1-1 0 0,1 0 0 0 0,37 2 1 0 0,-39-5 22 0 0,52 1 262 0 0,2 1-148 0 0,37 1-215 0 0,-90-4 298 0 0,0-1-1 0 0,1-1 1 0 0,30-4-1 0 0,-9 0-509 0 0,18-4 102 0 0,-39 5 116 0 0,-1 1 0 0 0,26-1 0 0 0,10 3 71 0 0,-21 0 15 0 0,37 3 0 0 0,27-1-61 0 0,-10 0 0 0 0,-69 0 31 0 0,30-4 0 0 0,-32 2-30 0 0,-1 0-1 0 0,22 3 1 0 0,15 0 27 0 0,-37-2-10 0 0,28 3 0 0 0,1 3 14 0 0,75 1 0 0 0,270-3 251 0 0,-304-3-228 0 0,138-4 135 0 0,135-22-78 0 0,-241 14-48 0 0,47 7 2 0 0,45-3 28 0 0,-149 2-94 0 0,71-8 0 0 0,-40 0 0 0 0,-66 10 0 0 0,39-1 0 0 0,-13 1 0 0 0,-18 1 0 0 0,56 4 0 0 0,4 4 10 0 0,103 11 20 0 0,-145-12 74 0 0,58 0 0 0 0,-87-6 90 0 0,36-7 0 0 0,0 0 18 0 0,-7 2-121 0 0,49-1 74 0 0,-40 1 155 0 0,-62 6-313 0 0,1 1 1 0 0,-1-1-1 0 0,0 0 1 0 0,1 0-1 0 0,-1-1 1 0 0,0 1-1 0 0,1 0 1 0 0,-1 0-1 0 0,1 0 1 0 0,-1 0-1 0 0,0 0 0 0 0,1 0 1 0 0,-1 0-1 0 0,0 0 1 0 0,1-1-1 0 0,-1 1 1 0 0,0 0-1 0 0,1 0 1 0 0,-1 0-1 0 0,0-1 0 0 0,0 1 1 0 0,1 0-1 0 0,-1-1 1 0 0,0 1-1 0 0,0 0 1 0 0,1 0-1 0 0,-1-1 1 0 0,0 1-1 0 0,0 0 0 0 0,0-1 1 0 0,0 1-1 0 0,0 0 1 0 0,1-1-1 0 0,-1 1 1 0 0,0-1-1 0 0,0 1 1 0 0,0 0-1 0 0,0-1 0 0 0,0 1 1 0 0,0 0-1 0 0,0-1 1 0 0,0 1-1 0 0,0-1 1 0 0,0 1-1 0 0,0 0 1 0 0,-1-1-1 0 0,1 1 0 0 0,0 0 1 0 0,0-1-1 0 0,-1-1-280 0 0,1 1 0 0 0,-1-1-1 0 0,0 0 1 0 0,0 1 0 0 0,0-1-1 0 0,1 1 1 0 0,-1-1-1 0 0,-3-2 1 0 0,-1 1-2697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0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25 443 6160 0 0,'0'0'556'0'0,"-5"-15"3101"0"0,5 13-3454 0 0,0 0 1 0 0,-1 0-1 0 0,1 0 0 0 0,-1 0 1 0 0,0 0-1 0 0,1 0 1 0 0,-1 0-1 0 0,-1-2 0 0 0,0 2 8 0 0,1-1 0 0 0,0 1-1 0 0,0-1 1 0 0,0 1 0 0 0,1-1-1 0 0,-1 1 1 0 0,0-1 0 0 0,1-4 0 0 0,-6-72 3388 0 0,7 1-1443 0 0,0 61-1563 0 0,0 1 0 0 0,2-1 0 0 0,8-32 0 0 0,-8 42-556 0 0,-1 1 1 0 0,1 0-1 0 0,0 1 0 0 0,1-1 0 0 0,-1 0 0 0 0,1 1 0 0 0,0 0 0 0 0,1 0 0 0 0,5-6 0 0 0,-7 9-18 0 0,1-1 0 0 0,-1 0 0 0 0,1 1-1 0 0,0-1 1 0 0,-1 1 0 0 0,1 0-1 0 0,0 1 1 0 0,0-1 0 0 0,0 1 0 0 0,1-1-1 0 0,-1 1 1 0 0,0 0 0 0 0,0 1 0 0 0,9-1-1 0 0,2 0 9 0 0,0 2 0 0 0,1 0 0 0 0,-1 0 0 0 0,0 2 0 0 0,0 0 0 0 0,0 0 0 0 0,25 11 0 0 0,-25-8 35 0 0,1-1 0 0 0,0-1 0 0 0,1 0 0 0 0,-1-1 0 0 0,1-1 0 0 0,-1-1 0 0 0,28 0 0 0 0,32-10 197 0 0,161 15-339 0 0,-106-13 943 0 0,3 1-699 0 0,51 0 164 0 0,72 1-154 0 0,106 16 78 0 0,-226-4-252 0 0,281 3 64 0 0,-234-14-44 0 0,127 3 24 0 0,-214 3-6 0 0,130-14-1 0 0,-184 6 44 0 0,-1-2 1 0 0,81-27-1 0 0,-97 27-72 0 0,-16 4 1 0 0,1 1 0 0 0,-1 0 1 0 0,1 1-1 0 0,0 0 0 0 0,0 1 0 0 0,0 0 0 0 0,0 1 0 0 0,0 0 0 0 0,22 3 1 0 0,-32-3 12 0 0,1 0 0 0 0,-1 1 0 0 0,1-1 1 0 0,0 0-1 0 0,-1 1 0 0 0,1-1 1 0 0,-1 1-1 0 0,1 0 0 0 0,-1 0 1 0 0,0-1-1 0 0,1 1 0 0 0,-1 0 0 0 0,0 0 1 0 0,1 0-1 0 0,-1 0 0 0 0,0 0 1 0 0,0 1-1 0 0,0-1 0 0 0,0 0 0 0 0,0 1 1 0 0,0-1-1 0 0,0 0 0 0 0,-1 1 1 0 0,1-1-1 0 0,0 1 0 0 0,-1-1 1 0 0,1 1-1 0 0,-1-1 0 0 0,0 1 0 0 0,1 0 1 0 0,-1-1-1 0 0,0 1 0 0 0,0-1 1 0 0,0 1-1 0 0,0 2 0 0 0,-2 16 82 0 0,0 0 0 0 0,-1 0 0 0 0,-9 29 0 0 0,11-45-89 0 0,-22 66 192 0 0,17-59-149 0 0,5-10-55 0 0,1 0-1 0 0,-1 0 0 0 0,0 1 1 0 0,0-1-1 0 0,1 0 0 0 0,-1 0 1 0 0,1 0-1 0 0,-1 0 0 0 0,1 1 0 0 0,0-1 1 0 0,-1 0-1 0 0,1 1 0 0 0,0-1 1 0 0,0 0-1 0 0,0 2 0 0 0,0-3-20 0 0,0 0-1 0 0,0 1 1 0 0,0-1-1 0 0,0 0 1 0 0,0 0-1 0 0,1 1 1 0 0,-1-1-1 0 0,0 0 1 0 0,0 0-1 0 0,1 1 1 0 0,-1-1-1 0 0,0 0 1 0 0,0 0-1 0 0,0 0 1 0 0,1 0-1 0 0,-1 1 1 0 0,0-1-1 0 0,1 0 1 0 0,-1 0-1 0 0,0 0 1 0 0,0 0-1 0 0,1 0 1 0 0,-1 0-1 0 0,0 0 1 0 0,1 0-1 0 0,-1 0 1 0 0,0 0-1 0 0,1 0 1 0 0,-1 0-1 0 0,0 0 1 0 0,0 0-1 0 0,1 0 1 0 0,-1 0-1 0 0,1 0 1 0 0,13-2-849 0 0,-12 1 388 0 0,20-2-3352 0 0,-10 1-4247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0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24 2760 0 0,'-14'12'2621'0'0,"-9"3"9633"0"0,37-17-11290 0 0,30-3 564 0 0,-1 1 0 0 0,79 5 0 0 0,-107-1-1330 0 0,24-1 0 0 0,-3-1 10 0 0,150-8-374 0 0,-49 0 1412 0 0,-5 1-548 0 0,-68 3-589 0 0,0 3 1 0 0,79 7 0 0 0,10 13 339 0 0,-55-10-897 0 0,-11-1 1372 0 0,-31-1-658 0 0,58 9 0 0 0,-74-9-103 0 0,1-1 0 0 0,52-3 0 0 0,-65-1-108 0 0,12 0 96 0 0,92 3 323 0 0,8 2 118 0 0,-6 0-292 0 0,-80-2-227 0 0,27 2-15 0 0,65 12 134 0 0,-21-4-37 0 0,-35 2-59 0 0,33 4 329 0 0,-104-17-276 0 0,1-1-1 0 0,0-1 1 0 0,-1 0 0 0 0,1-2-1 0 0,20-4 1 0 0,-10 1-5 0 0,41-2-1 0 0,-37 4-14 0 0,10-2-129 0 0,-20 2 36 0 0,26-1 0 0 0,44-1 92 0 0,-85 5-126 0 0,-1 0-1 0 0,1 0 1 0 0,0-1-1 0 0,0 0 1 0 0,0-1-1 0 0,10-3 1 0 0,-18 4 40 0 0,4-1-31 0 0,17-4-299 0 0,-21 6 136 0 0,5 6-2748 0 0,-5-3 2400 0 0,0 0 0 0 0,0 0 0 0 0,-1 1 0 0 0,1-1 0 0 0,-1 0 0 0 0,1 1 0 0 0,-1-1-1 0 0,0 0 1 0 0,0 1 0 0 0,-1-1 0 0 0,1 0 0 0 0,-2 6 0 0 0,0 3-443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1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90 3224 0 0,'-9'-4'592'0'0,"2"1"1201"0"0,4 2-695 0 0,0 0-1 0 0,1 0 1 0 0,-1 0 0 0 0,1 0 0 0 0,0 0 0 0 0,-1-1 0 0 0,-3-2-1 0 0,5 2-707 0 0,-1 0 0 0 0,1 1-1 0 0,0-1 1 0 0,-1 0 0 0 0,1 0-1 0 0,0 0 1 0 0,-1-3 0 0 0,1 1 92 0 0,-1 0 0 0 0,1 0 0 0 0,0-1 0 0 0,0 1 0 0 0,0-1 0 0 0,0 1 0 0 0,1-1 0 0 0,0-5 0 0 0,0 10-419 0 0,0-1-1 0 0,0 1 1 0 0,0 0 0 0 0,0-1-1 0 0,0 1 1 0 0,1-1-1 0 0,-1 1 1 0 0,0 0 0 0 0,0-1-1 0 0,1 1 1 0 0,-1 0-1 0 0,0-1 1 0 0,0 1-1 0 0,1 0 1 0 0,-1 0 0 0 0,0-1-1 0 0,1 1 1 0 0,-1 0-1 0 0,0 0 1 0 0,1-1-1 0 0,-1 1 1 0 0,0 0 0 0 0,1 0-1 0 0,-1 0 1 0 0,1 0-1 0 0,-1 0 1 0 0,0 0-1 0 0,1-1 1 0 0,-1 1 0 0 0,1 0-1 0 0,-1 0 1 0 0,1 0-1 0 0,16 0 229 0 0,-13 1-32 0 0,3-1-35 0 0,1 1 0 0 0,-1 0 1 0 0,9 3-1 0 0,-1 0 80 0 0,22 6 317 0 0,14 2-24 0 0,-18-10-493 0 0,-1-1 0 0 0,1-1 0 0 0,56-8 0 0 0,-23 1-1578 0 0,-46 6-150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350 134 9216 0 0,'0'0'704'0'0,"1"-10"-406"0"0,4-21 1402 0 0,-4 30-920 0 0,-5-12 1599 0 0,3 10-1955 0 0,0-1-1 0 0,0 1 1 0 0,0-1 0 0 0,1 0 0 0 0,-1-4 0 0 0,1 6-266 0 0,0 0 1 0 0,0 0-1 0 0,0 1 1 0 0,-1-1 0 0 0,1 0-1 0 0,0 1 1 0 0,-1-1-1 0 0,1 0 1 0 0,-1 1 0 0 0,0-1-1 0 0,1 0 1 0 0,-1 1-1 0 0,0-1 1 0 0,0 1 0 0 0,0-1-1 0 0,0 1 1 0 0,0 0-1 0 0,0-1 1 0 0,0 1 0 0 0,-1 0-1 0 0,1 0 1 0 0,0 0-1 0 0,-1 0 1 0 0,-2-2 0 0 0,0 1 78 0 0,-1 0 0 0 0,1 0 0 0 0,-1 0-1 0 0,0 1 1 0 0,1 0 0 0 0,-1 0 0 0 0,0 0 0 0 0,0 0 0 0 0,0 1 0 0 0,1 0 0 0 0,-1 0 0 0 0,-6 0 0 0 0,4 2-72 0 0,0-1 0 0 0,-1 1-1 0 0,2 0 1 0 0,-1 0 0 0 0,0 1 0 0 0,0 0-1 0 0,-9 6 1 0 0,3-1-93 0 0,0 2-1 0 0,0 0 1 0 0,1 0 0 0 0,1 1-1 0 0,0 1 1 0 0,-17 21 0 0 0,18-18-71 0 0,2 0 1 0 0,-1 0 0 0 0,2 0 0 0 0,-6 19 0 0 0,9-24-1 0 0,-6 17-1 0 0,2 1 0 0 0,1 0 0 0 0,1 0 0 0 0,-2 38 0 0 0,6-48 69 0 0,2 1 0 0 0,-1 0-1 0 0,2-1 1 0 0,1 1 0 0 0,0-1-1 0 0,1 0 1 0 0,1 1 0 0 0,1-1-1 0 0,1-1 1 0 0,0 1-1 0 0,10 17 1 0 0,-12-28-6 0 0,0 0 0 0 0,0 0 0 0 0,1-1 0 0 0,0 0 1 0 0,0 0-1 0 0,1 0 0 0 0,0 0 0 0 0,0-1 0 0 0,0 0 0 0 0,7 4 0 0 0,-10-7-19 0 0,0-1 1 0 0,1 1 0 0 0,-1-1-1 0 0,0 1 1 0 0,1-1-1 0 0,-1 0 1 0 0,1 0-1 0 0,-1-1 1 0 0,1 1 0 0 0,-1-1-1 0 0,1 0 1 0 0,-1 0-1 0 0,1 0 1 0 0,-1 0-1 0 0,1-1 1 0 0,0 1 0 0 0,-1-1-1 0 0,1 0 1 0 0,-1 0-1 0 0,0 0 1 0 0,1 0-1 0 0,-1-1 1 0 0,0 1 0 0 0,4-4-1 0 0,3-2 116 0 0,0 0 0 0 0,-1-1 0 0 0,0 0 0 0 0,-1-1-1 0 0,0 0 1 0 0,0 0 0 0 0,-1-1 0 0 0,0 0 0 0 0,9-17 0 0 0,0-4 104 0 0,-2-2 1 0 0,10-34-1 0 0,-14 33-116 0 0,-1 0-1 0 0,-2-1 1 0 0,4-64 0 0 0,-10 25-1284 0 0,-4 60-271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1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82 7344 0 0,'0'0'660'0'0,"-8"-16"378"0"0,-1-3 2433 0 0,8 15-2863 0 0,0 0 1 0 0,0 1-1 0 0,-1-1 1 0 0,0 1-1 0 0,-10-17 11252 0 0,26 17-10985 0 0,262 1 561 0 0,-241 0-1373 0 0,-21 1-5 0 0,0 1 1 0 0,0 0 0 0 0,22 3-1 0 0,-23 1-3972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1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17 164 10448 0 0,'0'0'1177'0'0,"-9"-9"410"0"0,7 8-1255 0 0,-3-4 792 0 0,5 4-1064 0 0,0 0 0 0 0,0-1 0 0 0,0 1 0 0 0,0 0 0 0 0,0 0 0 0 0,0-1 0 0 0,0 1 0 0 0,1 0 0 0 0,-1-1 0 0 0,1-1 0 0 0,5-14 9 0 0,-4 11 882 0 0,-1 4-800 0 0,0 0 0 0 0,-1-1-1 0 0,1 1 1 0 0,-1 0-1 0 0,1 0 1 0 0,-1 0 0 0 0,0 0-1 0 0,0-1 1 0 0,0 1-1 0 0,0 0 1 0 0,0 0 0 0 0,-1-4-1 0 0,0 3 336 0 0,1-1 1 0 0,-1 0-1 0 0,1 0 1 0 0,0 0-1 0 0,0-5 0 0 0,0 2 1644 0 0,5 5-1965 0 0,3-2-153 0 0,0 0-1 0 0,1 1 1 0 0,-1 0-1 0 0,1 0 1 0 0,-1 1-1 0 0,1 0 1 0 0,13 0-1 0 0,3-5 161 0 0,-22 5-154 0 0,1 1 0 0 0,0 0 0 0 0,0 0 0 0 0,0 0 0 0 0,1 0 0 0 0,3 0 0 0 0,7 0 4 0 0,-14 0 21 0 0,1 1 0 0 0,-1 0 0 0 0,1-1-1 0 0,-1 1 1 0 0,0 0 0 0 0,1 0 0 0 0,-1 0 0 0 0,1 0 0 0 0,-1 1 0 0 0,2-1 0 0 0,-2 1-31 0 0,0-1 1 0 0,-1 0 0 0 0,1 1-1 0 0,0 0 1 0 0,-1-1 0 0 0,1 1 0 0 0,0-1-1 0 0,-1 1 1 0 0,1 0 0 0 0,-1-1 0 0 0,1 1-1 0 0,-1 0 1 0 0,0 0 0 0 0,1-1-1 0 0,-1 1 1 0 0,0 0 0 0 0,1 0 0 0 0,-1 0-1 0 0,0 0 1 0 0,0-1 0 0 0,0 1 0 0 0,1 1-1 0 0,1 15 13 0 0,-1 0 1 0 0,-1 20-1 0 0,2 18-21 0 0,1-18-4 0 0,0 3 0 0 0,13 68 0 0 0,-9-75 0 0 0,-4-19 0 0 0,0 1 0 0 0,1-1 0 0 0,7 18 0 0 0,-3-14 9 0 0,2 1 0 0 0,14 23 0 0 0,-5-19 73 0 0,0 0 0 0 0,25 22 0 0 0,-27-28 215 0 0,-12-12-273 0 0,0 1 1 0 0,-1-1 0 0 0,0 1 0 0 0,0 0 0 0 0,-1 1 0 0 0,1-1-1 0 0,4 13 1 0 0,-6-7 18 0 0,-16 1 972 0 0,12-12-956 0 0,0 1 0 0 0,0-1 0 0 0,0 0 0 0 0,0 0 1 0 0,0 0-1 0 0,-1-1 0 0 0,1 1 0 0 0,0 0 0 0 0,-1-1 1 0 0,1 0-1 0 0,-1 1 0 0 0,-2-1 0 0 0,-2 1 74 0 0,-3 1-49 0 0,0 0 0 0 0,1 1 0 0 0,-11 5 0 0 0,-18 6 28 0 0,34-13-105 0 0,0 1-1 0 0,-1 0 1 0 0,1 0-1 0 0,0 0 1 0 0,-5 4-1 0 0,-12 6 19 0 0,21-12-25 0 0,-5 3 9 0 0,-1-1 0 0 0,1 0 1 0 0,0-1-1 0 0,-1 1 0 0 0,1-1 0 0 0,-10 1 0 0 0,12-2-262 0 0,-8 0 444 0 0,11 0-338 0 0,0 0-1 0 0,-1 1 1 0 0,1-1-1 0 0,0 0 0 0 0,0 0 1 0 0,-1 0-1 0 0,1 0 1 0 0,0 0-1 0 0,0 1 1 0 0,0-1-1 0 0,0 0 1 0 0,-1 0-1 0 0,1 0 1 0 0,0 1-1 0 0,0-1 0 0 0,0 0 1 0 0,0 0-1 0 0,0 0 1 0 0,0 1-1 0 0,-1-1 1 0 0,1 0-1 0 0,0 0 1 0 0,0 1-1 0 0,0-1 1 0 0,0 0-1 0 0,0 0 1 0 0,0 1-1 0 0,0 4-1883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21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17 187 10880 0 0,'0'0'832'0'0,"-1"0"-568"0"0,-3 1-171 0 0,-8 3 5940 0 0,13-20-4305 0 0,6-8 169 0 0,-6 23-1634 0 0,5-5 196 0 0,-4 5-359 0 0,-1-1-1 0 0,1 1 1 0 0,-1-1 0 0 0,0 1 0 0 0,0-1 0 0 0,1 0 0 0 0,-1 0 0 0 0,0 0 0 0 0,0 0 0 0 0,-1 0-1 0 0,2-4 1 0 0,-1 5 172 0 0,9-10 1000 0 0,-4 10-1208 0 0,-3 1 0 0 0,18-2 79 0 0,-16 1-128 0 0,6 0 51 0 0,-9 3-68 0 0,-1-1 4 0 0,12 1 41 0 0,22 1 0 0 0,2 0 53 0 0,-23-1-19 0 0,0-2 1 0 0,0 1 0 0 0,0-2 0 0 0,0 0-1 0 0,25-5 1 0 0,9 1 241 0 0,-42 4-290 0 0,-1 0 0 0 0,1 0 0 0 0,-1 1 0 0 0,6 0 0 0 0,16-2 33 0 0,-20 1-57 0 0,1 0 0 0 0,0 1 0 0 0,9 0 0 0 0,-10 1 4 0 0,-1-1 0 0 0,1 0 0 0 0,-1 0 0 0 0,0-1 0 0 0,11-2 0 0 0,1-1-8 0 0,-1 2-1 0 0,0 0 1 0 0,1 1-1 0 0,-1 0 1 0 0,19 3-1 0 0,5-1 51 0 0,2 0-5 0 0,0 2 0 0 0,60 12 0 0 0,-74-5-46 0 0,-24-7 0 0 0,0-1 0 0 0,0-1 0 0 0,10 3 0 0 0,24 3 0 0 0,47 4 0 0 0,-54-7 15 0 0,-19-2-3 0 0,0-1 1 0 0,0 0-1 0 0,20-1 0 0 0,-20-1-3 0 0,0 1 0 0 0,0 1 1 0 0,15 2-1 0 0,22 1 29 0 0,-6 1 28 0 0,-34-3-50 0 0,0-1-1 0 0,-1 0 0 0 0,17 0 1 0 0,155-2 169 0 0,-89 2-125 0 0,-60-1-51 0 0,74 2 46 0 0,-36-4-55 0 0,-51 1-1 0 0,22-3 0 0 0,-30 2 10 0 0,1 0 1 0 0,-1 1-1 0 0,0 1 0 0 0,1 0 0 0 0,18 2 1 0 0,-13 0-8 0 0,-1-1 0 0 0,0 0 1 0 0,1-2-1 0 0,22-3 1 0 0,5 1-5 0 0,-31 2 4 0 0,0 0 0 0 0,1 0 1 0 0,-2-1-1 0 0,18-6 0 0 0,57-12 75 0 0,-13 4-37 0 0,-29 6-40 0 0,0 1 0 0 0,1 3 0 0 0,56-1 0 0 0,43-5 0 0 0,-35 0 0 0 0,-63 5 0 0 0,49 1 0 0 0,-61 4 18 0 0,66-11 0 0 0,16-3 10 0 0,-58 12-28 0 0,-25 1 0 0 0,62 3 0 0 0,-67 2 0 0 0,64 9 0 0 0,38 6 64 0 0,-126-15-50 0 0,0-2-1 0 0,0 1 1 0 0,0 0 0 0 0,0-1-1 0 0,0 0 1 0 0,0 0-1 0 0,0-1 1 0 0,0 0 0 0 0,6-1-1 0 0,10-9-3018 0 0,-19 7 1570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7:5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34 132 2304 0 0,'0'-2'4785'0'0,"-2"-9"-4086"0"0,4-11 601 0 0,-2 22-1023 0 0,0-21 1902 0 0,-1 19-2002 0 0,0-1 0 0 0,0 1 1 0 0,0-1-1 0 0,0 1 0 0 0,0-1 1 0 0,-1 1-1 0 0,1 0 0 0 0,-1 0 1 0 0,0 0-1 0 0,-4-4 986 0 0,-8 0 21 0 0,14 6-1153 0 0,0 0 0 0 0,0 0 0 0 0,0-1 0 0 0,0 1 0 0 0,0 0 0 0 0,0 0 0 0 0,0 0 0 0 0,0-1 0 0 0,0 1 0 0 0,0 0 0 0 0,0 0 0 0 0,0 0 0 0 0,0 0 0 0 0,0-1 0 0 0,0 1 0 0 0,0 0 0 0 0,0 0 0 0 0,0 0 0 0 0,0 0 0 0 0,0-1 0 0 0,0 1 0 0 0,0 0 0 0 0,1 0 0 0 0,-1 0 0 0 0,0 0 0 0 0,0 0 0 0 0,0 0 0 0 0,0-1 0 0 0,0 1 0 0 0,0 0 0 0 0,1 0 0 0 0,-1 0 0 0 0,0 0 0 0 0,0 0 0 0 0,0 0 0 0 0,0 0 0 0 0,1 0 0 0 0,-1 0 1 0 0,0 0-1 0 0,0 0 0 0 0,0 0 0 0 0,1 0 0 0 0,-1 0 0 0 0,0 0 0 0 0,0 0 0 0 0,0 0 0 0 0,1 0 0 0 0,9-2 546 0 0,15 0-351 0 0,-19 1-134 0 0,1 0-1 0 0,0 1 1 0 0,12 1-1 0 0,25 4-735 0 0,-34-4 1059 0 0,11 4 173 0 0,-17-5-562 0 0,-1 1-1 0 0,0-1 1 0 0,0 0 0 0 0,0 0 0 0 0,0 0-1 0 0,1 0 1 0 0,-1 0 0 0 0,0-1 0 0 0,6-1-1 0 0,14-1 100 0 0,-5 4-62 0 0,-12-1-31 0 0,0 1 0 0 0,0-1 1 0 0,1-1-1 0 0,-1 1 0 0 0,8-3 0 0 0,-5 1 3 0 0,110-24 170 0 0,-100 23-63 0 0,0 1-1 0 0,0 1 0 0 0,1 1 1 0 0,-1 0-1 0 0,30 6 0 0 0,-23 0-16 0 0,-15-3-76 0 0,1-1 0 0 0,0 1-1 0 0,21 0 1 0 0,-20-3 6 0 0,0 2 0 0 0,13 2-1 0 0,-13-2-13 0 0,0 0-1 0 0,13 0 1 0 0,-2 0 116 0 0,-20-2-148 0 0,-1 0 0 0 0,0 0-1 0 0,0 0 1 0 0,0 0 0 0 0,1 0 0 0 0,4-1-1 0 0,-4 0 8 0 0,1 1-1 0 0,-1 0 0 0 0,1 0 0 0 0,0 0 1 0 0,-1 0-1 0 0,1 1 0 0 0,7 2 0 0 0,19 2-1 0 0,-29-6-14 0 0,0 1 0 0 0,0 0 0 0 0,0 0 0 0 0,0 1 0 0 0,0-1 0 0 0,0 0 0 0 0,-1 1 0 0 0,4 0 0 0 0,3 1 0 0 0,-4-2 0 0 0,-1 0 0 0 0,0 1 0 0 0,0 0 0 0 0,0 0 0 0 0,1 0 0 0 0,-1 0 0 0 0,3 1 0 0 0,-3 0 0 0 0,0-1 0 0 0,0 0 0 0 0,1 0 0 0 0,-1 0 0 0 0,0 0 0 0 0,1 0 0 0 0,3-1 0 0 0,-1 1 14 0 0,1-1 0 0 0,-1 1-1 0 0,11 4 1 0 0,-11-4 12 0 0,-1 1 1 0 0,1-1-1 0 0,0 0 1 0 0,-1-1-1 0 0,8 1 1 0 0,-2-1 220 0 0,11-3-100 0 0,-18 2-199 0 0,0 1-1 0 0,1 0 0 0 0,-1-1 1 0 0,0 1-1 0 0,1 1 1 0 0,-1-1-1 0 0,5 2 0 0 0,14 0 56 0 0,-14-2 208 0 0,6 0 87 0 0,26-4 1 0 0,-9 4-199 0 0,0 1-54 0 0,-30-1-43 0 0,1 0 0 0 0,-1 0 0 0 0,0 1 0 0 0,1-1 0 0 0,-1 1 1 0 0,0-1-1 0 0,5 3 0 0 0,-4-2 2 0 0,0 1 1 0 0,1-1-1 0 0,0 0 1 0 0,-1 0 0 0 0,1-1-1 0 0,0 1 1 0 0,-1-1-1 0 0,5 0 1 0 0,25 5 79 0 0,44 3 641 0 0,-3-3-1192 0 0,-73-5 470 0 0,2 0 17 0 0,0 0 0 0 0,-1 0 0 0 0,1 0-1 0 0,0-1 1 0 0,0 1 0 0 0,0-1 0 0 0,0 1-1 0 0,4-3 1 0 0,30-4 370 0 0,-28 5-389 0 0,0 0 0 0 0,-1 1 0 0 0,1 0 0 0 0,0 0 0 0 0,0 1 0 0 0,16 2 0 0 0,-19-1-2 0 0,1-1 0 0 0,0 0 0 0 0,-1 0 0 0 0,10-1 0 0 0,4 0 0 0 0,-1 2 0 0 0,0 1 0 0 0,0 0 0 0 0,-1 1 0 0 0,31 9 0 0 0,-29-11-1 0 0,-12-1 13 0 0,20-4 254 0 0,-25 3-239 0 0,27-8 336 0 0,-4 0-934 0 0,7-3 1401 0 0,-32 12-324 0 0,0-1-63 0 0,23-11-670 0 0,-23 12 101 0 0,1-2 122 0 0,-1 2 246 0 0,-1-1-106 0 0,0-3-22 0 0,2-1-148 0 0,-2 5-262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9:1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 2304 0 0,'-6'5'200'0'0,"2"-2"533"0"0,0-2 0 0 0,0 1 0 0 0,0 0 0 0 0,-1-1 0 0 0,1 0 0 0 0,0 0 0 0 0,-1 0 0 0 0,1 0 0 0 0,0-1 0 0 0,-1 1 0 0 0,1-1 1 0 0,-7-1-1 0 0,-1 1 4823 0 0,74-5-3923 0 0,-7-1-891 0 0,173-1 1242 0 0,-161 4-1636 0 0,166-1 330 0 0,-125 9-396 0 0,170 15 570 0 0,-36 17 630 0 0,-238-36-1393 0 0,-1-1 0 0 0,1 1-1 0 0,-1-1 1 0 0,0 0 0 0 0,1 1 0 0 0,-1-2-1 0 0,1 1 1 0 0,6-2 0 0 0,-7 1-44 0 0,-1 0-1 0 0,1 0 1 0 0,-1 0 0 0 0,0-1 0 0 0,1 1-1 0 0,-1-1 1 0 0,0 1 0 0 0,0-1-1 0 0,0 0 1 0 0,3-4 0 0 0,-1 2-143 0 0,0 0 1 0 0,-1 1-1 0 0,1-1 1 0 0,1 1 0 0 0,7-5-1 0 0,4 2-8005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9:1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8 114 6992 0 0,'0'0'322'0'0,"-3"-6"104"0"0,2 1 184 0 0,0 0 0 0 0,0-1 0 0 0,0 1 0 0 0,1 0 0 0 0,0-11 1 0 0,1 6 106 0 0,-1 9-297 0 0,1-14 2242 0 0,2 14-2582 0 0,0 1 0 0 0,1-1 0 0 0,-1 0 0 0 0,0 1 0 0 0,1 0 0 0 0,-1 0 1 0 0,1 0-1 0 0,-1 0 0 0 0,0 1 0 0 0,1-1 0 0 0,-1 1 0 0 0,5 1 1 0 0,22 3 276 0 0,114 1 862 0 0,70-2-310 0 0,49-27-515 0 0,68-4 716 0 0,-38 22-302 0 0,-226 5-616 0 0,134 15 773 0 0,-118-6-458 0 0,-79-9-445 0 0,0 0-1 0 0,0 0 0 0 0,0 0 0 0 0,0 0 1 0 0,0-1-1 0 0,0 1 0 0 0,0-1 0 0 0,0 0 1 0 0,-1 0-1 0 0,1-1 0 0 0,0 1 1 0 0,5-4-1 0 0,13-8-6564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9:1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81 1840 0 0,'0'1'21'0'0,"-1"0"0"0"0,0 0-1 0 0,0 0 1 0 0,0-1 0 0 0,0 1 0 0 0,0 0-1 0 0,0-1 1 0 0,0 1 0 0 0,0 0 0 0 0,0-1 0 0 0,0 1-1 0 0,0-1 1 0 0,0 1 0 0 0,0-1 0 0 0,0 0-1 0 0,-3 1 1 0 0,-23 1 3432 0 0,2 1 1603 0 0,12 1-3915 0 0,0-1 0 0 0,0-1 0 0 0,0 0-1 0 0,-21 1 1 0 0,25-3 77 0 0,6 0 1291 0 0,6-2-615 0 0,5-3-2263 0 0,-4 2 510 0 0,3-3 4 0 0,1 0 0 0 0,-1 1 0 0 0,1 0 0 0 0,1 0 0 0 0,-1 1 0 0 0,0 0 0 0 0,13-4 0 0 0,34-5 479 0 0,0 2 0 0 0,57-4 1 0 0,115 2 155 0 0,-119 8-497 0 0,258 6 44 0 0,-274 1-154 0 0,176 15-161 0 0,-182-16 44 0 0,-49-1-40 0 0,9-3-3460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9:2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65 282 6448 0 0,'-38'-9'2295'0'0,"11"7"11996"0"0,39 4-13622 0 0,35 3 318 0 0,-21-1-604 0 0,51-1-1 0 0,-12-4-55 0 0,108-10 530 0 0,-88-1-557 0 0,104-13-80 0 0,-150 28-108 0 0,-37-3 204 0 0,-11-3 24 0 0,-40-21-183 0 0,1-1 1 0 0,-87-61-1 0 0,67 41-157 0 0,32 22 0 0 0,21 14 0 0 0,-30-14 0 0 0,144 58-71 0 0,-45-17 70 0 0,26 3-4 0 0,-8-3 82 0 0,1 2 208 0 0,-47-13-167 0 0,0 0 1 0 0,0 1 0 0 0,36 18 0 0 0,-60-26-105 0 0,-1 1 0 0 0,0 0 0 0 0,0-1-1 0 0,0 1 1 0 0,0 0 0 0 0,0 0 0 0 0,0 0 0 0 0,0 0-1 0 0,0 0 1 0 0,0 0 0 0 0,-1 0 0 0 0,1 0 0 0 0,0 0 0 0 0,0 0-1 0 0,-1 0 1 0 0,1 0 0 0 0,-1 1 0 0 0,1-1 0 0 0,-1 0-1 0 0,1 2 1 0 0,-1-1 10 0 0,0 0 0 0 0,0 1-1 0 0,0-1 1 0 0,0 0-1 0 0,-1 0 1 0 0,1 1 0 0 0,-1-1-1 0 0,1 0 1 0 0,-1 0-1 0 0,-2 4 1 0 0,-1 3 58 0 0,-1-1 0 0 0,0 0 0 0 0,0-1 0 0 0,-10 11 0 0 0,-5 3-2 0 0,0-2 1 0 0,-26 18-1 0 0,17-13-49 0 0,23-19-94 0 0,-9 7-1655 0 0,-14 15 1 0 0,26-23 958 0 0,-1 0 1 0 0,1 0 0 0 0,0 1-1 0 0,0-1 1 0 0,0 1 0 0 0,0-1-1 0 0,1 1 1 0 0,-3 8-1 0 0,2 0-7884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9:3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27 246 8288 0 0,'0'0'756'0'0,"-17"-3"824"0"0,17 3-1316 0 0,0 0 1 0 0,-1 0 0 0 0,1 0 0 0 0,-1 0-1 0 0,1 0 1 0 0,-1 0 0 0 0,1 0-1 0 0,0 0 1 0 0,-1-1 0 0 0,1 1 0 0 0,-1 0-1 0 0,1 0 1 0 0,0-1 0 0 0,-1 1 0 0 0,1 0-1 0 0,0 0 1 0 0,-1-1 0 0 0,1 1-1 0 0,0 0 1 0 0,-1-1 0 0 0,1 1 0 0 0,0-1-1 0 0,0 1 1 0 0,-1 0 0 0 0,1-1 0 0 0,0 1-1 0 0,0-1 1 0 0,0 0-144 0 0,0 1 0 0 0,0-1-1 0 0,0 1 1 0 0,1-1 0 0 0,-1 0 0 0 0,0 1 0 0 0,0-1-1 0 0,1 1 1 0 0,-1-1 0 0 0,0 1 0 0 0,1-1 0 0 0,-1 1-1 0 0,0-1 1 0 0,1 1 0 0 0,-1 0 0 0 0,1-1 0 0 0,0 0-1 0 0,1 0 9 0 0,0-1-1 0 0,1 1 1 0 0,-1-1-1 0 0,1 1 0 0 0,-1 0 1 0 0,1 0-1 0 0,-1 0 1 0 0,5-1-1 0 0,342-23 3729 0 0,-335 24-3760 0 0,306-26 526 0 0,174-11 1577 0 0,-164 39-1293 0 0,-51 2-54 0 0,-187-4-520 0 0,-21 0 332 0 0,110-13 1 0 0,-72-8-484 0 0,-56 9 290 0 0,54-22-1 0 0,-80 26-452 0 0,0 1-1 0 0,52-9 0 0 0,-52 14-8 0 0,36-1 0 0 0,-58 6-3 0 0,-5-2-10 0 0,1 0 1 0 0,0 1 0 0 0,0-1 0 0 0,-1 0-1 0 0,1 0 1 0 0,0 0 0 0 0,0 0-1 0 0,-1 0 1 0 0,1 1 0 0 0,0-1 0 0 0,0-1-1 0 0,0 1 1 0 0,-1 0 0 0 0,1 0-1 0 0,0 0 1 0 0,0 0 0 0 0,-1 0 0 0 0,1-1-1 0 0,0 1 1 0 0,1-1 0 0 0,-1 0-212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19:4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74 4608 0 0,'-35'-3'19831'0'0,"118"20"-17904"0"0,-61-9-1592 0 0,-17-6-226 0 0,1 1 0 0 0,0-1 1 0 0,0-1-1 0 0,0 1 0 0 0,1-1 1 0 0,-1 0-1 0 0,0 0 0 0 0,1-1 1 0 0,-1 0-1 0 0,9 0 0 0 0,1-2-122 0 0,0 1-1 0 0,31 2 0 0 0,-11 0 264 0 0,10 1 191 0 0,52 9 0 0 0,77 14-76 0 0,-64-7-365 0 0,-55-10 64 0 0,-37-6-57 0 0,125 8 189 0 0,-53-16-83 0 0,-36 2-98 0 0,-45 3 1 0 0,43 0 85 0 0,-50 1-105 0 0,-1 1 1 0 0,0-1-1 0 0,0 1 0 0 0,0 0 1 0 0,1 0-1 0 0,-1 0 0 0 0,0 0 1 0 0,0 0-1 0 0,3 2 0 0 0,13 6-23 0 0,-6-6 27 0 0,1-2 0 0 0,-1 1 0 0 0,0-2 0 0 0,1 1 0 0 0,-1-2 0 0 0,20-2 0 0 0,69-16 43 0 0,-14 2 74 0 0,-68 15-62 0 0,-6 0 7 0 0,1 0 0 0 0,0-1 1 0 0,22-8-1 0 0,-27 8-61 0 0,-1 1-1 0 0,1 0 1 0 0,-1 0 0 0 0,11 0-1 0 0,9-1-23 0 0,22-2-121 0 0,-36 5 97 0 0,0-1 1 0 0,15-4-1 0 0,-6 2 47 0 0,-1 0 0 0 0,43 1 0 0 0,-9 1 0 0 0,-43 0 0 0 0,11 0 0 0 0,-1 0 0 0 0,36 3 0 0 0,-3 3 0 0 0,65-4 0 0 0,-62-2 11 0 0,9 1 173 0 0,-23-2-249 0 0,-1 1 0 0 0,73 10 0 0 0,-47 1 63 0 0,45 4 16 0 0,-73-13 8 0 0,78-8 0 0 0,3-1-6 0 0,-84 8-16 0 0,74-3 0 0 0,-75 4 0 0 0,0 0 0 0 0,44-1 0 0 0,-37 1 0 0 0,90 1 0 0 0,-97-1 0 0 0,33-2 0 0 0,59-11 0 0 0,2 6 38 0 0,-28 2-12 0 0,20-8 38 0 0,-81 8 11 0 0,53-3 197 0 0,-74 6-137 0 0,0-1 0 0 0,37-7 0 0 0,-53 7-253 0 0,-1 0 1 0 0,0-1-1 0 0,1 1 0 0 0,-1-1 0 0 0,-1 0 0 0 0,1 0 1 0 0,0-1-1 0 0,-1 1 0 0 0,1-1 0 0 0,-1 0 1 0 0,0 0-1 0 0,-1-1 0 0 0,1 1 0 0 0,4-8 0 0 0,-8 12-16 0 0,0 0 0 0 0,0-1 0 0 0,0 1 0 0 0,1 0-1 0 0,-1 0 1 0 0,0-1 0 0 0,0 1 0 0 0,0 0-1 0 0,0 0 1 0 0,0-1 0 0 0,0 1 0 0 0,0 0-1 0 0,0 0 1 0 0,0-1 0 0 0,0 1 0 0 0,0 0 0 0 0,0 0-1 0 0,0-1 1 0 0,0 1 0 0 0,-1 0 0 0 0,1 0-1 0 0,0 0 1 0 0,0-1 0 0 0,0 1 0 0 0,0 0-1 0 0,0 0 1 0 0,0-1 0 0 0,-1 1 0 0 0,1 0 0 0 0,0 0-1 0 0,0 0 1 0 0,0 0 0 0 0,-1-1 0 0 0,-4-1-1544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29 106 11056 0 0,'0'0'1001'0'0,"-1"-1"-822"0"0,0 0 112 0 0,0 1 1 0 0,0-1 0 0 0,1 0 0 0 0,-1 0 0 0 0,0 0 0 0 0,1 0 0 0 0,-1 0-1 0 0,1 1 1 0 0,-1-1 0 0 0,1 0 0 0 0,-1 0 0 0 0,1 0 0 0 0,0 0 0 0 0,-1-1-1 0 0,1 1 1 0 0,0 0 0 0 0,0 0 0 0 0,0 0 0 0 0,0 0 0 0 0,0 0 0 0 0,0 0-1 0 0,0 0 1 0 0,1-2 0 0 0,-1-1 1670 0 0,2-27 5346 0 0,-2 28-6374 0 0,-1 17-771 0 0,-1 0-157 0 0,-1 0 0 0 0,-7 25 0 0 0,5-22 51 0 0,4-16 780 0 0,3-8-445 0 0,0-2-496 0 0,-1 1-1 0 0,2 0 1 0 0,-1 1 0 0 0,1-1-1 0 0,0 0 1 0 0,1 1-1 0 0,0-1 1 0 0,0 1 0 0 0,0 0-1 0 0,1 1 1 0 0,0-1 0 0 0,0 1-1 0 0,9-8 1 0 0,-5 3-2683 0 0,0-1-6949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1:5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2304 0 0,'0'0'297'0'0,"2"-13"3087"0"0,2-16 10326 0 0,-3 31-13623 0 0,-1-1-1 0 0,1 0 0 0 0,0 0 0 0 0,0 0 0 0 0,0 0 1 0 0,0 0-1 0 0,0 0 0 0 0,0 0 0 0 0,0 0 0 0 0,0 0 0 0 0,0 0 1 0 0,0-1-1 0 0,0 1 0 0 0,1 0 0 0 0,-1-1 0 0 0,0 1 1 0 0,1-1-1 0 0,-1 1 0 0 0,0-1 0 0 0,2 0 0 0 0,32 4 614 0 0,-16-4-626 0 0,-12 1-25 0 0,-1-1-1 0 0,0 0 1 0 0,13-3-1 0 0,8 1 110 0 0,112-6 180 0 0,-124 9-380 0 0,0-1 96 0 0,0 0 0 0 0,0-1 0 0 0,17-4 0 0 0,-12 2-22 0 0,-1 1 0 0 0,33 1 0 0 0,-8-1-32 0 0,-5 2-34 0 0,1 1 0 0 0,42 8-1 0 0,-31-3 61 0 0,45 8 206 0 0,15 1 253 0 0,-55-9-232 0 0,29 1-111 0 0,-27-7-29 0 0,113 2 14 0 0,-131 1-89 0 0,0 1-1 0 0,48 12 1 0 0,-57-11 20 0 0,-1-1-1 0 0,0-1 0 0 0,1-2 1 0 0,38-3-1 0 0,-3 1-4 0 0,236-22 290 0 0,-192 11-256 0 0,69 1 17 0 0,-62 5-150 0 0,24 0-163 0 0,-66 5 130 0 0,134-2 423 0 0,-176 1-344 0 0,314-6 0 0 0,-149 10 0 0 0,32 0 0 0 0,-78-3 0 0 0,-3 0 0 0 0,347 23 0 0 0,-340-25 0 0 0,-43-1 0 0 0,72-2 0 0 0,-3 0 0 0 0,-157 6 0 0 0,178-5-378 0 0,-172 7-1778 0 0,-19 1 866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2:00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3224 0 0,'-2'-9'1163'0'0,"0"-4"3436"0"0,2 13-4529 0 0,0-1-1 0 0,0 1 0 0 0,0 0 0 0 0,0-1 1 0 0,1 1-1 0 0,-1-1 0 0 0,0 1 1 0 0,0-1-1 0 0,0 1 0 0 0,0-1 0 0 0,0 1 1 0 0,1 0-1 0 0,-1-1 0 0 0,0 1 1 0 0,0-1-1 0 0,0 1 0 0 0,1 0 0 0 0,-1-1 1 0 0,0 1-1 0 0,1 0 0 0 0,-1-1 0 0 0,0 1 1 0 0,1 0-1 0 0,-1-1 0 0 0,1 1 1 0 0,-1 0-1 0 0,0 0 0 0 0,1 0 0 0 0,-1-1 1 0 0,1 1-1 0 0,-1 0 0 0 0,1 0 0 0 0,9-1 331 0 0,-9 1-112 0 0,15 5 904 0 0,-3-1-748 0 0,-1-1 0 0 0,1 0 0 0 0,0-1 0 0 0,0 0 0 0 0,0-1 0 0 0,0-1 0 0 0,26-2 0 0 0,93-19 1126 0 0,-123 19-1465 0 0,204-30 741 0 0,-130 23-484 0 0,155 3 1 0 0,38 25 118 0 0,-117-6 289 0 0,60 2 402 0 0,-56-20-16 0 0,-81 4-574 0 0,73 1-558 0 0,-57 0 240 0 0,21 1 40 0 0,33 13 12 0 0,39 4 160 0 0,-161-19-180 0 0,55-7-1 0 0,-34 3 66 0 0,-29 1-205 0 0,-13 3-65 0 0,0 0 0 0 0,17-1 1 0 0,-4-1 5 0 0,-6 1-488 0 0,-14 2-25 0 0,1 0 0 0 0,-1 0-1 0 0,1 0 1 0 0,-1 1 0 0 0,0-1-1 0 0,1 1 1 0 0,-1-1 0 0 0,1 1 0 0 0,-1 0-1 0 0,0 0 1 0 0,1 0 0 0 0,2 2-1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2:11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81 3224 0 0,'-6'-3'7362'0'0,"17"4"-3993"0"0,16 0-1492 0 0,-9-3-1153 0 0,-13 2-537 0 0,-4 0 77 0 0,19 0 360 0 0,48 0 600 0 0,133-20 0 0 0,77-14-384 0 0,57 26 296 0 0,-175 5-781 0 0,22-4 425 0 0,78 1 141 0 0,-49 10-546 0 0,-93 2-114 0 0,156 0 215 0 0,-8-6 504 0 0,-115 2-664 0 0,-149-2-310 0 0,447-7 1108 0 0,-393 5-802 0 0,60 6 0 0 0,-73-6-40 0 0,-41 1-205 0 0,6-3 300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2:2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 2304 0 0,'0'0'880'0'0,"-3"-21"5952"0"0,3 20-6761 0 0,0 0 1 0 0,0 0-1 0 0,0 1 0 0 0,0-1 1 0 0,1 0-1 0 0,-1 1 1 0 0,0-1-1 0 0,1 0 1 0 0,-1 1-1 0 0,0-1 1 0 0,1 0-1 0 0,-1 1 0 0 0,0-1 1 0 0,1 1-1 0 0,-1-1 1 0 0,1 1-1 0 0,0-1 1 0 0,-1 1-1 0 0,1-1 1 0 0,-1 1-1 0 0,1-1 0 0 0,-1 1 1 0 0,1 0-1 0 0,0-1 1 0 0,-1 1-1 0 0,1 0 1 0 0,0-1-1 0 0,0 1 1 0 0,-1 0-1 0 0,1 0 0 0 0,0 0 1 0 0,-1 0-1 0 0,3 0 1 0 0,31 0 1551 0 0,-19 1-963 0 0,-5 0-320 0 0,13-1 448 0 0,-15-1-615 0 0,1 0 1 0 0,-1 1 0 0 0,1 1 0 0 0,9 0 0 0 0,13 1-26 0 0,223 13 777 0 0,-246-14-885 0 0,138 10 641 0 0,-133-10-632 0 0,0 0-1 0 0,14 3 1 0 0,0 1-40 0 0,70 14 190 0 0,-6-1 21 0 0,-67-16-138 0 0,0 0 0 0 0,32-4 0 0 0,-33 1 74 0 0,-1 1 0 0 0,41 4 0 0 0,77 14-12 0 0,-83-10-36 0 0,90 2 0 0 0,-15-6 312 0 0,115 4 376 0 0,-109-16-326 0 0,28 13-361 0 0,39-12-113 0 0,-49 0 328 0 0,-154 7-320 0 0,216-9 240 0 0,-41 0-59 0 0,-28 11 113 0 0,-75-1-172 0 0,101-3-45 0 0,-92 3-75 0 0,-64-1-43 0 0,174-5 857 0 0,-26-2-778 0 0,-97 6 123 0 0,-44 2-41 0 0,49-6-1 0 0,-25 1 5 0 0,-30 0-139 0 0,0-1 0 0 0,25-10 0 0 0,-22 5-376 0 0,-16 7-729 0 0,0 0 0 0 0,0 0 0 0 0,11-3 0 0 0,-7 4-6119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2:2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 1840 0 0,'0'0'1684'0'0,"-10"-3"6344"0"0,16 5-7811 0 0,1 0 0 0 0,-1 0 0 0 0,1-1 0 0 0,0 1 0 0 0,0-2 0 0 0,0 1 0 0 0,0-1 0 0 0,0 0 0 0 0,13-2 0 0 0,12 1 345 0 0,19 3-109 0 0,-29 0-222 0 0,41-3 1 0 0,-33-1-80 0 0,-1 2 0 0 0,49 5 0 0 0,17 1 34 0 0,31-5 188 0 0,-35 1-99 0 0,-23 0-89 0 0,154 5 184 0 0,53 12-258 0 0,-165-13 90 0 0,74 8-201 0 0,-125-10 167 0 0,1-2-1 0 0,95-10 1 0 0,10 0-178 0 0,-41 4 41 0 0,44 1 168 0 0,-121 5-100 0 0,59 10 0 0 0,-54-7 0 0 0,-19-3-23 0 0,-6-1 2 0 0,46-3-1 0 0,-38 0 5 0 0,28-3 68 0 0,-28 2 159 0 0,41 2 0 0 0,23 0 227 0 0,-37 0-338 0 0,-57 0-188 0 0,-2 0-143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2:3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2304 0 0,'0'0'5568'0'0,"20"-7"-4114"0"0,8-2-305 0 0,-23 6-954 0 0,1 1 0 0 0,0 0 0 0 0,1 1 0 0 0,-1-1 0 0 0,0 1 0 0 0,9-1 0 0 0,36-3 406 0 0,-9 0-120 0 0,44 0 295 0 0,236-3 438 0 0,-244 10-949 0 0,36 2 415 0 0,-61 2-647 0 0,65 2 295 0 0,-56-7 97 0 0,68-2 397 0 0,-108-1-577 0 0,25-6-1 0 0,-3 1-23 0 0,96-6 129 0 0,-56 8-148 0 0,-80 5-202 0 0,0 0 0 0 0,-1 0 0 0 0,1 0 0 0 0,-1 1 0 0 0,1-1 0 0 0,0 1 0 0 0,5 2 0 0 0,-5-2 0 0 0,1 0 0 0 0,-1 0 0 0 0,1 0 0 0 0,6 0 0 0 0,-3-1 1 0 0,20 1 73 0 0,-25-1-60 0 0,15 1 100 0 0,-16-1-71 0 0,0-4-21 0 0,12-14-1694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2:3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4608 0 0,'0'0'208'0'0,"8"2"32"0"0,6 0 456 0 0,-1-1 0 0 0,0 0 1 0 0,0 0-1 0 0,17-3 0 0 0,3 1 540 0 0,42 1 105 0 0,261-9 2005 0 0,-152-3-2073 0 0,17-1-694 0 0,44 1-385 0 0,3 17-164 0 0,-164-2 81 0 0,123 22 1 0 0,-105-11 33 0 0,7 1-1379 0 0,-97-14-2587 0 0,1 0-1276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3:5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33 3224 0 0,'0'0'143'0'0,"-12"-13"26"0"0,6 10 768 0 0,4 2 233 0 0,0 0 1 0 0,-1-1-1 0 0,1 1 0 0 0,0 0 0 0 0,0-1 0 0 0,0 0 1 0 0,0 1-1 0 0,-3-5 2738 0 0,0 11-3346 0 0,3-1-492 0 0,0 0-1 0 0,0 0 1 0 0,1 0 0 0 0,0 0 0 0 0,-1 0 0 0 0,2 0-1 0 0,-1 0 1 0 0,0 0 0 0 0,1 0 0 0 0,0 0 0 0 0,0 8-1 0 0,0-6-28 0 0,0 1-1 0 0,0 0 0 0 0,-1-1 0 0 0,-2 8 0 0 0,0-2 0 0 0,-4 13 22 0 0,-15 39-1 0 0,9-34-18 0 0,-13 26-21 0 0,-42 78 156 0 0,63-126-105 0 0,0 0 1 0 0,0 0 0 0 0,-1 0 0 0 0,1-1-1 0 0,-2 0 1 0 0,1 0 0 0 0,-1 0-1 0 0,0-1 1 0 0,0 0 0 0 0,-9 5-1 0 0,15-10-29 0 0,0-1-1 0 0,0 1 1 0 0,0-1-1 0 0,0 0 0 0 0,0 1 1 0 0,0-1-1 0 0,0 0 0 0 0,0 0 1 0 0,0 0-1 0 0,0 0 1 0 0,-1 0-1 0 0,1 0 0 0 0,0 0 1 0 0,0 0-1 0 0,0 0 0 0 0,0 0 1 0 0,0-1-1 0 0,0 1 1 0 0,0 0-1 0 0,0-1 0 0 0,0 1 1 0 0,0-1-1 0 0,0 1 0 0 0,0-1 1 0 0,1 1-1 0 0,-1-1 1 0 0,0 0-1 0 0,0 1 0 0 0,0-1 1 0 0,1 0-1 0 0,-1 0 0 0 0,0 1 1 0 0,1-1-1 0 0,-2-2 1 0 0,-1-2 116 0 0,0 0 0 0 0,0 0 0 0 0,0 0 0 0 0,-3-10 0 0 0,3 4-100 0 0,0-1 1 0 0,1 0-1 0 0,1 1 0 0 0,0-1 1 0 0,0 0-1 0 0,1-13 1 0 0,0 22-43 0 0,0 2-4 0 0,0 1 0 0 0,0-1 0 0 0,0 0 0 0 0,0 0 0 0 0,0 0 0 0 0,0 0 0 0 0,0 0 0 0 0,1 0 0 0 0,-1 0 0 0 0,0 0 0 0 0,0 0 0 0 0,1 0 0 0 0,-1 1 0 0 0,1-1 0 0 0,0-1 0 0 0,-1 2-8 0 0,1 0 0 0 0,-1 0 1 0 0,1 0-1 0 0,-1 1 1 0 0,0-1-1 0 0,1 0 1 0 0,-1 0-1 0 0,1 1 0 0 0,-1-1 1 0 0,0 0-1 0 0,1 1 1 0 0,-1-1-1 0 0,0 0 1 0 0,1 1-1 0 0,-1-1 0 0 0,0 0 1 0 0,0 1-1 0 0,1-1 1 0 0,-1 1-1 0 0,0-1 1 0 0,0 1-1 0 0,0-1 0 0 0,0 1 1 0 0,1-1-1 0 0,-1 0 1 0 0,0 1-1 0 0,0-1 0 0 0,0 1 1 0 0,0 0-1 0 0,2 7 28 0 0,0-1 0 0 0,-1 1 1 0 0,0 0-1 0 0,0 0 0 0 0,0 0 0 0 0,-1 0 0 0 0,-1 0 0 0 0,-1 12 0 0 0,0 20 51 0 0,-1 9-69 0 0,3-48 64 0 0,14-12 216 0 0,6-5 45 0 0,26-29 0 0 0,-28 26-212 0 0,37-30 1 0 0,-49 45-319 0 0,1-1 0 0 0,0 1 0 0 0,0 0 0 0 0,0 0 0 0 0,1 1 0 0 0,-1 0 0 0 0,1 0 0 0 0,-1 1 0 0 0,1 0 0 0 0,9-1 0 0 0,-8 2-1401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4:02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58 2760 0 0,'12'0'271'0'0,"-10"0"94"0"0,-20-5 2603 0 0,17 5-2758 0 0,0 0 1 0 0,0-1 0 0 0,0 1-1 0 0,0 0 1 0 0,-1-1-1 0 0,1 1 1 0 0,0 0 0 0 0,0 0-1 0 0,0 0 1 0 0,-1 0-1 0 0,1 0 1 0 0,0 0 0 0 0,0 0-1 0 0,0 1 1 0 0,-1-1-1 0 0,1 0 1 0 0,0 1 0 0 0,0-1-1 0 0,0 1 1 0 0,-2 0-1 0 0,2 0 460 0 0,1-1-611 0 0,0 0 1 0 0,-1 0-1 0 0,1 0 1 0 0,0 0-1 0 0,0 0 1 0 0,-1 0-1 0 0,1 0 0 0 0,0 0 1 0 0,0 0-1 0 0,0 0 1 0 0,-1 0-1 0 0,1 0 1 0 0,0 1-1 0 0,0-1 1 0 0,0 0-1 0 0,-1 0 1 0 0,1 0-1 0 0,0 0 1 0 0,0 0-1 0 0,0 0 1 0 0,-1 1-1 0 0,1-1 1 0 0,0 0-1 0 0,0 0 1 0 0,0 0-1 0 0,0 1 0 0 0,0-1 1 0 0,0 0-1 0 0,-1 0 1 0 0,1 0-1 0 0,0 1 1 0 0,0-1-1 0 0,0 0 1 0 0,0 0-1 0 0,0 0 1 0 0,0 1-1 0 0,0-1 1 0 0,0 0-1 0 0,0 0 1 0 0,0 1-1 0 0,0-1 1 0 0,0 0-1 0 0,0 0 1 0 0,0 1-1 0 0,0-1 1 0 0,0 0-1 0 0,0 0 0 0 0,1 1 1 0 0,-1-1 9 0 0,0 1-1 0 0,0 0 1 0 0,1-1 0 0 0,-1 1 0 0 0,0 0-1 0 0,1-1 1 0 0,-1 1 0 0 0,1-1 0 0 0,-1 1-1 0 0,1 0 1 0 0,-1-1 0 0 0,1 1 0 0 0,-1-1 0 0 0,1 0-1 0 0,0 1 1 0 0,-1-1 0 0 0,2 1 0 0 0,1 0 2 0 0,-1-1 1 0 0,1 1 0 0 0,0-1-1 0 0,0 0 1 0 0,-1 1 0 0 0,1-1-1 0 0,0-1 1 0 0,3 1 0 0 0,17-1 370 0 0,-19 2-348 0 0,0-1-1 0 0,0 0 0 0 0,1-1 0 0 0,7-1 0 0 0,12 0 185 0 0,-11 2-158 0 0,1-1 16 0 0,-1 1 0 0 0,1 1 0 0 0,0 0 0 0 0,21 6 0 0 0,-15-3-27 0 0,0-1 0 0 0,0-1 0 0 0,0-1 0 0 0,26-1 0 0 0,-19-1-6 0 0,109-7 265 0 0,4-1 48 0 0,19-4 34 0 0,-68 4-188 0 0,108-2 218 0 0,17 4 172 0 0,0 0 528 0 0,-199 6-1033 0 0,-7 1-30 0 0,-1 0 0 0 0,1 0 0 0 0,13 3 0 0 0,-22-3-99 0 0,1 0 0 0 0,-1 0 1 0 0,0 0-1 0 0,1-1 0 0 0,-1 1 0 0 0,0 0 0 0 0,0 0 1 0 0,1-1-1 0 0,-1 1 0 0 0,2-1 0 0 0,4-1 15 0 0,7-6 239 0 0,3 1-165 0 0,-16 7-82 0 0,-1 0-36 0 0,0-1-1 0 0,0 1 0 0 0,1 0 0 0 0,-1-1 1 0 0,1 1-1 0 0,-1 0 0 0 0,0-1 0 0 0,1 1 1 0 0,-1 0-1 0 0,1 0 0 0 0,-1 0 0 0 0,0-1 1 0 0,1 1-1 0 0,-1 0 0 0 0,1 0 1 0 0,-1 0-1 0 0,1 0 0 0 0,-1 0 0 0 0,1 0 1 0 0,-1 0-1 0 0,1 0 0 0 0,0 0 0 0 0,12-1-1444 0 0,-5 1 109 0 0,0 0-56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4:0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15 160 3224 0 0,'0'0'143'0'0,"-6"-8"139"0"0,4 4 371 0 0,1 1 0 0 0,0-1 0 0 0,-1 0-1 0 0,2 0 1 0 0,-1 0 0 0 0,0 0 0 0 0,0-7 0 0 0,2 9-561 0 0,0 1-1 0 0,-1-1 1 0 0,1 1 0 0 0,0 0 0 0 0,0-1 0 0 0,0 1 0 0 0,0 0 0 0 0,0 0 0 0 0,0 0 0 0 0,0 0-1 0 0,1 0 1 0 0,-1 0 0 0 0,0 0 0 0 0,1 0 0 0 0,1-1 0 0 0,-2 1-36 0 0,4-2 204 0 0,0 1-1 0 0,0-1 0 0 0,1 1 1 0 0,-1 0-1 0 0,0 0 1 0 0,1 0-1 0 0,10-1 0 0 0,-1 2 404 0 0,25 0-1 0 0,-29 1-540 0 0,13-2 502 0 0,39-6 0 0 0,-18 1-256 0 0,324-7 968 0 0,-203 13-1158 0 0,299-7 1731 0 0,-303 8-2140 0 0,16-2-506 0 0,0 4 989 0 0,-161-1-248 0 0,158 1 323 0 0,-104-6-41 0 0,111 0 945 0 0,16 4-1023 0 0,-80-2-212 0 0,18 11 90 0 0,-65-3 31 0 0,-25-5 278 0 0,0-2-1 0 0,77-11 1 0 0,-5-6 78 0 0,-112 17-450 0 0,-1 0-1 0 0,1 0 1 0 0,-1 0-1 0 0,1 0 1 0 0,6-3-1 0 0,-12 4-122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17967 0 0,'0'0'1878'0'0,"15"0"3767"0"0,6 0-2432 0 0,-14-1-2922 0 0,-1 1-1 0 0,1-1 1 0 0,-1-1 0 0 0,1 1-1 0 0,7-4 1 0 0,125-40 1005 0 0,-105 35-1185 0 0,-22 7-697 0 0,-1 0 1 0 0,-1-1-1 0 0,1 0 0 0 0,15-9 1 0 0,-25 13 393 0 0,-1 0 1 0 0,1-1-1 0 0,-1 1 1 0 0,0-1-1 0 0,1 1 1 0 0,-1 0-1 0 0,1-1 1 0 0,-1 1-1 0 0,0-1 1 0 0,1 1-1 0 0,-1-1 1 0 0,0 1-1 0 0,0-1 1 0 0,1 1 0 0 0,-1-1-1 0 0,0 0 1 0 0,0 1-1 0 0,0-1 1 0 0,0 1-1 0 0,0-1 1 0 0,0 1-1 0 0,0-1 1 0 0,0 0-1 0 0,0 1 1 0 0,0-1-1 0 0,0 1 1 0 0,0-1-1 0 0,0 1 1 0 0,0-1-1 0 0,0 1 1 0 0,-1-1-1 0 0,1 0 1 0 0,-1 0-1 0 0,-7-12-2176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4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4808 0 0,'0'0'2052'0'0,"18"-5"1189"0"0,-3 1-2384 0 0,7-4 623 0 0,-19 7-1233 0 0,0 0-1 0 0,0 1 0 0 0,0-1 0 0 0,0 0 1 0 0,5 1-1 0 0,-1-1-84 0 0,62-5 392 0 0,0-1-266 0 0,-32 3 139 0 0,71 1 1 0 0,-84 3-283 0 0,17 2-188 0 0,45 7 1 0 0,-12 0 519 0 0,-29-7 22 0 0,80-8 0 0 0,-40 0 130 0 0,576-6 107 0 0,-345 19-108 0 0,-273-7-276 0 0,50-4 0 0 0,-2-5 240 0 0,-75 7-488 0 0,68-10 443 0 0,-80 11-705 0 0,6-1 702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4:3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72 4088 0 0,'0'0'3381'0'0,"-7"0"-1922"0"0,3 1-1078 0 0,0 0 0 0 0,1-1 0 0 0,-1 1 0 0 0,0 1 0 0 0,-6 1 0 0 0,10-2 197 0 0,-16 0 168 0 0,11-1 3609 0 0,4 0-4317 0 0,1 0-1 0 0,0 0 1 0 0,-1 0 0 0 0,1 0-1 0 0,-1 0 1 0 0,1 0 0 0 0,-1 0 0 0 0,1 0-1 0 0,-1-1 1 0 0,1 1 0 0 0,0 0 0 0 0,-1 0-1 0 0,1-1 1 0 0,-1 1 0 0 0,1 0-1 0 0,0 0 1 0 0,-1-1 0 0 0,1 1 0 0 0,0-7 4681 0 0,0 5-4635 0 0,1 2-60 0 0,-1-1 1 0 0,0 0-1 0 0,0 0 1 0 0,1 1-1 0 0,-1-1 1 0 0,0 0 0 0 0,1 1-1 0 0,-1-1 1 0 0,0 0-1 0 0,1 1 1 0 0,-1-1-1 0 0,1 1 1 0 0,-1-1-1 0 0,1 1 1 0 0,-1-1 0 0 0,1 1-1 0 0,0-1 1 0 0,0 0-1 0 0,15-3 257 0 0,-9 2-200 0 0,0 0-1 0 0,-1 0 1 0 0,1 1-1 0 0,0 0 1 0 0,0 0 0 0 0,0 1-1 0 0,8 0 1 0 0,-1 1 15 0 0,1-1 1 0 0,15-1 0 0 0,23 1 293 0 0,11 2-52 0 0,-42-2-242 0 0,0 1 0 0 0,25 4 0 0 0,6 3 76 0 0,1-3 0 0 0,67-1 0 0 0,-52-1 118 0 0,69 12-1 0 0,-83-8-228 0 0,109-1 162 0 0,-119-6-116 0 0,-9-2 42 0 0,41-7 0 0 0,-26 2-29 0 0,145-17 353 0 0,-89 13-302 0 0,24-6-47 0 0,-60 6-47 0 0,-20 4 21 0 0,74-3-1 0 0,-54 8-32 0 0,49 2 78 0 0,-2 6-79 0 0,43 8-64 0 0,-128-8 28 0 0,-26-4-19 0 0,1-1 0 0 0,-1 0 0 0 0,11 1 0 0 0,98 8 53 0 0,-1 0 15 0 0,-92-9-41 0 0,1 1 0 0 0,38 9 0 0 0,-58-10-27 0 0,10 1 19 0 0,-1-1-1 0 0,24-1 1 0 0,11 2 29 0 0,246 18 219 0 0,-115-10-212 0 0,-35-2 0 0 0,139 6 11 0 0,-6-13 162 0 0,-143-2-165 0 0,-36-5 17 0 0,0 0 18 0 0,128-1 233 0 0,-120 1-246 0 0,-52 2-60 0 0,73-4 19 0 0,-99 3 11 0 0,-22 5-53 0 0,-5 1-17 0 0,1-1-1 0 0,0 1 1 0 0,-1-1 0 0 0,1 1 0 0 0,0 0-1 0 0,-1 0 1 0 0,1 0 0 0 0,-1 0-1 0 0,1 0 1 0 0,-1 0 0 0 0,0 0-1 0 0,1 1 1 0 0,-1-1 0 0 0,2 3-1 0 0,-3-3-150 0 0,15 16-4115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4:3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2304 0 0,'0'0'1201'0'0,"-15"0"5382"0"0,15-1-6444 0 0,-1 1-1 0 0,1 0 1 0 0,-1 0 0 0 0,0 0 0 0 0,1 0 0 0 0,-1 0-1 0 0,0 0 1 0 0,1 0 0 0 0,-1 0 0 0 0,1 0 0 0 0,-1 0 0 0 0,0 0-1 0 0,1 0 1 0 0,-1 0 0 0 0,0 1 0 0 0,-11 1 5287 0 0,16 0-5237 0 0,0 0 0 0 0,0 0-1 0 0,0 0 1 0 0,7 2-1 0 0,-8-3-107 0 0,33 9 71 0 0,-25-8-51 0 0,-1 0 0 0 0,16 7 0 0 0,-18-6-17 0 0,1 0 0 0 0,-1-1 0 0 0,1 0 0 0 0,-1 0 0 0 0,1-1-1 0 0,11 0 1 0 0,55-3 339 0 0,-67 2-394 0 0,74-6 208 0 0,-44 2-125 0 0,-18 2-18 0 0,22-1-1 0 0,6 1 69 0 0,-34 0-63 0 0,-1 1-1 0 0,1 1 1 0 0,0 0 0 0 0,0 1 0 0 0,20 3-1 0 0,-25-2-36 0 0,0-1 0 0 0,0 0 0 0 0,0-1 0 0 0,14-1 0 0 0,13 1 98 0 0,10 0 101 0 0,-33 0-150 0 0,0 0-1 0 0,0 0 1 0 0,21 5 0 0 0,-1 0-6 0 0,-1-2 0 0 0,1-1 1 0 0,0-1-1 0 0,48-5 0 0 0,8-5 75 0 0,-49 4-146 0 0,1 2 0 0 0,-1 1 0 0 0,64 6 0 0 0,-82-2-3 0 0,33-1 0 0 0,-4 0 46 0 0,23-1 51 0 0,81 0 195 0 0,-63-2-67 0 0,-2 5-85 0 0,59-3 28 0 0,-14 2-233 0 0,-94 1 34 0 0,74-5 0 0 0,7-5 90 0 0,-30 4-14 0 0,333-5 134 0 0,-307 8-184 0 0,21 6-26 0 0,1 0 0 0 0,85-11 12 0 0,-82 11 364 0 0,-32 4-156 0 0,-61-4-101 0 0,-37-3-82 0 0,1-1 1 0 0,0-1 0 0 0,16 0 0 0 0,25 0 41 0 0,-11 2-17 0 0,4-5 201 0 0,0-2 0 0 0,58-12 0 0 0,-98 14-213 0 0,-1 1-1 0 0,1 1 1 0 0,13 0-1 0 0,-5 1 76 0 0,0-2 0 0 0,21-2 0 0 0,-29 1-58 0 0,-1 0-3 0 0,-6 1 0 0 0,0 0-11 0 0,2-3-42 0 0,1 1 10 0 0,-3 2 82 0 0,2-3-2049 0 0,0-2 672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19 16991 0 0,'0'0'828'0'0,"-3"-2"50"0"0,1-3-736 0 0,3-6 7913 0 0,0 11-7842 0 0,4 5 1579 0 0,3 12-1588 0 0,-4 18 165 0 0,-3-1 1 0 0,-1 0-1 0 0,-5 41 0 0 0,-22 101 645 0 0,26-171-970 0 0,-16 90-2 0 0,-18 118-59 0 0,30-178-93 0 0,0 3-360 0 0,3-12-3127 0 0,1-48-1169 0 0,-5-8 2239 0 0,6 29 2452 0 0,-7-27-2100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6448 0 0,'0'0'18899'0'0,"11"-17"-16655"0"0,0 0-1721 0 0,0 1 0 0 0,2 0-1 0 0,22-22 1 0 0,-4 4 90 0 0,14-20-191 0 0,-21 24-165 0 0,51-50 0 0 0,-58 65-168 0 0,35-24-1 0 0,-47 36-61 0 0,1-1 1 0 0,0 1-1 0 0,0 0 0 0 0,0 1 1 0 0,0-1-1 0 0,1 1 0 0 0,-1 1 0 0 0,1-1 1 0 0,-1 1-1 0 0,13-1 0 0 0,-17 2-26 0 0,1 1 0 0 0,-1-1 0 0 0,1 1-1 0 0,-1-1 1 0 0,1 1 0 0 0,-1 0-1 0 0,1 0 1 0 0,-1 0 0 0 0,0 0 0 0 0,1 0-1 0 0,-1 1 1 0 0,0-1 0 0 0,0 1 0 0 0,0 0-1 0 0,2 1 1 0 0,3 4-1 0 0,-1 0-1 0 0,9 13 1 0 0,-15-20 0 0 0,12 18 9 0 0,-2 1 0 0 0,-1 1-1 0 0,0-1 1 0 0,-1 1 0 0 0,10 42 0 0 0,7 17 138 0 0,-25-77-148 0 0,7 8-14 0 0,-6-9-133 0 0,10-6-2300 0 0,-7 0 737 0 0,1-3-382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263 273 4488 0 0,'0'0'201'0'0,"-3"-7"219"0"0,2 4 463 0 0,-1 0 0 0 0,1 0 1 0 0,-1 0-1 0 0,0 1 0 0 0,0-1 0 0 0,0 1 0 0 0,0-1 0 0 0,0 1 0 0 0,-4-4 0 0 0,3 4-567 0 0,0 1-1 0 0,1-1 1 0 0,-1 0-1 0 0,0 1 0 0 0,0 0 1 0 0,0 0-1 0 0,0 0 0 0 0,0 0 1 0 0,-1 0-1 0 0,1 0 0 0 0,0 1 1 0 0,0-1-1 0 0,0 1 0 0 0,-1 0 1 0 0,-4 1-1 0 0,1 0-145 0 0,1 0 0 0 0,0 1 1 0 0,-1 0-1 0 0,1 0 0 0 0,0 1 0 0 0,1 0 0 0 0,-1 0 1 0 0,0 0-1 0 0,1 0 0 0 0,-1 1 0 0 0,-8 8 0 0 0,4-3-62 0 0,1 1 0 0 0,-1 0 0 0 0,2 0 0 0 0,-13 19-1 0 0,14-17-24 0 0,1 1 0 0 0,0 1 0 0 0,0-1-1 0 0,2 1 1 0 0,-1 0 0 0 0,2 0 0 0 0,0 0-1 0 0,1 0 1 0 0,0 1 0 0 0,1-1 0 0 0,0 1-1 0 0,2-1 1 0 0,2 21 0 0 0,-3-32-45 0 0,1 0 0 0 0,-1 0 0 0 0,1 0 0 0 0,0 0 1 0 0,1 0-1 0 0,-1 0 0 0 0,0 0 0 0 0,1 0 0 0 0,-1 0 0 0 0,1-1 0 0 0,0 1 0 0 0,0-1 0 0 0,0 1 1 0 0,0-1-1 0 0,1 0 0 0 0,-1 0 0 0 0,1 0 0 0 0,-1 0 0 0 0,1 0 0 0 0,-1 0 0 0 0,1-1 0 0 0,0 0 1 0 0,0 1-1 0 0,0-1 0 0 0,0 0 0 0 0,0 0 0 0 0,0-1 0 0 0,0 1 0 0 0,0 0 0 0 0,1-1 1 0 0,-1 0-1 0 0,0 0 0 0 0,0 0 0 0 0,0 0 0 0 0,0-1 0 0 0,1 1 0 0 0,-1-1 0 0 0,0 1 0 0 0,0-1 1 0 0,0 0-1 0 0,0 0 0 0 0,0-1 0 0 0,0 1 0 0 0,-1-1 0 0 0,5-2 0 0 0,1-2 50 0 0,0 0 1 0 0,-1-1-1 0 0,1 0 0 0 0,-1 0 0 0 0,-1-1 0 0 0,1 1 0 0 0,-1-2 1 0 0,0 1-1 0 0,-1-1 0 0 0,5-9 0 0 0,4-14 247 0 0,17-51 0 0 0,-18 35 99 0 0,-1-1-1 0 0,-3 0 0 0 0,-2 0 0 0 0,-2-1 1 0 0,-2-67-1 0 0,-5 95 155 0 0,2 21-240 0 0,-1 3-332 0 0,0 0 1 0 0,0 0-1 0 0,0 0 1 0 0,0 0-1 0 0,1 0 0 0 0,-1 4 1 0 0,-3 33 2 0 0,2 1-1 0 0,5 51 1 0 0,17 78 42 0 0,-17-150-78 0 0,0 0 0 0 0,2-1 0 0 0,0 1 1 0 0,1-1-1 0 0,1 0 0 0 0,1-1 0 0 0,0 0 0 0 0,11 17 0 0 0,-15-30-214 0 0,-1 0 0 0 0,1 0-1 0 0,0 0 1 0 0,0 0 0 0 0,0-1 0 0 0,0 1-1 0 0,1-1 1 0 0,-1 0 0 0 0,1-1 0 0 0,5 3 0 0 0,11 3-3133 0 0,0-5-3726 0 0,-9-2-144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2760 0 0,'0'-2'11316'0'0,"6"-9"-8435"0"0,11-7-933 0 0,29-25 1 0 0,-8 9-1453 0 0,-6 6 52 0 0,-15 14-85 0 0,18-21-1 0 0,-30 30-378 0 0,-1 1-1 0 0,-1-2 0 0 0,1 1 0 0 0,-1 0 0 0 0,0-1 1 0 0,0 1-1 0 0,0-1 0 0 0,-1 0 0 0 0,2-6 0 0 0,-4 12-55 0 0,0-1 1 0 0,1 1-1 0 0,-1-1 0 0 0,0 1 0 0 0,0-1 0 0 0,0 1 0 0 0,0-1 0 0 0,0 1 1 0 0,0-1-1 0 0,0 1 0 0 0,0-1 0 0 0,0 1 0 0 0,0-1 0 0 0,0 1 1 0 0,0-1-1 0 0,0 1 0 0 0,0-1 0 0 0,-1 1 0 0 0,1-1 0 0 0,0 1 0 0 0,0-1 1 0 0,0 1-1 0 0,-1 0 0 0 0,1-1 0 0 0,-1 0 0 0 0,1 1 14 0 0,-1 0 0 0 0,1 0 0 0 0,-1-1 0 0 0,1 1 0 0 0,-1 0 0 0 0,1 0 0 0 0,-1 0 0 0 0,0 0 0 0 0,1 0 0 0 0,-1 0 0 0 0,1 0 0 0 0,-1 0 0 0 0,1 0 0 0 0,-1 0 0 0 0,1 1 0 0 0,-1-1 0 0 0,1 0 0 0 0,-2 0 0 0 0,0 2 76 0 0,-1-1 0 0 0,0 0 0 0 0,1 1-1 0 0,-1-1 1 0 0,1 1 0 0 0,0 0-1 0 0,-4 2 1 0 0,-2 7 99 0 0,0-1 0 0 0,1 1 1 0 0,0 1-1 0 0,1-1 0 0 0,-8 22 0 0 0,4-7 166 0 0,-9 45 0 0 0,18-67-355 0 0,1 1 0 0 0,-1 0-1 0 0,1-1 1 0 0,0 1 0 0 0,0 0-1 0 0,0-1 1 0 0,1 1-1 0 0,0 0 1 0 0,0-1 0 0 0,0 1-1 0 0,3 8 1 0 0,-3-11-36 0 0,0 0 0 0 0,0 0 0 0 0,0-1 0 0 0,0 1 0 0 0,0 0 0 0 0,0 0 0 0 0,1-1 0 0 0,-1 1 0 0 0,0-1 0 0 0,1 1 0 0 0,-1-1 0 0 0,1 0 0 0 0,0 1 0 0 0,-1-1-1 0 0,1 0 1 0 0,0 0 0 0 0,0 0 0 0 0,0 0 0 0 0,0 0 0 0 0,0-1 0 0 0,0 1 0 0 0,0-1 0 0 0,0 1 0 0 0,0-1 0 0 0,0 0 0 0 0,0 0 0 0 0,0 0 0 0 0,3 0 0 0 0,5-1-745 0 0,-1-1 0 0 0,1 0 0 0 0,-1 0 0 0 0,0-1 0 0 0,1 0 1 0 0,10-6-1 0 0,2-1-7736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 11056 0 0,'-21'-2'836'0'0,"-3"1"2557"0"0,22 1-2726 0 0,0 0-1 0 0,0 1 1 0 0,0-1 0 0 0,1 0 0 0 0,-1 1-1 0 0,0 0 1 0 0,0-1 0 0 0,1 1 0 0 0,-1 0-1 0 0,0 0 1 0 0,-1 1 0 0 0,2-1-384 0 0,0 0-1 0 0,0-1 1 0 0,0 1 0 0 0,0 0-1 0 0,0 0 1 0 0,0 0 0 0 0,0 0 0 0 0,0 0-1 0 0,1 0 1 0 0,-2 2 0 0 0,2-2-227 0 0,0-1 1 0 0,0 1 0 0 0,-1 0 0 0 0,1-1-1 0 0,0 1 1 0 0,0 0 0 0 0,0-1 0 0 0,0 1 0 0 0,0 0-1 0 0,1-1 1 0 0,-1 1 0 0 0,0-1 0 0 0,0 1-1 0 0,0 0 1 0 0,0-1 0 0 0,1 1 0 0 0,-1-1 0 0 0,0 1-1 0 0,1 0 1 0 0,-1-1 0 0 0,0 1 0 0 0,1-1-1 0 0,-1 1 1 0 0,1-1 0 0 0,-1 0 0 0 0,1 1-1 0 0,4 4 81 0 0,1-2 0 0 0,-1 1-1 0 0,1 0 1 0 0,0-1 0 0 0,0 0-1 0 0,0-1 1 0 0,11 4 0 0 0,8 4 77 0 0,-19-8-197 0 0,1 1 31 0 0,0 0 1 0 0,-1 1 0 0 0,1 0 0 0 0,9 7-1 0 0,-15-11-42 0 0,1 1 0 0 0,-1 0 0 0 0,0 0 0 0 0,0 0-1 0 0,0 1 1 0 0,0-1 0 0 0,0 0 0 0 0,0 0 0 0 0,-1 0 0 0 0,1 1-1 0 0,0-1 1 0 0,-1 0 0 0 0,1 1 0 0 0,-1-1 0 0 0,1 1 0 0 0,-1-1-1 0 0,0 1 1 0 0,1-1 0 0 0,-1 0 0 0 0,0 1 0 0 0,0-1 0 0 0,0 1-1 0 0,0-1 1 0 0,0 1 0 0 0,0-1 0 0 0,-1 1 0 0 0,1-1-1 0 0,0 1 1 0 0,-2 2 0 0 0,0 1 0 0 0,-1 0 1 0 0,0 0-1 0 0,-1 0 1 0 0,1 0-1 0 0,-1 0 0 0 0,0 0 1 0 0,0-1-1 0 0,0 0 1 0 0,-8 6-1 0 0,-4 2-52 0 0,-27 14 0 0 0,22-14-106 0 0,-27 14-4736 0 0,43-23 3388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66 13504 0 0,'0'0'2302'0'0,"-15"-5"2339"0"0,13 6-4378 0 0,0 0 0 0 0,0 0 0 0 0,1 0 0 0 0,-1 1 0 0 0,0-1-1 0 0,0 1 1 0 0,1-1 0 0 0,-1 1 0 0 0,0 0 0 0 0,-1 3 0 0 0,-14 21 1204 0 0,12-16-1191 0 0,1 1 1 0 0,0 0 0 0 0,1 0-1 0 0,0 0 1 0 0,1 0-1 0 0,0 0 1 0 0,1 1-1 0 0,0-1 1 0 0,1 1 0 0 0,0-1-1 0 0,1 1 1 0 0,0-1-1 0 0,5 19 1 0 0,-5-26-242 0 0,0 0 1 0 0,0 0 0 0 0,1 0-1 0 0,0 0 1 0 0,0 0 0 0 0,0 0-1 0 0,0 0 1 0 0,1-1 0 0 0,0 1-1 0 0,-1-1 1 0 0,1 1 0 0 0,1-1-1 0 0,-1 0 1 0 0,0 0 0 0 0,5 2-1 0 0,-6-3-104 0 0,1-1 1 0 0,0 1-1 0 0,0-1 0 0 0,-1 0 0 0 0,1 0 0 0 0,0 0 1 0 0,0 0-1 0 0,0-1 0 0 0,0 1 0 0 0,0-1 0 0 0,0 0 1 0 0,0 0-1 0 0,0 0 0 0 0,0 0 0 0 0,1 0 0 0 0,-1-1 1 0 0,0 1-1 0 0,-1-1 0 0 0,1 0 0 0 0,0 0 0 0 0,0 0 1 0 0,4-2-1 0 0,-2 0-422 0 0,-1 1 1 0 0,1-1-1 0 0,-1-1 0 0 0,1 1 1 0 0,-1-1-1 0 0,0 1 0 0 0,0-1 1 0 0,6-8-1 0 0,0 0-1040 0 0</inkml:trace>
  <inkml:trace contextRef="#ctx0" brushRef="#br0" timeOffset="1">247 5 7832 0 0,'1'-5'12483'0'0,"1"5"-12223"0"0,0 1-1 0 0,0-1 1 0 0,0 1-1 0 0,-1 0 1 0 0,1-1-1 0 0,0 1 0 0 0,0 0 1 0 0,-1 0-1 0 0,1 0 1 0 0,-1 0-1 0 0,1 0 1 0 0,-1 1-1 0 0,1-1 0 0 0,-1 0 1 0 0,0 1-1 0 0,3 2 1 0 0,0 1-56 0 0,0 1 0 0 0,0 0 1 0 0,4 8-1 0 0,-1 4 112 0 0,-1 0-1 0 0,-1 0 0 0 0,-1 1 1 0 0,0 0-1 0 0,1 29 0 0 0,-3-16 136 0 0,-1-13 20 0 0,0 0 1 0 0,6 24-1 0 0,-7-43-454 0 0,0 0-1 0 0,0 0 0 0 0,0 0 0 0 0,0 0 0 0 0,0 0 0 0 0,0 0 0 0 0,0 0 0 0 0,0 1 0 0 0,0-1 0 0 0,0 0 0 0 0,1 0 0 0 0,-1 0 0 0 0,0 0 0 0 0,0 0 0 0 0,0 0 0 0 0,0 0 1 0 0,0 0-1 0 0,0 0 0 0 0,0 0 0 0 0,0 1 0 0 0,0-1 0 0 0,0 0 0 0 0,0 0 0 0 0,0 0 0 0 0,0 0 0 0 0,1 0 0 0 0,-1 0 0 0 0,0 0 0 0 0,0 0 0 0 0,0 0 0 0 0,0 0 0 0 0,0 0 1 0 0,0 0-1 0 0,0 0 0 0 0,0 0 0 0 0,0 0 0 0 0,1 0 0 0 0,-1 0 0 0 0,0 0 0 0 0,0 0 0 0 0,0 0 0 0 0,0 0 0 0 0,0 0 0 0 0,0 0 0 0 0,0 0 0 0 0,0 0 0 0 0,1 0 1 0 0,-1 0-1 0 0,0 0 0 0 0,0 0 0 0 0,0 0 0 0 0,0 0 0 0 0,0 0 0 0 0,0 0 0 0 0,0 0 0 0 0,0-1 0 0 0,7-7 359 0 0,6-16-233 0 0,-11 20-36 0 0,32-68 115 0 0,11-21 6 0 0,-40 85-486 0 0,1 0 1 0 0,-1 0-1 0 0,1 0 0 0 0,0 1 1 0 0,1-1-1 0 0,0 1 0 0 0,0 1 1 0 0,15-11-1 0 0,-20 16-133 0 0,0 0 0 0 0,1 1 0 0 0,-1-1 0 0 0,0 0 1 0 0,0 1-1 0 0,1 0 0 0 0,-1-1 0 0 0,0 1 0 0 0,1 0 0 0 0,-1 0 0 0 0,1 0 0 0 0,-1 1 0 0 0,0-1 0 0 0,1 0 0 0 0,-1 1 0 0 0,0 0 1 0 0,3 1-1 0 0,4 2-1786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15 330 4144 0 0,'9'9'21946'0'0,"-11"15"-22065"0"0,1-6 1521 0 0,-4 15-704 0 0,1-9-449 0 0,-1 9 17 0 0,0-4-2079 0 0,4-9-5863 0 0</inkml:trace>
  <inkml:trace contextRef="#ctx0" brushRef="#br0" timeOffset="1">105 13 21191 0 0,'0'0'1024'0'0,"-3"-5"-448"0"0,1-1 32 0 0,-5 4-488 0 0,7 8-1736 0 0,4-4-344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19463 0 0,'-23'7'2824'0'0,"20"-6"-2576"0"0,1 1-1 0 0,-1 0 1 0 0,1 0-1 0 0,-1 0 1 0 0,1 0-1 0 0,0 0 1 0 0,0 0-1 0 0,0 1 1 0 0,0-1-1 0 0,1 1 1 0 0,-1-1-1 0 0,1 1 0 0 0,-1 0 1 0 0,1 0-1 0 0,0 0 1 0 0,0-1-1 0 0,0 1 1 0 0,0 0-1 0 0,1 0 1 0 0,-1 4-1 0 0,0 1-116 0 0,0-1 0 0 0,0 1-1 0 0,1 0 1 0 0,0 0 0 0 0,1 0-1 0 0,2 13 1 0 0,-2-17-94 0 0,0 0-1 0 0,1-1 1 0 0,-1 1 0 0 0,1 0-1 0 0,0-1 1 0 0,0 1-1 0 0,0-1 1 0 0,0 0 0 0 0,0 0-1 0 0,1 0 1 0 0,0 0 0 0 0,-1 0-1 0 0,1 0 1 0 0,0-1-1 0 0,0 1 1 0 0,1-1 0 0 0,-1 0-1 0 0,0 0 1 0 0,1 0-1 0 0,0 0 1 0 0,-1-1 0 0 0,1 1-1 0 0,0-1 1 0 0,-1 0-1 0 0,7 1 1 0 0,3 0 155 0 0,0-1 0 0 0,17 1-1 0 0,-21-2-67 0 0,-1 0 0 0 0,1 1 1 0 0,-1 0-1 0 0,1 0 0 0 0,-1 1 0 0 0,0 0 0 0 0,12 4 0 0 0,-9-1 31 0 0,-8-4-88 0 0,0 0 0 0 0,0 1 0 0 0,0-1 0 0 0,0 1 0 0 0,-1 0-1 0 0,1 0 1 0 0,4 3 0 0 0,-6-4-50 0 0,-1 0 0 0 0,1 1 0 0 0,0-1 0 0 0,-1 0 0 0 0,1 1 0 0 0,0-1 0 0 0,-1 0 0 0 0,0 1 0 0 0,1-1 0 0 0,-1 1 0 0 0,0-1 0 0 0,0 0 0 0 0,1 1 0 0 0,-1-1 0 0 0,0 1 0 0 0,-1-1 0 0 0,1 1 0 0 0,0-1 0 0 0,0 1 0 0 0,-1-1 0 0 0,0 2 0 0 0,-1 6 25 0 0,-1-1 1 0 0,0-1-1 0 0,-1 1 1 0 0,0 0-1 0 0,0-1 0 0 0,-1 1 1 0 0,1-1-1 0 0,-2-1 0 0 0,-5 7 1 0 0,-3 2-9 0 0,0-1-1 0 0,-29 20 1 0 0,34-28 14 0 0,1-1 1 0 0,-1 0-1 0 0,1-1 0 0 0,-1 0 0 0 0,-1 0 0 0 0,1-1 0 0 0,-19 4 0 0 0,-20-1-2105 0 0,-1-4-6744 0 0,24-2-682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66 3680 0 0,'0'0'284'0'0,"0"13"2168"0"0,1 10 4097 0 0,0 0-3375 0 0,1-1-1994 0 0,-2 24 0 0 0,-4 32 402 0 0,3-32-359 0 0,-14 83 0 0 0,6-78-499 0 0,7-34-157 0 0,-1 1 0 0 0,0-1 0 0 0,-11 30 0 0 0,10-62 853 0 0,2-12-1320 0 0,1-14-7 0 0,0 21-38 0 0,1-1-1 0 0,3-21 0 0 0,30-143 1068 0 0,-26 160-906 0 0,0 2-1 0 0,1-1 1 0 0,2 1 0 0 0,0 1-1 0 0,22-35 1 0 0,-26 48-24 0 0,0 1 0 0 0,0 0 0 0 0,13-11 0 0 0,-16 16-120 0 0,0 0 0 0 0,0 0 0 0 0,1 1 0 0 0,-1-1 0 0 0,1 1 0 0 0,0 0 0 0 0,0 0 0 0 0,0 1 0 0 0,0-1 0 0 0,0 1 0 0 0,5-2 0 0 0,-7 3-59 0 0,-1 0 0 0 0,1 0-1 0 0,-1 0 1 0 0,1 1 0 0 0,-1-1 0 0 0,1 0-1 0 0,-1 0 1 0 0,1 1 0 0 0,-1-1 0 0 0,1 1-1 0 0,-1 0 1 0 0,0-1 0 0 0,1 1 0 0 0,-1 0-1 0 0,0 0 1 0 0,1-1 0 0 0,-1 1 0 0 0,0 0 0 0 0,0 0-1 0 0,0 1 1 0 0,0-1 0 0 0,0 0 0 0 0,0 0-1 0 0,0 0 1 0 0,0 1 0 0 0,-1-1 0 0 0,1 0-1 0 0,0 1 1 0 0,0 1 0 0 0,0 1-16 0 0,1 0 0 0 0,-1 0 0 0 0,0 0 0 0 0,0 1-1 0 0,0-1 1 0 0,0 0 0 0 0,-1 0 0 0 0,0 1 0 0 0,0 4 0 0 0,-1-1 14 0 0,-1 0-1 0 0,0 0 0 0 0,0 0 1 0 0,-1-1-1 0 0,0 1 1 0 0,-6 11-1 0 0,0-4-70 0 0,-21 28-1 0 0,26-39-256 0 0,0-1-1 0 0,1 1 0 0 0,-1 0 1 0 0,-7 4-1 0 0,1-2-2473 0 0,0 0-3314 0 0,-1-1-3018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33 2760 0 0,'1'-2'234'0'0,"0"-1"0"0"0,0 0 0 0 0,0 1 1 0 0,-1-1-1 0 0,0 0 0 0 0,1 0 0 0 0,-1-2 0 0 0,1-4 5426 0 0,-7 36 5578 0 0,0 25-9385 0 0,-1 1-1439 0 0,-21 170 835 0 0,20-147-1042 0 0,1 44 258 0 0,2-25-3329 0 0,4-83-2794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1 330 12896 0 0,'0'0'997'0'0,"11"-7"3673"0"0,30-4 586 0 0,1 8-3348 0 0,43 6-2391 0 0,-47 0 814 0 0,-29-3-819 0 0,1-1-1 0 0,0 0 1 0 0,11-2-1 0 0,-10 1-269 0 0,9-3-738 0 0</inkml:trace>
  <inkml:trace contextRef="#ctx0" brushRef="#br0" timeOffset="1">544 170 11976 0 0,'-7'12'548'0'0,"2"0"1"0"0,-1 1-1 0 0,1 0 0 0 0,1 0 1 0 0,-5 26-1 0 0,-2 7 4541 0 0,0-14-2768 0 0,4-10-2054 0 0,0 0 0 0 0,1 0 0 0 0,1 1 0 0 0,-3 43 0 0 0,9-53-1267 0 0,1-3-404 0 0</inkml:trace>
  <inkml:trace contextRef="#ctx0" brushRef="#br0" timeOffset="2">699 2 12408 0 0,'-3'-2'272'0'0,"0"2"56"0"0,-3 0 16 0 0,3 0 8 0 0,-2 2-288 0 0,2 3-64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8752 0 0,'2'6'909'0'0,"-2"31"3204"0"0,1 49 3699 0 0,0-69-6482 0 0,0 0-1 0 0,9 32 1 0 0,-10-47-1267 0 0,0-1 0 0 0,0 0-1 0 0,1 1 1 0 0,-1-1 0 0 0,1 1-1 0 0,-1-1 1 0 0,1 0 0 0 0,-1 0-1 0 0,1 1 1 0 0,0-1 0 0 0,0 0-1 0 0,0 0 1 0 0,-1 0 0 0 0,1 0-1 0 0,0 0 1 0 0,0 0 0 0 0,1 0-1 0 0,-1 0 1 0 0,0 0 0 0 0,0 0-1 0 0,0 0 1 0 0,1-1-1 0 0,-1 1 1 0 0,0-1 0 0 0,0 1-1 0 0,1-1 1 0 0,-1 1 0 0 0,1-1-1 0 0,-1 0 1 0 0,0 0 0 0 0,1 1-1 0 0,-1-1 1 0 0,1 0 0 0 0,-1 0-1 0 0,1-1 1 0 0,-1 1 0 0 0,0 0-1 0 0,1 0 1 0 0,-1-1 0 0 0,1 1-1 0 0,-1-1 1 0 0,0 1 0 0 0,1-1-1 0 0,-1 1 1 0 0,0-1 0 0 0,0 0-1 0 0,0 0 1 0 0,1 1 0 0 0,-1-1-1 0 0,0 0 1 0 0,0 0 0 0 0,0 0-1 0 0,1-3 1 0 0,1 1 5 0 0,13-12 15 0 0,-1-1 1 0 0,-1-1-1 0 0,0 0 1 0 0,-2-1-1 0 0,0 0 1 0 0,11-22-1 0 0,-12 11-901 0 0,-8 20 25 0 0,1 0 0 0 0,-1 1 0 0 0,2-1-1 0 0,-1 1 1 0 0,1 0 0 0 0,11-14 0 0 0,-11 16-1097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17071 0 0,'5'-2'271'0'0,"-1"0"0"0"0,0-1 0 0 0,0 0-1 0 0,0 0 1 0 0,0 0 0 0 0,0-1-1 0 0,0 1 1 0 0,-1-1 0 0 0,0 0 0 0 0,1 0-1 0 0,-1 0 1 0 0,4-8 0 0 0,1-4 401 0 0,-1 0 1 0 0,6-23 0 0 0,-7 21-379 0 0,1 0 354 0 0,4-24-1 0 0,-10 35-394 0 0,0 0 0 0 0,0 0 0 0 0,0 0-1 0 0,-1-1 1 0 0,0 1 0 0 0,-2-12-1 0 0,2 19-230 0 0,0-1 0 0 0,0 1 0 0 0,0 0 0 0 0,0-1 0 0 0,0 1 0 0 0,0 0 0 0 0,0-1 0 0 0,0 1 0 0 0,0 0-1 0 0,0-1 1 0 0,0 1 0 0 0,0 0 0 0 0,-1-1 0 0 0,1 1 0 0 0,0 0 0 0 0,0 0 0 0 0,0-1 0 0 0,0 1 0 0 0,-1 0 0 0 0,1-1 0 0 0,0 1 0 0 0,0 0 0 0 0,0 0-1 0 0,-1 0 1 0 0,1-1 0 0 0,0 1 0 0 0,0 0 0 0 0,-1 0 0 0 0,1 0 0 0 0,0-1 0 0 0,-1 1 0 0 0,1 0 0 0 0,0 0 0 0 0,-1 0 0 0 0,1 0 0 0 0,0 0 0 0 0,-1 0-1 0 0,1 0 1 0 0,0 0 0 0 0,-1 0 0 0 0,1 0 0 0 0,0 0 0 0 0,-1 0 0 0 0,1 0 0 0 0,0 0 0 0 0,-1 0 0 0 0,1 0 0 0 0,0 0 0 0 0,0 0 0 0 0,-1 0-1 0 0,1 0 1 0 0,0 1 0 0 0,-1-1 0 0 0,1 0 0 0 0,0 0 0 0 0,0 0 0 0 0,-1 1 0 0 0,1-1 0 0 0,0 0 0 0 0,0 0 0 0 0,-1 1 0 0 0,1-1 0 0 0,0 0 0 0 0,0 0-1 0 0,0 1 1 0 0,-1-1 0 0 0,-12 20 1201 0 0,8-11-951 0 0,1 1 1 0 0,1-1-1 0 0,-1 1 0 0 0,2 0 0 0 0,-1 0 0 0 0,-1 18 1 0 0,1 64 818 0 0,3-83-1025 0 0,0-3-59 0 0,0 0 1 0 0,1 0 0 0 0,0-1 0 0 0,0 1 0 0 0,0 0-1 0 0,1 0 1 0 0,-1 0 0 0 0,1-1 0 0 0,1 1-1 0 0,-1-1 1 0 0,4 6 0 0 0,-4-8-64 0 0,0 0 1 0 0,1 0-1 0 0,-1 0 0 0 0,1 0 0 0 0,-1-1 1 0 0,1 1-1 0 0,0-1 0 0 0,0 0 0 0 0,0 0 1 0 0,0 0-1 0 0,0 0 0 0 0,0-1 1 0 0,1 1-1 0 0,-1-1 0 0 0,0 0 0 0 0,1 0 1 0 0,-1 0-1 0 0,1 0 0 0 0,4 0 0 0 0,28-1-3606 0 0,-27 0 2303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3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21 4144 0 0,'0'-1'17'0'0,"0"0"131"0"0,1 0 0 0 0,-1 0 1 0 0,0 0-1 0 0,-4-14 12776 0 0,3 35-11099 0 0,-6 68 454 0 0,1 2-1704 0 0,0-2-275 0 0,0-39-36 0 0,-16 93 830 0 0,13-96-512 0 0,3 0-1 0 0,-2 67 0 0 0,8-109-542 0 0,0 0-1 0 0,1 0 0 0 0,-1 0 1 0 0,1 0-1 0 0,-1 0 0 0 0,1 0 1 0 0,1 0-1 0 0,1 4 0 0 0,-3-7-22 0 0,1 0 0 0 0,-1 0 0 0 0,1 0-1 0 0,-1-1 1 0 0,1 1 0 0 0,0 0 0 0 0,-1 0-1 0 0,1 0 1 0 0,0-1 0 0 0,-1 1 0 0 0,1 0-1 0 0,0-1 1 0 0,0 1 0 0 0,0-1 0 0 0,0 1-1 0 0,0-1 1 0 0,0 0 0 0 0,-1 1 0 0 0,1-1-1 0 0,0 0 1 0 0,0 1 0 0 0,0-1 0 0 0,0 0-1 0 0,0 0 1 0 0,0 0 0 0 0,0 0 0 0 0,0 0-1 0 0,0 0 1 0 0,0 0 0 0 0,0 0 0 0 0,0 0-1 0 0,0-1 1 0 0,0 1 0 0 0,0 0 0 0 0,0-1-1 0 0,1 0 1 0 0,29-10 207 0 0,1 0 0 0 0,43-7 1 0 0,30 5-214 0 0,-10 8 44 0 0,-71 3 20 0 0,-24 2-67 0 0,0 0 0 0 0,1 0 0 0 0,-1 0-1 0 0,0 0 1 0 0,0 0 0 0 0,0 0 0 0 0,0-1 0 0 0,0 1-1 0 0,1 0 1 0 0,-1 0 0 0 0,0 0 0 0 0,0 0 0 0 0,0 0 0 0 0,0-1-1 0 0,0 1 1 0 0,0 0 0 0 0,0 0 0 0 0,0 0 0 0 0,1 0-1 0 0,-1-1 1 0 0,0 1 0 0 0,0 0 0 0 0,0 0 0 0 0,0 0-1 0 0,0 0 1 0 0,0-1 0 0 0,0 1 0 0 0,0 0 0 0 0,0 0 0 0 0,0 0-1 0 0,0-1 1 0 0,0 1 0 0 0,0 0 0 0 0,0 0 0 0 0,-1 0-1 0 0,1 0 1 0 0,0-1 0 0 0,0 1 0 0 0,0 0 0 0 0,0 0-1 0 0,0 0 1 0 0,0 0 0 0 0,0-1 0 0 0,0 1 0 0 0,-1 0 0 0 0,1 0-1 0 0,0 0 1 0 0,0 0 0 0 0,0 0 0 0 0,0 0 0 0 0,0 0-1 0 0,-1-1 1 0 0,-7-9 120 0 0,-85-64 30 0 0,52 43-138 0 0,41 31-5 0 0,0 0-1 0 0,-1 0 1 0 0,1 0 0 0 0,0 0-1 0 0,0 0 1 0 0,0 0 0 0 0,0 0-1 0 0,0 0 1 0 0,0 0 0 0 0,0 0-1 0 0,0 0 1 0 0,0 0 0 0 0,-1-1-1 0 0,1 1 1 0 0,0 0 0 0 0,0 0-1 0 0,0 0 1 0 0,0 0 0 0 0,0 0-1 0 0,0 0 1 0 0,0 0 0 0 0,0-1-1 0 0,0 1 1 0 0,0 0 0 0 0,0 0-1 0 0,0 0 1 0 0,0 0 0 0 0,0 0-1 0 0,0 0 1 0 0,0 0-1 0 0,0-1 1 0 0,0 1 0 0 0,0 0-1 0 0,0 0 1 0 0,0 0 0 0 0,0 0-1 0 0,0 0 1 0 0,0 0 0 0 0,0 0-1 0 0,0-1 1 0 0,0 1 0 0 0,1 0-1 0 0,-1 0 1 0 0,0 0 0 0 0,0 0-1 0 0,0 0 1 0 0,0 0 0 0 0,0 0-1 0 0,0 0 1 0 0,0 0 0 0 0,0 0-1 0 0,0-1 1 0 0,1 1 0 0 0,-1 0-1 0 0,0 0 1 0 0,0 0 0 0 0,12-3 214 0 0,18-1-194 0 0,-29 4-14 0 0,19-1 73 0 0,17-3 90 0 0,0 3 1 0 0,65 4-1 0 0,-100-3-164 0 0,-1 1-1 0 0,1-1 1 0 0,0 0-1 0 0,0 1 1 0 0,0-1-1 0 0,0 1 1 0 0,-1-1-1 0 0,1 1 1 0 0,0 0-1 0 0,-1 0 1 0 0,1 0 0 0 0,0 0-1 0 0,-1 0 1 0 0,1 0-1 0 0,1 2 1 0 0,-3-2-5 0 0,1 0-1 0 0,-1 0 1 0 0,1 0 0 0 0,-1 0 0 0 0,0 0 0 0 0,1 0-1 0 0,-1 1 1 0 0,0-1 0 0 0,0 0 0 0 0,0 0 0 0 0,0 0 0 0 0,0 0-1 0 0,0 0 1 0 0,0 1 0 0 0,-1-1 0 0 0,1 0 0 0 0,0 0-1 0 0,-1 0 1 0 0,1 0 0 0 0,0 0 0 0 0,-1 0 0 0 0,1 0 0 0 0,-1 0-1 0 0,0 0 1 0 0,0 2 0 0 0,-5 5 106 0 0,1 0 0 0 0,-1-1 0 0 0,0 0-1 0 0,-1 1 1 0 0,-10 8 0 0 0,-42 29 102 0 0,26-21-756 0 0,-1 1-282 0 0,-31 24-3388 0 0,54-38 2193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25 3224 0 0,'-9'-14'11170'0'0,"8"13"-10820"0"0,-1 0 0 0 0,0 0 0 0 0,0 0 0 0 0,1 0 0 0 0,-1 0 0 0 0,0 0 0 0 0,0 0-1 0 0,0 1 1 0 0,0-1 0 0 0,0 1 0 0 0,0-1 0 0 0,0 1 0 0 0,0 0 0 0 0,0 0 0 0 0,0 0 0 0 0,0 0 0 0 0,-1 0-1 0 0,-1 1 1 0 0,-7 0 454 0 0,1 1 0 0 0,-13 5 0 0 0,17-5-357 0 0,-3 1-91 0 0,1 1 0 0 0,0 0 0 0 0,0 1 0 0 0,0 0 0 0 0,-12 10 0 0 0,8-6-96 0 0,2-1-80 0 0,0 0 1 0 0,1 1 0 0 0,0 0-1 0 0,0 1 1 0 0,1 0 0 0 0,0 0-1 0 0,1 1 1 0 0,-9 17 0 0 0,6-8 103 0 0,2 0 0 0 0,0 1 0 0 0,1-1 0 0 0,-5 28 0 0 0,11-41-265 0 0,0 0-1 0 0,0-1 1 0 0,0 1-1 0 0,1 0 1 0 0,0 0-1 0 0,1 0 0 0 0,1 8 1 0 0,-2-13-32 0 0,1 1 0 0 0,-1-1 0 0 0,1 1 0 0 0,0-1 0 0 0,0 1 0 0 0,0-1 0 0 0,0 0 0 0 0,0 0 0 0 0,1 1 0 0 0,-1-1 0 0 0,1 0 0 0 0,-1 0 0 0 0,1 0-1 0 0,0 0 1 0 0,0 0 0 0 0,0-1 0 0 0,0 1 0 0 0,0-1 0 0 0,0 1 0 0 0,0-1 0 0 0,0 0 0 0 0,4 2 0 0 0,1-1-165 0 0,0 0-1 0 0,1-1 1 0 0,-1 0 0 0 0,1 0-1 0 0,0-1 1 0 0,-1 0-1 0 0,1 0 1 0 0,-1 0 0 0 0,10-3-1 0 0,-2 0-820 0 0,-1 0 0 0 0,1-1-1 0 0,24-11 1 0 0,-11 1-756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46 10592 0 0,'-19'-12'1267'0'0,"-14"-8"7040"0"0,15 14-7203 0 0,12 4-937 0 0,0 0-1 0 0,0 1 1 0 0,-1 0-1 0 0,1 0 1 0 0,-1 0-1 0 0,1 1 1 0 0,-1 0 0 0 0,1 1-1 0 0,0-1 1 0 0,-1 1-1 0 0,1 0 1 0 0,-1 1-1 0 0,1-1 1 0 0,0 1-1 0 0,0 1 1 0 0,0-1 0 0 0,0 1-1 0 0,-6 4 1 0 0,4-2-78 0 0,0 1 0 0 0,1 0 0 0 0,0 0 0 0 0,0 1 0 0 0,0 0 1 0 0,1 0-1 0 0,0 1 0 0 0,0-1 0 0 0,1 1 0 0 0,0 1 0 0 0,-7 15 1 0 0,7-11-27 0 0,0 1 0 0 0,0 1 0 0 0,1-1 1 0 0,1 1-1 0 0,1-1 0 0 0,0 1 0 0 0,0 26 0 0 0,2-32 31 0 0,1 0-1 0 0,-1 0 1 0 0,2 0-1 0 0,-1 0 1 0 0,1 0-1 0 0,1 0 1 0 0,0-1-1 0 0,0 1 1 0 0,0-1-1 0 0,1 0 1 0 0,1 0-1 0 0,-1 0 1 0 0,12 14-1 0 0,-13-19-69 0 0,0 0 0 0 0,0 0 0 0 0,0 0 0 0 0,0 0 0 0 0,1 0 0 0 0,0-1 0 0 0,-1 0 0 0 0,1 1 0 0 0,0-1 0 0 0,0-1 1 0 0,0 1-1 0 0,0-1 0 0 0,0 1 0 0 0,1-1 0 0 0,-1 0 0 0 0,0-1 0 0 0,1 1 0 0 0,-1-1 0 0 0,8 0 0 0 0,-6-1 3 0 0,0 0-1 0 0,-1 0 1 0 0,1 0 0 0 0,-1-1-1 0 0,1 0 1 0 0,-1 0 0 0 0,0 0-1 0 0,0-1 1 0 0,0 0 0 0 0,0 0 0 0 0,0 0-1 0 0,0 0 1 0 0,-1-1 0 0 0,7-6-1 0 0,-1-1 57 0 0,0-1 0 0 0,-1 0-1 0 0,-1 0 1 0 0,14-27-1 0 0,20-59 599 0 0,-17 35-145 0 0,-23 60-509 0 0,9-22 398 0 0,9-32 0 0 0,-11 38 78 0 0,-3 8-93 0 0,-1 25-230 0 0,18 148 67 0 0,-21-155-397 0 0,-1 0 0 0 0,1 1 0 0 0,1-1 0 0 0,-1-1-1 0 0,1 1 1 0 0,0 0 0 0 0,1-1 0 0 0,0 1 0 0 0,0-1 0 0 0,0 0 0 0 0,6 7 0 0 0,-4-7-602 0 0,-4-3-80 0 0,0-1 1 0 0,0 1-1 0 0,1-1 1 0 0,-1 0-1 0 0,0 0 0 0 0,5 3 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3 447 15664 0 0,'0'0'1417'0'0,"-3"-9"713"0"0,4 5-1588 0 0,0 0 1 0 0,0-1-1 0 0,-1 1 0 0 0,0 0 0 0 0,0-6 0 0 0,0 6-298 0 0,0 0 0 0 0,0 0 0 0 0,1 0-1 0 0,-1 0 1 0 0,3-8 0 0 0,38-93 2902 0 0,34-47-2565 0 0,-72 147-573 0 0,0 1 0 0 0,0 0 1 0 0,0 1-1 0 0,0-1 0 0 0,0 0 0 0 0,7-4 0 0 0,-10 7-8 0 0,1 1 0 0 0,-1-1 0 0 0,1 1 0 0 0,-1-1 0 0 0,1 1 0 0 0,-1-1 0 0 0,1 1 0 0 0,0 0 0 0 0,-1-1 0 0 0,1 1 0 0 0,-1 0 0 0 0,1-1 0 0 0,0 1 0 0 0,0 0 0 0 0,-1 0 0 0 0,1 0 0 0 0,0-1 0 0 0,-1 1 0 0 0,1 0 0 0 0,0 0 0 0 0,-1 0 0 0 0,1 0 0 0 0,0 0 0 0 0,0 1 0 0 0,-1-1 0 0 0,1 0 0 0 0,0 0 0 0 0,-1 0 0 0 0,1 1 0 0 0,0-1 0 0 0,-1 0 0 0 0,1 1 0 0 0,0-1 0 0 0,-1 0 0 0 0,1 1 0 0 0,-1-1 0 0 0,1 1 0 0 0,-1-1 0 0 0,1 1 0 0 0,-1-1 0 0 0,1 1 0 0 0,-1-1 0 0 0,1 1 0 0 0,-1 0 0 0 0,0-1 0 0 0,1 1 0 0 0,-1 0 0 0 0,0-1 0 0 0,0 1 0 0 0,1 0 0 0 0,-1-1 0 0 0,0 1 0 0 0,0 1 0 0 0,6 24 98 0 0,6 52-1 0 0,-8-42 81 0 0,-1-8 494 0 0,-3-17-226 0 0,6 25-1 0 0,-3-16-427 0 0,3 8-20 0 0,-6-28 2 0 0,0 0 0 0 0,0 1 0 0 0,0-1 0 0 0,0 0 0 0 0,1 0 0 0 0,-1 1 0 0 0,0-1 0 0 0,0 0 0 0 0,0 1 0 0 0,1-1 0 0 0,-1 0 0 0 0,0 0 0 0 0,0 0 0 0 0,1 1 0 0 0,-1-1 0 0 0,0 0 0 0 0,0 0 0 0 0,1 0 0 0 0,-1 0 0 0 0,0 0 0 0 0,1 1 0 0 0,-1-1 0 0 0,0 0 0 0 0,0 0 0 0 0,1 0 0 0 0,-1 0 0 0 0,0 0 0 0 0,1 0 0 0 0,-1 0 0 0 0,0 0 0 0 0,1 0 0 0 0,-1 0 0 0 0,0 0 0 0 0,1 0 0 0 0,-1 0 0 0 0,0 0 0 0 0,1-1 0 0 0,-1 1 0 0 0,0 0 0 0 0,0 0 0 0 0,1 0 0 0 0,-1 0 0 0 0,0-1 0 0 0,1 1 0 0 0,-1 0 0 0 0,0 0 0 0 0,0 0 0 0 0,0-1 0 0 0,1 1 0 0 0,-1 0 0 0 0,0 0 0 0 0,0-1 0 0 0,0 1 0 0 0,0 0 0 0 0,1-1 0 0 0,-1 1 0 0 0,0-1 0 0 0,3-2 0 0 0,-1-1 0 0 0,1 1 0 0 0,-1-1 0 0 0,0 0 0 0 0,0 0 0 0 0,1-4 0 0 0,6-11 0 0 0,14-32 0 0 0,-8 16 0 0 0,-2 8 36 0 0,-2 2 100 0 0,2 0-1 0 0,27-40 1 0 0,-32 54 122 0 0,-3 4-36 0 0,0 0 0 0 0,1 0-1 0 0,-1 1 1 0 0,2-1 0 0 0,11-8 0 0 0,-14 12-217 0 0,-2 1-3 0 0,1 0 0 0 0,0 0 0 0 0,0 0 0 0 0,0 0 0 0 0,0 0-1 0 0,0 1 1 0 0,6-2 0 0 0,-7 3-2 0 0,-1 0 0 0 0,0 0 0 0 0,0 0 0 0 0,0 0-1 0 0,0 0 1 0 0,0 0 0 0 0,0 1 0 0 0,0-1 0 0 0,0 0 0 0 0,0 1 0 0 0,0-1 0 0 0,-1 1-1 0 0,1-1 1 0 0,0 1 0 0 0,0-1 0 0 0,0 1 0 0 0,0-1 0 0 0,0 1 0 0 0,-1 0 0 0 0,1 0-1 0 0,0-1 1 0 0,-1 1 0 0 0,1 0 0 0 0,-1 0 0 0 0,1 0 0 0 0,0 0 0 0 0,-1 0 0 0 0,0 0-1 0 0,1 0 1 0 0,-1 0 0 0 0,1 1 0 0 0,2 6 0 0 0,-1 0 0 0 0,0 0 0 0 0,0 1 0 0 0,-1-1 0 0 0,0 0 0 0 0,0 14 0 0 0,-5 54 0 0 0,2-48 0 0 0,1-11-291 0 0,3 25-1 0 0,0-22-1 0 0,-2-11-119 0 0,1-1 0 0 0,1 0 1 0 0,2 11-1 0 0,-3-17 14 0 0,-1 1 1 0 0,1-1-1 0 0,0 1 1 0 0,0-1-1 0 0,0 0 1 0 0,1 1 0 0 0,-1-1-1 0 0,0 0 1 0 0,1 0-1 0 0,0 0 1 0 0,-1 0-1 0 0,1 0 1 0 0,3 3-1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17503 0 0,'0'0'1338'0'0,"0"0"-917"0"0,3 2-296 0 0,-1-1 0 0 0,1 0 1 0 0,0 0-1 0 0,-1-1 0 0 0,1 1 0 0 0,0 0 0 0 0,0-1 1 0 0,-1 0-1 0 0,1 0 0 0 0,0 0 0 0 0,0 0 0 0 0,0 0 0 0 0,-1 0 1 0 0,4-1-1 0 0,-3 0 166 0 0,2 0 139 0 0,0 0 0 0 0,-1 0 0 0 0,1 0 0 0 0,-1-1 0 0 0,1 0 0 0 0,-1 0 0 0 0,0 0 0 0 0,7-6 0 0 0,1-1 275 0 0,16-16 0 0 0,-17 13-582 0 0,0-1 0 0 0,-1 0-1 0 0,-1 0 1 0 0,0-1-1 0 0,-1-1 1 0 0,11-25 0 0 0,-16 31-122 0 0,0 1 0 0 0,-1 0 1 0 0,0-1-1 0 0,0 0 0 0 0,-1 1 1 0 0,0-1-1 0 0,-1 0 0 0 0,0 1 1 0 0,-1-13-1 0 0,1 20 8 0 0,0 0 0 0 0,0 0 0 0 0,0 0 0 0 0,-1 0 0 0 0,1 0 0 0 0,0 0 0 0 0,-1 0 1 0 0,1 0-1 0 0,0 0 0 0 0,-1 0 0 0 0,1 0 0 0 0,-1 0 0 0 0,0 0 0 0 0,1 0 0 0 0,-1 1 0 0 0,0-1 0 0 0,1 0 0 0 0,-1 0 0 0 0,0 1 0 0 0,0-1 0 0 0,0 0 0 0 0,1 1 0 0 0,-1-1 0 0 0,0 1 0 0 0,0-1 0 0 0,0 1 0 0 0,0-1 0 0 0,0 1 1 0 0,0 0-1 0 0,0-1 0 0 0,-2 1 0 0 0,1 0 31 0 0,0 0 0 0 0,0 0 0 0 0,1 0 0 0 0,-1 0 1 0 0,0 0-1 0 0,0 1 0 0 0,0-1 0 0 0,1 1 1 0 0,-1-1-1 0 0,0 1 0 0 0,0 0 0 0 0,1-1 0 0 0,-1 1 1 0 0,1 0-1 0 0,-1 0 0 0 0,1 0 0 0 0,-3 3 0 0 0,-4 4 96 0 0,1 0-1 0 0,1 1 0 0 0,-1 0 0 0 0,1 1 0 0 0,1-1 0 0 0,0 1 0 0 0,0 0 0 0 0,1 0 0 0 0,1 1 0 0 0,-5 19 0 0 0,4-13 26 0 0,1 1-1 0 0,2 0 0 0 0,-1 0 1 0 0,2 1-1 0 0,3 31 0 0 0,-2-44-143 0 0,0 1-1 0 0,1-1 1 0 0,0 0-1 0 0,0 0 0 0 0,0 0 1 0 0,0 0-1 0 0,1 0 0 0 0,0 0 1 0 0,1-1-1 0 0,4 7 1 0 0,-5-8-125 0 0,0-1 1 0 0,0 0 0 0 0,0 0-1 0 0,0 0 1 0 0,0 0 0 0 0,1 0-1 0 0,-1-1 1 0 0,1 0 0 0 0,0 1-1 0 0,0-1 1 0 0,0-1-1 0 0,0 1 1 0 0,0-1 0 0 0,0 1-1 0 0,8 0 1 0 0,-8-2-224 0 0,0 0 0 0 0,0 0-1 0 0,0-1 1 0 0,0 1 0 0 0,0-1-1 0 0,0 0 1 0 0,0-1 0 0 0,0 1 0 0 0,-1-1-1 0 0,1 1 1 0 0,-1-1 0 0 0,1 0-1 0 0,-1 0 1 0 0,6-5 0 0 0,3-7-1424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1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2 163 16384 0 0,'-2'0'3403'0'0,"4"0"-2517"0"0,65 6 1832 0 0,-6 0-1814 0 0,10-4-278 0 0,104-11-1 0 0,-169 8-613 0 0,13-1 102 0 0,38-9 0 0 0,-56 11-103 0 0,0-1-1 0 0,0 1 1 0 0,1 0 0 0 0,-1 0 0 0 0,0-1 0 0 0,0 1 0 0 0,0-1-1 0 0,-1 1 1 0 0,1-1 0 0 0,0 1 0 0 0,0-1 0 0 0,0 1-1 0 0,0-1 1 0 0,0 0 0 0 0,-1 0 0 0 0,1 1 0 0 0,0-1-1 0 0,0 0 1 0 0,-1 0 0 0 0,1 0 0 0 0,-1 0 0 0 0,1 0 0 0 0,0-1-1 0 0,-1 0-10 0 0,0 1 0 0 0,0 0-1 0 0,-1 0 1 0 0,1 0 0 0 0,0 0-1 0 0,0 0 1 0 0,-1 0 0 0 0,1 0-1 0 0,-1 0 1 0 0,1 0 0 0 0,-1 0 0 0 0,1 0-1 0 0,-1 0 1 0 0,0 0 0 0 0,1 0-1 0 0,-1 0 1 0 0,0 0 0 0 0,-1 0-1 0 0,-4-4-72 0 0,0 0 0 0 0,0 0 0 0 0,-1 1 0 0 0,-12-7 0 0 0,-146-56 1782 0 0,160 64-1618 0 0,6 0-26 0 0,6-1-13 0 0,3 1-6 0 0,0 1 0 0 0,0 0 0 0 0,1 0 0 0 0,-1 1 0 0 0,0 0-1 0 0,1 1 1 0 0,-1 1 0 0 0,1-1 0 0 0,-1 1 0 0 0,1 1 0 0 0,-1 0 0 0 0,0 1 0 0 0,0 0-1 0 0,0 0 1 0 0,0 1 0 0 0,16 9 0 0 0,-24-12-20 0 0,0 0 1 0 0,0 0-1 0 0,-1 1 0 0 0,1-1 0 0 0,0 1 1 0 0,-1-1-1 0 0,1 1 0 0 0,-1 0 1 0 0,1-1-1 0 0,-1 1 0 0 0,0 0 0 0 0,0 0 1 0 0,0 0-1 0 0,0 0 0 0 0,0 0 0 0 0,0 1 1 0 0,0-1-1 0 0,-1 0 0 0 0,1 0 1 0 0,-1 0-1 0 0,0 1 0 0 0,1-1 0 0 0,-1 0 1 0 0,0 0-1 0 0,-1 3 0 0 0,0 1 40 0 0,0 0 0 0 0,-1 0 0 0 0,1-1 0 0 0,-1 1 0 0 0,-1-1-1 0 0,1 1 1 0 0,-1-1 0 0 0,-5 8 0 0 0,-6 5-679 0 0,0 0-1 0 0,-1-2 1 0 0,0 0 0 0 0,-1 0 0 0 0,-31 21-1 0 0,31-27-730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12440 0 0,'5'-15'777'0'0,"4"-11"1914"0"0,4 12 9458 0 0,-13 14-12001 0 0,5 8 1418 0 0,0 13-1090 0 0,-2 27-75 0 0,-4 81 1 0 0,-15 51 576 0 0,4-61-703 0 0,2-9-3639 0 0,10-99-3798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372 135 18311 0 0,'7'-40'2008'0'0,"-4"13"-1425"0"0,0 8 2210 0 0,1-25 511 0 0,-4 44-3272 0 0,0 0-1 0 0,0 0 1 0 0,0 0 0 0 0,0-1-1 0 0,0 1 1 0 0,0 0 0 0 0,0 0-1 0 0,0 0 1 0 0,0 0 0 0 0,0 0-1 0 0,0 0 1 0 0,0-1 0 0 0,0 1-1 0 0,0 0 1 0 0,0 0 0 0 0,0 0-1 0 0,0 0 1 0 0,0 0 0 0 0,0 0-1 0 0,0 0 1 0 0,0-1 0 0 0,0 1-1 0 0,0 0 1 0 0,0 0 0 0 0,0 0-1 0 0,0 0 1 0 0,0 0 0 0 0,0 0-1 0 0,0 0 1 0 0,0-1 0 0 0,-1 1-1 0 0,1 0 1 0 0,0 0 0 0 0,0 0-1 0 0,0 0 1 0 0,0 0-1 0 0,0 0 1 0 0,0 0 0 0 0,0 0-1 0 0,0 0 1 0 0,0 0 0 0 0,-1 0-1 0 0,-19 14 285 0 0,1 2-1 0 0,1 0 1 0 0,-24 28-1 0 0,28-30-266 0 0,-71 82 287 0 0,69-76-216 0 0,2 1 0 0 0,0 0 0 0 0,-11 25 0 0 0,-3 14 384 0 0,-34 111 0 0 0,54-143-417 0 0,1 0-1 0 0,1 0 0 0 0,2 1 1 0 0,1 0-1 0 0,1 0 1 0 0,3 43-1 0 0,0-64-73 0 0,0 0-1 0 0,1 0 1 0 0,-1-1 0 0 0,1 1-1 0 0,6 13 1 0 0,-7-19-10 0 0,1 1-1 0 0,-1 0 1 0 0,1-1 0 0 0,0 1 0 0 0,-1-1 0 0 0,1 1 0 0 0,0-1 0 0 0,0 0 0 0 0,1 0 0 0 0,-1 0 0 0 0,0 0 0 0 0,1 0 0 0 0,-1 0-1 0 0,1-1 1 0 0,-1 1 0 0 0,1-1 0 0 0,0 0 0 0 0,4 2 0 0 0,0-2-1 0 0,1 0 0 0 0,0 0 0 0 0,0 0 1 0 0,0-1-1 0 0,0 0 0 0 0,0-1 0 0 0,0 0 0 0 0,-1 0 0 0 0,12-3 0 0 0,10-5-27 0 0,31-13 0 0 0,-34 11-37 0 0,60-23-1343 0 0,24-9-2062 0 0,-36 18-5538 0 0,-42 15 1110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66 2304 0 0,'-9'-13'224'0'0,"6"11"900"0"0,0 0 1 0 0,-1 0-1 0 0,1 0 0 0 0,-1 0 0 0 0,1 0 1 0 0,-1 1-1 0 0,0 0 0 0 0,0 0 1 0 0,1 0-1 0 0,-1 0 0 0 0,-7 0 1 0 0,5 0-354 0 0,0 2 1 0 0,0-1 0 0 0,0 1 0 0 0,0-1-1 0 0,0 2 1 0 0,0-1 0 0 0,-6 3-1 0 0,1 0-550 0 0,0 1 0 0 0,-1 1 0 0 0,2 0-1 0 0,-1 0 1 0 0,1 1 0 0 0,0 0 0 0 0,-9 9-1 0 0,11-7 48 0 0,1-1-1 0 0,1 1 0 0 0,-1 0 1 0 0,2 0-1 0 0,-7 12 0 0 0,9-15-279 0 0,-2 5 117 0 0,1 0 1 0 0,0 0-1 0 0,1 0 0 0 0,0 0 0 0 0,1 0 0 0 0,0 0 0 0 0,0 1 1 0 0,1 13-1 0 0,1-19-19 0 0,1-1 0 0 0,0 1 0 0 0,0-1 0 0 0,0 1 0 0 0,0-1 0 0 0,1 0-1 0 0,0 1 1 0 0,0-1 0 0 0,0 0 0 0 0,1 0 0 0 0,0-1 0 0 0,6 9 0 0 0,-9-12-84 0 0,1 0 0 0 0,0 0 0 0 0,0-1 0 0 0,0 1 0 0 0,-1 0 0 0 0,1 0 0 0 0,0-1 0 0 0,0 1 0 0 0,0 0-1 0 0,0-1 1 0 0,0 1 0 0 0,0-1 0 0 0,1 1 0 0 0,-1-1 0 0 0,0 0 0 0 0,0 1 0 0 0,0-1 0 0 0,0 0 0 0 0,0 0 0 0 0,3 0 0 0 0,-2 0 8 0 0,1 0 0 0 0,-1-1-1 0 0,1 0 1 0 0,-1 1 0 0 0,1-1 0 0 0,-1 0 0 0 0,0 0 0 0 0,1 0 0 0 0,2-2 0 0 0,1-1 29 0 0,0 0 1 0 0,-1-1 0 0 0,1 1-1 0 0,-1-1 1 0 0,9-11-1 0 0,-3 0 172 0 0,-1 0-1 0 0,15-35 1 0 0,-3 7 68 0 0,54-116 1337 0 0,-72 153-1382 0 0,1-1 0 0 0,0 1 0 0 0,6-8 0 0 0,-11 14 205 0 0,4 9-254 0 0,-2-2-153 0 0,-1 0 1 0 0,1 0-1 0 0,-1 0 1 0 0,0 0-1 0 0,-1 0 1 0 0,0 0-1 0 0,0 0 0 0 0,0 1 1 0 0,0-1-1 0 0,-3 11 1 0 0,1-6-41 0 0,1-1 1 0 0,1 20 0 0 0,0-27-51 0 0,0 1 0 0 0,1-1 0 0 0,-1 0 0 0 0,1 0 1 0 0,0 0-1 0 0,0 0 0 0 0,0 0 0 0 0,1 0 0 0 0,-1 0 1 0 0,1-1-1 0 0,-1 1 0 0 0,1 0 0 0 0,4 4 0 0 0,-5-6-65 0 0,0 0-1 0 0,1 0 1 0 0,-1 0-1 0 0,1 0 1 0 0,0-1-1 0 0,-1 1 1 0 0,1 0-1 0 0,0-1 1 0 0,-1 1-1 0 0,1-1 1 0 0,0 1-1 0 0,-1-1 1 0 0,1 0-1 0 0,0 1 1 0 0,0-1-1 0 0,0 0 1 0 0,-1-1-1 0 0,1 1 1 0 0,0 0-1 0 0,0 0 1 0 0,1-1-1 0 0,7-1-974 0 0,-1-1 0 0 0,15-6 0 0 0,-13 5-653 0 0,12-5-7043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3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 20815 0 0,'-3'-1'177'0'0,"0"1"-1"0"0,0-1 0 0 0,0 1 1 0 0,0 0-1 0 0,0 1 0 0 0,1-1 1 0 0,-1 0-1 0 0,0 1 0 0 0,0-1 0 0 0,0 1 1 0 0,1 0-1 0 0,-1 0 0 0 0,0 0 1 0 0,1 0-1 0 0,-1 1 0 0 0,-3 1 1 0 0,-4 5 729 0 0,0-1 0 0 0,-14 14 0 0 0,7-5 643 0 0,6-6-842 0 0,1 0-1 0 0,0 0 1 0 0,-12 19-1 0 0,15-21-365 0 0,7-7-322 0 0,-1 0-1 0 0,0 0 1 0 0,0 0-1 0 0,0 0 1 0 0,1 0-1 0 0,-1 0 1 0 0,1 0-1 0 0,-1 0 1 0 0,1 1-1 0 0,-1-1 1 0 0,1 0-1 0 0,0 0 1 0 0,0 0-1 0 0,-1 1 1 0 0,1-1-1 0 0,0 0 1 0 0,0 0-1 0 0,0 1 1 0 0,0-1-1 0 0,0 0 1 0 0,1 0-1 0 0,-1 2 1 0 0,1-1 5 0 0,0-1 0 0 0,0 0 0 0 0,0 1 0 0 0,0-1 0 0 0,0 0-1 0 0,0 1 1 0 0,0-1 0 0 0,0 0 0 0 0,0 0 0 0 0,1 0 0 0 0,-1 0 0 0 0,1 0 0 0 0,-1 0 0 0 0,3 1 0 0 0,4 1 86 0 0,1 0 0 0 0,-1 0 0 0 0,1 0 0 0 0,15 1 0 0 0,5-1-48 0 0,-23-3-50 0 0,1 1 0 0 0,0-1 1 0 0,-1 1-1 0 0,1 1 0 0 0,-1-1 1 0 0,1 1-1 0 0,-1 0 0 0 0,0 0 1 0 0,7 4-1 0 0,-11-5-12 0 0,-1 1 0 0 0,1-1 0 0 0,-1 1 0 0 0,1-1 0 0 0,-1 1 0 0 0,1 0 0 0 0,-1-1 0 0 0,0 1 0 0 0,0 0 0 0 0,0 0 0 0 0,0 0 0 0 0,0 0 0 0 0,-1 0 0 0 0,1 0 0 0 0,0 0 0 0 0,-1 0 0 0 0,0 0 0 0 0,1 0 0 0 0,-1 0 0 0 0,0 0 0 0 0,0 0 0 0 0,0 1 0 0 0,0-1 0 0 0,-1 0 0 0 0,1 0 0 0 0,0 0 0 0 0,-2 3 0 0 0,-1 6 0 0 0,-1-1 0 0 0,0 1 0 0 0,-11 18 0 0 0,10-20 0 0 0,-1 2-371 0 0,-1 0-1 0 0,0-1 1 0 0,0 0 0 0 0,-1-1-1 0 0,0 1 1 0 0,-1-1 0 0 0,0-1-1 0 0,0 0 1 0 0,-1 0 0 0 0,0-1-1 0 0,-20 11 1 0 0,21-12-1693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17 260 21191 0 0,'0'0'480'0'0,"10"-7"1167"0"0,31-26-518 0 0,-25 20 913 0 0,23-22 0 0 0,-33 29-1696 0 0,7-7 283 0 0,19-27 1 0 0,-29 36-606 0 0,0 0 1 0 0,-1 0-1 0 0,1 0 1 0 0,-1-1 0 0 0,0 1-1 0 0,-1-1 1 0 0,1 0 0 0 0,-1 0-1 0 0,0 1 1 0 0,0-1-1 0 0,1-9 1 0 0,-2 12-20 0 0,0 0 0 0 0,-1 0 0 0 0,1 0 0 0 0,0 0 0 0 0,-1 0 0 0 0,1 0 0 0 0,-1 0 0 0 0,1 0 0 0 0,-1 0 0 0 0,0 0 0 0 0,0 1 0 0 0,0-1 0 0 0,0 0 0 0 0,0 0 0 0 0,0 1 0 0 0,-1-1 0 0 0,1 1 0 0 0,0-1 0 0 0,-1 1 0 0 0,1 0 0 0 0,-1-1 0 0 0,0 1 0 0 0,1 0 0 0 0,-1 0 0 0 0,0 0 0 0 0,0 0-1 0 0,-3-1 1 0 0,2 1 39 0 0,1 0-1 0 0,-1 1 0 0 0,0-1 0 0 0,0 1 0 0 0,0 0 1 0 0,0-1-1 0 0,0 1 0 0 0,0 1 0 0 0,0-1 0 0 0,0 0 1 0 0,0 1-1 0 0,0-1 0 0 0,0 1 0 0 0,0 0 0 0 0,0 0 0 0 0,1 0 1 0 0,-1 0-1 0 0,-3 3 0 0 0,-9 6 43 0 0,0 2 1 0 0,-15 15-1 0 0,20-18-65 0 0,6-5-21 0 0,1 0 0 0 0,0 0 0 0 0,0 0 0 0 0,0 0 0 0 0,0 1 0 0 0,0-1 0 0 0,1 1 0 0 0,0 0 0 0 0,0 0 0 0 0,0-1 0 0 0,1 1 0 0 0,0 0 0 0 0,-1 0 0 0 0,2 1 0 0 0,-1-1 0 0 0,1 0 0 0 0,0 0 0 0 0,0 0 0 0 0,0 0 0 0 0,1 7 0 0 0,1-1 0 0 0,0-1 0 0 0,1 1 0 0 0,0-1 0 0 0,1 0 0 0 0,-1 0 0 0 0,2 0 0 0 0,0 0 0 0 0,11 16 0 0 0,-12-21 42 0 0,-1 0 1 0 0,1-1-1 0 0,0 1 1 0 0,1-1-1 0 0,-1 0 0 0 0,1 0 1 0 0,0 0-1 0 0,0-1 1 0 0,0 0-1 0 0,1 0 0 0 0,-1 0 1 0 0,1 0-1 0 0,-1-1 1 0 0,1 0-1 0 0,0 0 0 0 0,0-1 1 0 0,0 0-1 0 0,12 2 1 0 0,-13-3-456 0 0,1-1 0 0 0,-1 1 0 0 0,0-1 0 0 0,1 1 0 0 0,-1-2 0 0 0,0 1 0 0 0,1-1 0 0 0,6-2 0 0 0,2-3-10004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9184 0 0,'0'0'9431'0'0,"0"21"-7025"0"0,0 30-1889 0 0,-8 133 1114 0 0,7-166-1563 0 0,-5 99-648 0 0,6-116-284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11976 0 0,'0'0'1082'0'0,"9"-10"704"0"0,30-24 2227 0 0,5-2-1727 0 0,-6 7-939 0 0,-19 14-666 0 0,1 1 0 0 0,1 1 0 0 0,36-19 0 0 0,-56 32-670 0 0,0-1 0 0 0,0 1 0 0 0,-1 0 0 0 0,1-1 0 0 0,0 1 0 0 0,0 0 0 0 0,0-1 0 0 0,0 1 0 0 0,0 0 0 0 0,0 0 0 0 0,0 0 0 0 0,0 0 0 0 0,0 0 0 0 0,-1 0 0 0 0,1 0 0 0 0,0 0 0 0 0,0 0 0 0 0,0 1 0 0 0,0-1 0 0 0,0 0 0 0 0,0 1 0 0 0,0-1 0 0 0,-1 0 0 0 0,1 1 0 0 0,0-1 0 0 0,0 1 0 0 0,0-1 0 0 0,-1 1 0 0 0,1 0 0 0 0,0-1 0 0 0,-1 1 0 0 0,1 0 0 0 0,0-1 0 0 0,-1 1 0 0 0,1 0 0 0 0,-1 0 0 0 0,1-1 0 0 0,-1 1 0 0 0,0 0 0 0 0,1 0 0 0 0,-1 0 0 0 0,0 0 0 0 0,1 0 0 0 0,-1 0 0 0 0,0 0 0 0 0,1 7-320 0 0,0 0 0 0 0,0-1 0 0 0,-1 1 0 0 0,0 11 0 0 0,-1-8-1504 0 0,1-1-6301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6504 0 0,'0'0'298'0'0,"4"-10"108"0"0,-1-4 1124 0 0,0 4 1734 0 0,-2 0 4683 0 0,0 73-5871 0 0,-1 61-1335 0 0,-4 60-1369 0 0,4-158-445 0 0,0-22-417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4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8288 0 0,'0'0'638'0'0,"3"-10"-174"0"0,-2 9-233 0 0,-1 0-1 0 0,0 0 0 0 0,0-1 1 0 0,1 1-1 0 0,-1 0 1 0 0,0 0-1 0 0,1 0 0 0 0,-1 0 1 0 0,1 0-1 0 0,-1 0 0 0 0,1 1 1 0 0,0-1-1 0 0,-1 0 0 0 0,1 0 1 0 0,0 0-1 0 0,0 0 0 0 0,0 1 1 0 0,1-2-1 0 0,10-11 1913 0 0,-6 3-1468 0 0,1 1 0 0 0,0 1 0 0 0,1-1 0 0 0,-1 1 0 0 0,2 1 0 0 0,-1-1 0 0 0,17-9 0 0 0,-10 5-122 0 0,-10 8-403 0 0,-1 1 0 0 0,1 0 1 0 0,0 0-1 0 0,0 0 0 0 0,0 0 0 0 0,1 1 0 0 0,9-3 0 0 0,-13 4-142 0 0,0 1 0 0 0,-1 0 0 0 0,1 0 0 0 0,-1-1 0 0 0,1 1 0 0 0,0 0 0 0 0,-1 0 0 0 0,1 1 1 0 0,0-1-1 0 0,-1 0 0 0 0,1 1 0 0 0,0-1 0 0 0,-1 0 0 0 0,1 1 0 0 0,-1 0 0 0 0,1-1 0 0 0,-1 1 0 0 0,1 0 0 0 0,-1 0 0 0 0,0 0 0 0 0,1 0 0 0 0,-1 0 0 0 0,0 0 1 0 0,0 0-1 0 0,0 0 0 0 0,0 1 0 0 0,0-1 0 0 0,0 0 0 0 0,0 1 0 0 0,1 2 0 0 0,3 5-149 0 0,-1 1 0 0 0,-1 0 0 0 0,0 0 0 0 0,0 0 0 0 0,-1 1 0 0 0,1 11 0 0 0,0-9-1027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55 3680 0 0,'8'-16'360'0'0,"-7"14"236"0"0,-1 0-1 0 0,1 0 1 0 0,-1-1-1 0 0,0 1 1 0 0,0 0 0 0 0,0 0-1 0 0,0 0 1 0 0,0 0 0 0 0,0-1-1 0 0,0 1 1 0 0,-1 0 0 0 0,0-4-1 0 0,0 6-360 0 0,1-1 0 0 0,0 1-1 0 0,0 0 1 0 0,-1-1 0 0 0,1 1 0 0 0,0-1-1 0 0,0 1 1 0 0,-1 0 0 0 0,1-1-1 0 0,0 1 1 0 0,-1 0 0 0 0,1-1 0 0 0,-1 1-1 0 0,1 0 1 0 0,0-1 0 0 0,-1 1-1 0 0,1 0 1 0 0,-1 0 0 0 0,1 0 0 0 0,-1-1-1 0 0,1 1 1 0 0,-1 0 0 0 0,0 0-82 0 0,0 0 1 0 0,0 0-1 0 0,0 1 1 0 0,0-1 0 0 0,0 0-1 0 0,0 0 1 0 0,0 1-1 0 0,0-1 1 0 0,1 0 0 0 0,-1 1-1 0 0,0-1 1 0 0,0 1-1 0 0,0-1 1 0 0,0 1 0 0 0,1 0-1 0 0,-2 0 1 0 0,-2 4 33 0 0,0 1 1 0 0,0-1-1 0 0,0 1 0 0 0,0 0 1 0 0,1 0-1 0 0,0 0 1 0 0,1 1-1 0 0,-1-1 1 0 0,-2 13-1 0 0,-1-1 81 0 0,-70 198 2308 0 0,67-192-2409 0 0,1 1-1 0 0,2 1 0 0 0,0-1 1 0 0,2 1-1 0 0,0 0 0 0 0,2 1 1 0 0,2 33-1 0 0,0-56-191 0 0,1 0-1 0 0,-1-1 1 0 0,1 1 0 0 0,0 0-1 0 0,0 0 1 0 0,0-1 0 0 0,1 1 0 0 0,0 0-1 0 0,-1-1 1 0 0,1 1 0 0 0,0-1-1 0 0,0 0 1 0 0,1 0 0 0 0,4 5 0 0 0,-5-5-371 0 0,1-1 0 0 0,0 0 0 0 0,-1 0 1 0 0,1-1-1 0 0,0 1 0 0 0,0 0 1 0 0,0-1-1 0 0,0 0 0 0 0,1 0 0 0 0,-1 0 1 0 0,4 1-1 0 0,7 0-7238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26 115 3224 0 0,'-3'-2'207'0'0,"-19"-24"16705"0"0,32 52-15522 0 0,-1-8-1285 0 0,-1 0 0 0 0,-2 1 0 0 0,1 0 0 0 0,-2 0 1 0 0,-1 0-1 0 0,0 1 0 0 0,-2 0 0 0 0,1 35 0 0 0,-3-48 216 0 0,0 0 0 0 0,1 0-1 0 0,1 10 1 0 0,-3-30 203 0 0,-1 0 0 0 0,2 0 0 0 0,0 0 0 0 0,0-1 0 0 0,1 1 0 0 0,1 0 0 0 0,5-19 0 0 0,-3 6-71 0 0,1 2-238 0 0,0 0-1 0 0,2 1 1 0 0,0 0 0 0 0,2 1-1 0 0,12-25 1 0 0,-19 43-222 0 0,0 1 0 0 0,0-1 1 0 0,0 1-1 0 0,1 0 0 0 0,0 0 0 0 0,-1 0 0 0 0,1 0 1 0 0,0 0-1 0 0,0 0 0 0 0,1 1 0 0 0,-1-1 0 0 0,5-1 0 0 0,-6 3-100 0 0,-1 0 0 0 0,1 1-1 0 0,-1-1 1 0 0,0 1 0 0 0,1 0-1 0 0,-1-1 1 0 0,1 1-1 0 0,-1 0 1 0 0,1 0 0 0 0,-1 0-1 0 0,1 0 1 0 0,-1 0 0 0 0,1 1-1 0 0,-1-1 1 0 0,1 0 0 0 0,-1 1-1 0 0,1-1 1 0 0,-1 0-1 0 0,0 1 1 0 0,1 0 0 0 0,-1-1-1 0 0,0 1 1 0 0,1 0 0 0 0,-1 0-1 0 0,0 0 1 0 0,0 0 0 0 0,0 0-1 0 0,0 0 1 0 0,0 0-1 0 0,0 0 1 0 0,0 0 0 0 0,0 0-1 0 0,0 1 1 0 0,-1-1 0 0 0,1 0-1 0 0,1 3 1 0 0,6 10-1653 0 0,0-1-259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17503 0 0,'-7'0'414'0'0,"1"1"0"0"0,0 1 0 0 0,0-1 0 0 0,0 1-1 0 0,0 0 1 0 0,0 0 0 0 0,0 1 0 0 0,1 0-1 0 0,-1 0 1 0 0,1 0 0 0 0,-1 1 0 0 0,1-1-1 0 0,0 1 1 0 0,-6 8 0 0 0,10-12-371 0 0,0 1-1 0 0,1-1 1 0 0,-1 1-1 0 0,1-1 1 0 0,-1 1-1 0 0,0 0 1 0 0,1-1 0 0 0,0 1-1 0 0,-1 0 1 0 0,1 0-1 0 0,-1-1 1 0 0,1 1 0 0 0,0 0-1 0 0,0 0 1 0 0,-1 0-1 0 0,1-1 1 0 0,0 1 0 0 0,0 0-1 0 0,0 0 1 0 0,0 0-1 0 0,0 0 1 0 0,0-1-1 0 0,0 1 1 0 0,0 0 0 0 0,0 0-1 0 0,0 0 1 0 0,1 0-1 0 0,-1-1 1 0 0,0 1 0 0 0,1 0-1 0 0,-1 0 1 0 0,0-1-1 0 0,1 1 1 0 0,-1 0 0 0 0,1-1-1 0 0,-1 1 1 0 0,1 0-1 0 0,-1-1 1 0 0,1 1-1 0 0,0 0 1 0 0,-1-1 0 0 0,1 1-1 0 0,0-1 1 0 0,-1 0-1 0 0,2 1 1 0 0,4 3-43 0 0,0 0-1 0 0,0-1 1 0 0,1 0 0 0 0,8 3-1 0 0,-8-3 391 0 0,3 0-252 0 0,0 0 1 0 0,0-1-1 0 0,0 0 1 0 0,12 1 0 0 0,-10-2-79 0 0,0 1 0 0 0,17 4 0 0 0,-29-5-51 0 0,0 1 0 0 0,0-1 0 0 0,1 0 0 0 0,-1 0 0 0 0,0 1 0 0 0,0-1 0 0 0,0 0 0 0 0,0 1 0 0 0,0-1 0 0 0,-1 0 0 0 0,1 0 0 0 0,0 2 0 0 0,-4 4 21 0 0,1-1-1 0 0,-1 1 0 0 0,-1-1 1 0 0,1 0-1 0 0,-1 0 0 0 0,0-1 1 0 0,-9 9-1 0 0,-1-1 72 0 0,0-1 0 0 0,-27 16 0 0 0,34-23-271 0 0,0-1 1 0 0,-1 0 0 0 0,1 0 0 0 0,-1-1 0 0 0,0 0 0 0 0,0-1-1 0 0,-14 2 1 0 0,22-3 13 0 0,1-1-1 0 0,-1 0 0 0 0,0 0 1 0 0,0 0-1 0 0,0 0 0 0 0,1 0 1 0 0,-1 0-1 0 0,0 0 1 0 0,0 0-1 0 0,0 0 0 0 0,1 0 1 0 0,-1 0-1 0 0,0 0 1 0 0,0-1-1 0 0,0 1 0 0 0,1 0 1 0 0,-1-1-1 0 0,0 1 0 0 0,0 0 1 0 0,1-1-1 0 0,-1 1 1 0 0,0-1-1 0 0,1 1 0 0 0,-1-1 1 0 0,1 1-1 0 0,-1-1 0 0 0,1 0 1 0 0,-1 1-1 0 0,1-1 1 0 0,-1 0-1 0 0,0 0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15376 0 0,'0'-6'606'0'0,"0"-1"1"0"0,1 1-1 0 0,0 0 1 0 0,1-7-1 0 0,-2 12-449 0 0,0 0 0 0 0,1 0 0 0 0,-1 0 0 0 0,0 0 0 0 0,1 0 0 0 0,-1 0 0 0 0,1 0 0 0 0,-1 0 0 0 0,1 0 0 0 0,-1 0 0 0 0,1 0 0 0 0,0 0 0 0 0,-1 0 0 0 0,1 0 0 0 0,0 0 0 0 0,0 1 0 0 0,-1-1 0 0 0,1 0 0 0 0,0 1 0 0 0,0-1 0 0 0,0 1 0 0 0,0-1 0 0 0,0 1 0 0 0,0-1 0 0 0,0 1 0 0 0,0-1 0 0 0,0 1 0 0 0,1 0 0 0 0,0-1 0 0 0,-1 2-33 0 0,0-1 0 0 0,0 1 0 0 0,0 0 1 0 0,0-1-1 0 0,0 1 0 0 0,0 0 0 0 0,0-1 0 0 0,0 1 0 0 0,0 0 1 0 0,0 0-1 0 0,-1 0 0 0 0,1 0 0 0 0,0 0 0 0 0,0 1 0 0 0,3 3 267 0 0,0-1-373 0 0,-1 1 0 0 0,0-1 0 0 0,0 1 0 0 0,-1-1 0 0 0,1 1 0 0 0,-1 0-1 0 0,0 0 1 0 0,0 0 0 0 0,-1 0 0 0 0,0 0 0 0 0,1 6 0 0 0,2 12-33 0 0,0 26 0 0 0,-3-41 26 0 0,4 165-11 0 0,1-56-298 0 0,0-73-2185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17335 0 0,'0'0'1572'0'0,"14"5"-62"0"0,-4-4-785 0 0,1 0 0 0 0,-1-1 0 0 0,0 0 1 0 0,0-1-1 0 0,16-2 0 0 0,7 0 386 0 0,4-3-274 0 0,-29 5-877 0 0,-1-1 0 0 0,0 1 1 0 0,1 0-1 0 0,-1 1 1 0 0,1 0-1 0 0,-1 0 0 0 0,1 1 1 0 0,8 1-1 0 0,-5 1-3176 0 0</inkml:trace>
  <inkml:trace contextRef="#ctx0" brushRef="#br0" timeOffset="1">296 5 2760 0 0,'0'0'5984'0'0,"6"2"-2622"0"0,11 7 6525 0 0,5 12-7638 0 0,-8-8-1386 0 0,-1 3-510 0 0,-11-13-601 0 0,-1-1-1 0 0,1 0 0 0 0,0 0 1 0 0,-1 0-1 0 0,1 0 0 0 0,0 0 1 0 0,0-1-1 0 0,0 1 0 0 0,0 0 1 0 0,1-1-1 0 0,-1 0 1 0 0,0 1-1 0 0,1-1 0 0 0,-1 0 1 0 0,1 0-1 0 0,2 0 0 0 0</inkml:trace>
  <inkml:trace contextRef="#ctx0" brushRef="#br0" timeOffset="2">572 0 5064 0 0,'0'0'232'0'0,"-6"7"618"0"0,4-4 1050 0 0,-13 13 6723 0 0,0 1-3885 0 0,-7 7-3461 0 0,-20 32 0 0 0,15-16-1034 0 0,2 2 1 0 0,-30 67-1 0 0,48-91-1535 0 0,10-29-5606 0 0,1 0 4341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 21191 0 0,'15'-28'2328'0'0,"-15"28"-2236"0"0,0-1 0 0 0,1 1 0 0 0,-1-1 0 0 0,1 0 0 0 0,-1 1 0 0 0,0-1 0 0 0,1 1 0 0 0,-1-1 0 0 0,1 1 0 0 0,-1 0 0 0 0,1-1 0 0 0,0 1 0 0 0,-1 0 0 0 0,1-1 0 0 0,-1 1 0 0 0,1 0 0 0 0,0-1 0 0 0,-1 1 0 0 0,1 0 0 0 0,0 0 0 0 0,1 0 0 0 0,-2 0-25 0 0,1 0 1 0 0,-1 0-1 0 0,1 0 1 0 0,0 1-1 0 0,-1-1 0 0 0,1 0 1 0 0,-1 0-1 0 0,1 1 1 0 0,-1-1-1 0 0,1 1 1 0 0,-1-1-1 0 0,0 0 1 0 0,1 1-1 0 0,-1-1 0 0 0,1 1 1 0 0,-1-1-1 0 0,0 1 1 0 0,1-1-1 0 0,-1 2 1 0 0,2 0 51 0 0,-1 1 1 0 0,0-1-1 0 0,0 1 0 0 0,-1 0 1 0 0,1-1-1 0 0,0 1 1 0 0,-1 0-1 0 0,0 0 0 0 0,1 4 1 0 0,-15 111 817 0 0,-16 56-873 0 0,18-94-497 0 0,15-53-1939 0 0,1-21 409 0 0,9-5-6492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17103 0 0,'0'0'1712'0'0,"14"0"-1552"0"0,-7 0 272 0 0,0-1 1 0 0,0 0-1 0 0,0-1 0 0 0,0 1 0 0 0,-1-1 0 0 0,1-1 0 0 0,0 1 0 0 0,-1-1 0 0 0,0 0 0 0 0,0 0 0 0 0,0-1 0 0 0,0 0 0 0 0,7-6 0 0 0,2-2-184 0 0,-1-2 0 0 0,0 0-1 0 0,17-22 1 0 0,-27 30-224 0 0,-1 1 0 0 0,1-1 0 0 0,-1 0 0 0 0,0 0 0 0 0,-1 0 0 0 0,1 0 0 0 0,-1 0 0 0 0,2-12 0 0 0,-4 18-24 0 0,0 0 0 0 0,0-1 0 0 0,0 1 0 0 0,0 0 0 0 0,0-1 0 0 0,0 1 0 0 0,0 0 0 0 0,0-1 0 0 0,0 1 0 0 0,0 0 0 0 0,0-1 0 0 0,0 1 0 0 0,0 0 0 0 0,0-1 0 0 0,0 1 0 0 0,-1 0 0 0 0,1 0 0 0 0,0-1 0 0 0,0 1 0 0 0,0 0 0 0 0,0-1 0 0 0,-1 1 0 0 0,1 0 0 0 0,0 0 0 0 0,0-1 0 0 0,-1 1 0 0 0,1 0 0 0 0,0 0 0 0 0,0 0 0 0 0,-1-1 0 0 0,1 1 0 0 0,0 0 0 0 0,-1 0 0 0 0,1 0 0 0 0,0 0 0 0 0,-1 0 0 0 0,1 0 0 0 0,0 0 0 0 0,-1 0 0 0 0,1 0 0 0 0,0 0 0 0 0,-1 0 0 0 0,1 0 0 0 0,0 0 0 0 0,-1 0 0 0 0,1 0 0 0 0,-1 0 0 0 0,-1 0 0 0 0,1 0 0 0 0,0 0 0 0 0,0 0 0 0 0,0 0 0 0 0,0 1 0 0 0,0-1 0 0 0,-1 0 0 0 0,1 1 0 0 0,0-1 0 0 0,0 1 0 0 0,-1 0 0 0 0,-5 6 98 0 0,1 0 1 0 0,0 1-1 0 0,0-1 0 0 0,1 1 0 0 0,0 0 1 0 0,0 1-1 0 0,1-1 0 0 0,-4 13 0 0 0,1-3 141 0 0,2 0 0 0 0,0 1 0 0 0,-2 20 0 0 0,7-37-266 0 0,-1 0 1 0 0,1 0-1 0 0,0-1 0 0 0,0 1 0 0 0,0 0 0 0 0,1 0 1 0 0,-1-1-1 0 0,0 1 0 0 0,1 0 0 0 0,-1 0 1 0 0,1-1-1 0 0,-1 1 0 0 0,1-1 0 0 0,0 1 0 0 0,0 0 1 0 0,0-1-1 0 0,0 1 0 0 0,0-1 0 0 0,0 0 1 0 0,0 1-1 0 0,0-1 0 0 0,0 0 0 0 0,1 0 0 0 0,-1 1 1 0 0,2 0-1 0 0,-1-1-289 0 0,0 0 1 0 0,0 0-1 0 0,0 0 1 0 0,0-1 0 0 0,0 1-1 0 0,0 0 1 0 0,0-1-1 0 0,0 0 1 0 0,0 1-1 0 0,0-1 1 0 0,0 0-1 0 0,0 0 1 0 0,0 0-1 0 0,0 0 1 0 0,1 0-1 0 0,-1-1 1 0 0,0 1-1 0 0,0-1 1 0 0,0 1-1 0 0,2-2 1 0 0,3-3-1444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5:5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 21191 0 0,'7'-12'1217'0'0,"-5"7"-954"0"0,1 0 0 0 0,0 1 0 0 0,0-1 0 0 0,7-8 0 0 0,-9 12-168 0 0,0 0-1 0 0,0 0 0 0 0,0 0 0 0 0,0 0 0 0 0,1 1 0 0 0,-1-1 1 0 0,0 0-1 0 0,1 1 0 0 0,-1-1 0 0 0,0 0 0 0 0,1 1 0 0 0,-1 0 0 0 0,1-1 1 0 0,-1 1-1 0 0,0 0 0 0 0,1 0 0 0 0,-1 0 0 0 0,1 0 0 0 0,-1 0 1 0 0,1 0-1 0 0,-1 0 0 0 0,1 0 0 0 0,2 1 0 0 0,1 1 100 0 0,0 0 1 0 0,-1 0-1 0 0,1 1 0 0 0,0 0 0 0 0,-1-1 0 0 0,0 1 1 0 0,0 1-1 0 0,0-1 0 0 0,0 1 0 0 0,0 0 0 0 0,0-1 0 0 0,-1 1 1 0 0,0 1-1 0 0,0-1 0 0 0,0 1 0 0 0,-1-1 0 0 0,1 1 1 0 0,1 5-1 0 0,1 1-170 0 0,-1 0-1 0 0,-1 0 1 0 0,0 1 0 0 0,-1-1 0 0 0,0 1 0 0 0,0-1-1 0 0,-1 17 1 0 0,-1 0 61 0 0,-2 1 0 0 0,-1 0-1 0 0,-1-1 1 0 0,-1 0 0 0 0,-2 0 0 0 0,-1 0 0 0 0,-1-1-1 0 0,-1 0 1 0 0,-18 33 0 0 0,24-53-145 0 0,0-1-1 0 0,0 0 1 0 0,-1 0-1 0 0,1 0 1 0 0,-1 0-1 0 0,0-1 1 0 0,-1 0-1 0 0,0 0 1 0 0,1 0-1 0 0,-2-1 1 0 0,-7 5-1 0 0,-17 3-3084 0 0,26-10 1650 0 0,0-1 0 0 0,-1 0 0 0 0,1-1 0 0 0,-6 1 0 0 0,-4-3-6854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2304 0 0,'0'0'13646'0'0,"-1"-6"-8970"0"0,5 3-4521 0 0,0 1 0 0 0,0-1 0 0 0,0 1-1 0 0,1 0 1 0 0,-1 0 0 0 0,1 1 0 0 0,-1 0 0 0 0,1-1-1 0 0,0 1 1 0 0,-1 1 0 0 0,6-1 0 0 0,15-4 136 0 0,119-24 336 0 0,-111 24-574 0 0,61-6-53 0 0,-71 9 94 0 0,34 0-1 0 0,-45 2-50 0 0,-10 1 9 0 0,-2 0-33 0 0,1-1 0 0 0,-1 0 0 0 0,0 0 0 0 0,0 0 0 0 0,1 1 0 0 0,-1-1 0 0 0,0 0 0 0 0,1 0 0 0 0,-1 0 0 0 0,1 0 0 0 0,-1 0 0 0 0,0 0 0 0 0,1 0 0 0 0,-1 0 0 0 0,0 0 0 0 0,1 0 0 0 0,-1 0 0 0 0,0 0 0 0 0,1 0 0 0 0,-1 0 0 0 0,1 0 0 0 0,-1 0-1 0 0,0 0 1 0 0,1 0 0 0 0,-1 0 0 0 0,0-1 0 0 0,1 1 0 0 0,-1 0 0 0 0,1 2-10 0 0,0 0 0 0 0,-1 1 0 0 0,1-1-1 0 0,-1 0 1 0 0,0 1 0 0 0,0-1 0 0 0,0 4-1 0 0,0-6 5 0 0,13 202 187 0 0,-4-96-131 0 0,1 72 21 0 0,11 140 146 0 0,8 168 86 0 0,-31-366-235 0 0,12 243 405 0 0,15-106-100 0 0,-17-182-295 0 0,4 46 147 0 0,-8-57-96 0 0,3 67 208 0 0,-6-91-205 0 0,0-19-22 0 0,-3 33-1 0 0,-2 10 24 0 0,6 33 49 0 0,0-18-47 0 0,1 39 38 0 0,2-25 8 0 0,-2 49 24 0 0,-2-114-165 0 0,-2 33 11 0 0,-7 64 67 0 0,6-96 88 0 0,4 59 0 0 0,3 95-83 0 0,0-92-44 0 0,-3-55-49 0 0,0-21-51 0 0,6 26 0 0 0,-5-27 31 0 0,4 29-1 0 0,-1 20 3 0 0,1 30 138 0 0,-6-76-132 0 0,-2 13 54 0 0,1-20-55 0 0,-1 0-1 0 0,2 0 0 0 0,-1 0 0 0 0,3 10 0 0 0,0 23 27 0 0,-1 2 55 0 0,-2-28-73 0 0,0-12-24 0 0,1 0-8 0 0,0-3-8 0 0,-1 0 0 0 0,0 0 1 0 0,0 0-1 0 0,0 0 0 0 0,0 0 1 0 0,0 0-1 0 0,0 0 1 0 0,0-1-1 0 0,0 1 0 0 0,-1 0 1 0 0,0 3-1 0 0,-3 8 56 0 0,3 0 16 0 0,0-12-16 0 0,-2 1-35 0 0,-8 9 159 0 0,-5 0-78 0 0,13-8-85 0 0,-1-1 0 0 0,1 0 0 0 0,-1 0 1 0 0,0-1-1 0 0,0 1 0 0 0,0-1 0 0 0,0 1 1 0 0,0-1-1 0 0,-7 0 0 0 0,-12 5-48 0 0,-8-3 27 0 0,-30 6 124 0 0,37-10-76 0 0,8 0-1 0 0,-51-4 55 0 0,46 3-55 0 0,-1 1 1 0 0,-28 1 0 0 0,40 1-35 0 0,2 0 22 0 0,0-1 0 0 0,0 2 0 0 0,-8 1 0 0 0,14-2 44 0 0,0 1-65 0 0,-3 12 63 0 0,4-8-35 0 0,-1-3-20 0 0,0-2 20 0 0,1-1-143 0 0,0 0 0 0 0,1-1 0 0 0,-1 1 0 0 0,0 0 1 0 0,0 1-1 0 0,0-1 0 0 0,0 0 0 0 0,0 0 0 0 0,0 0 0 0 0,0 0 0 0 0,0 1 0 0 0,0-1 0 0 0,0 0 0 0 0,0 1 0 0 0,1-1 0 0 0,-1 1 0 0 0,0-1 0 0 0,0 1 0 0 0,-1 1 0 0 0,2-1-242 0 0,-1 0 0 0 0,1 0 0 0 0,-1 0 1 0 0,1 0-1 0 0,0 0 0 0 0,0 0 0 0 0,0 0 0 0 0,0 0 0 0 0,0 1 0 0 0,0-1 1 0 0,0 0-1 0 0,0 1 0 0 0,0 6-1296 0 0,0 8-7234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3 283 2304 0 0,'0'0'11324'0'0,"-3"14"-6601"0"0,4-7-2961 0 0,2-11 1432 0 0,2-4-3147 0 0,-4 5-22 0 0,1 0-1 0 0,-1 0 1 0 0,0 0-1 0 0,1 0 1 0 0,-2 0 0 0 0,2-5-1 0 0,3-10-31 0 0,-2 11 44 0 0,0-1 0 0 0,-1 0-1 0 0,1-9 1 0 0,-2 9 131 0 0,1 1 1 0 0,0-1-1 0 0,5-12 0 0 0,11-26 114 0 0,-12 29-177 0 0,1 0-1 0 0,10-17 1 0 0,13-15 383 0 0,-30 48-386 0 0,2 2-233 0 0,0 0 144 0 0,-1 0 0 0 0,1 0 0 0 0,0 0 0 0 0,-1 1 0 0 0,1-1 0 0 0,-1 0 0 0 0,1 1 0 0 0,-1-1 0 0 0,3 4 1 0 0,-2-1 7 0 0,0 0 0 0 0,-1 0 1 0 0,1 0-1 0 0,-1 1 1 0 0,1-1-1 0 0,-1 0 1 0 0,0 1-1 0 0,0 6 1 0 0,1 40 122 0 0,-3-39-108 0 0,10 107-72 0 0,-8-115 1 0 0,0 0 0 0 0,1 0 0 0 0,-1 0 0 0 0,4 7 0 0 0,-1-3 187 0 0,-3-8-156 0 0,0 1 0 0 0,1 0 0 0 0,-1 0 0 0 0,1-1 0 0 0,-1 1 0 0 0,1 0 0 0 0,-1-1 0 0 0,1 0 0 0 0,-1 1-1 0 0,1-1 1 0 0,-1 0 0 0 0,1 0 0 0 0,-1 0 0 0 0,1 0 0 0 0,-1 0 0 0 0,1 0 0 0 0,1-1 0 0 0,-1 0 30 0 0,0 0-1 0 0,1 0 1 0 0,-2 0 0 0 0,1 0-1 0 0,0-1 1 0 0,0 1 0 0 0,0-1-1 0 0,-1 0 1 0 0,1 0 0 0 0,0 1-1 0 0,-1-1 1 0 0,3-4 0 0 0,14-28 355 0 0,-16 31-412 0 0,19-33 120 0 0,-13 23-40 0 0,11-22 0 0 0,-14 24 38 0 0,1 0 1 0 0,1 1 0 0 0,-1 0 0 0 0,2 0 0 0 0,-1 1 0 0 0,2 0 0 0 0,11-10 0 0 0,-13 11-15 0 0,-6 8-69 0 0,-1-1 0 0 0,1 0 0 0 0,-1 1 0 0 0,1-1 0 0 0,0 1 0 0 0,-1-1 0 0 0,1 1 0 0 0,0-1 1 0 0,0 1-1 0 0,-1 0 0 0 0,1-1 0 0 0,0 1 0 0 0,0 0 0 0 0,-1 0 0 0 0,1-1 0 0 0,0 1 1 0 0,0 0-1 0 0,0 0 0 0 0,0 0 0 0 0,-1 0 0 0 0,1 0 0 0 0,0 0 0 0 0,0 0 0 0 0,0 0 1 0 0,0 1-1 0 0,-1-1 0 0 0,1 0 0 0 0,0 0 0 0 0,0 1 0 0 0,0-1 0 0 0,-1 0 0 0 0,1 1 0 0 0,0-1 1 0 0,-1 1-1 0 0,1-1 0 0 0,0 1 0 0 0,-1-1 0 0 0,1 1 0 0 0,-1 0 0 0 0,1-1 0 0 0,0 1 1 0 0,-1 0-1 0 0,1 0 0 0 0,1 2 23 0 0,0 1 0 0 0,0-1 1 0 0,0 0-1 0 0,-1 0 0 0 0,1 1 0 0 0,-1-1 1 0 0,0 1-1 0 0,1 5 0 0 0,1 12-86 0 0,-1-1 1 0 0,-3 39-1 0 0,1-48-107 0 0,-1 0 1 0 0,1 0-1 0 0,3 16 0 0 0,-3-25 113 0 0,0 1 0 0 0,1-1 0 0 0,-1 0 0 0 0,1 1 0 0 0,0-1 0 0 0,-1 0 1 0 0,1 0-1 0 0,0 0 0 0 0,1 1 0 0 0,-1-1 0 0 0,0 0 0 0 0,0-1 0 0 0,1 1 0 0 0,-1 0 0 0 0,1 0 0 0 0,0-1 0 0 0,0 1 0 0 0,-1 0 0 0 0,1-1 0 0 0,0 0 0 0 0,4 3 0 0 0,-5-4-168 0 0,0 0-1 0 0,0 0 0 0 0,0 0 0 0 0,0 0 1 0 0,0 0-1 0 0,0 0 0 0 0,0 0 1 0 0,0 0-1 0 0,0 0 0 0 0,0 0 0 0 0,0 0 1 0 0,0-1-1 0 0,0 1 0 0 0,-1 0 1 0 0,1-1-1 0 0,0 1 0 0 0,1-1 0 0 0,1-1-771 0 0,3 0-539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5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2760 0 0,'0'0'9973'0'0,"17"-7"-7422"0"0,-9 3-2011 0 0,0-1 0 0 0,0 1-1 0 0,0-1 1 0 0,-1-1 0 0 0,0 1 0 0 0,0-1 0 0 0,0-1 0 0 0,10-11 0 0 0,-7 6-93 0 0,-6 8-314 0 0,0 0-1 0 0,-1 0 1 0 0,0-1-1 0 0,4-5 1 0 0,-6 8-103 0 0,-1 1-1 0 0,1-1 0 0 0,0 0 1 0 0,-1 0-1 0 0,1 1 1 0 0,-1-1-1 0 0,0 0 1 0 0,0 0-1 0 0,1 0 1 0 0,-1 1-1 0 0,0-1 1 0 0,-1 0-1 0 0,1 0 1 0 0,0 0-1 0 0,0 1 1 0 0,-2-5-1 0 0,2 6 13 0 0,0 0 1 0 0,0-1-1 0 0,0 1 0 0 0,0 0 0 0 0,0-1 1 0 0,-1 1-1 0 0,1 0 0 0 0,0-1 0 0 0,0 1 1 0 0,0 0-1 0 0,-1-1 0 0 0,1 1 0 0 0,0 0 1 0 0,0 0-1 0 0,-1-1 0 0 0,1 1 0 0 0,0 0 1 0 0,0 0-1 0 0,-1-1 0 0 0,1 1 0 0 0,0 0 1 0 0,-1 0-1 0 0,1 0 0 0 0,0 0 1 0 0,-1 0-1 0 0,1 0 0 0 0,0-1 0 0 0,-1 1 1 0 0,1 0-1 0 0,0 0 0 0 0,-1 0 0 0 0,0 0 1 0 0,0 1 24 0 0,0-1 0 0 0,0 0 0 0 0,0 1 0 0 0,0-1 1 0 0,0 1-1 0 0,0-1 0 0 0,0 1 0 0 0,0-1 0 0 0,0 1 1 0 0,1 0-1 0 0,-2 0 0 0 0,-1 2 110 0 0,1-1 0 0 0,0 1 1 0 0,-1-1-1 0 0,1 1 0 0 0,0 0 0 0 0,0 0 0 0 0,-1 4 1 0 0,-1 2-53 0 0,1 0 1 0 0,0 0-1 0 0,0 1 1 0 0,1-1-1 0 0,1 1 1 0 0,-1-1-1 0 0,2 1 1 0 0,-1 0 0 0 0,1 0-1 0 0,1-1 1 0 0,1 14-1 0 0,-1-19-158 0 0,0 0-1 0 0,0-1 1 0 0,1 1-1 0 0,-1 0 1 0 0,1 0-1 0 0,-1 0 1 0 0,1-1 0 0 0,1 1-1 0 0,-1-1 1 0 0,0 0-1 0 0,1 0 1 0 0,-1 1-1 0 0,5 2 1 0 0,-5-4-4 0 0,0-1-1 0 0,0 0 1 0 0,0 0 0 0 0,0 1-1 0 0,0-2 1 0 0,0 1 0 0 0,0 0-1 0 0,1 0 1 0 0,-1-1 0 0 0,0 1-1 0 0,0-1 1 0 0,1 0 0 0 0,-1 1-1 0 0,0-1 1 0 0,1 0 0 0 0,-1 0-1 0 0,0-1 1 0 0,0 1 0 0 0,1 0-1 0 0,-1-1 1 0 0,0 0 0 0 0,0 1 0 0 0,0-1-1 0 0,1 0 1 0 0,2-2 0 0 0,-1 1-540 0 0,-1 0 1 0 0,1-1 0 0 0,-1 1 0 0 0,0-1 0 0 0,5-5-1 0 0,7-7-1447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9216 0 0,'1'-16'12607'0'0,"3"28"-11268"0"0,4 88 1821 0 0,-1-1-2757 0 0,6 29-164 0 0,2 20-92 0 0,3-59-255 0 0,0 6-3748 0 0,-18-87 1388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16815 0 0,'0'0'1522'0'0,"8"1"-1220"0"0,-2 0-85 0 0,0-2-1 0 0,0 1 1 0 0,-1 0-1 0 0,1-1 1 0 0,0 0-1 0 0,0 0 1 0 0,-1-1-1 0 0,1 0 1 0 0,0 0-1 0 0,-1 0 1 0 0,7-4-1 0 0,0-1 590 0 0,0 0 1 0 0,0-1-1 0 0,17-15 0 0 0,-17 10-487 0 0,1 0 0 0 0,-2-1 0 0 0,1-1-1 0 0,-2 1 1 0 0,14-26 0 0 0,-23 37-273 0 0,1 0-1 0 0,-1 0 1 0 0,0 0-1 0 0,0-1 1 0 0,0 1-1 0 0,0 0 1 0 0,0 0-1 0 0,-1-1 1 0 0,0 1-1 0 0,1 0 1 0 0,-1-1-1 0 0,0 1 1 0 0,-1-6-1 0 0,0 7 0 0 0,1 0 0 0 0,-1 0 0 0 0,1 0 0 0 0,-1 0 1 0 0,0 0-1 0 0,0 0 0 0 0,0 0 0 0 0,0 0 0 0 0,0 1 0 0 0,0-1 0 0 0,-1 0 0 0 0,1 1 0 0 0,0-1 0 0 0,-1 1 0 0 0,0 0 0 0 0,1-1 0 0 0,-1 1 0 0 0,0 0 0 0 0,1 0 0 0 0,-1 0 0 0 0,-4-2 0 0 0,5 3-4 0 0,-1 0-1 0 0,1 0 1 0 0,0 0-1 0 0,-1 0 1 0 0,1 0-1 0 0,-1 0 1 0 0,1 0 0 0 0,-1 0-1 0 0,1 1 1 0 0,0-1-1 0 0,-1 0 1 0 0,1 1-1 0 0,-3 1 1 0 0,-18 9 228 0 0,18-9-241 0 0,-1 2-16 0 0,-1 0 0 0 0,1 0 0 0 0,0 1 0 0 0,0-1 0 0 0,0 1 0 0 0,1 0 0 0 0,0 1 0 0 0,0-1 0 0 0,0 1 0 0 0,0-1 0 0 0,1 1 0 0 0,0 0 0 0 0,0 1-1 0 0,1-1 1 0 0,0 0 0 0 0,0 1 0 0 0,0-1 0 0 0,-1 14 0 0 0,3-17-39 0 0,0-1-1 0 0,0 0 1 0 0,0 1-1 0 0,0-1 1 0 0,1 0-1 0 0,-1 0 1 0 0,1 1-1 0 0,-1-1 1 0 0,1 0 0 0 0,0 0-1 0 0,0 0 1 0 0,0 0-1 0 0,0 0 1 0 0,0 0-1 0 0,1 0 1 0 0,-1 0-1 0 0,0 0 1 0 0,1 0 0 0 0,-1-1-1 0 0,1 1 1 0 0,0 0-1 0 0,0-1 1 0 0,0 0-1 0 0,-1 1 1 0 0,1-1-1 0 0,0 0 1 0 0,1 0-1 0 0,-1 0 1 0 0,0 0 0 0 0,0-1-1 0 0,0 1 1 0 0,0 0-1 0 0,1-1 1 0 0,3 1-1 0 0,4 0-490 0 0,1-1 0 0 0,-1 0 0 0 0,0-1 0 0 0,1 0 0 0 0,-1 0 1 0 0,14-5-1 0 0,-12 3-600 0 0,-1 0 1 0 0,1-1 0 0 0,-1-1-1 0 0,19-10 1 0 0,-3 1-5949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20159 0 0,'0'0'1826'0'0,"8"-3"-1377"0"0,3-4 880 0 0,1 2 0 0 0,24-9 0 0 0,-4 2-206 0 0,71-28-1776 0 0,-57 23-2215 0 0,-27 10 1204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74 6912 0 0,'0'0'528'0'0,"2"-18"1813"0"0,-3 14-1758 0 0,0 0 1 0 0,0 1-1 0 0,1-2 1 0 0,-1 1-1 0 0,1 0 1 0 0,0 0-1 0 0,0 0 1 0 0,1 0-1 0 0,0-5 1 0 0,2-2 942 0 0,-4 17 246 0 0,-4 19-1079 0 0,-31 191 57 0 0,31-177-945 0 0,1 1 0 0 0,2 0 0 0 0,6 66 0 0 0,-3-100 234 0 0,0-1 1 0 0,1 1-1 0 0,-1-1 0 0 0,1 1 1 0 0,0-1-1 0 0,0 1 1 0 0,1-1-1 0 0,0 0 1 0 0,0 0-1 0 0,0 0 0 0 0,7 7 1 0 0,-8-9 19 0 0,0-1 0 0 0,1 0 0 0 0,-1 0 1 0 0,0 0-1 0 0,1 0 0 0 0,-1 0 0 0 0,1-1 1 0 0,0 1-1 0 0,-1-1 0 0 0,1 0 0 0 0,0 0 1 0 0,0 0-1 0 0,0 0 0 0 0,0 0 0 0 0,0 0 0 0 0,0-1 1 0 0,0 0-1 0 0,0 1 0 0 0,0-1 0 0 0,0 0 1 0 0,0-1-1 0 0,0 1 0 0 0,5-1 0 0 0,0-2-28 0 0,-1 1 0 0 0,0-1 0 0 0,0 0 0 0 0,0 0 0 0 0,0-1 1 0 0,-1 0-1 0 0,1 0 0 0 0,-1-1 0 0 0,8-7 0 0 0,2-4 945 0 0,25-33-1 0 0,-29 33-363 0 0,2 0-1 0 0,24-24 0 0 0,-36 39-611 0 0,0-1 0 0 0,1 0 0 0 0,-1 0 0 0 0,1 0 0 0 0,0 0 0 0 0,-1 0 0 0 0,1 1 0 0 0,5-3 0 0 0,-7 4 0 0 0,0 0 0 0 0,0 0 0 0 0,0 0 0 0 0,0 0 0 0 0,0 0 0 0 0,1 0 0 0 0,-1 0 0 0 0,0 0 0 0 0,0 1 0 0 0,0-1 0 0 0,0 0 0 0 0,0 1 0 0 0,0-1 0 0 0,0 1 0 0 0,0-1 0 0 0,0 1 0 0 0,0-1 0 0 0,-1 1 0 0 0,1 0 0 0 0,0-1 0 0 0,0 1 0 0 0,0 0 0 0 0,-1 0 0 0 0,1 0 0 0 0,0-1 0 0 0,0 3 0 0 0,2 0 67 0 0,-1 1 1 0 0,0 0-1 0 0,0 0 0 0 0,0 0 0 0 0,-1-1 0 0 0,1 2 0 0 0,-1-1 1 0 0,0 0-1 0 0,0 0 0 0 0,0 5 0 0 0,1 45 932 0 0,-2-41-970 0 0,-2 35 222 0 0,1-26-263 0 0,1 0 0 0 0,3 33 1 0 0,-3-54-56 0 0,0 0 0 0 0,0 0 0 0 0,0 0 0 0 0,1 0 0 0 0,-1-1 0 0 0,0 1-1 0 0,0 0 1 0 0,0 0 0 0 0,1 0 0 0 0,-1 0 0 0 0,0-1 0 0 0,1 1 0 0 0,-1 0 0 0 0,1-1 0 0 0,-1 1 0 0 0,1 0 0 0 0,-1-1 0 0 0,1 1 0 0 0,-1 0 0 0 0,1-1 0 0 0,0 1 0 0 0,-1-1 0 0 0,1 1 0 0 0,0-1 0 0 0,0 1-1 0 0,-1-1 1 0 0,1 0 0 0 0,0 1 0 0 0,1-1 0 0 0,0 0-271 0 0,-1 0-1 0 0,1 0 0 0 0,0 0 1 0 0,0-1-1 0 0,0 1 0 0 0,0-1 0 0 0,0 1 1 0 0,-1-1-1 0 0,1 1 0 0 0,0-1 1 0 0,2-2-1 0 0,8-5-1464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17735 0 0,'0'0'399'0'0,"-6"3"544"0"0,-3 2-665 0 0,1 0 1 0 0,0 1-1 0 0,0 0 1 0 0,0 1 0 0 0,0 0-1 0 0,1 0 1 0 0,1 0-1 0 0,-1 1 1 0 0,1 0-1 0 0,0 1 1 0 0,1-1 0 0 0,0 1-1 0 0,0 0 1 0 0,-5 15-1 0 0,9-21-186 0 0,0-1-1 0 0,1 0 1 0 0,-1 1-1 0 0,1-1 1 0 0,-1 1 0 0 0,1-1-1 0 0,0 1 1 0 0,0-1-1 0 0,0 1 1 0 0,0-1-1 0 0,0 1 1 0 0,1-1-1 0 0,-1 1 1 0 0,1-1-1 0 0,0 0 1 0 0,-1 1-1 0 0,1-1 1 0 0,0 0 0 0 0,1 1-1 0 0,1 3 1 0 0,-2-5-69 0 0,0 0 0 0 0,1 0 0 0 0,-1 0 1 0 0,0 0-1 0 0,0 0 0 0 0,1 0 0 0 0,-1-1 1 0 0,1 1-1 0 0,-1 0 0 0 0,0-1 0 0 0,1 1 0 0 0,0-1 1 0 0,-1 1-1 0 0,1-1 0 0 0,-1 0 0 0 0,1 1 1 0 0,-1-1-1 0 0,1 0 0 0 0,0 0 0 0 0,-1 0 1 0 0,1 0-1 0 0,-1-1 0 0 0,1 1 0 0 0,-1 0 1 0 0,1-1-1 0 0,0 1 0 0 0,-1-1 0 0 0,1 1 1 0 0,-1-1-1 0 0,0 0 0 0 0,1 1 0 0 0,1-3 1 0 0,7-3 35 0 0,-1 0 1 0 0,0-1 0 0 0,0 0 0 0 0,0-1 0 0 0,-1 0 0 0 0,0 0 0 0 0,0-1 0 0 0,-1 0 0 0 0,0 0-1 0 0,-1-1 1 0 0,10-20 0 0 0,4-19-3137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173 414 3224 0 0,'-7'0'1279'0'0,"0"0"-1"0"0,0 1 1 0 0,1 0 0 0 0,-1 0-1 0 0,0 1 1 0 0,1 0 0 0 0,-10 4-1 0 0,9-3-527 0 0,0 0 1 0 0,1 1-1 0 0,0 0 0 0 0,0 0 0 0 0,0 1 0 0 0,-8 7 0 0 0,8-5-527 0 0,0-1-1 0 0,1 1 1 0 0,0 0-1 0 0,0 1 0 0 0,0-1 1 0 0,1 1-1 0 0,0 0 0 0 0,1 0 1 0 0,0 0-1 0 0,0 1 1 0 0,1-1-1 0 0,-3 15 0 0 0,4-15-121 0 0,1-1-1 0 0,-1 1 0 0 0,2-1 1 0 0,-1 0-1 0 0,1 1 0 0 0,0-1 1 0 0,0 0-1 0 0,1 1 0 0 0,4 10 1 0 0,-5-16-77 0 0,-1 0 1 0 0,1 0-1 0 0,0 0 1 0 0,0 0-1 0 0,0 0 1 0 0,1 0-1 0 0,-1 0 1 0 0,0-1-1 0 0,1 1 1 0 0,-1-1 0 0 0,1 1-1 0 0,-1-1 1 0 0,1 1-1 0 0,0-1 1 0 0,-1 0-1 0 0,1 0 1 0 0,0 0-1 0 0,0 0 1 0 0,0 0-1 0 0,0 0 1 0 0,0-1 0 0 0,0 1-1 0 0,0-1 1 0 0,0 1-1 0 0,0-1 1 0 0,0 0-1 0 0,0 1 1 0 0,1-1-1 0 0,-1-1 1 0 0,0 1-1 0 0,0 0 1 0 0,0 0 0 0 0,0-1-1 0 0,0 1 1 0 0,0-1-1 0 0,0 1 1 0 0,3-2-1 0 0,1-1-23 0 0,1 0 1 0 0,-1-1-1 0 0,0 1 0 0 0,0-1 0 0 0,-1 0 0 0 0,1 0 1 0 0,-1-1-1 0 0,0 0 0 0 0,0 0 0 0 0,-1 0 0 0 0,7-9 1 0 0,2-6-30 0 0,21-43 1 0 0,-29 54 60 0 0,14-36 374 0 0,-2 0 0 0 0,-2-2-1 0 0,9-48 1 0 0,-9 36-171 0 0,-8 33-53 0 0,9-36 706 0 0,11-78 0 0 0,-27 120-216 0 0,0 20-662 0 0,0 0-1 0 0,0 0 1 0 0,0 0 0 0 0,-1 0 0 0 0,1 0 0 0 0,0 0 0 0 0,0 0-1 0 0,0 0 1 0 0,0 0 0 0 0,0 0 0 0 0,0 0 0 0 0,0 0-1 0 0,0 0 1 0 0,0 0 0 0 0,0 0 0 0 0,0 0 0 0 0,0 0 0 0 0,0 0-1 0 0,0 0 1 0 0,0 0 0 0 0,0 0 0 0 0,0 0 0 0 0,0 0 0 0 0,0 0-1 0 0,0 0 1 0 0,0 0 0 0 0,0 0 0 0 0,0 1 0 0 0,0-1 0 0 0,0 0-1 0 0,0 0 1 0 0,0 0 0 0 0,0 0 0 0 0,0 0 0 0 0,0-1-1 0 0,0 1 1 0 0,-1 0 0 0 0,1 0 0 0 0,0 0 0 0 0,0 0 0 0 0,0 0-1 0 0,0 0 1 0 0,0 0 0 0 0,0 0 0 0 0,0 13 146 0 0,-15 193-60 0 0,1-38-104 0 0,11-129-92 0 0,-1 19 259 0 0,4-53-505 0 0,0 1 0 0 0,1 0 1 0 0,0-1-1 0 0,0 1 1 0 0,0-1-1 0 0,1 1 0 0 0,3 8 1 0 0,-1-7-2427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173 416 5528 0 0,'0'0'422'0'0,"3"-13"877"0"0,-1 5 3910 0 0,-2 7-5151 0 0,0 1 0 0 0,0-1 0 0 0,0 0 0 0 0,0 1 0 0 0,0-1 0 0 0,0 1 0 0 0,0-1 0 0 0,0 0 0 0 0,-1 1 0 0 0,1-1 0 0 0,0 1 0 0 0,0-1 0 0 0,-1 1 0 0 0,1-1 0 0 0,0 1 0 0 0,-1-1 0 0 0,1 1 0 0 0,0-1 0 0 0,-1 1 0 0 0,1-1 0 0 0,-1 1 0 0 0,1-1 0 0 0,-1 1 0 0 0,1 0 0 0 0,-1-1 0 0 0,0 1 26 0 0,-1-1 0 0 0,1 1 0 0 0,0 0 0 0 0,0-1 0 0 0,0 1 0 0 0,-1 0 0 0 0,1 0 0 0 0,0 0 0 0 0,0 0 0 0 0,0 0 0 0 0,-1 0 0 0 0,0 1 0 0 0,-2 0 23 0 0,1 0 0 0 0,0 0 0 0 0,-1 0 0 0 0,1 0 0 0 0,0 1 0 0 0,0-1 0 0 0,0 1 0 0 0,0 0 0 0 0,-3 3 0 0 0,-5 6 31 0 0,1 0 0 0 0,1 1 1 0 0,0 0-1 0 0,1 0 0 0 0,0 1 1 0 0,-11 23-1 0 0,10-14 170 0 0,1 0 0 0 0,1 1 0 0 0,-7 34-1 0 0,11-44-93 0 0,2-1-1 0 0,-1 1 0 0 0,2 0 1 0 0,0-1-1 0 0,2 26 0 0 0,-1-36-176 0 0,-1 0-1 0 0,1 0 0 0 0,-1 0 0 0 0,1 0 0 0 0,0 0 0 0 0,0 0 0 0 0,0 0 1 0 0,0-1-1 0 0,0 1 0 0 0,1 0 0 0 0,-1-1 0 0 0,0 1 0 0 0,1 0 0 0 0,-1-1 1 0 0,1 0-1 0 0,-1 1 0 0 0,1-1 0 0 0,0 0 0 0 0,0 0 0 0 0,0 0 0 0 0,-1 0 1 0 0,1 0-1 0 0,0 0 0 0 0,0 0 0 0 0,0-1 0 0 0,0 1 0 0 0,0-1 0 0 0,1 0 1 0 0,-1 1-1 0 0,0-1 0 0 0,0 0 0 0 0,0 0 0 0 0,0 0 0 0 0,0-1 0 0 0,0 1 0 0 0,0 0 1 0 0,0-1-1 0 0,0 1 0 0 0,0-1 0 0 0,0 0 0 0 0,0 0 0 0 0,0 0 0 0 0,0 0 1 0 0,0 0-1 0 0,0 0 0 0 0,1-2 0 0 0,14-10 48 0 0,0-1 1 0 0,-1 0-1 0 0,-1-2 1 0 0,-1 0-1 0 0,0 0 1 0 0,-1-2-1 0 0,0 1 1 0 0,-2-1-1 0 0,0-1 0 0 0,-1 0 1 0 0,11-32-1 0 0,-5 11 321 0 0,-3 0-1 0 0,14-68 1 0 0,-15 58-394 0 0,-7 28-11 0 0,4-28-1 0 0,-4 7-49 0 0,7-129 3068 0 0,-15 197-2594 0 0,-10 92-232 0 0,-8 159-57 0 0,19-219-115 0 0,1 8 74 0 0,10 88 1 0 0,-8-142-139 0 0,-1-2-234 0 0,1 1-1 0 0,0 0 0 0 0,1 0 1 0 0,0 0-1 0 0,1-1 0 0 0,-1 1 1 0 0,2-1-1 0 0,-1 0 0 0 0,9 14 1 0 0,-1-13-4061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14800 0 0,'0'0'2065'0'0,"1"1"-1827"0"0,1 0-101 0 0,0 0 0 0 0,0 0 0 0 0,0 0 0 0 0,-1 0 0 0 0,1-1 0 0 0,0 1 0 0 0,0 0 0 0 0,0-1 0 0 0,0 1 0 0 0,1-1-1 0 0,1 1 1 0 0,0-2 43 0 0,0 1 0 0 0,-1-1 0 0 0,1 0 0 0 0,0 0 0 0 0,-1 0 0 0 0,5-1 0 0 0,5-5 41 0 0,0 0 0 0 0,0 0 0 0 0,-1-1-1 0 0,0-1 1 0 0,0 0 0 0 0,-1-1 0 0 0,17-18 0 0 0,-18 17-134 0 0,-1 0 0 0 0,0-1 0 0 0,-1 0 0 0 0,-1 0 0 0 0,0 0 0 0 0,0-1 0 0 0,7-22 0 0 0,-13 32-69 0 0,-1 1 1 0 0,1-1 0 0 0,0 0 0 0 0,-1 0 0 0 0,0 0-1 0 0,0 0 1 0 0,0 0 0 0 0,0 0 0 0 0,0 0 0 0 0,-1 0-1 0 0,1 1 1 0 0,-2-5 0 0 0,2 6-10 0 0,0 0-1 0 0,-1 1 1 0 0,1-1 0 0 0,0 0 0 0 0,-1 0 0 0 0,1 0-1 0 0,-1 0 1 0 0,1 1 0 0 0,-1-1 0 0 0,0 0 0 0 0,1 0-1 0 0,-1 1 1 0 0,0-1 0 0 0,1 0 0 0 0,-1 1 0 0 0,0-1-1 0 0,0 1 1 0 0,1-1 0 0 0,-1 1 0 0 0,0 0 0 0 0,0-1-1 0 0,0 1 1 0 0,0 0 0 0 0,0-1 0 0 0,0 1 0 0 0,0 0-1 0 0,1 0 1 0 0,-1 0 0 0 0,0 0 0 0 0,0 0 0 0 0,0 0-1 0 0,0 0 1 0 0,0 0 0 0 0,0 0 0 0 0,0 0-1 0 0,0 0 1 0 0,0 1 0 0 0,0-1 0 0 0,-1 1 0 0 0,-5 2 114 0 0,0 1 1 0 0,0 0-1 0 0,0 0 1 0 0,0 0-1 0 0,1 1 1 0 0,0 0-1 0 0,0 1 1 0 0,0-1-1 0 0,0 1 1 0 0,-6 10-1 0 0,3-5 39 0 0,1 1-1 0 0,0 0 0 0 0,2 1 1 0 0,-1 0-1 0 0,-4 14 0 0 0,9-21 24 0 0,0 1 0 0 0,0 0 0 0 0,1-1 0 0 0,0 1-1 0 0,0 0 1 0 0,0 13 0 0 0,2-16-116 0 0,-1-1 1 0 0,0 0-1 0 0,1 0 0 0 0,-1 1 0 0 0,1-1 1 0 0,0 0-1 0 0,0 0 0 0 0,0 0 1 0 0,1 0-1 0 0,-1 0 0 0 0,1 0 1 0 0,-1 0-1 0 0,1-1 0 0 0,0 1 1 0 0,0 0-1 0 0,4 3 0 0 0,-4-5-53 0 0,0 1 1 0 0,1-1-1 0 0,-1 0 0 0 0,0 0 1 0 0,1 0-1 0 0,-1 0 0 0 0,1 0 1 0 0,-1 0-1 0 0,1-1 0 0 0,-1 1 0 0 0,1-1 1 0 0,-1 0-1 0 0,1 0 0 0 0,0 0 1 0 0,-1 0-1 0 0,1 0 0 0 0,-1 0 0 0 0,1-1 1 0 0,-1 1-1 0 0,1-1 0 0 0,-1 0 1 0 0,3-1-1 0 0,7-2-155 0 0,0-1 0 0 0,0-1 0 0 0,12-8-1 0 0,-16 9-244 0 0,47-25-4624 0 0,-46 26 2678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3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7832 0 0,'0'0'602'0'0,"2"0"-168"0"0,-1 1-114 0 0,1-1 0 0 0,-1 1 0 0 0,0-1 0 0 0,1 0-1 0 0,-1 1 1 0 0,0-1 0 0 0,1 0 0 0 0,-1 0 0 0 0,1 0 0 0 0,-1 0 0 0 0,0 0 0 0 0,1 0 0 0 0,-1-1 0 0 0,0 1 0 0 0,1 0 0 0 0,-1-1 0 0 0,0 1 0 0 0,1-1 0 0 0,-1 1 0 0 0,2-2 0 0 0,-1 0-57 0 0,0 1 0 0 0,-1-1 1 0 0,1 1-1 0 0,0-1 0 0 0,-1 0 0 0 0,1 0 1 0 0,-1 0-1 0 0,0 0 0 0 0,0 0 1 0 0,0 0-1 0 0,1-3 0 0 0,2-6 180 0 0,-1-1 1 0 0,0 1-1 0 0,2-23 0 0 0,-4 31-303 0 0,3-37 443 0 0,-3-77 0 0 0,-15-40 463 0 0,13 148-986 0 0,-9-113 424 0 0,8 64 24 0 0,1 35 9 0 0,0-1 0 0 0,2 0 0 0 0,4-33 0 0 0,-4 55-508 0 0,-1-1 1 0 0,1 1-1 0 0,-1-1 0 0 0,1 1 0 0 0,0 0 0 0 0,0-1 1 0 0,0 1-1 0 0,0 0 0 0 0,0-1 0 0 0,0 1 0 0 0,1 0 1 0 0,-1 0-1 0 0,1 0 0 0 0,0 0 0 0 0,-1 0 0 0 0,1 1 1 0 0,0-1-1 0 0,0 0 0 0 0,0 1 0 0 0,0-1 0 0 0,0 1 1 0 0,1 0-1 0 0,-1 0 0 0 0,0 0 0 0 0,1 0 0 0 0,-1 0 1 0 0,0 0-1 0 0,1 1 0 0 0,-1-1 0 0 0,1 1 0 0 0,-1 0 1 0 0,1-1-1 0 0,0 1 0 0 0,-1 0 0 0 0,1 1 0 0 0,4 0 1 0 0,2 1 21 0 0,1 0 1 0 0,-1 0-1 0 0,0 1 1 0 0,-1 0-1 0 0,1 1 1 0 0,0 0-1 0 0,-1 0 1 0 0,13 10-1 0 0,-2-2-39 0 0,-14-9-5 0 0,0 0-1 0 0,-1 0 1 0 0,1 1 0 0 0,-1-1-1 0 0,1 1 1 0 0,-1 0 0 0 0,0 0 0 0 0,-1 1-1 0 0,7 8 1 0 0,-8-9-146 0 0,1-1 0 0 0,-1 1 1 0 0,0 0-1 0 0,-1 1 0 0 0,1-1 0 0 0,-1 0 1 0 0,0 0-1 0 0,0 1 0 0 0,0-1 0 0 0,0 1 0 0 0,-1-1 1 0 0,0 9-1 0 0,-2 6-1572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17047 0 0,'0'0'1816'0'0,"14"0"-1752"0"0,0 0-64 0 0,6-2 616 0 0,5-1 120 0 0,0-1 16 0 0,1-2 8 0 0,2 3-608 0 0,-3-2-152 0 0,1 1 0 0 0,-1 1 0 0 0,3-2-480 0 0,-3 2-120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15664 0 0,'0'0'64'0'0,"1"0"0"0"0,-1 0 0 0 0,0 0 0 0 0,1 0 1 0 0,-1 0-1 0 0,0 0 0 0 0,0 1 0 0 0,1-1 0 0 0,-1 0 1 0 0,0 0-1 0 0,0 0 0 0 0,1 1 0 0 0,-1-1 1 0 0,0 0-1 0 0,0 0 0 0 0,0 1 0 0 0,1-1 0 0 0,-1 0 1 0 0,0 0-1 0 0,0 1 0 0 0,0-1 0 0 0,0 0 0 0 0,0 1 1 0 0,0-1-1 0 0,1 0 0 0 0,-1 0 0 0 0,0 1 1 0 0,0-1-1 0 0,0 0 0 0 0,0 1 0 0 0,0-1 0 0 0,0 0 1 0 0,0 1-1 0 0,0-1 0 0 0,0 0 0 0 0,-1 1 0 0 0,1-1 1 0 0,-3 18 992 0 0,2-12-457 0 0,-3 12-89 0 0,-1-1 0 0 0,0 0 0 0 0,-9 20 0 0 0,12-33-461 0 0,-19 45-133 0 0,10-25 1 0 0,1 1 1 0 0,-10 39-1 0 0,15-44-525 0 0,-5 8-4452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21 17623 0 0,'-4'-16'776'0'0,"1"14"168"0"0,-2-1-752 0 0,2 3-192 0 0,-5 3 0 0 0,-1 3 0 0 0,4-2-392 0 0,-4 4-120 0 0,0-1-16 0 0,-2 6-6767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 3224 0 0,'0'0'143'0'0,"-1"-1"-3"0"0,-24-9 21053 0 0,20 11-19719 0 0,-2-1-1387 0 0,8 3 66 0 0,0 0 0 0 0,0 0 1 0 0,0 0-1 0 0,0 0 0 0 0,0-1 0 0 0,1 1 1 0 0,-1 0-1 0 0,1-1 0 0 0,-1 1 1 0 0,1-1-1 0 0,0 0 0 0 0,0 1 1 0 0,0-1-1 0 0,1 0 0 0 0,4 3 1 0 0,-3-1-78 0 0,1 0 0 0 0,-1 1 1 0 0,7 9-1 0 0,-8-9-42 0 0,-1 0 0 0 0,1 0 1 0 0,-1 0-1 0 0,0 0 0 0 0,-1 1 0 0 0,1-1 0 0 0,-1 1 0 0 0,0-1 0 0 0,0 1 1 0 0,-1-1-1 0 0,1 1 0 0 0,-2 10 0 0 0,0-8-27 0 0,0 0 0 0 0,-1 0 0 0 0,0 0 1 0 0,-1 0-1 0 0,1 0 0 0 0,-1-1 0 0 0,-1 1 0 0 0,-4 8 0 0 0,5-13-250 0 0,1 0 0 0 0,0 0 1 0 0,-1 0-1 0 0,1 0 0 0 0,-1-1 0 0 0,0 1 0 0 0,0-1 0 0 0,0 1 1 0 0,0-1-1 0 0,0 0 0 0 0,0 0 0 0 0,-1-1 0 0 0,1 1 1 0 0,-1-1-1 0 0,-3 2 0 0 0,-1-3-1080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10136 0 0,'0'0'2932'0'0,"8"-9"759"0"0,15-10-2238 0 0,-10 7 174 0 0,-4 0-818 0 0,-1-2-1 0 0,0 0 1 0 0,-1 0-1 0 0,-1 0 0 0 0,0 0 1 0 0,4-20-1 0 0,-3 14-785 0 0,0-1 0 0 0,13-24 0 0 0,0 8 565 0 0,16-29 872 0 0,-32 62-1460 0 0,-4 3 0 0 0,0 1 0 0 0,0 0 0 0 0,0 0 0 0 0,1 0 0 0 0,-1 0 0 0 0,0 0 0 0 0,0 0 0 0 0,0-1 0 0 0,0 1 0 0 0,0 0 0 0 0,1 0 0 0 0,-1 0 0 0 0,0 0 0 0 0,0 0 0 0 0,0 0 0 0 0,0 0 0 0 0,1 0 0 0 0,-1 0 0 0 0,0 0 0 0 0,0 0 0 0 0,0 0 0 0 0,0 0 0 0 0,1 0 0 0 0,-1 0 0 0 0,0 0 0 0 0,0 0 0 0 0,0 0 0 0 0,0 0 0 0 0,1 0 0 0 0,-1 0 0 0 0,0 0 0 0 0,0 1 0 0 0,0-1 0 0 0,0 0 0 0 0,1 0 0 0 0,-1 0 0 0 0,0 0 0 0 0,0 0 0 0 0,0 0 0 0 0,0 0 0 0 0,0 1 0 0 0,0-1 0 0 0,0 0 0 0 0,1 0 0 0 0,-1 0 0 0 0,0 0 0 0 0,0 0 0 0 0,0 1 0 0 0,0-1 0 0 0,0 0 0 0 0,0 0 0 0 0,0 0 0 0 0,0 0 0 0 0,0 1 0 0 0,0-1 0 0 0,0 0 0 0 0,0 0 0 0 0,0 0 0 0 0,0 1 0 0 0,1 8 0 0 0,-1-8 0 0 0,-4 74 0 0 0,1-55 0 0 0,2 0 0 0 0,0 0 0 0 0,2 0 0 0 0,0 0 0 0 0,6 33 0 0 0,-5-47 0 0 0,0-1 0 0 0,-1 1 0 0 0,2-1 0 0 0,3 7 0 0 0,-5-11 0 0 0,0 1 0 0 0,0 0 0 0 0,0-1 0 0 0,0 1 0 0 0,0-1 0 0 0,0 0 0 0 0,1 1 0 0 0,-1-1 0 0 0,1 0 0 0 0,-1 0 0 0 0,1 0 0 0 0,-1 0 0 0 0,1 0 0 0 0,0 0 0 0 0,-1 0 0 0 0,3 0 0 0 0,-3 0 0 0 0,0-1 0 0 0,1 0 0 0 0,-1 0 0 0 0,0-1 0 0 0,0 1 0 0 0,0 0 0 0 0,1 0 0 0 0,-1-1 0 0 0,0 1 0 0 0,0 0 0 0 0,0-1 0 0 0,0 1 0 0 0,1-1 0 0 0,-1 1 0 0 0,0-1 0 0 0,0 0 0 0 0,0 0 0 0 0,0 1 0 0 0,-1-1 0 0 0,1 0 0 0 0,0 0 0 0 0,1-1 0 0 0,16-24 0 0 0,-16 23 0 0 0,64-112 0 0 0,-55 94 0 0 0,-1-1 0 0 0,-2 0 0 0 0,11-37 0 0 0,-17 48-2020 0 0,0-4-5696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2 218 2760 0 0,'10'-13'18967'0'0,"-8"16"-18831"0"0,0 0 0 0 0,-1 0 0 0 0,1 0-1 0 0,-1 0 1 0 0,0 0 0 0 0,0 0 0 0 0,0 1-1 0 0,0-1 1 0 0,0 0 0 0 0,-1 1 0 0 0,1-1-1 0 0,-1 0 1 0 0,0 6 0 0 0,-1 8 279 0 0,-3 24 0 0 0,2-28-228 0 0,-6 53 207 0 0,3 15-180 0 0,3-71-235 0 0,2 0 1 0 0,0 17-1 0 0,1-8-427 0 0,-3-15-894 0 0</inkml:trace>
  <inkml:trace contextRef="#ctx0" brushRef="#br0" timeOffset="1">25 13 6912 0 0,'-6'-10'672'0'0,"1"8"-600"0"0,0 2-72 0 0,2 2 0 0 0,-3 0 2936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12896 0 0,'0'0'1172'0'0,"1"7"-944"0"0,10 54 5265 0 0,5 118 1 0 0,-15-138-5444 0 0,-1 31 52 0 0,1-10-33 0 0,1-17-76 0 0,-2-27-191 0 0,2 0 0 0 0,3 21 0 0 0,7 9-4243 0 0,-9-33-3117 0 0</inkml:trace>
  <inkml:trace contextRef="#ctx0" brushRef="#br0" timeOffset="1">1 451 14744 0 0,'0'0'113'0'0,"0"-1"1"0"0,0 0-1 0 0,0 0 1 0 0,0 0-1 0 0,1 0 1 0 0,-1 1-1 0 0,0-1 1 0 0,0 0-1 0 0,1 0 1 0 0,-1 1-1 0 0,1-1 1 0 0,-1 0-1 0 0,1 1 1 0 0,-1-1-1 0 0,1 0 0 0 0,18-7 4153 0 0,-5 3-3102 0 0,-1-1 1 0 0,1 2-1 0 0,0 0 1 0 0,19-3-1 0 0,23 1-1265 0 0,-19 1-4126 0 0,-26 4-1453 0 0,1 1-1511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99 246 18431 0 0,'0'0'816'0'0,"-3"5"168"0"0,-5 5-792 0 0,4-2-192 0 0,-1 4 0 0 0,-1 1 0 0 0,-2 1 656 0 0,-1 1 88 0 0,1 1 24 0 0,3 1 0 0 0,2 1-616 0 0,-4-3-152 0 0,2-1 0 0 0,0 4 0 0 0,-1 0-384 0 0,1-3-96 0 0,-7 2-32 0 0,12-5-8391 0 0</inkml:trace>
  <inkml:trace contextRef="#ctx0" brushRef="#br0" timeOffset="1">172 23 21103 0 0,'-12'-5'2288'0'0,"7"3"-2288"0"0,-1 2 0 0 0,4-5 64 0 0,-4 2-64 0 0,0-2 0 0 0,3 2 72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3224 0 0,'-17'-1'16998'0'0,"15"3"-16811"0"0,0-1-1 0 0,1 1 1 0 0,-1 0 0 0 0,1 0 0 0 0,-1 0-1 0 0,1 0 1 0 0,0 0 0 0 0,0 0 0 0 0,0 1-1 0 0,0-1 1 0 0,1 0 0 0 0,-1 0-1 0 0,0 1 1 0 0,1 2 0 0 0,-6 12 148 0 0,3-7 62 0 0,1-1 0 0 0,0 1 0 0 0,0-1 1 0 0,1 1-1 0 0,0 13 0 0 0,-4 21 572 0 0,4-35-746 0 0,0 0 1 0 0,0 0-1 0 0,1 0 1 0 0,0 0-1 0 0,1 0 0 0 0,2 12 1 0 0,-3-20-209 0 0,0 0 0 0 0,0 0 0 0 0,0 0 1 0 0,1 0-1 0 0,-1 0 0 0 0,1 0 0 0 0,-1 0 1 0 0,1-1-1 0 0,-1 1 0 0 0,1 0 0 0 0,-1 0 0 0 0,1 0 1 0 0,0-1-1 0 0,-1 1 0 0 0,1 0 0 0 0,0-1 1 0 0,-1 1-1 0 0,1-1 0 0 0,0 1 0 0 0,0-1 0 0 0,0 1 1 0 0,0-1-1 0 0,0 0 0 0 0,-1 1 0 0 0,1-1 1 0 0,0 0-1 0 0,0 1 0 0 0,0-1 0 0 0,0 0 0 0 0,0 0 1 0 0,0 0-1 0 0,0 0 0 0 0,0 0 0 0 0,0 0 1 0 0,0 0-1 0 0,0-1 0 0 0,0 1 0 0 0,0 0 0 0 0,0 0 1 0 0,0-1-1 0 0,-1 1 0 0 0,1 0 0 0 0,0-1 0 0 0,0 1 1 0 0,0-1-1 0 0,0 1 0 0 0,-1-1 0 0 0,1 0 1 0 0,0 1-1 0 0,-1-1 0 0 0,1 0 0 0 0,0 0 0 0 0,10-12 144 0 0,-7 9-97 0 0,-1 0 1 0 0,1-1-1 0 0,-1 1 1 0 0,5-10-1 0 0,4-10 108 0 0,-8 17-120 0 0,-1 0 1 0 0,1 0-1 0 0,-1-1 0 0 0,-1 1 1 0 0,4-16-1 0 0,0-5 45 0 0,-4 22-96 0 0,-1 1 1 0 0,0-1 0 0 0,0 1-1 0 0,0-1 1 0 0,-1 0 0 0 0,1 1-1 0 0,-1-1 1 0 0,-1 0 0 0 0,1 1-1 0 0,-1-1 1 0 0,-1-6 0 0 0,1 10-32 0 0,0 1-1 0 0,0 0 1 0 0,1-1 0 0 0,-1 1 0 0 0,0 0 0 0 0,0 0 0 0 0,0 0 0 0 0,0 0-1 0 0,-1 0 1 0 0,1 0 0 0 0,0 0 0 0 0,0 0 0 0 0,-1 0 0 0 0,1 0-1 0 0,0 1 1 0 0,-2-1 0 0 0,1 1-54 0 0,1 0 0 0 0,0 0 0 0 0,0 0 0 0 0,-1 1 0 0 0,1-1 0 0 0,0 0 0 0 0,0 1 0 0 0,-1-1-1 0 0,1 1 1 0 0,0 0 0 0 0,0-1 0 0 0,0 1 0 0 0,0 0 0 0 0,0 0 0 0 0,0 0 0 0 0,-2 1 0 0 0,-12 20-2584 0 0,10-14 1659 0 0,4-7 709 0 0,0 0-1 0 0,0 0 1 0 0,1 1-1 0 0,-1-1 0 0 0,1 0 1 0 0,-1 0-1 0 0,1 1 1 0 0,0-1-1 0 0,-1 0 1 0 0,1 1-1 0 0,0-1 1 0 0,0 0-1 0 0,0 3 0 0 0,0 6-7212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6:4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13560 0 0,'0'0'8283'0'0,"4"4"-5088"0"0,-1-4-3083 0 0,-1 0-1 0 0,0 0 1 0 0,0-1 0 0 0,0 1-1 0 0,0-1 1 0 0,0 0 0 0 0,0 1-1 0 0,0-1 1 0 0,0 0 0 0 0,0 0-1 0 0,0 0 1 0 0,0-1-1 0 0,0 1 1 0 0,0 0 0 0 0,-1-1-1 0 0,1 1 1 0 0,1-3 0 0 0,3-3 243 0 0,0-1 0 0 0,9-14 0 0 0,-1 0 587 0 0,20-28 245 0 0,13-17 282 0 0,-47 67-1469 0 0,1 0 0 0 0,-1 0 0 0 0,0 0 0 0 0,1 0 0 0 0,-1 0 0 0 0,0-1 0 0 0,1 1 0 0 0,-1 0 0 0 0,0 0 0 0 0,1 0 0 0 0,-1 0 0 0 0,0 0 0 0 0,1 0 0 0 0,-1 0 0 0 0,0 0 0 0 0,1 1 0 0 0,-1-1 0 0 0,0 0 0 0 0,1 0 0 0 0,-1 0 0 0 0,0 0 0 0 0,1 0 0 0 0,-1 0 0 0 0,0 1 0 0 0,0-1 0 0 0,1 0 0 0 0,-1 0 0 0 0,0 0 0 0 0,0 1 0 0 0,1-1 0 0 0,-1 0 0 0 0,0 0 0 0 0,0 1 0 0 0,1-1 0 0 0,-1 0 0 0 0,0 1 0 0 0,0-1 0 0 0,0 1 0 0 0,3 3 0 0 0,-1 0 0 0 0,0 0 0 0 0,0 0 0 0 0,0 0 0 0 0,0 1 0 0 0,-1-1 0 0 0,1 1 0 0 0,-1-1 0 0 0,-1 1 0 0 0,2 5 0 0 0,4 21 0 0 0,-4-27 0 0 0,0 1 0 0 0,0 0 0 0 0,0 0 0 0 0,0 0 0 0 0,0 0 0 0 0,1 0 0 0 0,3 4 0 0 0,-5-8 0 0 0,0 0 0 0 0,0 0 0 0 0,0 0 0 0 0,-1-1 0 0 0,1 1 0 0 0,0 0 0 0 0,0-1 0 0 0,0 1 0 0 0,0-1 0 0 0,0 1 0 0 0,0-1 0 0 0,0 1 0 0 0,0-1 0 0 0,1 0 0 0 0,-1 1 0 0 0,0-1 0 0 0,0 0 0 0 0,0 0 0 0 0,0 0 0 0 0,0 0 0 0 0,0 0 0 0 0,1 0 0 0 0,-1 0 0 0 0,0 0 0 0 0,0-1 0 0 0,0 1 0 0 0,0 0 0 0 0,0-1 0 0 0,0 1 0 0 0,0-1 0 0 0,0 1 0 0 0,0-1 0 0 0,0 1 0 0 0,0-1 0 0 0,0 0 0 0 0,1-1 0 0 0,2 0 0 0 0,-1-1 0 0 0,0-1 0 0 0,0 1 0 0 0,0 0 0 0 0,0-1 0 0 0,-1 1 0 0 0,1-1 0 0 0,-1 0 0 0 0,3-8 0 0 0,9-12 0 0 0,-11 18-570 0 0,0 1 0 0 0,-1 0 0 0 0,1-1-1 0 0,-1 0 1 0 0,-1 0 0 0 0,1 1 0 0 0,-1-1 0 0 0,0 0 0 0 0,0 0-1 0 0,0-8 1 0 0,-1 9-966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17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1450 3224 0 0,'0'0'7626'0'0,"9"-3"-6478"0"0,-9 2-1096 0 0,0 0 0 0 0,0 1 0 0 0,1-1 0 0 0,-1 0-1 0 0,0 0 1 0 0,0 1 0 0 0,1-1 0 0 0,-1 0 0 0 0,1 1-1 0 0,-1-1 1 0 0,0 0 0 0 0,1 1 0 0 0,0-1 0 0 0,-1 1 0 0 0,1-1-1 0 0,-1 1 1 0 0,1-1 0 0 0,-1 1 0 0 0,1-1 0 0 0,0 1-1 0 0,1-1 1 0 0,8-9 634 0 0,-8 8-573 0 0,0-1 0 0 0,1 0 0 0 0,0 1 0 0 0,0 0 0 0 0,-1-1 0 0 0,1 1 0 0 0,0 0 0 0 0,1 1 0 0 0,2-3 0 0 0,5-2 99 0 0,51-29 446 0 0,-34 19-572 0 0,-21 12-71 0 0,1 0 1 0 0,-1 0-1 0 0,10-8 1 0 0,62-48-422 0 0,-31 24 560 0 0,103-57-1 0 0,-91 59 22 0 0,4-2-71 0 0,43-26 351 0 0,-21 11 312 0 0,-44 27-259 0 0,127-76 65 0 0,-143 83-479 0 0,24-15 54 0 0,63-29 0 0 0,-41 23-97 0 0,18-7-17 0 0,-19 15 10 0 0,2 4-1 0 0,138-33 1 0 0,-48 26 245 0 0,-131 25 29 0 0,-1-2 1 0 0,57-26-1 0 0,-75 31-280 0 0,71-41 415 0 0,-57 30-239 0 0,34-15-1 0 0,42-21 108 0 0,-67 33-69 0 0,70-28-1 0 0,-81 38-237 0 0,37-12 247 0 0,116-25 0 0 0,-129 38 190 0 0,-1-2 0 0 0,60-21-1 0 0,-99 28-354 0 0,-1-1 0 0 0,1 0 0 0 0,12-9 0 0 0,-17 11-65 0 0,-1 0-1 0 0,0-1 1 0 0,0 1 0 0 0,0-1-1 0 0,-1 0 1 0 0,1 0 0 0 0,-1 0-1 0 0,1 0 1 0 0,-1 0 0 0 0,0 0 0 0 0,2-5-1 0 0,-4 8-26 0 0,0-1 0 0 0,1 1-1 0 0,-1-1 1 0 0,0 1 0 0 0,0-1-1 0 0,0 1 1 0 0,0-1 0 0 0,0 1-1 0 0,0-1 1 0 0,0 1 0 0 0,0-1-1 0 0,0 1 1 0 0,0-1 0 0 0,0 0-1 0 0,0 1 1 0 0,0-1 0 0 0,0 1-1 0 0,0-1 1 0 0,0 1 0 0 0,-1-1-1 0 0,1 1 1 0 0,0-1 0 0 0,0 1 0 0 0,-1 0-1 0 0,1-1 1 0 0,0 1 0 0 0,-1-1-1 0 0,1 1 1 0 0,0 0 0 0 0,-1-1-1 0 0,1 1 1 0 0,-1 0 0 0 0,1-1-1 0 0,-1 1 1 0 0,1 0 0 0 0,-1-1-1 0 0,1 1 1 0 0,-1 0 0 0 0,1 0-1 0 0,-1 0 1 0 0,-19-3 72 0 0,-126 10 41 0 0,125-8 22 0 0,0-1 0 0 0,-27-6-1 0 0,87 17 86 0 0,118 6-149 0 0,-144-14-35 0 0,0 1-1 0 0,0 0 1 0 0,-1 1 0 0 0,23 9 0 0 0,-34-12-31 0 0,0 0 0 0 0,0 1 0 0 0,0 0 0 0 0,0-1 0 0 0,0 1 0 0 0,0-1 1 0 0,0 1-1 0 0,0 0 0 0 0,0 0 0 0 0,0 0 0 0 0,0 0 0 0 0,0-1 0 0 0,-1 1 1 0 0,1 0-1 0 0,0 0 0 0 0,-1 0 0 0 0,1 1 0 0 0,-1-1 0 0 0,1 0 1 0 0,-1 0-1 0 0,1 1 0 0 0,-1 1-7 0 0,0-1 1 0 0,1 0-1 0 0,-1 0 0 0 0,0 0 1 0 0,-1 0-1 0 0,1 0 1 0 0,0 1-1 0 0,-1-1 0 0 0,1 0 1 0 0,-1 0-1 0 0,-1 2 1 0 0,0 3-29 0 0,-2-1 0 0 0,1 1 0 0 0,-1-1 0 0 0,0 0 0 0 0,0 0 0 0 0,-7 6 0 0 0,0-1 160 0 0,-1-1 1 0 0,-24 16 0 0 0,-3 2-298 0 0,32-22 137 0 0,2-1-21 0 0,-1 0 1 0 0,0 0-1 0 0,-1-1 0 0 0,1 0 0 0 0,-10 4 0 0 0,15-8-313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18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0 206 3224 0 0,'5'-8'1141'0'0,"-2"2"755"0"0,2-10 2294 0 0,-4 13-3745 0 0,0 1 0 0 0,-1-1 0 0 0,1 1 1 0 0,0-1-1 0 0,0 0 0 0 0,3-3 1 0 0,-4 5-345 0 0,0 1 0 0 0,1-1 1 0 0,-1 1-1 0 0,0 0 0 0 0,0-1 1 0 0,1 1-1 0 0,-1-1 0 0 0,0 1 1 0 0,0 0-1 0 0,1-1 1 0 0,-1 1-1 0 0,0 0 0 0 0,1-1 1 0 0,-1 1-1 0 0,0 0 0 0 0,1-1 1 0 0,-1 1-1 0 0,1 0 0 0 0,-1 0 1 0 0,0 0-1 0 0,1-1 0 0 0,-1 1 1 0 0,1 0-1 0 0,-1 0 0 0 0,1 0 1 0 0,-1 0-1 0 0,1 0 1 0 0,-1 0-1 0 0,1 0 0 0 0,0 0 1 0 0,0 1-43 0 0,0 0 0 0 0,0 0 0 0 0,0 0 0 0 0,-1 1 0 0 0,1-1 0 0 0,0 0 0 0 0,-1 1 0 0 0,1-1 0 0 0,0 0 0 0 0,-1 3 0 0 0,4 7 127 0 0,-1 0 0 0 0,-1 0 0 0 0,0 1 0 0 0,0-1-1 0 0,-1 1 1 0 0,-1 15 0 0 0,-9 73 492 0 0,2-33-262 0 0,2-3 431 0 0,-21 99-1 0 0,24-154-416 0 0,0 1 0 0 0,1 0 0 0 0,-1 15 0 0 0,4-95-89 0 0,2 0-1 0 0,16-80 0 0 0,-10 99-324 0 0,3 0 0 0 0,1 0 1 0 0,34-74-1 0 0,-43 114 59 0 0,1-1 1 0 0,1 1-1 0 0,-1 0 1 0 0,2 0-1 0 0,0 0 0 0 0,0 1 1 0 0,0 1-1 0 0,11-10 1 0 0,-15 16-49 0 0,0 0 0 0 0,0 0 1 0 0,1 0-1 0 0,-1 0 0 0 0,1 0 1 0 0,-1 1-1 0 0,1 0 0 0 0,0 0 0 0 0,0 0 1 0 0,0 1-1 0 0,0 0 0 0 0,0-1 0 0 0,0 2 1 0 0,1-1-1 0 0,-1 1 0 0 0,0 0 1 0 0,0 0-1 0 0,0 0 0 0 0,1 1 0 0 0,-1-1 1 0 0,0 1-1 0 0,8 3 0 0 0,-8-3-27 0 0,0 1 0 0 0,1 0 0 0 0,-1 0 0 0 0,0 1 0 0 0,0-1 0 0 0,0 1 0 0 0,-1 0 0 0 0,1 1 0 0 0,-1-1 0 0 0,1 1 0 0 0,-1 0 0 0 0,0 0 0 0 0,-1 0 0 0 0,1 0 0 0 0,-1 1 0 0 0,1-1 0 0 0,-1 1 0 0 0,-1 0 0 0 0,1 0 0 0 0,2 6 0 0 0,-2-2 49 0 0,0 1 0 0 0,0-1 0 0 0,-1 1 0 0 0,0-1 0 0 0,-1 1 0 0 0,0 0 0 0 0,0 0 0 0 0,-1-1 0 0 0,0 1 0 0 0,-1 0 0 0 0,0 0 0 0 0,-1-1 0 0 0,0 1 0 0 0,0 0 0 0 0,-1-1 0 0 0,-1 0 0 0 0,1 0-1 0 0,-1 0 1 0 0,-1 0 0 0 0,1-1 0 0 0,-2 1 0 0 0,1-1 0 0 0,-1 0 0 0 0,-13 13 0 0 0,16-19-56 0 0,0 1-1 0 0,0-1 1 0 0,0 1-1 0 0,0-1 1 0 0,-1 0 0 0 0,1-1-1 0 0,-1 1 1 0 0,1-1-1 0 0,-1 1 1 0 0,0-1-1 0 0,1 0 1 0 0,-1 0 0 0 0,0-1-1 0 0,0 1 1 0 0,-7-1-1 0 0,8 0-398 0 0,-1 0-1 0 0,0-1 1 0 0,1 1-1 0 0,-1-1 1 0 0,0 0-1 0 0,1 0 1 0 0,-1-1-1 0 0,1 1 1 0 0,-1-1-1 0 0,-3-2 1 0 0,-5-4-7739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19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9 3224 0 0,'0'0'9400'0'0,"2"-9"-6032"0"0,-5 9-3273 0 0,0 1 1 0 0,0-1 0 0 0,0 1 0 0 0,0 0-1 0 0,0 0 1 0 0,0 0 0 0 0,0 0 0 0 0,1 1 0 0 0,-1-1-1 0 0,0 1 1 0 0,1-1 0 0 0,-1 1 0 0 0,-3 4 0 0 0,-4 3 181 0 0,-16 19 0 0 0,7-4-95 0 0,0 0 0 0 0,2 1-1 0 0,0 1 1 0 0,2 0-1 0 0,-20 50 1 0 0,34-73-129 0 0,0 1-1 0 0,0-1 1 0 0,0 1 0 0 0,1-1 0 0 0,-1 1 0 0 0,1 0-1 0 0,0-1 1 0 0,0 1 0 0 0,0 0 0 0 0,1-1 0 0 0,-1 1 0 0 0,2 4-1 0 0,-1-7-41 0 0,-1-1 0 0 0,1 1 0 0 0,-1-1 0 0 0,1 1-1 0 0,-1 0 1 0 0,1-1 0 0 0,-1 1 0 0 0,1-1 0 0 0,0 1 0 0 0,-1-1-1 0 0,1 0 1 0 0,0 1 0 0 0,-1-1 0 0 0,1 0 0 0 0,0 1-1 0 0,0-1 1 0 0,-1 0 0 0 0,1 0 0 0 0,0 0 0 0 0,0 0 0 0 0,-1 0-1 0 0,1 0 1 0 0,0 0 0 0 0,0 0 0 0 0,-1 0 0 0 0,1 0-1 0 0,0 0 1 0 0,0 0 0 0 0,-1 0 0 0 0,1-1 0 0 0,0 1 0 0 0,0 0-1 0 0,1-1 1 0 0,22-11-65 0 0,-14 5 60 0 0,0-1 0 0 0,-1 0 0 0 0,1 0 1 0 0,-2-1-1 0 0,11-12 0 0 0,33-52 922 0 0,-40 56-988 0 0,12-24 399 0 0,-16 27 55 0 0,1-1-1 0 0,14-17 1 0 0,-22 32-377 0 0,-1 0 0 0 0,0 0 1 0 0,0 0-1 0 0,0 0 0 0 0,0 0 0 0 0,0 0 0 0 0,0 0 1 0 0,0 0-1 0 0,1 0 0 0 0,-1 0 0 0 0,0 0 0 0 0,0 0 1 0 0,0 0-1 0 0,0 0 0 0 0,0 0 0 0 0,0 0 1 0 0,0 0-1 0 0,0 0 0 0 0,1 0 0 0 0,-1 0 0 0 0,0 0 1 0 0,0 1-1 0 0,0-1 0 0 0,0 0 0 0 0,0 0 0 0 0,0 0 1 0 0,0 0-1 0 0,0 0 0 0 0,0 0 0 0 0,0 0 0 0 0,0 0 1 0 0,0 1-1 0 0,0-1 0 0 0,0 0 0 0 0,0 0 0 0 0,0 0 1 0 0,0 0-1 0 0,0 0 0 0 0,0 0 0 0 0,0 1 1 0 0,0-1-1 0 0,0 0 0 0 0,0 0 0 0 0,0 0 0 0 0,0 0 1 0 0,0 0-1 0 0,0 0 0 0 0,2 15 120 0 0,-2 18 81 0 0,-7 26-117 0 0,3-37 61 0 0,-1 36 1 0 0,5-46-84 0 0,-1-7-76 0 0,1 0 0 0 0,0-1 0 0 0,0 1 0 0 0,1 0-1 0 0,0-1 1 0 0,-1 1 0 0 0,1 0 0 0 0,1-1 0 0 0,-1 0-1 0 0,1 1 1 0 0,2 4 0 0 0,8 10-1939 0 0,-11-18 1784 0 0,0-1-1 0 0,-1 1 1 0 0,1 0-1 0 0,0-1 0 0 0,0 1 1 0 0,-1 0-1 0 0,1-1 0 0 0,0 1 1 0 0,0-1-1 0 0,0 0 1 0 0,0 1-1 0 0,0-1 0 0 0,0 0 1 0 0,0 1-1 0 0,0-1 1 0 0,0 0-1 0 0,0 0 0 0 0,0 0 1 0 0,2 0-1 0 0,7-4-1646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0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24 9216 0 0,'0'0'706'0'0,"-14"5"2002"0"0,12-4-2503 0 0,1 1 0 0 0,-1-1 0 0 0,1 0 0 0 0,0 0 0 0 0,-1 1 0 0 0,1-1 0 0 0,0 0 0 0 0,0 1 0 0 0,0-1 0 0 0,0 1 0 0 0,0 0 0 0 0,0-1 0 0 0,0 1 0 0 0,1 0 0 0 0,-1-1 0 0 0,1 1-1 0 0,-1 0 1 0 0,1 0 0 0 0,-1 0 0 0 0,1 0 0 0 0,0-1 0 0 0,0 1 0 0 0,0 0 0 0 0,0 0 0 0 0,1 2 0 0 0,0 6 68 0 0,0 0 0 0 0,1 0-1 0 0,5 13 1 0 0,-5-15-66 0 0,13 47 228 0 0,-8-25 687 0 0,18 49-1 0 0,-24-78-402 0 0,7-13-64 0 0,-5 8-524 0 0,0-1 0 0 0,0 0 0 0 0,-1 0 1 0 0,0 0-1 0 0,0 0 0 0 0,1-5 0 0 0,5-11 103 0 0,11-27 104 0 0,9-17 118 0 0,-20 49-331 0 0,1 0-1 0 0,16-21 0 0 0,-22 33-118 0 0,-1 0-1 0 0,2 1 1 0 0,-1-1-1 0 0,0 1 1 0 0,1 0-1 0 0,-1 0 1 0 0,1 0-1 0 0,0 1 1 0 0,0-1-1 0 0,0 1 1 0 0,0 0-1 0 0,0 0 1 0 0,1 0 0 0 0,-1 1-1 0 0,6-2 1 0 0,-9 3-31 0 0,1 0 0 0 0,-1 0 0 0 0,1 0 0 0 0,-1 0 0 0 0,1 0 0 0 0,-1 0 0 0 0,1 1 0 0 0,-1-1 0 0 0,0 0 0 0 0,1 1 0 0 0,-1-1 1 0 0,1 1-1 0 0,-1-1 0 0 0,0 1 0 0 0,0 0 0 0 0,1 0 0 0 0,-1 0 0 0 0,0-1 0 0 0,0 1 0 0 0,0 0 0 0 0,2 2 0 0 0,1 2-449 0 0,-1 0 0 0 0,1 0-1 0 0,5 11 1 0 0,0-1-1871 0 0,-1-2-2973 0 0,-2-1-1434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0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7 206 3224 0 0,'-6'0'16719'0'0,"18"-1"-15403"0"0,0 0 0 0 0,-1-1-1 0 0,16-4 1 0 0,18-3-955 0 0,75-7-161 0 0,-98 14-128 0 0,134-8 864 0 0,4 12-104 0 0,-154-2-772 0 0,0 0-1 0 0,-1 0 1 0 0,1-1-1 0 0,0 0 1 0 0,7-2-1 0 0,-12 3-35 0 0,0-1-1 0 0,0 1 1 0 0,0 0 0 0 0,0-1-1 0 0,0 1 1 0 0,-1-1 0 0 0,1 1-1 0 0,0-1 1 0 0,0 1 0 0 0,0-1-1 0 0,0 1 1 0 0,-1-1-1 0 0,1 0 1 0 0,0 1 0 0 0,-1-1-1 0 0,1 0 1 0 0,0 0 0 0 0,-1 0-1 0 0,1 0 1 0 0,-1 1 0 0 0,1-1-1 0 0,-1 0 1 0 0,0 0 0 0 0,1 0-1 0 0,-1 0 1 0 0,0 0 0 0 0,0 0-1 0 0,1 0 1 0 0,-1 0 0 0 0,0 0-1 0 0,0 0 1 0 0,0 0 0 0 0,0 0-1 0 0,-1 0 1 0 0,1 0 0 0 0,0-2-1 0 0,-2 1 10 0 0,0-1 0 0 0,0 0 1 0 0,0 1-1 0 0,0-1 0 0 0,0 1 0 0 0,0 0 0 0 0,0 0 0 0 0,-1 0 0 0 0,0 0 1 0 0,-2-2-1 0 0,1 1 10 0 0,-10-7 28 0 0,0 1-1 0 0,-1 0 1 0 0,-30-12-1 0 0,-49-14-62 0 0,80 31-73 0 0,9 2 20 0 0,2 1 48 0 0,-1 0 0 0 0,1 0-1 0 0,-1 0 1 0 0,0 1-1 0 0,0-1 1 0 0,1 1 0 0 0,-7 0-1 0 0,18 15-163 0 0,-4-13 155 0 0,0 1 0 0 0,-1-1 0 0 0,1 0 0 0 0,0 0 0 0 0,0 0 0 0 0,0-1 0 0 0,0 0 0 0 0,0 1 0 0 0,6 0 0 0 0,41 3-10 0 0,-45-4 20 0 0,11-1-5 0 0,0 0-1 0 0,22-4 1 0 0,-22 2 53 0 0,0 1 0 0 0,24 1 0 0 0,-35 0-16 0 0,38 6 130 0 0,-41-6-147 0 0,-1 1-1 0 0,0-1 1 0 0,1 1-1 0 0,-1 0 1 0 0,0 0-1 0 0,0 0 1 0 0,1 0-1 0 0,-1 0 1 0 0,0 0 0 0 0,0 0-1 0 0,0 1 1 0 0,0-1-1 0 0,-1 1 1 0 0,4 3-1 0 0,-4-3-3 0 0,-1-1 0 0 0,1 1 0 0 0,0 0 0 0 0,-1 0 0 0 0,0 0 0 0 0,1 0 0 0 0,-1 0 0 0 0,0 0 0 0 0,0 0 0 0 0,0 0 0 0 0,0-1 0 0 0,0 1 0 0 0,-1 0 0 0 0,1 0 0 0 0,-1 4 0 0 0,-1-1 29 0 0,0 1 0 0 0,0 0 0 0 0,-6 10 0 0 0,-5 3 56 0 0,0-1-1 0 0,-2-1 1 0 0,0 0 0 0 0,-24 20-1 0 0,19-18 87 0 0,-2 0-211 0 0,-46 31 1 0 0,27-20-2671 0 0,32-24 1174 0 0,0-3-50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61 3680 0 0,'14'2'17674'0'0,"-26"6"-15630"0"0,8-5-1641 0 0,3-3-362 0 0,1 1 0 0 0,-1-1 0 0 0,0 0 0 0 0,1 1 0 0 0,-1-1 0 0 0,0 1 0 0 0,1-1-1 0 0,-1 1 1 0 0,1 0 0 0 0,-1-1 0 0 0,1 1 0 0 0,-1-1 0 0 0,1 1 0 0 0,0 0 0 0 0,-1-1 0 0 0,1 1 0 0 0,0 0 0 0 0,-1 0-1 0 0,1-1 1 0 0,0 1 0 0 0,0 0 0 0 0,0-1 0 0 0,-1 1 0 0 0,1 0 0 0 0,0 0 0 0 0,0 0 0 0 0,0-1 0 0 0,0 1 0 0 0,1 0 0 0 0,-1 0-1 0 0,0-1 1 0 0,0 2 0 0 0,2 5 34 0 0,-2 0 0 0 0,1 0 0 0 0,-1 0 0 0 0,-1 11 0 0 0,1-8-87 0 0,-1-1 0 0 0,3 18-1 0 0,-2-25 26 0 0,1 0 0 0 0,-1 1 0 0 0,1-1-1 0 0,0 0 1 0 0,-1 0 0 0 0,1 0-1 0 0,0 0 1 0 0,0 0 0 0 0,0 0 0 0 0,1 0-1 0 0,-1 0 1 0 0,0 0 0 0 0,1 0 0 0 0,-1-1-1 0 0,1 1 1 0 0,2 1 0 0 0,-2-1 30 0 0,1 0 0 0 0,-1 0-1 0 0,1-1 1 0 0,0 1 0 0 0,-1-1 0 0 0,1 0 0 0 0,0 0 0 0 0,0 0-1 0 0,0 0 1 0 0,0-1 0 0 0,0 1 0 0 0,0-1 0 0 0,0 0-1 0 0,0 1 1 0 0,0-1 0 0 0,3-1 0 0 0,-2 0 26 0 0,0 0 1 0 0,1 0 0 0 0,-2 0-1 0 0,1-1 1 0 0,0 1-1 0 0,0-1 1 0 0,0 0-1 0 0,-1 0 1 0 0,1-1-1 0 0,4-3 1 0 0,2-3 107 0 0,-1 0 0 0 0,-1-1 0 0 0,1 0 1 0 0,-1 0-1 0 0,-1-1 0 0 0,10-18 0 0 0,22-62 749 0 0,-25 56-172 0 0,-14 34-333 0 0,3 9-330 0 0,0 4-123 0 0,-1 0 0 0 0,0 1 1 0 0,-1-1-1 0 0,0 1 0 0 0,-2 19 0 0 0,0-18-665 0 0,1-1-1 0 0,0 0 1 0 0,1 1-1 0 0,5 22 1 0 0,-3-20-1177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0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33 4144 0 0,'-11'-12'-1010'0'0,"-10"-3"6492"0"0,20 14-5159 0 0,0 1-1 0 0,-1-1 0 0 0,1 1 0 0 0,0-1 0 0 0,0 1 0 0 0,0-1 0 0 0,-1 1 0 0 0,1 0 0 0 0,0-1 0 0 0,-1 1 1 0 0,1 0-1 0 0,0 0 0 0 0,0 0 0 0 0,-1 0 0 0 0,1 0 0 0 0,0 0 0 0 0,-1 0 0 0 0,1 1 0 0 0,0-1 0 0 0,0 0 1 0 0,-1 1-1 0 0,1-1 0 0 0,0 1 0 0 0,0 0 0 0 0,0-1 0 0 0,0 1 0 0 0,0 0 0 0 0,0-1 0 0 0,-2 3 0 0 0,-12 13-43 0 0,2 0 0 0 0,0 1 0 0 0,1 0 0 0 0,1 1 0 0 0,0 0 0 0 0,-7 21-1 0 0,15-31-210 0 0,0 0-1 0 0,1 1 1 0 0,0-1-1 0 0,-1 15 1 0 0,3-18-21 0 0,-1 1 0 0 0,1-1 0 0 0,1 0 0 0 0,-1 0 0 0 0,1 0 0 0 0,-1 1 0 0 0,1-1 0 0 0,1 0 0 0 0,1 5 0 0 0,-2-8 3 0 0,1 0 0 0 0,-1 0 0 0 0,0 0-1 0 0,1 0 1 0 0,-1-1 0 0 0,1 1 0 0 0,0-1 0 0 0,2 3-1 0 0,-3-4 127 0 0,10-4 184 0 0,-7 1-278 0 0,1 1 0 0 0,-1-1 0 0 0,0 0 0 0 0,0-1 0 0 0,0 1 0 0 0,0-1 0 0 0,0 0 0 0 0,-1 0 0 0 0,1 0 0 0 0,2-5 0 0 0,4-8 209 0 0,12-24-1 0 0,-9 15-133 0 0,-8 16-93 0 0,37-63 808 0 0,-42 72-860 0 0,0 1 0 0 0,1-1 0 0 0,-1 1-1 0 0,1 0 1 0 0,-1-1 0 0 0,0 1 0 0 0,1 0-1 0 0,-1-1 1 0 0,1 1 0 0 0,-1 0 0 0 0,1-1-1 0 0,-1 1 1 0 0,1 0 0 0 0,-1 0 0 0 0,1 0-1 0 0,-1-1 1 0 0,1 1 0 0 0,-1 0 0 0 0,1 0-1 0 0,-1 0 1 0 0,1 0 0 0 0,0 0 0 0 0,-1 0-1 0 0,1 0 1 0 0,-1 0 0 0 0,1 0 0 0 0,-1 1-1 0 0,1-1 1 0 0,-1 0 0 0 0,1 0 0 0 0,-1 0-1 0 0,1 0 1 0 0,-1 1 0 0 0,1-1 0 0 0,-1 0-1 0 0,1 1 1 0 0,-1-1 0 0 0,0 0 0 0 0,1 1-1 0 0,-1-1 1 0 0,1 1 0 0 0,-1-1 0 0 0,0 0-1 0 0,1 1 1 0 0,-1-1 0 0 0,0 1 0 0 0,0-1-1 0 0,1 1 1 0 0,-1-1 0 0 0,0 1 0 0 0,0-1-1 0 0,0 1 1 0 0,1 0 0 0 0,2 18 130 0 0,3 30 0 0 0,-4-31-42 0 0,0 0-1 0 0,1-1 0 0 0,5 19 0 0 0,-6-32-227 0 0,-1 1 0 0 0,1 0 0 0 0,0-1 0 0 0,1 1 0 0 0,-1-1 0 0 0,1 0 0 0 0,-1 0 0 0 0,1 0-1 0 0,1 0 1 0 0,-1 0 0 0 0,0-1 0 0 0,1 1 0 0 0,0-1 0 0 0,0 0 0 0 0,6 4 0 0 0,7-1-2304 0 0,2-2-5434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0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2528 0 0,'0'0'248'0'0,"-6"2"-248"0"0,1 1 0 0 0,0 1 0 0 0,-2-1 0 0 0,2 2 0 0 0,2-2 0 0 0,-5 2 0 0 0,3 0 0 0 0,-2-3 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1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16 326 3224 0 0,'0'0'5074'0'0,"-5"7"-1672"0"0,-5 0 4043 0 0,37-58-6476 0 0,-1 1-20 0 0,40-59-1 0 0,-46 77-678 0 0,-1 5-6 0 0,32-35 0 0 0,-50 61-262 0 0,-1 0 2 0 0,0 1-1 0 0,1-1 0 0 0,-1 1 0 0 0,1-1 0 0 0,-1 1 1 0 0,1-1-1 0 0,-1 1 0 0 0,1-1 0 0 0,0 1 0 0 0,-1-1 1 0 0,1 1-1 0 0,0 0 0 0 0,-1-1 0 0 0,1 1 1 0 0,0 0-1 0 0,-1 0 0 0 0,1 0 0 0 0,0-1 0 0 0,0 1 1 0 0,0 0-4 0 0,-1 0 1 0 0,1 1 0 0 0,-1-1-1 0 0,1 0 1 0 0,-1 0 0 0 0,1 0-1 0 0,-1 1 1 0 0,0-1 0 0 0,1 0-1 0 0,-1 1 1 0 0,0-1 0 0 0,1 0-1 0 0,-1 1 1 0 0,0-1 0 0 0,1 0-1 0 0,-1 1 1 0 0,0-1 0 0 0,0 1-1 0 0,1-1 1 0 0,-1 0 0 0 0,0 2-1 0 0,1 0-7 0 0,0 1 0 0 0,0 0 0 0 0,0 0 0 0 0,-1 0 0 0 0,0 0 0 0 0,1 0 0 0 0,-1 4 0 0 0,-3 15 4 0 0,-1-1 0 0 0,-1 1 0 0 0,0-1 1 0 0,-9 20-1 0 0,-8 27 60 0 0,20-61-56 0 0,1 0 0 0 0,0-1 0 0 0,0 1 0 0 0,0 0 0 0 0,1 0 0 0 0,0-1 0 0 0,0 1 0 0 0,0 0 0 0 0,2 7 0 0 0,-2-13 2 0 0,1-1 0 0 0,-1 1-1 0 0,0-1 1 0 0,0 0 0 0 0,0 1-1 0 0,1-1 1 0 0,-1 1 0 0 0,0-1-1 0 0,1 1 1 0 0,-1-1 0 0 0,0 1-1 0 0,1-1 1 0 0,-1 0 0 0 0,1 1-1 0 0,-1-1 1 0 0,0 0 0 0 0,1 0-1 0 0,-1 1 1 0 0,1-1 0 0 0,-1 0-1 0 0,1 0 1 0 0,-1 1 0 0 0,1-1-1 0 0,-1 0 1 0 0,1 0 0 0 0,-1 0-1 0 0,1 0 1 0 0,-1 0 0 0 0,1 0-1 0 0,-1 0 1 0 0,1 0 0 0 0,-1 0-1 0 0,1 0 1 0 0,-1 0 0 0 0,1 0-1 0 0,-1 0 1 0 0,1 0 0 0 0,-1-1-1 0 0,1 1 1 0 0,-1 0 0 0 0,1 0-1 0 0,0-1 1 0 0,16-10 186 0 0,12-25 109 0 0,0 0 0 0 0,33-58 0 0 0,-60 91-280 0 0,10-17 168 0 0,0 1 0 0 0,2 0 0 0 0,30-32 0 0 0,-43 50-180 0 0,0 0 0 0 0,0 0 0 0 0,1 0-1 0 0,-1 0 1 0 0,0 0 0 0 0,0 1 0 0 0,1-1-1 0 0,-1 0 1 0 0,0 1 0 0 0,1-1 0 0 0,-1 1 0 0 0,0-1-1 0 0,1 1 1 0 0,2 0 0 0 0,-4 0-4 0 0,1 0 0 0 0,0 0 0 0 0,0 0 0 0 0,0 0 0 0 0,0 0 1 0 0,-1 1-1 0 0,1-1 0 0 0,0 0 0 0 0,0 1 0 0 0,-1-1 0 0 0,1 0 0 0 0,0 1 0 0 0,0-1 0 0 0,-1 1 0 0 0,1-1 1 0 0,-1 1-1 0 0,1-1 0 0 0,0 1 0 0 0,-1 0 0 0 0,1-1 0 0 0,-1 1 0 0 0,1 0 0 0 0,-1 0 0 0 0,1-1 0 0 0,-1 2 1 0 0,3 4 14 0 0,-1 0 0 0 0,0 1 0 0 0,-1-1 1 0 0,0 0-1 0 0,0 1 0 0 0,0-1 0 0 0,0 0 1 0 0,-1 9-1 0 0,-7 56 207 0 0,2-37-177 0 0,5-31-46 0 0,-2 15 29 0 0,0 1 0 0 0,2-1 0 0 0,2 29 1 0 0,-1-44-122 0 0,0 0 0 0 0,0 0 0 0 0,0 0 0 0 0,0 0 0 0 0,0 0 0 0 0,0 0 1 0 0,1-1-1 0 0,0 1 0 0 0,3 4 0 0 0,10 10-4490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1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1 303 11976 0 0,'0'0'3753'0'0,"4"7"-2539"0"0,-1-6-1128 0 0,-1-1-1 0 0,0 1 1 0 0,1-1-1 0 0,-1 0 1 0 0,1 0-1 0 0,-1 0 1 0 0,0-1-1 0 0,1 1 1 0 0,-1 0-1 0 0,0-1 1 0 0,1 0-1 0 0,-1 1 1 0 0,0-1-1 0 0,4-2 1 0 0,35-20 467 0 0,-29 16-374 0 0,3-3-15 0 0,0 0 1 0 0,-1-1-1 0 0,0-1 0 0 0,21-22 0 0 0,-14 9-42 0 0,31-45 0 0 0,-41 53-34 0 0,-1-1 0 0 0,-1-1 0 0 0,8-22 0 0 0,-16 40-16 0 0,-1-1 87 0 0,0 2-137 0 0,0 0 0 0 0,0 0 0 0 0,0 0 0 0 0,0 0-1 0 0,0-1 1 0 0,0 1 0 0 0,0 0 0 0 0,0 0 0 0 0,0 0-1 0 0,0 0 1 0 0,0 0 0 0 0,0-1 0 0 0,0 1 0 0 0,0 0-1 0 0,0 0 1 0 0,0 0 0 0 0,0 0 0 0 0,0 0 0 0 0,0-1-1 0 0,0 1 1 0 0,0 0 0 0 0,0 0 0 0 0,-1 0 0 0 0,1 0-1 0 0,0 0 1 0 0,0 0 0 0 0,0-1 0 0 0,0 1 0 0 0,0 0-1 0 0,0 0 1 0 0,0 0 0 0 0,0 0 0 0 0,-1 0 0 0 0,1 0-1 0 0,0 0 1 0 0,0 0 0 0 0,0 0 0 0 0,0 0 0 0 0,0 0-1 0 0,-1 0 1 0 0,1 0 0 0 0,0-1 0 0 0,0 1 0 0 0,0 0-1 0 0,0 0 1 0 0,0 0 0 0 0,-1 0 0 0 0,1 0 0 0 0,0 0-1 0 0,0 1 1 0 0,0-1 0 0 0,0 0 0 0 0,0 0 0 0 0,-1 0-1 0 0,1 0 1 0 0,0 0 0 0 0,0 0 0 0 0,0 0 0 0 0,0 0-1 0 0,0 0 1 0 0,0 0 0 0 0,0 0 0 0 0,-1 0 0 0 0,1 0-1 0 0,0 1 1 0 0,0-1 0 0 0,0 0 0 0 0,-2 1 78 0 0,-1 1 0 0 0,1-1 0 0 0,0 1 0 0 0,0 0 0 0 0,0 0 0 0 0,0 0 0 0 0,0 0 0 0 0,0 0 0 0 0,0 0 0 0 0,-2 4 0 0 0,-13 26 438 0 0,14-25-435 0 0,-6 11 105 0 0,1 0 0 0 0,1 0 0 0 0,1 0 1 0 0,1 1-1 0 0,0 0 0 0 0,-2 23 0 0 0,6-37-187 0 0,1 1 0 0 0,0 0 1 0 0,0-1-1 0 0,1 1 0 0 0,0-1 0 0 0,0 1 0 0 0,0-1 0 0 0,0 1 0 0 0,1-1 0 0 0,0 0 0 0 0,0 1 1 0 0,1-1-1 0 0,4 7 0 0 0,-5-9-143 0 0,0-1 1 0 0,0 1-1 0 0,0-1 1 0 0,0 0-1 0 0,1 0 1 0 0,-1 0-1 0 0,1 0 1 0 0,-1 0 0 0 0,1 0-1 0 0,0-1 1 0 0,-1 1-1 0 0,1-1 1 0 0,0 0-1 0 0,0 0 1 0 0,0 0-1 0 0,0 0 1 0 0,0 0-1 0 0,1-1 1 0 0,-1 1-1 0 0,0-1 1 0 0,0 0 0 0 0,0 0-1 0 0,0 0 1 0 0,0 0-1 0 0,4-2 1 0 0,10 0-1193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2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66 10592 0 0,'-2'-5'256'0'0,"-1"0"1"0"0,2 0-1 0 0,-3-10 1 0 0,-4-8 139 0 0,6 18-143 0 0,-1-2 6025 0 0,-1 17-2933 0 0,3 43-1770 0 0,1 0-1521 0 0,-10 40-54 0 0,6 156 0 0 0,14-164 0 0 0,-4-48 0 0 0,-5-30-411 0 0,1-1 0 0 0,0 1 0 0 0,5 10 0 0 0,-2-2-2606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89 13824 0 0,'-5'-3'7194'0'0,"16"-6"-4558"0"0,-2 4-2244 0 0,0-1 0 0 0,0 2 0 0 0,12-5 0 0 0,5-3-119 0 0,-10 5-273 0 0,1 0-1 0 0,-1 1 1 0 0,2 1 0 0 0,-1 0-1 0 0,0 1 1 0 0,1 1-1 0 0,0 1 1 0 0,20 0 0 0 0,-21 2-1366 0 0,1 1 1 0 0,24 4-1 0 0,-22 1-4072 0 0,0 3-1463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3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0 174 9216 0 0,'0'0'421'0'0,"0"0"-12"0"0,1-1-57 0 0,0-1-1 0 0,-1 1 0 0 0,1 0 0 0 0,0 0 0 0 0,0 0 1 0 0,0 0-1 0 0,0 0 0 0 0,0 0 0 0 0,0 0 1 0 0,0 0-1 0 0,0 0 0 0 0,0 1 0 0 0,3-2 1 0 0,15-8 352 0 0,1-1 1 0 0,-1-1-1 0 0,-1-1 1 0 0,-1 0 0 0 0,24-23-1 0 0,-29 24-604 0 0,-8 8-85 0 0,1-1 1 0 0,-1 0-1 0 0,0 0 1 0 0,0 0-1 0 0,4-9 0 0 0,-5 4 115 0 0,-5 6 16 0 0,-7 5 92 0 0,9-1-224 0 0,-5 2 122 0 0,1 0-1 0 0,-1 0 0 0 0,1 1 1 0 0,0-1-1 0 0,0 1 0 0 0,0 0 0 0 0,1 0 1 0 0,-1 0-1 0 0,1 1 0 0 0,-1-1 1 0 0,1 1-1 0 0,-4 5 0 0 0,-1 4 537 0 0,0 0-1 0 0,-11 24 1 0 0,17-33-521 0 0,0 1 0 0 0,0 0 0 0 0,0 0 0 0 0,1 0-1 0 0,0 0 1 0 0,0 0 0 0 0,0 0 0 0 0,1 0 0 0 0,-1 8 0 0 0,2-11-135 0 0,-1 1 0 0 0,0-1 0 0 0,1 1 0 0 0,0 0 0 0 0,-1-1-1 0 0,1 1 1 0 0,0-1 0 0 0,0 0 0 0 0,1 1 0 0 0,-1-1 0 0 0,0 0 0 0 0,1 0-1 0 0,-1 1 1 0 0,1-1 0 0 0,0-1 0 0 0,0 1 0 0 0,0 0 0 0 0,0 0 0 0 0,0-1-1 0 0,3 3 1 0 0,-1-2-227 0 0,0 1 0 0 0,0-1 0 0 0,1 0 0 0 0,-1 0 0 0 0,0 0 0 0 0,1-1 0 0 0,0 0 0 0 0,-1 0 0 0 0,1 0-1 0 0,0 0 1 0 0,0-1 0 0 0,0 0 0 0 0,-1 0 0 0 0,1 0 0 0 0,7-1 0 0 0,3-4-1444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3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15 7832 0 0,'0'-3'158'0'0,"0"2"-96"0"0,0 0 0 0 0,0 1 0 0 0,0-1-1 0 0,-1 0 1 0 0,1 1 0 0 0,0-1 0 0 0,0 1 0 0 0,0-1 0 0 0,0 0-1 0 0,-1 1 1 0 0,1-1 0 0 0,0 1 0 0 0,-1-1 0 0 0,-1-2 2090 0 0,-4 14 6889 0 0,14 139-7171 0 0,-6-104-1554 0 0,10 68 0 0 0,-10-111 655 0 0,1-9-355 0 0,4-23-65 0 0,-2 10-354 0 0,-5 18-190 0 0,39-114 1322 0 0,-33 101-1149 0 0,1 1-1 0 0,0-1 1 0 0,1 1-1 0 0,0 1 1 0 0,1-1 0 0 0,11-11-1 0 0,-18 22-194 0 0,0 0-1 0 0,-1 1 0 0 0,1-1 1 0 0,0 0-1 0 0,0 1 1 0 0,0 0-1 0 0,0-1 0 0 0,0 1 1 0 0,0 0-1 0 0,0 0 1 0 0,0 0-1 0 0,1 0 0 0 0,-1 1 1 0 0,0-1-1 0 0,1 1 1 0 0,-1-1-1 0 0,0 1 1 0 0,1 0-1 0 0,-1 0 0 0 0,1 0 1 0 0,4 0-1 0 0,0 2-528 0 0,0 0 1 0 0,0 1-1 0 0,-1-1 0 0 0,1 1 0 0 0,10 7 0 0 0,19 8-4740 0 0,-25-14 477 0 0,0 2-1159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3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15 3224 0 0,'0'-1'240'0'0,"0"0"24"0"0,0 1 0 0 0,0-1-1 0 0,0 1 1 0 0,0-1 0 0 0,0 1 0 0 0,0-1 0 0 0,0 1 0 0 0,0-1-1 0 0,0 1 1 0 0,0-1 0 0 0,-1 1 0 0 0,1-1 0 0 0,0 1 0 0 0,0-1-1 0 0,0 1 1 0 0,-1-1 0 0 0,1 1 0 0 0,0 0 0 0 0,-1-1 0 0 0,1 1 0 0 0,0-1-1 0 0,-1 1 1 0 0,1 0 0 0 0,-1-1 0 0 0,1 1 0 0 0,0 0 0 0 0,-1 0-1 0 0,1-1 1 0 0,-1 1 0 0 0,1 0 0 0 0,-1 0 0 0 0,1 0 0 0 0,-1 0-1 0 0,1-1 1 0 0,-1 1 0 0 0,1 0 0 0 0,-1 0 0 0 0,1 0 0 0 0,-1 0-1 0 0,1 0 1 0 0,-1 0 0 0 0,1 0 0 0 0,-1 0 0 0 0,1 1 0 0 0,-2-1-1 0 0,-18 7 4150 0 0,20-7-4437 0 0,-6 4 551 0 0,1 0-1 0 0,0 0 1 0 0,-1 1 0 0 0,2-1 0 0 0,-1 1-1 0 0,0 0 1 0 0,1 0 0 0 0,0 1 0 0 0,-6 9 0 0 0,9-13-468 0 0,1-1 1 0 0,-1 0 0 0 0,0 1 0 0 0,1-1 0 0 0,-1 1 0 0 0,1-1 0 0 0,-1 1 0 0 0,1 0 0 0 0,0-1 0 0 0,-1 1 0 0 0,1-1 0 0 0,0 1 0 0 0,0 0-1 0 0,0-1 1 0 0,1 1 0 0 0,-1-1 0 0 0,0 1 0 0 0,0 0 0 0 0,1-1 0 0 0,-1 1 0 0 0,1-1 0 0 0,0 1 0 0 0,-1-1 0 0 0,1 1 0 0 0,0-1 0 0 0,0 0 0 0 0,0 1-1 0 0,0-1 1 0 0,0 0 0 0 0,0 0 0 0 0,2 2 0 0 0,3 2 22 0 0,0 0-1 0 0,1-1 1 0 0,0 0-1 0 0,0 0 0 0 0,9 3 1 0 0,9 6 206 0 0,-8-7-106 0 0,-16-5-157 0 0,1-1 1 0 0,0 1-1 0 0,-1-1 1 0 0,1 1 0 0 0,-1 0-1 0 0,1-1 1 0 0,-1 1-1 0 0,1 0 1 0 0,-1 0-1 0 0,1 0 1 0 0,-1 0 0 0 0,0 0-1 0 0,1 1 1 0 0,-1-1-1 0 0,2 2 1 0 0,1 5 95 0 0,-3-8-109 0 0,0 1-1 0 0,-1 0 1 0 0,1 0 0 0 0,-1-1 0 0 0,1 1 0 0 0,-1 0 0 0 0,0 0 0 0 0,1 0 0 0 0,-1 0-1 0 0,0 0 1 0 0,1-1 0 0 0,-1 1 0 0 0,0 0 0 0 0,0 0 0 0 0,0 0 0 0 0,0 0-1 0 0,0 0 1 0 0,0 0 0 0 0,0 0 0 0 0,0 0 0 0 0,0 0 0 0 0,-1 0 0 0 0,1-1 0 0 0,0 1-1 0 0,0 0 1 0 0,-2 1 0 0 0,-1 8-6 0 0,-1-1 0 0 0,-1-1 0 0 0,0 1 0 0 0,0-1 0 0 0,0 0 0 0 0,-1 0 0 0 0,-1 0 0 0 0,1-1 0 0 0,-1 0 0 0 0,0 0 0 0 0,-1-1 0 0 0,1 0 0 0 0,-1 0 0 0 0,-1-1 0 0 0,-11 6 0 0 0,14-7-396 0 0,0-2 1 0 0,0 1-1 0 0,0-1 0 0 0,0 0 1 0 0,0 0-1 0 0,0 0 0 0 0,-1-1 1 0 0,1 0-1 0 0,-1-1 0 0 0,-6 1 1 0 0,-1-3-1197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5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5 2760 0 0,'11'-4'19327'0'0,"-35"24"-18971"0"0,0-1-1 0 0,-1-2 1 0 0,-1 0-1 0 0,-31 15 1 0 0,53-30-331 0 0,-33 18 39 0 0,-47 27-17 0 0,67-36-189 0 0,-41 29 581 0 0,52-36-128 0 0,0 1 1 0 0,-1-1-1 0 0,1 0 1 0 0,-11 3-1 0 0,16-6-152 0 0,1 0-194 0 0,0 1 0 0 0,0-1 1 0 0,0 1-1 0 0,0-1 0 0 0,0 0 0 0 0,1 1 0 0 0,-1-1 1 0 0,0 0-1 0 0,1 1 0 0 0,0 1 0 0 0,1-1 64 0 0,0-1 0 0 0,-1 0 0 0 0,1 0 0 0 0,0 1-1 0 0,0-1 1 0 0,0-1 0 0 0,0 1 0 0 0,0 0 0 0 0,0 0 0 0 0,0-1-1 0 0,0 1 1 0 0,0-1 0 0 0,3 1 0 0 0,32 1 627 0 0,-20-2-489 0 0,8 1-76 0 0,-1 2 0 0 0,48 11 0 0 0,-62-11-210 0 0,-1 0 0 0 0,0 0 0 0 0,0 1 0 0 0,0 0 0 0 0,-1 1 0 0 0,1 0 0 0 0,-1 0 0 0 0,0 1 0 0 0,-1 0 0 0 0,11 10 0 0 0,-6-4-2119 0 0,-4-5-4216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2760 0 0,'0'0'14521'0'0,"-9"3"-12528"0"0,3 7-1610 0 0,-1 0-1 0 0,2 0 1 0 0,-1 1 0 0 0,1 0-1 0 0,1 0 1 0 0,0 0-1 0 0,-2 13 1 0 0,-4 7-121 0 0,1-6-100 0 0,1 1 0 0 0,1 0 0 0 0,1 1 0 0 0,-4 42 0 0 0,7-39-122 0 0,2-20-14 0 0,0 1 0 0 0,1 18 0 0 0,0-18 92 0 0,3 15 398 0 0,-3-25-495 0 0,0 0 0 0 0,0 0 0 0 0,1 0 0 0 0,-1 0 0 0 0,0 0 0 0 0,1 0-1 0 0,-1 0 1 0 0,1 0 0 0 0,-1 0 0 0 0,1 0 0 0 0,0-1 0 0 0,-1 1 0 0 0,1 0 0 0 0,0 0 0 0 0,-1-1-1 0 0,1 1 1 0 0,0 0 0 0 0,0-1 0 0 0,0 1 0 0 0,1 0 0 0 0,2 0 42 0 0,-1-1 1 0 0,1 0-1 0 0,0 0 0 0 0,0 0 1 0 0,-1 0-1 0 0,1 0 0 0 0,0-1 1 0 0,-1 0-1 0 0,1 1 0 0 0,0-1 1 0 0,-1-1-1 0 0,6-1 1 0 0,-2 0 72 0 0,14-4 429 0 0,-1 2 1 0 0,1 0 0 0 0,1 1-1 0 0,-1 1 1 0 0,32 0-1 0 0,-52 3-511 0 0,1 0 0 0 0,0 0 0 0 0,0 0 0 0 0,0 0 0 0 0,-1 0 1 0 0,1 1-1 0 0,0-1 0 0 0,0 1 0 0 0,-1-1 0 0 0,1 1 0 0 0,0-1 0 0 0,-1 1 0 0 0,1 0 0 0 0,0 0 0 0 0,-1 0 0 0 0,1 0 0 0 0,-1 0 0 0 0,0 0 1 0 0,1 1-1 0 0,-1-1 0 0 0,2 3 0 0 0,-2-3-5 0 0,0 1-1 0 0,-1 0 1 0 0,1-1 0 0 0,-1 1 0 0 0,1 0-1 0 0,-1-1 1 0 0,0 1 0 0 0,0 0 0 0 0,0-1-1 0 0,0 1 1 0 0,0 0 0 0 0,0-1 0 0 0,0 1-1 0 0,0 0 1 0 0,-1-1 0 0 0,1 1 0 0 0,-1 0-1 0 0,1-1 1 0 0,-1 1 0 0 0,0-1 0 0 0,1 1 0 0 0,-1-1-1 0 0,-1 3 1 0 0,-2 3-53 0 0,-1 1-1 0 0,0-1 1 0 0,0 0-1 0 0,0-1 1 0 0,0 1-1 0 0,-1-1 1 0 0,0 0-1 0 0,-1 0 1 0 0,0-1-1 0 0,1 0 1 0 0,-2 0-1 0 0,1 0 1 0 0,0-1-1 0 0,-1 0 1 0 0,0-1-1 0 0,0 0 1 0 0,0 0-1 0 0,-10 2 1 0 0,7-3-693 0 0,-1 0 0 0 0,-19 1 1 0 0,-5-5-7467 0 0,11-1-874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6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56 117 8288 0 0,'7'-8'825'0'0,"-14"-37"1671"0"0,2 18 421 0 0,1 8-1411 0 0,1 10 45 0 0,2 0 3532 0 0,0 23-4649 0 0,-4 23-1 0 0,3-22-240 0 0,-2 26 0 0 0,-5 97-401 0 0,1-41 752 0 0,5-41-449 0 0,-3 68 419 0 0,4-41-3091 0 0,-1-73-1323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7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48 15144 0 0,'0'0'1371'0'0,"-2"-13"2969"0"0,2 12-4261 0 0,1 0-1 0 0,-1 0 1 0 0,1 0-1 0 0,-1 0 1 0 0,1 0-1 0 0,-1 0 0 0 0,1 0 1 0 0,-1 1-1 0 0,1-1 1 0 0,0 0-1 0 0,0 0 1 0 0,-1 0-1 0 0,1 1 0 0 0,0-1 1 0 0,0 0-1 0 0,0 1 1 0 0,0-1-1 0 0,0 1 1 0 0,0-1-1 0 0,0 1 0 0 0,0-1 1 0 0,0 1-1 0 0,1 0 1 0 0,29-7 652 0 0,-20 6-502 0 0,15-3 13 0 0,0 1-1 0 0,0 1 1 0 0,0 1-1 0 0,30 4 1 0 0,-38-1-592 0 0,0 1 1 0 0,0 1-1 0 0,27 10 0 0 0,-25-7-974 0 0,-11-5 281 0 0,1 1-4664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7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2 11976 0 0,'0'0'922'0'0,"-13"-2"48"0"0,25 17 4409 0 0,18 21-4724 0 0,-24-31-516 0 0,-5-4-111 0 0,1 0 1 0 0,-1 0-1 0 0,0 1 0 0 0,1-1 1 0 0,-1 1-1 0 0,0-1 1 0 0,0 1-1 0 0,0-1 0 0 0,2 3 1 0 0,21 23 121 0 0,-21-22-249 0 0,0-1 0 0 0,0 1 0 0 0,1-1 0 0 0,6 7 0 0 0,-8-9-50 0 0,-1-2-367 0 0</inkml:trace>
  <inkml:trace contextRef="#ctx0" brushRef="#br0" timeOffset="1">341 15 11520 0 0,'0'0'4000'0'0,"-6"11"-79"0"0,3-5-3431 0 0,-1 1 0 0 0,0-1 0 0 0,0 0 0 0 0,-7 8 0 0 0,-5 6-135 0 0,-34 63 256 0 0,-7 9-477 0 0,33-60-117 0 0,-104 154 68 0 0,118-171-38 0 0,7-12-93 0 0,1 0 0 0 0,-1 0 0 0 0,1 0 0 0 0,0 1 0 0 0,0-1 0 0 0,0 1 0 0 0,1-1 0 0 0,-1 1 1 0 0,1 0-1 0 0,0 0 0 0 0,-1 6 0 0 0,2-10-139 0 0,0 0 0 0 0,0 0 0 0 0,0 1 1 0 0,0-1-1 0 0,1 0 0 0 0,-1 1 0 0 0,0-1 0 0 0,0 0 1 0 0,0 0-1 0 0,1 1 0 0 0,-1-1 0 0 0,0 0 1 0 0,0 0-1 0 0,0 1 0 0 0,1-1 0 0 0,-1 0 1 0 0,0 0-1 0 0,1 0 0 0 0,-1 0 0 0 0,0 1 0 0 0,0-1 1 0 0,1 0-1 0 0,-1 0 0 0 0,0 0 0 0 0,1 0 1 0 0,-1 0-1 0 0,0 0 0 0 0,1 0 0 0 0,-1 0 1 0 0,0 0-1 0 0,1 0 0 0 0,-1 0 0 0 0,0 0 0 0 0,0 0 1 0 0,1 0-1 0 0,-1 0 0 0 0,0 0 0 0 0,1 0 1 0 0,-1 0-1 0 0,0 0 0 0 0,1-1 0 0 0,-1 1 1 0 0,14-4-6140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7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102 110 8752 0 0,'0'2'4878'0'0,"0"9"-1979"0"0,-5 13 694 0 0,1-3-2813 0 0,-2 2 37 0 0,-2 24 1 0 0,4-24-544 0 0,-8 28 0 0 0,3-25-948 0 0,-18 39 1 0 0,22-54 842 0 0,1 0-1 0 0,0 1 1 0 0,-2 13-1 0 0,1-5-117 0 0,5-19-9 0 0,-1 1 28 0 0,1 0 0 0 0,-1 0 0 0 0,1-1 0 0 0,0 1 1 0 0,0 0-1 0 0,-1 0 0 0 0,1 0 0 0 0,0-1 0 0 0,1 1 0 0 0,-1 3 1 0 0,9-18-303 0 0,1-3 312 0 0,-1 0 1 0 0,-1-1-1 0 0,0 0 0 0 0,-1 0 1 0 0,4-19-1 0 0,-6 22-80 0 0,1 0 0 0 0,0 1 0 0 0,11-19 0 0 0,-6 10 0 0 0,53-85 779 0 0,-54 91-635 0 0,1-1 82 0 0,0 0-1 0 0,1 1 1 0 0,1 0 0 0 0,1 1-1 0 0,0 0 1 0 0,1 1 0 0 0,26-19-1 0 0,-38 31-177 0 0,0 1-1 0 0,-1-1 1 0 0,1 1 0 0 0,0 0-1 0 0,0-1 1 0 0,0 1 0 0 0,0 1-1 0 0,0-1 1 0 0,0 0-1 0 0,0 1 1 0 0,0-1 0 0 0,0 1-1 0 0,0 0 1 0 0,6 1 0 0 0,-8-1-29 0 0,1 0-1 0 0,0 1 1 0 0,-1 0 0 0 0,1-1 0 0 0,-1 1 0 0 0,0 0 0 0 0,1 0 0 0 0,-1 0 0 0 0,1 0 0 0 0,-1 0 0 0 0,0 0 0 0 0,0 0 0 0 0,0 0 0 0 0,0 0 0 0 0,0 1 0 0 0,0-1 0 0 0,0 0 0 0 0,0 1-1 0 0,0-1 1 0 0,0 1 0 0 0,-1-1 0 0 0,1 1 0 0 0,-1-1 0 0 0,1 1 0 0 0,-1-1 0 0 0,0 1 0 0 0,1 0 0 0 0,-1-1 0 0 0,0 3 0 0 0,0 3 58 0 0,0 1 1 0 0,0-1-1 0 0,-1 1 1 0 0,0-1-1 0 0,0 1 0 0 0,-1-1 1 0 0,-5 14-1 0 0,-1 0 154 0 0,-15 27-1 0 0,14-29-62 0 0,-2 1-1 0 0,-1-1 1 0 0,-26 33 0 0 0,34-48-261 0 0,1 0 1 0 0,-1 0 0 0 0,0 0-1 0 0,0-1 1 0 0,-1 0-1 0 0,1 0 1 0 0,-1 0-1 0 0,1 0 1 0 0,-1 0-1 0 0,0-1 1 0 0,0 0 0 0 0,0 0-1 0 0,0-1 1 0 0,0 1-1 0 0,0-1 1 0 0,-1 0-1 0 0,1 0 1 0 0,0-1-1 0 0,-1 0 1 0 0,1 0 0 0 0,-11-1-1 0 0,-5-7-1049 0 0,12 4-666 0 0,14-3-2502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8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0 221 15232 0 0,'0'0'1378'0'0,"15"-7"-987"0"0,-12 7-169 0 0,-1-1-14 0 0,1 1 0 0 0,-1 0 0 0 0,0 0 0 0 0,0-1 0 0 0,1 1 0 0 0,-1-1 0 0 0,0 0 0 0 0,0 0 0 0 0,0 0 0 0 0,0 0 0 0 0,0 0 0 0 0,0 0 0 0 0,0 0 0 0 0,0-1 0 0 0,0 1 0 0 0,0-1 0 0 0,1-1 0 0 0,2-1 282 0 0,-1-1-1 0 0,1 2 0 0 0,9-6 1 0 0,8-8 70 0 0,-2 1-496 0 0,37-38-117 0 0,-52 48 175 0 0,0 1 0 0 0,-1-1 0 0 0,1 0 0 0 0,-1 0-1 0 0,-1-1 1 0 0,1 1 0 0 0,-1-1 0 0 0,3-8 0 0 0,-6 14-100 0 0,0 0 1 0 0,0 1 0 0 0,1-1-1 0 0,-1 1 1 0 0,0-1 0 0 0,0 0-1 0 0,0 1 1 0 0,0-1 0 0 0,0 1-1 0 0,0-1 1 0 0,0 0 0 0 0,0 1-1 0 0,0-1 1 0 0,0 0 0 0 0,0 1-1 0 0,-1-1 1 0 0,1 1-1 0 0,0-1 1 0 0,0 0 0 0 0,-1 1-1 0 0,1-1 1 0 0,0 1 0 0 0,-1-1-1 0 0,1 1 1 0 0,0-1 0 0 0,-1 1-1 0 0,1-1 1 0 0,-1 1 0 0 0,0-1-1 0 0,0 0-1 0 0,-1 0-1 0 0,1 1 0 0 0,-1-1 0 0 0,0 1 0 0 0,1-1 0 0 0,-1 1 0 0 0,1-1 0 0 0,-1 1 0 0 0,0 0 1 0 0,0 0-1 0 0,-1 0 0 0 0,-3 0-4 0 0,0 1 0 0 0,-1-1 1 0 0,1 1-1 0 0,0 1 0 0 0,-8 2 0 0 0,3 0 373 0 0,1 1 0 0 0,-1 1-1 0 0,-12 8 1 0 0,19-11-278 0 0,-1 0 1 0 0,1 1-1 0 0,0-1 0 0 0,0 1 1 0 0,1 0-1 0 0,-1 0 0 0 0,1 0 1 0 0,0 1-1 0 0,-4 6 0 0 0,4-5-9 0 0,0 0 0 0 0,1 0 0 0 0,0 0 0 0 0,0 0 0 0 0,0 1 0 0 0,1-1 0 0 0,0 0 0 0 0,0 9-1 0 0,1-12-81 0 0,0 0-1 0 0,0 0 0 0 0,1 0 0 0 0,-1 0 0 0 0,1 0 1 0 0,0 0-1 0 0,0 0 0 0 0,0 0 0 0 0,0-1 0 0 0,0 1 1 0 0,1 0-1 0 0,-1-1 0 0 0,1 1 0 0 0,0-1 0 0 0,0 1 1 0 0,0-1-1 0 0,0 0 0 0 0,0 0 0 0 0,5 4 0 0 0,3 1-146 0 0,1 0-1 0 0,-1 0 0 0 0,2-1 0 0 0,14 6 0 0 0,-1-2-2742 0 0,2-2-3852 0 0,-4 0-1627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28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13736 0 0,'0'0'5402'0'0,"1"6"-3309"0"0,1-1-1970 0 0,1 0 0 0 0,-1-1-1 0 0,1 0 1 0 0,1 1-1 0 0,-1-1 1 0 0,0 0 0 0 0,1 0-1 0 0,0-1 1 0 0,0 1-1 0 0,0-1 1 0 0,0 0 0 0 0,1 0-1 0 0,-1 0 1 0 0,1-1-1 0 0,0 0 1 0 0,-1 1 0 0 0,1-2-1 0 0,0 1 1 0 0,0 0-1 0 0,8 0 1 0 0,9 2-21 0 0,1-1 0 0 0,0-2 0 0 0,32-1 0 0 0,-31 0 99 0 0,-10 0-133 0 0,8 0 36 0 0,24 3 0 0 0,-45-3-69 0 0,1 0-1 0 0,-1 0 1 0 0,1 0-1 0 0,-1 1 1 0 0,0-1-1 0 0,1 1 1 0 0,-1-1-1 0 0,0 1 1 0 0,1-1-1 0 0,-1 1 1 0 0,0 0-1 0 0,1 0 1 0 0,-1 0-1 0 0,1 1 1 0 0,-1-2-22 0 0,-1 1 0 0 0,0-1 0 0 0,1 1 0 0 0,-1 0 0 0 0,0-1 0 0 0,1 1 0 0 0,-1 0 0 0 0,0-1 0 0 0,0 1 0 0 0,1 0 0 0 0,-1-1 1 0 0,0 1-1 0 0,0 0 0 0 0,0 0 0 0 0,0-1 0 0 0,0 1 0 0 0,0 0 0 0 0,0 0 0 0 0,-1 0 0 0 0,0 3-3 0 0,0 0 1 0 0,-1 0-1 0 0,0-1 1 0 0,0 1-1 0 0,0-1 1 0 0,0 1-1 0 0,-3 2 1 0 0,1 0-22 0 0,-58 73 399 0 0,26-34-93 0 0,19-25-64 0 0,-1 0 1 0 0,0-1-1 0 0,-41 31 0 0 0,57-48-213 0 0,1-1 0 0 0,-1 1-1 0 0,0-1 1 0 0,0 0 0 0 0,0 0-1 0 0,0 0 1 0 0,0 0 0 0 0,0 0 0 0 0,0-1-1 0 0,-1 1 1 0 0,1-1 0 0 0,0 1-1 0 0,0-1 1 0 0,0 0 0 0 0,-1 0 0 0 0,1 0-1 0 0,0 0 1 0 0,0 0 0 0 0,-1 0-1 0 0,-3-1 1 0 0,6 0-77 0 0,0 1 0 0 0,0 0 1 0 0,-1 0-1 0 0,1-1 0 0 0,0 1 0 0 0,0 0 0 0 0,0 0 0 0 0,0-1 0 0 0,0 1 1 0 0,-1 0-1 0 0,1-1 0 0 0,0 1 0 0 0,0 0 0 0 0,0-1 0 0 0,0 1 0 0 0,0 0 1 0 0,0 0-1 0 0,0-1 0 0 0,0 1 0 0 0,0 0 0 0 0,0-1 0 0 0,0 1 0 0 0,0 0 1 0 0,0-1-1 0 0,1 1 0 0 0,-1 0 0 0 0,0-1 0 0 0,0 1 0 0 0,0 0 0 0 0,0 0 1 0 0,0-1-1 0 0,1 1 0 0 0,-1 0 0 0 0,0-1 0 0 0,9-11-2225 0 0,1 2 104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30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61 4464 0 0,'14'-5'432'0'0,"5"-2"1419"0"0,24-13 0 0 0,-31 15-1392 0 0,-2 0 223 0 0,-5 2-199 0 0,0 0 0 0 0,1 1 0 0 0,-1 0 0 0 0,1 0 0 0 0,-1 0 0 0 0,1 0-1 0 0,10 0 1279 0 0,-14 2-1116 0 0,-1 0 0 0 0,1-1 0 0 0,-1 1 1 0 0,1 1-1 0 0,-1-1 0 0 0,1 0 1 0 0,-1 0-1 0 0,3 1 0 0 0,-5 4-424 0 0,-1-1-1 0 0,0 0 0 0 0,-1 0 0 0 0,1 0 1 0 0,-1 0-1 0 0,0 0 0 0 0,0 0 0 0 0,0-1 0 0 0,0 1 1 0 0,-8 5-1 0 0,-21 17 457 0 0,-48 34 415 0 0,64-49-829 0 0,8-5-98 0 0,-1 0 0 0 0,1-1 0 0 0,-1 0 0 0 0,-14 6 0 0 0,22-11 299 0 0,27 0-1178 0 0,1 0 1207 0 0,2-1-1135 0 0,1 2 0 0 0,0 1 0 0 0,31 6 0 0 0,-40-4-718 0 0,70 19-7941 0 0,-76-17 4296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31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1 317 10136 0 0,'0'0'4869'0'0,"8"-25"-1644"0"0,-5 16-2553 0 0,0-1-1 0 0,0 1 1 0 0,1 0-1 0 0,8-13 1 0 0,-9 16-382 0 0,109-204 3399 0 0,-108 205-3689 0 0,-4 4 0 0 0,0 1 0 0 0,1 0 0 0 0,-1 0 0 0 0,0-1 0 0 0,0 1 0 0 0,0 0 0 0 0,1 0 0 0 0,-1 0 0 0 0,0 0 0 0 0,1-1 0 0 0,-1 1 0 0 0,0 0 0 0 0,0 0 0 0 0,1 0 0 0 0,-1 0 0 0 0,0 0 0 0 0,1 0 0 0 0,-1 0 0 0 0,0 0 0 0 0,0 0 0 0 0,1 0 0 0 0,-1 0 0 0 0,0 0 0 0 0,1 0 0 0 0,-1 0 0 0 0,0 0 0 0 0,0 0 0 0 0,1 0 0 0 0,-1 0 0 0 0,0 0 0 0 0,1 0 0 0 0,-1 0 0 0 0,0 1 0 0 0,0-1 0 0 0,1 0 0 0 0,-1 0 0 0 0,0 0 0 0 0,0 1 0 0 0,1-1 0 0 0,-1 0 0 0 0,0 0 0 0 0,0 0 0 0 0,1 1 0 0 0,3 7 0 0 0,-1-3 0 0 0,0 0 0 0 0,-1 1 0 0 0,1-1 0 0 0,-1 1 0 0 0,-1 0 0 0 0,1 0 0 0 0,0 8 0 0 0,3 42 0 0 0,-4-53 0 0 0,0 12 0 0 0,1 0 0 0 0,0 0 0 0 0,1-1 0 0 0,1 1 0 0 0,6 16 0 0 0,-9-29 0 0 0,0 1 0 0 0,0-1 0 0 0,1 0 0 0 0,-1 1 0 0 0,1-1 0 0 0,-1 0 0 0 0,1 0 0 0 0,0 0 0 0 0,0 0 0 0 0,0 0 0 0 0,0 0 0 0 0,0-1 0 0 0,4 4 0 0 0,-4-5 0 0 0,-1 1 0 0 0,0-1 0 0 0,0 0 0 0 0,0 1 0 0 0,1-1 0 0 0,-1 0 0 0 0,0 0 0 0 0,1 1 0 0 0,-1-1 0 0 0,0 0 0 0 0,0 0 0 0 0,1-1 0 0 0,-1 1 0 0 0,0 0 0 0 0,0 0 0 0 0,1-1 0 0 0,-1 1 0 0 0,0 0 0 0 0,0-1 0 0 0,1 1 0 0 0,-1-1 0 0 0,0 0 0 0 0,0 1 0 0 0,0-1 0 0 0,0 0 0 0 0,0 0 0 0 0,0 0 0 0 0,0 1 0 0 0,0-1 0 0 0,0-2 0 0 0,94-123 2059 0 0,-77 101-2074 0 0,2-13 85 0 0,-14 27-457 0 0,0-1 0 0 0,9-10-1 0 0,-13 18-229 0 0,0 1-1 0 0,1 1 1 0 0,0-1-1 0 0,0 0 1 0 0,0 0-1 0 0,4-2 1 0 0,-6 5 407 0 0,0-1 1 0 0,-1 1-1 0 0,1 0 1 0 0,-1 0-1 0 0,1 0 1 0 0,0-1-1 0 0,-1 1 1 0 0,1 0 0 0 0,-1 0-1 0 0,1 0 1 0 0,0 0-1 0 0,-1 0 1 0 0,1 0-1 0 0,0 0 1 0 0,-1 1-1 0 0,1-1 1 0 0,-1 0-1 0 0,1 0 1 0 0,0 0 0 0 0,0 1-1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31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37 13824 0 0,'0'-1'190'0'0,"0"-1"0"0"0,0 0 0 0 0,0 1 1 0 0,-1-1-1 0 0,1 1 0 0 0,-1-1 1 0 0,1 0-1 0 0,-1 1 0 0 0,0-1 0 0 0,0 1 1 0 0,0 0-1 0 0,0-1 0 0 0,0 1 1 0 0,0 0-1 0 0,0-1 0 0 0,0 1 0 0 0,0 0 1 0 0,0 0-1 0 0,-1 0 0 0 0,1 0 0 0 0,0 0 1 0 0,-1 0-1 0 0,1 0 0 0 0,-1 0 1 0 0,1 1-1 0 0,-1-1 0 0 0,1 1 0 0 0,-1-1 1 0 0,0 1-1 0 0,1 0 0 0 0,-1-1 1 0 0,0 1-1 0 0,1 0 0 0 0,-1 0 0 0 0,0 0 1 0 0,1 0-1 0 0,-1 0 0 0 0,0 1 0 0 0,1-1 1 0 0,-1 0-1 0 0,1 1 0 0 0,-1-1 1 0 0,0 1-1 0 0,1 0 0 0 0,-1-1 0 0 0,1 1 1 0 0,0 0-1 0 0,-3 2 0 0 0,-6 5-122 0 0,0 0-1 0 0,1 1 1 0 0,0 0 0 0 0,1 1-1 0 0,0-1 1 0 0,0 2-1 0 0,1-1 1 0 0,0 1 0 0 0,-6 16-1 0 0,1 12 357 0 0,12-38-336 0 0,0 0-64 0 0,1 0-1 0 0,-1-1 1 0 0,0 1-1 0 0,1 0 1 0 0,-1-1-1 0 0,1 1 1 0 0,-1-1-1 0 0,1 1 1 0 0,-1-1-1 0 0,1 1 1 0 0,-1-1-1 0 0,1 1 1 0 0,0-1-1 0 0,-1 1 1 0 0,2-1-1 0 0,-1 0 12 0 0,1 0-1 0 0,-1 0 0 0 0,1 0 0 0 0,-1 0 1 0 0,1 0-1 0 0,-1-1 0 0 0,1 1 1 0 0,-1-1-1 0 0,0 1 0 0 0,1-1 0 0 0,-1 1 1 0 0,1-1-1 0 0,-1 0 0 0 0,0 0 1 0 0,0 0-1 0 0,0 0 0 0 0,1 1 1 0 0,-1-2-1 0 0,1 0 0 0 0,20-26 284 0 0,-13 16-266 0 0,6-8-128 0 0,36-36 0 0 0,-50 55 87 0 0,-1 1-1 0 0,1-1 1 0 0,-1 1-1 0 0,0 0 1 0 0,1-1-1 0 0,-1 1 0 0 0,1 0 1 0 0,-1 0-1 0 0,1-1 1 0 0,-1 1-1 0 0,1 0 1 0 0,-1 0-1 0 0,1 0 1 0 0,-1 0-1 0 0,1-1 1 0 0,-1 1-1 0 0,1 0 1 0 0,0 0-1 0 0,-1 0 1 0 0,1 0-1 0 0,-1 0 0 0 0,1 0 1 0 0,-1 1-1 0 0,1-1 1 0 0,-1 0-1 0 0,1 0 1 0 0,-1 0-1 0 0,1 0 1 0 0,-1 1-1 0 0,1-1 1 0 0,-1 0-1 0 0,1 0 1 0 0,-1 1-1 0 0,1-1 0 0 0,-1 0 1 0 0,0 1-1 0 0,1-1 1 0 0,-1 1-1 0 0,1-1 1 0 0,-1 0-1 0 0,0 1 1 0 0,1 0-1 0 0,11 23 621 0 0,-10-19-568 0 0,2 6-539 0 0,0 0 0 0 0,-1 0 1 0 0,0 0-1 0 0,2 19 0 0 0,-4-24-110 0 0,0-1-345 0 0,1 0 1 0 0,0-1 0 0 0,-1 1-1 0 0,2-1 1 0 0,-1 1-1 0 0,0-1 1 0 0,5 5-1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32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3 238 13824 0 0,'0'-8'629'0'0,"0"7"-12"0"0,-1 0-393 0 0,1 0-65 0 0,-1 0-1 0 0,1 0 1 0 0,0 0 0 0 0,0 0-1 0 0,-1 0 1 0 0,1 0 0 0 0,0-1-1 0 0,0 1 1 0 0,0 0 0 0 0,0 0-1 0 0,0 0 1 0 0,1 0-1 0 0,-1 0 1 0 0,0 0 0 0 0,0 0-1 0 0,1-2 1 0 0,0 1 344 0 0,2-9 9 0 0,1 1-1 0 0,0 0 1 0 0,1 0-1 0 0,0 0 1 0 0,11-17-1 0 0,-1 7 326 0 0,25-27 0 0 0,-34 41-684 0 0,0 0 1 0 0,-1 1-1 0 0,2 0 1 0 0,-1 0-1 0 0,11-6 1 0 0,-16 11-102 0 0,0 1-86 0 0,-1 0-1 0 0,1-1 1 0 0,-1 1 0 0 0,1 0 0 0 0,-1 0 0 0 0,1 0-1 0 0,-1 0 1 0 0,0 1 0 0 0,0-1 0 0 0,1 0-1 0 0,-1 0 1 0 0,0 0 0 0 0,0 0 0 0 0,0 0 0 0 0,0 0-1 0 0,0 0 1 0 0,-1 1 0 0 0,-3 23 52 0 0,2-16-39 0 0,0-6 21 0 0,1 11 0 0 0,1-14 7 0 0,0 1 1 0 0,0-1-1 0 0,0 0 0 0 0,0 0 0 0 0,0 0 0 0 0,0 0 0 0 0,0 0 0 0 0,0 0 0 0 0,0 0 1 0 0,0 0-1 0 0,0 0 0 0 0,0 0 0 0 0,0 1 0 0 0,0-1 0 0 0,0 0 0 0 0,0 0 0 0 0,0 0 1 0 0,0 0-1 0 0,0 0 0 0 0,0 0 0 0 0,0 0 0 0 0,0 0 0 0 0,0 0 0 0 0,0 0 1 0 0,1 0-1 0 0,-1 1 0 0 0,0-1 0 0 0,0 0 0 0 0,0 0 0 0 0,0 0 0 0 0,0 0 0 0 0,0 0 1 0 0,0 0-1 0 0,0 0 0 0 0,0 0 0 0 0,0 0 0 0 0,1 0 0 0 0,-1 0 0 0 0,0 0 0 0 0,0 0 1 0 0,0 0-1 0 0,0 0 0 0 0,0 0 0 0 0,0 0 0 0 0,0 0 0 0 0,0 0 0 0 0,0 0 0 0 0,1 0 1 0 0,-1 0-1 0 0,6-4 357 0 0,4-5 283 0 0,4-6-466 0 0,-3 3-50 0 0,0 0 0 0 0,1 1-1 0 0,25-19 1 0 0,-37 30-123 0 0,1 0 0 0 0,-1-1 0 0 0,1 1 0 0 0,-1 0 0 0 0,1 0 0 0 0,-1-1 0 0 0,1 1 0 0 0,-1 0-1 0 0,1 0 1 0 0,-1 0 0 0 0,1-1 0 0 0,-1 1 0 0 0,1 0 0 0 0,0 0 0 0 0,-1 0 0 0 0,1 0 0 0 0,-1 0 0 0 0,1 0 0 0 0,-1 0-1 0 0,1 0 1 0 0,-1 0 0 0 0,1 1 0 0 0,0-1 0 0 0,-1 0 0 0 0,1 0 0 0 0,0 1 28 0 0,0 0-1 0 0,0 0 1 0 0,0-1 0 0 0,0 1 0 0 0,-1 0-1 0 0,1 0 1 0 0,0 0 0 0 0,-1 0-1 0 0,1 0 1 0 0,-1 0 0 0 0,1 0-1 0 0,0 1 1 0 0,1 3 121 0 0,-1 0 1 0 0,1 1-1 0 0,-1-1 0 0 0,1 8 0 0 0,-1-3 33 0 0,0 18 84 0 0,-1-23-278 0 0,0 0-1 0 0,0 0 0 0 0,0 0 1 0 0,1 1-1 0 0,0-1 0 0 0,0 0 1 0 0,0 0-1 0 0,1 0 1 0 0,0 0-1 0 0,0-1 0 0 0,0 1 1 0 0,3 5-1 0 0,-3-9-69 0 0,-1 1 0 0 0,0-1 0 0 0,1 0 0 0 0,-1 0 0 0 0,1 0 0 0 0,0 0 0 0 0,-1 0 0 0 0,1 0 0 0 0,0-1 0 0 0,-1 1 0 0 0,1 0 0 0 0,0-1 0 0 0,0 0 0 0 0,0 1 0 0 0,-1-1 0 0 0,1 0-1 0 0,0 0 1 0 0,0 0 0 0 0,0 0 0 0 0,0 0 0 0 0,0 0 0 0 0,-1 0 0 0 0,1-1 0 0 0,2 0 0 0 0,6-2-135 0 0,-1 0 1 0 0,1 0-1 0 0,10-6 0 0 0,-13 6-445 0 0,47-25 8 0 0,-47 24 690 0 0,1-1 1 0 0,-1 0 0 0 0,0 0-1 0 0,0-1 1 0 0,0 0 0 0 0,-1 0-1 0 0,1 0 1 0 0,-2-1 0 0 0,1 0-1 0 0,-1 0 1 0 0,6-12 0 0 0,-8 1 601 0 0,-3 16-535 0 0,-11-7 290 0 0,9 9-378 0 0,0 0 0 0 0,0 0-1 0 0,0 0 1 0 0,0 0 0 0 0,1 1-1 0 0,-1-1 1 0 0,0 0 0 0 0,0 1-1 0 0,0 0 1 0 0,0 0 0 0 0,1-1 0 0 0,-1 1-1 0 0,-3 2 1 0 0,-22 17-5 0 0,21-15 110 0 0,0 1 1 0 0,1-1-1 0 0,0 1 0 0 0,0 1 0 0 0,0-1 1 0 0,0 1-1 0 0,-6 13 0 0 0,9-16-91 0 0,0 0-1 0 0,1 0 1 0 0,-1 1-1 0 0,1-1 0 0 0,0 0 1 0 0,0 0-1 0 0,0 1 1 0 0,1-1-1 0 0,-1 0 1 0 0,1 1-1 0 0,0-1 1 0 0,0 1-1 0 0,1-1 1 0 0,-1 0-1 0 0,3 9 1 0 0,-1-10-19 0 0,-1-1 0 0 0,0 0 0 0 0,1 1 0 0 0,-1-1 0 0 0,1 0 0 0 0,0 0 0 0 0,0 0 0 0 0,0 0 0 0 0,0 0 0 0 0,0 0 0 0 0,0-1 0 0 0,1 1 1 0 0,-1-1-1 0 0,0 1 0 0 0,1-1 0 0 0,-1 0 0 0 0,1 0 0 0 0,0 0 0 0 0,4 1 0 0 0,-2-1-568 0 0,1 0 0 0 0,-1 0 0 0 0,1 0 0 0 0,0-1 0 0 0,0 0 0 0 0,-1 0 1 0 0,1 0-1 0 0,7-2 0 0 0,-2-1-7775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6448 0 0,'1'-2'10118'0'0,"13"-12"-8196"0"0,0 0 0 0 0,-1-2 0 0 0,12-19 0 0 0,-11 15-1121 0 0,29-32-1 0 0,-20 28-580 0 0,-23 23-219 0 0,0 1 1 0 0,1-1-1 0 0,-1 1 0 0 0,1 0 0 0 0,-1-1 1 0 0,0 1-1 0 0,1 0 0 0 0,-1 0 0 0 0,1-1 0 0 0,-1 1 1 0 0,1 0-1 0 0,-1 0 0 0 0,1 0 0 0 0,-1 0 0 0 0,1-1 1 0 0,-1 1-1 0 0,1 0 0 0 0,-1 0 0 0 0,1 0 1 0 0,-1 0-1 0 0,1 0 0 0 0,-1 0 0 0 0,1 0 0 0 0,-1 0 1 0 0,1 1-1 0 0,-1-1 0 0 0,1 0 0 0 0,-1 0 1 0 0,1 0-1 0 0,-1 0 0 0 0,0 1 0 0 0,1-1 0 0 0,-1 0 1 0 0,1 0-1 0 0,-1 1 0 0 0,1-1 0 0 0,0 1 1 0 0,6 11 27 0 0,-7-12-29 0 0,4 11-18 0 0,0 0 1 0 0,-1 0-1 0 0,2 16 0 0 0,-4-19 4 0 0,2 12-137 0 0,-2-13 118 0 0,-1 0 0 0 0,2 0 0 0 0,3 11 0 0 0,-5-17 131 0 0,9 0 14 0 0,-8 0-110 0 0,-1-1-1 0 0,1 0 1 0 0,-1 0 0 0 0,1 0-1 0 0,0 0 1 0 0,-1 0 0 0 0,1 0 0 0 0,-1 0-1 0 0,1 0 1 0 0,0 0 0 0 0,-1 0-1 0 0,1-1 1 0 0,-1 1 0 0 0,1 0-1 0 0,-1 0 1 0 0,1 0 0 0 0,0-1-1 0 0,-1 1 1 0 0,1 0 0 0 0,-1-1-1 0 0,1 1 1 0 0,-1 0 0 0 0,0-1 0 0 0,1 0-1 0 0,5-4-35 0 0,0 0 0 0 0,-1-1 0 0 0,1 0 0 0 0,-1 0 0 0 0,-1-1 0 0 0,7-9 0 0 0,-5 6 203 0 0,1 0 0 0 0,8-8-1 0 0,18-21 354 0 0,-20 23-333 0 0,0 1 1 0 0,2 1 0 0 0,20-18-1 0 0,-34 31-157 0 0,0 0-1 0 0,0 0 1 0 0,0 1 0 0 0,0-1-1 0 0,0 0 1 0 0,0 0 0 0 0,1 1-1 0 0,-1-1 1 0 0,0 1 0 0 0,0-1-1 0 0,0 1 1 0 0,1 0-1 0 0,-1-1 1 0 0,0 1 0 0 0,0 0-1 0 0,1 0 1 0 0,-1 0 0 0 0,0 0-1 0 0,1 0 1 0 0,-1 0 0 0 0,0 0-1 0 0,0 0 1 0 0,1 1-1 0 0,-1-1 1 0 0,0 0 0 0 0,0 1-1 0 0,1-1 1 0 0,-1 1 0 0 0,0-1-1 0 0,0 1 1 0 0,0 0-1 0 0,0-1 1 0 0,0 1 0 0 0,0 0-1 0 0,0 0 1 0 0,0 0 0 0 0,0 0-1 0 0,0 0 1 0 0,0 0 0 0 0,-1 0-1 0 0,1 0 1 0 0,0 0-1 0 0,-1 0 1 0 0,1 0 0 0 0,0 3-1 0 0,3 6 1 0 0,0 0-1 0 0,-1 0 0 0 0,0 0 1 0 0,2 16-1 0 0,-3-18 8 0 0,1 20-33 0 0,-2-22-149 0 0,-1 1 0 0 0,1-1 0 0 0,0 0 0 0 0,0 0 0 0 0,1 0 0 0 0,-1 0 0 0 0,1 0 0 0 0,1 0 0 0 0,4 10 0 0 0,-6-16 34 0 0,-1 1 0 0 0,0-1 0 0 0,1 1 0 0 0,-1 0 0 0 0,1-1 0 0 0,-1 1 0 0 0,1-1 0 0 0,-1 1 0 0 0,1-1 0 0 0,-1 1 0 0 0,1-1 0 0 0,0 0 0 0 0,-1 1 0 0 0,1-1 0 0 0,0 0 0 0 0,-1 1 0 0 0,1-1 0 0 0,0 0 0 0 0,-1 0 0 0 0,1 1 0 0 0,0-1 0 0 0,0 0 0 0 0,-1 0 0 0 0,1 0 0 0 0,0 0 0 0 0,0 0 0 0 0,-1 0 0 0 0,1 0 0 0 0,0 0 1 0 0,-1-1-1 0 0,1 1 0 0 0,0 0 0 0 0,0-1 0 0 0,8-3-2093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32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19351 0 0,'0'0'491'0'0,"0"0"-439"0"0,0 0 0 0 0,-1 0 0 0 0,1 0 0 0 0,0 0 0 0 0,0 0 0 0 0,0-1 0 0 0,0 1 0 0 0,0 0 0 0 0,0 0 0 0 0,0 0 0 0 0,0 0 0 0 0,0 0 0 0 0,0 0 0 0 0,0 0 0 0 0,0 0 0 0 0,-1 0 0 0 0,1 0 0 0 0,0 0 0 0 0,0 0 0 0 0,0 0 1 0 0,-1 1 727 0 0,1-1-728 0 0,0 0 0 0 0,0 0 0 0 0,0 0 0 0 0,0 0 0 0 0,0 0 0 0 0,0 1 0 0 0,0-1 0 0 0,0 0 0 0 0,0 0 0 0 0,0 0 0 0 0,0 0 0 0 0,0 0 0 0 0,0 0 0 0 0,0 0 0 0 0,0 0 0 0 0,0 0 0 0 0,0 0 0 0 0,0 0 0 0 0,0 1 0 0 0,0-1 0 0 0,0 0 0 0 0,0 0 0 0 0,1 2 97 0 0,0 0 0 0 0,0 0 0 0 0,0 0 0 0 0,0 0-1 0 0,1 0 1 0 0,-1 0 0 0 0,1 0 0 0 0,-1-1 0 0 0,1 1 0 0 0,0 0-1 0 0,-1-1 1 0 0,4 2 0 0 0,25 15 444 0 0,-22-13-569 0 0,2 0 22 0 0,1-1 0 0 0,0 0-1 0 0,0 0 1 0 0,0-1 0 0 0,1 0 0 0 0,-1-1-1 0 0,1 0 1 0 0,0-1 0 0 0,-1 0 0 0 0,1-1-1 0 0,0-1 1 0 0,18-2 0 0 0,-23 2-27 0 0,0 1 282 0 0,-10 1 148 0 0,-14 6-27 0 0,-196 93 1344 0 0,207-98-1832 0 0,0 1 1 0 0,0 0-1 0 0,1 0 0 0 0,-1 0 1 0 0,1 1-1 0 0,0 0 0 0 0,0 0 1 0 0,0 0-1 0 0,1 1 0 0 0,-5 5 0 0 0,9-10-28 0 0,0 0 0 0 0,0 0 0 0 0,0 1 0 0 0,0-1 0 0 0,0 0 0 0 0,0 0 0 0 0,0 0 0 0 0,0 0 0 0 0,0 1 0 0 0,0-1 0 0 0,0 0 0 0 0,0 0 0 0 0,0 0 0 0 0,0 0 0 0 0,0 1 0 0 0,0-1 0 0 0,1 0 0 0 0,-1 0 0 0 0,0 0 0 0 0,0 0 0 0 0,0 0 0 0 0,0 1 0 0 0,0-1 0 0 0,0 0 0 0 0,1 0 0 0 0,-1 0 0 0 0,0 0 0 0 0,0 0 0 0 0,0 0 0 0 0,0 0 0 0 0,1 0 0 0 0,-1 1 0 0 0,0-1 0 0 0,0 0 0 0 0,0 0 0 0 0,0 0-1 0 0,1 0 1 0 0,-1 0 0 0 0,0 0 0 0 0,0 0 0 0 0,0 0 0 0 0,1 0 0 0 0,-1 0 0 0 0,0 0 0 0 0,0 0 0 0 0,9 0-1874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09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29 108 2304 0 0,'0'0'1136'0'0,"0"-3"-401"0"0,0-8 378 0 0,1-3 554 0 0,1 0 0 0 0,6-26 0 0 0,-5 31-576 0 0,-1-5 1223 0 0,-2 14-2284 0 0,1 0-1 0 0,-1 0 0 0 0,0 0 1 0 0,0 0-1 0 0,0 0 1 0 0,0 0-1 0 0,0 0 0 0 0,0 0 1 0 0,0 0-1 0 0,0 0 1 0 0,0 0-1 0 0,0 0 0 0 0,0 0 1 0 0,0 0-1 0 0,0 0 1 0 0,0 0-1 0 0,1 0 0 0 0,-1 0 1 0 0,0 0-1 0 0,0 0 1 0 0,0 0-1 0 0,0 0 0 0 0,0 0 1 0 0,0 0-1 0 0,0 0 1 0 0,0 0-1 0 0,0 0 0 0 0,0 0 1 0 0,0 0-1 0 0,0 0 1 0 0,0 0-1 0 0,0 0 0 0 0,0 0 1 0 0,0 0-1 0 0,0 0 1 0 0,0 0-1 0 0,0 0 0 0 0,0 0 1 0 0,1 0-1 0 0,-1-1 1 0 0,0 1-1 0 0,0 0 0 0 0,0 0 1 0 0,0 0-1 0 0,0 0 1 0 0,0 0-1 0 0,0 0 0 0 0,0 0 1 0 0,0 0-1 0 0,0 0 1 0 0,0 0-1 0 0,0 0 0 0 0,0 0 1 0 0,0 0-1 0 0,0 0 1 0 0,0 0-1 0 0,0-1 0 0 0,0 1 1 0 0,-1 0-1 0 0,1 0 1 0 0,0 0-1 0 0,0 0 0 0 0,0 0 1 0 0,0 0-1 0 0,0 0 1 0 0,0 0-1 0 0,0 0 0 0 0,0 0 1 0 0,0 0-1 0 0,4 6 505 0 0,1 10-221 0 0,-3 2-118 0 0,-1 1-1 0 0,-1-1 0 0 0,-5 36 1 0 0,2-25 143 0 0,-11 74 825 0 0,9-68-862 0 0,-21 174 1023 0 0,23-187-1164 0 0,1 0-1 0 0,1 0 1 0 0,1 0-1 0 0,3 26 1 0 0,-3-46-156 0 0,1-1 9 0 0,-1 1-1 0 0,0 0 1 0 0,1 0-1 0 0,0 0 1 0 0,-1 0-1 0 0,1 0 1 0 0,0-1-1 0 0,2 4 1 0 0,-2-5-177 0 0,0 0 1 0 0,1-1-1 0 0,-1 0 0 0 0,0 1 0 0 0,1-1 1 0 0,-1 0-1 0 0,0 0 0 0 0,0 0 0 0 0,0 1 0 0 0,1-3 1 0 0,4-4-1967 0 0,0-3-4325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1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7056 0 0,'0'0'2673'0'0,"3"13"-1332"0"0,-12 149 453 0 0,0-29-1376 0 0,6-50-60 0 0,-1-22 349 0 0,6 72-1 0 0,2-65-30 0 0,4 30 153 0 0,-4-64-630 0 0,-3-21-141 0 0,0-1 1 0 0,1 1 0 0 0,0-1-1 0 0,7 20 1 0 0,-8-31-869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12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3680 0 0,'0'0'284'0'0,"5"-9"860"0"0,-1 2 2550 0 0,1 3-3172 0 0,1 0-1 0 0,-1 0 0 0 0,1 0 0 0 0,0 0 1 0 0,0 1-1 0 0,0 0 0 0 0,1 0 0 0 0,-1 1 1 0 0,1 0-1 0 0,0 0 0 0 0,7-1 0 0 0,13-1-382 0 0,39-2-1 0 0,-63 6-104 0 0,92-4 560 0 0,52-3-100 0 0,149-38 189 0 0,-232 36-608 0 0,24-5 28 0 0,-45 5-61 0 0,1 1 0 0 0,54-1 0 0 0,92 5 154 0 0,-182 4-196 0 0,239 0-216 0 0,-226-1 509 0 0,35-6-1 0 0,-17 1-209 0 0,-21 4-50 0 0,42-4-327 0 0,-51 5-228 0 0,-5 1 2566 0 0,-10 9-1094 0 0,1-3-928 0 0,0 1-1 0 0,1 0 0 0 0,0 1 1 0 0,0-1-1 0 0,0 1 1 0 0,1 0-1 0 0,0 0 1 0 0,1 0-1 0 0,-1 0 1 0 0,0 9-1 0 0,-6 32-3 0 0,3 0 0 0 0,-2 68-1 0 0,5 44-17 0 0,-2-1 0 0 0,20 56 49 0 0,-8-145-23 0 0,-6-59 57 0 0,0 0-1 0 0,-1 1 1 0 0,-1-1 0 0 0,0 0-1 0 0,-1 0 1 0 0,-4 15 0 0 0,5-24-26 0 0,0 0 0 0 0,0-1 0 0 0,0 1 0 0 0,-1-1 0 0 0,1 1 1 0 0,-1-1-1 0 0,-3 4 0 0 0,5-5-14 0 0,-1 0-1 0 0,0 0 1 0 0,0 0 0 0 0,0 0 0 0 0,-1 0-1 0 0,1 0 1 0 0,0 0 0 0 0,0 0 0 0 0,0-1-1 0 0,-1 1 1 0 0,1 0 0 0 0,0-1 0 0 0,-1 1-1 0 0,1-1 1 0 0,-1 0 0 0 0,-1 1 0 0 0,-6-1 42 0 0,1 0 0 0 0,0-1 1 0 0,-1 0-1 0 0,-8-3 0 0 0,3 2-66 0 0,1 0 1 0 0,-1 1-1 0 0,0 1 0 0 0,0 0 0 0 0,-18 2 0 0 0,9 0-6 0 0,-95 11 46 0 0,27-2-43 0 0,-228 7 67 0 0,-54 6 647 0 0,320-19-177 0 0,7-1 31 0 0,0 2 0 0 0,-55 14 1 0 0,-43 25-75 0 0,104-25-622 0 0,39-20-466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40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2304 0 0,'0'0'7712'0'0,"6"-4"-6355"0"0,-4 1-1328 0 0,-1 2 138 0 0,1-1-1 0 0,-1 0 0 0 0,0 1 1 0 0,0-1-1 0 0,0 0 0 0 0,-1 0 0 0 0,1 0 1 0 0,0 0-1 0 0,-1 0 0 0 0,1-2 1 0 0,0-9 3276 0 0,0 21-276 0 0,2 0-3004 0 0,-1 0 0 0 0,-1 1 1 0 0,0-1-1 0 0,0 13 0 0 0,6 17 418 0 0,-2 29-323 0 0,-5-56-160 0 0,1 0 1 0 0,3 12-1 0 0,-1-10-344 0 0,3 8 514 0 0,-6-20-219 0 0,1 1 0 0 0,0 0-1 0 0,-1 0 1 0 0,0 0 0 0 0,1-1-1 0 0,-1 1 1 0 0,0 0-1 0 0,0 0 1 0 0,0 0 0 0 0,0 0-1 0 0,0 0 1 0 0,0 0 0 0 0,0 0-1 0 0,-1-1 1 0 0,0 4 0 0 0,-8 58 893 0 0,9-59-992 0 0,-1 1 0 0 0,1 0 0 0 0,-1 0-1 0 0,1 0 1 0 0,1 0 0 0 0,0 7 0 0 0,1 6-224 0 0,4 16 579 0 0,-9-7 15 0 0,0 15-320 0 0,3-37 0 0 0,-3 1 0 0 0,-2-2 0 0 0,3-1 514 0 0,-15-3-1189 0 0,1 2-3381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41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8576 0 0,'0'0'780'0'0,"24"16"2796"0"0,-19-14-3278 0 0,0-1 1 0 0,0 0-1 0 0,1 0 1 0 0,-1 0-1 0 0,1-1 1 0 0,-1 0-1 0 0,0 0 1 0 0,7 0-1 0 0,46-10 1610 0 0,-36 6-1344 0 0,64-15 144 0 0,51-7-59 0 0,-78 19-286 0 0,98 1 0 0 0,-128 7-173 0 0,0 1 1 0 0,0 1 0 0 0,34 9-1 0 0,-37-6 53 0 0,1-2 0 0 0,37 1-1 0 0,-35-3-90 0 0,56 1 1069 0 0,20 2-1500 0 0,-95-4 331 0 0,35 5 495 0 0,0-2 0 0 0,87-4 0 0 0,-119-2-442 0 0,0-1-1 0 0,0 0 1 0 0,0-1 0 0 0,0-1-1 0 0,-1 0 1 0 0,0 0 0 0 0,18-11-1 0 0,-25 9 174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7:42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3224 0 0,'0'0'9977'0'0,"8"15"-7756"0"0,-7-14-2132 0 0,0 1-1 0 0,0-1 1 0 0,1 0-1 0 0,-1 0 1 0 0,0 0-1 0 0,0 0 1 0 0,1 0 0 0 0,-1 0-1 0 0,1 0 1 0 0,-1-1-1 0 0,1 1 1 0 0,-1 0-1 0 0,1-1 1 0 0,-1 1-1 0 0,4 0 1 0 0,30 5 474 0 0,-24-5-299 0 0,10 1 51 0 0,-1-1 0 0 0,1-2-1 0 0,0 0 1 0 0,33-5 0 0 0,-3-1 70 0 0,273-45 1101 0 0,-206 37-1074 0 0,-84 12-257 0 0,-1 1 297 0 0,49 4-1 0 0,-16 1-25 0 0,40-7 97 0 0,-19-7-12 0 0,-21 1-1 0 0,-55 8-394 0 0,0 0-1 0 0,15-6 1 0 0,-14 5-2 0 0,-1 0-1 0 0,14-2 1 0 0,-17 4-86 0 0,0 1 0 0 0,1 0 0 0 0,8 1 0 0 0,25 3 71 0 0,-35-4-46 0 0,1 1 0 0 0,-1 0 0 0 0,1 0 0 0 0,-1 0-1 0 0,8 3 1 0 0,1-4 188 0 0,-15 0-232 0 0,-1 0 0 0 0,1 0 0 0 0,-1 0 0 0 0,0 0 0 0 0,1 0 0 0 0,-1 0 0 0 0,1 0 1 0 0,-1 0-1 0 0,1 0 0 0 0,-1 0 0 0 0,1 0 0 0 0,-1 0 0 0 0,0 0 0 0 0,1-1 0 0 0,-1 1 0 0 0,1 0 0 0 0,-1 0 0 0 0,0 0 1 0 0,1-1-1 0 0,-1 1 0 0 0,0 0 0 0 0,1 0 0 0 0,-1-1 0 0 0,0 1 0 0 0,1 0 0 0 0,-1-1 0 0 0,0 1 0 0 0,1 0 1 0 0,-1-1-1 0 0,0 1 0 0 0,0 0 0 0 0,0-1 0 0 0,1 1 0 0 0,-1-1 0 0 0,0 0 0 0 0,-2-4-1865 0 0,-1 1 680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05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35 102 11200 0 0,'-15'-22'496'0'0,"12"12"104"0"0,-2 0-480 0 0,2-2-120 0 0,0 2 0 0 0,1-1 0 0 0,-1 4 328 0 0,3 0 48 0 0,0-1 8 0 0,3 3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29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10136 0 0,'-4'0'144'0'0,"-10"0"227"0"0,14 0-296 0 0,-1 0 0 0 0,1 0 0 0 0,0 0 0 0 0,-1 0 0 0 0,1 1 0 0 0,0-1 0 0 0,-1 0 1 0 0,1 0-1 0 0,0 0 0 0 0,-1 0 0 0 0,1 0 0 0 0,0 1 0 0 0,-1-1 0 0 0,1 0 0 0 0,0 0 0 0 0,0 1 0 0 0,-1-1 0 0 0,1 0 1 0 0,0 0-1 0 0,0 1 0 0 0,-1-1 0 0 0,1 0 0 0 0,0 1 0 0 0,0-1 0 0 0,0 0 0 0 0,0 0 0 0 0,-1 1 0 0 0,1-1 1 0 0,0 1-1 0 0,0-1 0 0 0,0 0 0 0 0,0 1 0 0 0,-3 28 1722 0 0,3-22-1615 0 0,0-5-117 0 0,0 0 0 0 0,0-1 1 0 0,0 1-1 0 0,1 0 0 0 0,-1 0 0 0 0,0 0 0 0 0,1 0 0 0 0,0-1 0 0 0,-1 1 1 0 0,1 0-1 0 0,0 0 0 0 0,0-1 0 0 0,0 1 0 0 0,0-1 0 0 0,0 1 0 0 0,2 1 1 0 0,13 17 359 0 0,-13-15-354 0 0,1 0 0 0 0,-1-1 0 0 0,1 0 0 0 0,0 0 0 0 0,0 0 0 0 0,1 0 0 0 0,-1-1 0 0 0,1 1 0 0 0,5 2 0 0 0,32 14-73 0 0,144 66-21 0 0,148 66-352 0 0,-63-31 452 0 0,-170-77-150 0 0,229 78-8 0 0,11-24 1093 0 0,-319-92-911 0 0,53 14-4 0 0,152 48 114 0 0,144 52 84 0 0,-274-90-254 0 0,80 22-41 0 0,-118-34 40 0 0,0-3 0 0 0,1-2 0 0 0,81 6 0 0 0,34-13 73 0 0,-133-7-26 0 0,0-1 0 0 0,50-11 0 0 0,-67 8 77 0 0,1-1 1 0 0,-1-1-1 0 0,0-1 1 0 0,-1-1 0 0 0,0-1-1 0 0,27-16 1 0 0,-7-5 120 0 0,-17 10-6289 0 0,-11 11-266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1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1 449 6448 0 0,'0'0'3510'0'0,"6"-18"2186"0"0,10-35-2256 0 0,18-27-1361 0 0,-31 71-1936 0 0,50-101 1190 0 0,-43 92-1201 0 0,1 1 0 0 0,0 0 1 0 0,1 0-1 0 0,15-14 0 0 0,-17 19-102 0 0,10-10 24 0 0,-19 21-49 0 0,0 0 0 0 0,0 0-1 0 0,0 0 1 0 0,1 0-1 0 0,-1 0 1 0 0,0 1 0 0 0,1-1-1 0 0,-1 0 1 0 0,0 1-1 0 0,1-1 1 0 0,-1 1 0 0 0,1-1-1 0 0,-1 1 1 0 0,3-1-1 0 0,-3 1-4 0 0,-1 1 0 0 0,1-1 0 0 0,-1 0 0 0 0,1 0 0 0 0,0 0 0 0 0,-1 1 0 0 0,1-1 0 0 0,-1 0 0 0 0,1 1 0 0 0,-1-1 0 0 0,1 0 0 0 0,-1 1 0 0 0,1-1 0 0 0,-1 1 0 0 0,1-1 0 0 0,-1 0 0 0 0,0 1 0 0 0,1-1 0 0 0,-1 1 0 0 0,0 0 0 0 0,1-1 0 0 0,-1 1 0 0 0,0-1 0 0 0,0 1 0 0 0,1-1 0 0 0,-1 1 0 0 0,0 0 0 0 0,0-1 0 0 0,0 1 0 0 0,0-1 0 0 0,0 2 0 0 0,0 0 0 0 0,3 9 5 0 0,-1 1 0 0 0,0 0-1 0 0,-1 0 1 0 0,-1 0 0 0 0,-1 13-1 0 0,-9 61 31 0 0,8-72-34 0 0,0-1-1 0 0,-4 39 0 0 0,6-49 0 0 0,0 0 0 0 0,0 1 0 0 0,1-1 0 0 0,-1 1 0 0 0,1-1 0 0 0,-1 1 0 0 0,1-1 0 0 0,0 0 0 0 0,0 1 0 0 0,1-1 0 0 0,2 6 0 0 0,-4-9 2 0 0,0 0-1 0 0,1 1 1 0 0,-1-1 0 0 0,0 1-1 0 0,0-1 1 0 0,1 0-1 0 0,-1 1 1 0 0,0-1-1 0 0,1 0 1 0 0,-1 1 0 0 0,0-1-1 0 0,1 0 1 0 0,-1 1-1 0 0,1-1 1 0 0,-1 0 0 0 0,0 0-1 0 0,1 1 1 0 0,-1-1-1 0 0,1 0 1 0 0,-1 0-1 0 0,1 0 1 0 0,-1 0 0 0 0,1 0-1 0 0,-1 0 1 0 0,1 0-1 0 0,-1 0 1 0 0,1 0-1 0 0,-1 0 1 0 0,0 0 0 0 0,1 0-1 0 0,-1 0 1 0 0,1 0-1 0 0,-1 0 1 0 0,1 0-1 0 0,-1 0 1 0 0,1-1 0 0 0,-1 1-1 0 0,1 0 1 0 0,-1 0-1 0 0,0-1 1 0 0,1 1-1 0 0,-1 0 1 0 0,0 0 0 0 0,1-1-1 0 0,0 1 8 0 0,4-5 27 0 0,1 1 0 0 0,-1 0 0 0 0,1-1 0 0 0,-1 0 1 0 0,0 0-1 0 0,-1-1 0 0 0,0 0 0 0 0,6-8 0 0 0,2-3 31 0 0,13-19 143 0 0,-1-1 1 0 0,23-50-1 0 0,-10 16 359 0 0,-35 66-490 0 0,1 0-1 0 0,0 1 0 0 0,0-1 1 0 0,0 1-1 0 0,0 0 1 0 0,1 0-1 0 0,0 0 0 0 0,0 0 1 0 0,5-3-1 0 0,-8 7-56 0 0,-1 1 0 0 0,1-1 1 0 0,0 1-1 0 0,0-1 0 0 0,0 1 0 0 0,0 0 0 0 0,-1-1 0 0 0,1 1 0 0 0,0 0 0 0 0,-1 0 0 0 0,1-1 1 0 0,0 1-1 0 0,-1 0 0 0 0,1 0 0 0 0,-1 0 0 0 0,1 1 0 0 0,1 5 29 0 0,0 1 1 0 0,-1 0-1 0 0,0 0 0 0 0,0 0 0 0 0,0 0 1 0 0,-1-1-1 0 0,-2 17 0 0 0,1-13 3 0 0,-7 90 69 0 0,3-64-55 0 0,2 1 1 0 0,4 69-1 0 0,-1-105-210 0 0,0 0 1 0 0,0 0-1 0 0,1 0 0 0 0,-1-1 1 0 0,1 1-1 0 0,0 0 0 0 0,-1 0 0 0 0,1 0 1 0 0,0 0-1 0 0,0-1 0 0 0,0 1 0 0 0,0 0 1 0 0,0-1-1 0 0,1 1 0 0 0,-1-1 1 0 0,0 1-1 0 0,1-1 0 0 0,-1 1 0 0 0,1-1 1 0 0,0 0-1 0 0,-1 0 0 0 0,1 0 0 0 0,0 0 1 0 0,0 0-1 0 0,0 0 0 0 0,-1-1 1 0 0,1 1-1 0 0,0-1 0 0 0,0 1 0 0 0,0-1 1 0 0,0 1-1 0 0,0-1 0 0 0,0 0 0 0 0,0 0 1 0 0,0 0-1 0 0,2-1 0 0 0,8-3-1326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80 266 14744 0 0,'-3'2'262'0'0,"0"0"0"0"0,1 0 0 0 0,0 0 1 0 0,-1 0-1 0 0,1 0 0 0 0,0 0 1 0 0,0 1-1 0 0,0-1 0 0 0,0 1 1 0 0,1-1-1 0 0,-1 1 0 0 0,1 0 0 0 0,-3 6 1 0 0,0 3 1070 0 0,0 0 1 0 0,-1 16 0 0 0,-3 4-808 0 0,-14 56 301 0 0,20-76-1143 0 0,1 0 0 0 0,-1 0 0 0 0,2 1 0 0 0,0-1 0 0 0,2 17 0 0 0,1-19-7518 0 0</inkml:trace>
  <inkml:trace contextRef="#ctx0" brushRef="#br0" timeOffset="1">96 4 9216 0 0,'-3'-3'816'0'0,"-2"3"-656"0"0,-3 0-160 0 0,4 0 2224 0 0,1 7 408 0 0,0 2 87 0 0,1 0 9 0 0,2 3-3752 0 0,0 1-760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1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10136 0 0,'0'0'4925'0'0,"2"-1"-4124"0"0,22-6 989 0 0,-17 5-1524 0 0,1 0 1 0 0,-1 0-1 0 0,0-1 0 0 0,7-3 0 0 0,-3 0-137 0 0,0-1 0 0 0,0 0-1 0 0,0-1 1 0 0,-1 0-1 0 0,0-1 1 0 0,0 0-1 0 0,-1 0 1 0 0,-1-1-1 0 0,1 0 1 0 0,-1-1-1 0 0,10-18 1 0 0,-16 24-86 0 0,0 0 0 0 0,0 0 0 0 0,-1 0 0 0 0,3-9 0 0 0,-4 13-16 0 0,0 0 0 0 0,0 0-1 0 0,1 0 1 0 0,-1-1 0 0 0,0 1 0 0 0,0 0 0 0 0,0 0 0 0 0,0 0 0 0 0,0 0 0 0 0,0 0 0 0 0,-1 0 0 0 0,1 0-1 0 0,0-1 1 0 0,-1 1 0 0 0,1 0 0 0 0,0 0 0 0 0,-1 0 0 0 0,1 0 0 0 0,-1 0 0 0 0,0 0 0 0 0,1 0 0 0 0,-1 1-1 0 0,0-1 1 0 0,1 0 0 0 0,-1 0 0 0 0,0 0 0 0 0,-2-1 0 0 0,2 2 25 0 0,1 0 0 0 0,-1 0 0 0 0,0 0-1 0 0,0 0 1 0 0,0 0 0 0 0,0 0 0 0 0,1 0 0 0 0,-1 0 0 0 0,0 0 0 0 0,0 0-1 0 0,0 0 1 0 0,0 0 0 0 0,1 1 0 0 0,-1-1 0 0 0,0 0 0 0 0,0 0-1 0 0,1 1 1 0 0,-1-1 0 0 0,-1 1 0 0 0,-13 11 655 0 0,6-2-313 0 0,0 1 0 0 0,1 0 0 0 0,0 1 0 0 0,0 0-1 0 0,1 0 1 0 0,-8 22 0 0 0,4-12 114 0 0,9-17-408 0 0,0 1 0 0 0,1-1 0 0 0,-1 1 0 0 0,1-1 0 0 0,0 1-1 0 0,0-1 1 0 0,1 1 0 0 0,0 0 0 0 0,0-1 0 0 0,1 7 0 0 0,1 6 150 0 0,8 32 1 0 0,-9-47-243 0 0,0 0-1 0 0,0 1 1 0 0,0-1-1 0 0,0 0 1 0 0,1-1 0 0 0,-1 1-1 0 0,1 0 1 0 0,0 0-1 0 0,0-1 1 0 0,0 1-1 0 0,0-1 1 0 0,0 1 0 0 0,0-1-1 0 0,1 0 1 0 0,2 2-1 0 0,-3-3-49 0 0,1 1-1 0 0,-1-1 0 0 0,0 0 0 0 0,0-1 1 0 0,0 1-1 0 0,1 0 0 0 0,-1-1 1 0 0,0 1-1 0 0,1-1 0 0 0,-1 0 0 0 0,0 0 1 0 0,1 0-1 0 0,-1 0 0 0 0,0 0 0 0 0,1 0 1 0 0,-1 0-1 0 0,0-1 0 0 0,1 1 1 0 0,-1-1-1 0 0,0 0 0 0 0,4-2 0 0 0,13-6-1334 0 0,-2-2 0 0 0,29-21 0 0 0,-24 15-289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2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20215 0 0,'0'0'1832'0'0,"-2"13"-1157"0"0,1-1-232 0 0,1-1 1 0 0,1 14-1 0 0,1 5 362 0 0,-8 330 1256 0 0,6-304-1989 0 0,-2-21-85 0 0,2 0 1 0 0,2 0 0 0 0,7 41 0 0 0,0-48-722 0 0,-5-18-1602 0 0,-1-1-3933 0 0</inkml:trace>
  <inkml:trace contextRef="#ctx0" brushRef="#br0" timeOffset="1">5 444 20671 0 0,'-5'-1'2770'0'0,"11"-4"-2379"0"0,0 0 1 0 0,0 1 0 0 0,0-1 0 0 0,1 1 0 0 0,-1 1-1 0 0,11-5 1 0 0,48-15-122 0 0,-33 12-216 0 0,3-2-150 0 0,-13 5-1074 0 0,28-8 0 0 0,-24 9-4766 0 0,2 1-1871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31 123 8208 0 0,'0'0'741'0'0,"3"-12"-472"0"0,-2 5 758 0 0,-1 0-1 0 0,1 0 1 0 0,4-12-1 0 0,-3 12-185 0 0,-1 1 0 0 0,1-1 0 0 0,0-13-1 0 0,-1 9 180 0 0,0 11-915 0 0,-1-1 1 0 0,0 0-1 0 0,1 0 0 0 0,-1 0 1 0 0,0 0-1 0 0,0 1 1 0 0,0-1-1 0 0,0 0 0 0 0,0 0 1 0 0,0 0-1 0 0,0 0 0 0 0,0 0 1 0 0,0 0-1 0 0,0 1 0 0 0,0-1 1 0 0,-1 0-1 0 0,1 0 0 0 0,0 0 1 0 0,-1 0-1 0 0,0-1 1519 0 0,0 6-1555 0 0,1 0 0 0 0,-1 0-1 0 0,0 0 1 0 0,0-1 0 0 0,-3 8 0 0 0,-2 4-57 0 0,-3 23-12 0 0,1-1 0 0 0,2 1 0 0 0,-1 57 0 0 0,5-64 1 0 0,0 200 12 0 0,3-222 16 0 0,0-1 0 0 0,1 1 0 0 0,3 11 0 0 0,-5-18-14 0 0,1-1 1 0 0,-1 1 0 0 0,1 0-1 0 0,-1-1 1 0 0,1 1-1 0 0,0-1 1 0 0,0 1 0 0 0,0 0-1 0 0,0-1 1 0 0,0 0-1 0 0,0 1 1 0 0,0-1 0 0 0,0 0-1 0 0,0 1 1 0 0,1-1-1 0 0,-1 0 1 0 0,0 0 0 0 0,1 0-1 0 0,-1 0 1 0 0,1 0 0 0 0,-1 0-1 0 0,1-1 1 0 0,2 2-1 0 0,-2-3 20 0 0,1 1-1 0 0,-1 0 1 0 0,1-1-1 0 0,-1 1 1 0 0,1-1-1 0 0,-1 0 1 0 0,0 0-1 0 0,1 0 1 0 0,-1 0-1 0 0,0 0 1 0 0,0 0-1 0 0,1-1 1 0 0,-1 1-1 0 0,0-1 1 0 0,0 1-1 0 0,2-3 1 0 0,29-32 482 0 0,-31 34-477 0 0,67-96 915 0 0,-3 6-171 0 0,-64 88-763 0 0,1 1 0 0 0,0 0-1 0 0,0 0 1 0 0,0 1 0 0 0,0-1 0 0 0,0 1 0 0 0,1-1 0 0 0,4-2-1 0 0,-7 5-16 0 0,0-1 0 0 0,0 1 0 0 0,0 0 0 0 0,0 0-1 0 0,0-1 1 0 0,0 1 0 0 0,0 0 0 0 0,0 0 0 0 0,0 0-1 0 0,0 0 1 0 0,0 0 0 0 0,0 0 0 0 0,0 0 0 0 0,0 0-1 0 0,0 0 1 0 0,0 1 0 0 0,0-1 0 0 0,0 0 0 0 0,0 1-1 0 0,0-1 1 0 0,0 1 0 0 0,0-1 0 0 0,0 1 0 0 0,0-1-1 0 0,-1 1 1 0 0,1-1 0 0 0,0 1 0 0 0,0 0 0 0 0,-1 0-1 0 0,1-1 1 0 0,0 1 0 0 0,-1 0 0 0 0,1 0 0 0 0,-1 0-1 0 0,1 0 1 0 0,0 1 0 0 0,2 5 26 0 0,0 0-1 0 0,-1 1 1 0 0,0-1-1 0 0,0 0 1 0 0,0 1 0 0 0,-1-1-1 0 0,0 1 1 0 0,-1-1-1 0 0,1 1 1 0 0,-3 14 0 0 0,-1 5 27 0 0,-11 44 0 0 0,-4 10-256 0 0,16-69 226 0 0,1 1 0 0 0,0-1-1 0 0,1 0 1 0 0,2 21 0 0 0,-2-32-91 0 0,0 0 1 0 0,0-1-1 0 0,0 1 1 0 0,0 0-1 0 0,0-1 1 0 0,1 1-1 0 0,-1 0 0 0 0,0-1 1 0 0,0 1-1 0 0,1 0 1 0 0,-1-1-1 0 0,0 1 1 0 0,1 0-1 0 0,-1-1 1 0 0,1 1-1 0 0,-1-1 1 0 0,1 1-1 0 0,-1-1 1 0 0,1 1-1 0 0,-1-1 1 0 0,1 1-1 0 0,0-1 1 0 0,-1 0-1 0 0,1 1 1 0 0,-1-1-1 0 0,1 0 1 0 0,0 0-1 0 0,-1 1 1 0 0,1-1-1 0 0,0 0 1 0 0,0 0-1 0 0,0 0 1 0 0,1 0-203 0 0,0 0 0 0 0,0 0 0 0 0,0 0 0 0 0,0-1 0 0 0,0 1 0 0 0,-1-1 1 0 0,1 1-1 0 0,0-1 0 0 0,0 0 0 0 0,-1 1 0 0 0,3-2 0 0 0,9-7-1585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1 11976 0 0,'-9'0'429'0'0,"1"0"1"0"0,-1 0-1 0 0,0 0 1 0 0,1 1-1 0 0,-1 1 1 0 0,1-1-1 0 0,-1 1 1 0 0,1 1-1 0 0,0-1 1 0 0,0 2-1 0 0,0-1 1 0 0,0 1-1 0 0,1 0 1 0 0,-1 0-1 0 0,1 1 1 0 0,0 0-1 0 0,0 1 1 0 0,-10 10-1 0 0,10-8 134 0 0,-1 0-1 0 0,1 0 1 0 0,1 1 0 0 0,0 0-1 0 0,0 0 1 0 0,1 1-1 0 0,0-1 1 0 0,-4 12 0 0 0,7-13-534 0 0,-1 1 0 0 0,1 0 0 0 0,0-1 0 0 0,1 1 0 0 0,-1 17 0 0 0,2-22-6 0 0,0-1 1 0 0,0 0-1 0 0,0 0 0 0 0,1 1 1 0 0,-1-1-1 0 0,1 0 0 0 0,0 0 1 0 0,0 0-1 0 0,0 0 0 0 0,1 0 1 0 0,-1 0-1 0 0,1 0 1 0 0,3 5-1 0 0,-4-7-20 0 0,0 0 1 0 0,1 0-1 0 0,-1 0 1 0 0,0 0-1 0 0,0 0 1 0 0,1 0-1 0 0,-1 0 1 0 0,1 0-1 0 0,-1-1 1 0 0,0 1-1 0 0,1-1 1 0 0,-1 1-1 0 0,1-1 1 0 0,0 1-1 0 0,-1-1 1 0 0,1 0-1 0 0,-1 0 1 0 0,1 0-1 0 0,0 0 1 0 0,-1 0-1 0 0,1 0 1 0 0,-1 0-1 0 0,1-1 1 0 0,-1 1-1 0 0,1-1 1 0 0,-1 1-1 0 0,1-1 1 0 0,-1 1-1 0 0,3-2 1 0 0,9-5 164 0 0,-1 0 0 0 0,0-1 0 0 0,21-17 0 0 0,28-33-207 0 0,-33 30-863 0 0,18-19-3833 0 0,-40 42 3044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3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161 385 12384 0 0,'-8'1'165'0'0,"0"1"0"0"0,0 1 0 0 0,1-1 0 0 0,-1 1 0 0 0,1 0 0 0 0,0 1 0 0 0,0-1 0 0 0,0 1 0 0 0,0 1 0 0 0,1 0 0 0 0,-9 7 1 0 0,9-6 181 0 0,-1 1 1 0 0,1-1-1 0 0,0 1 1 0 0,0 0-1 0 0,1 1 0 0 0,0 0 1 0 0,1-1-1 0 0,0 2 1 0 0,-6 14-1 0 0,8-17-220 0 0,1-1 0 0 0,0 1 0 0 0,0 0 0 0 0,0 0 0 0 0,1-1 0 0 0,0 1 0 0 0,0 0 0 0 0,0 0 0 0 0,1-1 0 0 0,0 1 0 0 0,0 0 0 0 0,3 7 0 0 0,-4-10-62 0 0,1 0-1 0 0,1 0 0 0 0,-1-1 0 0 0,0 1 0 0 0,1-1 0 0 0,-1 1 0 0 0,1-1 0 0 0,0 0 1 0 0,-1 1-1 0 0,1-1 0 0 0,0 0 0 0 0,1 0 0 0 0,-1 0 0 0 0,0-1 0 0 0,0 1 1 0 0,1 0-1 0 0,-1-1 0 0 0,1 0 0 0 0,0 1 0 0 0,-1-1 0 0 0,1 0 0 0 0,0-1 0 0 0,0 1 1 0 0,-1 0-1 0 0,1-1 0 0 0,4 1 0 0 0,1-1 37 0 0,0-1 1 0 0,1 1-1 0 0,-1-2 1 0 0,0 1-1 0 0,1-1 1 0 0,-1 0-1 0 0,0-1 0 0 0,0 0 1 0 0,-1 0-1 0 0,1-1 1 0 0,-1 0-1 0 0,0 0 1 0 0,1 0-1 0 0,-2-1 0 0 0,8-7 1 0 0,3-3 23 0 0,-2 0 0 0 0,0-1 1 0 0,0-1-1 0 0,19-30 0 0 0,-19 24-91 0 0,-2-1 0 0 0,0-1-1 0 0,15-43 1 0 0,15-81 867 0 0,-31 103-489 0 0,7-45 682 0 0,-7 28 388 0 0,-34 115-397 0 0,9-8-1107 0 0,3 0-1 0 0,1 0 0 0 0,-5 87 1 0 0,15-17-9642 0 0,0-88 1550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4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120 173 3680 0 0,'1'-28'4013'0'0,"2"1"-1"0"0,11-48 1 0 0,-8 46-2972 0 0,-6 16 689 0 0,0 13-1666 0 0,0 0 1 0 0,0 0 0 0 0,-1 0-1 0 0,1 0 1 0 0,0 0-1 0 0,0 0 1 0 0,0 0 0 0 0,-1 0-1 0 0,1 0 1 0 0,0 0 0 0 0,0 0-1 0 0,0 0 1 0 0,-1 0-1 0 0,1 0 1 0 0,0 0 0 0 0,0 0-1 0 0,0 0 1 0 0,0 0-1 0 0,-1 0 1 0 0,1 0 0 0 0,0 1-1 0 0,0-1 1 0 0,0 0 0 0 0,0 0-1 0 0,-1 0 1 0 0,1 0-1 0 0,0 0 1 0 0,0 1 0 0 0,0-1-1 0 0,0 0 1 0 0,0 0 0 0 0,-1 0-1 0 0,-12 21 786 0 0,-16 62-1039 0 0,-33 160 1 0 0,49-183 173 0 0,6-28 187 0 0,2 0 0 0 0,1 1 0 0 0,0 35 0 0 0,4-67 458 0 0,1-2-284 0 0,9-6-261 0 0,-1-1-1 0 0,0 0 1 0 0,-1 0-1 0 0,0-1 1 0 0,10-13-1 0 0,-6 8-4 0 0,21-22 0 0 0,-21 26-4 0 0,-1 1 0 0 0,2 0-1 0 0,-1 1 1 0 0,1 0 0 0 0,28-12 0 0 0,-31 16-33 0 0,0 1 1 0 0,-1 0-1 0 0,1 1 1 0 0,1 0 0 0 0,-1 0-1 0 0,0 1 1 0 0,0 1-1 0 0,0-1 1 0 0,19 3 0 0 0,-25-1-31 0 0,-1-1 0 0 0,0 1 0 0 0,0 0 1 0 0,0 0-1 0 0,1 0 0 0 0,-1 0 0 0 0,0 1 1 0 0,-1-1-1 0 0,1 1 0 0 0,0 0 0 0 0,0 0 1 0 0,-1 0-1 0 0,1 0 0 0 0,-1 0 0 0 0,1 0 1 0 0,-1 1-1 0 0,0-1 0 0 0,0 1 0 0 0,0 0 1 0 0,0-1-1 0 0,-1 1 0 0 0,1 0 0 0 0,-1 0 1 0 0,0 0-1 0 0,2 6 0 0 0,-1-4 61 0 0,-1 1 1 0 0,0-1-1 0 0,-1 1 0 0 0,1-1 0 0 0,-1 1 1 0 0,0-1-1 0 0,-1 1 0 0 0,1 0 1 0 0,-1-1-1 0 0,0 1 0 0 0,-1-1 0 0 0,1 0 1 0 0,-1 1-1 0 0,-3 6 0 0 0,1-2 23 0 0,-1-1 1 0 0,0 1-1 0 0,-1-1 0 0 0,0 0 0 0 0,0 0 1 0 0,-1-1-1 0 0,0 0 0 0 0,-1 0 0 0 0,0-1 0 0 0,0 0 1 0 0,0 0-1 0 0,-18 10 0 0 0,17-12-54 0 0,0-1-1 0 0,0 0 1 0 0,0-1 0 0 0,-1 0-1 0 0,0 0 1 0 0,1-1-1 0 0,-1-1 1 0 0,-13 1 0 0 0,-5-1-168 0 0,-44-5 0 0 0,-3-1-3005 0 0,86 0-3178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5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13 9672 0 0,'-72'-12'4215'0'0,"62"12"-3274"0"0,1-1 1 0 0,-1 2 0 0 0,0-1-1 0 0,1 1 1 0 0,-17 5 0 0 0,17-4-676 0 0,0 2 0 0 0,0-1 1 0 0,0 1-1 0 0,1 1 0 0 0,-1 0 0 0 0,1 0 1 0 0,0 0-1 0 0,1 1 0 0 0,-1 0 0 0 0,1 1 1 0 0,1 0-1 0 0,-1 0 0 0 0,1 0 0 0 0,-8 13 1 0 0,10-14-164 0 0,0 1 0 0 0,0 0 0 0 0,0 0 0 0 0,1 0 1 0 0,1 1-1 0 0,-1-1 0 0 0,1 0 0 0 0,0 1 0 0 0,1 0 0 0 0,-1 0 1 0 0,2-1-1 0 0,-1 1 0 0 0,1 0 0 0 0,0 0 0 0 0,1 0 1 0 0,0-1-1 0 0,0 1 0 0 0,3 10 0 0 0,-2-13-46 0 0,-1 0 0 0 0,1 0 0 0 0,1 0 0 0 0,-1 0 0 0 0,1 0 1 0 0,0-1-1 0 0,0 1 0 0 0,5 6 0 0 0,-6-9-43 0 0,1 0 0 0 0,-1-1 0 0 0,0 1 1 0 0,1 0-1 0 0,-1 0 0 0 0,1-1 1 0 0,-1 0-1 0 0,1 1 0 0 0,0-1 0 0 0,0 0 1 0 0,0-1-1 0 0,-1 1 0 0 0,1 0 0 0 0,0-1 1 0 0,0 1-1 0 0,6-1 0 0 0,-4 0-57 0 0,1-1-1 0 0,-1 0 1 0 0,0 0 0 0 0,1 0-1 0 0,-1-1 1 0 0,0 0-1 0 0,0 0 1 0 0,0 0 0 0 0,0 0-1 0 0,0-1 1 0 0,-1 0-1 0 0,8-5 1 0 0,2-4-15 0 0,-1 0 1 0 0,17-19-1 0 0,-15 15-1876 0 0,18-27 0 0 0,-22 25-5980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5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172 367 10136 0 0,'-14'-5'1080'0'0,"10"4"-761"0"0,0 0 0 0 0,0 1 0 0 0,-1 0 0 0 0,1-1 1 0 0,0 2-1 0 0,0-1 0 0 0,0 0 0 0 0,0 1 0 0 0,-1 0 1 0 0,1 0-1 0 0,0 0 0 0 0,0 0 0 0 0,0 1 0 0 0,1-1 1 0 0,-1 1-1 0 0,0 0 0 0 0,1 0 0 0 0,-1 1 0 0 0,1-1 0 0 0,-1 1 1 0 0,1 0-1 0 0,0-1 0 0 0,0 1 0 0 0,-4 6 0 0 0,0 0-166 0 0,1 0 0 0 0,0 0 0 0 0,0 0-1 0 0,1 1 1 0 0,0 0 0 0 0,0 0 0 0 0,1 0-1 0 0,1 1 1 0 0,0-1 0 0 0,0 1 0 0 0,1 0-1 0 0,0 0 1 0 0,1 0 0 0 0,1 0 0 0 0,0 15-1 0 0,0-19-43 0 0,1 1-1 0 0,0-1 1 0 0,0 0-1 0 0,1 0 0 0 0,0 0 1 0 0,0 0-1 0 0,1 0 1 0 0,0 0-1 0 0,5 8 0 0 0,-6-12-61 0 0,0 0 0 0 0,0 0-1 0 0,1-1 1 0 0,-1 1 0 0 0,1-1-1 0 0,0 1 1 0 0,0-1 0 0 0,0 0-1 0 0,0 0 1 0 0,0 0 0 0 0,0 0-1 0 0,0-1 1 0 0,1 1 0 0 0,-1-1-1 0 0,1 0 1 0 0,-1 0 0 0 0,1 0-1 0 0,-1 0 1 0 0,1-1 0 0 0,6 1-1 0 0,-5-1-4 0 0,0 0-1 0 0,0 0 0 0 0,0-1 1 0 0,0 0-1 0 0,-1 0 1 0 0,1 0-1 0 0,0 0 0 0 0,0-1 1 0 0,0 0-1 0 0,-1 0 1 0 0,1 0-1 0 0,-1-1 0 0 0,0 1 1 0 0,0-1-1 0 0,0 0 1 0 0,0 0-1 0 0,0 0 0 0 0,0-1 1 0 0,-1 0-1 0 0,6-6 1 0 0,3-7 204 0 0,-2 0-1 0 0,1 0 1 0 0,13-35 0 0 0,-20 43-235 0 0,5-14 52 0 0,-2 0 0 0 0,0-1-1 0 0,4-32 1 0 0,-2 10 48 0 0,18-120 378 0 0,-12 66-140 0 0,-13 60 7 0 0,1-1 295 0 0,-3 26 116 0 0,-1 16-58 0 0,-1 7-397 0 0,-4 51-224 0 0,3-33-81 0 0,1 1 0 0 0,1 36 0 0 0,6 18-17 0 0,-3-26-51 0 0,3-1 1 0 0,18 86-1 0 0,-15-109-228 0 0,-3-7-852 0 0,11 26-1 0 0,-11-39-636 0 0,3-2-4690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35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 21191 0 0,'-3'-7'2878'0'0,"4"11"-2288"0"0,1 13 695 0 0,-2-14-1084 0 0,0 0 0 0 0,0 0 0 0 0,1 0 1 0 0,-1 1-1 0 0,2 3 0 0 0,1-1-98 0 0,-2-2-50 0 0,0 0 0 0 0,1 0-1 0 0,0 0 1 0 0,0 0 0 0 0,0 0-1 0 0,5 6 1 0 0,4 10-53 0 0,-9-17 0 0 0,-1 1 0 0 0,1-1 0 0 0,0 0 0 0 0,-1 0 0 0 0,4 3 0 0 0,-1 0-422 0 0,1-1 0 0 0,0 1 0 0 0,0-2 0 0 0,1 1-1 0 0,-1 0 1 0 0,1-1 0 0 0,0 0 0 0 0,0-1 0 0 0,0 1 0 0 0,1-1-1 0 0,-1 0 1 0 0,1-1 0 0 0,0 1 0 0 0,0-1 0 0 0,9 1 0 0 0,0-2-7279 0 0</inkml:trace>
  <inkml:trace contextRef="#ctx0" brushRef="#br0" timeOffset="1">429 51 18655 0 0,'2'-2'286'0'0,"-2"1"-191"0"0,0 0 0 0 0,1 1 0 0 0,-1-1-1 0 0,0 1 1 0 0,1-1 0 0 0,-1 0-1 0 0,0 1 1 0 0,0-1 0 0 0,0 0-1 0 0,1 1 1 0 0,-1-1 0 0 0,0 0 0 0 0,0 1-1 0 0,0-1 1 0 0,0 0 0 0 0,0 1-1 0 0,0-2 1 0 0,-2-6 2136 0 0,1 11-1930 0 0,0 0 0 0 0,-1 0-1 0 0,1-1 1 0 0,-1 1 0 0 0,0-1 0 0 0,0 1 0 0 0,0-1 0 0 0,0 0 0 0 0,0 0 0 0 0,0 0 0 0 0,-1 0 0 0 0,-2 2 0 0 0,-7 7 261 0 0,-13 18-43 0 0,2 2-1 0 0,-24 40 1 0 0,20-30-262 0 0,-9 17 18 0 0,-15 22-83 0 0,23-37-349 0 0,-37 77-1 0 0,61-112 16 0 0,1 0 0 0 0,-6 17-1 0 0,6-2-2061 0 0,3-20 1144 0 0,0-1 1 0 0,0 0-1 0 0,0 1 1 0 0,1-1 0 0 0,-1 0-1 0 0,2 5 1 0 0,5 8-7250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52 146 1840 0 0,'2'-20'1980'0'0,"-10"-15"1704"0"0,-9-28-196 0 0,17 35 506 0 0,0 30-3700 0 0,5 13 86 0 0,-2 0 1 0 0,1 1 0 0 0,-2-1 0 0 0,1 17 0 0 0,0 0 9 0 0,-2-7-1 0 0,-1 37 0 0 0,-1-18-46 0 0,-15 182 1099 0 0,6-133-1068 0 0,9-81-328 0 0,-2 27 139 0 0,-12 57 0 0 0,12-77-1113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75 17159 0 0,'-28'18'1675'0'0,"-8"7"-581"0"0,33-23-650 0 0,1 0-1 0 0,-1 1 1 0 0,1-1-1 0 0,-1 1 1 0 0,1-1-1 0 0,0 1 1 0 0,0 0-1 0 0,0 0 1 0 0,-2 5-1 0 0,4-7 105 0 0,0-1-479 0 0,0 1-1 0 0,0-1 1 0 0,0 1-1 0 0,0 0 1 0 0,1-1-1 0 0,-1 1 1 0 0,0-1-1 0 0,0 1 1 0 0,1-1-1 0 0,-1 1 1 0 0,0-1-1 0 0,1 1 1 0 0,-1-1 0 0 0,1 1-1 0 0,-1-1 1 0 0,1 1-1 0 0,-1-1 1 0 0,1 0-1 0 0,-1 1 1 0 0,1-1-1 0 0,-1 0 1 0 0,2 1-1 0 0,5 1 196 0 0,1-1 0 0 0,0 0-1 0 0,-1-1 1 0 0,13 0 0 0 0,-14 0-202 0 0,-1 0 1 0 0,1 0-1 0 0,0 0 1 0 0,0 1-1 0 0,0 0 1 0 0,-1 0-1 0 0,1 0 1 0 0,-1 0 0 0 0,8 4-1 0 0,-12-4-43 0 0,1 0-1 0 0,-1-1 1 0 0,0 1-1 0 0,0 0 1 0 0,0 0-1 0 0,0 0 1 0 0,0 0-1 0 0,0 0 1 0 0,0 1-1 0 0,0-1 1 0 0,0 0-1 0 0,0 0 1 0 0,-1 1-1 0 0,1-1 1 0 0,0 0-1 0 0,-1 1 1 0 0,1-1 0 0 0,-1 1-1 0 0,0-1 1 0 0,1 1-1 0 0,-1-1 1 0 0,0 1-1 0 0,0-1 1 0 0,0 0-1 0 0,0 1 1 0 0,0-1-1 0 0,0 1 1 0 0,-1-1-1 0 0,1 1 1 0 0,0-1-1 0 0,-1 1 1 0 0,1-1-1 0 0,-1 1 1 0 0,1-1-1 0 0,-2 2 1 0 0,0 2 10 0 0,-1-1 0 0 0,1 0 0 0 0,-1 0 1 0 0,0 0-1 0 0,0 0 0 0 0,0 0 0 0 0,0 0 0 0 0,-1-1 1 0 0,-5 5-1 0 0,-6 3-65 0 0,8-6-341 0 0,0 1-1 0 0,0-1 0 0 0,0-1 1 0 0,-1 0-1 0 0,0 0 0 0 0,1 0 1 0 0,-2-1-1 0 0,-12 4 0 0 0,13-7-1602 0 0</inkml:trace>
  <inkml:trace contextRef="#ctx0" brushRef="#br0" timeOffset="1">403 2 13360 0 0,'0'0'1026'0'0,"-15"-2"3270"0"0,-3 7-1 0 0,-7 9-2333 0 0,5-3-786 0 0,18-11-1108 0 0,1 1 1 0 0,-1 0-1 0 0,1 0 0 0 0,-1 0 0 0 0,1 0 0 0 0,0 0 1 0 0,-1 0-1 0 0,1 0 0 0 0,0 0 0 0 0,0 1 1 0 0,0-1-1 0 0,0 0 0 0 0,0 1 0 0 0,0-1 0 0 0,0 1 1 0 0,0-1-1 0 0,1 1 0 0 0,-1-1 0 0 0,1 1 0 0 0,-1 0 1 0 0,1-1-1 0 0,-1 1 0 0 0,1 0 0 0 0,0-1 0 0 0,0 1 1 0 0,0 0-1 0 0,0-1 0 0 0,0 1 0 0 0,0 0 0 0 0,0-1 1 0 0,1 1-1 0 0,-1 0 0 0 0,1-1 0 0 0,-1 1 1 0 0,1 0-1 0 0,-1-1 0 0 0,1 1 0 0 0,0-1 0 0 0,0 1 1 0 0,0-1-1 0 0,0 0 0 0 0,0 1 0 0 0,2 1 0 0 0,8 8-47 0 0,-1 0-1 0 0,-1 1 0 0 0,0 0 0 0 0,11 19 1 0 0,-18-27-4 0 0,0 0 0 0 0,0 1 0 0 0,-1-1 0 0 0,0 0 0 0 0,1 1 0 0 0,-1-1 0 0 0,-1 1 0 0 0,1-1 0 0 0,-1 1 0 0 0,0-1 0 0 0,0 1 1 0 0,0-1-1 0 0,0 1 0 0 0,-1 0 0 0 0,0-1 0 0 0,0 1 0 0 0,0-1 0 0 0,0 0 0 0 0,-3 6 0 0 0,0-2-18 0 0,0-1 0 0 0,0 0-1 0 0,-1 1 1 0 0,0-1 0 0 0,0-1 0 0 0,0 1 0 0 0,-1-1-1 0 0,0 0 1 0 0,-9 6 0 0 0,14-11-153 0 0,0 0-1 0 0,0 0 0 0 0,-1 0 1 0 0,1-1-1 0 0,0 1 1 0 0,-1 0-1 0 0,1-1 0 0 0,-1 1 1 0 0,1-1-1 0 0,-1 1 1 0 0,1-1-1 0 0,-1 0 1 0 0,1 0-1 0 0,-1 0 0 0 0,1 0 1 0 0,-1 0-1 0 0,-2 0 1 0 0,-8-5-7144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0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1840 0 0,'8'-28'15498'0'0,"-7"22"-15190"0"0,6 1-190 0 0,-1 1 0 0 0,1 0 0 0 0,1 0 0 0 0,-1 1 0 0 0,0 0 0 0 0,1 0 0 0 0,0 1 0 0 0,12-3 0 0 0,8 0 98 0 0,31-1-1 0 0,-15 2-145 0 0,79 5 0 0 0,101 24-134 0 0,-143-19 64 0 0,-45-4 0 0 0,2-2 0 0 0,71-10 0 0 0,-38 3 0 0 0,33-7-5 0 0,4 0 86 0 0,189 6 291 0 0,-104 3-361 0 0,-171 5 1 0 0,48 0 41 0 0,123-14-1 0 0,-7-9-41 0 0,45 15 106 0 0,-99 13-117 0 0,-79-5 40 0 0,106-14 0 0 0,-16-4-40 0 0,-84 11 0 0 0,54-1 64 0 0,-70 8-206 0 0,0 1 0 0 0,0 3 0 0 0,50 11 0 0 0,81 11 1182 0 0,-131-21-1028 0 0,-7-1 60 0 0,-19-2 0 0 0,11-1 611 0 0,-27-1-318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0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0 959 3224 0 0,'0'0'8942'0'0,"12"3"-6971"0"0,-7-3-1825 0 0,-1 1 0 0 0,1 0 0 0 0,0 0 0 0 0,-1 0 0 0 0,0 0 0 0 0,1 1 0 0 0,4 2 1 0 0,-4-2 30 0 0,0 0 1 0 0,1 0 0 0 0,9 2 0 0 0,11 1-133 0 0,31 10-1 0 0,5 1 195 0 0,-23-3 290 0 0,-29-9-337 0 0,1 0 0 0 0,14 3 0 0 0,38 1-66 0 0,0-3-1 0 0,92-4 1 0 0,-76-2-76 0 0,100 7 150 0 0,-1 0-342 0 0,-132-4 151 0 0,-26-1 46 0 0,30-2-1 0 0,158 0 31 0 0,-59 7-32 0 0,-113-6-49 0 0,60-6-1 0 0,-87 5 1 0 0,166-12 103 0 0,-35 13-97 0 0,11 0 22 0 0,-62-2 0 0 0,122-4-32 0 0,-123 3 0 0 0,-49 0 0 0 0,60 5 0 0 0,61 15 0 0 0,-122-11 0 0 0,-24-4 4 0 0,0 0-1 0 0,14 0 1 0 0,92 4 113 0 0,-42 0-126 0 0,-1 0-951 0 0,33-3 1820 0 0,-87-2-842 0 0,-1 1 0 0 0,38 7-1 0 0,-57-9-16 0 0,13 3 68 0 0,-6-2 6 0 0,-6-1-49 0 0,0 1 1 0 0,1-1-1 0 0,-1 1 0 0 0,0 0 1 0 0,7 2-1 0 0,-6-1 24 0 0,-3-1-41 0 0,-1-1 0 0 0,1 0 0 0 0,0 1 0 0 0,-1-1 0 0 0,1 0 0 0 0,-1 0 0 0 0,1 0-1 0 0,-1 0 1 0 0,1 0 0 0 0,0 0 0 0 0,-1 0 0 0 0,1-1 0 0 0,-1 1 0 0 0,1 0 0 0 0,-1-1 0 0 0,3-1-1 0 0,4 0 19 0 0,-6 2-8 0 0,0 0 0 0 0,0-1 0 0 0,-1 1 0 0 0,1 0 0 0 0,0-1 0 0 0,-1 0 0 0 0,1 1-1 0 0,0-1 1 0 0,-1 0 0 0 0,1 0 0 0 0,-1 0 0 0 0,1 0 0 0 0,-1 0 0 0 0,0 0 0 0 0,1 0 0 0 0,-1 0 0 0 0,0-1 0 0 0,2-1 0 0 0,11-28 173 0 0,-13 26-149 0 0,2 1-33 0 0,-2-1 1 0 0,0 4 32 0 0,-1-3-33 0 0,-1 1-10 0 0,1 2 0 0 0,0 1 0 0 0,0 0 1 0 0,0-1-1 0 0,-1 1 0 0 0,1-1 0 0 0,0 1 0 0 0,0 0 0 0 0,0-1 0 0 0,0 1 0 0 0,0-1 0 0 0,0 1 0 0 0,0-1 0 0 0,0 1 0 0 0,0 0 0 0 0,0-1 0 0 0,0 1 0 0 0,0-1 0 0 0,0 1 0 0 0,0 0 0 0 0,0-1 0 0 0,0 1 0 0 0,1-1 0 0 0,-1 1 0 0 0,0 0 0 0 0,0-1 1 0 0,1 0-1 0 0,-1 1-1 0 0,1-1 0 0 0,-1 1 0 0 0,0-1 1 0 0,1 1-1 0 0,-1-1 0 0 0,0 1 0 0 0,0-1 1 0 0,0 1-1 0 0,1-1 0 0 0,-1 1 1 0 0,0-1-1 0 0,0 1 0 0 0,0-1 0 0 0,0 1 1 0 0,0-1-1 0 0,0 1 0 0 0,0-2 0 0 0,3 1-8 0 0,0-1 0 0 0,0 1 0 0 0,0 0 0 0 0,1 0-1 0 0,4-1 1 0 0,-7 2 4 0 0,11-5-59 0 0,-6 5 64 0 0,4-1 0 0 0,5 7 0 0 0,-14-6 0 0 0,-1 0 0 0 0,0 1 0 0 0,1-1 0 0 0,-1 0 0 0 0,0 0 0 0 0,1 0 0 0 0,-1 0 0 0 0,1 0 0 0 0,-1 0 0 0 0,1 0 0 0 0,-1 0 0 0 0,0 0 0 0 0,1 0 0 0 0,-1 0 0 0 0,1 0 0 0 0,-1 0 0 0 0,1 0 0 0 0,-1 0 0 0 0,0 0 0 0 0,1 0 0 0 0,-1-1 0 0 0,1 1 0 0 0,-1 0 0 0 0,1 0 0 0 0,4-3 0 0 0,1 1 0 0 0,-4 1 3 0 0,-1 0 0 0 0,0 1 0 0 0,1-1 0 0 0,-1 0-1 0 0,0 0 1 0 0,0 0 0 0 0,0 0 0 0 0,0 0-1 0 0,0 0 1 0 0,0-1 0 0 0,0 1 0 0 0,0 0-1 0 0,0-1 1 0 0,0 1 0 0 0,-1 0 0 0 0,1-1 0 0 0,-1 1-1 0 0,1-1 1 0 0,-1 1 0 0 0,1-1 0 0 0,-1 1-1 0 0,0-1 1 0 0,0 1 0 0 0,0-1 0 0 0,0-1 0 0 0,1 0-12 0 0,6-36 55 0 0,-4 27-78 0 0,-1 1-1 0 0,0-1 1 0 0,0-12-1 0 0,4-51 321 0 0,-1 0-238 0 0,-13-128-40 0 0,10-148 1 0 0,-3 340-15 0 0,0-1 0 0 0,-1 1 0 0 0,0 0 0 0 0,-1 0 1 0 0,0 0-1 0 0,-1 0 0 0 0,0 1 0 0 0,-10-18 0 0 0,9 19 172 0 0,1-1-161 0 0,3 7 4 0 0,0 1 0 0 0,0-1-1 0 0,0 0 1 0 0,0 1-1 0 0,-1-1 1 0 0,1 1-1 0 0,-1 0 1 0 0,0-1-1 0 0,1 1 1 0 0,-1 0-1 0 0,0 0 1 0 0,0 0 0 0 0,-3-1-1 0 0,4 2 33 0 0,0-1-21 0 0,0 1 10 0 0,-2 1-2385 0 0,-2 0 1262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0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0 439 2760 0 0,'2'-2'7187'0'0,"4"-4"-5390"0"0,5-16 2627 0 0,-6 13-3423 0 0,-4 8-958 0 0,-1 0 1 0 0,0 0-1 0 0,1 0 1 0 0,-1 1 0 0 0,1-1-1 0 0,-1 0 1 0 0,1 1 0 0 0,-1-1-1 0 0,1 0 1 0 0,-1 1 0 0 0,1-1-1 0 0,0 0 1 0 0,-1 1 0 0 0,2-1-1 0 0,12-9 459 0 0,-1 2-303 0 0,-1 0-1 0 0,1 1 1 0 0,20-8-1 0 0,51-24-265 0 0,-58 25 78 0 0,216-124 69 0 0,-218 123-36 0 0,0-2 0 0 0,23-20-1 0 0,-44 34-51 0 0,1 0 78 0 0,-1 0 1 0 0,-1 0-1 0 0,1 0 1 0 0,0 0-1 0 0,2-4 1 0 0,-5 6-52 0 0,0 1 0 0 0,1-1-1 0 0,-1 1 1 0 0,0-1 0 0 0,0 1 0 0 0,0-1 0 0 0,0 1 0 0 0,1-1 0 0 0,-1 1 0 0 0,0-1 0 0 0,0 1 0 0 0,0-1 0 0 0,0 1-1 0 0,0-1 1 0 0,0 1 0 0 0,0-1 0 0 0,-1 1 0 0 0,1-1 0 0 0,0 1 0 0 0,0-1 0 0 0,0 1 0 0 0,0-1 0 0 0,-1 1 0 0 0,1-1-1 0 0,0 1 1 0 0,-1-1 0 0 0,1 1 0 0 0,0 0 0 0 0,-1-1 0 0 0,1 1 0 0 0,0 0 0 0 0,-1-1 0 0 0,1 1 0 0 0,-1 0 0 0 0,1-1 0 0 0,0 1-1 0 0,-1 0 1 0 0,1 0 0 0 0,-1-1 0 0 0,1 1 0 0 0,-1 0 0 0 0,1 0 0 0 0,-1 0 0 0 0,1 0 0 0 0,-1 0 0 0 0,1 0 0 0 0,-1 0-1 0 0,0 0 1 0 0,-22-7 153 0 0,0 1-1 0 0,-1 2 0 0 0,0 0 0 0 0,-25 0 0 0 0,31 3-171 0 0,15 0 0 0 0,0 1 0 0 0,1-1 0 0 0,-1 1 0 0 0,1 0 0 0 0,-1 0 0 0 0,1 0 0 0 0,-1 1 0 0 0,0-1 0 0 0,-3 2 0 0 0,3-2 776 0 0,5 1-755 0 0,-1 0 0 0 0,1 0 0 0 0,0 0 1 0 0,0-1-1 0 0,-1 1 0 0 0,1 0 0 0 0,0-1 0 0 0,0 1 0 0 0,0-1 0 0 0,0 0 0 0 0,-1 0 0 0 0,1 0 0 0 0,3 0 0 0 0,27-2-30 0 0,-30 2 30 0 0,110-17 278 0 0,-109 17-250 0 0,0 0 0 0 0,-1 0 1 0 0,1 0-1 0 0,0 1 0 0 0,-1-1 1 0 0,1 1-1 0 0,0-1 0 0 0,3 3 1 0 0,-5-3-45 0 0,0 0 0 0 0,-1 0 0 0 0,1 1 0 0 0,-1-1 1 0 0,1 0-1 0 0,-1 1 0 0 0,1-1 0 0 0,-1 0 0 0 0,1 1 1 0 0,-1-1-1 0 0,1 1 0 0 0,-1-1 0 0 0,0 0 0 0 0,1 1 1 0 0,-1-1-1 0 0,0 1 0 0 0,1 0 0 0 0,-1-1 0 0 0,0 1 1 0 0,1-1-1 0 0,-1 1 0 0 0,0-1 0 0 0,0 1 0 0 0,0 0 1 0 0,0-1-1 0 0,0 1 0 0 0,0-1 0 0 0,0 1 0 0 0,0 0 1 0 0,0-1-1 0 0,0 1 0 0 0,0-1 0 0 0,0 1 0 0 0,0 1 1 0 0,-1 0 10 0 0,1 3-17 0 0,-1 0-1 0 0,1-1 1 0 0,-1 1 0 0 0,-1 0-1 0 0,1-1 1 0 0,-1 1-1 0 0,1-1 1 0 0,-1 1 0 0 0,0-1-1 0 0,-4 5 1 0 0,-5 7 61 0 0,-15 18 0 0 0,16-22 94 0 0,-19 27 515 0 0,11-14-3806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2760 0 0,'0'0'13288'0'0,"1"-15"-12241"0"0,0 10-953 0 0,1 0-1 0 0,0 0 1 0 0,0 0-1 0 0,4-8 1 0 0,5-9-171 0 0,2-7 615 0 0,29-48 0 0 0,-34 63-450 0 0,29-44 245 0 0,-32 52-322 0 0,-5 6-9 0 0,0-1 0 0 0,0 1-1 0 0,0 0 1 0 0,0 0 0 0 0,0 0-1 0 0,1 0 1 0 0,-1 0 0 0 0,0-1 0 0 0,0 1-1 0 0,0 0 1 0 0,0 0 0 0 0,1 0-1 0 0,-1 0 1 0 0,0 0 0 0 0,0 0 0 0 0,0 0-1 0 0,1 0 1 0 0,-1 0 0 0 0,0 0 0 0 0,0 0-1 0 0,0 0 1 0 0,1 0 0 0 0,-1 0-1 0 0,0 0 1 0 0,0 0 0 0 0,0 0 0 0 0,1 0-1 0 0,-1 0 1 0 0,0 0 0 0 0,0 0-1 0 0,0 0 1 0 0,1 0 0 0 0,-1 0 0 0 0,0 0-1 0 0,0 0 1 0 0,0 1 0 0 0,0-1-1 0 0,1 0 1 0 0,-1 0 0 0 0,0 0 0 0 0,0 0-1 0 0,0 0 1 0 0,0 1 0 0 0,0-1 0 0 0,0 0-1 0 0,1 0 1 0 0,-1 0 0 0 0,0 0-1 0 0,0 1 1 0 0,0-1 0 0 0,0 0 0 0 0,0 0-1 0 0,0 0 1 0 0,0 1 0 0 0,0-1-1 0 0,0 0 1 0 0,0 0 0 0 0,0 0 0 0 0,0 1-1 0 0,0-1 1 0 0,0 0 0 0 0,1 6 10 0 0,1 0-1 0 0,-2 0 1 0 0,1 1 0 0 0,-1-1 0 0 0,0 0 0 0 0,0 0-1 0 0,0 0 1 0 0,-1 0 0 0 0,-2 11 0 0 0,-2 25 8 0 0,2-22-9 0 0,2-17-2 0 0,0 0 0 0 0,1 0 0 0 0,-1 0 1 0 0,1 0-1 0 0,0 0 0 0 0,0-1 0 0 0,0 1 0 0 0,0 0 0 0 0,1 0 0 0 0,-1 0 1 0 0,1 0-1 0 0,-1 0 0 0 0,3 5 0 0 0,-3-8-9 0 0,1 1 1 0 0,-1-1-1 0 0,0 1 0 0 0,1-1 1 0 0,-1 0-1 0 0,0 1 0 0 0,1-1 1 0 0,-1 0-1 0 0,1 1 1 0 0,-1-1-1 0 0,1 0 0 0 0,-1 1 1 0 0,1-1-1 0 0,-1 0 0 0 0,1 0 1 0 0,-1 0-1 0 0,1 1 0 0 0,-1-1 1 0 0,1 0-1 0 0,-1 0 0 0 0,1 0 1 0 0,-1 0-1 0 0,1 0 0 0 0,-1 0 1 0 0,1 0-1 0 0,-1 0 0 0 0,1 0 1 0 0,-1 0-1 0 0,1 0 0 0 0,-1-1 1 0 0,1 1-1 0 0,-1 0 0 0 0,1 0 1 0 0,0-1-1 0 0,16-7-39 0 0,-6-2 102 0 0,-1 0 0 0 0,0 0 0 0 0,-1-1 0 0 0,0 0-1 0 0,11-18 1 0 0,9-12 368 0 0,-4 7 61 0 0,-19 24-254 0 0,1 1-1 0 0,0-1 1 0 0,1 1 0 0 0,13-11-1 0 0,-21 19-230 0 0,1 1 0 0 0,-1 0 0 0 0,0-1 0 0 0,1 1 0 0 0,-1 0 0 0 0,0 0 0 0 0,1-1 0 0 0,-1 1-1 0 0,1 0 1 0 0,-1 0 0 0 0,1 0 0 0 0,-1 0 0 0 0,1 0 0 0 0,-1-1 0 0 0,0 1 0 0 0,1 0 0 0 0,-1 0-1 0 0,1 0 1 0 0,-1 0 0 0 0,1 0 0 0 0,-1 1 0 0 0,1-1 0 0 0,-1 0 0 0 0,1 0 0 0 0,-1 0 0 0 0,1 0 0 0 0,-1 0-1 0 0,0 1 1 0 0,1-1 0 0 0,-1 0 0 0 0,1 0 0 0 0,-1 1 0 0 0,0-1 0 0 0,1 0 0 0 0,-1 1 0 0 0,0-1-1 0 0,1 0 1 0 0,-1 1 0 0 0,0-1 0 0 0,0 0 0 0 0,1 1 0 0 0,-1-1 0 0 0,0 1 0 0 0,0-1 0 0 0,0 0 0 0 0,1 1-1 0 0,-1-1 1 0 0,0 1 0 0 0,0-1 0 0 0,0 1 0 0 0,0 0 0 0 0,5 23 274 0 0,-6-6-133 0 0,-4 23-1 0 0,2-24-26 0 0,0 25-1 0 0,3-38-300 0 0,0 1 0 0 0,0 0-1 0 0,1 0 1 0 0,0-1-1 0 0,1 7 1 0 0,-1-9 79 0 0,0 0-1 0 0,-1-1 1 0 0,1 1-1 0 0,0 0 1 0 0,0-1-1 0 0,0 1 1 0 0,0-1 0 0 0,0 1-1 0 0,0-1 1 0 0,1 1-1 0 0,-1-1 1 0 0,0 0-1 0 0,1 0 1 0 0,-1 0 0 0 0,1 0-1 0 0,2 2 1 0 0,1-1-1197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4144 0 0,'0'0'8385'0'0,"6"-2"-6948"0"0,0 1-1289 0 0,-1-1 0 0 0,0 0 0 0 0,0 0 0 0 0,0 0 0 0 0,0-1-1 0 0,0 1 1 0 0,0-1 0 0 0,-1 0 0 0 0,1-1 0 0 0,-1 1 0 0 0,0-1 0 0 0,0 0-1 0 0,5-6 1 0 0,3-5 56 0 0,0-1 0 0 0,14-24-1 0 0,-24 36-180 0 0,0 0-1 0 0,0 0 1 0 0,0 0-1 0 0,-1 0 0 0 0,0 0 1 0 0,0-1-1 0 0,2-7 1 0 0,-3 10-10 0 0,0 0-1 0 0,0 1 1 0 0,0-1 0 0 0,0 0 0 0 0,0 1 0 0 0,0-1 0 0 0,-1 0 0 0 0,1 1 0 0 0,0-1 0 0 0,-1 0 0 0 0,1 1 0 0 0,-1-1 0 0 0,0 1 0 0 0,0-1 0 0 0,1 1 0 0 0,-1-1 0 0 0,0 1 0 0 0,0 0-1 0 0,0-1 1 0 0,0 1 0 0 0,-1 0 0 0 0,1 0 0 0 0,0 0 0 0 0,-2-2 0 0 0,1 3 58 0 0,1-1-1 0 0,-1 1 1 0 0,0-1-1 0 0,1 1 1 0 0,-1 0-1 0 0,0 0 1 0 0,1-1-1 0 0,-1 1 1 0 0,0 0-1 0 0,1 1 1 0 0,-1-1-1 0 0,0 0 1 0 0,1 0-1 0 0,-1 1 1 0 0,0-1-1 0 0,1 1 1 0 0,-1-1-1 0 0,1 1 0 0 0,-1 0 1 0 0,1 0-1 0 0,-1-1 1 0 0,1 1-1 0 0,-1 0 1 0 0,-1 2-1 0 0,0 0 102 0 0,-1-1-1 0 0,1 1 0 0 0,0 0 0 0 0,0 0 0 0 0,1 0 0 0 0,-1 0 0 0 0,1 1 0 0 0,-1-1 0 0 0,-1 5 0 0 0,2-4-103 0 0,0 1 0 0 0,1-1-1 0 0,0 1 1 0 0,0-1 0 0 0,0 1 0 0 0,1-1-1 0 0,-1 1 1 0 0,1 0 0 0 0,0-1-1 0 0,0 1 1 0 0,1 0 0 0 0,-1-1-1 0 0,1 1 1 0 0,0-1 0 0 0,1 1 0 0 0,2 6-1 0 0,-3-7-244 0 0,1-1-1 0 0,0 0 1 0 0,0 0 0 0 0,0 0-1 0 0,0 0 1 0 0,0-1-1 0 0,1 1 1 0 0,-1-1 0 0 0,1 1-1 0 0,0-1 1 0 0,0 0-1 0 0,0 0 1 0 0,0 0 0 0 0,0 0-1 0 0,0 0 1 0 0,0-1-1 0 0,0 0 1 0 0,1 1 0 0 0,-1-1-1 0 0,1 0 1 0 0,-1-1 0 0 0,6 2-1 0 0,7-2-6324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4608 0 0,'0'1'7917'0'0,"-4"6"-6516"0"0,1 0-1018 0 0,0 1 1 0 0,1-1-1 0 0,0 1 0 0 0,0 0 0 0 0,0 0 0 0 0,1 0 0 0 0,0 0 0 0 0,1 10 1 0 0,-2 8-24 0 0,-6 53 298 0 0,4 138-1 0 0,5-201-892 0 0,0 1 0 0 0,1-1 0 0 0,1 0 1 0 0,0 0-1 0 0,9 23 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5528 0 0,'0'0'12310'0'0,"12"-7"-10915"0"0,1-1-1159 0 0,0 1 0 0 0,0 1 0 0 0,1 0 1 0 0,15-4-1 0 0,18-8-1400 0 0,-33 13-616 0 0,0 1-4586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4144 0 0,'0'0'319'0'0,"0"0"-210"0"0,-5 0 1429 0 0,4 0-849 0 0,-1 1 1 0 0,1-1-1 0 0,0 1 0 0 0,-1 0 0 0 0,1-1 0 0 0,0 1 0 0 0,-1 0 0 0 0,-1 1 0 0 0,-2 8-221 0 0,0 0 1 0 0,0-1-1 0 0,1 1 1 0 0,0 1-1 0 0,1-1 1 0 0,-3 14-1 0 0,2-6-161 0 0,2 1 0 0 0,-2 35-1 0 0,4-45-143 0 0,-1 1-1 0 0,2-1 1 0 0,-1 1-1 0 0,2 0 0 0 0,-1-1 1 0 0,1 0-1 0 0,0 1 1 0 0,1-1-1 0 0,6 14 0 0 0,-8-22-132 0 0,0 0-1 0 0,-1 1 1 0 0,1-1-1 0 0,0 0 0 0 0,0 0 1 0 0,0 0-1 0 0,0 0 0 0 0,0 0 1 0 0,0 0-1 0 0,0-1 1 0 0,0 1-1 0 0,0 0 0 0 0,1 0 1 0 0,-1-1-1 0 0,0 1 0 0 0,0-1 1 0 0,1 1-1 0 0,-1-1 0 0 0,0 0 1 0 0,1 1-1 0 0,-1-1 1 0 0,1 0-1 0 0,-1 0 0 0 0,0 0 1 0 0,1 0-1 0 0,-1 0 0 0 0,1 0 1 0 0,-1 0-1 0 0,0-1 0 0 0,1 1 1 0 0,-1 0-1 0 0,0-1 1 0 0,1 1-1 0 0,-1-1 0 0 0,1 0 1 0 0,4-2 85 0 0,-1 1-1 0 0,0-1 1 0 0,0 0 0 0 0,-1 0 0 0 0,1-1 0 0 0,-1 0 0 0 0,7-5-1 0 0,10-16 538 0 0,-16 17-359 0 0,1 1 1 0 0,0 0-1 0 0,0 1 1 0 0,1-1-1 0 0,8-5 0 0 0,-14 12-178 0 0,-1-1-106 0 0,0 1 0 0 0,1 0 1 0 0,-1 0-1 0 0,0 0 0 0 0,0 0 0 0 0,0 0 1 0 0,1 0-1 0 0,-1 0 0 0 0,0 0 0 0 0,0-1 1 0 0,1 1-1 0 0,-1 0 0 0 0,0 0 0 0 0,0 0 0 0 0,1 0 1 0 0,-1 0-1 0 0,0 0 0 0 0,0 0 0 0 0,1 0 1 0 0,-1 1-1 0 0,0-1 0 0 0,0 0 0 0 0,0 0 1 0 0,1 0-1 0 0,-1 0 0 0 0,0 0 0 0 0,0 0 0 0 0,1 0 1 0 0,-1 0-1 0 0,0 1 0 0 0,0-1 0 0 0,0 0 1 0 0,0 0-1 0 0,1 0 0 0 0,-1 0 0 0 0,0 1 1 0 0,0-1-1 0 0,0 0 0 0 0,0 0 0 0 0,0 1 0 0 0,1-1 1 0 0,-1 0-1 0 0,0 0 0 0 0,0 1 0 0 0,7 9 172 0 0,-6-5-140 0 0,1 0 1 0 0,-1 1-1 0 0,-1-1 0 0 0,1 1 1 0 0,-1-1-1 0 0,0 1 1 0 0,0-1-1 0 0,-1 1 0 0 0,0 6 1 0 0,-1 14-67 0 0,2-22-39 0 0,0 0 0 0 0,0 1 0 0 0,1-1 0 0 0,0 0 0 0 0,2 8-1 0 0,-3-11-81 0 0,1 0 0 0 0,-1 1 0 0 0,0-1 0 0 0,1 0 0 0 0,0 0 0 0 0,-1 0 0 0 0,1 0 0 0 0,0 0 0 0 0,0 0 1 0 0,-1 0-1 0 0,1 0 0 0 0,0 0 0 0 0,0 0 0 0 0,0 0 0 0 0,0-1 0 0 0,0 1 0 0 0,0 0 0 0 0,0-1 0 0 0,0 1 0 0 0,1-1 0 0 0,-1 1 0 0 0,0-1 0 0 0,0 1 0 0 0,2-1 0 0 0,5 1-1508 0 0</inkml:trace>
  <inkml:trace contextRef="#ctx0" brushRef="#br0" timeOffset="1">373 229 11952 0 0,'-10'-6'1274'0'0,"7"5"-979"0"0,-1 0 0 0 0,0 1 0 0 0,0 0 0 0 0,0 0 0 0 0,0 0 0 0 0,0 0 0 0 0,0 0 0 0 0,0 1 0 0 0,0-1-1 0 0,0 1 1 0 0,0 0 0 0 0,0 1 0 0 0,0-1 0 0 0,1 1 0 0 0,-1-1 0 0 0,0 1 0 0 0,-4 3 0 0 0,4-2-102 0 0,0 0 0 0 0,1 0 0 0 0,-1 0 0 0 0,1 0 0 0 0,-1 1 0 0 0,1-1 1 0 0,0 1-1 0 0,1 0 0 0 0,-1 0 0 0 0,0 0 0 0 0,1 0 0 0 0,0 1 0 0 0,0-1 0 0 0,-2 8 0 0 0,4-6-193 0 0,0-5 0 0 0,1-1 0 0 0,-1 1 0 0 0,1 0 0 0 0,0 0 0 0 0,-1-1 0 0 0,1 1 0 0 0,-1 0 0 0 0,1-1 0 0 0,0 1 0 0 0,0-1 0 0 0,-1 1 0 0 0,1-1 0 0 0,0 1 0 0 0,0-1 0 0 0,-1 1 0 0 0,1-1 0 0 0,0 0 0 0 0,0 1 0 0 0,0-1 0 0 0,0 0 0 0 0,0 0 0 0 0,0 0 0 0 0,0 0 0 0 0,-1 0 0 0 0,1 0 0 0 0,0 0 0 0 0,0 0 0 0 0,0 0 0 0 0,0 0 0 0 0,0 0 0 0 0,0 0 0 0 0,1-1 0 0 0,-1 1 0 0 0,8-3-106 0 0,-1 0-1 0 0,1 0 0 0 0,-1 0 0 0 0,0-1 1 0 0,0-1-1 0 0,13-8 0 0 0,-15 9-543 0 0,7-4-961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106 230 2304 0 0,'-4'-1'200'0'0,"2"0"-65"0"0,-1 1 1 0 0,1-1 0 0 0,-1 1-1 0 0,0-1 1 0 0,1 1-1 0 0,-1 0 1 0 0,0 0-1 0 0,1 0 1 0 0,-1 1 0 0 0,0-1-1 0 0,1 1 1 0 0,-1-1-1 0 0,1 1 1 0 0,-1 0-1 0 0,0 0 1 0 0,1 0-1 0 0,-3 2 1 0 0,1-1 353 0 0,1 0-1 0 0,-1 1 1 0 0,1 0-1 0 0,0-1 1 0 0,0 1-1 0 0,0 1 1 0 0,1-1-1 0 0,-1 0 1 0 0,1 1-1 0 0,-3 5 1 0 0,2-4-52 0 0,1-1 1 0 0,-1 2-1 0 0,1-1 0 0 0,1 0 1 0 0,-1 0-1 0 0,1 1 0 0 0,0-1 1 0 0,0 0-1 0 0,0 1 0 0 0,1-1 1 0 0,0 1-1 0 0,0 0 0 0 0,0-1 1 0 0,1 1-1 0 0,0-1 0 0 0,0 0 1 0 0,3 8-1 0 0,-3-9-401 0 0,1 0 1 0 0,0-1-1 0 0,0 1 0 0 0,0-1 1 0 0,0 0-1 0 0,1 1 0 0 0,-1-1 0 0 0,1-1 1 0 0,6 6-1 0 0,-8-7-24 0 0,0 0 0 0 0,1 0 0 0 0,-1 0 0 0 0,1-1-1 0 0,-1 1 1 0 0,1 0 0 0 0,0-1 0 0 0,-1 1 0 0 0,1-1 0 0 0,-1 0 0 0 0,1 0 0 0 0,0 1 0 0 0,-1-1 0 0 0,1 0-1 0 0,0 0 1 0 0,-1-1 0 0 0,1 1 0 0 0,0 0 0 0 0,-1 0 0 0 0,1-1 0 0 0,0 1 0 0 0,-1-1 0 0 0,1 1 0 0 0,-1-1-1 0 0,1 0 1 0 0,-1 0 0 0 0,2-1 0 0 0,3-2 33 0 0,-1 0 0 0 0,0-1-1 0 0,0 0 1 0 0,0 0 0 0 0,0 0 0 0 0,-1 0 0 0 0,0-1-1 0 0,0 0 1 0 0,-1 0 0 0 0,1 0 0 0 0,4-12-1 0 0,1-7 144 0 0,11-46 0 0 0,-17 57-158 0 0,21-108 506 0 0,-12 59 358 0 0,-8 19 1458 0 0,-14 128-2028 0 0,8-43-863 0 0,-1 53 1704 0 0,7-48-2965 0 0,-2-36-153 0 0,1-1 1 0 0,5 16-1 0 0,-2-12-5310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12 304 3224 0 0,'0'0'52'0'0,"0"1"-27"0"0,0-1 0 0 0,0 1-1 0 0,0 0 1 0 0,0-1 0 0 0,0 1-1 0 0,-1-1 1 0 0,1 1 0 0 0,0 0-1 0 0,0-1 1 0 0,-4 6 4654 0 0,3-6-4498 0 0,1 0-1 0 0,0 0 0 0 0,-5-2 3967 0 0,5 1-3967 0 0,0 1 0 0 0,0 0 0 0 0,0 0 1 0 0,0-1-1 0 0,-1 1 0 0 0,1 0 1 0 0,0-1 223 0 0,7-14 472 0 0,7-19 693 0 0,-5 14-527 0 0,7-24 0 0 0,10-23 143 0 0,1-8-504 0 0,-18 47-601 0 0,-7 23-69 0 0,-1 5 48 0 0,1 16 159 0 0,-1-12-202 0 0,-1 0 0 0 0,-1 0 0 0 0,1 0 0 0 0,0 0 0 0 0,-2 6 0 0 0,-1 15 27 0 0,2-2-7 0 0,1 0-26 0 0,2 25 0 0 0,-1-41-10 0 0,0-1 0 0 0,0 0-1 0 0,1 1 1 0 0,-1-1 0 0 0,2 0-1 0 0,-1 0 1 0 0,0 0 0 0 0,7 9-1 0 0,-9-14 11 0 0,1 0-1 0 0,0 0 1 0 0,-1 0-1 0 0,1 0 0 0 0,0 0 1 0 0,0 0-1 0 0,0 0 0 0 0,-1-1 1 0 0,1 1-1 0 0,0 0 1 0 0,0 0-1 0 0,0-1 0 0 0,0 1 1 0 0,0-1-1 0 0,0 1 1 0 0,1-1-1 0 0,-1 1 0 0 0,0-1 1 0 0,0 0-1 0 0,0 0 1 0 0,0 1-1 0 0,0-1 0 0 0,1 0 1 0 0,-1 0-1 0 0,0 0 1 0 0,0 0-1 0 0,0 0 0 0 0,2-1 1 0 0,-1 0 77 0 0,-1 1 0 0 0,1-1 0 0 0,0 0 0 0 0,-1 0 0 0 0,1 0 1 0 0,-1 0-1 0 0,1 0 0 0 0,-1 0 0 0 0,1 0 0 0 0,-1-1 0 0 0,0 1 1 0 0,0 0-1 0 0,0-1 0 0 0,1 1 0 0 0,-1-1 0 0 0,-1 0 0 0 0,3-2 1 0 0,50-118 6 0 0,-11 41-174 0 0,-22 50-2425 0 0,-19 30 2343 0 0,-1 0 1 0 0,1 1-1 0 0,-1-1 0 0 0,1 1 0 0 0,0-1 1 0 0,-1 0-1 0 0,1 1 0 0 0,0 0 1 0 0,0-1-1 0 0,-1 1 0 0 0,1-1 0 0 0,0 1 1 0 0,0 0-1 0 0,0-1 0 0 0,0 1 1 0 0,-1 0-1 0 0,1 0 0 0 0,0 0 0 0 0,0 0 1 0 0,0 0-1 0 0,0-1 0 0 0,0 2 1 0 0,0-1-1 0 0,5 0-1379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60 279 20503 0 0,'0'0'996'0'0,"0"8"67"0"0,-2 10-659 0 0,0 0 1 0 0,-1 0-1 0 0,-1-1 1 0 0,-1 1-1 0 0,-8 19 0 0 0,-3 14 167 0 0,12-38-823 0 0,1 1 0 0 0,0 0 0 0 0,1 0 0 0 0,-1 22 0 0 0,3-29-1184 0 0</inkml:trace>
  <inkml:trace contextRef="#ctx0" brushRef="#br0" timeOffset="1">153 6 21711 0 0,'0'0'2120'0'0,"-6"-5"-1888"0"0,3 12-232 0 0,3 1 0 0 0,0 5 0 0 0,0-1-1416 0 0,0 6-336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4608 0 0,'0'0'353'0'0,"-14"0"3472"0"0,10 1-3177 0 0,0-1-1 0 0,0 1 1 0 0,0 1-1 0 0,0-1 0 0 0,0 1 1 0 0,0-1-1 0 0,0 1 1 0 0,-5 4-1 0 0,3-1-241 0 0,0-1-1 0 0,0 1 1 0 0,1 0 0 0 0,-7 8-1 0 0,-1 4-28 0 0,1 1 0 0 0,-14 26-1 0 0,24-40-300 0 0,0 0-1 0 0,0 0 1 0 0,0 1-1 0 0,0-1 1 0 0,1 1-1 0 0,0 0 1 0 0,0-1-1 0 0,0 1 1 0 0,0 0-1 0 0,1-1 1 0 0,0 1-1 0 0,0 0 0 0 0,0 0 1 0 0,2 5-1 0 0,-2-9-62 0 0,0 0 1 0 0,0-1-1 0 0,0 1 0 0 0,1 0 0 0 0,-1 0 0 0 0,0-1 0 0 0,1 1 0 0 0,-1-1 0 0 0,1 1 0 0 0,-1 0 0 0 0,0-1 0 0 0,1 1 0 0 0,-1-1 0 0 0,1 1 0 0 0,0-1 0 0 0,-1 1 0 0 0,1-1 0 0 0,1 1 0 0 0,-1 0 73 0 0,8-1 44 0 0,-6 0-60 0 0,0-1-1 0 0,0 1 1 0 0,0-1-1 0 0,1 0 0 0 0,-1 0 1 0 0,0 0-1 0 0,0 0 0 0 0,0 0 1 0 0,0-1-1 0 0,-1 1 1 0 0,1-1-1 0 0,0 0 0 0 0,-1 0 1 0 0,1 0-1 0 0,-1 0 1 0 0,1 0-1 0 0,2-5 0 0 0,5-5 255 0 0,-1 0 1 0 0,11-22-1 0 0,-4 7 190 0 0,-15 27-457 0 0,-1 0-1 0 0,1 0 1 0 0,-1 0-1 0 0,0 0 0 0 0,1 0 1 0 0,-1 1-1 0 0,1-1 1 0 0,-1 0-1 0 0,0 0 1 0 0,1 0-1 0 0,-1 1 1 0 0,0-1-1 0 0,0 0 0 0 0,1 0 1 0 0,-1 1-1 0 0,0-1 1 0 0,1 0-1 0 0,-1 1 1 0 0,0-1-1 0 0,0 0 0 0 0,0 1 1 0 0,1-1-1 0 0,-1 1 1 0 0,0-1-1 0 0,0 0 1 0 0,0 1-1 0 0,13 21-84 0 0,1 1-805 0 0,-3-14-1055 0 0,-3-6 129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11688 0 0,'0'0'5691'0'0,"12"-5"-4911"0"0,-8 2-615 0 0,0 0 0 0 0,0-1 0 0 0,0 1-1 0 0,-1-1 1 0 0,1 0 0 0 0,4-7-1 0 0,11-12-85 0 0,-14 18 103 0 0,-1-1 0 0 0,0 1-1 0 0,0-1 1 0 0,3-8-1 0 0,4-5 515 0 0,-3 7-477 0 0,1 1-1 0 0,10-11 1 0 0,-10 12 49 0 0,-9 10-264 0 0,0 0-1 0 0,0 0 0 0 0,0-1 1 0 0,1 1-1 0 0,-1 0 0 0 0,0 0 1 0 0,0 0-1 0 0,1-1 0 0 0,-1 1 1 0 0,0 0-1 0 0,1 0 0 0 0,-1 0 0 0 0,0 0 1 0 0,1 0-1 0 0,-1 0 0 0 0,0-1 1 0 0,0 1-1 0 0,1 0 0 0 0,-1 0 1 0 0,0 0-1 0 0,1 0 0 0 0,-1 0 1 0 0,0 0-1 0 0,1 0 0 0 0,-1 0 1 0 0,0 1-1 0 0,1-1 0 0 0,-1 0 1 0 0,0 0-1 0 0,1 0 0 0 0,-1 0 1 0 0,0 0-1 0 0,0 0 0 0 0,1 1 1 0 0,-1-1-1 0 0,0 0 0 0 0,0 0 1 0 0,1 0-1 0 0,-1 1 0 0 0,0-1 0 0 0,0 0 1 0 0,1 0-1 0 0,-1 1 0 0 0,0-1 1 0 0,0 0-1 0 0,0 0 0 0 0,0 1 1 0 0,1 0-1 0 0,1 2 6 0 0,1 0 0 0 0,-1 1 0 0 0,0-1 1 0 0,0 1-1 0 0,0 0 0 0 0,-1 0 0 0 0,1-1 0 0 0,-1 1 0 0 0,1 5 0 0 0,-1 2 25 0 0,1 1-1 0 0,-2 17 1 0 0,1-29-26 0 0,0 1 0 0 0,1-1 0 0 0,-1 0 0 0 0,0 0 0 0 0,0 0 0 0 0,0 0 0 0 0,0 0 0 0 0,0 0 0 0 0,0 0 0 0 0,0 0 0 0 0,0-1 0 0 0,0 1 0 0 0,0 0 0 0 0,2-1 0 0 0,3-3 32 0 0,0 0 0 0 0,-1-1-1 0 0,1 1 1 0 0,-1-1 0 0 0,0 0 0 0 0,-1 0 0 0 0,7-10 0 0 0,9-8 198 0 0,19-17 394 0 0,-37 38-562 0 0,-1 2-63 0 0,-1 0 1 0 0,1 0 0 0 0,-1 0 0 0 0,1 0 0 0 0,-1 0 0 0 0,1 0-1 0 0,-1 0 1 0 0,1 0 0 0 0,0 0 0 0 0,-1 0 0 0 0,1 0 0 0 0,-1 0-1 0 0,1 0 1 0 0,-1 1 0 0 0,1-1 0 0 0,-1 0 0 0 0,1 0 0 0 0,-1 1-1 0 0,1-1 1 0 0,-1 0 0 0 0,1 1 0 0 0,0-1 0 0 0,10 10 124 0 0,-7-2-69 0 0,1 0 1 0 0,4 13 0 0 0,3 6-9 0 0,-6-10-7 0 0,-6-15-42 0 0,1 1-1 0 0,0-1 1 0 0,-1 0-1 0 0,1 0 1 0 0,0 0-1 0 0,0 0 0 0 0,0 0 1 0 0,1 0-1 0 0,1 2 1 0 0,-3-3-172 0 0,1 0-1 0 0,0-1 1 0 0,-1 1-1 0 0,1 0 1 0 0,0-1-1 0 0,0 1 1 0 0,0-1 0 0 0,-1 1-1 0 0,1-1 1 0 0,0 0-1 0 0,0 1 1 0 0,0-1-1 0 0,0 0 1 0 0,0 0 0 0 0,0 1-1 0 0,0-1 1 0 0,0 0-1 0 0,0 0 1 0 0,0 0-1 0 0,-1 0 1 0 0,1 0 0 0 0,0-1-1 0 0,0 1 1 0 0,0 0-1 0 0,0 0 1 0 0,0 0-1 0 0,2-2 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1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5064 0 0,'0'0'232'0'0,"8"-8"426"0"0,23-21 9456 0 0,14-19-6683 0 0,-40 42-3376 0 0,0-1-1 0 0,-1 1 1 0 0,0-1-1 0 0,0 0 1 0 0,0 0-1 0 0,-1 0 1 0 0,4-14-1 0 0,-7 21-51 0 0,0-1-1 0 0,0 1 1 0 0,1-1-1 0 0,-1 1 1 0 0,0-1-1 0 0,0 0 1 0 0,0 1-1 0 0,0-1 0 0 0,0 1 1 0 0,0-1-1 0 0,-1 0 1 0 0,1 1-1 0 0,0-1 1 0 0,0 1-1 0 0,0-1 1 0 0,0 1-1 0 0,-1-1 0 0 0,1 1 1 0 0,0-1-1 0 0,-1 1 1 0 0,1-1-1 0 0,0 1 1 0 0,-1-1-1 0 0,1 1 1 0 0,0-1-1 0 0,-1 1 0 0 0,1-1 1 0 0,-1 1-1 0 0,1 0 1 0 0,-1-1-1 0 0,1 1 1 0 0,-1 0-1 0 0,1 0 1 0 0,-1-1-1 0 0,1 1 0 0 0,-1 0 1 0 0,0 0-1 0 0,1 0 1 0 0,-1 0-1 0 0,1-1 1 0 0,-1 1-1 0 0,0 0 1 0 0,1 0-1 0 0,-1 0 0 0 0,1 0 1 0 0,-1 1-1 0 0,0-1 1 0 0,1 0-1 0 0,-1 0 1 0 0,1 0-1 0 0,-1 0 1 0 0,1 1-1 0 0,-1-1 0 0 0,1 0 1 0 0,-1 0-1 0 0,1 1 1 0 0,-1-1-1 0 0,1 0 1 0 0,-2 2-1 0 0,-3 2 124 0 0,-1 1 1 0 0,1 0-1 0 0,0 1 0 0 0,0-1 0 0 0,0 1 0 0 0,1 0 1 0 0,0 0-1 0 0,0 0 0 0 0,-4 10 0 0 0,3-4 333 0 0,1 0 0 0 0,0 0 0 0 0,0 0 0 0 0,-3 21 0 0 0,7-31-431 0 0,0-1-1 0 0,-1 0 1 0 0,1 1 0 0 0,0-1-1 0 0,0 1 1 0 0,0-1-1 0 0,0 0 1 0 0,0 1 0 0 0,0-1-1 0 0,1 1 1 0 0,-1-1-1 0 0,0 0 1 0 0,1 1 0 0 0,-1-1-1 0 0,1 1 1 0 0,-1-1-1 0 0,1 0 1 0 0,0 0-1 0 0,0 0 1 0 0,1 2 0 0 0,-1-2 50 0 0,0 0 1 0 0,1 0-1 0 0,-1 0 1 0 0,0-1 0 0 0,1 1-1 0 0,-1-1 1 0 0,1 1-1 0 0,-1-1 1 0 0,0 1 0 0 0,1-1-1 0 0,-1 0 1 0 0,1 0 0 0 0,-1 0-1 0 0,1 0 1 0 0,-1 0-1 0 0,3 0 1 0 0,2-1-158 0 0,0 0 0 0 0,1 0 1 0 0,8-3-1 0 0,16-8-4296 0 0,-22 9 973 0 0,7-4-4117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9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292 513 3680 0 0,'-8'1'8924'0'0,"3"1"-8736"0"0,-5 1 172 0 0,-1 0 0 0 0,0 0 0 0 0,0-1 0 0 0,-19 1 0 0 0,8 0 144 0 0,15-3-420 0 0,0 1 1 0 0,0-2 0 0 0,0 1-1 0 0,0-1 1 0 0,0 0 0 0 0,0 0-1 0 0,0-1 1 0 0,0 0 0 0 0,1 0-1 0 0,-1 0 1 0 0,1-1 0 0 0,-1 0 0 0 0,1-1-1 0 0,0 1 1 0 0,0-1 0 0 0,0-1-1 0 0,1 1 1 0 0,0-1 0 0 0,-1 1-1 0 0,1-2 1 0 0,1 1 0 0 0,-1 0-1 0 0,1-1 1 0 0,-5-9 0 0 0,4 6-16 0 0,1-1 1 0 0,0 1 0 0 0,1-1-1 0 0,0 1 1 0 0,0-1 0 0 0,1 0-1 0 0,1 0 1 0 0,0 0 0 0 0,0-1-1 0 0,1 1 1 0 0,0 0-1 0 0,3-19 1 0 0,0 18-62 0 0,0 0 0 0 0,1 0 0 0 0,0 0 1 0 0,1 1-1 0 0,0 0 0 0 0,1 0 0 0 0,0 0 0 0 0,0 1 0 0 0,1 0 0 0 0,1 0 0 0 0,8-8 0 0 0,-8 9-8 0 0,0-1 0 0 0,-1 0 0 0 0,0 0 0 0 0,-1-1 0 0 0,0 0 0 0 0,7-14 0 0 0,-13 23 1 0 0,1 0 0 0 0,-1-1 0 0 0,1 1 0 0 0,0 0 0 0 0,0 0 0 0 0,-1 0 0 0 0,1 0 0 0 0,0 0 0 0 0,0 0 0 0 0,1 0 0 0 0,-1 0-25 0 0,0 0-1 0 0,0 0 1 0 0,0 0-1 0 0,0 0 1 0 0,0 0-1 0 0,0 0 1 0 0,0 0-1 0 0,-1 0 1 0 0,1-1-1 0 0,0 1 1 0 0,-1 0-1 0 0,1 0 0 0 0,-1 0 1 0 0,0-1-1 0 0,1 1 1 0 0,-1 0-1 0 0,0-1 1 0 0,0 1-1 0 0,0 0 1 0 0,1-1-1 0 0,-2 1 1 0 0,1-2-1 0 0,-1 3 102 0 0,1 0 0 0 0,-1 0 0 0 0,0 0-1 0 0,0 0 1 0 0,0 0 0 0 0,1 1 0 0 0,-1-1 0 0 0,0 0-1 0 0,0 1 1 0 0,1-1 0 0 0,-1 0 0 0 0,-1 1 0 0 0,-13 11-20 0 0,0 1 0 0 0,-14 14-1 0 0,-38 50 62 0 0,56-67-97 0 0,10-10 96 0 0,7-12 1 0 0,0-1-38 0 0,1-1 0 0 0,0 1 1 0 0,15-19-1 0 0,-4 8 20 0 0,1 1 0 0 0,23-23 0 0 0,-26 26-32 0 0,-1 33 85 0 0,-12-10-117 0 0,-1 1-1 0 0,0-1 1 0 0,0 1-1 0 0,-1-1 1 0 0,1 1-1 0 0,-1 0 0 0 0,0 0 1 0 0,0-1-1 0 0,1 7 1 0 0,2 39 187 0 0,-2-11-137 0 0,-2-36-147 0 0,1 1-1 0 0,0-1 0 0 0,0 0 0 0 0,-1 0 0 0 0,1 1 0 0 0,1-1 0 0 0,-1 0 0 0 0,0 0 1 0 0,0 0-1 0 0,1 0 0 0 0,-1 0 0 0 0,1 0 0 0 0,0 0 0 0 0,2 1 0 0 0,4 2-994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0:11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31 6048 0 0,'0'0'541'0'0,"-9"-13"3030"0"0,-5-4 6468 0 0,32 22-9847 0 0,-7-1-72 0 0,-3-1-36 0 0,0 0 0 0 0,0-1 0 0 0,15 3 0 0 0,31 5 263 0 0,-31-6-124 0 0,0 0 0 0 0,32 1 0 0 0,212-3 1041 0 0,-202 1-1031 0 0,-38-1-77 0 0,45-2-1 0 0,105-25 523 0 0,-167 24-668 0 0,0 0 1 0 0,0 1 0 0 0,1 0-1 0 0,-1 1 1 0 0,15 2-1 0 0,3 0 1 0 0,29 8 64 0 0,-1-2 85 0 0,-40-5-44 0 0,0-2 1 0 0,29 2-1 0 0,81-8 652 0 0,102 15-728 0 0,-185-10 58 0 0,-31-1-55 0 0,0 0 1 0 0,0 1 0 0 0,16 3-1 0 0,5 2 101 0 0,38 1-1 0 0,-8 0-6 0 0,41 8-11 0 0,-78-13-79 0 0,43-1 0 0 0,-35-2 256 0 0,-28 2-183 0 0,1-2-1 0 0,0 1 1 0 0,-1 0 0 0 0,1-1-1 0 0,0-1 1 0 0,-1 1 0 0 0,1-1-1 0 0,7-3 1 0 0,-13 5-112 0 0,0-1-1 0 0,-1 1 0 0 0,1-1 0 0 0,0 1 0 0 0,0-1 0 0 0,0 0 0 0 0,-1 0 0 0 0,1 1 0 0 0,0-1 0 0 0,-1 0 0 0 0,1 0 0 0 0,-1 0-1 0 0,1 0 1 0 0,-1 0 0 0 0,1-1 0 0 0,3-4-7 0 0,21-12 152 0 0,-25 18-155 0 0,0-1 0 0 0,0 1-1 0 0,0 0 1 0 0,0 0 0 0 0,1 0 0 0 0,-1-1 0 0 0,0 1-1 0 0,0 0 1 0 0,0 0 0 0 0,1-1 0 0 0,-1 1 0 0 0,0 0-1 0 0,0 0 1 0 0,0 0 0 0 0,1 0 0 0 0,-1 0 0 0 0,0-1-1 0 0,0 1 1 0 0,1 0 0 0 0,-1 0 0 0 0,0 0-1 0 0,1 0 1 0 0,-1 0 0 0 0,0 0 0 0 0,0 0 0 0 0,1 0-1 0 0,-1 0 1 0 0,0 0 0 0 0,0 0 0 0 0,1 0 0 0 0,-1 0-1 0 0,0 0 1 0 0,1 0 0 0 0,-1 0 0 0 0,0 0-1 0 0,0 0 1 0 0,1 1 0 0 0,-1-1 0 0 0,0 0 0 0 0,0 0-1 0 0,1 0 1 0 0,-1 1-25 0 0,2-1-145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0:19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167 864 3224 0 0,'2'2'7416'0'0,"-2"-2"-7376"0"0,0 1 0 0 0,0-1 0 0 0,0 1 0 0 0,0-1 0 0 0,0 1 0 0 0,0-1 0 0 0,-1 1 0 0 0,1-1 0 0 0,0 1 0 0 0,0-1 0 0 0,0 1 0 0 0,-1-1 0 0 0,1 1 0 0 0,0-1 0 0 0,0 0 0 0 0,-1 1 0 0 0,0 0 0 0 0,0-1 33 0 0,-1 0 0 0 0,0 1 0 0 0,0-1 0 0 0,0 0 0 0 0,0 0 0 0 0,0 0 0 0 0,0 0 0 0 0,0 0 0 0 0,0-1-1 0 0,0 1 1 0 0,0-1 0 0 0,0 1 0 0 0,1-1 0 0 0,-1 0 0 0 0,0 1 0 0 0,0-1 0 0 0,0 0 0 0 0,1 0 0 0 0,-1 0 0 0 0,1-1 0 0 0,-1 1 0 0 0,-2-2 0 0 0,3 1 9 0 0,-1 0 0 0 0,0 0 0 0 0,1 0 0 0 0,-1 0-1 0 0,1 0 1 0 0,-1 0 0 0 0,1 0 0 0 0,0-1 0 0 0,0 1-1 0 0,0 0 1 0 0,0-1 0 0 0,1 1 0 0 0,-1-1 0 0 0,0-2-1 0 0,-2-40 1072 0 0,3 21-1115 0 0,-3-31 610 0 0,3 11-292 0 0,-2 15-255 0 0,-3-12 89 0 0,2 23 43 0 0,0-1-1 0 0,1-34 1 0 0,2 38-94 0 0,2 1 0 0 0,5-25 0 0 0,2-15-94 0 0,4-17-382 0 0,-2-79 616 0 0,-11 100 463 0 0,-1 45-252 0 0,-2 5-465 0 0,0 1 1 0 0,0-1 0 0 0,0 1 0 0 0,0 0-1 0 0,0 0 1 0 0,0 0 0 0 0,0 0-1 0 0,0 1 1 0 0,1-1 0 0 0,-1 1-1 0 0,0 0 1 0 0,-2 2 0 0 0,0 0-46 0 0,0 0 0 0 0,1 0-1 0 0,-1 1 1 0 0,1-1 0 0 0,-5 8 0 0 0,9-11 20 0 0,0-1-1 0 0,0 1 0 0 0,-1-1 1 0 0,1 0-1 0 0,0 1 1 0 0,0-1-1 0 0,-1 1 1 0 0,1-1-1 0 0,0 0 1 0 0,-1 1-1 0 0,1-1 0 0 0,-1 0 1 0 0,1 0-1 0 0,0 1 1 0 0,-1-1-1 0 0,1 0 1 0 0,-1 0-1 0 0,0 1 1 0 0,-1-1-2 0 0,1 1 1 0 0,-1 0 0 0 0,1 0 0 0 0,0 0 0 0 0,-1-1 0 0 0,1 1 0 0 0,-1 1 0 0 0,1-1 0 0 0,0 0 0 0 0,0 0 0 0 0,-2 3 0 0 0,-14 15-59 0 0,17-19 60 0 0,0 0 0 0 0,0 0 0 0 0,-1 0 0 0 0,1 0 0 0 0,0 0 0 0 0,0 1 0 0 0,0-1 0 0 0,0 0 0 0 0,0 0 0 0 0,0 0 0 0 0,0 0 0 0 0,-1 0 0 0 0,1 0 0 0 0,0 1 0 0 0,0-1 0 0 0,0 0 0 0 0,0 0 0 0 0,0 0 0 0 0,-1 0 0 0 0,1 0 0 0 0,0 0 0 0 0,0 0 0 0 0,0 0 0 0 0,0 0 0 0 0,-1 0 0 0 0,1 0 0 0 0,0 0 0 0 0,0 0 0 0 0,0 0 0 0 0,-1 0 0 0 0,1 0 0 0 0,0 0 0 0 0,0 0 0 0 0,0 0 0 0 0,0 0 0 0 0,-1 0 0 0 0,1 0 0 0 0,0 0 0 0 0,0 0 0 0 0,0-1 0 0 0,0 1 0 0 0,0 0 0 0 0,-1 0 0 0 0,1 0 0 0 0,0 0 0 0 0,0 0 0 0 0,0 0 0 0 0,0-1 0 0 0,0 1 0 0 0,0 0 0 0 0,0 0 0 0 0,0 0 0 0 0,-1 0 0 0 0,1 0 0 0 0,0-1 0 0 0,0 1 0 0 0,0 0 0 0 0,-1-6 0 0 0,2 3 16 0 0,0-1 0 0 0,-1 0 0 0 0,1 1-1 0 0,0-1 1 0 0,1 1 0 0 0,-1 0-1 0 0,1-1 1 0 0,-1 1 0 0 0,1 0 0 0 0,3-5-1 0 0,6-11 236 0 0,-11 19-243 0 0,5-10 84 0 0,-1 0-1 0 0,1 1 1 0 0,1 0-1 0 0,0 0 0 0 0,0 0 1 0 0,7-7-1 0 0,-4 6 201 0 0,-5 5-238 0 0,0 1 1 0 0,-1 0-1 0 0,2 0 1 0 0,-1 0 0 0 0,0 1-1 0 0,1-1 1 0 0,8-4-1 0 0,-12 7-46 0 0,1 1 0 0 0,-1-1 0 0 0,0 1 0 0 0,0 0 0 0 0,1-1 0 0 0,-1 1 0 0 0,0 0 0 0 0,1 0 0 0 0,-1 0 0 0 0,0 0 0 0 0,1 0 0 0 0,-1 0 0 0 0,0 0 0 0 0,0 1 0 0 0,1-1 0 0 0,-1 0 0 0 0,0 1 0 0 0,0-1 0 0 0,3 2 0 0 0,-3-1 14 0 0,0 1 0 0 0,0-1 0 0 0,1 1 0 0 0,-1-1 0 0 0,0 1 0 0 0,0 0 0 0 0,0-1 0 0 0,0 3 0 0 0,0-2 12 0 0,4 8 14 0 0,-2-1 0 0 0,1 1 0 0 0,-1 0 0 0 0,-1 0 0 0 0,0 0 0 0 0,1 12-1 0 0,-2-16 42 0 0,10 33-495 0 0,-6-34-837 0 0,-4-4 983 0 0,5 4-631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0:5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92 4664 0 0,'0'0'352'0'0,"0"-1"-245"0"0,0-1 15 0 0,0 0 1 0 0,0-1 0 0 0,0 1-1 0 0,-1 0 1 0 0,0 0 0 0 0,1-1-1 0 0,-1 1 1 0 0,-1-3 0 0 0,-2-10 986 0 0,4 10-799 0 0,0 3-145 0 0,1-1-1 0 0,-1 1 1 0 0,0 0-1 0 0,-1 0 1 0 0,1-1-1 0 0,0 1 0 0 0,-1 0 1 0 0,1 0-1 0 0,-1 0 1 0 0,1 0-1 0 0,-3-5 981 0 0,-7-9 4513 0 0,9 17-5522 0 0,0 1-1 0 0,0-1 1 0 0,-1 1-1 0 0,1 0 1 0 0,0-1-1 0 0,1 1 1 0 0,-1 0-1 0 0,0 0 0 0 0,0 0 1 0 0,1 0-1 0 0,-1 0 1 0 0,0 4-1 0 0,-2 29 290 0 0,2-25-272 0 0,-6 198 760 0 0,4-66-357 0 0,5 62 769 0 0,-1-192-1263 0 0,1-1-1 0 0,0 0 0 0 0,1 0 1 0 0,0 0-1 0 0,5 12 0 0 0,-7-22-71 0 0,7 7-180 0 0,-3-8-2200 0 0,-1-1 972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0:5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17 310 13160 0 0,'0'0'597'0'0,"-1"0"-8"0"0,1 1-519 0 0,-1-1-1 0 0,1 0 0 0 0,-1 0 0 0 0,0 0 1 0 0,1 0-1 0 0,-1 0 0 0 0,0 0 1 0 0,1 0-1 0 0,-1-1 0 0 0,1 1 0 0 0,-1 0 1 0 0,0 0-1 0 0,1 0 0 0 0,-1 0 1 0 0,1-1-1 0 0,-1 1 0 0 0,1 0 1 0 0,-1-1-1 0 0,1 1 0 0 0,-1 0 0 0 0,1-1 1 0 0,-1 1-1 0 0,1-1 0 0 0,-1 1 1 0 0,1-1-1 0 0,0 1 0 0 0,-1-1 1 0 0,1 0 27 0 0,0 0 0 0 0,0 0 1 0 0,0 0-1 0 0,0 0 0 0 0,0 1 1 0 0,0-1-1 0 0,0 0 0 0 0,0 0 1 0 0,1 0-1 0 0,-1 0 0 0 0,0 0 1 0 0,0 1-1 0 0,1-1 0 0 0,-1 0 1 0 0,1 0-1 0 0,0 0 1 0 0,2-4 274 0 0,0 0 0 0 0,1 1 1 0 0,7-8-1 0 0,-4 6-206 0 0,1 1 0 0 0,-1-1 0 0 0,1 1-1 0 0,0 1 1 0 0,0 0 0 0 0,0 0 0 0 0,1 0-1 0 0,15-4 1 0 0,-7 5 127 0 0,-1 0 0 0 0,0 0 0 0 0,34 1 0 0 0,-45 2-229 0 0,1 1 1 0 0,-1 0-1 0 0,0 0 0 0 0,1 0 0 0 0,7 4 0 0 0,15 3 69 0 0,61 9 621 0 0,-45-7-625 0 0,39 5-130 0 0,-57-12 395 0 0,-1-2 1 0 0,32-2-1 0 0,-13 1-280 0 0,-30 1-119 0 0,26-2 1 0 0,-13-1 125 0 0,44 2 0 0 0,-23 2 205 0 0,137 4-45 0 0,-81-2-202 0 0,-3 7-51 0 0,0 0 24 0 0,-10-3 130 0 0,16 2 20 0 0,-25-7-351 0 0,21 1-62 0 0,37-14 427 0 0,9 0-216 0 0,-10-3-59 0 0,-103 8 54 0 0,180-11 197 0 0,-27 11-221 0 0,-64-5 43 0 0,-44 2-15 0 0,305-17 1 0 0,-333 21 0 0 0,48-4 0 0 0,106-15 0 0 0,46-7 104 0 0,9 7-93 0 0,-116 13 74 0 0,-56 5-53 0 0,228-7 32 0 0,-250 8-50 0 0,85-7 36 0 0,-13-4-50 0 0,-100 12 30 0 0,45 1 0 0 0,-64 2-26 0 0,61 2 24 0 0,48-1 62 0 0,11-2-9 0 0,8 1-88 0 0,-19-14 71 0 0,-114 13-20 0 0,1-2-1 0 0,19-4 1 0 0,-22 4 126 0 0,-1 1 0 0 0,24-1 0 0 0,12-1 61 0 0,78-16-87 0 0,-81 13-144 0 0,0 1 0 0 0,71 1 0 0 0,-93 6 16 0 0,-1 2 0 0 0,1 0 0 0 0,28 8 0 0 0,-31-8-15 0 0,-15-2 12 0 0,1 0 1 0 0,0 0-1 0 0,0 1 0 0 0,0 0 1 0 0,8 4-1 0 0,-14-5 302 0 0,0-1-282 0 0,0 0 0 0 0,-1 0-1 0 0,1 0 1 0 0,0 0 0 0 0,0 0 0 0 0,0 0-1 0 0,0 0 1 0 0,-1 0 0 0 0,1 1 0 0 0,0-1-1 0 0,0 0 1 0 0,-1 1 0 0 0,1-1 0 0 0,0 1-1 0 0,1 0 1 0 0,-1 0 271 0 0,-1-1-224 0 0,4 0-1 0 0,-2 0-7 0 0,3 0-18 0 0,2 0-43 0 0,-6 1-11 0 0,1 0 0 0 0,-1 0 0 0 0,0 0 0 0 0,1-1 0 0 0,-1 1 0 0 0,0 1 0 0 0,0-1 0 0 0,0 0 0 0 0,0 0 0 0 0,0 0 0 0 0,0 0 0 0 0,0 1 0 0 0,-1-1 0 0 0,1 0 0 0 0,0 1 0 0 0,0 1 0 0 0,0 0 0 0 0,0-3 0 0 0,-1 1 0 0 0,1 0 0 0 0,-1-1 0 0 0,0 1 0 0 0,1 0 0 0 0,-1 0 0 0 0,0-1 0 0 0,1 1 0 0 0,-1 0 0 0 0,0 0 0 0 0,0 0 0 0 0,0 0 0 0 0,0-1 0 0 0,0 1 0 0 0,0 1 0 0 0,1 4 0 0 0,5 12 0 0 0,-1 0 0 0 0,-1 1 0 0 0,2 31 0 0 0,-2-22 0 0 0,21 221-64 0 0,-19-206 64 0 0,-1-13 0 0 0,1 43 0 0 0,-2-12 0 0 0,-2-42 0 0 0,0 0 0 0 0,-2 21 0 0 0,-1-22-14 0 0,1-13 24 0 0,0 0 1 0 0,0 0-1 0 0,0-1 0 0 0,0 1 0 0 0,-1 0 0 0 0,0 0 0 0 0,0-1 0 0 0,-1 1 0 0 0,1-1 1 0 0,-1 1-1 0 0,0-1 0 0 0,0 0 0 0 0,-4 7 0 0 0,4-9-36 0 0,0 0 0 0 0,-1-1 0 0 0,1 1 0 0 0,-1-1 0 0 0,1 1-1 0 0,-1-1 1 0 0,0 0 0 0 0,1 0 0 0 0,-6 1 0 0 0,-27 5-2150 0 0,22-6-336 0 0,1 1-3368 0 0,-3 0-2178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18 301 5352 0 0,'-4'-13'573'0'0,"3"2"444"0"0,0 0-1 0 0,1 0 1 0 0,1-19-1 0 0,0 1 2650 0 0,0 22 1647 0 0,-2 9-5294 0 0,-4 23 395 0 0,1 0-1 0 0,1 1 1 0 0,2-1 0 0 0,0 0 0 0 0,5 36-1 0 0,-4-53-276 0 0,1-1 0 0 0,0 0-1 0 0,0 0 1 0 0,1 0-1 0 0,0 0 1 0 0,0-1 0 0 0,1 1-1 0 0,0 0 1 0 0,0-1-1 0 0,6 10 1 0 0,-7-14-120 0 0,0 0 1 0 0,0-1 0 0 0,1 1-1 0 0,-1 0 1 0 0,0-1-1 0 0,1 0 1 0 0,-1 0-1 0 0,1 1 1 0 0,0-1-1 0 0,-1-1 1 0 0,1 1-1 0 0,0 0 1 0 0,-1-1-1 0 0,1 1 1 0 0,3-1-1 0 0,8 1 118 0 0,23-2-1 0 0,-32 1-130 0 0,47-5-10 0 0,43 0 43 0 0,-85 5 94 0 0,0 1 0 0 0,13 3 0 0 0,-16-3-77 0 0,-1 1 0 0 0,1-1-1 0 0,0-1 1 0 0,0 1 0 0 0,-1-1-1 0 0,1-1 1 0 0,9 0 0 0 0,26-5 87 0 0,0 1 0 0 0,1 3 0 0 0,67 4 0 0 0,-17 1-87 0 0,189 5 10 0 0,-32-6-29 0 0,204-2 69 0 0,-140-19 34 0 0,-152 7-95 0 0,228-6 20 0 0,-360 16-62 0 0,349 2 63 0 0,-200-2-64 0 0,-101-1 0 0 0,271-3 0 0 0,164 5 0 0 0,-308 4 0 0 0,147 10 0 0 0,-108 12 0 0 0,-73-6 0 0 0,211 16 0 0 0,61-31 64 0 0,-355-9 27 0 0,128-21 0 0 0,-206 23-53 0 0,1 0 0 0 0,-1-1 0 0 0,0 0 0 0 0,0 0 0 0 0,0-1 1 0 0,15-10-1 0 0,-9 4 367 0 0,1-1 0 0 0,24-25 0 0 0,-34 31-348 0 0,1 0 0 0 0,0 0 0 0 0,1 0 0 0 0,-1 1 0 0 0,1 1 0 0 0,0-1-1 0 0,1 1 1 0 0,14-4 0 0 0,-8 3 39 0 0,28-15 0 0 0,-41 18-94 0 0,1-1 1 0 0,-1 1-1 0 0,1-1 0 0 0,-1 0 1 0 0,0-1-1 0 0,0 1 0 0 0,0 0 0 0 0,-1-1 1 0 0,1 0-1 0 0,-1 1 0 0 0,0-1 1 0 0,0 0-1 0 0,2-5 0 0 0,0 0 5 0 0,-1 0-1 0 0,-1 0 0 0 0,0 0 1 0 0,3-19-1 0 0,8-40 66 0 0,-12 57-56 0 0,0-1 0 0 0,1 1 0 0 0,6-19 0 0 0,-4 4-363 0 0,-3 23 247 0 0,-1 0-1 0 0,0-1 1 0 0,1 1 0 0 0,0-1-1 0 0,0 1 1 0 0,1-4 0 0 0,0 2-483 0 0,0-3-322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69 2304 0 0,'-6'-15'2695'0'0,"4"12"-1883"0"0,-1 0 1 0 0,1 0 0 0 0,-1 0 0 0 0,1-1-1 0 0,0 1 1 0 0,-2-6 0 0 0,-2-2 731 0 0,5 10-1006 0 0,-7-13 6226 0 0,16 184-5862 0 0,-1-50-559 0 0,4 62 325 0 0,-10 87-677 0 0,-2-127 633 0 0,3-65-167 0 0,-2-76-345 0 0,2-22-1526 0 0,-3 5-3755 0 0,0-5-1727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129 109 18599 0 0,'-14'9'770'0'0,"1"0"0"0"0,0 0 0 0 0,0 2-1 0 0,1-1 1 0 0,0 2 0 0 0,0 0 0 0 0,2 0-1 0 0,-20 29 1858 0 0,32-43-1494 0 0,5-7-355 0 0,10-18-418 0 0,39-122 979 0 0,-55 144-1396 0 0,1 0 0 0 0,0 0 0 0 0,0 1 1 0 0,1-1-1 0 0,4-6 0 0 0,-7 10-77 0 0,1 0 0 0 0,-1 1 0 0 0,1-1 0 0 0,-1 0-1 0 0,1 1 1 0 0,-1-1 0 0 0,1 0 0 0 0,-1 1 0 0 0,1-1-1 0 0,0 1 1 0 0,-1-1 0 0 0,1 1 0 0 0,0-1 0 0 0,-1 1 0 0 0,1 0-1 0 0,0-1 1 0 0,0 1 0 0 0,-1 0 0 0 0,1 0 0 0 0,0-1 0 0 0,0 1-1 0 0,0 0 1 0 0,-1 0 0 0 0,1 0 0 0 0,0 0 0 0 0,0 0 0 0 0,0 0-1 0 0,0 0 1 0 0,-1 0 0 0 0,1 0 0 0 0,0 1 0 0 0,0-1-1 0 0,0 0 1 0 0,-1 0 0 0 0,1 1 0 0 0,0-1 0 0 0,0 0 0 0 0,-1 1-1 0 0,1-1 1 0 0,0 1 0 0 0,0 0 0 0 0,5 4-2149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14256 0 0,'0'0'4558'0'0,"7"1"-3871"0"0,21 4-188 0 0,1 0 1 0 0,-1-3-1 0 0,1 0 1 0 0,45-4-1 0 0,55-3 694 0 0,-73 2-905 0 0,81-9 47 0 0,61-12 466 0 0,115-25-505 0 0,74-5-193 0 0,-234 33-78 0 0,160-5 215 0 0,-98 10-70 0 0,-7-4 159 0 0,90-9-132 0 0,-224 23-145 0 0,45 2-39 0 0,-36 3-14 0 0,255 6 65 0 0,-334-5-64 0 0,367 13 0 0 0,-221-9 0 0 0,-41-2 83 0 0,82 4 128 0 0,-117 0-312 0 0,126 5-4 0 0,24 2 346 0 0,-163-8-386 0 0,174 7 145 0 0,-121 1 0 0 0,3 1 0 0 0,83-15 0 0 0,230-14 0 0 0,-241 17 0 0 0,-60 0 0 0 0,-41-1 18 0 0,82-1 28 0 0,-88-3-46 0 0,-37 2 0 0 0,57-8 0 0 0,-66 5 24 0 0,48 0 0 0 0,-24 2-8 0 0,71-1 60 0 0,-129 4-16 0 0,16 17 101 0 0,-14-9-121 0 0,-3-2-25 0 0,2 22 55 0 0,-2-13-57 0 0,9 338 89 0 0,-11-237-87 0 0,2-50 87 0 0,20 129 0 0 0,-1-84 50 0 0,-14-78-9 0 0,-1 0-1 0 0,1 64 1 0 0,-11-59-75 0 0,5-38-228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32 187 2304 0 0,'-17'-8'2581'0'0,"6"-13"2872"0"0,10 19-5236 0 0,1-1 1 0 0,-1 1 0 0 0,1-1-1 0 0,-1 1 1 0 0,1-1 0 0 0,0 1-1 0 0,0-1 1 0 0,0 1 0 0 0,0-1 0 0 0,0 1-1 0 0,1-1 1 0 0,0-3 0 0 0,1 1 966 0 0,-2 4-690 0 0,0 1-1 0 0,0-1 1 0 0,0 0-1 0 0,0 1 1 0 0,1-1-1 0 0,-1 0 1 0 0,0 1-1 0 0,1-1 1 0 0,-1 0-1 0 0,2-2 1975 0 0,-1 2-1975 0 0,10-2-470 0 0,-8 3 72 0 0,1 0-1 0 0,0 1 1 0 0,-1 0-1 0 0,1 0 1 0 0,0 0-1 0 0,-1 0 1 0 0,1 0-1 0 0,-1 1 1 0 0,0-1-1 0 0,1 1 1 0 0,-1 0-1 0 0,5 4 1 0 0,4 1-85 0 0,-4-2 103 0 0,7 3 1 0 0,1 0 0 0 0,16 6-1 0 0,-26-12-105 0 0,0-1 0 0 0,0 1 0 0 0,0-1 0 0 0,0 0 0 0 0,0-1 0 0 0,1 1 0 0 0,-1-1 0 0 0,0-1-1 0 0,8 0 1 0 0,16-2 200 0 0,48 1 0 0 0,-47 2 40 0 0,48-6-1 0 0,146-11 327 0 0,-30 5-452 0 0,-15-1-106 0 0,-82 7 197 0 0,45-8-66 0 0,85-3-126 0 0,-40 7 3 0 0,77 0 16 0 0,34 5 14 0 0,-116 7-42 0 0,136-2-14 0 0,-170-2 2 0 0,-39 2 0 0 0,160 7 0 0 0,-216-5 0 0 0,280 2 52 0 0,-203-5-40 0 0,15-6 43 0 0,-42 1 8 0 0,178-10 22 0 0,51 5-21 0 0,-263 12-11 0 0,-2-2-53 0 0,78 2 0 0 0,144 6 0 0 0,-237-5 0 0 0,63 11 0 0 0,22 2 0 0 0,-132-14 0 0 0,382 27 0 0 0,-162-13 64 0 0,-119-8 0 0 0,-65-4-32 0 0,0-1 0 0 0,0-3 0 0 0,52-7 0 0 0,6-4 47 0 0,-4-1 629 0 0,-74 6-447 0 0,-20 6-178 0 0,0-1-54 0 0,-1 0-1 0 0,1 1 1 0 0,0-1 0 0 0,0 1 0 0 0,0-1-1 0 0,0 1 1 0 0,4-2 0 0 0,5-2 13 0 0,0-1 0 0 0,0-3-235 0 0,-8 6 126 0 0,16-11-302 0 0,-6 1 17 0 0,0-2-201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3680 0 0,'0'0'648'0'0,"10"3"4554"0"0,-1-2-4386 0 0,-1 0 0 0 0,0 1 0 0 0,1 0 0 0 0,-1 0 0 0 0,0 1 0 0 0,-1 0-1 0 0,10 5 1 0 0,25 8 614 0 0,-15-6-666 0 0,-19-7-404 0 0,0 0-1 0 0,17 3 1 0 0,162 19 969 0 0,-148-18-1144 0 0,-1 2 0 0 0,64 23 0 0 0,-3 0-112 0 0,9 3 6 0 0,-66-19-20 0 0,61 13-1 0 0,104 4 41 0 0,5-11 388 0 0,194 44-389 0 0,-83 9 244 0 0,-187-47 106 0 0,79 14 361 0 0,117 28 777 0 0,11 1-509 0 0,-320-67-1002 0 0,0-1 1 0 0,29 0-1 0 0,-45-3-201 0 0,1 0-1 0 0,-1-1 0 0 0,1 0 1 0 0,-1 0-1 0 0,1-1 1 0 0,-1 0-1 0 0,0 0 1 0 0,1-1-1 0 0,-1 0 1 0 0,10-5-1 0 0,-8 0-1305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56 976 6448 0 0,'0'0'297'0'0,"-17"6"102"0"0,15-5-165 0 0,1-1 0 0 0,-1 1 0 0 0,1-1-1 0 0,-1 1 1 0 0,1-1 0 0 0,-1 1 0 0 0,1-1 0 0 0,-1 0 0 0 0,0 0 0 0 0,1 0 0 0 0,-1 0 0 0 0,1 0 0 0 0,-1 0 0 0 0,0-1 0 0 0,1 1 0 0 0,-1 0 0 0 0,1-1-1 0 0,-1 1 1 0 0,-2-2 536 0 0,-1-11 1320 0 0,5 11-1967 0 0,0 0 1 0 0,1 0 0 0 0,-1 0 0 0 0,1 1 0 0 0,-1-1 0 0 0,1 0 0 0 0,0 0-1 0 0,-1 1 1 0 0,1-1 0 0 0,0 0 0 0 0,0 1 0 0 0,0-1 0 0 0,0 1 0 0 0,1-1 0 0 0,-1 1-1 0 0,3-3 1 0 0,27-18 1033 0 0,-21 15-780 0 0,18-10 346 0 0,2 1-1 0 0,43-17 0 0 0,-41 19-490 0 0,52-20 38 0 0,0 3 0 0 0,136-30-1 0 0,-37 14-269 0 0,112-20 546 0 0,126-29 1356 0 0,-355 81-1645 0 0,175-47 769 0 0,-84 29-335 0 0,-106 24-566 0 0,19-2 71 0 0,-29 5 49 0 0,46-13-1 0 0,-56 11-144 0 0,-3 0 1 0 0,1 0 0 0 0,-1-2 0 0 0,30-15 0 0 0,134-86 359 0 0,-120 66-264 0 0,-48 30 67 0 0,1 1-1 0 0,1 1 0 0 0,0 1 1 0 0,36-11-1 0 0,-31 15-219 0 0,-2 13 87 0 0,-4-2 310 0 0,-24-3-205 0 0,0-1-168 0 0,2-1-43 0 0,-2 2-55 0 0,-1-3-476 0 0,0 0-1 0 0,0 0 1 0 0,-1 0 0 0 0,1 0-1 0 0,-1 0 1 0 0,0 1 0 0 0,-1-5-1 0 0,-7-9-7982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0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 11056 0 0,'-19'-11'13057'0'0,"29"16"-12772"0"0,1-1 0 0 0,1 0 0 0 0,-1-1 0 0 0,0 0 0 0 0,1 0 0 0 0,22 0 0 0 0,75-3 21 0 0,-49-2-243 0 0,-57 2-61 0 0,4 0 6 0 0,0 0 0 0 0,0 1 0 0 0,0-1 0 0 0,0 1 0 0 0,10 3 0 0 0,-16-4-4 0 0,0 1 1 0 0,1-1-1 0 0,-1 1 1 0 0,0-1-1 0 0,0 1 1 0 0,0-1-1 0 0,0 1 1 0 0,0 0-1 0 0,0-1 0 0 0,0 1 1 0 0,0 0-1 0 0,-1 0 1 0 0,1 0-1 0 0,0 0 1 0 0,0 0-1 0 0,-1 0 1 0 0,1 0-1 0 0,0 0 1 0 0,-1 0-1 0 0,1 0 1 0 0,-1 0-1 0 0,1 0 1 0 0,-1 0-1 0 0,0 1 1 0 0,1-1-1 0 0,-1 0 1 0 0,0 0-1 0 0,0 0 1 0 0,0 1-1 0 0,0-1 1 0 0,0 0-1 0 0,0 0 1 0 0,0 0-1 0 0,-1 1 0 0 0,1-1 1 0 0,0 0-1 0 0,0 0 1 0 0,-1 0-1 0 0,0 2 1 0 0,-11 26 87 0 0,-2 0 0 0 0,0-1 0 0 0,-36 51 0 0 0,-12 21 329 0 0,49-76-370 0 0,3-6-96 0 0,0 0 1 0 0,2 0-1 0 0,0 1 0 0 0,0 0 1 0 0,-7 36-1 0 0,15-47-1714 0 0,5-2-625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1 493 4144 0 0,'0'0'14954'0'0,"11"-7"-13469"0"0,-7 2-1262 0 0,-1 1 0 0 0,1-1 0 0 0,-1 0 0 0 0,0 0 0 0 0,-1 0 0 0 0,1-1 0 0 0,-1 1 0 0 0,0-1 0 0 0,1-7 0 0 0,2-1 115 0 0,9-25 262 0 0,4-16 184 0 0,3 2 1 0 0,50-94 0 0 0,-64 134-603 0 0,1-1 264 0 0,1 0-1 0 0,14-16 0 0 0,-17 25-445 0 0,-5 5-1 0 0,-1 0 0 0 0,0-1 0 0 0,1 1 0 0 0,-1 0 0 0 0,1 0 0 0 0,-1 0 0 0 0,0 0-1 0 0,1 0 1 0 0,-1 0 0 0 0,1 0 0 0 0,-1 0 0 0 0,0 0 0 0 0,1 0 0 0 0,-1 0 0 0 0,1 0 0 0 0,-1 0 0 0 0,0 0 0 0 0,1 0 0 0 0,-1 0-1 0 0,1 0 1 0 0,-1 1 0 0 0,0-1 0 0 0,1 0 0 0 0,-1 0 0 0 0,0 0 0 0 0,1 1 0 0 0,-1-1 0 0 0,0 0 0 0 0,1 1 0 0 0,-1-1 0 0 0,0 0-1 0 0,0 1 1 0 0,1-1 0 0 0,-1 0 0 0 0,0 1 0 0 0,0-1 0 0 0,1 1 0 0 0,-1-1-23 0 0,2 4-87 0 0,1-1 0 0 0,-1 1 0 0 0,0-1 0 0 0,0 1 0 0 0,0 0 0 0 0,0 0 0 0 0,-1 0 0 0 0,0 0 0 0 0,0 1 0 0 0,0-1 0 0 0,0 0 0 0 0,-1 0 0 0 0,1 1 0 0 0,-1-1 0 0 0,0 5 0 0 0,-2 10 41 0 0,-5 38 1 0 0,6-55 87 0 0,-1 8 115 0 0,-2 8 72 0 0,1 0 0 0 0,0 1 0 0 0,2-1 1 0 0,0 1-1 0 0,1 0 0 0 0,3 31 0 0 0,-3-50-200 0 0,0 0 0 0 0,0 1-1 0 0,0-1 1 0 0,0 0 0 0 0,0 1 0 0 0,0-1 0 0 0,0 0 0 0 0,1 1 0 0 0,-1-1 0 0 0,0 0 0 0 0,0 0-1 0 0,0 1 1 0 0,0-1 0 0 0,0 0 0 0 0,0 1 0 0 0,0-1 0 0 0,1 0 0 0 0,-1 0 0 0 0,0 0 0 0 0,0 1-1 0 0,0-1 1 0 0,1 0 0 0 0,-1 0 0 0 0,0 0 0 0 0,0 1 0 0 0,1-1 0 0 0,-1 0 0 0 0,0 0 0 0 0,0 0-1 0 0,1 0 1 0 0,-1 0 0 0 0,0 1 0 0 0,1-1 0 0 0,-1 0 0 0 0,0 0 0 0 0,0 0 0 0 0,1 0 0 0 0,0 0-1 0 0,9-9-135 0 0,8-18 178 0 0,137-228 945 0 0,-148 246-910 0 0,1-1 0 0 0,0 2 0 0 0,0-1 0 0 0,1 1 0 0 0,13-11 0 0 0,-15 12-62 0 0,-6 6-2 0 0,0-1-1 0 0,0 1 1 0 0,0 0-1 0 0,1 0 1 0 0,-1-1-1 0 0,0 1 1 0 0,1 0-1 0 0,-1 0 1 0 0,3-1-1 0 0,-1 11 95 0 0,-2 8-47 0 0,0 0-1 0 0,-2 0 1 0 0,0 0-1 0 0,-1 0 1 0 0,-1 0 0 0 0,-6 23-1 0 0,-4 25 49 0 0,8-35-99 0 0,1-7-27 0 0,-2 40 0 0 0,6-61-119 0 0,1 0 0 0 0,-1 0 0 0 0,0 0 0 0 0,1 0 0 0 0,-1 0-1 0 0,1 0 1 0 0,0 0 0 0 0,0 0 0 0 0,0 0 0 0 0,0-1 0 0 0,0 1-1 0 0,0 0 1 0 0,0-1 0 0 0,1 1 0 0 0,-1-1 0 0 0,0 1 0 0 0,1-1-1 0 0,2 3 1 0 0,-3-3-297 0 0,1 0-1 0 0,-1-1 1 0 0,0 1 0 0 0,1 0-1 0 0,-1-1 1 0 0,1 1 0 0 0,-1 0-1 0 0,1-1 1 0 0,-1 0 0 0 0,1 1-1 0 0,-1-1 1 0 0,1 0-1 0 0,0 0 1 0 0,-1 0 0 0 0,3 0-1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12440 0 0,'0'-1'314'0'0,"0"-1"1"0"0,0 0 0 0 0,0 1-1 0 0,0-1 1 0 0,0 0 0 0 0,0 1-1 0 0,0-1 1 0 0,1 0-1 0 0,-1 1 1 0 0,1-1 0 0 0,-1 1-1 0 0,1-1 1 0 0,0 0 0 0 0,-1 1-1 0 0,1-1 1 0 0,0 1 0 0 0,0 0-1 0 0,0-1 1 0 0,2-1 0 0 0,0-1-53 0 0,0 1 1 0 0,0 0-1 0 0,1 0 1 0 0,-1 0-1 0 0,1 0 1 0 0,5-2-1 0 0,10-6 58 0 0,0-1-1 0 0,0-1 1 0 0,-1-1-1 0 0,-1-1 1 0 0,0 0 0 0 0,14-17-1 0 0,22-32-28 0 0,-46 54-250 0 0,-1 1 1 0 0,0-1-1 0 0,-1 0 1 0 0,0 0 0 0 0,4-15-1 0 0,-9 24-16 0 0,0 1-1 0 0,1-1 1 0 0,-1 0-1 0 0,0 0 0 0 0,0 0 1 0 0,0 0-1 0 0,1 1 1 0 0,-1-1-1 0 0,0 0 0 0 0,0 0 1 0 0,0 0-1 0 0,-1 0 1 0 0,1 0-1 0 0,0 1 1 0 0,0-1-1 0 0,0 0 0 0 0,-1 0 1 0 0,1 0-1 0 0,0 1 1 0 0,-1-1-1 0 0,1 0 0 0 0,0 0 1 0 0,-1 1-1 0 0,1-1 1 0 0,-1 0-1 0 0,0 1 1 0 0,1-1-1 0 0,-1 0 0 0 0,1 1 1 0 0,-1-1-1 0 0,0 1 1 0 0,1-1-1 0 0,-1 1 0 0 0,-1-1 1 0 0,1 0 31 0 0,-1 1-1 0 0,1 0 1 0 0,0-1 0 0 0,0 1-1 0 0,-1 0 1 0 0,1 0 0 0 0,0 0 0 0 0,0 0-1 0 0,-1 0 1 0 0,1 0 0 0 0,0 0 0 0 0,0 1-1 0 0,-1-1 1 0 0,1 0 0 0 0,0 1-1 0 0,0-1 1 0 0,-1 1 0 0 0,1-1 0 0 0,0 1-1 0 0,0 0 1 0 0,0-1 0 0 0,0 1-1 0 0,-1 1 1 0 0,-20 19 509 0 0,2 0 0 0 0,0 1-1 0 0,2 1 1 0 0,0 1-1 0 0,-24 44 1 0 0,37-58-459 0 0,0-1-1 0 0,1 1 1 0 0,1 0 0 0 0,-1 0-1 0 0,2 0 1 0 0,-1 0 0 0 0,1 0-1 0 0,1 1 1 0 0,-1 16 0 0 0,2-22-111 0 0,1-1 1 0 0,-1 0-1 0 0,0 0 1 0 0,1 0-1 0 0,0 0 1 0 0,0 0-1 0 0,0 0 1 0 0,1 0-1 0 0,-1 0 1 0 0,1-1 0 0 0,0 1-1 0 0,0 0 1 0 0,0-1-1 0 0,1 0 1 0 0,-1 1-1 0 0,1-1 1 0 0,0 0-1 0 0,0 0 1 0 0,0 0-1 0 0,0-1 1 0 0,0 1-1 0 0,0-1 1 0 0,1 0-1 0 0,-1 0 1 0 0,1 0 0 0 0,7 3-1 0 0,-6-4-385 0 0,-1 1 0 0 0,1-1 0 0 0,0 0 0 0 0,0-1 0 0 0,-1 1 0 0 0,1-1 0 0 0,0 0 0 0 0,0 0 0 0 0,0-1 0 0 0,-1 1 0 0 0,1-1 0 0 0,6-2 0 0 0,8-3-8707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 7832 0 0,'-11'-7'8751'0'0,"10"11"-8204"0"0,1 0 0 0 0,0 0-1 0 0,0 0 1 0 0,2 6 0 0 0,11 65 1558 0 0,6 132-1 0 0,-19-205-2111 0 0,-9 464 2111 0 0,8-452-2254 0 0,0 1 0 0 0,-1-1 0 0 0,0 0 0 0 0,-8 23 0 0 0,10-37 44 0 0,0 1 0 0 0,-1-1 0 0 0,1 1 0 0 0,0-1 1 0 0,0 1-1 0 0,-1-1 0 0 0,1 1 0 0 0,0-1 0 0 0,-1 0 0 0 0,1 1 1 0 0,0-1-1 0 0,-1 1 0 0 0,1-1 0 0 0,-1 0 0 0 0,1 1 1 0 0,0-1-1 0 0,-1 0 0 0 0,1 0 0 0 0,-1 1 0 0 0,1-1 0 0 0,-2 0 1 0 0,-6 3-1265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10136 0 0,'0'0'777'0'0,"0"-1"-505"0"0,0 0-56 0 0,0 0-1 0 0,0 0 1 0 0,0 1-1 0 0,0-1 1 0 0,0 0 0 0 0,1 0-1 0 0,-1 0 1 0 0,0 1-1 0 0,1-1 1 0 0,-1 0 0 0 0,0 0-1 0 0,1 1 1 0 0,-1-1 0 0 0,1 0-1 0 0,-1 1 1 0 0,1-1-1 0 0,-1 1 1 0 0,1-1 0 0 0,0 1-1 0 0,-1-1 1 0 0,1 1-1 0 0,0-1 1 0 0,-1 1 0 0 0,1-1-1 0 0,0 1 1 0 0,-1 0-1 0 0,1-1 1 0 0,0 1 0 0 0,0 0-1 0 0,1-1 1 0 0,-1 1 508 0 0,42-12 3872 0 0,-21 6-3483 0 0,42-16 0 0 0,121-59-14 0 0,-89 35-3596 0 0,-64 28-173 0 0,-16 8 1194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 13360 0 0,'0'0'1026'0'0,"-1"-1"-668"0"0,0 1 30 0 0,0-1 0 0 0,0 1 0 0 0,0-1 0 0 0,0 1 0 0 0,0 0 0 0 0,0-1 0 0 0,0 1 0 0 0,0 0 0 0 0,0 0 0 0 0,0 0 0 0 0,0 0 0 0 0,0 0 0 0 0,0 0 0 0 0,-2 0 0 0 0,2 0-270 0 0,1 0-1 0 0,-1 1 1 0 0,1-1-1 0 0,-1 0 1 0 0,1 0-1 0 0,-1 1 0 0 0,1-1 1 0 0,-1 0-1 0 0,1 1 1 0 0,-1-1-1 0 0,1 1 1 0 0,0-1-1 0 0,-1 1 1 0 0,1-1-1 0 0,0 1 0 0 0,-1-1 1 0 0,1 1-1 0 0,-1 0 1 0 0,0 3-147 0 0,0-1 0 0 0,1 1 1 0 0,-1 0-1 0 0,0-1 0 0 0,1 1 1 0 0,0 5-1 0 0,-1 4 699 0 0,-7 22-239 0 0,5-23-285 0 0,0 0 1 0 0,-2 22-1 0 0,4 33 277 0 0,-3 38 128 0 0,1-66-377 0 0,1 0 0 0 0,3 0 1 0 0,1 0-1 0 0,8 47 1 0 0,-8-73-117 0 0,0-1 0 0 0,1 1 1 0 0,0-1-1 0 0,1 1 1 0 0,1-1-1 0 0,-1-1 0 0 0,2 1 1 0 0,0-1-1 0 0,0 1 1 0 0,9 9-1 0 0,-14-19-42 0 0,1 0-1 0 0,-1 0 1 0 0,1-1-1 0 0,0 1 1 0 0,-1-1 0 0 0,1 1-1 0 0,0-1 1 0 0,0 0-1 0 0,0 1 1 0 0,0-1-1 0 0,0 0 1 0 0,0 0 0 0 0,0-1-1 0 0,1 1 1 0 0,-1 0-1 0 0,0-1 1 0 0,3 1-1 0 0,-3-1 3 0 0,0 0 0 0 0,0 0-1 0 0,0-1 1 0 0,0 1-1 0 0,0-1 1 0 0,0 1 0 0 0,0-1-1 0 0,-1 0 1 0 0,1 0-1 0 0,0 0 1 0 0,0 0-1 0 0,0 0 1 0 0,-1 0 0 0 0,1 0-1 0 0,-1 0 1 0 0,1-1-1 0 0,-1 1 1 0 0,1-1 0 0 0,0-1-1 0 0,47-61 566 0 0,-5 4-110 0 0,-28 39-303 0 0,-4 6-17 0 0,15-15-1 0 0,-23 26-82 0 0,1 0 1 0 0,-1 0 0 0 0,1 1-1 0 0,0 0 1 0 0,0-1 0 0 0,0 1-1 0 0,11-4 1 0 0,-16 7-59 0 0,1 0 0 0 0,0 0 0 0 0,-1 0 0 0 0,1-1 0 0 0,0 1 0 0 0,-1 0 0 0 0,1 0-1 0 0,-1 0 1 0 0,1 0 0 0 0,0 0 0 0 0,-1 0 0 0 0,1 0 0 0 0,0 0 0 0 0,-1 1 0 0 0,1-1 0 0 0,-1 0 0 0 0,1 0 0 0 0,0 0 0 0 0,-1 1 0 0 0,1-1-1 0 0,-1 0 1 0 0,1 1 0 0 0,0 0 0 0 0,0 0-7 0 0,0 0-1 0 0,0 0 0 0 0,0 0 1 0 0,0 1-1 0 0,0-1 0 0 0,0 0 1 0 0,-1 1-1 0 0,1-1 0 0 0,0 3 1 0 0,1 3-9 0 0,0-1 0 0 0,-1 1 0 0 0,0 11 1 0 0,-1 4 93 0 0,-1 1 0 0 0,-1 0-1 0 0,-7 30 1 0 0,0 2 15 0 0,6-37-83 0 0,1 1 26 0 0,-1 24-1 0 0,3-42-77 0 0,-1-1 0 0 0,1 1 0 0 0,0-1 0 0 0,0 0 0 0 0,0 1 0 0 0,1-1 0 0 0,-1 0 0 0 0,0 1 0 0 0,0-1 0 0 0,0 0-1 0 0,0 1 1 0 0,0-1 0 0 0,0 0 0 0 0,0 1 0 0 0,1-1 0 0 0,-1 0 0 0 0,0 1 0 0 0,0-1 0 0 0,0 0 0 0 0,1 1 0 0 0,-1-1 0 0 0,0 0 0 0 0,0 0 0 0 0,1 1 0 0 0,-1-1 0 0 0,0 0 0 0 0,1 0 0 0 0,-1 0 0 0 0,0 1 0 0 0,1-1-1 0 0,-1 0 1 0 0,0 0 0 0 0,1 0 0 0 0,-1 0 0 0 0,0 0 0 0 0,1 0 0 0 0,-1 0 0 0 0,0 0 0 0 0,1 0 0 0 0,-1 0 0 0 0,1 0 0 0 0,-1 0 0 0 0,0 0 0 0 0,1 0 0 0 0,-1 0 0 0 0,0 0 0 0 0,1 0 0 0 0,-1 0 0 0 0,0-1-1 0 0,1 1 1 0 0,-1 0 0 0 0,0 0 0 0 0,1 0 0 0 0,-1 0 0 0 0,1-1 0 0 0,18-12-2339 0 0,4-4-359 0 0,1-3-3993 0 0,-9 6-521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16128 0 0,'0'0'1241'0'0,"6"-13"1137"0"0,11-34 6132 0 0,-9 25-7192 0 0,1 1 1 0 0,25-41-1 0 0,-34 61-1324 0 0,0 1-1 0 0,1-1 0 0 0,-1 0 0 0 0,1 0 0 0 0,-1 1 1 0 0,1-1-1 0 0,0 0 0 0 0,-1 1 0 0 0,1-1 0 0 0,0 1 1 0 0,-1-1-1 0 0,1 0 0 0 0,0 1 0 0 0,0 0 1 0 0,0-1-1 0 0,-1 1 0 0 0,1-1 0 0 0,0 1 0 0 0,0 0 1 0 0,0 0-1 0 0,0-1 0 0 0,0 1 0 0 0,-1 0 0 0 0,1 0 1 0 0,1 0-1 0 0,0 0 4 0 0,-1 1 1 0 0,0-1-1 0 0,1 1 1 0 0,-1-1-1 0 0,0 1 0 0 0,1 0 1 0 0,-1 0-1 0 0,0-1 1 0 0,0 1-1 0 0,0 0 0 0 0,0 0 1 0 0,0 0-1 0 0,0 0 1 0 0,1 2-1 0 0,3 3 78 0 0,-1 0-1 0 0,1 1 1 0 0,-2-1-1 0 0,6 12 1 0 0,6 16-40 0 0,7 15-41 0 0,-21-46 2 0 0,0-1-1 0 0,0 1 1 0 0,0-1-1 0 0,0 1 1 0 0,1-1-1 0 0,-1 0 1 0 0,1 1-1 0 0,0-1 1 0 0,-1 0-1 0 0,1 0 1 0 0,0 0 0 0 0,0 0-1 0 0,0-1 1 0 0,1 1-1 0 0,3 2 1 0 0,-5-4-1 0 0,0 1 1 0 0,0-1-1 0 0,1 0 1 0 0,-1 0 0 0 0,0 1-1 0 0,0-1 1 0 0,0 0-1 0 0,1 0 1 0 0,-1 0 0 0 0,0 0-1 0 0,0 0 1 0 0,1 0-1 0 0,-1-1 1 0 0,0 1-1 0 0,0 0 1 0 0,0-1 0 0 0,0 1-1 0 0,1-1 1 0 0,-1 1-1 0 0,0-1 1 0 0,0 1 0 0 0,0-1-1 0 0,0 0 1 0 0,0 1-1 0 0,0-1 1 0 0,0 0 0 0 0,0 0-1 0 0,-1 0 1 0 0,1 0-1 0 0,0 0 1 0 0,0 0-1 0 0,-1 0 1 0 0,1 0 0 0 0,-1 0-1 0 0,1 0 1 0 0,0-2-1 0 0,9-15 25 0 0,-2-1-1 0 0,1 0 1 0 0,-2-1-1 0 0,7-32 1 0 0,-11 40-1221 0 0,-2-1-1 0 0,2-20 1 0 0,-6 13-9178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19351 0 0,'-8'0'940'0'0,"3"0"-828"0"0,1 0 0 0 0,0 0 0 0 0,-1 1 0 0 0,1 0 0 0 0,0 0 0 0 0,0 0 0 0 0,-1 0 0 0 0,1 1 0 0 0,0-1 0 0 0,0 1 0 0 0,1 0 0 0 0,-1 1 0 0 0,-5 2 0 0 0,2 2 155 0 0,0-1 1 0 0,0 1 0 0 0,1 0-1 0 0,0 1 1 0 0,-6 8 0 0 0,3-3 377 0 0,0 1 0 0 0,0 0 0 0 0,1 1 0 0 0,-8 23 0 0 0,14-32-497 0 0,0 0 0 0 0,0 0 0 0 0,1 0 0 0 0,0 0-1 0 0,0 0 1 0 0,1 0 0 0 0,-1 0 0 0 0,1 0 0 0 0,1 0-1 0 0,-1 0 1 0 0,1 0 0 0 0,0 0 0 0 0,0 0 0 0 0,1 0-1 0 0,4 9 1 0 0,-5-13-123 0 0,-1 0-1 0 0,1 0 0 0 0,0 0 1 0 0,0-1-1 0 0,0 1 1 0 0,0-1-1 0 0,1 1 0 0 0,-1-1 1 0 0,0 1-1 0 0,1-1 1 0 0,-1 0-1 0 0,1 1 0 0 0,-1-1 1 0 0,1 0-1 0 0,0 0 1 0 0,-1 0-1 0 0,1 0 0 0 0,0-1 1 0 0,0 1-1 0 0,2 0 1 0 0,-1 0 42 0 0,0-1 0 0 0,0 0 0 0 0,0 0 0 0 0,0 0 0 0 0,0 0 1 0 0,0 0-1 0 0,0-1 0 0 0,0 0 0 0 0,0 1 0 0 0,0-1 0 0 0,5-3 1 0 0,2 0 120 0 0,-1-2 1 0 0,0 1 0 0 0,0-1 0 0 0,0-1-1 0 0,-1 0 1 0 0,11-10 0 0 0,-6 3-361 0 0,0 0 0 0 0,-1-1 0 0 0,-1 0 0 0 0,16-29 0 0 0,-10 10-729 0 0,-9 18-1290 0 0,12-21 1 0 0,-17 32 679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184 340 16783 0 0,'0'0'382'0'0,"-14"-4"924"0"0,-1 1-1394 0 0,7 1 553 0 0,0 0-1 0 0,-1 1 0 0 0,1 1 0 0 0,-9-1 0 0 0,13 1-276 0 0,1 1 0 0 0,0 0 0 0 0,-1-1-1 0 0,1 1 1 0 0,0 0 0 0 0,-1 0 0 0 0,1 1-1 0 0,0-1 1 0 0,0 1 0 0 0,0 0-1 0 0,0-1 1 0 0,1 1 0 0 0,-5 4 0 0 0,4-4-176 0 0,1 0 1 0 0,0 0-1 0 0,-1 0 0 0 0,1 1 1 0 0,0-1-1 0 0,0 0 1 0 0,0 1-1 0 0,1 0 1 0 0,-1-1-1 0 0,0 1 1 0 0,1 0-1 0 0,0 0 0 0 0,0 0 1 0 0,-1 3-1 0 0,-9 28 271 0 0,8-26 6 0 0,0 0 1 0 0,0 1-1 0 0,-2 16 0 0 0,3-9 16 0 0,1 33 1 0 0,1-43-276 0 0,1 1 0 0 0,0 0 0 0 0,0-1 0 0 0,1 1 1 0 0,0-1-1 0 0,0 0 0 0 0,6 11 0 0 0,-7-13 50 0 0,1-1 1 0 0,0 0-1 0 0,0 1 0 0 0,1-1 0 0 0,-1 0 0 0 0,0 0 0 0 0,1 0 1 0 0,0-1-1 0 0,6 6 0 0 0,-7-7-28 0 0,1 1 0 0 0,0-1 0 0 0,0 0 1 0 0,-1 0-1 0 0,1 0 0 0 0,0 0 0 0 0,0-1 0 0 0,0 1 0 0 0,0-1 1 0 0,0 1-1 0 0,1-1 0 0 0,-1 0 0 0 0,3-1 0 0 0,0 0-40 0 0,-1 0 0 0 0,1 0 1 0 0,-1 0-1 0 0,0-1 0 0 0,0 0 0 0 0,1 0 0 0 0,-1 0 0 0 0,-1-1 1 0 0,1 0-1 0 0,0 0 0 0 0,-1 0 0 0 0,1 0 0 0 0,-1-1 0 0 0,0 0 0 0 0,0 0 1 0 0,0 0-1 0 0,-1 0 0 0 0,6-8 0 0 0,3-8 23 0 0,0-1 1 0 0,-1 0-1 0 0,8-24 1 0 0,-12 29-33 0 0,14-39 133 0 0,23-93 0 0 0,-31 92-48 0 0,19-63-421 0 0,-24 90 646 0 0,-6 21-76 0 0,1 0 0 0 0,-1 1 0 0 0,1-1 0 0 0,0 1 0 0 0,7-10-1 0 0,-10 17-222 0 0,0 0 0 0 0,0 0-1 0 0,0 0 1 0 0,0 0 0 0 0,0 0-1 0 0,0 0 1 0 0,0 0 0 0 0,0 0-1 0 0,0 0 1 0 0,0 0 0 0 0,0 0-1 0 0,0 0 1 0 0,0 0 0 0 0,0 0-1 0 0,0 0 1 0 0,0 0 0 0 0,0 0-1 0 0,0 0 1 0 0,0 0 0 0 0,1 0-1 0 0,-1 0 1 0 0,0 0 0 0 0,0 1-1 0 0,0-1 1 0 0,0 0 0 0 0,0 0-1 0 0,0 0 1 0 0,0 0 0 0 0,0 0-1 0 0,0 0 1 0 0,0 0 0 0 0,0 0-1 0 0,0-1 1 0 0,0 1 0 0 0,0 0-1 0 0,1 0 1 0 0,-1 0 0 0 0,0 0-1 0 0,0 0 1 0 0,0 0 0 0 0,0 0-1 0 0,0 0 1 0 0,0 0 0 0 0,0 0-1 0 0,0 0 1 0 0,0 0 0 0 0,0 0-1 0 0,0 0 1 0 0,0 0 0 0 0,0 0-1 0 0,0 0 1 0 0,0 0 0 0 0,0 0-1 0 0,0 0 1 0 0,0 0 0 0 0,0-1-1 0 0,0 1 1 0 0,0 0-1 0 0,1 0 1 0 0,-1 0 0 0 0,-1 10 400 0 0,-4 16 105 0 0,-3 0-475 0 0,-4 28 1 0 0,-4 17-502 0 0,-9 26-340 0 0,-21 186-1 0 0,44-261-842 0 0,1 24-1 0 0,1-46 1557 0 0,0 18-1836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68 3680 0 0,'6'-5'3578'0'0,"0"-3"-437"0"0,-5 8-3026 0 0,-1-1-1 0 0,1 0 1 0 0,-1 0 0 0 0,1 1 0 0 0,-1-1 0 0 0,1 0-1 0 0,0 1 1 0 0,-1-1 0 0 0,1 1 0 0 0,0-1 0 0 0,-1 1 0 0 0,1-1-1 0 0,1 0 1 0 0,8-15 3759 0 0,-9 15-3749 0 0,-1 0 1 0 0,1 0-1 0 0,-1-1 1 0 0,1 1 0 0 0,-1 0-1 0 0,1 0 1 0 0,-1-1 0 0 0,0 1-1 0 0,0 0 1 0 0,1 0 0 0 0,-1-1-1 0 0,0-1 1 0 0,0 2 440 0 0,-9-7 1049 0 0,6 7-1488 0 0,0 1 1 0 0,0-1-1 0 0,1 1 0 0 0,-1 0 0 0 0,0 0 1 0 0,0 0-1 0 0,0 0 0 0 0,0 0 0 0 0,0 0 1 0 0,1 1-1 0 0,-1-1 0 0 0,0 1 0 0 0,-5 2 1 0 0,-5 2 287 0 0,-20 12 0 0 0,17-9-59 0 0,6-2-129 0 0,0 0 1 0 0,1 1-1 0 0,0-1 0 0 0,0 2 1 0 0,1-1-1 0 0,0 1 1 0 0,0 0-1 0 0,1 1 0 0 0,0 0 1 0 0,0 0-1 0 0,1 1 0 0 0,-10 19 1 0 0,9-14-17 0 0,1 1 1 0 0,1 0-1 0 0,0 0 1 0 0,0 0 0 0 0,2 1-1 0 0,0-1 1 0 0,1 1-1 0 0,0 19 1 0 0,2-34-205 0 0,0 0 0 0 0,0 0 0 0 0,0 0 0 0 0,0 0 0 0 0,1 0 0 0 0,-1 0 0 0 0,0 0 0 0 0,1 0 1 0 0,-1 0-1 0 0,1-1 0 0 0,0 1 0 0 0,0 0 0 0 0,0 0 0 0 0,0-1 0 0 0,0 1 0 0 0,0 0 0 0 0,0-1 0 0 0,0 1 0 0 0,0-1 0 0 0,1 1 0 0 0,-1-1 1 0 0,1 0-1 0 0,-1 0 0 0 0,1 0 0 0 0,0 0 0 0 0,-1 0 0 0 0,1 0 0 0 0,0 0 0 0 0,0 0 0 0 0,-1 0 0 0 0,1-1 0 0 0,0 1 0 0 0,4 0 0 0 0,2-1 16 0 0,-1 1 0 0 0,1-1-1 0 0,0-1 1 0 0,-1 1-1 0 0,1-1 1 0 0,0 0 0 0 0,9-4-1 0 0,23-7-1653 0 0,0-3-1 0 0,42-20 0 0 0,-71 29 1386 0 0,12-6-1365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12 16439 0 0,'0'-1'64'0'0,"-1"0"0"0"0,1 1 0 0 0,-1-1 0 0 0,1 0 0 0 0,-1 1 0 0 0,1-1 0 0 0,-1 0 0 0 0,0 1 0 0 0,1-1 0 0 0,-1 0 0 0 0,0 1 0 0 0,1-1 0 0 0,-1 1 0 0 0,0 0 0 0 0,0-1 0 0 0,1 1 0 0 0,-1-1 0 0 0,0 1 0 0 0,0 0 0 0 0,0 0 0 0 0,0-1 0 0 0,0 1 0 0 0,1 0 0 0 0,-2 0 0 0 0,-1 0-17 0 0,1 0 0 0 0,-1 1 0 0 0,1-1 0 0 0,-1 1 0 0 0,1-1 0 0 0,-1 1 0 0 0,1 0 1 0 0,-4 2-1 0 0,-3 2 151 0 0,-1 0 1 0 0,2 1-1 0 0,-11 8 1 0 0,0 3 746 0 0,-30 34 0 0 0,45-46-827 0 0,0 1-1 0 0,0 0 1 0 0,1 0 0 0 0,-1 0-1 0 0,1 0 1 0 0,1 0-1 0 0,-1 1 1 0 0,1-1-1 0 0,0 1 1 0 0,-2 12-1 0 0,3-8 60 0 0,0 0 1 0 0,1 1-1 0 0,0-1 0 0 0,0 0 0 0 0,4 20 0 0 0,-3-29-151 0 0,-1 0-1 0 0,1 0 0 0 0,-1 1 0 0 0,1-1 0 0 0,0 0 1 0 0,0 0-1 0 0,0 0 0 0 0,0 0 0 0 0,0 0 1 0 0,0 0-1 0 0,0 0 0 0 0,1 0 0 0 0,-1 0 0 0 0,1-1 1 0 0,-1 1-1 0 0,1 0 0 0 0,0-1 0 0 0,0 1 1 0 0,0-1-1 0 0,0 0 0 0 0,0 0 0 0 0,0 0 1 0 0,0 0-1 0 0,0 0 0 0 0,0 0 0 0 0,0 0 0 0 0,0-1 1 0 0,1 1-1 0 0,-1-1 0 0 0,0 0 0 0 0,0 1 1 0 0,1-1-1 0 0,-1 0 0 0 0,0 0 0 0 0,1-1 0 0 0,-1 1 1 0 0,0 0-1 0 0,0-1 0 0 0,1 1 0 0 0,-1-1 1 0 0,0 0-1 0 0,0 0 0 0 0,0 0 0 0 0,0 0 1 0 0,0 0-1 0 0,0 0 0 0 0,0 0 0 0 0,0-1 0 0 0,0 1 1 0 0,2-3-1 0 0,6-9 191 0 0,-1 0-1 0 0,0-1 1 0 0,-1 0 0 0 0,0 0-1 0 0,7-21 1 0 0,-8 18 117 0 0,1 0 1 0 0,1 0-1 0 0,15-21 1 0 0,-10 18 303 0 0,-13 19-480 0 0,4 14-469 0 0,-4 4 613 0 0,0 0-1 0 0,-1 17 0 0 0,1 24-26 0 0,0-47-57 0 0,-1-2-312 0 0,1-1-1 0 0,3 18 1 0 0,-3-25-121 0 0,-1 1 0 0 0,0-1 0 0 0,1 1 0 0 0,-1-1 0 0 0,1 0 0 0 0,-1 1 1 0 0,1-1-1 0 0,0 0 0 0 0,0 1 0 0 0,-1-1 0 0 0,1 0 0 0 0,0 0 0 0 0,0 0 0 0 0,0 0 0 0 0,0 0 1 0 0,1 0-1 0 0,-1 0 0 0 0,0 0 0 0 0,0 0 0 0 0,0-1 0 0 0,1 1 0 0 0,-1 0 0 0 0,0-1 0 0 0,3 1 1 0 0,2 0-1699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55 18167 0 0,'1'-4'540'0'0,"1"-1"-276"0"0,0 0-1 0 0,0 1 1 0 0,0-1 0 0 0,1 0 0 0 0,-1 1 0 0 0,1 0-1 0 0,0-1 1 0 0,0 1 0 0 0,7-6 2542 0 0,-5 40-1047 0 0,-8 31-805 0 0,-17 97 1 0 0,-1 6-243 0 0,20-144-700 0 0,1-1-1 0 0,0 1 1 0 0,2-1-1 0 0,4 20 0 0 0,-6-37-210 0 0,1 1 0 0 0,0-1-1 0 0,-1 0 1 0 0,1 0 0 0 0,0 0 0 0 0,0 0-1 0 0,1 0 1 0 0,-1 0 0 0 0,2 2-1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1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21191 0 0,'0'31'1920'0'0,"0"-29"-1847"0"0,0 0-1 0 0,1 0 1 0 0,-1 0-1 0 0,1 0 1 0 0,-1 0-1 0 0,1 0 0 0 0,0 0 1 0 0,1 2-1 0 0,3 11 614 0 0,-4-7-243 0 0,-1 0-1 0 0,0 0 1 0 0,-1 13 0 0 0,-12 50 1867 0 0,9-52-2032 0 0,-10 45-166 0 0,-6 86-1 0 0,17-114-1478 0 0,1-2-6299 0 0,-1-11-948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5984 0 0,'0'0'464'0'0,"7"10"5200"0"0,-8 25 3481 0 0,-7 45-5319 0 0,1-36-2985 0 0,3-23-539 0 0,1 0 0 0 0,0 0 0 0 0,2 0 0 0 0,2 41 0 0 0,5-40-1322 0 0,-6-22 437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44 9216 0 0,'-37'-38'12660'0'0,"36"38"-12472"0"0,0-1-1 0 0,0 0 0 0 0,0 1 1 0 0,0-1-1 0 0,0 1 0 0 0,0-1 1 0 0,-1 1-1 0 0,1-1 1 0 0,0 1-1 0 0,0 0 0 0 0,-2 0 1 0 0,-2 4-1618 0 0,2 1-354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1 381 4144 0 0,'11'1'16022'0'0,"-3"-2"-14953"0"0,-5 0-862 0 0,0 0-1 0 0,0-1 0 0 0,0 1 0 0 0,0-1 1 0 0,-1 1-1 0 0,1-1 0 0 0,-1 0 0 0 0,1 0 1 0 0,-1 0-1 0 0,0-1 0 0 0,0 1 0 0 0,0 0 1 0 0,0-1-1 0 0,0 0 0 0 0,2-3 0 0 0,0-2 80 0 0,6-9 338 0 0,-1 0 1 0 0,9-29-1 0 0,-9 23-154 0 0,0 0 0 0 0,1 1 0 0 0,26-42 0 0 0,-36 63-467 0 0,1 1 0 0 0,-1-1-1 0 0,0 1 1 0 0,1-1 0 0 0,-1 1 0 0 0,0-1 0 0 0,1 1 0 0 0,-1-1 0 0 0,0 1-1 0 0,1 0 1 0 0,-1-1 0 0 0,1 1 0 0 0,-1 0 0 0 0,1-1 0 0 0,-1 1 0 0 0,1 0 0 0 0,-1-1-1 0 0,1 1 1 0 0,-1 0 0 0 0,1 0 0 0 0,-1 0 0 0 0,2-1 0 0 0,-2 2 1 0 0,1-1 0 0 0,-1 0 0 0 0,1 0 0 0 0,-1 0 0 0 0,1 1 1 0 0,-1-1-1 0 0,0 0 0 0 0,1 1 0 0 0,-1-1 0 0 0,1 0 0 0 0,-1 1 0 0 0,0-1 0 0 0,1 0 1 0 0,-1 1-1 0 0,0-1 0 0 0,1 1 0 0 0,-1-1 0 0 0,0 1 0 0 0,1 0 0 0 0,1 5 29 0 0,0-1 0 0 0,0 1-1 0 0,1 8 1 0 0,-1-7-23 0 0,10 54-2 0 0,2 8 13 0 0,-12-60-17 0 0,1 0 0 0 0,0-1 0 0 0,1 1 0 0 0,-1-1 0 0 0,8 11 0 0 0,-9-15 20 0 0,1-1-1 0 0,-1 0 0 0 0,1 0 0 0 0,-1 0 0 0 0,1 0 0 0 0,0 0 0 0 0,0-1 0 0 0,0 1 0 0 0,7 3 0 0 0,-9-6 5 0 0,0 1-1 0 0,1-1 1 0 0,-1 1-1 0 0,0-1 1 0 0,1 0-1 0 0,-1 1 1 0 0,1-1-1 0 0,-1 0 1 0 0,0 0-1 0 0,1 0 1 0 0,-1 0-1 0 0,1 0 1 0 0,-1 0-1 0 0,0-1 1 0 0,1 1-1 0 0,-1 0 0 0 0,0-1 1 0 0,1 1-1 0 0,-1-1 1 0 0,0 1-1 0 0,1-1 1 0 0,-1 0-1 0 0,0 1 1 0 0,0-1-1 0 0,0 0 1 0 0,0 0-1 0 0,0 0 1 0 0,0 0-1 0 0,0 0 1 0 0,1-2-1 0 0,5-4 84 0 0,-1 0 0 0 0,0-1 0 0 0,0 1 0 0 0,-1-2-1 0 0,0 1 1 0 0,5-13 0 0 0,1-7-64 0 0,-2 0 0 0 0,-1 0 0 0 0,-2-1 1 0 0,4-34-1 0 0,-3-57-3299 0 0,-7 106 1404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3680 0 0,'0'0'167'0'0,"-1"-2"1770"0"0,-1-12 8047 0 0,2 11-9555 0 0,0 1-52 0 0,0 0 1 0 0,0 0-1 0 0,1 0 1 0 0,-1 1-1 0 0,1-1 1 0 0,0 0-1 0 0,-1 0 1 0 0,1 1-1 0 0,0-1 1 0 0,1-1-1 0 0,5-12 3844 0 0,-7 17-4148 0 0,0 0 1 0 0,0 1-1 0 0,0-1 0 0 0,0 0 1 0 0,0 0-1 0 0,1 0 1 0 0,-1 0-1 0 0,2 3 0 0 0,0 11 96 0 0,-2 22 105 0 0,-1-15-157 0 0,1-1 0 0 0,1 1 0 0 0,1 0 0 0 0,0-1 0 0 0,9 29 0 0 0,-8-41-41 0 0,-1-2 31 0 0,0 1-1 0 0,1-1 1 0 0,1 0 0 0 0,-1 0-1 0 0,7 9 1 0 0,-9-15-74 0 0,0 0 0 0 0,0-1 0 0 0,0 1 0 0 0,1-1 0 0 0,-1 1 1 0 0,0-1-1 0 0,1 0 0 0 0,0 0 0 0 0,-1 0 0 0 0,1 0 1 0 0,-1 0-1 0 0,1 0 0 0 0,0 0 0 0 0,0 0 0 0 0,-1 0 0 0 0,1-1 1 0 0,0 1-1 0 0,0-1 0 0 0,0 0 0 0 0,0 1 0 0 0,0-1 1 0 0,0 0-1 0 0,0 0 0 0 0,0 0 0 0 0,0 0 0 0 0,0-1 0 0 0,-1 1 1 0 0,1 0-1 0 0,0-1 0 0 0,2 0 0 0 0,0-1 39 0 0,0 0 0 0 0,0 0 0 0 0,0 0 0 0 0,0-1 0 0 0,-1 0 0 0 0,1 1 0 0 0,-1-1 1 0 0,1-1-1 0 0,-1 1 0 0 0,0 0 0 0 0,4-8 0 0 0,2-1 117 0 0,-2 0 0 0 0,9-18 0 0 0,-7 9 18 0 0,8-31 0 0 0,-12 34-114 0 0,2-1-1 0 0,14-31 1 0 0,-11 34-178 0 0,-7 11-122 0 0,0 1 0 0 0,0 0 0 0 0,-1-1 1 0 0,1 0-1 0 0,-1 0 0 0 0,-1 0 0 0 0,1 0 0 0 0,0 0 1 0 0,-1 0-1 0 0,1-9 0 0 0,12 18-4118 0 0,-8 0 1870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21 17791 0 0,'-2'-9'1885'0'0,"0"2"-1818"0"0,0 2 1725 0 0,-11 81-189 0 0,4-16-1430 0 0,-9 52-2 0 0,-3 13-14 0 0,-4 18 403 0 0,22-125-405 0 0,1-9 132 0 0,1-1-1 0 0,-1-1 1 0 0,-5 15 0 0 0,7-21 77 0 0,-4 2 232 0 0,-3 3 650 0 0,10-10-583 0 0,-1 2-637 0 0,0 0 0 0 0,1 0 0 0 0,-1 1 0 0 0,0-1 0 0 0,1 1 0 0 0,-1 0 0 0 0,1-1 0 0 0,0 1 0 0 0,-1 0 0 0 0,1 0 0 0 0,5 0 0 0 0,34-6-48 0 0,-38 6 33 0 0,44-3-11 0 0,0 2 0 0 0,78 5 0 0 0,-109-2-5 0 0,26-1 0 0 0,-38-1 25 0 0,1 1 0 0 0,0-1 0 0 0,-1 0 1 0 0,1-1-1 0 0,0 1 0 0 0,-1-1 0 0 0,0 0 0 0 0,6-3 0 0 0,-10 5 4 0 0,-1-1 0 0 0,0 1 1 0 0,1-1-1 0 0,-1 1 0 0 0,1-1 1 0 0,-1 1-1 0 0,0-1 0 0 0,1 1 1 0 0,-1-1-1 0 0,0 1 0 0 0,0-1 1 0 0,1 1-1 0 0,-1-1 0 0 0,0 1 1 0 0,0-1-1 0 0,0 1 0 0 0,0-1 1 0 0,0 0-1 0 0,0 1 0 0 0,0-1 1 0 0,0 1-1 0 0,0-1 0 0 0,0 0 1 0 0,0 1-1 0 0,0-1 0 0 0,0 1 1 0 0,0-1-1 0 0,0 1 0 0 0,-1-2 1 0 0,-7-14-217 0 0,4 12 149 0 0,0-1-1 0 0,-1 1 1 0 0,1 1-1 0 0,-1-1 1 0 0,0 0-1 0 0,1 1 1 0 0,-2 0-1 0 0,-8-4 1 0 0,-7-1 47 0 0,-21-6 1 0 0,26 9-36 0 0,4 2 48 0 0,-4 0-289 0 0,14 2 76 0 0,10 2-9 0 0,49 6 110 0 0,122 19 1143 0 0,-157-16-709 0 0,-21-10 81 0 0,-10 14 557 0 0,-2 1-382 0 0,-4-3-623 0 0,0-1 0 0 0,-24 13 1 0 0,-7 5-921 0 0,26-19 154 0 0,18-9 500 0 0,0-1 0 0 0,0 1 1 0 0,-1 1-1 0 0,1-1 1 0 0,0 0-1 0 0,0 0 1 0 0,0 1-1 0 0,0-1 0 0 0,-2 3 1 0 0,-1 1-1902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189 127 12440 0 0,'0'0'1125'0'0,"-9"-1"-906"0"0,3-1 482 0 0,0 1-1 0 0,-1 0 1 0 0,1 0 0 0 0,-1 1 0 0 0,1 0 0 0 0,-1 0 0 0 0,0 0 0 0 0,1 1 0 0 0,-1 0 0 0 0,-7 2 0 0 0,9-1-205 0 0,0 0 0 0 0,1-1 1 0 0,0 1-1 0 0,-1 1 0 0 0,1-1 1 0 0,0 1-1 0 0,0-1 0 0 0,-3 4 1 0 0,3-3-459 0 0,1 0 0 0 0,1 1 0 0 0,-1-1 0 0 0,0 0 0 0 0,-3 7 0 0 0,0 2 233 0 0,0 0 1 0 0,0 1 0 0 0,2-1 0 0 0,0 1 0 0 0,-4 17 0 0 0,7-23-153 0 0,0 0 1 0 0,0 0 0 0 0,0 0-1 0 0,1 0 1 0 0,0 0-1 0 0,1 0 1 0 0,0 0 0 0 0,0 0-1 0 0,0 0 1 0 0,1 0-1 0 0,4 11 1 0 0,-5-15-80 0 0,0-1 1 0 0,0 0-1 0 0,0 1 0 0 0,1-1 0 0 0,-1 0 0 0 0,1 0 1 0 0,-1 0-1 0 0,1 0 0 0 0,0 0 0 0 0,0 0 0 0 0,0 0 1 0 0,0-1-1 0 0,0 1 0 0 0,0-1 0 0 0,0 1 0 0 0,1-1 1 0 0,-1 0-1 0 0,0 0 0 0 0,1 0 0 0 0,-1 0 0 0 0,1 0 1 0 0,-1 0-1 0 0,4 0 0 0 0,-3-1-5 0 0,1-1 0 0 0,-1 1 0 0 0,1 0-1 0 0,-1-1 1 0 0,0 1 0 0 0,1-1 0 0 0,-1 0 0 0 0,0 0 0 0 0,1-1-1 0 0,-1 1 1 0 0,0-1 0 0 0,0 1 0 0 0,0-1 0 0 0,0 0 0 0 0,-1 0-1 0 0,1 0 1 0 0,4-5 0 0 0,2-3 62 0 0,0 0 1 0 0,-1 0-1 0 0,0-1 1 0 0,-1-1-1 0 0,0 1 1 0 0,7-17-1 0 0,-5 6-64 0 0,-1 0 0 0 0,11-42 0 0 0,-17 45-199 0 0,0 1-1 0 0,-1-1 0 0 0,0 0 1 0 0,-4-25-1 0 0,-3 4-2628 0 0,1 23-5602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33 4896 0 0,'0'0'223'0'0,"1"0"-17"0"0,11-4 691 0 0,0-5 7013 0 0,-12 3-6090 0 0,0 6-1661 0 0,0 0 0 0 0,0-1-1 0 0,0 1 1 0 0,0-1 0 0 0,1 1 0 0 0,-1-1 0 0 0,0 1 0 0 0,0 0-1 0 0,0-1 1 0 0,0 1 0 0 0,0-1 0 0 0,0 1 0 0 0,-1-1 0 0 0,1 1-1 0 0,0 0 1 0 0,0-1 0 0 0,0 1 0 0 0,0-1 0 0 0,0 1 0 0 0,-1-1-1 0 0,-1 0 67 0 0,0 0-1 0 0,0 1 1 0 0,0-1-1 0 0,0 1 0 0 0,0-1 1 0 0,-1 1-1 0 0,1 0 1 0 0,0-1-1 0 0,0 1 1 0 0,0 0-1 0 0,-1 1 0 0 0,1-1 1 0 0,0 0-1 0 0,0 1 1 0 0,0-1-1 0 0,0 1 0 0 0,0 0 1 0 0,0-1-1 0 0,-3 3 1 0 0,-7 2 433 0 0,2 1 1 0 0,-14 9-1 0 0,12-7-443 0 0,4-3-99 0 0,1 1 0 0 0,-1 0 0 0 0,1 1 0 0 0,0 0-1 0 0,1 0 1 0 0,0 0 0 0 0,0 0 0 0 0,1 1 0 0 0,-7 12 0 0 0,7-10-4 0 0,0-1 1 0 0,1 1-1 0 0,0 1 1 0 0,-4 17-1 0 0,6-19 56 0 0,1 1 0 0 0,0-1 0 0 0,0 1 0 0 0,1 16 0 0 0,1-22-113 0 0,-1 1 0 0 0,1-1 0 0 0,0 0 0 0 0,0 0-1 0 0,0 0 1 0 0,0 0 0 0 0,1 0 0 0 0,0 0 0 0 0,0 0 0 0 0,0 0 0 0 0,0-1-1 0 0,0 1 1 0 0,5 4 0 0 0,-5-6-70 0 0,0 0 1 0 0,1-1-1 0 0,-1 1 0 0 0,1-1 0 0 0,-1 1 0 0 0,1-1 1 0 0,-1 0-1 0 0,1 0 0 0 0,0 0 0 0 0,0-1 0 0 0,-1 1 1 0 0,1-1-1 0 0,0 1 0 0 0,0-1 0 0 0,0 0 0 0 0,0 0 1 0 0,-1 0-1 0 0,1 0 0 0 0,0-1 0 0 0,0 1 0 0 0,0-1 1 0 0,0 1-1 0 0,3-3 0 0 0,2 1-160 0 0,0-1 0 0 0,0-1 0 0 0,0 0 0 0 0,0 0 0 0 0,0 0 0 0 0,10-9 0 0 0,9-8-945 0 0,68-50-4933 0 0,-70 56 4438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18 10592 0 0,'-8'-7'1136'0'0,"5"6"-569"0"0,1-1 0 0 0,-1 1 0 0 0,0 0 0 0 0,0 0 0 0 0,0 0 1 0 0,1 0-1 0 0,-1 0 0 0 0,0 0 0 0 0,0 1 0 0 0,0-1 0 0 0,0 1 0 0 0,0 0 1 0 0,0 0-1 0 0,0 0 0 0 0,-5 2 0 0 0,4-2-433 0 0,1 1 0 0 0,0 0 0 0 0,0 0 0 0 0,0 1 0 0 0,0-1 0 0 0,0 1 0 0 0,0 0 0 0 0,0-1 0 0 0,0 1 0 0 0,1 0 0 0 0,-1 1 0 0 0,1-1 0 0 0,0 0 0 0 0,-1 1 0 0 0,1-1 0 0 0,0 1 0 0 0,0 0 0 0 0,1 0 0 0 0,-1 0 0 0 0,0 0 0 0 0,-1 5 0 0 0,0 1-111 0 0,0 0-1 0 0,0 1 1 0 0,1 0 0 0 0,0-1-1 0 0,1 1 1 0 0,0 0 0 0 0,1 0-1 0 0,-1 0 1 0 0,3 14 0 0 0,0-8 649 0 0,-2-10-496 0 0,1 0 1 0 0,-1 0-1 0 0,2 0 0 0 0,1 8 0 0 0,-3-13-174 0 0,1 0-1 0 0,-1-1 0 0 0,0 1 0 0 0,1 0 0 0 0,-1 0 0 0 0,1 0 0 0 0,-1 0 0 0 0,1 0 0 0 0,-1-1 1 0 0,1 1-1 0 0,0 0 0 0 0,-1-1 0 0 0,1 1 0 0 0,0 0 0 0 0,0-1 0 0 0,-1 1 0 0 0,1-1 0 0 0,0 1 1 0 0,0-1-1 0 0,0 1 0 0 0,0-1 0 0 0,0 0 0 0 0,0 1 0 0 0,-1-1 0 0 0,1 0 0 0 0,0 0 1 0 0,0 0-1 0 0,0 0 0 0 0,0 1 0 0 0,0-2 0 0 0,0 1 0 0 0,2 0 0 0 0,-1 0 47 0 0,-1-1 1 0 0,1 0-1 0 0,0 0 0 0 0,-1 1 0 0 0,1-1 0 0 0,-1 0 0 0 0,1 0 0 0 0,-1-1 1 0 0,1 1-1 0 0,-1 0 0 0 0,0 0 0 0 0,1-1 0 0 0,-1 1 0 0 0,0 0 1 0 0,0-1-1 0 0,0 0 0 0 0,1-2 0 0 0,14-31 1118 0 0,-12 26-1167 0 0,30-66 123 0 0,-28 62 141 0 0,1 1 1 0 0,0 0-1 0 0,17-19 0 0 0,-24 31-244 0 0,0 0-1 0 0,0-1 1 0 0,0 1 0 0 0,1 0 0 0 0,-1 0-1 0 0,0-1 1 0 0,0 1 0 0 0,0 0 0 0 0,1 0-1 0 0,-1 0 1 0 0,0-1 0 0 0,0 1 0 0 0,1 0 0 0 0,-1 0-1 0 0,0 0 1 0 0,1 0 0 0 0,-1 0 0 0 0,0 0-1 0 0,1 0 1 0 0,-1-1 0 0 0,0 1 0 0 0,0 0-1 0 0,1 0 1 0 0,-1 0 0 0 0,0 0 0 0 0,1 0 0 0 0,-1 0-1 0 0,0 0 1 0 0,1 0 0 0 0,-1 1 0 0 0,0-1-1 0 0,0 0 1 0 0,1 0 0 0 0,-1 0 0 0 0,0 0-1 0 0,1 0 1 0 0,-1 0 0 0 0,0 1 0 0 0,0-1 0 0 0,1 0-1 0 0,-1 0 1 0 0,0 0 0 0 0,0 1 0 0 0,1-1-1 0 0,-1 0 1 0 0,0 0 0 0 0,0 1 0 0 0,0-1-1 0 0,0 0 1 0 0,1 0 0 0 0,-1 1 0 0 0,0-1 0 0 0,0 0-1 0 0,0 1 1 0 0,0-1 0 0 0,0 0 0 0 0,0 0-1 0 0,0 1 1 0 0,0-1 0 0 0,0 1 0 0 0,4 22 163 0 0,-4-22-159 0 0,2 87 151 0 0,-1-6-57 0 0,0-80-319 0 0,-1 0-1 0 0,0 0 1 0 0,1 0-1 0 0,-1 0 1 0 0,1 1-1 0 0,-1-1 1 0 0,3 3-1 0 0,-3-5 152 0 0,0 0 0 0 0,0 1-1 0 0,1-1 1 0 0,-1 0-1 0 0,0 1 1 0 0,0-1-1 0 0,1 0 1 0 0,-1 1 0 0 0,0-1-1 0 0,1 0 1 0 0,-1 0-1 0 0,0 1 1 0 0,1-1-1 0 0,-1 0 1 0 0,1 0 0 0 0,-1 0-1 0 0,0 0 1 0 0,1 0-1 0 0,-1 1 1 0 0,1-1 0 0 0,-1 0-1 0 0,1 0 1 0 0,-1 0-1 0 0,0 0 1 0 0,1 0-1 0 0,-1 0 1 0 0,1 0 0 0 0,-1 0-1 0 0,1-1 1 0 0,-1 1-1 0 0,0 0 1 0 0,1 0-1 0 0,-1 0 1 0 0,1 0 0 0 0,-1 0-1 0 0,0-1 1 0 0,1 1-1 0 0,-1 0 1 0 0,0 0-1 0 0,1-1 1 0 0,-1 1 0 0 0,0 0-1 0 0,1-1 1 0 0,-1 1-1 0 0,1-1 1 0 0,7-7-1497 0 0,1-4-47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11 21191 0 0,'0'-5'1920'0'0,"0"0"1392"0"0,1 25-1743 0 0,-2 21-973 0 0,-10 34-206 0 0,-6 77 191 0 0,6-34-441 0 0,0 7-56 0 0,13-28 115 0 0,2-25-3311 0 0,-4-71 1953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14744 0 0,'2'-3'8749'0'0,"7"-4"-6907"0"0,115-31 1851 0 0,-72 21-3480 0 0,38-10 254 0 0,-80 25-656 0 0,-1 0 0 0 0,1 1 0 0 0,-1 0 0 0 0,1 1 0 0 0,0 0 0 0 0,-1 0 0 0 0,15 3 0 0 0,-19-1-309 0 0,0-1-1 0 0,-1 1 1 0 0,1 0-1 0 0,-1 0 0 0 0,0 0 1 0 0,6 4-1 0 0,2 1-1600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5 291 5984 0 0,'4'8'637'0'0,"-1"-4"-544"0"0,4 4 1324 0 0,-6-7-1200 0 0,0 0-1 0 0,-1 0 1 0 0,1 0-1 0 0,0 1 1 0 0,0-1-1 0 0,0-1 1 0 0,1 1-1 0 0,-1 0 1 0 0,0 0-1 0 0,3 1 832 0 0,-1 0-267 0 0,0 0 0 0 0,-1-1 1 0 0,1 0-1 0 0,0 0 0 0 0,0 0 1 0 0,6 1-1 0 0,-8-1-363 0 0,0-1 0 0 0,0 0 0 0 0,0 0 0 0 0,0 0 0 0 0,0 1 1 0 0,-1-1-1 0 0,1 1 0 0 0,0-1 0 0 0,0 1 0 0 0,0-1 0 0 0,0 1 0 0 0,0-1 1 0 0,-1 1-1 0 0,1 0 0 0 0,0-1 0 0 0,-1 1 0 0 0,1 0 0 0 0,0-1 0 0 0,0 2 1 0 0,-1 0-166 0 0,1-1 0 0 0,-1 0 0 0 0,1 1 0 0 0,-1-1 0 0 0,1 1 0 0 0,-1-1 0 0 0,0 1 0 0 0,0-1 0 0 0,0 0 0 0 0,0 1 0 0 0,0 2 0 0 0,-2 4-277 0 0,0 0 0 0 0,0 0 1 0 0,-1-1-1 0 0,-3 9 0 0 0,1-5 738 0 0,-17 55-233 0 0,-7 17-530 0 0,21-69-1535 0 0</inkml:trace>
  <inkml:trace contextRef="#ctx0" brushRef="#br0" timeOffset="1">124 45 9672 0 0,'-4'-9'944'0'0,"2"4"-840"0"0,-4 0-104 0 0,-5-15 13951 0 0,5 15-13695 0 0,3 5-680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55 4608 0 0,'-8'-2'291'0'0,"-7"-7"5588"0"0,3 1 421 0 0,10 7-6145 0 0,0 0 0 0 0,-1 0-1 0 0,1 0 1 0 0,0 0 0 0 0,-1 0-1 0 0,1 0 1 0 0,-1 1 0 0 0,1 0 0 0 0,-1-1-1 0 0,1 1 1 0 0,-1 0 0 0 0,1 0 0 0 0,-1 0-1 0 0,1 0 1 0 0,-1 1 0 0 0,1-1-1 0 0,-1 1 1 0 0,1 0 0 0 0,-1-1 0 0 0,1 1-1 0 0,0 0 1 0 0,0 0 0 0 0,-1 1-1 0 0,1-1 1 0 0,0 0 0 0 0,0 1 0 0 0,0-1-1 0 0,0 1 1 0 0,-3 3 0 0 0,2-1 128 0 0,0 0 0 0 0,0 0-1 0 0,1 0 1 0 0,-1 0 0 0 0,1 1 0 0 0,0-1 0 0 0,0 1 0 0 0,0 0 0 0 0,1-1 0 0 0,0 1 0 0 0,0 0 0 0 0,0 0-1 0 0,0 0 1 0 0,0 7 0 0 0,1-10-117 0 0,0 0-1 0 0,1 0 1 0 0,-1 0-1 0 0,0 0 1 0 0,0 0-1 0 0,1 0 1 0 0,-1 0-1 0 0,1 0 1 0 0,0 0-1 0 0,0 0 1 0 0,0 1 0 0 0,0-2-129 0 0,-1 0 0 0 0,1-1 0 0 0,-1 1 0 0 0,1-1 1 0 0,0 0-1 0 0,-1 1 0 0 0,1-1 0 0 0,-1 1 1 0 0,1-1-1 0 0,0 0 0 0 0,-1 1 0 0 0,1-1 1 0 0,0 0-1 0 0,-1 0 0 0 0,1 0 0 0 0,0 0 0 0 0,-1 1 1 0 0,1-1-1 0 0,0 0 0 0 0,0 0 0 0 0,-1 0 1 0 0,1 0-1 0 0,0-1 0 0 0,-1 1 0 0 0,1 0 1 0 0,0 0-1 0 0,0 0 0 0 0,-1 0 0 0 0,1-1 0 0 0,0 1 1 0 0,-1 0-1 0 0,1-1 0 0 0,-1 1 0 0 0,1 0 1 0 0,0-1-1 0 0,0 0 0 0 0,4-3 61 0 0,0 1 1 0 0,-1-1-1 0 0,1 0 1 0 0,-1 0-1 0 0,1-1 0 0 0,-1 1 1 0 0,-1-1-1 0 0,5-6 1 0 0,22-44 130 0 0,-28 50-216 0 0,16-40-1184 0 0,-18 44 517 0 0,-3 9-5921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2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17503 0 0,'0'0'2363'0'0,"12"-12"-342"0"0,-11 8-1777 0 0,1 1-1 0 0,0-1 1 0 0,0 1 0 0 0,0-1-1 0 0,0 1 1 0 0,0 0-1 0 0,1 0 1 0 0,4-5-1 0 0,11-15 1149 0 0,-4 1-284 0 0,27-36 0 0 0,-40 56-972 0 0,0 0-1 0 0,1 0 0 0 0,-1 0 1 0 0,0 0-1 0 0,0 0 1 0 0,-1 0-1 0 0,1 0 1 0 0,1-4-1 0 0,0-4 457 0 0,5 0-355 0 0,-7 10-209 0 0,0-1 0 0 0,1 1 1 0 0,-1-1-1 0 0,0 1 0 0 0,1 0 0 0 0,-1-1 0 0 0,0 1 0 0 0,1 0 1 0 0,-1-1-1 0 0,1 1 0 0 0,-1 0 0 0 0,0-1 0 0 0,1 1 0 0 0,-1 0 1 0 0,1 0-1 0 0,-1 0 0 0 0,1-1 0 0 0,-1 1 0 0 0,1 0 0 0 0,-1 0 0 0 0,1 0 1 0 0,-1 0-1 0 0,1 0 0 0 0,-1 0 0 0 0,1 0 0 0 0,-1 0 0 0 0,1 0 1 0 0,-1 0-1 0 0,1 0 0 0 0,-1 1 0 0 0,1-1 0 0 0,-1 0 0 0 0,1 0 1 0 0,-1 0-1 0 0,1 1 0 0 0,0-1 0 0 0,0 1 65 0 0,1 0 1 0 0,-1 0-1 0 0,0 0 1 0 0,1 0-1 0 0,-1 0 0 0 0,0 0 1 0 0,0 0-1 0 0,0 1 1 0 0,2 2-1 0 0,12 32-93 0 0,-13-29 0 0 0,0 0 0 0 0,1 0 0 0 0,0 0 0 0 0,7 11 0 0 0,-2-5 0 0 0,-7-10 0 0 0,0 0 0 0 0,1 0 0 0 0,0 0 0 0 0,-1 0 0 0 0,1 0 0 0 0,0 0 0 0 0,1-1 0 0 0,2 4 0 0 0,-5-5 2 0 0,1-1-1 0 0,0 1 1 0 0,0 0 0 0 0,-1-1 0 0 0,1 1-1 0 0,0 0 1 0 0,0-1 0 0 0,0 1-1 0 0,0-1 1 0 0,0 1 0 0 0,0-1 0 0 0,0 0-1 0 0,0 1 1 0 0,0-1 0 0 0,0 0-1 0 0,0 0 1 0 0,0 0 0 0 0,0 0 0 0 0,0 0-1 0 0,2 0 1 0 0,-1 0 7 0 0,1-1 0 0 0,-1 1-1 0 0,0-1 1 0 0,0 0 0 0 0,0 0 0 0 0,0 0 0 0 0,0 0-1 0 0,0 0 1 0 0,2-2 0 0 0,1-1 21 0 0,0 0 1 0 0,0-1-1 0 0,-1 0 0 0 0,0 1 0 0 0,0-1 1 0 0,3-6-1 0 0,13-25 362 0 0,-10 16-384 0 0,21-30 0 0 0,-27 44-89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3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85 105 2760 0 0,'3'-6'643'0'0,"2"-6"2651"0"0,1-13 2578 0 0,11-36 9796 0 0,-20 72-15222 0 0,0 4-322 0 0,-22 134 271 0 0,10-47-274 0 0,-9 85 67 0 0,21-116-79 0 0,11 114 1 0 0,-7-182-104 0 0,0 6-12 0 0,0 1-1 0 0,0-1 0 0 0,-1 0 1 0 0,-1 0-1 0 0,1 0 0 0 0,-1 0 1 0 0,-1 0-1 0 0,-3 13 0 0 0,5-20-77 0 0,-8 3-781 0 0,6-4 549 0 0,-1-1 0 0 0,1 1 0 0 0,0-1 0 0 0,0 0 0 0 0,-1 0 0 0 0,1 0 0 0 0,0 0 0 0 0,0 0 0 0 0,-5-1 0 0 0,-4-3-7497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3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10 121 15288 0 0,'0'0'1385'0'0,"0"-1"-1141"0"0,-6-10 828 0 0,6 10-922 0 0,0 1 0 0 0,-1 0-1 0 0,1-1 1 0 0,0 1 0 0 0,0 0 0 0 0,-1-1 0 0 0,1 1 0 0 0,0-1 0 0 0,0 1 0 0 0,0 0-1 0 0,-1-1 1 0 0,1 1 0 0 0,0-1 0 0 0,0 1 0 0 0,0-1 0 0 0,0 1 0 0 0,0 0-1 0 0,0-1 1 0 0,0 1 0 0 0,0-1 0 0 0,0 1 0 0 0,0-1 0 0 0,0 1 0 0 0,0-1 0 0 0,0 1-1 0 0,1 0 1 0 0,-1-1 0 0 0,0 1 0 0 0,0-1 0 0 0,0 1 0 0 0,1 0 0 0 0,-1-1-1 0 0,0 1 1 0 0,0 0 0 0 0,1-1 0 0 0,0 0 489 0 0,8-6 1049 0 0,9 5-713 0 0,-1 0 0 0 0,28-7 0 0 0,-37 7-852 0 0,115-20 603 0 0,-11 3-529 0 0,-101 17-168 0 0,6-2-12 0 0,29-2 1 0 0,21-3 54 0 0,-45 6-89 0 0,37-3-1 0 0,-53 6-853 0 0,-1 0-1 0 0,1 1 1 0 0,-1-1-1 0 0,1 1 0 0 0,8 2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11976 0 0,'0'-31'2031'0'0,"0"18"7577"0"0,0 14-9208 0 0,6 192 784 0 0,0 2-1256 0 0,2 35 190 0 0,-8-220-104 0 0,0 0 1 0 0,0 0-1 0 0,1-1 1 0 0,0 1-1 0 0,1 0 1 0 0,0-1-1 0 0,7 19 1 0 0,-9-28-149 0 0,0 1 1 0 0,1 0 0 0 0,-1-1 0 0 0,1 1 0 0 0,-1-1 0 0 0,1 1 0 0 0,-1 0 0 0 0,1-1 0 0 0,-1 1 0 0 0,1-1 0 0 0,-1 0-1 0 0,1 1 1 0 0,0-1 0 0 0,-1 1 0 0 0,1-1 0 0 0,0 0 0 0 0,-1 0 0 0 0,1 1 0 0 0,0-1 0 0 0,-1 0 0 0 0,1 0 0 0 0,0 0-1 0 0,0 0 1 0 0,-1 1 0 0 0,1-1 0 0 0,0 0 0 0 0,-1-1 0 0 0,1 1 0 0 0,0 0 0 0 0,0 0 0 0 0,-1 0 0 0 0,1 0 0 0 0,0 0 0 0 0,0-1-1 0 0,-1 1 1 0 0,1 0 0 0 0,0-1 0 0 0,0 0 0 0 0,10-8-7373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3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 8696 0 0,'-7'-6'7548'0'0,"21"-8"-3961"0"0,-14 14-3350 0 0,0 0-1 0 0,0-1 0 0 0,0 1 0 0 0,0 0 0 0 0,0-1 0 0 0,0 1 0 0 0,0-1 1 0 0,0 1-1 0 0,0 0 0 0 0,0-1 0 0 0,0 1 0 0 0,0 0 0 0 0,1-1 1 0 0,-1 1-1 0 0,0 0 0 0 0,0-1 0 0 0,0 1 0 0 0,1-1 709 0 0,0 1-709 0 0,-1 0 0 0 0,0-1 0 0 0,1 1 0 0 0,-1 0 1 0 0,1 0-1 0 0,3 8 855 0 0,0 18-1557 0 0,-2 22 575 0 0,-7 73 0 0 0,2-72-81 0 0,0 3 36 0 0,-1 152 212 0 0,5-191-238 0 0,0 0 0 0 0,1 0 0 0 0,0-1 0 0 0,1 0 0 0 0,1 1 0 0 0,0-1 0 0 0,7 15 0 0 0,-9-24-28 0 0,-1 0 0 0 0,1 0 0 0 0,0-1 0 0 0,0 1-1 0 0,0-1 1 0 0,0 0 0 0 0,1 0 0 0 0,-1 0 0 0 0,3 3 0 0 0,-4-5-2 0 0,0 1 1 0 0,0-1-1 0 0,0 1 0 0 0,-1-1 1 0 0,1 0-1 0 0,0 1 1 0 0,0-1-1 0 0,0 0 0 0 0,0 1 1 0 0,0-1-1 0 0,0 0 0 0 0,0 0 1 0 0,0 0-1 0 0,0 0 1 0 0,0 0-1 0 0,-1 0 0 0 0,1 0 1 0 0,0 0-1 0 0,0-1 1 0 0,0 1-1 0 0,0 0 0 0 0,0 0 1 0 0,0-1-1 0 0,0 1 1 0 0,-1-1-1 0 0,1 1 0 0 0,0 0 1 0 0,0-1-1 0 0,0 0 1 0 0,-1 1-1 0 0,1-1 0 0 0,0 1 1 0 0,0-2-1 0 0,12-13 380 0 0,13-19 0 0 0,-12 13-64 0 0,18-39 0 0 0,61-117 1455 0 0,-77 149-2155 0 0,-5 6 426 0 0,-10 23-43 0 0,0-1-1 0 0,0 0 1 0 0,0 1-1 0 0,0-1 1 0 0,0 1-1 0 0,0-1 0 0 0,0 1 1 0 0,0-1-1 0 0,0 1 1 0 0,-1 0-1 0 0,2 0 1 0 0,0 2-1 0 0,0 0 1 0 0,0 0-1 0 0,0 0 1 0 0,0 0-1 0 0,-1 0 1 0 0,0 0-1 0 0,1 1 0 0 0,-1-1 1 0 0,0 0-1 0 0,-1 1 1 0 0,1-1-1 0 0,-1 1 1 0 0,1 3-1 0 0,-1 8 37 0 0,-2 27 0 0 0,0-25-17 0 0,-17 205 249 0 0,18-170-374 0 0,1-51-71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19351 0 0,'2'-4'1384'0'0,"6"-14"-1046"0"0,-8 17-26 0 0,0 1 0 0 0,0-1 0 0 0,1 0 0 0 0,-1 1 0 0 0,0-1 0 0 0,1 1 0 0 0,-1-1-1 0 0,1 1 1 0 0,-1-1 0 0 0,1 0 0 0 0,-1 1 0 0 0,1 0 0 0 0,-1-1 0 0 0,1 1 0 0 0,0-1 0 0 0,-1 1-1 0 0,1 0 1 0 0,1-1 0 0 0,4 16 1672 0 0,-3-7-1770 0 0,0 1 1 0 0,0 0-1 0 0,-1-1 0 0 0,0 1 1 0 0,0 0-1 0 0,-1 0 0 0 0,0 10 0 0 0,-4 68 722 0 0,-1-22-850 0 0,0 66-1286 0 0,4-108 846 0 0,0 6-945 0 0,-1-23 772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46 15664 0 0,'-12'-2'1671'0'0,"8"1"-1069"0"0,0-1 0 0 0,0 0 0 0 0,0-1 0 0 0,0 1 0 0 0,0 0-1 0 0,1-1 1 0 0,-1 0 0 0 0,1 0 0 0 0,0 0 0 0 0,0 0 0 0 0,0-1-1 0 0,-3-4 1 0 0,5 8-362 0 0,-1-4 77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20 5984 0 0,'-7'-5'9186'0'0,"-7"-7"-4122"0"0,13 11-4888 0 0,0 1 0 0 0,-1 0 0 0 0,1-1 1 0 0,0 1-1 0 0,0 0 0 0 0,-1 0 0 0 0,1 0 0 0 0,0 0 0 0 0,-1 0 1 0 0,1 0-1 0 0,0 0 0 0 0,-1 0 0 0 0,1 0 0 0 0,0 1 0 0 0,-1-1 0 0 0,1 1 1 0 0,0-1-1 0 0,0 1 0 0 0,-1-1 0 0 0,-1 2 0 0 0,-24 16 1615 0 0,25-16-1541 0 0,-1 0-47 0 0,0 1 0 0 0,0-1 0 0 0,0 1 0 0 0,0 0 0 0 0,1 0 0 0 0,0 0 0 0 0,-1 0-1 0 0,1 1 1 0 0,0-1 0 0 0,0 0 0 0 0,1 1 0 0 0,-3 5 0 0 0,4-7-173 0 0,0-1 1 0 0,-1 1-1 0 0,1-1 0 0 0,0 1 0 0 0,0-1 0 0 0,0 1 1 0 0,0-1-1 0 0,0 1 0 0 0,0 0 0 0 0,1-1 0 0 0,-1 1 1 0 0,0-1-1 0 0,1 1 0 0 0,-1-1 0 0 0,1 0 0 0 0,-1 1 1 0 0,1-1-1 0 0,0 1 0 0 0,0-1 0 0 0,0 0 0 0 0,0 1 1 0 0,0-1-1 0 0,0 0 0 0 0,0 0 0 0 0,0 0 0 0 0,0 0 1 0 0,0 0-1 0 0,1 0 0 0 0,-1 0 0 0 0,0 0 1 0 0,1-1-1 0 0,-1 1 0 0 0,3 1 0 0 0,7 2-14 0 0,0-1 0 0 0,16 4 0 0 0,11 4 1400 0 0,-35-11-1394 0 0,-1 1-1 0 0,0 0 1 0 0,0 0-1 0 0,0 0 1 0 0,0 1 0 0 0,0-1-1 0 0,0 0 1 0 0,0 1-1 0 0,0-1 1 0 0,0 1 0 0 0,0 0-1 0 0,-1 0 1 0 0,1-1-1 0 0,-1 1 1 0 0,1 0 0 0 0,-1 0-1 0 0,0 1 1 0 0,0-1-1 0 0,2 4 1 0 0,-2-3-8 0 0,-1 1-1 0 0,1 0 1 0 0,-1 0-1 0 0,0-1 1 0 0,1 1-1 0 0,-2 0 1 0 0,1 0-1 0 0,0-1 1 0 0,-1 1-1 0 0,0 0 1 0 0,0-1 0 0 0,-1 6-1 0 0,-3 3-113 0 0,0 0-1 0 0,0 0 1 0 0,-1 0 0 0 0,-1-1-1 0 0,0 0 1 0 0,-1 0-1 0 0,-10 12 1 0 0,13-17 17 0 0,0 0 0 0 0,-1-1 0 0 0,0 0 0 0 0,0 0 0 0 0,0 0 1 0 0,-1-1-1 0 0,1 0 0 0 0,-1 0 0 0 0,0-1 0 0 0,0 0 0 0 0,0 0 0 0 0,-1 0 0 0 0,-11 1 0 0 0,1-2-1580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5064 0 0,'1'-2'6204'0'0,"6"-7"-923"0"0,-7-3-153 0 0,-1 11-4940 0 0,1 0 0 0 0,0-1-1 0 0,0 1 1 0 0,0 0 0 0 0,0 0 0 0 0,0 0 0 0 0,0 0 0 0 0,0-1 0 0 0,0 1 0 0 0,0 0 0 0 0,1 0-1 0 0,-1 0 1 0 0,1-2 0 0 0,5-7 602 0 0,0 0 0 0 0,1 0 0 0 0,1 0 0 0 0,0 1 0 0 0,13-14 0 0 0,-19 22-680 0 0,-1 0 29 0 0,12-3 211 0 0,-7 0-333 0 0,-5 4-17 0 0,-1 0 0 0 0,0 0 0 0 0,0 0 0 0 0,0 0 0 0 0,0 0 0 0 0,1-1 0 0 0,-1 1 0 0 0,0 0 0 0 0,0 0 0 0 0,1 0 0 0 0,-1 0 0 0 0,0 0 0 0 0,0 0 0 0 0,0 0 0 0 0,1 0 0 0 0,-1 0 0 0 0,0 0 0 0 0,0 0 0 0 0,0 0 0 0 0,1 0 0 0 0,-1 0 0 0 0,0 0 0 0 0,0 0 0 0 0,1 1 0 0 0,-1-1 0 0 0,0 0 0 0 0,0 0 0 0 0,0 0 0 0 0,0 0 0 0 0,1 0 0 0 0,-1 0 0 0 0,0 1 0 0 0,0-1 0 0 0,0 0 0 0 0,0 0 0 0 0,1 0 0 0 0,-1 0 0 0 0,0 1 0 0 0,0-1 0 0 0,0 0 0 0 0,0 0 0 0 0,0 0 0 0 0,0 1 0 0 0,0-1 0 0 0,0 0 0 0 0,0 0 0 0 0,0 0 0 0 0,0 1 0 0 0,1-1 0 0 0,-1 0 0 0 0,0 0 0 0 0,0 0 0 0 0,-1 1 0 0 0,1-1 0 0 0,0 0 0 0 0,0 2 0 0 0,1 0 0 0 0,-2 0 0 0 0,1 0 0 0 0,0 0 0 0 0,0 0 0 0 0,-1 0 0 0 0,1 0 0 0 0,-1 0 0 0 0,1 0 0 0 0,-1 0 0 0 0,0 0 0 0 0,0 0 0 0 0,0-1 0 0 0,0 1 0 0 0,0 0 0 0 0,0-1 0 0 0,0 1 0 0 0,0-1 0 0 0,-1 1 0 0 0,-2 1 0 0 0,-3 4 0 0 0,-1-1 0 0 0,-15 10 0 0 0,17-13 0 0 0,0 0 1883 0 0,20-16-1718 0 0,-7 8-165 0 0,-3 2 0 0 0,0 0 0 0 0,0 0 0 0 0,0 1 0 0 0,1-1 0 0 0,-1 1 0 0 0,6-1 0 0 0,-10 3 0 0 0,0 0 0 0 0,0 0 0 0 0,1 0 0 0 0,-1 0 0 0 0,0 0 0 0 0,0 0 0 0 0,0 0 0 0 0,0 0 0 0 0,0 0 0 0 0,1 0 0 0 0,-1 0 0 0 0,0 0 0 0 0,0 0 0 0 0,0 1 0 0 0,0-1 0 0 0,0 0 0 0 0,0 0 0 0 0,0 0 0 0 0,1 0 0 0 0,-1 0 0 0 0,0 0 0 0 0,0 1 0 0 0,0-1 0 0 0,0 0 0 0 0,0 0 0 0 0,0 0 0 0 0,0 0 0 0 0,0 0 0 0 0,0 1 0 0 0,0-1 0 0 0,0 0 0 0 0,0 0 0 0 0,0 0 0 0 0,0 0 0 0 0,0 1 0 0 0,0-1 0 0 0,0 0 0 0 0,0 0 0 0 0,0 0 0 0 0,0 0 0 0 0,0 1 0 0 0,0 9 0 0 0,-1-8 0 0 0,0 2 0 0 0,0-1 0 0 0,0 0 0 0 0,0 0 0 0 0,-1 0 0 0 0,0 0 0 0 0,1-1 0 0 0,-1 1 0 0 0,0 0 0 0 0,0-1 0 0 0,-1 1 0 0 0,1-1 0 0 0,-5 4 0 0 0,-17 4-2668 0 0,22-9 1876 0 0,-1 0-1 0 0,1-1 1 0 0,-1 1 0 0 0,1-1 0 0 0,0 0-1 0 0,-1 0 1 0 0,1 0 0 0 0,-5 0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 10016 0 0,'0'0'7207'0'0,"11"-6"-1781"0"0,-13 6-5332 0 0,0-1 1 0 0,1 1-1 0 0,-1-1 0 0 0,0 1 1 0 0,0 0-1 0 0,1 0 1 0 0,-1 0-1 0 0,0 0 1 0 0,0 0-1 0 0,0 0 0 0 0,1 0 1 0 0,-1 1-1 0 0,0-1 1 0 0,0 1-1 0 0,1-1 1 0 0,-4 2-1 0 0,0 0-35 0 0,0 0 1 0 0,0 1-1 0 0,0-1 1 0 0,-7 5-1 0 0,-19 16 288 0 0,14-12-16 0 0,-16 16-1 0 0,13-15 40 0 0,17-10-282 0 0,0-1-1 0 0,0 1 1 0 0,0-1 0 0 0,1 1 0 0 0,-1 0-1 0 0,-2 3 1 0 0,2-3-8 0 0,2-2-22 0 0,0 1-1 0 0,1 0 1 0 0,-1-1-1 0 0,0 1 0 0 0,0 0 1 0 0,0-1-1 0 0,1 1 1 0 0,-1 0-1 0 0,1 0 0 0 0,-1 0 1 0 0,0 0-1 0 0,1 0 1 0 0,0 0-1 0 0,-1 0 0 0 0,1 0 1 0 0,-1 2-1 0 0,1-3-57 0 0,0 0 0 0 0,0 0 0 0 0,0 1 0 0 0,0-1 0 0 0,0 0 0 0 0,0 0 0 0 0,0 1 0 0 0,0-1 0 0 0,0 0 0 0 0,0 0 0 0 0,0 1 0 0 0,0-1 0 0 0,0 0 0 0 0,0 0 0 0 0,0 1 0 0 0,0-1 0 0 0,0 0 0 0 0,1 0 0 0 0,-1 1 0 0 0,0-1 0 0 0,0 0 0 0 0,0 0 0 0 0,0 0 0 0 0,0 1 0 0 0,1-1 0 0 0,-1 0 0 0 0,0 0 0 0 0,0 0 0 0 0,0 0 0 0 0,1 1 0 0 0,-1-1 0 0 0,0 0 0 0 0,0 0 0 0 0,1 0 0 0 0,-1 0 0 0 0,0 0 0 0 0,0 0 0 0 0,1 0 0 0 0,-1 0 0 0 0,0 0 0 0 0,0 0 0 0 0,1 0 0 0 0,11 6 344 0 0,1-1 0 0 0,-1 0 0 0 0,1-1 0 0 0,0 0 0 0 0,21 2 0 0 0,-31-5-344 0 0,1 1 0 0 0,0-1 0 0 0,-1 0 0 0 0,0 1 0 0 0,6 3 0 0 0,3 1 0 0 0,-4-2 42 0 0,-1 0 1 0 0,1 1-1 0 0,12 10 1 0 0,-11-8 4 0 0,-1-1 1 0 0,1 0-1 0 0,18 9 1 0 0,-15-10-112 0 0,-11-5-277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2760 0 0,'0'0'14791'0'0,"1"-20"-12835"0"0,4 6-1408 0 0,1 0 322 0 0,0 0 0 0 0,-1 1 0 0 0,3-18 0 0 0,12-45-278 0 0,-18 70-462 0 0,20-52 776 0 0,-13 35-352 0 0,7-26 0 0 0,2-2 493 0 0,-16 47-919 0 0,0 1 0 0 0,0-1 0 0 0,1 0 0 0 0,-1 0 1 0 0,1 1-1 0 0,0-1 0 0 0,5-4 0 0 0,-8 8 0 0 0,1-1-11 0 0,0-2-37 0 0,-1 2 6 0 0,1 2-28 0 0,0-1-56 0 0,0 1 1 0 0,0-1-1 0 0,0 1 0 0 0,-1 0 0 0 0,1 0 0 0 0,0-1 0 0 0,-1 1 0 0 0,1 0 0 0 0,-1 0 0 0 0,1 0 0 0 0,-1 0 0 0 0,1-1 0 0 0,-1 1 0 0 0,0 0 0 0 0,1 0 0 0 0,-1 0 0 0 0,0 0 0 0 0,0 0 0 0 0,0 0 0 0 0,1 2 0 0 0,-1 1 19 0 0,1 3 26 0 0,0-1 0 0 0,-1 1 0 0 0,0 0 0 0 0,0-1 0 0 0,-1 1 0 0 0,1 0 0 0 0,-1-1 0 0 0,-3 9 0 0 0,-1 15 249 0 0,3-15-425 0 0,0 1 29 0 0,1 0 0 0 0,0 1 1 0 0,1-1-1 0 0,4 29 0 0 0,-4-45 100 0 0,0 1 0 0 0,0-1 0 0 0,0 1 0 0 0,0 0 0 0 0,0-1 0 0 0,1 1 0 0 0,-1-1 0 0 0,0 1 0 0 0,0 0 0 0 0,1-1 0 0 0,-1 1 0 0 0,0-1 0 0 0,0 1 0 0 0,1-1 0 0 0,-1 1 0 0 0,1-1 0 0 0,-1 1 0 0 0,1-1 0 0 0,-1 1 0 0 0,0-1 0 0 0,1 0 0 0 0,0 1 0 0 0,-1-1 0 0 0,1 0 0 0 0,-1 1 0 0 0,1-1-1 0 0,-1 0 1 0 0,1 0 0 0 0,-1 0 0 0 0,1 1 0 0 0,0-1 0 0 0,-1 0 0 0 0,1 0 0 0 0,0 0 0 0 0,-1 0 0 0 0,1 0 0 0 0,-1 0 0 0 0,2 0 0 0 0,0-1 1 0 0,0 1 1 0 0,0-1-1 0 0,-1 0 0 0 0,1 1 1 0 0,0-1-1 0 0,-1 0 0 0 0,1 0 0 0 0,1-1 1 0 0,1-2 17 0 0,0 1 0 0 0,-1-1 0 0 0,0 0-1 0 0,1 0 1 0 0,-1 0 0 0 0,-1 0 0 0 0,4-6 0 0 0,14-33 118 0 0,-19 39-132 0 0,9-18 91 0 0,2 0 0 0 0,0 0-1 0 0,1 1 1 0 0,1 1 0 0 0,1 0-1 0 0,1 1 1 0 0,0 1 0 0 0,20-17-1 0 0,-25 28 11 0 0,-10 7-100 0 0,-1 0-1 0 0,1-1 1 0 0,-1 1 0 0 0,1 0-1 0 0,-1 0 1 0 0,1 0 0 0 0,-1 0-1 0 0,1 0 1 0 0,-1 0 0 0 0,1 0-1 0 0,-1 0 1 0 0,1 0 0 0 0,-1 0-1 0 0,1 0 1 0 0,-1 0 0 0 0,1 0-1 0 0,-1 0 1 0 0,1 1 0 0 0,-1-1-1 0 0,1 0 1 0 0,-1 0 0 0 0,1 0-1 0 0,-1 1 1 0 0,1-1 0 0 0,-1 0-1 0 0,1 1 1 0 0,0 1 12 0 0,0-1 0 0 0,0 1 0 0 0,0-1-1 0 0,0 1 1 0 0,-1-1 0 0 0,1 1 0 0 0,0-1 0 0 0,-1 1-1 0 0,1 0 1 0 0,-1-1 0 0 0,0 1 0 0 0,0 0 0 0 0,1 3-1 0 0,-4 26 113 0 0,1-13-61 0 0,-13 207 171 0 0,15-219-285 0 0,0 0 0 0 0,0 0-1 0 0,0 0 1 0 0,1 0 0 0 0,0 0 0 0 0,0 0 0 0 0,0 0-1 0 0,1 0 1 0 0,0 0 0 0 0,4 8 0 0 0,-6-13-257 0 0,7 1-2308 0 0,6-7-299 0 0,-8 1 843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14656 0 0,'0'0'2673'0'0,"1"0"-2089"0"0,5-2-167 0 0,-1 0 1 0 0,1 1-1 0 0,-1-2 0 0 0,0 1 1 0 0,0-1-1 0 0,0 0 1 0 0,10-7-1 0 0,-1-2-173 0 0,15-15 1 0 0,-1-1 701 0 0,-7 9-372 0 0,-1-1-1 0 0,32-42 0 0 0,-49 58-466 0 0,-1 0-1 0 0,1 0 0 0 0,-1 0 0 0 0,0 0 1 0 0,0 0-1 0 0,0 0 0 0 0,1-6 0 0 0,-3 7-82 0 0,1 1 0 0 0,-1-1 0 0 0,0 0 0 0 0,0 1 0 0 0,0-1 1 0 0,0 1-1 0 0,0-1 0 0 0,-1 1 0 0 0,1-1 0 0 0,-1 1 0 0 0,1-1 0 0 0,-1 1 0 0 0,0-1 0 0 0,-1-2 0 0 0,2 5-10 0 0,-1-1 1 0 0,1 1-1 0 0,0-1 1 0 0,-1 1-1 0 0,1 0 0 0 0,0-1 1 0 0,-1 1-1 0 0,1-1 1 0 0,0 1-1 0 0,-1 0 1 0 0,1-1-1 0 0,-1 1 0 0 0,1 0 1 0 0,-1-1-1 0 0,1 1 1 0 0,-1 0-1 0 0,1 0 1 0 0,-1-1-1 0 0,1 1 0 0 0,-1 0 1 0 0,1 0-1 0 0,-1 0 1 0 0,1 0-1 0 0,-1 0 1 0 0,0 0-1 0 0,0 0 54 0 0,-1 0 0 0 0,1 0 0 0 0,-1 1 0 0 0,1-1 0 0 0,0 0 0 0 0,-1 1 0 0 0,1-1 0 0 0,0 1 0 0 0,-3 1 0 0 0,0 0 89 0 0,1 1 0 0 0,-1 0 0 0 0,1-1 0 0 0,0 1 0 0 0,-6 7 0 0 0,4-4-133 0 0,1-1 89 0 0,0 0 0 0 0,0 0 1 0 0,0 1-1 0 0,1-1 1 0 0,0 1-1 0 0,0 0 0 0 0,-3 9 1 0 0,1 6 125 0 0,1-7-26 0 0,1 0-1 0 0,0 0 0 0 0,1 0 1 0 0,-1 17-1 0 0,3-23-212 0 0,1-1-1 0 0,0 1 1 0 0,0-1-1 0 0,0 1 1 0 0,1-1-1 0 0,0 1 1 0 0,1-1-1 0 0,-1 0 1 0 0,8 12-1 0 0,-8-15-10 0 0,0-1 1 0 0,0 1-1 0 0,1-1 0 0 0,-1 0 0 0 0,1 0 1 0 0,0 0-1 0 0,0 0 0 0 0,0 0 0 0 0,0-1 1 0 0,0 1-1 0 0,1-1 0 0 0,-1 0 0 0 0,1 0 1 0 0,0 0-1 0 0,0 0 0 0 0,-1-1 0 0 0,1 0 1 0 0,0 0-1 0 0,7 2 0 0 0,-8-3-322 0 0,1 0-1 0 0,-1 0 0 0 0,1-1 1 0 0,-1 1-1 0 0,1-1 1 0 0,-1 0-1 0 0,1 0 1 0 0,-1 0-1 0 0,1 0 1 0 0,-1 0-1 0 0,0-1 0 0 0,0 1 1 0 0,0-1-1 0 0,0 0 1 0 0,0 0-1 0 0,3-3 1 0 0,6-4-1881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 22543 0 0,'-21'-12'2475'0'0,"20"11"-2206"0"0,-7 24 942 0 0,0 53-312 0 0,1-6 18 0 0,1 117 0 0 0,37 163-1510 0 0,-24-323-711 0 0,-5-22 408 0 0,-1 0-1 0 0,1 0 1 0 0,-1 0 0 0 0,0 10 0 0 0,-1-10-654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4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16583 0 0,'0'0'2051'0'0,"15"-3"2434"0"0,34-15-1005 0 0,63-28-2156 0 0,-87 35-820 0 0,0 1-1 0 0,33-8 0 0 0,-10 9-8547 0 0,-30 8-1137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49 113 7224 0 0,'0'0'330'0'0,"0"-22"289"0"0,3-38 7526 0 0,0 43-4572 0 0,0 13-1160 0 0,-1 10-2119 0 0,0 16-122 0 0,-2 0 0 0 0,-3 44 1 0 0,-13 41 73 0 0,11-77 157 0 0,-2-2 1 0 0,-1 1 0 0 0,-14 31-1 0 0,22-59 301 0 0,0-2-528 0 0,9-27 577 0 0,21-48 0 0 0,-12 42-277 0 0,2 0 1 0 0,1 1 0 0 0,40-46 0 0 0,-50 67-376 0 0,1-1 0 0 0,0 2 0 0 0,17-13 0 0 0,-23 20-72 0 0,0-1 1 0 0,0 1-1 0 0,0 1 1 0 0,1-1-1 0 0,0 1 1 0 0,0 0-1 0 0,0 1 1 0 0,0-1 0 0 0,13-1-1 0 0,-18 4-199 0 0,1 0-1 0 0,0 0 1 0 0,-1 0 0 0 0,1 0-1 0 0,0 1 1 0 0,-1-1 0 0 0,1 1-1 0 0,0 0 1 0 0,-1 0 0 0 0,1 0-1 0 0,-1 0 1 0 0,1 0 0 0 0,-1 0-1 0 0,0 1 1 0 0,0-1 0 0 0,1 1-1 0 0,-1-1 1 0 0,0 1 0 0 0,0 0-1 0 0,-1 0 1 0 0,3 2 0 0 0,1 3-599 0 0,0-1 0 0 0,-1 1 0 0 0,0 0 0 0 0,0 1 0 0 0,5 13 0 0 0,-4-10-2031 0 0,0-3-4262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5064 0 0,'-5'5'528'0'0,"-9"6"-219"0"0,-12 2 4864 0 0,-3 1 1951 0 0,20-8-6525 0 0,0 1 0 0 0,0-1-1 0 0,1 2 1 0 0,0-1 0 0 0,0 1 0 0 0,0 0-1 0 0,-10 17 1 0 0,14-19-475 0 0,0 0-1 0 0,1 0 1 0 0,0 1-1 0 0,0-1 1 0 0,0 1 0 0 0,1 0-1 0 0,0 0 1 0 0,1 0-1 0 0,-1 0 1 0 0,1 0-1 0 0,1 0 1 0 0,-1 0-1 0 0,2 10 1 0 0,-1-15-104 0 0,0 0 1 0 0,0 0-1 0 0,1 0 1 0 0,-1 0-1 0 0,0 0 1 0 0,1 0-1 0 0,0 0 0 0 0,-1-1 1 0 0,1 1-1 0 0,0 0 1 0 0,0 0-1 0 0,0-1 1 0 0,0 1-1 0 0,0-1 1 0 0,1 1-1 0 0,-1-1 0 0 0,0 1 1 0 0,1-1-1 0 0,-1 0 1 0 0,1 1-1 0 0,-1-1 1 0 0,1 0-1 0 0,0 0 0 0 0,-1 0 1 0 0,1 0-1 0 0,0-1 1 0 0,0 1-1 0 0,0 0 1 0 0,0-1-1 0 0,0 1 1 0 0,-1-1-1 0 0,1 0 0 0 0,0 0 1 0 0,0 1-1 0 0,3-2 1 0 0,0 1-14 0 0,0 0 0 0 0,0-1 0 0 0,-1 0 0 0 0,1 0 0 0 0,0 0 0 0 0,-1 0 0 0 0,1-1-1 0 0,-1 0 1 0 0,0 0 0 0 0,1 0 0 0 0,-1 0 0 0 0,0-1 0 0 0,7-5 0 0 0,-5 2 133 0 0,0 1 0 0 0,0-2-1 0 0,-1 1 1 0 0,0 0 0 0 0,0-1-1 0 0,0 0 1 0 0,-1 0 0 0 0,0-1-1 0 0,0 1 1 0 0,-1-1 0 0 0,3-8-1 0 0,-2 3 34 0 0,-2 9 4 0 0,-1 1-1 0 0,0-1 0 0 0,0 0 0 0 0,0 1 1 0 0,0-6-1 0 0,4 40 930 0 0,-13 155-1223 0 0,7-144-372 0 0,2-39 270 0 0,-1 0-1 0 0,0 0 1 0 0,1 0 0 0 0,-1 0-1 0 0,1 0 1 0 0,0 0 0 0 0,0 0-1 0 0,0 0 1 0 0,1 0 0 0 0,-1 0-1 0 0,2 2 1 0 0,-2-4 93 0 0,-1-1 0 0 0,1 1 1 0 0,-1-1-1 0 0,1 0 0 0 0,-1 1 0 0 0,1-1 0 0 0,-1 1 1 0 0,1-1-1 0 0,-1 0 0 0 0,1 0 0 0 0,-1 1 0 0 0,1-1 1 0 0,0 0-1 0 0,-1 0 0 0 0,1 0 0 0 0,0 1 1 0 0,-1-1-1 0 0,1 0 0 0 0,0 0 0 0 0,-1 0 0 0 0,1 0 1 0 0,-1 0-1 0 0,1 0 0 0 0,0-1 0 0 0,-1 1 0 0 0,1 0 1 0 0,0 0-1 0 0,-1 0 0 0 0,1-1 0 0 0,-1 1 1 0 0,1 0-1 0 0,0 0 0 0 0,-1-1 0 0 0,1 1 0 0 0,-1-1 1 0 0,1 1-1 0 0,-1 0 0 0 0,1-1 0 0 0,-1 1 0 0 0,1-1 1 0 0,12-11-2069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56 9704 0 0,'0'0'440'0'0,"-6"-8"168"0"0,2 5-85 0 0,1-1 0 0 0,0 0 0 0 0,0 0 0 0 0,0 0 0 0 0,-4-8 0 0 0,1-4 11142 0 0,6 22-13103 0 0,-1 25 1693 0 0,-3 0 0 0 0,-6 35 0 0 0,-2 5-164 0 0,9-52-31 0 0,-11 139 454 0 0,13-134-376 0 0,1 0 0 0 0,2 0 0 0 0,0 0 1 0 0,9 36-1 0 0,-10-57-115 0 0,0 0 0 0 0,0 0 1 0 0,0-1-1 0 0,0 1 0 0 0,0-1 0 0 0,0 1 1 0 0,1-1-1 0 0,-1 1 0 0 0,1-1 1 0 0,-1 0-1 0 0,1 0 0 0 0,3 3 0 0 0,-5-5-8 0 0,1 1-1 0 0,0-1 1 0 0,0 1-1 0 0,0-1 1 0 0,0 1-1 0 0,0-1 1 0 0,0 0-1 0 0,0 1 1 0 0,0-1 0 0 0,0 0-1 0 0,0 0 1 0 0,1 0-1 0 0,-1 0 1 0 0,0 0-1 0 0,0 0 1 0 0,0 0-1 0 0,0 0 1 0 0,0 0-1 0 0,0 0 1 0 0,0-1-1 0 0,0 1 1 0 0,0 0-1 0 0,0-1 1 0 0,0 1-1 0 0,0-1 1 0 0,0 1-1 0 0,0-1 1 0 0,0 1-1 0 0,0-1 1 0 0,-1 0-1 0 0,1 1 1 0 0,0-1-1 0 0,1-1 1 0 0,7-8 154 0 0,0-1-1 0 0,0 0 1 0 0,-1 0 0 0 0,0 0-1 0 0,9-20 1 0 0,-10 19-22 0 0,-1 0 0 0 0,1 1 0 0 0,1-1-1 0 0,0 2 1 0 0,19-20 0 0 0,-19 23-12 0 0,1 1 0 0 0,11-8 0 0 0,-18 13-106 0 0,1-1 0 0 0,-1 1 0 0 0,0 0 0 0 0,1 0 0 0 0,0 0 0 0 0,-1 0 0 0 0,1 0 0 0 0,-1 0 0 0 0,1 1 0 0 0,0-1 0 0 0,0 1 0 0 0,-1 0 0 0 0,1 0 0 0 0,4 0 0 0 0,-6 1-19 0 0,0-1 1 0 0,0 1-1 0 0,0-1 0 0 0,0 1 0 0 0,0 0 1 0 0,0-1-1 0 0,0 1 0 0 0,0 0 1 0 0,0 0-1 0 0,0 0 0 0 0,0-1 0 0 0,0 1 1 0 0,-1 0-1 0 0,1 0 0 0 0,0 0 0 0 0,-1 0 1 0 0,1 1-1 0 0,-1-1 0 0 0,1 0 1 0 0,-1 0-1 0 0,1 0 0 0 0,-1 0 0 0 0,0 1 1 0 0,0-1-1 0 0,1 0 0 0 0,-1 0 1 0 0,0 0-1 0 0,0 2 0 0 0,0 5 31 0 0,0 0-1 0 0,-1 0 0 0 0,-1 9 1 0 0,2-13-33 0 0,-17 88 131 0 0,-3 34-129 0 0,15-83-1112 0 0,7-43-110 0 0,0 0 847 0 0,0-1 1 0 0,0 0 0 0 0,0 0 0 0 0,0 0-1 0 0,0 0 1 0 0,-1 0 0 0 0,1 0 0 0 0,0-1-1 0 0,-1 1 1 0 0,2-2 0 0 0,3-2-674 0 0,7-6-884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36 17647 0 0,'0'0'858'0'0,"-8"-6"204"0"0,6 5-907 0 0,-1 0 0 0 0,1 0 0 0 0,-1 1 0 0 0,1-1-1 0 0,-1 1 1 0 0,1-1 0 0 0,-1 1 0 0 0,1 0 0 0 0,-1 0-1 0 0,1 0 1 0 0,-1 0 0 0 0,1 1 0 0 0,-1-1 0 0 0,1 1 0 0 0,-1-1-1 0 0,1 1 1 0 0,0 0 0 0 0,-1 0 0 0 0,1 0 0 0 0,0 0-1 0 0,0 0 1 0 0,-1 1 0 0 0,1-1 0 0 0,0 1 0 0 0,-2 1-1 0 0,-1 2 251 0 0,0 0 0 0 0,0 1 0 0 0,0-1 0 0 0,1 1 0 0 0,-1 0 0 0 0,1 1-1 0 0,-3 7 1 0 0,3-6-215 0 0,1 0 0 0 0,0 1 1 0 0,0-1-1 0 0,1 1 0 0 0,1-1 0 0 0,-1 1 0 0 0,1 0 0 0 0,1 0 0 0 0,-1 0 0 0 0,2 0 0 0 0,-1-1 1 0 0,1 1-1 0 0,0 0 0 0 0,1 0 0 0 0,0-1 0 0 0,6 16 0 0 0,-8-23-163 0 0,1 0 0 0 0,-1 0 0 0 0,0 0 0 0 0,1 0-1 0 0,0 1 1 0 0,-1-1 0 0 0,1 0 0 0 0,0 0 0 0 0,-1 0 0 0 0,1 0-1 0 0,0 0 1 0 0,0-1 0 0 0,0 1 0 0 0,0 0 0 0 0,0 0 0 0 0,0 0 0 0 0,0-1-1 0 0,0 1 1 0 0,0-1 0 0 0,0 1 0 0 0,0-1 0 0 0,2 1 0 0 0,-2-1 6 0 0,1 1-1 0 0,0-1 1 0 0,0 0 0 0 0,0 0 0 0 0,-1-1-1 0 0,1 1 1 0 0,0 0 0 0 0,0-1 0 0 0,-1 1 0 0 0,1-1-1 0 0,0 1 1 0 0,-1-1 0 0 0,4-1 0 0 0,0-2 34 0 0,0 1 1 0 0,0 0 0 0 0,-1-1-1 0 0,1 0 1 0 0,-1 0-1 0 0,0-1 1 0 0,0 1 0 0 0,5-8-1 0 0,2-5-3 0 0,-1-1-1 0 0,0 0 0 0 0,-2 0 0 0 0,0-1 1 0 0,-1 0-1 0 0,6-27 0 0 0,-12 41-228 0 0,-1-1 0 0 0,1 1 0 0 0,-1-1 0 0 0,0 1-1 0 0,0 0 1 0 0,-1-1 0 0 0,1 1 0 0 0,-1 0 0 0 0,0-1 0 0 0,-1 1 0 0 0,-1-5 0 0 0,2 10 55 0 0,1-1-1 0 0,0 1 1 0 0,0 0 0 0 0,-1-1 0 0 0,1 1 0 0 0,0 0-1 0 0,-1-1 1 0 0,1 1 0 0 0,0 0 0 0 0,-1 0 0 0 0,1-1 0 0 0,0 1-1 0 0,-1 0 1 0 0,1 0 0 0 0,-1 0 0 0 0,1 0 0 0 0,0 0-1 0 0,-1-1 1 0 0,1 1 0 0 0,-1 0 0 0 0,1 0 0 0 0,0 0-1 0 0,-1 0 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128 413 2304 0 0,'0'0'8728'0'0,"6"-6"-7500"0"0,4-4-624 0 0,-10 9-468 0 0,1 0 0 0 0,2-5-23 0 0,-3 6 177 0 0,1-1 0 0 0,-1 1 0 0 0,0-1 0 0 0,1 1 0 0 0,-1 0 0 0 0,0-1 0 0 0,0 1 0 0 0,1-1 0 0 0,-1 1 0 0 0,0 0 0 0 0,0-1 0 0 0,0 1 0 0 0,0-1 0 0 0,0 1 0 0 0,0-1 0 0 0,1 1 0 0 0,-1-1 0 0 0,0 1 0 0 0,0-1 0 0 0,0 1 0 0 0,-1-1 0 0 0,1 1 0 0 0,0-1 0 0 0,0 0-203 0 0,-1 1 0 0 0,1 0 0 0 0,0 0 0 0 0,-1-1-1 0 0,1 1 1 0 0,-1 0 0 0 0,1 0 0 0 0,0 0-1 0 0,-1 0 1 0 0,1 0 0 0 0,-1 0 0 0 0,1-1 0 0 0,0 1-1 0 0,-1 0 1 0 0,1 0 0 0 0,-1 0 0 0 0,1 1-1 0 0,-1-1 1 0 0,1 0 0 0 0,-1 0 0 0 0,-24 7-547 0 0,24-6 966 0 0,-6 2-462 0 0,0 0 1 0 0,0 1-1 0 0,0-1 1 0 0,0 2-1 0 0,1-1 1 0 0,0 1-1 0 0,0 0 1 0 0,0 0-1 0 0,0 0 1 0 0,1 1-1 0 0,0 0 1 0 0,0 0-1 0 0,0 1 1 0 0,1-1-1 0 0,0 1 1 0 0,1 0-1 0 0,-1 0 1 0 0,1 0-1 0 0,0 0 1 0 0,1 1-1 0 0,0-1 1 0 0,0 1-1 0 0,1-1 0 0 0,-1 12 1 0 0,2-12-12 0 0,0-1 1 0 0,0 1-1 0 0,1 0 0 0 0,0-1 1 0 0,0 1-1 0 0,1-1 0 0 0,0 1 1 0 0,0-1-1 0 0,0 0 0 0 0,1 1 1 0 0,0-1-1 0 0,5 8 0 0 0,-6-12-30 0 0,-1 0 0 0 0,1-1 0 0 0,0 1 0 0 0,-1-1 0 0 0,1 0 0 0 0,0 1 0 0 0,0-1 0 0 0,0 0 0 0 0,0 0-1 0 0,0 0 1 0 0,0 0 0 0 0,0-1 0 0 0,0 1 0 0 0,1 0 0 0 0,-1-1 0 0 0,0 1 0 0 0,0-1 0 0 0,0 0 0 0 0,1 0 0 0 0,2 0-1 0 0,0 0 126 0 0,-1-1-1 0 0,1 1 1 0 0,-1-1-1 0 0,1 0 1 0 0,-1 0-1 0 0,1 0 1 0 0,-1-1-1 0 0,0 0 1 0 0,5-2-1 0 0,-2 0-44 0 0,0-2-1 0 0,0 1 1 0 0,0-1 0 0 0,0 0-1 0 0,-1 0 1 0 0,0-1 0 0 0,8-11-1 0 0,-4 2-99 0 0,0 0-1 0 0,12-27 0 0 0,-13 19 300 0 0,0 0 0 0 0,-2-1-1 0 0,8-39 1 0 0,2-76 260 0 0,-14 114-695 0 0,3-20 320 0 0,2 1 0 0 0,17-54-1 0 0,-21 88 142 0 0,-4 9 385 0 0,-1 8-319 0 0,-3 6-183 0 0,1 0 0 0 0,-2 19 0 0 0,0 4-471 0 0,-28 157-246 0 0,26-144 496 0 0,-1 18 6 0 0,2-1 0 0 0,5 120 0 0 0,1-168 24 0 0,0-12 0 0 0,0-1 0 0 0,0 1 0 0 0,0 0 0 0 0,1 5 0 0 0,1-5 11 0 0,-1-4 21 0 0,5-24-459 0 0,-3 5-372 0 0,3-13-3026 0 0,10-34 0 0 0,-11 50 1914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1 720 6912 0 0,'0'0'3248'0'0,"6"0"-198"0"0,8-1 8699 0 0,-8-1-11293 0 0,-5 2-446 0 0,0-1 0 0 0,-1 0 0 0 0,1 1 1 0 0,0-1-1 0 0,0 0 0 0 0,0 0 0 0 0,-1 0 0 0 0,1 0 0 0 0,0 0 0 0 0,-1 0 1 0 0,1 0-1 0 0,-1 0 0 0 0,1 0 0 0 0,0-2 0 0 0,0-2 342 0 0,0 0 0 0 0,0 0 0 0 0,0-10 0 0 0,0 5 288 0 0,2-3-589 0 0,0 0 1 0 0,-1 0-1 0 0,1-25 0 0 0,3-17 23 0 0,73-293 1495 0 0,-37 220-1401 0 0,-37 115-168 0 0,-3 22 0 0 0,2 20 0 0 0,-5-17 0 0 0,1 1 0 0 0,1-1 0 0 0,0 1 0 0 0,4 17 0 0 0,0 7 0 0 0,-2-10 0 0 0,1 0 0 0 0,1-1 0 0 0,2 0 0 0 0,0 0 0 0 0,2-1 0 0 0,0 0 0 0 0,2 0 0 0 0,1-1 0 0 0,0-1 0 0 0,31 42 0 0 0,-40-61 0 0 0,1 0 0 0 0,0 0 0 0 0,0-1 0 0 0,0 1 0 0 0,1-1 0 0 0,6 4 0 0 0,-10-6 0 0 0,0 0 0 0 0,0 0 0 0 0,0-1 0 0 0,1 1 0 0 0,-1-1 0 0 0,0 1 0 0 0,0-1 0 0 0,0 1 0 0 0,0-1 0 0 0,0 0 0 0 0,1 0 0 0 0,-1 0 0 0 0,0 1 0 0 0,0-1 0 0 0,0 0 0 0 0,1 0 0 0 0,-1 0 0 0 0,0-1 0 0 0,0 1 0 0 0,0 0 0 0 0,1 0 0 0 0,-1-1 0 0 0,0 1 0 0 0,0-1 0 0 0,0 1 0 0 0,0-1 0 0 0,0 1 0 0 0,0-1 0 0 0,0 0 0 0 0,0 1 0 0 0,0-1 0 0 0,0 0 0 0 0,0 0 0 0 0,0 0 0 0 0,0-1 0 0 0,10-16 173 0 0,-1-1 1 0 0,-1-1-1 0 0,0 0 0 0 0,-2 0 1 0 0,6-24-1 0 0,16-108 867 0 0,-27 136-1040 0 0,21-167 0 0 0,-22 172-67 0 0,0 8-23 0 0,-1 0 0 0 0,1-1 0 0 0,-1 1 0 0 0,0 0 0 0 0,0-1 1 0 0,-1 1-1 0 0,1 0 0 0 0,-2-5 0 0 0,2 8-62 0 0,0-1-1 0 0,-1 1 1 0 0,1 0 0 0 0,0 0-1 0 0,0 0 1 0 0,-1 0 0 0 0,1 0-1 0 0,0 0 1 0 0,0 0 0 0 0,-1 0-1 0 0,1 0 1 0 0,0 0 0 0 0,-1 0-1 0 0,1 0 1 0 0,0 0 0 0 0,0 0-1 0 0,-1 0 1 0 0,1 0 0 0 0,0 0 0 0 0,-1 0-1 0 0,1 0 1 0 0,0 0 0 0 0,0 0-1 0 0,-1 0 1 0 0,1 0 0 0 0,0 1-1 0 0,0-1 1 0 0,-1 0 0 0 0,1 0-1 0 0,0 0 1 0 0,0 1 0 0 0,0-1-1 0 0,-1 0 1 0 0,1 0 0 0 0,0 0-1 0 0,0 1 1 0 0,0-1 0 0 0,-11 10-6622 0 0,3 0-1123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21 3224 0 0,'-2'-3'6955'0'0,"-2"-2"-4182"0"0,3 4-2608 0 0,1 0 0 0 0,0 1 0 0 0,0-1 0 0 0,-1 0 0 0 0,1 1 0 0 0,0-1 0 0 0,-1 1 0 0 0,1-1 0 0 0,-1 1-1 0 0,1-1 1 0 0,0 0 0 0 0,-1 1 0 0 0,0 0 0 0 0,1-1 0 0 0,-1 1 0 0 0,1-1 0 0 0,-1 1 0 0 0,1 0 0 0 0,-1-1 0 0 0,0 1 0 0 0,1 0 0 0 0,-1 0 0 0 0,0-1 0 0 0,1 1 0 0 0,-2 0 0 0 0,0 0-11 0 0,1 0 0 0 0,-1 0 0 0 0,1 1-1 0 0,-1-1 1 0 0,1 0 0 0 0,-1 1 0 0 0,1-1-1 0 0,-1 1 1 0 0,1 0 0 0 0,0-1 0 0 0,-3 3 0 0 0,-3 2 242 0 0,0 0 1 0 0,1 1 0 0 0,-9 9 0 0 0,15-15-280 0 0,-13 14 432 0 0,1-1 0 0 0,-11 18-1 0 0,19-25-452 0 0,1 0-1 0 0,-1 0 0 0 0,1 1 1 0 0,1-1-1 0 0,-1 1 0 0 0,1-1 1 0 0,0 1-1 0 0,-1 11 0 0 0,1 1 284 0 0,1 1 0 0 0,1-1-1 0 0,0 0 1 0 0,2 1 0 0 0,7 33-1 0 0,-9-50-314 0 0,1-1-1 0 0,0 0 1 0 0,0 0 0 0 0,0 0-1 0 0,0 0 1 0 0,0 0-1 0 0,0-1 1 0 0,3 4 0 0 0,2 4 803 0 0,-6-9-852 0 0,1 0 0 0 0,-1 0 0 0 0,0 0 0 0 0,1 0 0 0 0,-1 0 0 0 0,1 0-1 0 0,-1 1 1 0 0,1-1 0 0 0,-1 0 0 0 0,0-1 0 0 0,1 1 0 0 0,-1 0 0 0 0,1 0 0 0 0,-1 0 0 0 0,1 0 0 0 0,-1 0-1 0 0,0 0 1 0 0,1 0 0 0 0,-1-1 0 0 0,1 1 0 0 0,-1 0 0 0 0,0 0 0 0 0,1 0 0 0 0,-1-1 0 0 0,0 1-1 0 0,1 0 1 0 0,-1-1 0 0 0,1 0 0 0 0,9-7 161 0 0,-6 1-93 0 0,0 0 0 0 0,0 0-1 0 0,-1-1 1 0 0,0 1 0 0 0,0-1-1 0 0,-1 0 1 0 0,0 1 0 0 0,0-1-1 0 0,1-13 1 0 0,4-16 153 0 0,0 10-75 0 0,15-36-1 0 0,-18 52-5 0 0,2 0-1 0 0,-1 0 0 0 0,2 1 0 0 0,-1 0 0 0 0,16-18 0 0 0,-21 26-107 0 0,0 1-35 0 0,-1 0 0 0 0,0 1 0 0 0,1-1 0 0 0,-1 1 0 0 0,0-1 0 0 0,1 1 0 0 0,-1-1 0 0 0,1 1 0 0 0,-1-1 0 0 0,1 1-1 0 0,-1-1 1 0 0,1 1 0 0 0,-1 0 0 0 0,1-1 0 0 0,-1 1 0 0 0,1 0 0 0 0,0-1 0 0 0,-1 1 0 0 0,1 0 0 0 0,0 0 0 0 0,0-1 0 0 0,0 1-9 0 0,-1 0 0 0 0,1 0 0 0 0,0 1 1 0 0,-1-1-1 0 0,1 0 0 0 0,-1 0 0 0 0,1 0 0 0 0,-1 0 0 0 0,1 0 1 0 0,-1 1-1 0 0,1-1 0 0 0,-1 0 0 0 0,1 1 0 0 0,-1-1 1 0 0,0 0-1 0 0,1 1 0 0 0,-1-1 0 0 0,1 0 0 0 0,-1 1 1 0 0,0-1-1 0 0,1 1 0 0 0,-1-1 0 0 0,0 0 0 0 0,1 1 1 0 0,-1-1-1 0 0,0 1 0 0 0,0-1 0 0 0,1 2 0 0 0,4 13 46 0 0,-7 33-1918 0 0,0-29-238 0 0,3 34-1 0 0,-1-32-5746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10592 0 0,'0'0'9003'0'0,"7"-1"-7031"0"0,-3-1-1594 0 0,0 0-1 0 0,0 0 0 0 0,0 0 0 0 0,0-1 0 0 0,0 0 1 0 0,0 0-1 0 0,-1 0 0 0 0,1 0 0 0 0,-1 0 1 0 0,0-1-1 0 0,0 0 0 0 0,3-4 0 0 0,10-12 515 0 0,17-27 291 0 0,-29 41-1065 0 0,0 0 0 0 0,0 0 1 0 0,-1 0-1 0 0,0 0 1 0 0,-1-1-1 0 0,3-8 0 0 0,8-18 395 0 0,-6 25-308 0 0,-7 7-204 0 0,0 1-1 0 0,1 0 1 0 0,-1 0 0 0 0,1-1-1 0 0,-1 1 1 0 0,1 0-1 0 0,-1 0 1 0 0,1 0-1 0 0,-1-1 1 0 0,1 1-1 0 0,-1 0 1 0 0,1 0-1 0 0,-1 0 1 0 0,1 0-1 0 0,-1 0 1 0 0,1 0-1 0 0,-1 0 1 0 0,1 0 0 0 0,-1 0-1 0 0,1 0 1 0 0,-1 1-1 0 0,0-1 1 0 0,1 0-1 0 0,-1 0 1 0 0,1 0-1 0 0,-1 1 1 0 0,1-1-1 0 0,-1 0 1 0 0,1 0-1 0 0,-1 1 1 0 0,0-1-1 0 0,1 0 1 0 0,-1 1 0 0 0,0-1-1 0 0,1 0 1 0 0,-1 1-1 0 0,1 0 1 0 0,6 8-3 0 0,-3 1-61 0 0,5 11-143 0 0,-9-21 202 0 0,1 1 0 0 0,-1-1 1 0 0,0 0-1 0 0,1 1 0 0 0,-1-1 1 0 0,1 1-1 0 0,-1-1 0 0 0,1 0 0 0 0,-1 1 1 0 0,1-1-1 0 0,-1 0 0 0 0,1 1 1 0 0,-1-1-1 0 0,1 0 0 0 0,0 0 0 0 0,-1 1 1 0 0,1-1-1 0 0,-1 0 0 0 0,1 0 0 0 0,0 0 1 0 0,-1 0-1 0 0,1 0 0 0 0,-1 0 1 0 0,1 0-1 0 0,0 0 0 0 0,-1 0 0 0 0,1 0 1 0 0,-1 0-1 0 0,1-1 0 0 0,0 1 1 0 0,-1 0-1 0 0,1-1 0 0 0,3-1 3 0 0,0 0 0 0 0,-1 0 1 0 0,1-1-1 0 0,-1 0 0 0 0,0 0 0 0 0,0 0 0 0 0,0 0 0 0 0,2-3 1 0 0,16-16 40 0 0,-11 15 224 0 0,-8 4-142 0 0,1 1 0 0 0,1-1 1 0 0,-1 1-1 0 0,0 0 0 0 0,1 0 0 0 0,-1 0 0 0 0,1 0 0 0 0,-1 0 1 0 0,1 1-1 0 0,0 0 0 0 0,0-1 0 0 0,4 1 0 0 0,-7 1-242 0 0,13 9 54 0 0,-12-6 67 0 0,0 0 0 0 0,0 1 1 0 0,0-1-1 0 0,-1 0 0 0 0,1 1 0 0 0,-1-1 1 0 0,0 1-1 0 0,0-1 0 0 0,0 1 1 0 0,-1 0-1 0 0,1-1 0 0 0,-1 7 0 0 0,0 6-70 0 0,-4 27-1 0 0,1-1 279 0 0,3-30-137 0 0,-1-6-197 0 0,1 1 0 0 0,0 0 0 0 0,1-1 0 0 0,-1 1 0 0 0,1 0 0 0 0,1-1 0 0 0,3 11 0 0 0,-5-16-493 0 0,6-1-3714 0 0,-1-2 2705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6448 0 0,'0'-1'4937'0'0,"5"-3"-2438"0"0,7-14 4538 0 0,2-9-4696 0 0,1-3-1654 0 0,15-16 689 0 0,-19 32-1296 0 0,-1-1 1 0 0,14-29 0 0 0,-24 43-87 0 0,1 0 0 0 0,-1 0 0 0 0,1 0 0 0 0,-1 0 0 0 0,0 0 0 0 0,1 0 0 0 0,-1-1 0 0 0,0 1 0 0 0,0 0 0 0 0,0 0 0 0 0,0 0-1 0 0,0 0 1 0 0,0 0 0 0 0,0 0 0 0 0,0 0 0 0 0,0 0 0 0 0,-1 0 0 0 0,1 0 0 0 0,-1-2 0 0 0,0 2 25 0 0,1 0 0 0 0,-1 1 0 0 0,1-1 0 0 0,-1 0 1 0 0,0 1-1 0 0,0-1 0 0 0,1 1 0 0 0,-1-1 0 0 0,0 1 0 0 0,0-1 0 0 0,1 1 0 0 0,-1-1 1 0 0,0 1-1 0 0,0 0 0 0 0,0 0 0 0 0,0-1 0 0 0,0 1 0 0 0,-1 0 0 0 0,0 0 84 0 0,-1 0-1 0 0,1 0 1 0 0,-1 0-1 0 0,1 0 1 0 0,0 0-1 0 0,-1 1 1 0 0,1-1 0 0 0,0 1-1 0 0,-1-1 1 0 0,1 1-1 0 0,0 0 1 0 0,0 0-1 0 0,-1 0 1 0 0,1 0-1 0 0,-3 3 1 0 0,-1 2 35 0 0,0 1 1 0 0,1 0 0 0 0,0 0-1 0 0,0 0 1 0 0,0 1-1 0 0,1 0 1 0 0,0 0 0 0 0,1 0-1 0 0,0 0 1 0 0,0 0-1 0 0,1 1 1 0 0,0-1-1 0 0,-1 12 1 0 0,1-5 8 0 0,1-1 0 0 0,0 1 0 0 0,2 0 1 0 0,-1-1-1 0 0,2 1 0 0 0,0-1 0 0 0,5 18 0 0 0,-6-28-136 0 0,1 0 0 0 0,0 0-1 0 0,0 0 1 0 0,0 0 0 0 0,5 6 0 0 0,2 5-12 0 0,-8-14-40 0 0,-1 0 1 0 0,1 0-1 0 0,0 0 1 0 0,0-1-1 0 0,0 1 1 0 0,0 0-1 0 0,0 0 0 0 0,0-1 1 0 0,0 1-1 0 0,0 0 1 0 0,0-1-1 0 0,0 1 0 0 0,1-1 1 0 0,-1 1-1 0 0,0-1 1 0 0,0 0-1 0 0,1 1 0 0 0,-1-1 1 0 0,0 0-1 0 0,0 0 1 0 0,3 0-1 0 0,12-1-2311 0 0,-2-3-4427 0 0,0-1-2092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7368 0 0,'2'-16'3276'0'0,"-1"15"-2370"0"0,0-1 1 0 0,0 0-1 0 0,1 1 1 0 0,-1-1-1 0 0,0 1 1 0 0,1-1-1 0 0,-1 1 1 0 0,1 0-1 0 0,-1-1 1 0 0,3 0 0 0 0,-2 1-524 0 0,-1 1 0 0 0,1-1 1 0 0,-1 0-1 0 0,1 1 0 0 0,0-1 1 0 0,-1 1-1 0 0,1 0 0 0 0,0 0 1 0 0,-1-1-1 0 0,3 1 0 0 0,2 1-49 0 0,1 0-1 0 0,-1 0 0 0 0,0 1 0 0 0,0 0 0 0 0,9 4 0 0 0,-7-4 286 0 0,106 35-461 0 0,-101-33-157 0 0,1-2 0 0 0,-1 0 0 0 0,0 0 0 0 0,1-2 0 0 0,-1 1 0 0 0,27-4 0 0 0,-36 2 88 0 0,0 0-1 0 0,0 0 1 0 0,1 0-1 0 0,8-5 1441 0 0,-14 9-1516 0 0,0 0 0 0 0,0 0 1 0 0,-1 0-1 0 0,1 0 0 0 0,-1 0 0 0 0,1 0 1 0 0,-1 0-1 0 0,0-1 0 0 0,0 1 1 0 0,0-1-1 0 0,-4 5 0 0 0,-5 6-7 0 0,0 0-15 0 0,-1 1 0 0 0,-1-2-1 0 0,1 0 1 0 0,-2 0 0 0 0,0-1-1 0 0,-28 16 1 0 0,-19 17-10 0 0,30-22 78 0 0,21-15-351 0 0,0 0 0 0 0,1 0 0 0 0,0 0 0 0 0,0 2 0 0 0,-13 14 0 0 0,17-15-1091 0 0,2 2-65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60 2304 0 0,'3'-4'802'0'0,"0"0"761"0"0,0 1-1076 0 0,0 1-1 0 0,-1-1 1 0 0,1 0 0 0 0,-1 0-1 0 0,1 0 1 0 0,-1-1 0 0 0,0 1-1 0 0,0-1 1 0 0,1-4 0 0 0,-1 5-971 0 0,-2 3 690 0 0,0 0 1 0 0,0-1-1 0 0,1 1 1 0 0,-1-1-1 0 0,0 1 1 0 0,0-1-1 0 0,0 1 1 0 0,0-1-1 0 0,0 1 1 0 0,0 0-1 0 0,1-1 1 0 0,-1 1-1 0 0,0-1 1 0 0,-1 1 0 0 0,1-1-1 0 0,0 1 1 0 0,0-1-1 0 0,0 1 1 0 0,0-1-1 0 0,0 1 1 0 0,0 0-1 0 0,0-1 1 0 0,-1 1-1 0 0,1-1 1 0 0,0 1-1 0 0,0 0 1 0 0,-1-1-1 0 0,1 1 1 0 0,-1-1 0 0 0,-1 2 187 0 0,-1 0 0 0 0,1 0 0 0 0,-1 0 0 0 0,1 1 0 0 0,-1-1 0 0 0,-2 2 0 0 0,-12 12 103 0 0,0 0-1 0 0,1 2 0 0 0,1 0 1 0 0,0 0-1 0 0,-23 38 1 0 0,18-23 3 0 0,2 1 1 0 0,2 0-1 0 0,-17 46 0 0 0,28-63-350 0 0,0 1 0 0 0,0-1 0 0 0,2 1 0 0 0,0 0-1 0 0,1 0 1 0 0,1 0 0 0 0,1 0 0 0 0,0 0 0 0 0,4 27 0 0 0,-2-35-108 0 0,0 0 1 0 0,1 0 0 0 0,0 0 0 0 0,0-1-1 0 0,1 1 1 0 0,0-1 0 0 0,0 0 0 0 0,7 9-1 0 0,-8-12-54 0 0,2 0 0 0 0,-1 0-1 0 0,0-1 1 0 0,1 1-1 0 0,0-1 1 0 0,0 0-1 0 0,0 0 1 0 0,0-1-1 0 0,1 0 1 0 0,0 1-1 0 0,-1-2 1 0 0,11 4-1 0 0,-5-2-736 0 0,0-1 1 0 0,15 2-1 0 0,2-2-7344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1:5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65 10392 0 0,'0'0'941'0'0,"-16"-6"416"0"0,15 6-973 0 0,-1-1-1 0 0,1 1 1 0 0,0-1 0 0 0,-1 1-1 0 0,1-1 1 0 0,0 0-1 0 0,0 0 1 0 0,0 1-1 0 0,0-1 1 0 0,0 0 0 0 0,0 0-1 0 0,-2-2 1 0 0,3 2 50 0 0,-12-18 2062 0 0,11 17-2371 0 0,0 1-109 0 0,0-8 203 0 0,1 8 8 0 0,0 1-169 0 0,-1-1 1 0 0,1 1-1 0 0,0 0 0 0 0,-1 0 1 0 0,1-1-1 0 0,0 1 0 0 0,0 0 1 0 0,-1-1-1 0 0,1 1 0 0 0,0 0 0 0 0,0-1 1 0 0,0 1-1 0 0,-1 0 0 0 0,1-1 1 0 0,0 1-1 0 0,0-1 0 0 0,0 1 1 0 0,0 0-1 0 0,0-1 0 0 0,0 1 1 0 0,0-1-1 0 0,0 1 0 0 0,0 0 0 0 0,0-1 1 0 0,0 0-1 0 0,0 1-25 0 0,0-1 0 0 0,1 1 0 0 0,-1 0 0 0 0,0-1 0 0 0,1 1 0 0 0,-1 0-1 0 0,0 0 1 0 0,1-1 0 0 0,-1 1 0 0 0,1 0 0 0 0,-1 0 0 0 0,0 0 0 0 0,1-1 0 0 0,-1 1 0 0 0,1 0 0 0 0,-1 0-1 0 0,1 0 1 0 0,0 0 0 0 0,1 0-24 0 0,1-1 1 0 0,-1 1-1 0 0,1 1 0 0 0,0-1 0 0 0,-1 0 0 0 0,5 1 0 0 0,10 7 4 0 0,0 1 0 0 0,0 0 0 0 0,16 13 0 0 0,-3-2 74 0 0,-15-9-29 0 0,-1 0-1 0 0,1 1 1 0 0,-2 0 0 0 0,0 1 0 0 0,0 1-1 0 0,-1 0 1 0 0,-1 0 0 0 0,0 1-1 0 0,-1 1 1 0 0,-1 0 0 0 0,14 31 0 0 0,-17-31 3 0 0,0 0 0 0 0,-1 0 0 0 0,-1 0 0 0 0,0 0 1 0 0,-1 1-1 0 0,-1 0 0 0 0,-1-1 0 0 0,0 1 0 0 0,-1 0 0 0 0,-1 0 1 0 0,0-1-1 0 0,-2 1 0 0 0,-5 22 0 0 0,1-16 182 0 0,-2 0 1 0 0,-1 0-1 0 0,0 0 0 0 0,-23 34 0 0 0,11-29 53 0 0,21-27-40 0 0,-4-6-138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20791 0 0,'-8'0'2219'0'0,"6"1"-2156"0"0,1 0 0 0 0,-1-1 0 0 0,1 1 0 0 0,-1 0 0 0 0,1 1 0 0 0,-1-1 0 0 0,1 0 0 0 0,0 0 0 0 0,0 1 0 0 0,-1-1 0 0 0,1 0 0 0 0,0 1 0 0 0,0-1 0 0 0,0 1 0 0 0,1 0 0 0 0,-1-1 0 0 0,0 3 0 0 0,-1 0 167 0 0,1 1-1 0 0,0 0 1 0 0,0 0-1 0 0,1 5 1 0 0,-1-3-79 0 0,1 19 201 0 0,0 1-1 0 0,2 0 1 0 0,1 0 0 0 0,9 34-1 0 0,-4-12-230 0 0,2 9-62 0 0,25 87-1 0 0,-26-117-73 0 0,-2-4-152 0 0,2 0 0 0 0,14 29 0 0 0,-7-23-2146 0 0,-10-22 942 0 0</inkml:trace>
  <inkml:trace contextRef="#ctx0" brushRef="#br0" timeOffset="1">1 304 10592 0 0,'3'9'9033'0'0,"-2"-8"-8531"0"0,11 4 4002 0 0,18-3-3251 0 0,-16-1-623 0 0,42 4-75 0 0,-20-2-2138 0 0,37 8 0 0 0,-53-6-105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3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35 4144 0 0,'0'0'3798'0'0,"9"-6"-3262"0"0,-5 3-458 0 0,19-18 7774 0 0,-31 17-6597 0 0,5 4-1166 0 0,0 0 0 0 0,0 1 0 0 0,0 0-1 0 0,0 0 1 0 0,0-1 0 0 0,0 2 0 0 0,0-1-1 0 0,0 0 1 0 0,0 1 0 0 0,1-1 0 0 0,-3 3-1 0 0,-30 23 339 0 0,20-14-231 0 0,-41 37 472 0 0,38-32-268 0 0,-1-1 0 0 0,-26 18 0 0 0,45-35-320 0 0,10-1-53 0 0,-1 0-1 0 0,1 0 1 0 0,14-5-1 0 0,-17 4-23 0 0,0 1 0 0 0,0-1 0 0 0,0 1 0 0 0,0 0 0 0 0,0 1 0 0 0,0-1 0 0 0,1 2-1 0 0,9 0 1 0 0,56 14-3328 0 0,-59-10-3301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4664 0 0,'0'0'7206'0'0,"14"0"-6684"0"0,-6 0-364 0 0,0-1 1 0 0,0 0 0 0 0,0 0-1 0 0,0-1 1 0 0,0-1 0 0 0,-1 1 0 0 0,14-7-1 0 0,-5 1 139 0 0,-1-1 0 0 0,22-15 0 0 0,-32 20-237 0 0,0 0 0 0 0,-1 0 0 0 0,1-1 1 0 0,-1 1-1 0 0,0-1 0 0 0,0 0 0 0 0,0 0 1 0 0,4-10-1 0 0,-7 13-38 0 0,0 0-1 0 0,0 0 1 0 0,0 0-1 0 0,0 0 1 0 0,0 0 0 0 0,-1 0-1 0 0,1 0 1 0 0,-1 0-1 0 0,0 0 1 0 0,0 0 0 0 0,0 0-1 0 0,0 0 1 0 0,0 0 0 0 0,0-1-1 0 0,0 1 1 0 0,-1 0-1 0 0,1 0 1 0 0,-1 0 0 0 0,1 0-1 0 0,-1 0 1 0 0,0 0 0 0 0,0 0-1 0 0,0 0 1 0 0,0 0-1 0 0,0 1 1 0 0,0-1 0 0 0,0 0-1 0 0,-2-1 1 0 0,1 1 30 0 0,1 1 1 0 0,-1 0-1 0 0,1 0 0 0 0,-1 0 1 0 0,0 0-1 0 0,1 0 0 0 0,-1 0 1 0 0,0 0-1 0 0,0 0 0 0 0,1 1 1 0 0,-1-1-1 0 0,0 1 0 0 0,0-1 1 0 0,0 1-1 0 0,0 0 0 0 0,-2 0 1 0 0,0 0 94 0 0,1 0 1 0 0,-1 1-1 0 0,0-1 1 0 0,1 1-1 0 0,-1 0 1 0 0,0 0-1 0 0,-6 3 1 0 0,3 0 92 0 0,0 0 0 0 0,0 0 0 0 0,0 0 0 0 0,0 1 0 0 0,0 0 0 0 0,-10 12 0 0 0,12-11-84 0 0,-1 1 0 0 0,1 0-1 0 0,1 0 1 0 0,-1 0 0 0 0,1 0-1 0 0,1 1 1 0 0,-1 0 0 0 0,1 0-1 0 0,-3 15 1 0 0,5-19-110 0 0,0 0 0 0 0,0 0-1 0 0,1 0 1 0 0,0 0 0 0 0,0-1 0 0 0,0 1 0 0 0,0 0 0 0 0,0 0 0 0 0,1 0 0 0 0,0 0 0 0 0,0 0 0 0 0,0 0-1 0 0,0 0 1 0 0,1-1 0 0 0,-1 1 0 0 0,1 0 0 0 0,0-1 0 0 0,0 1 0 0 0,0-1 0 0 0,1 0 0 0 0,-1 0-1 0 0,5 4 1 0 0,1 1 1 0 0,-1-1-5 0 0,1-1 1 0 0,-1 0 0 0 0,1 0 0 0 0,10 6-1 0 0,-6-6-5 0 0,0-1 0 0 0,0 0 0 0 0,16 4-1 0 0,-21-7-379 0 0,-1-1-1 0 0,1 0 1 0 0,-1 0 0 0 0,1-1-1 0 0,0 1 1 0 0,-1-1-1 0 0,1-1 1 0 0,8-1-1 0 0,-3-1-1104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13560 0 0,'0'0'621'0'0,"0"0"-12"0"0,-3 4-365 0 0,4-2-191 0 0,-1-1 0 0 0,0 1 0 0 0,0-1-1 0 0,1 1 1 0 0,-1 0 0 0 0,1-1 0 0 0,-1 1 0 0 0,1-1 0 0 0,0 1-1 0 0,1 2 1 0 0,-1-3-11 0 0,3 6 38 0 0,0 1-1 0 0,1-1 1 0 0,-1 1 0 0 0,2-2 0 0 0,-1 1 0 0 0,11 10 0 0 0,3 2 46 0 0,-14-14-96 0 0,0 1-1 0 0,1-1 1 0 0,-1-1 0 0 0,1 1-1 0 0,8 4 1 0 0,10 5 97 0 0,24 11-399 0 0,-37-21 145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14568 0 0,'-8'4'234'0'0,"1"-1"0"0"0,0 2 0 0 0,-1-1 0 0 0,1 1 0 0 0,1 0 0 0 0,-1 0 0 0 0,-8 10 0 0 0,0 1 79 0 0,-23 31 0 0 0,26-29-45 0 0,-16 36-1 0 0,18-34-277 0 0,-5 12-464 0 0,12-21 188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156 124 6448 0 0,'0'9'585'0'0,"-2"-4"-525"0"0,0 1 1 0 0,0-1-1 0 0,0 1 1 0 0,0-1-1 0 0,-7 9 0 0 0,-4 10 1502 0 0,-34 72 2154 0 0,22-48-2531 0 0,-21 57-1 0 0,44-99-1157 0 0,-1 4 679 0 0,3-8-366 0 0,3-7-235 0 0,6-10 257 0 0,9-23 1 0 0,8-14-191 0 0,7-4-160 0 0,-8 13 11 0 0,44-58-1 0 0,-54 82 116 0 0,5-6 632 0 0,30-30 0 0 0,-43 48-599 0 0,0 1-1 0 0,0 0 1 0 0,1 1 0 0 0,0 0 0 0 0,0 0-1 0 0,0 0 1 0 0,0 1 0 0 0,1 0 0 0 0,10-3-1 0 0,-18 7-164 0 0,0-1-1 0 0,1 1 1 0 0,-1 0 0 0 0,1-1-1 0 0,-1 1 1 0 0,1 0-1 0 0,-1 0 1 0 0,0 0-1 0 0,1 0 1 0 0,-1 0-1 0 0,1 0 1 0 0,-1 1 0 0 0,1-1-1 0 0,-1 0 1 0 0,0 1-1 0 0,1-1 1 0 0,-1 1-1 0 0,0-1 1 0 0,1 1-1 0 0,-1 0 1 0 0,0 0-1 0 0,0-1 1 0 0,0 1 0 0 0,1 0-1 0 0,-1 0 1 0 0,0 0-1 0 0,0 0 1 0 0,0 0-1 0 0,-1 1 1 0 0,1-1-1 0 0,0 0 1 0 0,0 0-1 0 0,-1 0 1 0 0,1 1 0 0 0,0-1-1 0 0,-1 0 1 0 0,1 1-1 0 0,-1-1 1 0 0,0 1-1 0 0,1-1 1 0 0,-1 2-1 0 0,1 2 12 0 0,-1-1-1 0 0,1 1 1 0 0,-1 0-1 0 0,0 0 0 0 0,0 0 1 0 0,-1-1-1 0 0,1 1 0 0 0,-1 0 1 0 0,0 0-1 0 0,0-1 0 0 0,-3 6 1 0 0,-1 2 111 0 0,-1 1-1 0 0,0-1 1 0 0,-1 0 0 0 0,0-1 0 0 0,-1 1 0 0 0,0-1 0 0 0,-1-1-1 0 0,-14 13 1 0 0,16-17-113 0 0,0-1 0 0 0,0-1 0 0 0,-1 1 0 0 0,0-1 0 0 0,0-1 0 0 0,0 1 0 0 0,-14 3 0 0 0,21-7-531 0 0,-1 1 0 0 0,0-1 0 0 0,0 1 0 0 0,0-1 0 0 0,0 0 0 0 0,0 0 0 0 0,1 0 0 0 0,-1 0 0 0 0,0 0 0 0 0,0-1 0 0 0,-3 0 1 0 0,-7-1-6393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3680 0 0,'0'0'11197'0'0,"16"13"-10296"0"0,-12-9-734 0 0,0 0 0 0 0,0-1 0 0 0,0 2 0 0 0,0-1 0 0 0,-1 0 0 0 0,0 1 0 0 0,0-1 0 0 0,0 1 0 0 0,0 0 0 0 0,-1 0 0 0 0,0 0 0 0 0,0 1 0 0 0,0-1 0 0 0,-1 0 0 0 0,1 1 0 0 0,-1-1 0 0 0,-1 1 0 0 0,1 7 0 0 0,-1-10-570 0 0,0 4 2423 0 0,-5-10-367 0 0,5 0-1589 0 0,-1 0 1 0 0,1 0 0 0 0,0 0-1 0 0,0-1 1 0 0,0 1 0 0 0,0 0-1 0 0,0 0 1 0 0,1 0 0 0 0,-1 0-1 0 0,1 0 1 0 0,2-6 0 0 0,0 0-33 0 0,1 1 1 0 0,0-1 0 0 0,1 1 0 0 0,-1 0-1 0 0,10-12 1 0 0,-10 16-24 0 0,-1 1 0 0 0,0-1 0 0 0,1 0 1 0 0,0 1-1 0 0,0 0 0 0 0,0 0 0 0 0,0 0 0 0 0,0 0 0 0 0,1 1 0 0 0,-1 0 0 0 0,1 0 0 0 0,5-2 0 0 0,-7 3-7 0 0,-1 1 0 0 0,0-1 0 0 0,1 1 0 0 0,-1 0 0 0 0,0 0 0 0 0,0 0 0 0 0,1 0 0 0 0,-1 1 0 0 0,0-1-1 0 0,1 1 1 0 0,-1-1 0 0 0,0 1 0 0 0,0 0 0 0 0,0 0 0 0 0,0 0 0 0 0,4 2 0 0 0,1 2-490 0 0,0 0 1 0 0,0 0-1 0 0,7 9 1 0 0,-1-2-2176 0 0,-2-2-4252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 5984 0 0,'-6'-7'306'0'0,"5"6"-182"0"0,-1 0 0 0 0,1-1 0 0 0,0 1 0 0 0,0 0 0 0 0,-1 0 0 0 0,1 0 0 0 0,-1 0-1 0 0,1 0 1 0 0,-1 0 0 0 0,-6-3 6083 0 0,19 9-4495 0 0,5 4-1299 0 0,0-1 0 0 0,1 0 0 0 0,0-1 1 0 0,1 0-1 0 0,-1-2 0 0 0,1 0 1 0 0,0-1-1 0 0,36 3 0 0 0,-40-7-343 0 0,3 1 189 0 0,0 1 1 0 0,20 4-1 0 0,-37-6-227 0 0,0 0 0 0 0,1 0 0 0 0,-1 0 0 0 0,0 0-1 0 0,0 0 1 0 0,1 1 0 0 0,-1-1 0 0 0,0 0-1 0 0,0 0 1 0 0,0 0 0 0 0,1 0 0 0 0,-1 0 0 0 0,0 0-1 0 0,0 0 1 0 0,0 1 0 0 0,0-1 0 0 0,1 0 0 0 0,-1 0-1 0 0,0 0 1 0 0,0 0 0 0 0,0 1 0 0 0,0-1-1 0 0,0 0 1 0 0,0 0 0 0 0,1 0 0 0 0,-1 1 0 0 0,0-1-1 0 0,0 0 1 0 0,0 0 0 0 0,0 1 0 0 0,0-1-1 0 0,0 0 1 0 0,0 0 0 0 0,0 0 0 0 0,0 1 0 0 0,0-1-1 0 0,0 0 1 0 0,0 0 0 0 0,0 1 0 0 0,0-1 0 0 0,-7 12 591 0 0,-12 9 6 0 0,-5-2-11 0 0,0-1 0 0 0,-44 24-1 0 0,24-16-319 0 0,38-21-262 0 0,-1 0-92 0 0,3-4-2933 0 0,11 1 1427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22 3224 0 0,'6'-8'5706'0'0,"-5"6"-5165"0"0,0 1 0 0 0,1-1 0 0 0,-1 1 0 0 0,0 0-1 0 0,1 0 1 0 0,-1-1 0 0 0,1 1 0 0 0,-1 0-1 0 0,3-1 1437 0 0,3 4-128 0 0,-6-2-1791 0 0,0 0 0 0 0,0 0 0 0 0,0 0-1 0 0,0 1 1 0 0,1-1 0 0 0,-1 0 0 0 0,0 1-1 0 0,0-1 1 0 0,0 0 0 0 0,0 1-1 0 0,0-1 1 0 0,-1 1 0 0 0,1-1 0 0 0,0 1-1 0 0,0 0 1 0 0,0-1 0 0 0,0 1 0 0 0,0 0-1 0 0,-1 0 1 0 0,1 0 0 0 0,1 1-1 0 0,-1 0 39 0 0,0 1 0 0 0,0-1 0 0 0,0 1 0 0 0,0-1 0 0 0,0 1 0 0 0,0 0 0 0 0,-1-1 0 0 0,2 5 0 0 0,-2 0 60 0 0,0-1 1 0 0,0 0-1 0 0,0 0 0 0 0,0 0 1 0 0,-1 0-1 0 0,0 0 0 0 0,-3 11 0 0 0,-1-6 24 0 0,0 0 0 0 0,0 0 0 0 0,-1 0 0 0 0,-9 12 0 0 0,12-18-156 0 0,-1-1-1 0 0,0 1 1 0 0,1-1-1 0 0,-2 0 1 0 0,1-1-1 0 0,0 1 0 0 0,-1-1 1 0 0,0 1-1 0 0,1-1 1 0 0,-1-1-1 0 0,-9 4 1 0 0,-3-3-1815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32 5064 0 0,'-12'-16'15187'0'0,"12"15"-15093"0"0,0 1 0 0 0,1-1 0 0 0,-1 0 0 0 0,0 0 0 0 0,0 1 0 0 0,1-1-1 0 0,-1 0 1 0 0,1 1 0 0 0,-1-1 0 0 0,0 0 0 0 0,1 1 0 0 0,-1-1 0 0 0,1 1-1 0 0,-1-1 1 0 0,1 1 0 0 0,-1-1 0 0 0,1 1 0 0 0,0-1 0 0 0,-1 1 0 0 0,1 0-1 0 0,0-1 1 0 0,-1 1 0 0 0,1 0 0 0 0,0-1 0 0 0,-1 1 0 0 0,1 0 0 0 0,0 0-1 0 0,0 0 1 0 0,-1-1 0 0 0,2 1 0 0 0,1 0-391 0 0,1-1 1 0 0,-1 1-1 0 0,0 0 0 0 0,0 0 0 0 0,7 1 1 0 0,-2 0-1262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 10592 0 0,'-16'-7'1152'0'0,"-6"4"7975"0"0,25 8-9908 0 0,13 8-2040 0 0,-5-6-3520 0 0</inkml:trace>
  <inkml:trace contextRef="#ctx0" brushRef="#br0" timeOffset="1">222 26 5064 0 0,'-14'-4'192'0'0,"-9"4"8314"0"0,4 0-2274 0 0,8-1-5684 0 0,0-1 1306 0 0,7 1-3413 0 0</inkml:trace>
  <inkml:trace contextRef="#ctx0" brushRef="#br0" timeOffset="2">361 13 6448 0 0,'0'0'585'0'0,"-1"0"-485"0"0,-11-4 8574 0 0,5 2-4437 0 0,3 1-6115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4 221 9672 0 0,'9'-3'1032'0'0,"-4"1"-492"0"0,0-1 0 0 0,0 0 0 0 0,0 0 0 0 0,0 0 0 0 0,-1-1 0 0 0,0 0 0 0 0,0 0 0 0 0,0 0 1 0 0,0 0-1 0 0,0 0 0 0 0,-1-1 0 0 0,4-5 0 0 0,4-10 3307 0 0,16-34 0 0 0,-26 51-3807 0 0,2-3 184 0 0,-1 0 0 0 0,0-1-1 0 0,0 0 1 0 0,-1 1 0 0 0,2-14-1 0 0,-3 18-185 0 0,0 0 0 0 0,0 0 0 0 0,0 0 0 0 0,0 0-1 0 0,0 1 1 0 0,-1-1 0 0 0,1 0 0 0 0,0 0-1 0 0,-1 0 1 0 0,0 1 0 0 0,-1-4 0 0 0,1 4-7 0 0,1 0 1 0 0,-1 1-1 0 0,0-1 0 0 0,1 0 1 0 0,-1 0-1 0 0,0 1 0 0 0,0-1 1 0 0,0 1-1 0 0,0-1 0 0 0,0 0 1 0 0,0 1-1 0 0,0 0 0 0 0,0-1 1 0 0,0 1-1 0 0,0 0 0 0 0,0-1 1 0 0,0 1-1 0 0,0 0 0 0 0,0 0 1 0 0,0 0-1 0 0,-2 0 0 0 0,0 0 32 0 0,-1 1-1 0 0,1-1 0 0 0,0 1 0 0 0,0 0 0 0 0,0 0 0 0 0,0 0 0 0 0,0 0 0 0 0,0 0 0 0 0,0 1 0 0 0,0 0 0 0 0,0-1 0 0 0,1 1 0 0 0,-1 0 0 0 0,0 0 0 0 0,1 1 1 0 0,0-1-1 0 0,-1 0 0 0 0,1 1 0 0 0,0 0 0 0 0,1-1 0 0 0,-1 1 0 0 0,-3 6 0 0 0,-1 3-13 0 0,1 1 0 0 0,0 0 0 0 0,0 0 1 0 0,-2 14-1 0 0,6-22-38 0 0,0 0 1 0 0,0 0-1 0 0,0 0 1 0 0,1 0-1 0 0,0 0 1 0 0,0 1-1 0 0,0-1 1 0 0,1 0-1 0 0,0 0 1 0 0,0 0-1 0 0,0 0 1 0 0,1 0-1 0 0,-1 0 0 0 0,4 6 1 0 0,-1-4-302 0 0,0-1-1 0 0,0 1 1 0 0,0-1 0 0 0,1-1 0 0 0,0 1-1 0 0,0-1 1 0 0,0 0 0 0 0,1 0-1 0 0,8 6 1 0 0,6 2-1174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0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31 14112 0 0,'0'0'1528'0'0,"-3"-5"-1528"0"0,-2 3 903 0 0,1-4 153 0 0,-1 1 32 0 0,2 3 8 0 0,-2-1-600 0 0,-1 1-120 0 0,0 0 320 0 0,3-1-1232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23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41 3224 0 0,'-16'-7'9310'0'0,"16"6"-9206"0"0,0 1-1 0 0,0 0 1 0 0,-1 0-1 0 0,1 0 1 0 0,0 0-1 0 0,0 0 1 0 0,0 0-1 0 0,0-1 1 0 0,0 1-1 0 0,0 0 1 0 0,0 0-1 0 0,0 0 1 0 0,-1 0-1 0 0,1 0 1 0 0,0-1-1 0 0,0 1 1 0 0,0 0-1 0 0,0 0 1 0 0,0 0-1 0 0,0 0 1 0 0,0-1-1 0 0,0 1 1 0 0,0 0-1 0 0,0 0 1 0 0,0 0-1 0 0,0 0 1 0 0,0-1-1 0 0,0 1 1 0 0,0 0-1 0 0,0 0 1 0 0,0 0-1 0 0,1 0 1 0 0,-1 0-1 0 0,0-1 1 0 0,0 1-1 0 0,0 0 1 0 0,0 0-1 0 0,0 0 1 0 0,0 0-1 0 0,0 0 1 0 0,0-1-1 0 0,1 1 1 0 0,-1 0-1 0 0,0 0 1 0 0,0 0-1 0 0,0 0 1 0 0,0 0-1 0 0,0 0 1 0 0,0 0-1 0 0,1 0 1 0 0,-1 0-1 0 0,0 0 1 0 0,0-1-1 0 0,0 1 1 0 0,0 0-1 0 0,1 0 1 0 0,-1 0-1 0 0,13-2 5747 0 0,-8 1-6890 0 0,9-1 1207 0 0,0 0-1 0 0,1 1 1 0 0,24 1-1 0 0,-24 1 91 0 0,0-1 0 0 0,0-1 1 0 0,24-4-1 0 0,-21 1-210 0 0,-11 1 47 0 0,0 2-1 0 0,0-1 1 0 0,9 0-1 0 0,-15 2-22 0 0,-3 0-80 0 0,-58 20-122 0 0,42-18 73 0 0,0 0 0 0 0,0-1 0 0 0,-19-1 0 0 0,13 0 39 0 0,16-2 30 0 0,7 2 190 0 0,2-1-109 0 0,8-2-32 0 0,-1 0 1 0 0,1 1-1 0 0,0 0 0 0 0,18-1 0 0 0,-17 2 7 0 0,12 0 74 0 0,-1 0 0 0 0,1 2 0 0 0,24 4 0 0 0,9 1 139 0 0,21 1 108 0 0,-51-4 284 0 0,-24-3-368 0 0,-1-1-333 0 0,-1-1 0 0 0,1 1 0 0 0,-1 0 0 0 0,1 0 1 0 0,-1 0-1 0 0,0-1 0 0 0,1 1 0 0 0,-1 0 0 0 0,0 0 0 0 0,0 0 0 0 0,0 0 0 0 0,0 0 0 0 0,0 0 0 0 0,-1 0 0 0 0,-4-5-1527 0 0,1 1-182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24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7832 0 0,'-2'0'401'0'0,"-1"0"0"0"0,0 1-1 0 0,0-1 1 0 0,0 1 0 0 0,1 0 0 0 0,-5 1 0 0 0,-3 2 5386 0 0,-1-3 3531 0 0,112 7-7926 0 0,-60-10-1103 0 0,-25 1-184 0 0,0 1 1 0 0,30 2-1 0 0,-44-2-73 0 0,-1 0-19 0 0,0 0 0 0 0,-1 0 1 0 0,1 0-1 0 0,0 0 1 0 0,0 0-1 0 0,0 0 0 0 0,0 1 1 0 0,0-1-1 0 0,-1 0 0 0 0,1 0 1 0 0,0 0-1 0 0,0 1 1 0 0,0-1-1 0 0,-1 0 0 0 0,1 1 1 0 0,0-1-1 0 0,0 1 0 0 0,-1-1 1 0 0,2 2-1 0 0,-13 0 67 0 0,-11 3-59 0 0,0-1 0 0 0,0-1 0 0 0,-33 0 0 0 0,-66-8 39 0 0,113 3-65 0 0,-9-1 31 0 0,16 3 290 0 0,2 1-304 0 0,0-1-1 0 0,0 1 0 0 0,0-1 0 0 0,1 0 0 0 0,-1 1 1 0 0,0-1-1 0 0,0 0 0 0 0,0 0 0 0 0,0 0 1 0 0,1 1-1 0 0,-1-1 0 0 0,2-1 0 0 0,-3 1-6 0 0,39-1 227 0 0,0-3 0 0 0,65-14 0 0 0,-88 16-1940 0 0,-1-1-1 0 0,28 1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25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63 920 0 0,'0'0'9078'0'0,"-11"-18"1821"0"0,11 17-10808 0 0,0 1 0 0 0,-1 0 0 0 0,1-1 1 0 0,0 1-1 0 0,0 0 0 0 0,0-1 0 0 0,0 1 0 0 0,0 0 1 0 0,0-1-1 0 0,0 1 0 0 0,0 0 0 0 0,0-1 1 0 0,0 1-1 0 0,0 0 0 0 0,0-1 0 0 0,0 1 0 0 0,0 0 1 0 0,0-1-1 0 0,0 1 0 0 0,0 0 0 0 0,1-1 0 0 0,-1 1 1 0 0,0 0-1 0 0,0 0 0 0 0,0-1 0 0 0,1 1 1 0 0,-1 0-1 0 0,0-1 0 0 0,0 1 0 0 0,0 0 0 0 0,1 0 1 0 0,-1 0-1 0 0,1-1 0 0 0,14-7 1067 0 0,20-3-659 0 0,-35 11-499 0 0,21-5 136 0 0,-14 3-76 0 0,-1 0 0 0 0,1 0 1 0 0,0 1-1 0 0,0 0 0 0 0,10 0 1 0 0,-16 1 88 0 0,-23 9-99 0 0,-1 0 1 0 0,-1-2-1 0 0,-46 9 1 0 0,30-7-28 0 0,40-9-20 0 0,-1 0 0 0 0,1 0 0 0 0,0 0 0 0 0,0 0 0 0 0,0 0 0 0 0,0 0 0 0 0,0 0 0 0 0,-1 0-1 0 0,1 0 1 0 0,0 0 0 0 0,0 0 0 0 0,0 0 0 0 0,0 0 0 0 0,-1 0 0 0 0,1 0 0 0 0,0 0 0 0 0,0 0 0 0 0,0 0 0 0 0,0 0 0 0 0,0 0-1 0 0,-1 0 1 0 0,1 1 0 0 0,0-1 0 0 0,0 0 0 0 0,0 0 0 0 0,0 0 0 0 0,0 0 0 0 0,0 0 0 0 0,-1 0 0 0 0,1 0 0 0 0,0 1 0 0 0,0-1-1 0 0,0 0 1 0 0,0 0 0 0 0,0 0 0 0 0,0 0 0 0 0,0 0 0 0 0,0 1 0 0 0,0-1 0 0 0,0 0 0 0 0,0 0 0 0 0,0 0 0 0 0,0 0 0 0 0,0 1-1 0 0,0-1 1 0 0,0 0 0 0 0,0 0 0 0 0,0 0 0 0 0,0 0 0 0 0,0 1 0 0 0,0-1 0 0 0,0 0 0 0 0,0 0 0 0 0,0 0 0 0 0,0 0 0 0 0,0 0 0 0 0,0 1-1 0 0,13 6 373 0 0,18 5 193 0 0,-12-7-436 0 0,1-2 0 0 0,0 0 0 0 0,0-1-1 0 0,0-1 1 0 0,0 0 0 0 0,28-4 0 0 0,-27 0-93 0 0,-16 2-125 0 0,-1 0-1 0 0,1 0 0 0 0,0 1 0 0 0,0-1 0 0 0,0 1 1 0 0,-1 0-1 0 0,10 2 0 0 0,5 3-1656 0 0,1 1 0 0 0,-1 0-1 0 0,26 13 1 0 0,-25-7-5959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26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41 3680 0 0,'-8'2'8209'0'0,"-15"-4"5449"0"0,32 0-13239 0 0,92-3 396 0 0,-75 6-706 0 0,-1-2 1 0 0,1-1-1 0 0,43-9 0 0 0,-62 9-80 0 0,14-5 112 0 0,-21 6-132 0 0,0 1 0 0 0,0 0 0 0 0,0 0 0 0 0,0 0 0 0 0,0 0 0 0 0,0 0 0 0 0,0 0 0 0 0,0 0-1 0 0,0 0 1 0 0,0 0 0 0 0,0 0 0 0 0,0 0 0 0 0,0-1 0 0 0,1 1 0 0 0,-1 0 0 0 0,0 0 0 0 0,-1 0-1 0 0,1 0 1 0 0,0 0 0 0 0,0 0 0 0 0,0 0 0 0 0,0 0 0 0 0,0 0 0 0 0,0 0 0 0 0,0-1-1 0 0,0 1 1 0 0,0 0 0 0 0,0 0 0 0 0,0 0 0 0 0,0 0 0 0 0,0 0 0 0 0,0 0 0 0 0,0 0 0 0 0,0 0-1 0 0,0 0 1 0 0,0 0 0 0 0,0 0 0 0 0,0 0 0 0 0,0 0 0 0 0,-1 0 0 0 0,1 0 0 0 0,0 0-1 0 0,0-1 1 0 0,0 1 0 0 0,0 0 0 0 0,0 0 0 0 0,0 0 0 0 0,0 0 0 0 0,0 0 0 0 0,0 0 0 0 0,-1 0-1 0 0,-8-3 114 0 0,-11-1-71 0 0,-33 11 37 0 0,21-3-114 0 0,0 1-1 0 0,-56 17 0 0 0,87-21 28 0 0,-8 0 15 0 0,8-1 376 0 0,3 0-317 0 0,12-1 64 0 0,-1-1 0 0 0,1 0 0 0 0,27-9 0 0 0,-24 6 10 0 0,33-5 1 0 0,-43 9-141 0 0,0 1 1 0 0,1-1 0 0 0,-1 1-1 0 0,0 1 1 0 0,0-1 0 0 0,0 1-1 0 0,8 2 1 0 0,-12-1-459 0 0,-1-1 1 0 0,1 0-1 0 0,-1 1 1 0 0,1 0-1 0 0,-1 0 0 0 0,1 0 1 0 0,-1 0-1 0 0,0 0 1 0 0,0 0-1 0 0,0 0 0 0 0,0 1 1 0 0,0-1-1 0 0,-1 1 1 0 0,1-1-1 0 0,-1 1 0 0 0,2 5 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31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4 2760 0 0,'0'-4'11184'0'0,"-6"17"-10841"0"0,1 0 0 0 0,0 0 0 0 0,1 0 0 0 0,0 1 1 0 0,1-1-1 0 0,-2 26 0 0 0,0-5-122 0 0,-96 487 459 0 0,99-514-679 0 0,-24 128-3 0 0,24-114 5 0 0,0 0 0 0 0,1 0-1 0 0,1 0 1 0 0,5 33-1 0 0,-3-43 50 0 0,0-1-1 0 0,0 1 0 0 0,6 14 0 0 0,-7-22-29 0 0,1 0 0 0 0,-1-1 0 0 0,0 1-1 0 0,1 0 1 0 0,-1-1 0 0 0,1 1 0 0 0,0-1 0 0 0,-1 0 0 0 0,1 1 0 0 0,1-1 0 0 0,-1 0-1 0 0,0 0 1 0 0,0-1 0 0 0,1 1 0 0 0,-1 0 0 0 0,1-1 0 0 0,-1 1 0 0 0,4 0-1 0 0,-5-1-14 0 0,3 0 39 0 0,1 1 0 0 0,0-1-1 0 0,0 1 1 0 0,0-2 0 0 0,0 1 0 0 0,0 0-1 0 0,0-1 1 0 0,0 0 0 0 0,9-1-1 0 0,68-16 312 0 0,-8 1-71 0 0,130-12-1 0 0,-193 27-277 0 0,39 0 76 0 0,-45 1-78 0 0,0 0 0 0 0,1 1 1 0 0,-1 0-1 0 0,0 0 1 0 0,1 0-1 0 0,7 3 0 0 0,-9-1-6 0 0,1 1 75 0 0,-25 7 1749 0 0,15-10-1790 0 0,-1 0 0 0 0,1 0 0 0 0,-1 0 0 0 0,1-1 0 0 0,-1 0 0 0 0,1 0 0 0 0,-8-2 0 0 0,0 0 107 0 0,1 0 1 0 0,-16-6 0 0 0,8 1 158 0 0,-24-11-1 0 0,16-4 474 0 0,27 21-669 0 0,8-5 64 0 0,10 1-168 0 0,1 1 0 0 0,0 1 0 0 0,20 0 0 0 0,-37 3 0 0 0,2-1 0 0 0,9 0 5 0 0,-1-1 0 0 0,1 2 0 0 0,0-1 0 0 0,-1 2 0 0 0,1 0 1 0 0,-1 0-1 0 0,1 1 0 0 0,16 4 0 0 0,-5 4 69 0 0,-23-10-78 0 0,1 1 1 0 0,0-1-1 0 0,-1 0 0 0 0,1 1 0 0 0,0-1 0 0 0,-1 1 1 0 0,1-1-1 0 0,-1 1 0 0 0,1-1 0 0 0,-1 1 0 0 0,1-1 1 0 0,-1 1-1 0 0,1-1 0 0 0,-1 1 0 0 0,0 0 0 0 0,1-1 1 0 0,-1 1-1 0 0,0 0 0 0 0,0-1 0 0 0,1 1 0 0 0,-1 0 0 0 0,0-1 1 0 0,0 1-1 0 0,0 0 0 0 0,0 0 0 0 0,0-1 0 0 0,0 2 1 0 0,-4 15 202 0 0,3-15-57 0 0,-6 14 81 0 0,-1-1 0 0 0,0 0 0 0 0,-1 0 0 0 0,-1 0 0 0 0,-20 22-1 0 0,3-3-322 0 0,19-24 143 0 0,-1-1-1 0 0,0 0 0 0 0,0 0 0 0 0,-1-1 1 0 0,0 0-1 0 0,-16 9 0 0 0,26-17-55 0 0,-1 1-173 0 0,0 0 1 0 0,0-1-1 0 0,1 0 1 0 0,-1 1-1 0 0,0-1 1 0 0,0 1-1 0 0,0-1 1 0 0,1 0-1 0 0,-1 0 1 0 0,0 1-1 0 0,0-1 1 0 0,0 0-1 0 0,0 0 1 0 0,0 0-1 0 0,0 0 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39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37 5064 0 0,'0'0'5010'0'0,"-9"-12"-596"0"0,9 10-4125 0 0,0 1 1 0 0,0 0-1 0 0,0-1 1 0 0,0 1-1 0 0,-1-1 1 0 0,1 1-1 0 0,0 0 1 0 0,-1-1-1 0 0,1 1 1 0 0,-1 0-1 0 0,0-3 1 0 0,0 4-201 0 0,1-1 1 0 0,-1 1 0 0 0,1-1-1 0 0,0 1 1 0 0,-1-1 0 0 0,1 1-1 0 0,-1 0 1 0 0,1-1-1 0 0,-1 1 1 0 0,1 0 0 0 0,-1-1-1 0 0,0 1 1 0 0,1 0 0 0 0,-1 0-1 0 0,1 0 1 0 0,-1-1-1 0 0,0 1 1 0 0,1 0 0 0 0,-2 0-1 0 0,0 0-3 0 0,0 1 0 0 0,-1-1 0 0 0,1 1 0 0 0,0-1-1 0 0,0 1 1 0 0,-1 0 0 0 0,1 0 0 0 0,0 0 0 0 0,0 0 0 0 0,0 0-1 0 0,0 0 1 0 0,-3 3 0 0 0,-4 3 7 0 0,0 1 0 0 0,1 0 0 0 0,0 0 0 0 0,1 1 0 0 0,0 0 0 0 0,0 0 0 0 0,1 1 0 0 0,0-1 0 0 0,-5 15 0 0 0,4-8 69 0 0,0 1 1 0 0,2 0-1 0 0,0 0 1 0 0,0 0 0 0 0,-1 22-1 0 0,4-25 32 0 0,1-1-1 0 0,2 27 0 0 0,-1-36-154 0 0,0-1 0 0 0,1 0 0 0 0,-1 1 0 0 0,1-1 0 0 0,0 0-1 0 0,0 1 1 0 0,0-1 0 0 0,0 0 0 0 0,1 0 0 0 0,0 0 0 0 0,-1 0 0 0 0,1 0 0 0 0,0 0 0 0 0,0 0 0 0 0,0-1-1 0 0,1 1 1 0 0,3 2 0 0 0,-4-3-46 0 0,1-1 0 0 0,-1 1 0 0 0,1-1-1 0 0,0 0 1 0 0,-1 0 0 0 0,1 0 0 0 0,0-1 0 0 0,0 1-1 0 0,0 0 1 0 0,0-1 0 0 0,0 0 0 0 0,-1 0-1 0 0,1 0 1 0 0,0 0 0 0 0,0 0 0 0 0,0-1 0 0 0,0 1-1 0 0,0-1 1 0 0,0 0 0 0 0,-1 0 0 0 0,1 0 0 0 0,3-1-1 0 0,-2 0 80 0 0,0 0-1 0 0,0-1 1 0 0,0 1-1 0 0,0-1 1 0 0,0 0 0 0 0,-1 0-1 0 0,1 0 1 0 0,-1 0-1 0 0,0-1 1 0 0,0 1-1 0 0,0-1 1 0 0,4-7-1 0 0,4-13 248 0 0,-2 0 0 0 0,11-40-1 0 0,-15 43 98 0 0,2 0 1 0 0,0 0-1 0 0,1 0 0 0 0,12-20 0 0 0,-19 40 186 0 0,7 29-438 0 0,-4 0-45 0 0,1 35 0 0 0,-5-45-199 0 0,1-1 0 0 0,1 1 0 0 0,0-1-1 0 0,1 1 1 0 0,11 32 0 0 0,-4-33-1291 0 0,-9-16 1209 0 0,-1 0-1 0 0,1-1 1 0 0,-1 1-1 0 0,1-1 1 0 0,-1 1-1 0 0,1-1 1 0 0,-1 1-1 0 0,1-1 1 0 0,-1 1-1 0 0,1-1 1 0 0,0 1 0 0 0,-1-1-1 0 0,1 0 1 0 0,0 1-1 0 0,0-1 1 0 0,-1 0-1 0 0,1 0 1 0 0,0 0-1 0 0,0 1 1 0 0,-1-1-1 0 0,3 0 1 0 0,3-2-1401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0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16783 0 0,'2'-7'1794'0'0,"-2"6"-1727"0"0,1 0 1 0 0,-1 1-1 0 0,1-1 1 0 0,0 0-1 0 0,-1 0 1 0 0,1 1-1 0 0,0-1 1 0 0,-1 0-1 0 0,1 1 1 0 0,0-1-1 0 0,0 0 0 0 0,-1 1 1 0 0,1-1-1 0 0,0 1 1 0 0,0-1-1 0 0,0 1 1 0 0,0 0-1 0 0,0-1 1 0 0,0 1-1 0 0,0 0 1 0 0,-1 0-1 0 0,1 0 1 0 0,0 0-1 0 0,0-1 1 0 0,0 1-1 0 0,0 0 1 0 0,0 1-1 0 0,0-1 1 0 0,0 0-1 0 0,0 0 0 0 0,0 0 1 0 0,0 1-1 0 0,0-1 1 0 0,0 0-1 0 0,0 1 1 0 0,0-1-1 0 0,0 1 1 0 0,-1-1-1 0 0,2 1 1 0 0,2 3 197 0 0,0-1 0 0 0,0 1 0 0 0,-1-1 0 0 0,1 1 0 0 0,4 8 0 0 0,-4-7-144 0 0,4 8 138 0 0,0 0-1 0 0,-1 0 1 0 0,-1 1-1 0 0,0-1 1 0 0,-1 1-1 0 0,-1 1 1 0 0,5 23-1 0 0,5 32 637 0 0,-10-50-586 0 0,1 4 198 0 0,-5-23 438 0 0,-2-7-474 0 0,1-2-360 0 0,1 1-1 0 0,1 0 1 0 0,-1-1 0 0 0,1 1 0 0 0,0-1 0 0 0,1 1 0 0 0,2-9-1 0 0,-1 5-19 0 0,4-14 219 0 0,19-40 0 0 0,-19 50-221 0 0,-5 8-74 0 0,1 1-1 0 0,1 0 0 0 0,-1 1 0 0 0,1-1 0 0 0,6-6 0 0 0,-8 9-84 0 0,0 1 0 0 0,1 0-1 0 0,-1-1 1 0 0,1 1 0 0 0,-1 0-1 0 0,1 1 1 0 0,0-1 0 0 0,0 0-1 0 0,0 1 1 0 0,-1-1 0 0 0,2 1-1 0 0,5-2 1 0 0,-7 3-195 0 0,0 0-1 0 0,0 0 1 0 0,0 1 0 0 0,0-1-1 0 0,0 0 1 0 0,0 1-1 0 0,-1-1 1 0 0,1 1 0 0 0,0 0-1 0 0,0-1 1 0 0,0 1 0 0 0,2 2-1 0 0,5 1-2401 0 0,3 1-5831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0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80 10136 0 0,'0'0'918'0'0,"0"-13"-298"0"0,1 11-445 0 0,-1 0 0 0 0,0 0 0 0 0,1 0 0 0 0,-1 0 0 0 0,1 0 0 0 0,0 0 0 0 0,0 1 0 0 0,0-1 0 0 0,0 0 0 0 0,2-2 0 0 0,4-9 946 0 0,-7 12-585 0 0,3-5 2157 0 0,-3 5-2565 0 0,0 0 0 0 0,0 1-1 0 0,0-1 1 0 0,0 0 0 0 0,0 0 0 0 0,0 0 0 0 0,0 0 0 0 0,0 0 0 0 0,0 1 0 0 0,0-1-1 0 0,-1 0 1 0 0,1 0 0 0 0,0 0 0 0 0,-1 1 0 0 0,1-1 0 0 0,0 0 0 0 0,-1 0 0 0 0,1 1 0 0 0,-1-1-1 0 0,1 0 1 0 0,-1 1 0 0 0,0-1 0 0 0,1 1 0 0 0,-1-1 0 0 0,0 1 0 0 0,1-1 0 0 0,-1 1 0 0 0,0-1-1 0 0,1 1 1 0 0,-1 0 0 0 0,0-1 0 0 0,0 1 0 0 0,0 0 0 0 0,1 0 0 0 0,-1-1 0 0 0,0 1-1 0 0,0 0 1 0 0,0 0 0 0 0,0 0 0 0 0,1 0 0 0 0,-1 0 0 0 0,-1 0 0 0 0,-2 1-82 0 0,1-1 1 0 0,0 1 0 0 0,0 0-1 0 0,0 0 1 0 0,0 0-1 0 0,0 1 1 0 0,0-1 0 0 0,0 1-1 0 0,1 0 1 0 0,-6 3 0 0 0,-4 7 53 0 0,-1 0 0 0 0,2 1 0 0 0,0 0 1 0 0,0 0-1 0 0,1 2 0 0 0,1-1 0 0 0,0 1 1 0 0,1 0-1 0 0,1 1 0 0 0,-9 27 0 0 0,14-35-75 0 0,0 1 0 0 0,0 0 0 0 0,1 0 0 0 0,1 0 0 0 0,-1 1 0 0 0,2-1 0 0 0,-1 0 0 0 0,1 0 0 0 0,0 0 0 0 0,1 0 0 0 0,0 0 0 0 0,1-1 0 0 0,0 1 0 0 0,0 0 0 0 0,8 14 0 0 0,-9-20-15 0 0,0 0 1 0 0,0 1-1 0 0,1-1 0 0 0,-1 0 1 0 0,1-1-1 0 0,-1 1 0 0 0,1 0 0 0 0,0-1 1 0 0,0 1-1 0 0,4 1 0 0 0,-4-3-11 0 0,-1 0 1 0 0,1 0-1 0 0,0 0 1 0 0,0 0-1 0 0,-1-1 1 0 0,1 1-1 0 0,0-1 0 0 0,0 0 1 0 0,0 0-1 0 0,0 0 1 0 0,-1 0-1 0 0,1 0 0 0 0,0-1 1 0 0,5-1-1 0 0,-4 1 65 0 0,0 0 0 0 0,0-1 0 0 0,0 0 0 0 0,0 0 0 0 0,0 0 0 0 0,-1 0 0 0 0,1-1 0 0 0,-1 1 0 0 0,1-1 0 0 0,-1 0 0 0 0,0 0 0 0 0,0 0 0 0 0,0-1 0 0 0,0 1 0 0 0,3-6 0 0 0,-1 0 82 0 0,-1 1 1 0 0,0-1-1 0 0,0 0 0 0 0,0 1 1 0 0,-1-2-1 0 0,2-8 0 0 0,1-7-146 0 0,-3 13 0 0 0,0-1 0 0 0,2-15 0 0 0,-5 8-9 0 0,0 13 19 0 0,0 1 0 0 0,1-1 1 0 0,0 1-1 0 0,0-1 0 0 0,0 1 0 0 0,0-1 0 0 0,5-9 0 0 0,4-11 1358 0 0,-9 26-925 0 0,0 0-294 0 0,1 1-148 0 0,0-1 0 0 0,0 1 0 0 0,1 0 0 0 0,-1 0 0 0 0,0 0 0 0 0,0 0 0 0 0,0 0 0 0 0,0 0 0 0 0,0 1 0 0 0,0-1 0 0 0,0 1 0 0 0,0-1 0 0 0,0 1 0 0 0,0 0 0 0 0,0 0 0 0 0,0 0 0 0 0,3 1 0 0 0,-1 2-2 0 0,1 0 0 0 0,-1-1 1 0 0,0 1-1 0 0,5 7 1 0 0,-3-5 1 0 0,0 2 25 0 0,1 0 0 0 0,-2 1 0 0 0,1 0 0 0 0,-1 0 0 0 0,0 0 0 0 0,-1 0-1 0 0,0 1 1 0 0,-1 0 0 0 0,0 0 0 0 0,0 0 0 0 0,-1 0 0 0 0,-1 0 0 0 0,1 0 0 0 0,-1 12 0 0 0,-1 5 70 0 0,-1 1-1 0 0,-1-1 1 0 0,-2 0 0 0 0,-7 30 0 0 0,8-42-52 0 0,-1-1 0 0 0,-1 0 0 0 0,0 1 0 0 0,-1-2 0 0 0,-1 1 0 0 0,0-1 0 0 0,0 0 0 0 0,-1 0 0 0 0,-11 12 0 0 0,15-20-42 0 0,-1 0-1 0 0,0 0 1 0 0,0 0-1 0 0,-1 0 1 0 0,1-1-1 0 0,-1 0 0 0 0,0 0 1 0 0,0-1-1 0 0,-1 0 1 0 0,1 0-1 0 0,-1 0 1 0 0,1 0-1 0 0,-1-1 1 0 0,0 0-1 0 0,0-1 0 0 0,0 0 1 0 0,0 0-1 0 0,0 0 1 0 0,0-1-1 0 0,0 0 1 0 0,-8-1-1 0 0,4-1-682 0 0,1 0 0 0 0,-1-1 0 0 0,1 0-1 0 0,0 0 1 0 0,0-1 0 0 0,1-1 0 0 0,-19-10 0 0 0,8 1-850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1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49 5064 0 0,'0'0'8781'0'0,"8"-13"-7332"0"0,3-7 5844 0 0,-19 30-6494 0 0,1 0-876 0 0,1-1 0 0 0,1 1 0 0 0,0 1 1 0 0,0-1-1 0 0,1 1 0 0 0,0-1 0 0 0,1 1 0 0 0,-4 21 0 0 0,5-15 73 0 0,0 1 1 0 0,1-1-1 0 0,0 1 0 0 0,2 0 0 0 0,2 17 0 0 0,-2-28 13 0 0,1 0 0 0 0,-1-1 0 0 0,1 1-1 0 0,1-1 1 0 0,-1 1 0 0 0,1-1 0 0 0,0 0-1 0 0,0 0 1 0 0,1 0 0 0 0,-1 0 0 0 0,7 6 0 0 0,-7-9 19 0 0,1 1 0 0 0,-1-1 0 0 0,1 0 1 0 0,0 0-1 0 0,0 0 0 0 0,0 0 1 0 0,1-1-1 0 0,-1 1 0 0 0,0-1 1 0 0,1 0-1 0 0,0-1 0 0 0,-1 1 1 0 0,1-1-1 0 0,0 0 0 0 0,0 0 1 0 0,6 0-1 0 0,-4 0 48 0 0,-1-1 0 0 0,1 0 0 0 0,-1 0 0 0 0,1-1 0 0 0,0 0 0 0 0,-1 0 0 0 0,1 0 0 0 0,-1-1 0 0 0,0 0 0 0 0,0 0 1 0 0,1-1-1 0 0,-1 0 0 0 0,-1 0 0 0 0,1 0 0 0 0,0 0 0 0 0,-1-1 0 0 0,0 0 0 0 0,1-1 0 0 0,-2 1 0 0 0,1-1 0 0 0,0 0 0 0 0,-1 0 0 0 0,0 0 0 0 0,6-11 0 0 0,7-17 392 0 0,-1-1 0 0 0,-2 0 0 0 0,-2-1 0 0 0,-1-1 0 0 0,12-67 0 0 0,-17 74 172 0 0,-6 28-500 0 0,2 9 16 0 0,1 20-10 0 0,0-1-1 0 0,-3 39 0 0 0,0 1 27 0 0,0-51-189 0 0,1 3 83 0 0,0 0-1 0 0,7 36 0 0 0,-7-50-101 0 0,0 0 0 0 0,1 0 0 0 0,-1 0-1 0 0,1-1 1 0 0,0 1 0 0 0,1-1 0 0 0,-1 1 0 0 0,1-1 0 0 0,0 0-1 0 0,0 0 1 0 0,0 0 0 0 0,0 0 0 0 0,1-1 0 0 0,-1 0-1 0 0,1 1 1 0 0,6 3 0 0 0,-8-6-122 0 0,0 0 1 0 0,-1-1-1 0 0,1 1 1 0 0,0 0-1 0 0,0-1 0 0 0,0 1 1 0 0,0-1-1 0 0,0 0 0 0 0,0 1 1 0 0,1-1-1 0 0,-1 0 0 0 0,2 0 1 0 0,15-3-6863 0 0,-2-1-1594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 3680 0 0,'-2'-3'2492'0'0,"-4"-2"1161"0"0,-15-2 2957 0 0,1 6-3552 0 0,17 1-2947 0 0,-1 1-1 0 0,1 0 1 0 0,0 0-1 0 0,-1 0 1 0 0,1 0 0 0 0,0 1-1 0 0,0-1 1 0 0,0 1-1 0 0,0 0 1 0 0,0 0-1 0 0,0 0 1 0 0,1 0-1 0 0,-1 0 1 0 0,1 0-1 0 0,-5 6 1 0 0,-43 55 896 0 0,44-54-898 0 0,0 0-1 0 0,1 0 0 0 0,0 0 1 0 0,1 1-1 0 0,-5 17 0 0 0,4-15 32 0 0,-3 13 165 0 0,8-23-272 0 0,0-1 0 0 0,0 0-1 0 0,-1 1 1 0 0,1-1 0 0 0,0 0 0 0 0,0 1-1 0 0,0-1 1 0 0,0 0 0 0 0,1 1 0 0 0,-1-1-1 0 0,0 0 1 0 0,0 0 0 0 0,1 1 0 0 0,0 1-1 0 0,0-2 87 0 0,-1-1-106 0 0,1 0 1 0 0,-1 1-1 0 0,0-1 0 0 0,1 0 1 0 0,-1 0-1 0 0,1 0 0 0 0,0 0 1 0 0,-1 0-1 0 0,1 1 0 0 0,-1-1 1 0 0,1 0-1 0 0,-1 0 0 0 0,1 0 1 0 0,-1 0-1 0 0,1 0 0 0 0,-1-1 1 0 0,1 1-1 0 0,-1 0 0 0 0,1 0 1 0 0,-1 0-1 0 0,1 0 0 0 0,-1-1 1 0 0,1 1-1 0 0,-1 0 0 0 0,1 0 1 0 0,0-1-1 0 0,13-9 186 0 0,-12 9-133 0 0,6-6 103 0 0,-1-1 0 0 0,1 0-1 0 0,-1 0 1 0 0,-1 0 0 0 0,7-11-1 0 0,14-16 436 0 0,-19 25-423 0 0,-3 4 83 0 0,0 0 1 0 0,0 1-1 0 0,0-1 1 0 0,1 1 0 0 0,6-4-1 0 0,-10 8-44 0 0,4 6 128 0 0,-4-2-312 0 0,0 0 1 0 0,0 0-1 0 0,-1 0 0 0 0,1 1 0 0 0,0-1 1 0 0,-1 0-1 0 0,0 1 0 0 0,0-1 1 0 0,1 6-1 0 0,3 33 150 0 0,-5-42-196 0 0,6 39 163 0 0,-6-36-312 0 0,1-1-1 0 0,-1 0 0 0 0,1 0 0 0 0,0 1 0 0 0,0-1 0 0 0,0 0 1 0 0,0 0-1 0 0,0 0 0 0 0,0 0 0 0 0,1 0 0 0 0,-1 0 0 0 0,0 0 1 0 0,1-1-1 0 0,2 3 0 0 0,-3-3 26 0 0,0-1 1 0 0,0 0 0 0 0,0 0-1 0 0,0 1 1 0 0,-1-1-1 0 0,1 0 1 0 0,0 0 0 0 0,0 0-1 0 0,0 0 1 0 0,0 0 0 0 0,-1-1-1 0 0,1 1 1 0 0,0 0-1 0 0,0 0 1 0 0,0 0 0 0 0,-1-1-1 0 0,1 1 1 0 0,0 0-1 0 0,0-1 1 0 0,1 0 0 0 0,7-4-1961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2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2 265 5064 0 0,'0'0'1666'0'0,"-1"5"3130"0"0,0 4-3824 0 0,1-7-816 0 0,0-1 0 0 0,0 0-1 0 0,0 0 1 0 0,0 0 0 0 0,0 0 0 0 0,1 1-1 0 0,-1-1 1 0 0,0 0 0 0 0,0 0-1 0 0,1 0 1 0 0,-1 0 0 0 0,1 0-1 0 0,-1 0 1 0 0,9 8 7149 0 0,-9-11-6953 0 0,60-126 1862 0 0,-46 100-1830 0 0,1 2 1 0 0,2 0 0 0 0,31-39-1 0 0,-48 65-381 0 0,0 0-1 0 0,0-1 0 0 0,0 1 1 0 0,1 0-1 0 0,-1 0 1 0 0,0-1-1 0 0,0 1 0 0 0,0 0 1 0 0,1 0-1 0 0,-1 0 0 0 0,0-1 1 0 0,0 1-1 0 0,0 0 1 0 0,1 0-1 0 0,-1 0 0 0 0,0 0 1 0 0,0 0-1 0 0,1-1 1 0 0,-1 1-1 0 0,0 0 0 0 0,1 0 1 0 0,-1 0-1 0 0,0 0 1 0 0,0 0-1 0 0,1 0 0 0 0,-1 0 1 0 0,0 0-1 0 0,1 0 0 0 0,-1 0 1 0 0,0 0-1 0 0,0 0 1 0 0,1 0-1 0 0,-1 0 0 0 0,1 1 1 0 0,1 2-7 0 0,-1 0 7 0 0,1 0 0 0 0,-1 0 0 0 0,0 0-1 0 0,0 0 1 0 0,0 0 0 0 0,0 0 0 0 0,0 1-1 0 0,-1-1 1 0 0,1 5 0 0 0,-2 34 103 0 0,0-20-72 0 0,1-5-31 0 0,0 2 15 0 0,2 21-1 0 0,-1-34-13 0 0,0-1-1 0 0,0 1 0 0 0,0 0 0 0 0,1-1 1 0 0,0 1-1 0 0,0-1 0 0 0,6 10 0 0 0,-8-15-2 0 0,0 1-1 0 0,1 0 1 0 0,-1-1-1 0 0,0 1 1 0 0,0 0 0 0 0,1-1-1 0 0,-1 1 1 0 0,1-1-1 0 0,-1 1 1 0 0,1-1-1 0 0,-1 1 1 0 0,1-1-1 0 0,-1 1 1 0 0,1-1 0 0 0,-1 0-1 0 0,1 1 1 0 0,-1-1-1 0 0,1 0 1 0 0,-1 1-1 0 0,1-1 1 0 0,0 0 0 0 0,-1 0-1 0 0,1 0 1 0 0,0 1-1 0 0,-1-1 1 0 0,1 0-1 0 0,0 0 1 0 0,-1 0-1 0 0,1 0 1 0 0,0 0 0 0 0,-1 0-1 0 0,1 0 1 0 0,0 0-1 0 0,-1-1 1 0 0,1 1-1 0 0,0 0 1 0 0,-1 0-1 0 0,1-1 1 0 0,-1 1 0 0 0,2-1-1 0 0,0 0 7 0 0,-1 0 0 0 0,1-1 0 0 0,0 0-1 0 0,-1 1 1 0 0,0-1 0 0 0,1 0 0 0 0,-1 1-1 0 0,1-4 1 0 0,31-65 273 0 0,-23 45-58 0 0,21-36 0 0 0,-31 59-214 0 0,7-10 118 0 0,0 1 1 0 0,1-1 0 0 0,0 1 0 0 0,1 1-1 0 0,17-17 1 0 0,-26 27-120 0 0,1-1-1 0 0,0 0 1 0 0,0 0 0 0 0,0 1-1 0 0,0-1 1 0 0,0 0 0 0 0,0 1-1 0 0,0-1 1 0 0,0 1 0 0 0,0-1-1 0 0,0 1 1 0 0,1 0 0 0 0,-1-1-1 0 0,0 1 1 0 0,0 0-1 0 0,0 0 1 0 0,0 0 0 0 0,1 0-1 0 0,-1 0 1 0 0,0 0 0 0 0,0 0-1 0 0,2 0 1 0 0,-2 1 1 0 0,0 0 0 0 0,0-1 0 0 0,0 1 0 0 0,0 0 1 0 0,0 0-1 0 0,-1-1 0 0 0,1 1 0 0 0,0 0 0 0 0,0 0 0 0 0,0 0 0 0 0,-1 0 0 0 0,1 0 0 0 0,0 0 0 0 0,-1 1 1 0 0,1-1-1 0 0,-1 0 0 0 0,1 2 0 0 0,1 5 42 0 0,0 0 0 0 0,-1 0-1 0 0,0 0 1 0 0,0 16 0 0 0,-4 54 278 0 0,0-47-247 0 0,2-1 1 0 0,5 48-1 0 0,-2-67-85 0 0,1 0 0 0 0,0 0 0 0 0,9 19 0 0 0,-12-30-31 0 0,0 1 0 0 0,0-1 0 0 0,0 0 0 0 0,0 1 0 0 0,1-1 1 0 0,-1 1-1 0 0,0-1 0 0 0,0 0 0 0 0,0 1 0 0 0,1-1 0 0 0,-1 0 0 0 0,0 1 0 0 0,0-1 0 0 0,1 0 0 0 0,-1 1 0 0 0,0-1 0 0 0,1 0 0 0 0,-1 0 1 0 0,0 1-1 0 0,1-1 0 0 0,-1 0 0 0 0,1 0 0 0 0,-1 0 0 0 0,0 1 0 0 0,1-1 0 0 0,-1 0 0 0 0,1 0 0 0 0,-1 0 0 0 0,1 0 0 0 0,-1 0 0 0 0,0 0 1 0 0,1 0-1 0 0,0 0 0 0 0,13-8-5752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2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9 266 13968 0 0,'-9'5'2009'0'0,"19"-5"-1020"0"0,-2-4-592 0 0,1 0 1 0 0,-1-1-1 0 0,0 0 0 0 0,-1 0 1 0 0,1-1-1 0 0,-1 0 0 0 0,0 0 0 0 0,0 0 1 0 0,-1-1-1 0 0,11-14 0 0 0,-9 9-86 0 0,0 0 0 0 0,-1 0 0 0 0,0-1 0 0 0,-1 0 0 0 0,0-1 0 0 0,5-19 0 0 0,-9 26-204 0 0,0 0 0 0 0,-1 0 0 0 0,0 0 0 0 0,0 0 0 0 0,-1 0 0 0 0,1 0 0 0 0,-2 0 0 0 0,1 0 0 0 0,-1 0 0 0 0,-1-8 0 0 0,1 14 212 0 0,-13 7 651 0 0,11-4-894 0 0,0 0 0 0 0,0 1-1 0 0,0-1 1 0 0,1 1 0 0 0,-1 0-1 0 0,1 0 1 0 0,0 0 0 0 0,0 0-1 0 0,0 0 1 0 0,-2 4 0 0 0,-15 35 535 0 0,16-32-481 0 0,0 0 1 0 0,1 0-1 0 0,0 1 0 0 0,1-1 0 0 0,0 0 0 0 0,0 0 1 0 0,2 21-1 0 0,-1-24-101 0 0,1-1 0 0 0,0 1 0 0 0,1-1 1 0 0,0 1-1 0 0,0-1 0 0 0,0 0 0 0 0,0 0 0 0 0,1 0 1 0 0,0 0-1 0 0,1 0 0 0 0,-1-1 0 0 0,1 1 1 0 0,7 7-1 0 0,-7-10-22 0 0,0 0 0 0 0,-1 0 1 0 0,2 0-1 0 0,-1-1 0 0 0,0 0 0 0 0,0 0 1 0 0,1 0-1 0 0,-1 0 0 0 0,1 0 0 0 0,-1-1 1 0 0,1 0-1 0 0,7 1 0 0 0,7 0-217 0 0,34-1 0 0 0,-36-1-184 0 0,-5-1-1140 0 0,-1 0 0 0 0,13-3 0 0 0,-13 2-2840 0 0,2-1-3892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3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6 395 13328 0 0,'-5'2'5311'0'0,"14"-5"-2727"0"0,-3 1-2237 0 0,-1-1 0 0 0,-1 0-1 0 0,1 0 1 0 0,0 0-1 0 0,-1 0 1 0 0,1-1 0 0 0,-1 0-1 0 0,0 0 1 0 0,0 0 0 0 0,-1 0-1 0 0,1-1 1 0 0,-1 1-1 0 0,0-1 1 0 0,0 0 0 0 0,2-6-1 0 0,5-11 190 0 0,-1-1 0 0 0,7-29 0 0 0,-6 21-290 0 0,29-91 418 0 0,-38 117-648 0 0,0 1-1 0 0,1 1 0 0 0,-1-1 1 0 0,1 0-1 0 0,0 0 1 0 0,0 1-1 0 0,0-1 0 0 0,4-5 1 0 0,-2 29 37 0 0,4 51-80 0 0,-6-46 9 0 0,7 39-1 0 0,-8-63 19 0 0,3 18 0 0 0,1 1 0 0 0,16 35 0 0 0,-19-51 0 0 0,0 1 0 0 0,0-1 0 0 0,0 0 0 0 0,1 0 0 0 0,-1-1 0 0 0,1 1 0 0 0,0 0 0 0 0,0-1 0 0 0,0 0 0 0 0,1 1 0 0 0,-1-1 0 0 0,1-1 0 0 0,0 1 0 0 0,0 0 0 0 0,0-1 0 0 0,0 0 0 0 0,0 0 0 0 0,0 0 0 0 0,6 1 0 0 0,-7-2 5 0 0,0-1 0 0 0,0 0-1 0 0,0 0 1 0 0,0 0 0 0 0,0 0 0 0 0,0 0-1 0 0,-1-1 1 0 0,1 1 0 0 0,0-1 0 0 0,0 0-1 0 0,0 0 1 0 0,-1 0 0 0 0,1 0-1 0 0,0-1 1 0 0,-1 1 0 0 0,1 0 0 0 0,-1-1-1 0 0,0 0 1 0 0,1 0 0 0 0,-1 0 0 0 0,0 0-1 0 0,0 0 1 0 0,0 0 0 0 0,0 0 0 0 0,-1-1-1 0 0,3-3 1 0 0,3-5 21 0 0,-1-1-1 0 0,0 1 1 0 0,-1-2 0 0 0,6-16-1 0 0,2-17-307 0 0,7-49 0 0 0,6-21-670 0 0,-23 107-1147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3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20791 0 0,'0'0'2274'0'0,"-6"13"-1252"0"0,4-2-676 0 0,0-1-1 0 0,1 1 1 0 0,0-1-1 0 0,0 12 0 0 0,0 17 212 0 0,-19 318 1260 0 0,20-327-2314 0 0,1-1-1 0 0,2 1 1 0 0,10 49-1 0 0,-11-70-846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4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21191 0 0,'0'0'193'0'0,"1"0"0"0"0,0 0-1 0 0,0-1 1 0 0,0 1-1 0 0,0 0 1 0 0,0 0-1 0 0,0 0 1 0 0,0 0 0 0 0,0 0-1 0 0,0 0 1 0 0,0 0-1 0 0,1 1 1 0 0,11-1 195 0 0,41-12 2357 0 0,-26 7-1757 0 0,27-10 0 0 0,-31 7-778 0 0,-5 0-256 0 0,1 2 0 0 0,0 0 0 0 0,29-3 0 0 0,-39 7-289 0 0,14 0-1902 0 0,-7 3-4190 0 0,-2 2-2116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4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13504 0 0,'-4'4'221'0'0,"3"-4"-142"0"0,0 1 0 0 0,0 0-1 0 0,0-1 1 0 0,1 1 0 0 0,-1 0-1 0 0,0 0 1 0 0,0 0-1 0 0,1 0 1 0 0,-1-1 0 0 0,1 1-1 0 0,-1 0 1 0 0,1 0 0 0 0,-1 0-1 0 0,1 0 1 0 0,-1 3 0 0 0,0-2 206 0 0,-1 0 1 0 0,1 1 0 0 0,-1-1-1 0 0,1 0 1 0 0,-1 0 0 0 0,0 0 0 0 0,0 0-1 0 0,0 0 1 0 0,0-1 0 0 0,0 1 0 0 0,-3 1-1 0 0,3-1 48 0 0,-1 0 0 0 0,0 0-1 0 0,1 0 1 0 0,-1 0-1 0 0,1 1 1 0 0,0-1 0 0 0,0 1-1 0 0,-3 3 1 0 0,-8 15 1193 0 0,10-18-1244 0 0,0 1-1 0 0,0 0 0 0 0,1 0 0 0 0,-1 0 0 0 0,1 0 1 0 0,0 1-1 0 0,1-1 0 0 0,-3 9 0 0 0,3-10-122 0 0,1 0 0 0 0,-1-1 0 0 0,1 1 0 0 0,0 0-1 0 0,0 0 1 0 0,0-1 0 0 0,0 1 0 0 0,1 0 0 0 0,-1 0 0 0 0,1-1 0 0 0,0 1-1 0 0,0 0 1 0 0,1 3 0 0 0,0-4-43 0 0,-1 0 0 0 0,1 0-1 0 0,-1 0 1 0 0,1-1 0 0 0,-1 1 0 0 0,1-1-1 0 0,0 1 1 0 0,0-1 0 0 0,0 0 0 0 0,0 0 0 0 0,0 0-1 0 0,0 0 1 0 0,0 0 0 0 0,0 0 0 0 0,1 0-1 0 0,2 0 1 0 0,6 1 85 0 0,-1 0 0 0 0,0-1 0 0 0,0 0 0 0 0,15-2 0 0 0,-10 1-46 0 0,-14 0 589 0 0,-1 3-719 0 0,-1 0-1 0 0,0 0 1 0 0,0-1 0 0 0,0 1 0 0 0,0 0-1 0 0,0-1 1 0 0,0 1 0 0 0,-1-1-1 0 0,1 1 1 0 0,-1-1 0 0 0,0 0 0 0 0,0 1-1 0 0,1-1 1 0 0,-1 0 0 0 0,-1 0 0 0 0,1 0-1 0 0,0-1 1 0 0,-4 3 0 0 0,-6 4-94 0 0,-1 0 0 0 0,-14 7 0 0 0,-40 15-1275 0 0,22-15-3139 0 0,28-10-5041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6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94 2760 0 0,'0'-3'125'0'0,"-9"-23"-582"0"0,2 0 5902 0 0,5 20-2630 0 0,0 0 0 0 0,1 0 0 0 0,0 0 1 0 0,0-8 4256 0 0,15 38-6112 0 0,-5 1-655 0 0,-2 0 0 0 0,-1 1 0 0 0,5 49 1 0 0,-3 83 256 0 0,-7-113-480 0 0,9 102 54 0 0,-2-69-203 0 0,-8-77-66 0 0,0 0-1 0 0,0 0 0 0 0,0 1 0 0 0,0-1 0 0 0,0 0 1 0 0,0 0-1 0 0,0 1 0 0 0,0-1 0 0 0,0 0 1 0 0,0 0-1 0 0,-1 2 0 0 0,0-3 39 0 0,1 0-1 0 0,0 0 1 0 0,0 1 0 0 0,-1-1 0 0 0,1 0-1 0 0,0 0 1 0 0,-1 0 0 0 0,1 1-1 0 0,-1-1 1 0 0,1 0 0 0 0,0 0 0 0 0,-1 0-1 0 0,1 0 1 0 0,0 0 0 0 0,-1 0 0 0 0,1 0-1 0 0,-1 0 1 0 0,1 0 0 0 0,0 0 0 0 0,-1 0-1 0 0,1 0 1 0 0,0 0 0 0 0,-1 0-1 0 0,1 0 1 0 0,-1-1 0 0 0,1 1 0 0 0,0 0-1 0 0,-1 0 1 0 0,1 0 0 0 0,0 0 0 0 0,-1-1-1 0 0,1 1 1 0 0,0 0 0 0 0,0 0-1 0 0,-1-1 1 0 0,1 0 0 0 0,-9-5-1876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7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20903 0 0,'15'0'2272'0'0,"36"-3"-818"0"0,-1-2 1 0 0,56-12-1 0 0,2-1-1105 0 0,-87 16-622 0 0,1 1 1 0 0,23 3-1 0 0,-1-1-2062 0 0,-7 3-832 0 0,-15 0 598 0 0,-12-3 299 0 0,0 0 1 0 0,0 1-1 0 0,17 6 759 0 0,-38-11 4503 0 0,10 3-2817 0 0,1 0 0 0 0,-1-1 0 0 0,0 1 0 0 0,0 0 0 0 0,0-1 0 0 0,0 1 0 0 0,0 0 0 0 0,0 0 0 0 0,0 0 0 0 0,-1 0 0 0 0,0 0 0 0 0,-3 1 382 0 0,-1 0-1 0 0,1 0 0 0 0,0 1 1 0 0,0 0-1 0 0,0 0 0 0 0,0 0 1 0 0,0 0-1 0 0,0 1 0 0 0,0 0 1 0 0,1 0-1 0 0,0 0 0 0 0,-8 7 1 0 0,7-5-174 0 0,0 0 1 0 0,1 1-1 0 0,0-1 1 0 0,0 1-1 0 0,1 0 1 0 0,0 0 0 0 0,-1 0-1 0 0,2 0 1 0 0,-4 11-1 0 0,4-10-221 0 0,0 1 0 0 0,0 0 0 0 0,1-1 0 0 0,0 1-1 0 0,1 0 1 0 0,0 0 0 0 0,0 0 0 0 0,0 0-1 0 0,1 0 1 0 0,1-1 0 0 0,-1 1 0 0 0,1 0 0 0 0,0-1-1 0 0,1 1 1 0 0,0-1 0 0 0,0 0 0 0 0,0 1 0 0 0,7 8-1 0 0,-9-14-127 0 0,0 0 0 0 0,1-1-1 0 0,-1 1 1 0 0,0-1-1 0 0,1 1 1 0 0,-1-1 0 0 0,1 1-1 0 0,-1-1 1 0 0,1 0-1 0 0,0 0 1 0 0,0 0 0 0 0,-1 0-1 0 0,1 0 1 0 0,0 0-1 0 0,0-1 1 0 0,0 1-1 0 0,0-1 1 0 0,0 1 0 0 0,0-1-1 0 0,0 1 1 0 0,0-1-1 0 0,0 0 1 0 0,0 0 0 0 0,0 0-1 0 0,0 0 1 0 0,0-1-1 0 0,0 1 1 0 0,0 0 0 0 0,0-1-1 0 0,0 0 1 0 0,0 1-1 0 0,-1-1 1 0 0,1 0 0 0 0,0 0-1 0 0,0 0 1 0 0,1-1-1 0 0,3-2 5 0 0,0 0 0 0 0,-1-1 0 0 0,0 1 0 0 0,0-1 0 0 0,0 0 0 0 0,-1 0 0 0 0,1-1 0 0 0,-1 1 0 0 0,5-11 0 0 0,-1 2-149 0 0,-1-1 0 0 0,-1 0-1 0 0,-1 0 1 0 0,0-1 0 0 0,0 0 0 0 0,-2 0 0 0 0,0 0-1 0 0,-1 0 1 0 0,0 0 0 0 0,-1-1 0 0 0,-1 1 0 0 0,-1 0-1 0 0,0-1 1 0 0,-4-17 0 0 0,1 22-2705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8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29 338 12176 0 0,'0'0'586'0'0,"-5"5"52"0"0,2-2-61 0 0,0-1 0 0 0,1 1 0 0 0,0 0 0 0 0,-1 0 0 0 0,1 0 0 0 0,-2 4 0 0 0,0 0 5142 0 0,4-12-5458 0 0,1 0-1 0 0,0 1 1 0 0,0-1 0 0 0,0 1 0 0 0,0 0-1 0 0,1-1 1 0 0,-1 1 0 0 0,4-5-1 0 0,19-32-173 0 0,-22 39-65 0 0,56-104 1515 0 0,-42 72-1125 0 0,34-51 1 0 0,-13 35-76 0 0,-29 39-258 0 0,1 28-15 0 0,-7-4-56 0 0,-1 1 0 0 0,-1 0 0 0 0,0-1 0 0 0,-1 1-1 0 0,0-1 1 0 0,-5 23 0 0 0,0 1 12 0 0,3-17-9 0 0,2 0 1 0 0,0 23-1 0 0,1-38-9 0 0,0 0-1 0 0,1 1 0 0 0,0-1 1 0 0,0 0-1 0 0,0 1 0 0 0,0-1 1 0 0,1 0-1 0 0,0 0 0 0 0,0 0 1 0 0,0 0-1 0 0,1-1 0 0 0,-1 1 1 0 0,6 6-1 0 0,-8-10 1 0 0,1 0-1 0 0,0-1 1 0 0,-1 1 0 0 0,1 0-1 0 0,0 0 1 0 0,0 0-1 0 0,0 0 1 0 0,0-1 0 0 0,0 1-1 0 0,0-1 1 0 0,0 1 0 0 0,0 0-1 0 0,0-1 1 0 0,0 0-1 0 0,0 1 1 0 0,0-1 0 0 0,0 1-1 0 0,0-1 1 0 0,1 0-1 0 0,-1 0 1 0 0,0 0 0 0 0,0 0-1 0 0,0 0 1 0 0,0 0 0 0 0,1 0-1 0 0,-1 0 1 0 0,0 0-1 0 0,0-1 1 0 0,0 1 0 0 0,0 0-1 0 0,0-1 1 0 0,0 1-1 0 0,1-1 1 0 0,-1 1 0 0 0,0-1-1 0 0,0 0 1 0 0,-1 1 0 0 0,1-1-1 0 0,0 0 1 0 0,1-1-1 0 0,4-4 16 0 0,-1 0 0 0 0,-1 0 0 0 0,1-1-1 0 0,-1 1 1 0 0,4-9 0 0 0,-2 2-3 0 0,31-59 140 0 0,-26 49-66 0 0,1 0 0 0 0,0 0 1 0 0,2 2-1 0 0,18-24 0 0 0,-25 37-7 0 0,1 0 1 0 0,-1 1-1 0 0,1-1 0 0 0,1 2 1 0 0,11-9-1 0 0,-19 15-77 0 0,0-1 1 0 0,-1 1-1 0 0,1 0 1 0 0,0 0-1 0 0,-1-1 0 0 0,1 1 1 0 0,0 0-1 0 0,-1 0 1 0 0,1 0-1 0 0,0 0 0 0 0,0 0 1 0 0,-1 0-1 0 0,1 0 1 0 0,0 0-1 0 0,-1 0 0 0 0,1 0 1 0 0,0 0-1 0 0,0 1 1 0 0,-1-1-1 0 0,1 0 0 0 0,0 1 1 0 0,-1-1-1 0 0,1 0 0 0 0,-1 1 1 0 0,1-1-1 0 0,0 0 1 0 0,-1 1-1 0 0,1-1 0 0 0,-1 1 1 0 0,1-1-1 0 0,-1 1 1 0 0,1 0-1 0 0,-1-1 0 0 0,1 2 1 0 0,1 0 2 0 0,-1 1-1 0 0,1-1 1 0 0,-1 1 0 0 0,0-1 0 0 0,0 1 0 0 0,0 0-1 0 0,1 4 1 0 0,1 15 35 0 0,-2-1 1 0 0,0 0-1 0 0,-1 1 0 0 0,-4 23 1 0 0,2-25-15 0 0,0 0 0 0 0,2 0 0 0 0,0 0 0 0 0,6 39 0 0 0,-5-56-141 0 0,-1 0 0 0 0,1-1 0 0 0,-1 1 0 0 0,1 0 0 0 0,0-1 0 0 0,0 1 0 0 0,0 0 0 0 0,0-1 0 0 0,1 1 0 0 0,-1-1 0 0 0,1 0 0 0 0,-1 1 1 0 0,1-1-1 0 0,0 0 0 0 0,0 0 0 0 0,0 0 0 0 0,0 0 0 0 0,0 0 0 0 0,1-1 0 0 0,-1 1 0 0 0,4 1 0 0 0,-5-3-204 0 0,0 0 1 0 0,0 0-1 0 0,0 0 1 0 0,0 0-1 0 0,0 0 1 0 0,0 0 0 0 0,0-1-1 0 0,0 1 1 0 0,0 0-1 0 0,0-1 1 0 0,0 1-1 0 0,0-1 1 0 0,1 0-1 0 0,3-4-2047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8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16 240 13360 0 0,'-11'-4'1596'0'0,"11"4"-1420"0"0,0 0 0 0 0,-1 0 0 0 0,1 0 0 0 0,0 0 0 0 0,0-1 0 0 0,-1 1 1 0 0,1 0-1 0 0,0 0 0 0 0,0 0 0 0 0,0 0 0 0 0,-1-1 177 0 0,1 1-177 0 0,0 0 0 0 0,0 0 0 0 0,-1-1 0 0 0,1 1 0 0 0,0 0 1 0 0,0 0-1 0 0,0-1 0 0 0,0 1 0 0 0,0 0 0 0 0,0 0 0 0 0,0-1 0 0 0,0 1 1 0 0,-1 0-1 0 0,1 0 0 0 0,0-1 0 0 0,0 1 0 0 0,0 0 0 0 0,0-1 1 0 0,6-9 1475 0 0,9-4-1118 0 0,3 3-157 0 0,0-1 0 0 0,0 0 0 0 0,-2-2 1 0 0,29-29-1 0 0,-37 34-198 0 0,-2 3-34 0 0,0 0 0 0 0,-1-1 0 0 0,0 1 0 0 0,0-1 0 0 0,0 0 0 0 0,-1-1 0 0 0,0 1 0 0 0,0-1 0 0 0,3-13 0 0 0,-6 20-129 0 0,-1 1 0 0 0,0-1 0 0 0,0 0 0 0 0,0 1 0 0 0,0-1 1 0 0,1 0-1 0 0,-1 1 0 0 0,0-1 0 0 0,0 0 0 0 0,-1 1 0 0 0,1-1 0 0 0,0 0 0 0 0,0 1 1 0 0,0-1-1 0 0,0 0 0 0 0,0 1 0 0 0,-1-1 0 0 0,1 1 0 0 0,0-1 0 0 0,-1 0 0 0 0,1 1 0 0 0,0-1 1 0 0,-1 1-1 0 0,1-1 0 0 0,-1 1 0 0 0,0-1 0 0 0,0 0 11 0 0,0 1 1 0 0,0-1-1 0 0,0 1 0 0 0,0 0 1 0 0,0-1-1 0 0,0 1 0 0 0,0 0 0 0 0,0 0 1 0 0,0 0-1 0 0,0 0 0 0 0,0 0 1 0 0,0 0-1 0 0,0 0 0 0 0,-2 1 1 0 0,-1-1 41 0 0,0 1 1 0 0,0 1 0 0 0,1-1 0 0 0,-1 0 0 0 0,0 1 0 0 0,1 0-1 0 0,-1 0 1 0 0,-3 3 0 0 0,-2 3 33 0 0,1 0 1 0 0,0 1-1 0 0,0 0 0 0 0,1 0 0 0 0,0 0 0 0 0,1 1 1 0 0,-10 21-1 0 0,7-9 194 0 0,0 1 1 0 0,-8 43 0 0 0,16-61-273 0 0,0-1 0 0 0,1 0 1 0 0,0 0-1 0 0,-1 0 0 0 0,1 1 1 0 0,1-1-1 0 0,-1 0 0 0 0,1 0 1 0 0,0 0-1 0 0,0 1 0 0 0,0-1 0 0 0,0 0 1 0 0,1 0-1 0 0,2 4 0 0 0,-3-5-13 0 0,0-1 0 0 0,0 0-1 0 0,1 0 1 0 0,-1 0-1 0 0,1-1 1 0 0,0 1 0 0 0,0 0-1 0 0,-1 0 1 0 0,1-1-1 0 0,0 1 1 0 0,0-1 0 0 0,1 0-1 0 0,-1 0 1 0 0,0 1-1 0 0,0-1 1 0 0,1-1 0 0 0,-1 1-1 0 0,0 0 1 0 0,1 0-1 0 0,-1-1 1 0 0,1 0 0 0 0,-1 1-1 0 0,1-1 1 0 0,-1 0-1 0 0,4 0 1 0 0,1-1-286 0 0,0-1-1 0 0,0 1 1 0 0,1-1-1 0 0,-1-1 1 0 0,0 1 0 0 0,0-1-1 0 0,-1 0 1 0 0,1-1-1 0 0,-1 1 1 0 0,0-1-1 0 0,1-1 1 0 0,4-4 0 0 0,6-6-2223 0 0,-1-1 1 0 0,24-28-1 0 0,-24 24-5749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161 288 7832 0 0,'-23'23'-449'0'0,"-54"58"7922"0"0,69-71-6637 0 0,0 0-1 0 0,1 0 1 0 0,0 1 0 0 0,1 0 0 0 0,0 1-1 0 0,-6 17 1 0 0,10-24-766 0 0,1 1 1 0 0,-1-1-1 0 0,1 0 0 0 0,1 1 1 0 0,-1-1-1 0 0,1 0 1 0 0,0 1-1 0 0,0-1 0 0 0,2 7 1 0 0,-2-11-65 0 0,0 1 0 0 0,1 0 0 0 0,-1-1 0 0 0,0 1 0 0 0,1-1 0 0 0,0 1 0 0 0,-1-1 0 0 0,1 1 0 0 0,0-1 0 0 0,0 1 0 0 0,0-1 0 0 0,0 0 0 0 0,0 1 0 0 0,0-1 0 0 0,1 0 0 0 0,-1 0-1 0 0,0 0 1 0 0,1 0 0 0 0,-1 0 0 0 0,0 0 0 0 0,1 0 0 0 0,-1 0 0 0 0,1 0 0 0 0,-1-1 0 0 0,1 1 0 0 0,0-1 0 0 0,-1 1 0 0 0,1-1 0 0 0,0 0 0 0 0,-1 0 0 0 0,1 1 0 0 0,3-1 0 0 0,1-1 58 0 0,-1 0 0 0 0,1 0 0 0 0,0 0-1 0 0,0-1 1 0 0,-1 1 0 0 0,1-1-1 0 0,-1-1 1 0 0,1 1 0 0 0,-1-1 0 0 0,0 0-1 0 0,0 0 1 0 0,0 0 0 0 0,-1-1-1 0 0,1 0 1 0 0,-1 0 0 0 0,5-5 0 0 0,4-5 270 0 0,-2 0 1 0 0,0-1-1 0 0,18-31 1 0 0,-21 30-143 0 0,-1 0 1 0 0,0-1 0 0 0,-1 0-1 0 0,5-22 1 0 0,9-72 1110 0 0,-15 78-845 0 0,4-75 1065 0 0,-7 84-804 0 0,-1-26-1 0 0,-1 40-376 0 0,0 9-119 0 0,-2 9-49 0 0,-5 86-105 0 0,3-27-115 0 0,2-45-240 0 0,1 0-1 0 0,0 0 0 0 0,2 0 1 0 0,1 0-1 0 0,1-1 1 0 0,0 1-1 0 0,2 0 1 0 0,0-1-1 0 0,15 36 1 0 0,-18-53-55 0 0,-1-1 1 0 0,1 0 0 0 0,0 1-1 0 0,-1-1 1 0 0,2 0 0 0 0,-1 0-1 0 0,0 0 1 0 0,1-1 0 0 0,-1 1-1 0 0,1 0 1 0 0,0-1-1 0 0,0 0 1 0 0,0 1 0 0 0,0-1-1 0 0,0 0 1 0 0,0-1 0 0 0,4 3-1 0 0,8 0-1695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9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18 11976 0 0,'-5'-17'13890'0'0,"5"25"-12710"0"0,22 472 1904 0 0,-21-453-3474 0 0,2 0-1 0 0,1-1 1 0 0,1 1 0 0 0,1-1 0 0 0,11 28-1 0 0</inkml:trace>
  <inkml:trace contextRef="#ctx0" brushRef="#br0" timeOffset="1">0 472 15200 0 0,'2'0'3550'0'0,"32"-4"3181"0"0,20-12-5025 0 0,-29 8-1238 0 0,4-3-328 0 0,-1 0 0 0 0,27-16-1 0 0,3-1-345 0 0,-16 8-2143 0 0,-22 12 901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49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33 2304 0 0,'0'0'101'0'0,"6"-19"11844"0"0,-9 7-4745 0 0,3 12-7113 0 0,0 0-1 0 0,0 0 0 0 0,0 0 0 0 0,0-1 1 0 0,0 1-1 0 0,0 0 0 0 0,0 0 0 0 0,-1 0 1 0 0,1 0-1 0 0,0 0 0 0 0,0 0 0 0 0,0 0 1 0 0,0 0-1 0 0,0 0 0 0 0,0 0 0 0 0,-1 0 1 0 0,1 0-1 0 0,0 0 0 0 0,0 0 0 0 0,0 0 0 0 0,0 0 1 0 0,0 0-1 0 0,-1 0 0 0 0,1 0 0 0 0,0 0 1 0 0,0 0-1 0 0,0 0 0 0 0,0 0 0 0 0,0 0 1 0 0,-1 0-1 0 0,1 0 0 0 0,0 0 0 0 0,0 0 1 0 0,0 0-1 0 0,0 0 0 0 0,0 0 0 0 0,0 1 1 0 0,-1-1-1 0 0,-13 17 1023 0 0,13-15-1053 0 0,-3 6 5 0 0,0-1 0 0 0,1 1-1 0 0,0-1 1 0 0,1 1 0 0 0,-1 0-1 0 0,0 9 1 0 0,0-3-10 0 0,-8 28-18 0 0,0-1 37 0 0,-7 59-1 0 0,16-73-21 0 0,1 0 0 0 0,0-1 0 0 0,7 44 0 0 0,-4-56-23 0 0,1 1 0 0 0,0 0 0 0 0,1-1 0 0 0,1 0 0 0 0,0 0 0 0 0,1 0-1 0 0,0-1 1 0 0,9 14 0 0 0,-13-25-4 0 0,0 1 0 0 0,0 0 0 0 0,0-1 0 0 0,0 1-1 0 0,0-1 1 0 0,0 0 0 0 0,1 0 0 0 0,-1 0 0 0 0,1 0 0 0 0,-1 0 0 0 0,4 1-1 0 0,-4-3-3 0 0,-1 1-1 0 0,0-1 1 0 0,1 1-1 0 0,-1-1 1 0 0,1 0 0 0 0,-1 0-1 0 0,1 0 1 0 0,-1 0-1 0 0,1 0 1 0 0,-1 0-1 0 0,1 0 1 0 0,-1 0-1 0 0,1-1 1 0 0,-1 1-1 0 0,1 0 1 0 0,-1-1-1 0 0,0 1 1 0 0,1-1-1 0 0,-1 0 1 0 0,0 0-1 0 0,1 1 1 0 0,-1-1 0 0 0,0 0-1 0 0,0 0 1 0 0,2-2-1 0 0,9-9 147 0 0,0-2-1 0 0,-1 1 1 0 0,0-2-1 0 0,-1 1 1 0 0,11-24 0 0 0,-7 13 93 0 0,19-23 0 0 0,-32 47-251 0 0,7-10 153 0 0,17-17 1 0 0,-22 26-145 0 0,-1 0-1 0 0,0 0 1 0 0,0 0-1 0 0,1 0 1 0 0,-1 0-1 0 0,1 1 0 0 0,0-1 1 0 0,-1 1-1 0 0,1 0 1 0 0,0 0-1 0 0,0 0 1 0 0,0 0-1 0 0,0 0 1 0 0,5 0-1 0 0,-6 2-20 0 0,0 0 0 0 0,0 0-1 0 0,0 0 1 0 0,0 1 0 0 0,0-1 0 0 0,0 1-1 0 0,-1-1 1 0 0,1 1 0 0 0,0 0 0 0 0,-1-1-1 0 0,1 1 1 0 0,-1 0 0 0 0,0 0 0 0 0,0 0-1 0 0,2 3 1 0 0,1 16 166 0 0,-1 1 1 0 0,-1 0-1 0 0,-1 0 0 0 0,-1-1 1 0 0,-4 43-1 0 0,-2 8-91 0 0,8-66-308 0 0,-2-5 54 0 0,1-1-1 0 0,0 0 1 0 0,0 0 0 0 0,0 0 0 0 0,-1 0-1 0 0,1 0 1 0 0,0 0 0 0 0,0 0-1 0 0,0 0 1 0 0,0 0 0 0 0,-1 0 0 0 0,1 0-1 0 0,0 0 1 0 0,0-1 0 0 0,0 1-1 0 0,-1 0 1 0 0,2-1 0 0 0,3-1-575 0 0,1-1-1 0 0,-1 0 1 0 0,0 0 0 0 0,0-1-1 0 0,5-4 1 0 0,-4 3 37 0 0,11-9-1391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50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20 3224 0 0,'-1'-1'80'0'0,"1"0"-1"0"0,-1 0 1 0 0,1 0 0 0 0,-1 1 0 0 0,0-1-1 0 0,0 0 1 0 0,0 0 0 0 0,1 0 0 0 0,-1 1-1 0 0,0-1 1 0 0,0 0 0 0 0,0 1 0 0 0,0-1-1 0 0,0 1 1 0 0,-2-1 0 0 0,-8-4 6312 0 0,9 4-5665 0 0,0 1 0 0 0,0-1 0 0 0,0 1 0 0 0,0-1 0 0 0,0 1 0 0 0,0 0 0 0 0,-1 0 1 0 0,1 0-1 0 0,0 0 0 0 0,0 1 0 0 0,0-1 0 0 0,-4 1 0 0 0,3 1-313 0 0,-1-1 0 0 0,1 1-1 0 0,-1 0 1 0 0,1 0 0 0 0,0 0 0 0 0,-5 3-1 0 0,1 1-135 0 0,1 0-1 0 0,-1 1 1 0 0,1-1-1 0 0,1 1 0 0 0,-6 9 1 0 0,4-6 106 0 0,1 1 1 0 0,1 0 0 0 0,0 0 0 0 0,0 0 0 0 0,-4 16-1 0 0,8-22-247 0 0,-1 1 0 0 0,1 0 0 0 0,0 0-1 0 0,1 0 1 0 0,-1 0 0 0 0,1 0 0 0 0,1 0-1 0 0,-1 0 1 0 0,1-1 0 0 0,0 1 0 0 0,0 0-1 0 0,3 10 1 0 0,-3-15-114 0 0,-1 0 0 0 0,0 0-1 0 0,1 0 1 0 0,-1 0 0 0 0,0 0-1 0 0,1 0 1 0 0,-1-1 0 0 0,1 1 0 0 0,-1 0-1 0 0,1 0 1 0 0,0 0 0 0 0,-1 0 0 0 0,1-1-1 0 0,0 1 1 0 0,0 0 0 0 0,-1-1-1 0 0,1 1 1 0 0,0-1 0 0 0,0 1 0 0 0,0-1-1 0 0,0 1 1 0 0,0-1 0 0 0,0 1 0 0 0,0-1-1 0 0,0 0 1 0 0,0 0 0 0 0,0 1-1 0 0,0-1 1 0 0,0 0 0 0 0,0 0 0 0 0,0 0-1 0 0,0 0 1 0 0,0 0 0 0 0,0 0 0 0 0,0 0-1 0 0,0-1 1 0 0,0 1 0 0 0,0 0-1 0 0,0-1 1 0 0,0 1 0 0 0,0 0 0 0 0,0-1-1 0 0,1 0 1 0 0,2-2 15 0 0,0 0 1 0 0,0 0-1 0 0,-1 0 0 0 0,1 0 0 0 0,-1-1 0 0 0,1 1 1 0 0,-1-1-1 0 0,3-4 0 0 0,4-11 20 0 0,1 0-1 0 0,-2-1 1 0 0,8-24-1 0 0,-8 21-906 0 0,21-42-1 0 0,-26 58 202 0 0,3-4-2578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50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117 255 4608 0 0,'0'0'353'0'0,"-4"0"-218"0"0,0 0 115 0 0,0 0-1 0 0,0 1 1 0 0,0-1 0 0 0,0 1 0 0 0,0 0-1 0 0,0 0 1 0 0,-5 2 0 0 0,5-1 513 0 0,0 0 0 0 0,1 1 0 0 0,-1-1-1 0 0,0 1 1 0 0,1-1 0 0 0,-1 1 0 0 0,1 0 0 0 0,0 0 0 0 0,-5 7 0 0 0,3-3 518 0 0,1-1 1 0 0,1 0 0 0 0,-1 1 0 0 0,1 0 0 0 0,-3 9 0 0 0,-3 20 827 0 0,8-31-2002 0 0,1 1 0 0 0,-1 0 0 0 0,1 0 0 0 0,1 0 0 0 0,-1 0 0 0 0,1 0 0 0 0,0 0 0 0 0,0-1 0 0 0,1 1 0 0 0,-1 0-1 0 0,2-1 1 0 0,-1 1 0 0 0,3 5 0 0 0,-3-8-68 0 0,0 0-1 0 0,-1 0 1 0 0,1-1-1 0 0,0 1 1 0 0,1 0-1 0 0,-1-1 0 0 0,0 0 1 0 0,1 0-1 0 0,-1 1 1 0 0,1-1-1 0 0,0-1 1 0 0,-1 1-1 0 0,1 0 1 0 0,0-1-1 0 0,0 1 1 0 0,0-1-1 0 0,0 0 1 0 0,0 0-1 0 0,1 0 1 0 0,-1-1-1 0 0,0 1 0 0 0,0-1 1 0 0,1 1-1 0 0,5-1 1 0 0,-5-1 1 0 0,1 0 1 0 0,-1 0 0 0 0,0 0-1 0 0,0-1 1 0 0,0 1-1 0 0,0-1 1 0 0,0 0-1 0 0,0 0 1 0 0,0-1-1 0 0,-1 1 1 0 0,1-1 0 0 0,-1 1-1 0 0,1-1 1 0 0,-1 0-1 0 0,0-1 1 0 0,0 1-1 0 0,4-7 1 0 0,3-5 66 0 0,-1-1 1 0 0,0 0-1 0 0,6-17 1 0 0,-3 0-10 0 0,-2 0 0 0 0,-1 0 0 0 0,8-60 1 0 0,-8 40 101 0 0,-4 25-52 0 0,0 3 378 0 0,0 0 0 0 0,0-34 1 0 0,-3 89-331 0 0,-6 16-184 0 0,-11 171 29 0 0,17-181-2301 0 0,7 48 0 0 0,-6-67-7292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5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36 12176 0 0,'0'0'1105'0'0,"1"-1"-912"0"0,5-8 586 0 0,-5 7-543 0 0,0 1 1 0 0,0 0 0 0 0,0 0-1 0 0,-1-1 1 0 0,1 1 0 0 0,-1 0-1 0 0,1-1 1 0 0,0 1 0 0 0,-1 0-1 0 0,0-1 1 0 0,1 1 0 0 0,-1-1-1 0 0,0 1 1 0 0,0-1 0 0 0,0-2 1607 0 0,-5 4-770 0 0,2 0-788 0 0,0 0 0 0 0,1 0-1 0 0,-1 0 1 0 0,0 0 0 0 0,0 1-1 0 0,1-1 1 0 0,-1 1 0 0 0,0 0-1 0 0,-3 1 1 0 0,-4 3 9 0 0,1 0 0 0 0,1 1-1 0 0,-1 0 1 0 0,1 0 0 0 0,0 0 0 0 0,0 1 0 0 0,1 1 0 0 0,0-1-1 0 0,-9 13 1 0 0,-4 9 554 0 0,-23 44 0 0 0,30-48-426 0 0,10-21-371 0 0,1 0 0 0 0,0 0 0 0 0,1 0 0 0 0,-1 0 0 0 0,1 0 1 0 0,0 0-1 0 0,0 0 0 0 0,0 0 0 0 0,0 1 0 0 0,1-1 0 0 0,0 0 0 0 0,-1 1 0 0 0,2-1 0 0 0,-1 1 0 0 0,0-1 0 0 0,1 0 0 0 0,0 0 0 0 0,3 9 0 0 0,-3-10-44 0 0,1 0-1 0 0,0 0 1 0 0,0 0-1 0 0,0-1 0 0 0,0 1 1 0 0,0 0-1 0 0,1-1 1 0 0,2 3-1 0 0,-3-4-5 0 0,-1 0 1 0 0,0 0-1 0 0,1 0 1 0 0,-1-1-1 0 0,1 1 1 0 0,-1-1-1 0 0,1 1 0 0 0,-1-1 1 0 0,1 1-1 0 0,-1-1 1 0 0,1 0-1 0 0,-1 0 0 0 0,1 1 1 0 0,0-1-1 0 0,-1 0 1 0 0,1-1-1 0 0,-1 1 1 0 0,1 0-1 0 0,0 0 0 0 0,2-2 1 0 0,17-6-2518 0 0,0-1 0 0 0,39-24 0 0 0,-32 18-893 0 0,-6 1-4705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5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4144 0 0,'-7'0'-738'0'0,"-7"0"3450"0"0,10 0-728 0 0,0 0 0 0 0,0 0 0 0 0,1 1 0 0 0,-1 0 0 0 0,0-1 0 0 0,-4 3 0 0 0,-10 8-739 0 0,11-6-939 0 0,0 1-1 0 0,1 0 1 0 0,0 0-1 0 0,1 0 1 0 0,-1 1-1 0 0,1 0 0 0 0,0 0 1 0 0,1 1-1 0 0,0-1 1 0 0,0 1-1 0 0,-4 11 1 0 0,6-13-268 0 0,0 0 1 0 0,1 0 0 0 0,0 0 0 0 0,-1 0-1 0 0,2 1 1 0 0,-1-1 0 0 0,1 0 0 0 0,0 1-1 0 0,0-1 1 0 0,1 0 0 0 0,0 0-1 0 0,0 1 1 0 0,0-1 0 0 0,1 0 0 0 0,0 0-1 0 0,3 7 1 0 0,-3-11 15 0 0,-1 0 0 0 0,0 1-1 0 0,1-1 1 0 0,0 0 0 0 0,-1 0-1 0 0,1-1 1 0 0,0 1 0 0 0,0 0-1 0 0,0 0 1 0 0,0-1 0 0 0,0 0-1 0 0,1 1 1 0 0,-1-1 0 0 0,0 0-1 0 0,1 0 1 0 0,-1 0 0 0 0,1 0-1 0 0,-1 0 1 0 0,1-1 0 0 0,-1 1 0 0 0,1-1-1 0 0,0 0 1 0 0,-1 0 0 0 0,1 0-1 0 0,-1 0 1 0 0,1 0 0 0 0,0 0-1 0 0,-1-1 1 0 0,1 1 0 0 0,-1-1-1 0 0,1 0 1 0 0,-1 1 0 0 0,1-1-1 0 0,-1 0 1 0 0,0-1 0 0 0,1 1-1 0 0,1-2 1 0 0,0-1-30 0 0,1 0-1 0 0,-1 0 0 0 0,0 0 1 0 0,-1 0-1 0 0,1-1 1 0 0,-1 0-1 0 0,0 0 0 0 0,3-5 1 0 0,1-7 181 0 0,8-22-1 0 0,-9 22-68 0 0,9-20 0 0 0,-15 37-119 0 0,0 0 0 0 0,0-1-1 0 0,0 1 1 0 0,0 0 0 0 0,0 0 0 0 0,0-1-1 0 0,0 1 1 0 0,0 0 0 0 0,0 0-1 0 0,0-1 1 0 0,0 1 0 0 0,1 0 0 0 0,-1 0-1 0 0,0-1 1 0 0,0 1 0 0 0,0 0 0 0 0,0 0-1 0 0,1-1 1 0 0,-1 1 0 0 0,0 0 0 0 0,0 0-1 0 0,1 0 1 0 0,-1 0 0 0 0,0-1 0 0 0,0 1-1 0 0,1 0 1 0 0,-1 0 0 0 0,0 0-1 0 0,0 0 1 0 0,1 0 0 0 0,-1 0 0 0 0,0 0-1 0 0,0 0 1 0 0,1 0 0 0 0,-1 0 0 0 0,0 0-1 0 0,1 0 1 0 0,-1 0 0 0 0,0 0 0 0 0,0 0-1 0 0,1 0 1 0 0,-1 0 0 0 0,7 14 147 0 0,-3 21-111 0 0,-4-21-158 0 0,0-2-206 0 0,0 0 0 0 0,1 0-1 0 0,4 23 1 0 0,-5-35-301 0 0,1 0 1 0 0,0 0-1 0 0,0 0 1 0 0,0-1-1 0 0,0 1 0 0 0,0 0 1 0 0,-1 0-1 0 0,1-1 1 0 0,0 1-1 0 0,0 0 1 0 0,0-1-1 0 0,-1 1 0 0 0,1-1 1 0 0,2-1-612 0 0,2-8-6686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2:5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11056 0 0,'8'-11'435'0'0,"-8"10"-101"0"0,1 0 0 0 0,-1 0 0 0 0,0 0 0 0 0,1 1-1 0 0,-1-1 1 0 0,1 0 0 0 0,-1 0 0 0 0,1 1 0 0 0,0-1 0 0 0,-1 0 0 0 0,1 0 0 0 0,0 1 0 0 0,-1-1 0 0 0,1 1 0 0 0,0-1 0 0 0,-1 1-1 0 0,1-1 1 0 0,0 1 0 0 0,0-1 0 0 0,0 1 0 0 0,0 0 0 0 0,0-1 0 0 0,-1 1 0 0 0,1 0 0 0 0,0 0 0 0 0,0 0 0 0 0,0-1 0 0 0,0 1 0 0 0,0 0-1 0 0,0 0 1 0 0,0 1 0 0 0,0-1 0 0 0,0 0 0 0 0,0 0 0 0 0,-1 0 0 0 0,3 1 0 0 0,-2 0-214 0 0,0 0 1 0 0,1 0-1 0 0,-1 0 0 0 0,0 0 0 0 0,0 0 1 0 0,0 0-1 0 0,0 0 0 0 0,0 0 1 0 0,0 0-1 0 0,0 1 0 0 0,0-1 0 0 0,0 0 1 0 0,-1 1-1 0 0,1-1 0 0 0,-1 0 1 0 0,1 1-1 0 0,-1-1 0 0 0,1 1 0 0 0,-1-1 1 0 0,0 1-1 0 0,1 2 0 0 0,0 40 767 0 0,-1-35-598 0 0,-2 36 356 0 0,-16 86 0 0 0,-2 12-448 0 0,19-124-301 0 0,0-2-334 0 0,0-1-1 0 0,1 1 0 0 0,3 26 0 0 0,-2-37-2753 0 0</inkml:trace>
  <inkml:trace contextRef="#ctx0" brushRef="#br0" timeOffset="1">296 0 12896 0 0,'0'1'10067'0'0,"3"6"-8511"0"0,-2-1-1420 0 0,-1 1-1 0 0,1-1 1 0 0,-1 0-1 0 0,0 1 0 0 0,0-1 1 0 0,-1 1-1 0 0,-1 5 1 0 0,-1 11 271 0 0,-13 105 252 0 0,9-86-343 0 0,2 0-1 0 0,0 83 0 0 0,8-87-1293 0 0,-1-20-1940 0 0,0 35 1 0 0,-3-42-4917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00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3 2304 0 0,'0'0'5180'0'0,"-10"-2"-3914"0"0,-29 3 317 0 0,27 0 6307 0 0,118 5-5356 0 0,-49-1-2020 0 0,8 2 30 0 0,73 0 627 0 0,526-9 352 0 0,-499-5-1504 0 0,-76 2 146 0 0,-84 4-146 0 0,22 0 156 0 0,0 1-1 0 0,32 3 0 0 0,-54-3-112 0 0,-4 0 14 0 0,-1 1-73 0 0,0-1 1 0 0,1 0 0 0 0,-1 0 0 0 0,0 0 0 0 0,0 0 0 0 0,1 0-1 0 0,-1 0 1 0 0,0 0 0 0 0,0 0 0 0 0,1 1 0 0 0,-1-1 0 0 0,0 0-1 0 0,0 0 1 0 0,0 0 0 0 0,1 0 0 0 0,-1 1 0 0 0,0-1-1 0 0,0 0 1 0 0,0 0 0 0 0,0 0 0 0 0,1 1 0 0 0,-1-1 0 0 0,0 0-1 0 0,0 0 1 0 0,0 1 0 0 0,0-1 0 0 0,0 0 0 0 0,0 0 0 0 0,0 1-1 0 0,0-1 1 0 0,0 0 0 0 0,0 0 0 0 0,0 1 0 0 0,0-1 0 0 0,0 0-1 0 0,0 1 1 0 0,0-1 0 0 0,0 0 0 0 0,0 0 0 0 0,0 1 0 0 0,0-1-1 0 0,0 0 1 0 0,0 0 0 0 0,-1 1 0 0 0,1-1 0 0 0,0 0 0 0 0,0 0-1 0 0,0 1 1 0 0,-8 11-89 0 0,-17 6-1528 0 0,14-13 38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01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2304 0 0,'0'0'385'0'0,"3"1"2357"0"0,7 3-1236 0 0,3 0-508 0 0,25 5 1 0 0,-9-5-1441 0 0,1-1 0 0 0,31-2 0 0 0,194 5-920 0 0,-206-4 116 0 0,-17-2-898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02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1101 7920 0 0,'236'-16'1090'0'0,"-97"3"-447"0"0,8 3-352 0 0,-35 3-165 0 0,113-24 0 0 0,373-56 2059 0 0,-402 61-1816 0 0,158-18-203 0 0,-105 10 102 0 0,53-5 228 0 0,-134 15 117 0 0,1 0-290 0 0,252-51 109 0 0,82-50-176 0 0,-66 13 286 0 0,-175 29 251 0 0,-198 58-596 0 0,113-41 622 0 0,-148 57-583 0 0,39-14 138 0 0,-60 20-333 0 0,0-1-1 0 0,0 0 1 0 0,0 0 0 0 0,-1-1 0 0 0,13-10 0 0 0,-19 14-22 0 0,0 0 0 0 0,0 1-1 0 0,0-1 1 0 0,0 0 0 0 0,-1 0-1 0 0,1 0 1 0 0,0 0 0 0 0,0 0 0 0 0,-1 0-1 0 0,1 0 1 0 0,-1 0 0 0 0,1 0-1 0 0,-1 0 1 0 0,1 0 0 0 0,-1 0 0 0 0,0 0-1 0 0,1 0 1 0 0,-1 0 0 0 0,0-1-1 0 0,0 1 1 0 0,0 0 0 0 0,0 0 0 0 0,0 0-1 0 0,0 0 1 0 0,0-1 0 0 0,0 1 0 0 0,0 0-1 0 0,-1 0 1 0 0,1 0 0 0 0,0 0-1 0 0,-2-2 1 0 0,0 0 48 0 0,0 0 1 0 0,0 1-1 0 0,0-1 1 0 0,-1 1-1 0 0,1-1 0 0 0,-1 1 1 0 0,0 0-1 0 0,0 0 0 0 0,1 0 1 0 0,-6-2-1 0 0,-21-10 117 0 0,-1 2 0 0 0,-57-15 0 0 0,39 13-179 0 0,-19-3 243 0 0,54 14-60 0 0,8 3-60 0 0,12 0-70 0 0,26 2-29 0 0,0-2 1 0 0,52-7 0 0 0,28-10 726 0 0,-76 9-718 0 0,0 3 0 0 0,1 1 0 0 0,47 1 0 0 0,-80 3-43 0 0,0 0-1 0 0,0 1 1 0 0,0 0-1 0 0,-1 0 1 0 0,1 0-1 0 0,0 1 1 0 0,-1 0-1 0 0,1-1 1 0 0,-1 2-1 0 0,5 1 1 0 0,-8-2-29 0 0,1-1 0 0 0,0 0 0 0 0,-1 1 0 0 0,1-1 1 0 0,0 1-1 0 0,-1-1 0 0 0,0 1 0 0 0,1 0 0 0 0,-1-1 1 0 0,0 1-1 0 0,0 0 0 0 0,0 0 0 0 0,0 0 0 0 0,0 0 1 0 0,0 0-1 0 0,-1 0 0 0 0,1 0 0 0 0,-1 0 0 0 0,1 0 1 0 0,-1 0-1 0 0,0 1 0 0 0,0-1 0 0 0,0 0 0 0 0,0 3 1 0 0,-3 7 81 0 0,0-1 0 0 0,0 1 0 0 0,-1-1 0 0 0,0 1 0 0 0,-12 19 0 0 0,9-18-74 0 0,-9 17-505 0 0,-37 49-1 0 0,27-44-658 0 0,6-6 131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172 322 18143 0 0,'-2'-2'133'0'0,"0"-1"0"0"0,0 1 0 0 0,0 0 0 0 0,0 0 0 0 0,-1 0 0 0 0,0 0 0 0 0,1 0-1 0 0,-1 1 1 0 0,0-1 0 0 0,1 1 0 0 0,-1 0 0 0 0,0 0 0 0 0,0 0 0 0 0,0 0 0 0 0,0 0-1 0 0,0 0 1 0 0,-1 1 0 0 0,-2 0 0 0 0,0 0 110 0 0,1 0 0 0 0,0 1 0 0 0,-1 0-1 0 0,1 0 1 0 0,0 1 0 0 0,0-1 0 0 0,0 1 0 0 0,0 0 0 0 0,-9 5 0 0 0,10-4-126 0 0,0 0 1 0 0,0-1 0 0 0,0 2 0 0 0,0-1 0 0 0,1 0 0 0 0,0 1-1 0 0,-1 0 1 0 0,1 0 0 0 0,0 0 0 0 0,1 0 0 0 0,-1 0 0 0 0,1 0 0 0 0,0 1-1 0 0,0-1 1 0 0,-3 9 0 0 0,4-9-106 0 0,0 1 0 0 0,0-1 0 0 0,0 0 0 0 0,1 1 0 0 0,-1-1 0 0 0,1 1 0 0 0,0-1 1 0 0,1 1-1 0 0,-1-1 0 0 0,1 1 0 0 0,-1-1 0 0 0,1 0 0 0 0,1 1 0 0 0,-1-1 0 0 0,1 0 0 0 0,-1 0 0 0 0,5 7 0 0 0,-5-10-1 0 0,0 1-1 0 0,1-1 1 0 0,-1 0-1 0 0,0 1 1 0 0,1-1 0 0 0,-1 0-1 0 0,1 0 1 0 0,0 0-1 0 0,-1 0 1 0 0,1 0-1 0 0,0 0 1 0 0,0 0-1 0 0,0-1 1 0 0,-1 1 0 0 0,1-1-1 0 0,0 1 1 0 0,0-1-1 0 0,0 0 1 0 0,0 1-1 0 0,0-1 1 0 0,0 0-1 0 0,0 0 1 0 0,0-1-1 0 0,0 1 1 0 0,3-1 0 0 0,1 0 54 0 0,0-1 1 0 0,0 0 0 0 0,-1 0-1 0 0,1 0 1 0 0,-1-1 0 0 0,1 1 0 0 0,6-6-1 0 0,-2 0 54 0 0,0-1 0 0 0,-1 1 0 0 0,-1-2-1 0 0,1 1 1 0 0,-1-1 0 0 0,-1 0 0 0 0,0-1-1 0 0,0 1 1 0 0,-1-1 0 0 0,-1-1 0 0 0,9-23 0 0 0,-5 5 261 0 0,-1 0 1 0 0,-1-1 0 0 0,5-52-1 0 0,-6 32 96 0 0,-2 22 215 0 0,0-33 1 0 0,-9 72-379 0 0,-5 41-216 0 0,6-34-138 0 0,-2 22 0 0 0,2-2 35 0 0,-2 46-180 0 0,5-69-35 0 0,2-1 0 0 0,0 0 0 0 0,0 1 1 0 0,5 15-1 0 0,-5-24 22 0 0,1 0 1 0 0,0 0 0 0 0,0 0 0 0 0,1 0-1 0 0,-1 0 1 0 0,1 0 0 0 0,0-1 0 0 0,0 1-1 0 0,6 5 1 0 0,7 4-2699 0 0,1-4-3315 0 0,-2-4-1878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38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90 2760 0 0,'0'0'6600'0'0,"9"-12"-5120"0"0,-8 9-1034 0 0,0 1 1 0 0,0 0 0 0 0,0-1 0 0 0,0 1 0 0 0,0 0-1 0 0,0-1 1 0 0,-1 1 0 0 0,1-1 0 0 0,-1 1-1 0 0,0-1 1 0 0,0 1 0 0 0,0-1 0 0 0,0 0 0 0 0,0 1-1 0 0,0-1 1 0 0,-1 1 0 0 0,1-1 0 0 0,-1 1-1 0 0,0-1 1 0 0,-1-2 0 0 0,2 4-332 0 0,-1 0-1 0 0,1-1 1 0 0,-1 1 0 0 0,0 0-1 0 0,1 0 1 0 0,-1-1-1 0 0,0 1 1 0 0,0 0 0 0 0,0 0-1 0 0,0 0 1 0 0,0 0-1 0 0,0 0 1 0 0,0 0 0 0 0,0 0-1 0 0,-1 0 1 0 0,1 1 0 0 0,0-1-1 0 0,0 0 1 0 0,-1 1-1 0 0,1-1 1 0 0,0 1 0 0 0,-1-1-1 0 0,1 1 1 0 0,-1 0 0 0 0,1 0-1 0 0,-1-1 1 0 0,1 1-1 0 0,0 0 1 0 0,-1 0 0 0 0,-2 1-1 0 0,-1-1-12 0 0,0 0-1 0 0,-1 1 0 0 0,1 0 1 0 0,0 0-1 0 0,-1 0 1 0 0,1 1-1 0 0,0 0 0 0 0,-7 3 1 0 0,-2 3 42 0 0,-21 13-1 0 0,31-18-119 0 0,-12 11 33 0 0,-1 0-1 0 0,2 1 0 0 0,-23 28 1 0 0,37-42-49 0 0,-11 14 23 0 0,1 1 1 0 0,0 0-1 0 0,1 1 1 0 0,1 0 0 0 0,0 0-1 0 0,1 1 1 0 0,1 0-1 0 0,1 1 1 0 0,-7 34 0 0 0,12-48-24 0 0,1 0 1 0 0,0 0-1 0 0,0 0 1 0 0,0 0-1 0 0,0-1 0 0 0,1 1 1 0 0,0 0-1 0 0,0 0 1 0 0,0 0-1 0 0,1 0 1 0 0,0-1-1 0 0,-1 1 1 0 0,2-1-1 0 0,-1 1 1 0 0,0-1-1 0 0,5 6 1 0 0,-5-8 0 0 0,0 1 0 0 0,0-1-1 0 0,0 1 1 0 0,0-1 0 0 0,1 0 0 0 0,-1 0 0 0 0,1 0-1 0 0,-1-1 1 0 0,1 1 0 0 0,0 0 0 0 0,-1-1 0 0 0,1 0 0 0 0,0 1-1 0 0,0-1 1 0 0,0-1 0 0 0,0 1 0 0 0,0 0 0 0 0,0-1 0 0 0,1 1-1 0 0,-1-1 1 0 0,0 0 0 0 0,0 0 0 0 0,0 0 0 0 0,0 0 0 0 0,0-1-1 0 0,6-1 1 0 0,-2 0 36 0 0,-1-1 0 0 0,1 0 1 0 0,-1-1-1 0 0,0 1 0 0 0,0-1 0 0 0,0 0 0 0 0,-1-1 0 0 0,1 1 0 0 0,-1-1 0 0 0,6-7 0 0 0,14-12 159 0 0,-15 14-111 0 0,0-1-1 0 0,0 0 1 0 0,-2-1-1 0 0,1 1 1 0 0,7-17-1 0 0,-1 4 59 0 0,-4 3 165 0 0,0-2 1 0 0,15-42 0 0 0,-21 52-152 0 0,-2 3 38 0 0,1 1 0 0 0,-1 0 1 0 0,-1-1-1 0 0,0 1 0 0 0,2-13 0 0 0,-6 17 397 0 0,1 11-445 0 0,3 13-116 0 0,0 31 1 0 0,-1-6-42 0 0,0 46 2 0 0,2-41 0 0 0,10 54 0 0 0,-12-97-34 0 0,0-1 1 0 0,1 0-1 0 0,-1 0 1 0 0,1 1-1 0 0,0-1 0 0 0,1 0 1 0 0,-1-1-1 0 0,1 1 1 0 0,5 6-1 0 0,-8-10-118 0 0,1 0 0 0 0,0-1 0 0 0,0 1 1 0 0,-1 0-1 0 0,1-1 0 0 0,0 1 0 0 0,0-1 0 0 0,0 0 0 0 0,0 1 0 0 0,0-1 1 0 0,0 1-1 0 0,0-1 0 0 0,0 0 0 0 0,0 0 0 0 0,0 0 0 0 0,0 0 0 0 0,0 0 0 0 0,0 0 1 0 0,0 0-1 0 0,0 0 0 0 0,0 0 0 0 0,0 0 0 0 0,0 0 0 0 0,0-1 0 0 0,0 1 0 0 0,1-1 1 0 0,2-1-1296 0 0,0 0 0 0 0,0 0 0 0 0,-1 0 0 0 0,7-5 0 0 0,-6 4-1620 0 0,4-3-3754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38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2760 0 0,'4'-12'374'0'0,"0"-1"1"0"0,-1 1-1 0 0,3-24 0 0 0,2-9 6842 0 0,-5 32-5102 0 0,-1 0 0 0 0,1-19 4454 0 0,4 38-5986 0 0,-4 0-450 0 0,1 0 0 0 0,0 0 0 0 0,-1 0 0 0 0,-1 1-1 0 0,1 0 1 0 0,-1-1 0 0 0,0 1 0 0 0,0 0 0 0 0,1 13-1 0 0,0-2 107 0 0,3 22 186 0 0,-2 0 0 0 0,-2 0 0 0 0,-4 62 0 0 0,0-17 88 0 0,4-72-255 0 0,-2-13-234 0 0,1 0-1 0 0,-1 0 1 0 0,0 0 0 0 0,0 0-1 0 0,1 0 1 0 0,-1 0 0 0 0,0 0-1 0 0,0 0 1 0 0,0 0 0 0 0,1 0-1 0 0,-1 0 1 0 0,0-1 0 0 0,0 1-1 0 0,0 0 1 0 0,0 0 0 0 0,1 0-1 0 0,-1 0 1 0 0,0-1 0 0 0,0 1-1 0 0,0 0 1 0 0,0 0 0 0 0,0 0-1 0 0,1-1 1 0 0,-1 1-1 0 0,0 0 1 0 0,0 0 0 0 0,0 0-1 0 0,0-1 1 0 0,0 1 0 0 0,0 0-1 0 0,11-32 1254 0 0,-8 24-1303 0 0,2-7 86 0 0,33-80 821 0 0,-33 85-789 0 0,1-1 0 0 0,1 0 0 0 0,0 1 0 0 0,0 0 0 0 0,1 1 0 0 0,12-12 0 0 0,-15 16-99 0 0,1 0 0 0 0,0 0 0 0 0,0 0 0 0 0,0 1-1 0 0,0 0 1 0 0,8-3 0 0 0,-11 6-2 0 0,0 0-1 0 0,0 0 0 0 0,0 0 1 0 0,0 0-1 0 0,0 1 1 0 0,0-1-1 0 0,1 1 1 0 0,-1 0-1 0 0,0 0 1 0 0,0 0-1 0 0,0 0 1 0 0,0 1-1 0 0,0-1 1 0 0,0 1-1 0 0,0 0 1 0 0,6 2-1 0 0,38 21-1582 0 0,-18-5-2882 0 0,-17-10-4396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39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86 2304 0 0,'9'-9'5849'0'0,"-7"-9"-3466"0"0,-1 6-1118 0 0,-1 10-1033 0 0,0 0 0 0 0,1 1 0 0 0,-1-1 0 0 0,0 0 0 0 0,0 1 0 0 0,0-1 0 0 0,-1 0 0 0 0,1 1 0 0 0,-1-4 0 0 0,1 3-38 0 0,-1 1 1 0 0,0-1-1 0 0,0 1 0 0 0,0-1 0 0 0,1 1 1 0 0,-1-1-1 0 0,-1 1 0 0 0,1 0 1 0 0,0-1-1 0 0,0 1 0 0 0,0 0 1 0 0,-1 0-1 0 0,1 0 0 0 0,0 0 1 0 0,-1 0-1 0 0,1 0 0 0 0,-1 0 1 0 0,1 1-1 0 0,-1-1 0 0 0,0 1 1 0 0,1-1-1 0 0,-1 1 0 0 0,0-1 1 0 0,1 1-1 0 0,-1 0 0 0 0,0 0 0 0 0,1 0 1 0 0,-1 0-1 0 0,0 0 0 0 0,-3 0 1 0 0,-5 2 130 0 0,0-1 0 0 0,0 2 0 0 0,1-1 0 0 0,-11 5 1 0 0,11-4-92 0 0,2 0-199 0 0,0 0 0 0 0,0 0-1 0 0,1 1 1 0 0,-1 0 0 0 0,1 0 0 0 0,0 1 0 0 0,0 0 0 0 0,0 0 0 0 0,-9 11 0 0 0,7-7-1 0 0,1 1 0 0 0,0 0 1 0 0,0 0-1 0 0,1 1 0 0 0,-7 15 0 0 0,8-13-61 0 0,0 1-1 0 0,1 0 0 0 0,0 0 0 0 0,-2 22 0 0 0,5-30 13 0 0,0 0 0 0 0,1-1 0 0 0,0 1 0 0 0,0 0 0 0 0,1-1 0 0 0,-1 1 0 0 0,1-1 0 0 0,0 1 0 0 0,1-1 0 0 0,-1 1 0 0 0,1-1 0 0 0,1 0 0 0 0,-1 1 0 0 0,6 8 0 0 0,-6-12 34 0 0,0 1 0 0 0,0-1 0 0 0,1 1 0 0 0,-1-1 0 0 0,1 0 0 0 0,-1 0 0 0 0,1 0 0 0 0,0 0 0 0 0,-1 0 0 0 0,1-1 0 0 0,0 1-1 0 0,0-1 1 0 0,1 0 0 0 0,-1 0 0 0 0,0 0 0 0 0,0 0 0 0 0,0 0 0 0 0,1-1 0 0 0,-1 0 0 0 0,0 0 0 0 0,1 1 0 0 0,-1-2 0 0 0,0 1 0 0 0,5-1 0 0 0,0-1 20 0 0,0 0 1 0 0,0 0 0 0 0,0-1-1 0 0,0 0 1 0 0,0-1 0 0 0,-1 1 0 0 0,1-2-1 0 0,9-6 1 0 0,-8 4 91 0 0,0 1-1 0 0,-1-2 1 0 0,0 1-1 0 0,-1-1 1 0 0,0 0-1 0 0,0 0 1 0 0,-1-1-1 0 0,0 0 1 0 0,0-1-1 0 0,-1 1 1 0 0,7-18 0 0 0,-4 6 309 0 0,-2-1 1 0 0,5-29 0 0 0,-7 33-123 0 0,-1 3-61 0 0,0 6 41 0 0,-2 1 0 0 0,2-17-1 0 0,-3 25-180 0 0,1-1-113 0 0,-1 1 0 0 0,1 0 0 0 0,-1 0 0 0 0,1 0-1 0 0,-1 0 1 0 0,1 0 0 0 0,-1 0 0 0 0,0 0-1 0 0,1 0 1 0 0,-1 0 0 0 0,1 0 0 0 0,-1 0-1 0 0,1 0 1 0 0,-1 0 0 0 0,1 0 0 0 0,-1 0 0 0 0,0 0-1 0 0,1 1 1 0 0,-1-1 0 0 0,1 0 0 0 0,-1 0-1 0 0,0 0 1 0 0,1 1 0 0 0,-1-1 0 0 0,1 0 0 0 0,-1 1-1 0 0,0-1 1 0 0,1 1 0 0 0,10 9 57 0 0,-5-1-44 0 0,-1 0-1 0 0,1 0 1 0 0,-2 1 0 0 0,1 0-1 0 0,-1 0 1 0 0,0 0 0 0 0,-1 0-1 0 0,-1 0 1 0 0,4 22 0 0 0,-3 7 102 0 0,-1 53 0 0 0,-2-71-100 0 0,-2 25 120 0 0,-7 44-1 0 0,6-71-96 0 0,0 1 0 0 0,-1-1 0 0 0,0 0 0 0 0,-2 0 0 0 0,0 0 0 0 0,-11 20 0 0 0,16-37-32 0 0,-1 0-1 0 0,1 0 1 0 0,0 0 0 0 0,-1 0 0 0 0,1 0 0 0 0,-1-1-1 0 0,0 1 1 0 0,0-1 0 0 0,0 1 0 0 0,0-1 0 0 0,0 1-1 0 0,0-1 1 0 0,0 0 0 0 0,0 0 0 0 0,-4 1 0 0 0,2-1-6 0 0,-1 0 1 0 0,1 0 0 0 0,0-1-1 0 0,0 1 1 0 0,0-1 0 0 0,0 0-1 0 0,0-1 1 0 0,-7 0 0 0 0,3-1-110 0 0,1 0 0 0 0,-1 0 0 0 0,1 0 0 0 0,0-1 1 0 0,0 0-1 0 0,0-1 0 0 0,0 1 0 0 0,1-1 0 0 0,-10-8 0 0 0,15 11-39 0 0,-1 0-1 0 0,1-1 0 0 0,0 1 0 0 0,-1 0 1 0 0,1-1-1 0 0,0 1 0 0 0,0-1 0 0 0,0 1 0 0 0,0-1 1 0 0,1 1-1 0 0,-1-1 0 0 0,0 0 0 0 0,1 1 0 0 0,-1-1 1 0 0,1 0-1 0 0,-1 0 0 0 0,1 1 0 0 0,0-1 0 0 0,0 0 1 0 0,0 0-1 0 0,0 0 0 0 0,0 1 0 0 0,1-4 0 0 0,7-16-2807 0 0,6 3-3355 0 0,-2 5-215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0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61 101 8696 0 0,'0'0'397'0'0,"-3"-18"150"0"0,2 15 100 0 0,1 0 1 0 0,0 0 0 0 0,0-1 0 0 0,0 1-1 0 0,0 0 1 0 0,0 0 0 0 0,2-6 0 0 0,0-10 2001 0 0,-2-13 3850 0 0,-6 39-6159 0 0,-2 8-321 0 0,2 0-1 0 0,-1 0 1 0 0,2 1 0 0 0,-7 26-1 0 0,6-13-312 0 0,-3 49-1 0 0,8-70 411 0 0,1 0 1 0 0,-1 0-1 0 0,2 0 1 0 0,-1-1-1 0 0,1 1 0 0 0,0 0 1 0 0,1 0-1 0 0,0-1 1 0 0,0 1-1 0 0,0-1 0 0 0,1 0 1 0 0,7 13-1 0 0,-6-14-9 0 0,-2-1-157 0 0,1 0-1 0 0,0-1 1 0 0,1 1 0 0 0,5 5-1 0 0,-7-9 23 0 0,-1 1-1 0 0,1-1 1 0 0,0 0-1 0 0,0 1 1 0 0,0-1-1 0 0,0 0 1 0 0,1 0-1 0 0,-1-1 1 0 0,0 1-1 0 0,0 0 1 0 0,0-1-1 0 0,1 1 1 0 0,4-1-1 0 0,-2 1 39 0 0,-1-1 0 0 0,1 0 0 0 0,0-1 0 0 0,0 1 0 0 0,0-1 0 0 0,-1 0 0 0 0,1 0 0 0 0,0 0 0 0 0,-1-1 0 0 0,1 0 0 0 0,-1 0 0 0 0,9-5 0 0 0,-6 2 61 0 0,1 0-1 0 0,-1-1 1 0 0,-1-1 0 0 0,1 1 0 0 0,-1-1 0 0 0,6-7 0 0 0,-2-1-27 0 0,-1-1 1 0 0,-1 1 0 0 0,0-1-1 0 0,-1-1 1 0 0,7-22 0 0 0,8-18 769 0 0,-17 45-495 0 0,0-1-1 0 0,-1 0 1 0 0,-1 0-1 0 0,0 0 1 0 0,-1 0-1 0 0,1-17 0 0 0,-3 29 425 0 0,0 2-722 0 0,-1 0-1 0 0,1 0 1 0 0,-1 0-1 0 0,1 0 1 0 0,0 0 0 0 0,0 0-1 0 0,-1 1 1 0 0,1-1-1 0 0,0 0 1 0 0,0 0 0 0 0,0 2-1 0 0,0-2-11 0 0,-6 42 10 0 0,3-21 4 0 0,-1 32-1 0 0,3-16-134 0 0,0-19 191 0 0,1 0 0 0 0,3 27 0 0 0,-2-40-202 0 0,0 0 1 0 0,1 0-1 0 0,-1 0 0 0 0,1 0 0 0 0,1 0 1 0 0,-1-1-1 0 0,1 1 0 0 0,0-1 0 0 0,0 0 1 0 0,0 0-1 0 0,8 9 0 0 0,-10-13-205 0 0,1 1 0 0 0,-1-1-1 0 0,0 0 1 0 0,1 1 0 0 0,0-1 0 0 0,-1 0-1 0 0,1 0 1 0 0,0 0 0 0 0,-1 0 0 0 0,1 0 0 0 0,0-1-1 0 0,0 1 1 0 0,0 0 0 0 0,0-1 0 0 0,2 1-1 0 0,7 1-1663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0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1 323 1840 0 0,'0'0'16433'0'0,"6"-4"-14523"0"0,-2 0-1469 0 0,0 0 1 0 0,0-1-1 0 0,-1 1 0 0 0,1 0 0 0 0,-1-1 0 0 0,0 0 0 0 0,4-8 0 0 0,14-41 498 0 0,-13 32 132 0 0,1 0-728 0 0,-1-3 77 0 0,2 2 0 0 0,23-42 1 0 0,-27 53-308 0 0,-4 8-65 0 0,0 1-1 0 0,0 0 0 0 0,0 0 1 0 0,0 0-1 0 0,3-4 0 0 0,-1 2-5 0 0,9-8 46 0 0,-13 13-87 0 0,0 0 0 0 0,0-1 0 0 0,1 1 0 0 0,-1 0 0 0 0,0 0 0 0 0,1 0-1 0 0,-1 0 1 0 0,0 0 0 0 0,1 0 0 0 0,-1 0 0 0 0,0 0 0 0 0,1 0 0 0 0,-1 0 0 0 0,0 0 0 0 0,1 0-1 0 0,-1 0 1 0 0,0 0 0 0 0,1 0 0 0 0,-1 0 0 0 0,0 0 0 0 0,1 0 0 0 0,-1 0 0 0 0,0 0 0 0 0,1 0-1 0 0,-1 1 1 0 0,0-1 0 0 0,1 0 0 0 0,-1 0 0 0 0,0 0 0 0 0,0 1 0 0 0,1-1 0 0 0,-1 0 0 0 0,0 0 0 0 0,0 1-1 0 0,1-1 1 0 0,-1 0 0 0 0,0 1 0 0 0,0-1 0 0 0,0 0 0 0 0,0 1 0 0 0,0-1 0 0 0,1 0 0 0 0,-1 0-1 0 0,0 1 1 0 0,0-1 0 0 0,0 1 0 0 0,2 6-1 0 0,-1 0 0 0 0,1 1 0 0 0,-2-1 0 0 0,1 0 0 0 0,-1 1 0 0 0,0-1 0 0 0,0 0 0 0 0,-1 1 0 0 0,0-1 0 0 0,-3 11 0 0 0,2-4 0 0 0,-2 23 0 0 0,10 66-161 0 0,-5-99 160 0 0,0 0 0 0 0,0 0 0 0 0,0-1-1 0 0,1 1 1 0 0,-1-1 0 0 0,3 4 0 0 0,-4-6 9 0 0,0 0-5 0 0,1-1 1 0 0,-1 0 0 0 0,0 1-1 0 0,0-1 1 0 0,0 1-1 0 0,1-1 1 0 0,-1 1-1 0 0,0-1 1 0 0,1 0-1 0 0,-1 1 1 0 0,0-1 0 0 0,1 0-1 0 0,-1 1 1 0 0,1-1-1 0 0,-1 0 1 0 0,0 1-1 0 0,1-1 1 0 0,-1 0 0 0 0,1 0-1 0 0,-1 0 1 0 0,1 0-1 0 0,-1 1 1 0 0,1-1-1 0 0,-1 0 1 0 0,1 0 0 0 0,-1 0-1 0 0,1 0 1 0 0,-1 0-1 0 0,1 0 1 0 0,-1 0-1 0 0,1 0 1 0 0,-1 0 0 0 0,1 0-1 0 0,-1 0 1 0 0,1-1-1 0 0,-1 1 1 0 0,1 0-1 0 0,8-7-21 0 0,-1-1 79 0 0,-1-1 1 0 0,-1 0-1 0 0,1 0 0 0 0,-2-1 1 0 0,1 0-1 0 0,6-18 0 0 0,-6 16 43 0 0,10-25 175 0 0,16-31 225 0 0,-26 57-405 0 0,2-3 106 0 0,13-19 0 0 0,-18 30-178 0 0,-1 0 0 0 0,1 0 0 0 0,0 0 0 0 0,0 0 0 0 0,0 0 0 0 0,1 0 0 0 0,-1 1 0 0 0,1 0 0 0 0,-1 0 0 0 0,7-3-1 0 0,-10 5-34 0 0,1-1 0 0 0,0 1-1 0 0,-1 0 1 0 0,1 0-1 0 0,0 0 1 0 0,-1 0-1 0 0,1 0 1 0 0,-1 0-1 0 0,1 0 1 0 0,0 0-1 0 0,-1 0 1 0 0,1 0 0 0 0,0 0-1 0 0,-1 0 1 0 0,1 0-1 0 0,0 0 1 0 0,-1 1-1 0 0,1-1 1 0 0,0 0-1 0 0,-1 0 1 0 0,1 1 0 0 0,-1-1-1 0 0,1 0 1 0 0,0 1-1 0 0,0 1 22 0 0,1-1-1 0 0,-1 1 1 0 0,0-1-1 0 0,0 1 1 0 0,0-1 0 0 0,0 1-1 0 0,0-1 1 0 0,1 5-1 0 0,0 2 80 0 0,1 1-1 0 0,1 16 0 0 0,-3-22-117 0 0,2 33 88 0 0,-1 52 0 0 0,-2-51-30 0 0,6 52 1 0 0,-5-82-49 0 0,0 0 1 0 0,1-1-1 0 0,0 1 0 0 0,0-1 0 0 0,3 7 1 0 0,-3-10-332 0 0,-1 0 0 0 0,1-1 0 0 0,-1 1-1 0 0,1-1 1 0 0,0 1 0 0 0,0-1 0 0 0,0 0 0 0 0,0 0 0 0 0,0 0 0 0 0,1 0 0 0 0,-1 0 0 0 0,1 0 0 0 0,3 2 0 0 0,5-1-8931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1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0 347 10104 0 0,'0'0'5128'0'0,"0"-1"-4918"0"0,1 0 0 0 0,-1 1 1 0 0,0-1-1 0 0,0 0 0 0 0,0 0 1 0 0,1 1-1 0 0,-1-1 1 0 0,0 0-1 0 0,1 1 0 0 0,-1-1 1 0 0,1 1-1 0 0,-1-1 0 0 0,2-1 1 0 0,19-7 728 0 0,-10 5-842 0 0,0-1 1 0 0,0-1 0 0 0,0 1 0 0 0,-1-2-1 0 0,19-14 1 0 0,-23 15 26 0 0,10-8 352 0 0,22-26 0 0 0,-17 15-290 0 0,-4 5 31 0 0,28-42 1 0 0,-40 54-197 0 0,-1-1 0 0 0,0 1-1 0 0,6-19 1 0 0,-9 25-19 0 0,0 0 0 0 0,0 0 0 0 0,-1 0-1 0 0,0 0 1 0 0,1 0 0 0 0,-1 0 0 0 0,0 0 0 0 0,0 0 0 0 0,0-1 0 0 0,0 1 0 0 0,0 0 0 0 0,-1 0-1 0 0,1 0 1 0 0,-1 0 0 0 0,1 0 0 0 0,-1 0 0 0 0,0 0 0 0 0,1 0 0 0 0,-1 0 0 0 0,0 0 0 0 0,0 1 0 0 0,-1-1-1 0 0,-1-3 1 0 0,2 4 45 0 0,0 1 0 0 0,-1-1-1 0 0,1 0 1 0 0,0 0 0 0 0,0 1-1 0 0,0-1 1 0 0,-1 0 0 0 0,1 1 0 0 0,0-1-1 0 0,-1 1 1 0 0,1 0 0 0 0,0-1-1 0 0,-1 1 1 0 0,1 0 0 0 0,0 0-1 0 0,-1 0 1 0 0,1 0 0 0 0,-1 0-1 0 0,1 0 1 0 0,0 0 0 0 0,-1 1-1 0 0,1-1 1 0 0,0 0 0 0 0,-1 1 0 0 0,1-1-1 0 0,0 1 1 0 0,-1 0 0 0 0,0 0-1 0 0,-4 3 54 0 0,0 0 0 0 0,0 0 1 0 0,1 1-1 0 0,-7 6 0 0 0,4-4-7 0 0,-2 3-40 0 0,1 0 0 0 0,0 0-1 0 0,0 1 1 0 0,2 0 0 0 0,-11 18-1 0 0,4-2 684 0 0,-14 40-1 0 0,22-51-625 0 0,1 0 0 0 0,1 1 0 0 0,-4 24 1 0 0,7-35 24 0 0,0 0 1 0 0,1 0-1 0 0,0 0 1 0 0,0 0-1 0 0,0-1 0 0 0,1 1 1 0 0,0 0-1 0 0,0 0 1 0 0,1 0-1 0 0,0 0 1 0 0,0-1-1 0 0,0 1 1 0 0,4 6-1 0 0,-4-9-134 0 0,0 0 0 0 0,0 0-1 0 0,0-1 1 0 0,1 1 0 0 0,-1-1 0 0 0,1 0-1 0 0,0 1 1 0 0,0-1 0 0 0,0 0 0 0 0,0-1-1 0 0,0 1 1 0 0,0 0 0 0 0,0-1 0 0 0,1 0-1 0 0,-1 0 1 0 0,1 0 0 0 0,-1 0-1 0 0,0 0 1 0 0,1-1 0 0 0,0 1 0 0 0,-1-1-1 0 0,1 0 1 0 0,-1 0 0 0 0,1-1 0 0 0,-1 1-1 0 0,5-2 1 0 0,5 0-2 0 0,0-1 1 0 0,-1-1-1 0 0,1 0 0 0 0,-1-1 1 0 0,20-11-1 0 0,58-36-5532 0 0,-73 42-2653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2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0 385 3224 0 0,'13'15'14863'0'0,"-12"-15"-14709"0"0,0 0 0 0 0,0 0-1 0 0,0 0 1 0 0,0 0 0 0 0,0 0-1 0 0,0 0 1 0 0,0 0 0 0 0,0 0-1 0 0,0 0 1 0 0,0-1 0 0 0,0 1-1 0 0,0 0 1 0 0,0-1 0 0 0,0 1-1 0 0,0-1 1 0 0,0 1 0 0 0,0-1-1 0 0,0 1 1 0 0,0-1 0 0 0,0 0-1 0 0,0 1 1 0 0,-1-1-1 0 0,1 0 1 0 0,0 0 0 0 0,0 1-1 0 0,-1-1 1 0 0,1 0 0 0 0,-1 0-1 0 0,1 0 1 0 0,-1 0 0 0 0,1 0-1 0 0,-1 0 1 0 0,1-2 0 0 0,2-4 61 0 0,8-18 499 0 0,-1-1-1 0 0,9-39 1 0 0,-6 18-103 0 0,24-67 685 0 0,-34 100-1343 0 0,5 28 102 0 0,-8-2-94 0 0,1-1-1 0 0,-3 13 0 0 0,1 15-49 0 0,2-22 81 0 0,1 1 1 0 0,1-1-1 0 0,0 0 0 0 0,11 33 1 0 0,-9-39-1 0 0,0 0 0 0 0,0 0 0 0 0,1 0 0 0 0,0 0 0 0 0,1-1 0 0 0,0 0 0 0 0,17 17 0 0 0,-22-24 13 0 0,0-1 0 0 0,0 0 1 0 0,1 0-1 0 0,-1 0 1 0 0,1-1-1 0 0,-1 1 1 0 0,1-1-1 0 0,0 1 1 0 0,-1-1-1 0 0,1 0 0 0 0,0 0 1 0 0,0 0-1 0 0,0 0 1 0 0,0 0-1 0 0,0-1 1 0 0,0 0-1 0 0,0 1 1 0 0,0-1-1 0 0,0 0 0 0 0,0 0 1 0 0,0-1-1 0 0,1 1 1 0 0,-1-1-1 0 0,0 1 1 0 0,-1-1-1 0 0,1 0 1 0 0,0 0-1 0 0,0 0 0 0 0,4-3 1 0 0,-2 1 65 0 0,0-1 1 0 0,1 1-1 0 0,-1-1 0 0 0,-1 0 1 0 0,1-1-1 0 0,-1 1 1 0 0,1-1-1 0 0,-1 0 0 0 0,-1 0 1 0 0,1 0-1 0 0,-1-1 0 0 0,0 1 1 0 0,3-8-1 0 0,2-7 146 0 0,-2-1 1 0 0,8-41-1 0 0,0-45-48 0 0,-10 73-246 0 0,-3 2-1205 0 0,1-6-2817 0 0,-2 35 2735 0 0,1 0 1 0 0,0 0-1 0 0,0 0 1 0 0,0 0-1 0 0,3-5 1 0 0,2-2-5398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2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13824 0 0,'7'-31'941'0'0,"-2"9"-589"0"0,2-28 0 0 0,0 0 8298 0 0,-7 61-7844 0 0,-1 139 655 0 0,7 72-784 0 0,-2-164-401 0 0,23 105 0 0 0,-23-150-274 0 0,-1 4 6 0 0,1 0 1 0 0,1-1 0 0 0,0 1 0 0 0,2-1 0 0 0,0 0 0 0 0,9 16 0 0 0,-8-20-4 0 0,17 20-1 0 0,-22-29-371 0 0,-1 0 0 0 0,1 0 1 0 0,0 0-1 0 0,0-1 0 0 0,1 0 0 0 0,-1 1 0 0 0,0-1 0 0 0,1-1 0 0 0,-1 1 1 0 0,1 0-1 0 0,5 1 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3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94 21223 0 0,'-6'-17'1920'0'0,"6"16"-1873"0"0,-1 1 0 0 0,1-1 0 0 0,0 0-1 0 0,0 1 1 0 0,0-1 0 0 0,0 0 0 0 0,0 1 0 0 0,1-1-1 0 0,-1 0 1 0 0,0 1 0 0 0,0-1 0 0 0,0 0-1 0 0,0 1 1 0 0,1-1 0 0 0,-1 1 0 0 0,0-1-1 0 0,1 1 1 0 0,-1-1 0 0 0,0 0 0 0 0,1 1 0 0 0,-1-1-1 0 0,1 1 1 0 0,0-1 0 0 0,12-10 803 0 0,-10 9-532 0 0,4-2 19 0 0,0 0 0 0 0,0 0 1 0 0,0 0-1 0 0,0 1 0 0 0,10-2 0 0 0,40-11 493 0 0,-57 16-827 0 0,16-3 46 0 0,-1 1 1 0 0,1 0 0 0 0,0 1-1 0 0,-1 0 1 0 0,32 4 0 0 0,-17 2-1539 0 0,0 1 0 0 0,32 10 0 0 0,-39-7-4590 0 0,0 2-1707 0 0</inkml:trace>
  <inkml:trace contextRef="#ctx0" brushRef="#br0" timeOffset="1">706 77 5064 0 0,'-2'0'389'0'0,"-20"-1"-741"0"0,16 0 2216 0 0,0 0-1 0 0,0 1 1 0 0,0 0 0 0 0,0 0-1 0 0,0 1 1 0 0,0 0 0 0 0,0 0 0 0 0,0 0-1 0 0,-7 3 1 0 0,11-3-1660 0 0,-4 1 335 0 0,-1 1-1 0 0,1 1 1 0 0,0-1 0 0 0,0 1 0 0 0,-8 6 0 0 0,14-9-467 0 0,-1 0-1 0 0,0 0 1 0 0,1-1-1 0 0,-1 1 1 0 0,0 0-1 0 0,1 0 1 0 0,-1 0-1 0 0,1 0 1 0 0,0 0-1 0 0,-1 0 1 0 0,1 0-1 0 0,0 0 1 0 0,0 0-1 0 0,-1 0 1 0 0,1 0-1 0 0,0 1 1 0 0,0-1 0 0 0,0 0-1 0 0,0 0 1 0 0,0 0-1 0 0,1 0 1 0 0,-1 0-1 0 0,0 0 1 0 0,0 0-1 0 0,1 0 1 0 0,-1 0-1 0 0,1 0 1 0 0,-1 0-1 0 0,1 0 1 0 0,-1 0-1 0 0,2 1 1 0 0,0 1-24 0 0,0 0 1 0 0,0-1 0 0 0,1 1-1 0 0,-1-1 1 0 0,1 1 0 0 0,-1-1-1 0 0,1 0 1 0 0,4 3 0 0 0,88 35 312 0 0,-92-39-334 0 0,-1 1 0 0 0,0 0 0 0 0,0 0 0 0 0,0-1-1 0 0,0 1 1 0 0,0 0 0 0 0,-1 1 0 0 0,1-1 0 0 0,-1 0 0 0 0,1 0 0 0 0,-1 1-1 0 0,0-1 1 0 0,2 4 0 0 0,-3-5-19 0 0,0-1-1 0 0,0 1 1 0 0,0 0 0 0 0,-1-1 0 0 0,1 1-1 0 0,0 0 1 0 0,0-1 0 0 0,0 1-1 0 0,0 0 1 0 0,-1-1 0 0 0,1 1-1 0 0,0 0 1 0 0,-1-1 0 0 0,1 1-1 0 0,-1-1 1 0 0,0 2 0 0 0,1-1 12 0 0,-3 5 7 0 0,0 0 0 0 0,0 0 1 0 0,-1-1-1 0 0,1 1 0 0 0,-1-1 0 0 0,0 0 1 0 0,-1 0-1 0 0,1 0 0 0 0,-9 6 1 0 0,-6 4-134 0 0,-28 16 1 0 0,9-6-332 0 0,-10 5-1412 0 0,25-18 106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4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75 243 6912 0 0,'-28'-18'2344'0'0,"25"17"-1593"0"0,0 0-1 0 0,0-1 1 0 0,0 1 0 0 0,0-1 0 0 0,0 0 0 0 0,0 0 0 0 0,0 0 0 0 0,1 0-1 0 0,-1 0 1 0 0,1-1 0 0 0,-1 1 0 0 0,-2-5 0 0 0,1-1 1456 0 0,3 8-2115 0 0,1-1 0 0 0,0 1-1 0 0,-1 0 1 0 0,1-1 0 0 0,0 1 0 0 0,0 0 0 0 0,0-1 0 0 0,-1 1 0 0 0,1 0 0 0 0,0-1 0 0 0,0 1 0 0 0,0-1 0 0 0,0 1 0 0 0,0 0-1 0 0,0-1 1 0 0,0 1 0 0 0,0-1 0 0 0,0 1 0 0 0,0-1 0 0 0,0 1 0 0 0,0 0 0 0 0,0-1 0 0 0,0 1 0 0 0,0-1 0 0 0,0 1 0 0 0,0-1 0 0 0,0 1-1 0 0,1 0 1 0 0,-1-1 0 0 0,0 1 0 0 0,0 0 0 0 0,1-1 0 0 0,-1 1 0 0 0,0 0 0 0 0,0-1 0 0 0,1 1 0 0 0,-1 0 0 0 0,1-1 0 0 0,1-1 10 0 0,1-1 1 0 0,0 1 0 0 0,-1 0 0 0 0,1 0-1 0 0,0 0 1 0 0,0 0 0 0 0,0 0 0 0 0,1 1-1 0 0,-1-1 1 0 0,0 1 0 0 0,1 0 0 0 0,-1 0-1 0 0,0 0 1 0 0,7 0 0 0 0,6-1 102 0 0,32 1 1 0 0,-35 1-64 0 0,215 19 981 0 0,-84-3-875 0 0,-59-8-171 0 0,86 4 107 0 0,-150-11-142 0 0,-11-1 7 0 0,1 0 0 0 0,-1 0 0 0 0,11-3-1 0 0,-16 3 16 0 0,-4-1-34 0 0,0 1 0 0 0,0-1 0 0 0,0 0 0 0 0,-1 1-1 0 0,1-1 1 0 0,0 0 0 0 0,-1 0 0 0 0,1 1 0 0 0,0-1 0 0 0,-1 0-1 0 0,1 0 1 0 0,-1 0 0 0 0,1-1 0 0 0,-1 0-20 0 0,0 1 0 0 0,0 0 0 0 0,0-1 0 0 0,0 1 0 0 0,0 0 1 0 0,0-1-1 0 0,-1 1 0 0 0,1 0 0 0 0,0 0 0 0 0,-1 0 0 0 0,1-1 0 0 0,-1 1 0 0 0,1 0 1 0 0,-1 0-1 0 0,0 0 0 0 0,1 0 0 0 0,-1 0 0 0 0,0 0 0 0 0,0 0 0 0 0,0 0 0 0 0,0 0 1 0 0,0 0-1 0 0,-1-1 0 0 0,-30-20 76 0 0,25 18-62 0 0,-23-13 16 0 0,0 2-1 0 0,-39-14 1 0 0,7 4-31 0 0,45 15-9 0 0,13 8 2 0 0,0-1 0 0 0,0 1 0 0 0,-1 0 1 0 0,-5-2-1 0 0,-19-8 225 0 0,10 3-33 0 0,18 8-114 0 0,19 13 3 0 0,7 2-158 0 0,81 31 64 0 0,-55-27-7 0 0,-21-7 6 0 0,0 1 1 0 0,48 26-1 0 0,-77-37 12 0 0,0 0 1 0 0,0 0 0 0 0,1 0 0 0 0,-1 0 0 0 0,0 0 0 0 0,0 0 0 0 0,0 0 0 0 0,0 0 1 0 0,0 0-1 0 0,2 3 0 0 0,-3-3 5 0 0,0-1 0 0 0,0 1 0 0 0,0 0 0 0 0,0 0 0 0 0,1-1 0 0 0,-1 1 0 0 0,0 0 0 0 0,0 0 0 0 0,0-1 0 0 0,-1 1 0 0 0,1 0 0 0 0,0-1 0 0 0,0 1 0 0 0,0 0 0 0 0,0 0 0 0 0,-1-1 0 0 0,1 1 0 0 0,0 0 1 0 0,-1-1-1 0 0,1 1 0 0 0,-1-1 0 0 0,1 1 0 0 0,-1 0 0 0 0,1-1 0 0 0,-1 1 0 0 0,1-1 0 0 0,-1 1 0 0 0,0 0 0 0 0,-17 13 108 0 0,0-5-22 0 0,-24 8 1 0 0,1 0-10 0 0,16-5-629 0 0,2 1-1 0 0,-1 0 1 0 0,-27 24 0 0 0,49-36 300 0 0,0 1 0 0 0,0 0 1 0 0,1-1-1 0 0,-1 1 0 0 0,0 0 1 0 0,1 0-1 0 0,0 0 0 0 0,-1 0 1 0 0,1 1-1 0 0,-1 3 0 0 0,-3 6-1874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2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10 19895 0 0,'-7'-2'1116'0'0,"-25"-5"113"0"0,31 7-1051 0 0,-1 0 1 0 0,1 0-1 0 0,-1 0 0 0 0,1 0 0 0 0,-1 0 0 0 0,1 0 0 0 0,-1 1 0 0 0,1-1 0 0 0,-1 0 1 0 0,1 1-1 0 0,-1-1 0 0 0,1 1 0 0 0,0 0 0 0 0,-1-1 0 0 0,1 1 0 0 0,0 0 0 0 0,-1 0 0 0 0,-1 1 669 0 0,-1 13 774 0 0,4-14-1563 0 0,0 0 0 0 0,0 1-1 0 0,0-1 1 0 0,1 1 0 0 0,-1-1 0 0 0,0 1 0 0 0,1-1 0 0 0,-1 1 0 0 0,1-1 0 0 0,-1 0-1 0 0,1 1 1 0 0,0-1 0 0 0,0 0 0 0 0,0 0 0 0 0,0 0 0 0 0,0 1 0 0 0,0-1 0 0 0,0 0-1 0 0,0 0 1 0 0,2 1 0 0 0,23 18 396 0 0,-19-16-249 0 0,1 1-1 0 0,0 0 0 0 0,-1 1 1 0 0,0 0-1 0 0,12 13 1 0 0,-18-18-159 0 0,-1 0 0 0 0,1 1 0 0 0,0-1 0 0 0,-1 1-1 0 0,1-1 1 0 0,-1 1 0 0 0,0-1 0 0 0,1 1 0 0 0,-1-1 0 0 0,0 1 0 0 0,0-1 0 0 0,0 1 0 0 0,0-1 0 0 0,0 1 0 0 0,-1-1 0 0 0,1 4 0 0 0,-10 22 34 0 0,1-11-114 0 0,0-1 0 0 0,-1 0 0 0 0,-1-1 0 0 0,-1 0 0 0 0,-21 21 0 0 0,-12 3-2837 0 0,28-26-4195 0 0,1-4-2208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78 8896 0 0,'0'0'808'0'0,"-6"-9"-483"0"0,5 5 135 0 0,0 1 0 0 0,0-1 0 0 0,-1 0 0 0 0,1 1 0 0 0,-1-1 0 0 0,0 1 0 0 0,0 0-1 0 0,0 0 1 0 0,0-1 0 0 0,0 1 0 0 0,-1 1 0 0 0,1-1 0 0 0,-1 0 0 0 0,0 1 0 0 0,0-1 0 0 0,0 1 0 0 0,0 0 0 0 0,0 0 0 0 0,-1 0 0 0 0,1 0 0 0 0,0 0-1 0 0,-5 0 1 0 0,1 0-136 0 0,-1 1-1 0 0,1 1 1 0 0,-1 0-1 0 0,0 0 0 0 0,1 0 1 0 0,-1 1-1 0 0,1 0 0 0 0,0 0 1 0 0,-1 1-1 0 0,1 0 1 0 0,-8 3-1 0 0,5 0-100 0 0,0 0 1 0 0,0 0-1 0 0,0 1 0 0 0,1 0 1 0 0,0 1-1 0 0,-15 14 0 0 0,10-7-136 0 0,0 1 0 0 0,2 1-1 0 0,0 0 1 0 0,1 1 0 0 0,0 0-1 0 0,2 0 1 0 0,0 1 0 0 0,-7 21-1 0 0,11-28-68 0 0,2 1 0 0 0,0 1 0 0 0,0-1 0 0 0,1 0 0 0 0,0 1 0 0 0,1-1 0 0 0,1 18 0 0 0,0-27-20 0 0,0 1-1 0 0,0-1 0 0 0,1 1 0 0 0,0 0 1 0 0,-1-1-1 0 0,1 0 0 0 0,0 1 0 0 0,1-1 1 0 0,-1 1-1 0 0,1-1 0 0 0,-1 0 0 0 0,1 0 0 0 0,0 0 1 0 0,0 0-1 0 0,0 0 0 0 0,1 0 0 0 0,-1-1 1 0 0,1 1-1 0 0,-1-1 0 0 0,1 0 0 0 0,0 0 1 0 0,0 0-1 0 0,0 0 0 0 0,0 0 0 0 0,0 0 1 0 0,1-1-1 0 0,-1 1 0 0 0,0-1 0 0 0,1 0 1 0 0,3 1-1 0 0,4-1-148 0 0,-1 0 0 0 0,1 0 0 0 0,-1-1-1 0 0,1 0 1 0 0,-1 0 0 0 0,0-1 0 0 0,1-1 0 0 0,-1 0 0 0 0,12-4 0 0 0,-7 1-466 0 0,0-1 1 0 0,0 0-1 0 0,-1-1 1 0 0,0 0-1 0 0,20-15 0 0 0,2-4-1399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9 4144 0 0,'-4'-1'-124'0'0,"1"-1"0"0"0,0 1 0 0 0,-1 0 0 0 0,1 0 0 0 0,-1 0 0 0 0,1 1 0 0 0,-6-1 0 0 0,4 1 879 0 0,-1 0 0 0 0,1 0 0 0 0,-1 1 0 0 0,1 0 0 0 0,0 0 0 0 0,-1 0 0 0 0,-5 3 0 0 0,-4 2 2464 0 0,1 1 0 0 0,-1 1 0 0 0,-17 12 1 0 0,21-12-2958 0 0,1 1 1 0 0,-1 1 0 0 0,1 0 0 0 0,1 1 0 0 0,0-1-1 0 0,0 2 1 0 0,1-1 0 0 0,1 1 0 0 0,0 1-1 0 0,-8 19 1 0 0,10-20-56 0 0,0-1-1 0 0,1 1 1 0 0,1 1-1 0 0,0-1 1 0 0,1 0-1 0 0,0 1 1 0 0,1-1 0 0 0,0 1-1 0 0,1 0 1 0 0,2 18-1 0 0,-1-29-195 0 0,-1 0 1 0 0,0 1-1 0 0,1-1 0 0 0,-1 0 1 0 0,1 0-1 0 0,0 0 0 0 0,0 0 0 0 0,0 0 1 0 0,0 0-1 0 0,0 0 0 0 0,0 0 0 0 0,0 0 1 0 0,1-1-1 0 0,-1 1 0 0 0,1 0 0 0 0,-1-1 1 0 0,1 1-1 0 0,0-1 0 0 0,-1 1 1 0 0,1-1-1 0 0,0 0 0 0 0,0 0 0 0 0,0 0 1 0 0,0 0-1 0 0,0 0 0 0 0,0 0 0 0 0,0-1 1 0 0,0 1-1 0 0,1-1 0 0 0,3 1 0 0 0,-1-1 20 0 0,0 0-1 0 0,0 0 0 0 0,0 0 1 0 0,0-1-1 0 0,0 1 0 0 0,0-1 0 0 0,0-1 1 0 0,-1 1-1 0 0,1-1 0 0 0,0 0 0 0 0,-1 0 1 0 0,9-5-1 0 0,-4 1 151 0 0,0 0 0 0 0,-1-1 1 0 0,0 0-1 0 0,0-1 0 0 0,7-8 1 0 0,30-46 256 0 0,-34 47-403 0 0,-3 2-20 0 0,0-1 0 0 0,-1 0 0 0 0,0 0 1 0 0,-1-1-1 0 0,0 0 0 0 0,3-18 0 0 0,-7 22-725 0 0,0 1 0 0 0,-1 0 1 0 0,1-12-1 0 0,-4 11-5914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6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15 131 8576 0 0,'0'11'10270'0'0,"1"-10"-9773"0"0,2 4-360 0 0,0 1-1 0 0,0 0 1 0 0,-1-1-1 0 0,0 1 1 0 0,0 0-1 0 0,0 0 1 0 0,-1 0-1 0 0,0 0 1 0 0,1 7-1 0 0,0 59 719 0 0,-2-65-756 0 0,0 0-45 0 0,1 33 312 0 0,-3 0 1 0 0,-7 45-1 0 0,-10 56 490 0 0,19-141-839 0 0,0 0 0 0 0,0-1 0 0 0,0 1-1 0 0,0 0 1 0 0,-1 0 0 0 0,1 0 0 0 0,0 0 0 0 0,0 0-1 0 0,0 0 1 0 0,0 0 0 0 0,0 0 0 0 0,0 0 0 0 0,0 0-1 0 0,0 0 1 0 0,0 0 0 0 0,0 0 0 0 0,0 0 0 0 0,0 0-1 0 0,0 0 1 0 0,0 0 0 0 0,0 0 0 0 0,0 0 0 0 0,0 0-1 0 0,0 0 1 0 0,-1 0 0 0 0,1 0 0 0 0,0 0 0 0 0,0 0-1 0 0,0 0 1 0 0,0 0 0 0 0,0 0 0 0 0,0 0 0 0 0,0 0-1 0 0,0 0 1 0 0,0 0 0 0 0,0 0 0 0 0,0 0 0 0 0,0 0-1 0 0,0 0 1 0 0,0 0 0 0 0,0 0 0 0 0,0 0 0 0 0,0 0-1 0 0,-1 0 1 0 0,1 0 0 0 0,0 0 0 0 0,-3-12 284 0 0,0-18-42 0 0,3 5-166 0 0,0 1 0 0 0,2-1 1 0 0,1 1-1 0 0,12-46 0 0 0,-14 66-81 0 0,6-20 171 0 0,0 1 0 0 0,2 1 0 0 0,12-23 0 0 0,-1 8 368 0 0,36-47 1 0 0,-44 69-397 0 0,0 0 0 0 0,1 1 0 0 0,0 0 0 0 0,2 1 0 0 0,24-17 0 0 0,-31 24-97 0 0,3-1 25 0 0,0-1 0 0 0,1 2 0 0 0,17-9 1 0 0,-27 14-69 0 0,0 0 0 0 0,1 0 1 0 0,-1 0-1 0 0,0 1 1 0 0,1-1-1 0 0,-1 1 0 0 0,1-1 1 0 0,-1 1-1 0 0,0 0 1 0 0,1 0-1 0 0,-1 0 0 0 0,1 0 1 0 0,-1 0-1 0 0,1 0 1 0 0,-1 1-1 0 0,1 0 0 0 0,-1-1 1 0 0,0 1-1 0 0,1 0 1 0 0,-1 0-1 0 0,0 0 0 0 0,0 0 1 0 0,0 0-1 0 0,0 1 1 0 0,3 2-1 0 0,-3-3 1 0 0,-1 0-1 0 0,0 1 1 0 0,0 0 0 0 0,0-1-1 0 0,-1 1 1 0 0,1 0-1 0 0,0-1 1 0 0,-1 1 0 0 0,1 0-1 0 0,-1 0 1 0 0,1-1-1 0 0,-1 1 1 0 0,0 0 0 0 0,0 0-1 0 0,0 0 1 0 0,0 0-1 0 0,0 0 1 0 0,0-1 0 0 0,0 1-1 0 0,-1 0 1 0 0,1 0 0 0 0,-1 0-1 0 0,1-1 1 0 0,-2 3-1 0 0,-1 5 65 0 0,-1 0 0 0 0,-1 0 0 0 0,-6 9 0 0 0,9-14-58 0 0,-5 7 43 0 0,-1 0-1 0 0,0 0 1 0 0,-1-1 0 0 0,0 0-1 0 0,0 0 1 0 0,-1-1 0 0 0,-18 13-1 0 0,21-18-117 0 0,0 1-1 0 0,0-1 0 0 0,0-1 1 0 0,-1 1-1 0 0,1-2 1 0 0,-1 1-1 0 0,0-1 0 0 0,0 0 1 0 0,0 0-1 0 0,0-1 1 0 0,0 0-1 0 0,0 0 0 0 0,-16-2 1 0 0,22 1-116 0 0,0 0 0 0 0,0-1 0 0 0,0 1 0 0 0,0-1 1 0 0,1 1-1 0 0,-1-1 0 0 0,0 0 0 0 0,0 0 0 0 0,1 1 0 0 0,-1-1 1 0 0,0-1-1 0 0,-2-1 0 0 0,3 2-64 0 0,0 0 1 0 0,1 1-1 0 0,-1-1 1 0 0,0 0 0 0 0,1 0-1 0 0,-1 0 1 0 0,1 0-1 0 0,-1 0 1 0 0,1 0-1 0 0,0 1 1 0 0,-1-1-1 0 0,1 0 1 0 0,0 0-1 0 0,-1-1 1 0 0,1 1-1 0 0,0 0 1 0 0,0 0 0 0 0,0 0-1 0 0,0 0 1 0 0,0 0-1 0 0,0 0 1 0 0,0 0-1 0 0,0 0 1 0 0,1-2-1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6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49 384 6448 0 0,'0'0'297'0'0,"0"-12"102"0"0,2-1 1523 0 0,3-9 11851 0 0,-9 38-10727 0 0,-46 212-1520 0 0,50-224-1657 0 0,-1 0-1 0 0,1 0 1 0 0,-1-1 0 0 0,1 1-1 0 0,0 0 1 0 0,1 0 0 0 0,-1 0-1 0 0,1 0 1 0 0,-1-1-1 0 0,1 1 1 0 0,0 0 0 0 0,2 4-1 0 0,1-1-2706 0 0,3-9 1212 0 0</inkml:trace>
  <inkml:trace contextRef="#ctx0" brushRef="#br0" timeOffset="1">148 109 15200 0 0,'-3'-30'1351'0'0,"0"17"-1079"0"0,1 1-272 0 0,-1-1 0 0 0,0 1 1096 0 0,1 1 168 0 0,-5 4 32 0 0,2 0 8 0 0,-1 4-976 0 0,4 3-192 0 0,-4 0-40 0 0,0 5 0 0 0,0 5-1504 0 0,4-2-288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7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15664 0 0,'0'0'1417'0'0,"15"0"-731"0"0,1-2-241 0 0,0 0-1 0 0,-1-1 1 0 0,1-1-1 0 0,-1 0 1 0 0,28-13-1 0 0,-23 9 338 0 0,28-16 1 0 0,-40 19-634 0 0,0 0 1 0 0,0-1-1 0 0,0 0 0 0 0,-1 0 1 0 0,13-13-1 0 0,-19 17-117 0 0,0 1-1 0 0,0-1 0 0 0,0 1 1 0 0,0-1-1 0 0,0 0 1 0 0,-1 1-1 0 0,1-1 0 0 0,0 0 1 0 0,-1 1-1 0 0,1-1 1 0 0,-1 0-1 0 0,0 0 0 0 0,1 0 1 0 0,-1 0-1 0 0,0 0 0 0 0,-1-2 1 0 0,1 3 3 0 0,0 0 1 0 0,0 0-1 0 0,0 0 1 0 0,-1 0-1 0 0,1 0 1 0 0,-1 0-1 0 0,1-1 1 0 0,-1 1-1 0 0,1 0 1 0 0,-1 0-1 0 0,1 0 1 0 0,-1 1 0 0 0,0-1-1 0 0,0 0 1 0 0,1 0-1 0 0,-1 0 1 0 0,0 0-1 0 0,0 1 1 0 0,0-1-1 0 0,0 0 1 0 0,0 1-1 0 0,0-1 1 0 0,0 1-1 0 0,0-1 1 0 0,0 1-1 0 0,0 0 1 0 0,-2-1-1 0 0,0 0 47 0 0,0 1 1 0 0,-1 0-1 0 0,1 0 0 0 0,0 0 0 0 0,-1 0 0 0 0,1 0 1 0 0,0 0-1 0 0,0 1 0 0 0,-1 0 0 0 0,1-1 0 0 0,0 1 0 0 0,0 1 1 0 0,0-1-1 0 0,0 0 0 0 0,0 1 0 0 0,0-1 0 0 0,0 1 1 0 0,1 0-1 0 0,-1 0 0 0 0,0 0 0 0 0,1 0 0 0 0,0 1 1 0 0,-1-1-1 0 0,-2 4 0 0 0,-4 6 131 0 0,0 1 0 0 0,1-1 0 0 0,1 1 0 0 0,-7 14 0 0 0,13-23-211 0 0,-1 0-1 0 0,0 0 1 0 0,1 0-1 0 0,0 0 1 0 0,0 0 0 0 0,0 0-1 0 0,1 0 1 0 0,-1 1-1 0 0,1-1 1 0 0,0 0-1 0 0,0 0 1 0 0,0 0-1 0 0,1 0 1 0 0,0 1 0 0 0,0-1-1 0 0,0 0 1 0 0,0 0-1 0 0,0 0 1 0 0,1 0-1 0 0,-1 0 1 0 0,1-1 0 0 0,0 1-1 0 0,1-1 1 0 0,-1 1-1 0 0,1-1 1 0 0,-1 1-1 0 0,1-1 1 0 0,0 0 0 0 0,0 0-1 0 0,0-1 1 0 0,0 1-1 0 0,1-1 1 0 0,-1 1-1 0 0,1-1 1 0 0,0 0-1 0 0,0 0 1 0 0,-1-1 0 0 0,1 1-1 0 0,0-1 1 0 0,0 0-1 0 0,0 0 1 0 0,1 0-1 0 0,-1-1 1 0 0,0 1 0 0 0,5-1-1 0 0,0-1-559 0 0,-1 0 0 0 0,1 0 1 0 0,0-1-1 0 0,15-5 0 0 0,-4 0-909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7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150 348 18023 0 0,'-11'-10'1364'0'0,"8"9"-1297"0"0,1 0-1 0 0,-1-1 0 0 0,1 1 1 0 0,-1 0-1 0 0,0 0 0 0 0,1 0 1 0 0,-1 1-1 0 0,0-1 0 0 0,0 1 0 0 0,0-1 1 0 0,1 1-1 0 0,-1 0 0 0 0,0 0 1 0 0,0 0-1 0 0,0 1 0 0 0,1-1 0 0 0,-1 1 1 0 0,0-1-1 0 0,0 1 0 0 0,1 0 1 0 0,-1 0-1 0 0,0 0 0 0 0,1 0 1 0 0,-1 1-1 0 0,1-1 0 0 0,0 1 0 0 0,-1 0 1 0 0,1-1-1 0 0,-3 4 0 0 0,0 0 112 0 0,-1 0 1 0 0,1 1-1 0 0,0 0 0 0 0,1 0 0 0 0,0 0 0 0 0,0 0 0 0 0,0 1 0 0 0,0 0 0 0 0,1 0 0 0 0,-2 7 0 0 0,3-4-51 0 0,0-1-1 0 0,0 1 1 0 0,1 0-1 0 0,1-1 1 0 0,0 1 0 0 0,0 0-1 0 0,1 0 1 0 0,0 0-1 0 0,1-1 1 0 0,3 12-1 0 0,-4-16-86 0 0,1 0-1 0 0,0 0 1 0 0,0-1-1 0 0,0 1 1 0 0,0 0-1 0 0,1-1 1 0 0,0 1 0 0 0,0-1-1 0 0,0 0 1 0 0,0 0-1 0 0,1 0 1 0 0,4 4-1 0 0,-5-6-19 0 0,-1 0 0 0 0,1-1-1 0 0,0 1 1 0 0,0-1 0 0 0,0 1 0 0 0,0-1-1 0 0,0 0 1 0 0,0 0 0 0 0,0 0-1 0 0,1 0 1 0 0,-1-1 0 0 0,0 1 0 0 0,0-1-1 0 0,1 0 1 0 0,-1 0 0 0 0,0 0-1 0 0,0-1 1 0 0,1 1 0 0 0,-1-1 0 0 0,5-1-1 0 0,0 0 49 0 0,0-2 0 0 0,1 1 0 0 0,-1-1 0 0 0,0-1-1 0 0,-1 1 1 0 0,1-1 0 0 0,-1-1 0 0 0,0 1 0 0 0,0-1 0 0 0,0 0-1 0 0,8-12 1 0 0,1-2 229 0 0,-1-2 0 0 0,22-40-1 0 0,-23 32-114 0 0,-2 0-1 0 0,-1-1 0 0 0,11-52 1 0 0,-21 80-168 0 0,38-209 1451 0 0,-33 169-879 0 0,-5 32-377 0 0,-3 21 123 0 0,-5 19 112 0 0,0 33-793 0 0,1 1-1 0 0,7 119 1 0 0,0-172-178 0 0,1 1-1 0 0,-1-1 0 0 0,2 0 1 0 0,-1 0-1 0 0,6 13 1 0 0,1-8-1004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2760 0 0,'0'10'19187'0'0,"-11"6"-16976"0"0,-1 5-1922 0 0,2 0 0 0 0,0 1 0 0 0,-7 26 0 0 0,12-33-152 0 0,2 0-1 0 0,-1 0 1 0 0,2 1 0 0 0,0-1 0 0 0,0 31 0 0 0,3-42-162 0 0,-2 0-403 0 0,2 1 0 0 0,-1-1 0 0 0,0 0 0 0 0,1 0 0 0 0,0 1 0 0 0,0-1 0 0 0,0 0 0 0 0,0 0 0 0 0,4 6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8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45 15664 0 0,'-6'-25'696'0'0,"3"18"135"0"0,1 2-663 0 0,-5-3-168 0 0,-1 8 648 0 0,3 0 96 0 0,-4 2 24 0 0,3 4 0 0 0,4 3-1792 0 0,-1 1-352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8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1 341 3224 0 0,'0'0'4209'0'0,"4"6"880"0"0,-3-5-4776 0 0,0 1-1 0 0,0-1 0 0 0,1 0 1 0 0,-1 1-1 0 0,1-1 0 0 0,0 0 1 0 0,-1 0-1 0 0,1 0 0 0 0,0 0 1 0 0,-1 0-1 0 0,1 0 0 0 0,0-1 1 0 0,0 1-1 0 0,0-1 0 0 0,0 1 1 0 0,0-1-1 0 0,0 0 0 0 0,2 1 1 0 0,-3-2-154 0 0,0 0 1 0 0,0 1 0 0 0,1-1-1 0 0,-1 0 1 0 0,0 0 0 0 0,0 0-1 0 0,0 0 1 0 0,0 0 0 0 0,0 0-1 0 0,0 0 1 0 0,0 0-1 0 0,-1 0 1 0 0,1 0 0 0 0,0-1-1 0 0,0 1 1 0 0,-1 0 0 0 0,1-2-1 0 0,0 1 77 0 0,12-24 1074 0 0,-2-1 1 0 0,11-40-1 0 0,14-32 156 0 0,14-23 391 0 0,-50 121-1670 0 0,-3 22-88 0 0,0 4-81 0 0,1-14-13 0 0,0-1 1 0 0,1 1 0 0 0,0-1 0 0 0,1 1 0 0 0,1 11 0 0 0,1-8 10 0 0,1 1-1 0 0,0-1 1 0 0,10 27-1 0 0,-11-36-6 0 0,0 0-1 0 0,1-1 0 0 0,-1 1 0 0 0,1-1 0 0 0,0 0 0 0 0,6 6 0 0 0,-7-8-4 0 0,0 0 0 0 0,0 0 0 0 0,0-1 0 0 0,0 1 0 0 0,0-1 0 0 0,0 0 0 0 0,1 0 0 0 0,-1 1 0 0 0,0-1 0 0 0,1-1 0 0 0,-1 1 0 0 0,1 0 0 0 0,4 0 0 0 0,-5-1 15 0 0,0 0 0 0 0,-1 0 0 0 0,1 0 1 0 0,0 0-1 0 0,-1 0 0 0 0,1-1 0 0 0,-1 1 1 0 0,1-1-1 0 0,0 1 0 0 0,-1-1 0 0 0,1 1 0 0 0,-1-1 1 0 0,1 0-1 0 0,-1 0 0 0 0,1 0 0 0 0,-1 0 1 0 0,0 0-1 0 0,0 0 0 0 0,1 0 0 0 0,-1-1 0 0 0,1-1 1 0 0,3-3 83 0 0,-1-1 0 0 0,0 1 0 0 0,5-12 1 0 0,0 1 53 0 0,1-1-167 0 0,-1-2-1 0 0,9-28 1 0 0,-9 24-2360 0 0,13-26 1 0 0,-16 35 566 0 0,2 0-48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49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14 20271 0 0,'-4'-4'371'0'0,"-7"-5"1422"0"0,11 9-1756 0 0,-1 0 0 0 0,1 0 0 0 0,-1 0 0 0 0,1 0 0 0 0,-1 0-1 0 0,0 0 1 0 0,1 0 0 0 0,-1 1 0 0 0,1-1 0 0 0,-1 0 0 0 0,1 0 0 0 0,-1 0-1 0 0,1 1 1 0 0,-1-1 0 0 0,1 0 0 0 0,0 1 0 0 0,-1-1 0 0 0,1 0 0 0 0,-1 1-1 0 0,1-1 1 0 0,0 0 0 0 0,-1 1 0 0 0,1-1 0 0 0,0 1 0 0 0,-1-1 0 0 0,1 1-1 0 0,0-1 1 0 0,0 1 0 0 0,0-1 0 0 0,-1 2 0 0 0,1-2 76 0 0,-6 12 386 0 0,1 0 0 0 0,0-1 1 0 0,1 2-1 0 0,1-1 0 0 0,-4 19 0 0 0,3-12-131 0 0,-11 56 112 0 0,4 1 0 0 0,3 0 1 0 0,3 1-1 0 0,10 143 0 0 0,-4-203-758 0 0,1 1 0 0 0,1-1-1 0 0,1 0 1 0 0,0 0 0 0 0,1 0-1 0 0,0-1 1 0 0,2 1 0 0 0,0-1-1 0 0,1 0 1 0 0,10 15 0 0 0,-11-21-1243 0 0,-1-7-57 0 0</inkml:trace>
  <inkml:trace contextRef="#ctx0" brushRef="#br0" timeOffset="1">13 459 15200 0 0,'-13'-30'6482'0'0,"20"24"-4003"0"0,11-5 795 0 0,14 4-2879 0 0,-5 1-154 0 0,-8 2-256 0 0,0 0-1 0 0,0 1 1 0 0,1 2-1 0 0,-1 0 1 0 0,25 1-1 0 0,-18 1-533 0 0,34 1-917 0 0,1 1-3728 0 0,-38-3-2527 0 0</inkml:trace>
  <inkml:trace contextRef="#ctx0" brushRef="#br0" timeOffset="2">531 369 5064 0 0,'0'0'389'0'0,"-6"7"206"0"0,-12 10 5994 0 0,-16 21 0 0 0,22-23-4771 0 0,0 1-1 0 0,-8 16 0 0 0,13-21-1314 0 0,2 1-1 0 0,-1-1 1 0 0,1 1-1 0 0,1 0 1 0 0,0 0-1 0 0,1 1 1 0 0,1-1-1 0 0,-1 1 1 0 0,0 24-1 0 0,3-35-446 0 0,0 0 0 0 0,0 0 0 0 0,0 0 1 0 0,1 0-1 0 0,-1 0 0 0 0,0-1 0 0 0,1 1 0 0 0,-1 0 0 0 0,1 0 0 0 0,-1-1 0 0 0,1 1 0 0 0,0 0 1 0 0,0-1-1 0 0,0 1 0 0 0,0 0 0 0 0,0-1 0 0 0,2 2 0 0 0,-2-2-39 0 0,0-1 0 0 0,0 1 0 0 0,0-1 0 0 0,0 1 0 0 0,0-1-1 0 0,0 0 1 0 0,0 0 0 0 0,0 1 0 0 0,0-1 0 0 0,0 0 0 0 0,0 0 0 0 0,0 0-1 0 0,0 0 1 0 0,0 0 0 0 0,0 0 0 0 0,0-1 0 0 0,0 1 0 0 0,0 0 0 0 0,-1 0-1 0 0,1-1 1 0 0,0 1 0 0 0,0-1 0 0 0,0 1 0 0 0,0-1 0 0 0,0 1 0 0 0,0-1 0 0 0,0 1-1 0 0,-1-1 1 0 0,1 0 0 0 0,0 1 0 0 0,-1-1 0 0 0,2-1 0 0 0,6-6 53 0 0,0-1 0 0 0,0 0 0 0 0,-1 0 0 0 0,0-1 0 0 0,0 1 0 0 0,-1-1 0 0 0,-1-1 0 0 0,0 1 0 0 0,6-17 0 0 0,-1-8-417 0 0,11-61 0 0 0,-7 22-3784 0 0,-10 56-5767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34 175 17535 0 0,'-11'-1'1669'0'0,"-4"2"3054"0"0,7-9-1651 0 0,10 5-2909 0 0,1 0-1 0 0,-1 1 1 0 0,0-1-1 0 0,1 1 1 0 0,0 0-1 0 0,-1 0 1 0 0,1 0-1 0 0,0 0 1 0 0,0 0-1 0 0,0 1 1 0 0,4-2-1 0 0,38-13 157 0 0,-35 13-292 0 0,-4 1-11 0 0,1 0 0 0 0,-1 1 0 0 0,1-1 0 0 0,-1 1 0 0 0,1 0 0 0 0,0 1 0 0 0,-1-1 0 0 0,11 2 0 0 0,15 5 8 0 0,43 12-1 0 0,-20-4-6 0 0,62 7 138 0 0,-95-16-175 0 0,26 1 1 0 0,3 2-9 0 0,-28-5 28 0 0,1 0 0 0 0,42-1-1 0 0,48-9 9 0 0,-99 6-4 0 0,45-5 66 0 0,140-6 404 0 0,-166 11-412 0 0,1 1-32 0 0,44 4 0 0 0,130 19-19 0 0,-173-21 17 0 0,68-5 0 0 0,34-13 121 0 0,-132 15-143 0 0,99-17 114 0 0,6-2 438 0 0,-27 7-298 0 0,36-4-9 0 0,-34 5-497 0 0,-13 1-44 0 0,91-4 553 0 0,197 5-1 0 0,48 5 82 0 0,-361 4-237 0 0,41-2-11 0 0,247-5 456 0 0,-304 9-552 0 0,-21 0 0 0 0,1-1 0 0 0,0 0 0 0 0,0 0 0 0 0,16-4 0 0 0,-26 5 0 0 0,-1-1 0 0 0,-1 0 0 0 0,0-1 0 0 0,1 1 0 0 0,-1 0 0 0 0,0 0 0 0 0,1-1 0 0 0,-1 1 0 0 0,0 0 0 0 0,1 0 0 0 0,-1-1 0 0 0,0 1 0 0 0,1 0 0 0 0,-1-1 0 0 0,0 1 0 0 0,0 0 0 0 0,0-1 0 0 0,1 1 0 0 0,-1-1 0 0 0,0 1 0 0 0,0-1 0 0 0,0-4 0 0 0,-4-6 0 0 0,-3 1 0 0 0,7 9-338 0 0,0 0 0 0 0,-1 0 0 0 0,1 0 0 0 0,-1-1 0 0 0,1 1 0 0 0,-1 0 0 0 0,0 1 0 0 0,0-1 0 0 0,1 0 0 0 0,-1 0 0 0 0,-1-1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86 3224 0 0,'-8'-43'2975'0'0,"0"1"13635"0"0,7 43-16145 0 0,-2 8-309 0 0,0 0 1 0 0,1 0-1 0 0,1 0 0 0 0,-1 0 1 0 0,1 0-1 0 0,1 0 0 0 0,1 19 1 0 0,-1 1-51 0 0,-4 81 11 0 0,0 209 294 0 0,5-302-961 0 0,0 1 1 0 0,1 0-1 0 0,0-1 0 0 0,2 0 0 0 0,8 28 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0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70 17159 0 0,'-5'-4'320'0'0,"-7"-14"1330"0"0,14 18-1412 0 0,-1-1 1 0 0,0 1-1 0 0,0-1 1 0 0,0 1-1 0 0,0 0 1 0 0,0 0 0 0 0,1-1-1 0 0,-1 1 1 0 0,0 0-1 0 0,2 0 1 0 0,25 0 851 0 0,72 1 528 0 0,126-17 0 0 0,-204 13-2420 0 0,22-7 0 0 0,-17 1-5831 0 0,-10 2-1049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0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17479 0 0,'-23'0'1896'0'0,"22"1"-1873"0"0,-1-1-1 0 0,1 1 0 0 0,-1 0 0 0 0,1 0 0 0 0,0 0 0 0 0,-1 0 0 0 0,1 0 0 0 0,0 0 0 0 0,0 0 1 0 0,0 0-1 0 0,0 0 0 0 0,0 1 0 0 0,0-1 0 0 0,0 0 0 0 0,0 1 0 0 0,0-1 0 0 0,0 1 0 0 0,1-1 1 0 0,-2 3-1 0 0,-7 33 717 0 0,8-32-689 0 0,-6 48 718 0 0,3-1 0 0 0,3 101 0 0 0,2-133-577 0 0,1 58 22 0 0,20 118-1 0 0,-19-184-24 0 0,-1-1 0 0 0,1 0 0 0 0,6 12 0 0 0,-8-19-121 0 0,1 0 1 0 0,0 0-1 0 0,0 0 1 0 0,1 0-1 0 0,-1-1 1 0 0,1 1-1 0 0,0-1 1 0 0,-1 1-1 0 0,2-1 1 0 0,-1 0-1 0 0,5 4 1 0 0,-6-7-56 0 0,-1 1 0 0 0,1 0 0 0 0,0 0 0 0 0,0-1 0 0 0,0 1 0 0 0,0-1 0 0 0,0 0 0 0 0,0 0 0 0 0,0 1 0 0 0,0-1 0 0 0,0 0 0 0 0,0-1 0 0 0,0 1 0 0 0,0 0 0 0 0,0-1 0 0 0,0 1 0 0 0,-1-1 0 0 0,1 1 0 0 0,0-1 0 0 0,0 0 0 0 0,0 0 0 0 0,0 0 0 0 0,-1 0 0 0 0,1 0 0 0 0,-1 0 1 0 0,3-2-1 0 0,5-4 92 0 0,0-1 0 0 0,-1 0 0 0 0,9-11 0 0 0,-12 13 52 0 0,46-58 1255 0 0,-37 44-1011 0 0,1 0 1 0 0,1 2-1 0 0,20-20 1 0 0,-35 38-376 0 0,0-1 0 0 0,0 0-1 0 0,0 0 1 0 0,0 0 0 0 0,0 1-1 0 0,0-1 1 0 0,0 0 0 0 0,0 1-1 0 0,0-1 1 0 0,0 1 0 0 0,0 0 0 0 0,0-1-1 0 0,1 1 1 0 0,-1 0 0 0 0,0-1-1 0 0,0 1 1 0 0,0 0 0 0 0,0 0 0 0 0,1 0-1 0 0,-1 0 1 0 0,2 0 0 0 0,-2 1-15 0 0,0 0 0 0 0,0-1 0 0 0,0 1 0 0 0,1 0 0 0 0,-1 0 1 0 0,0 0-1 0 0,0 0 0 0 0,0 0 0 0 0,0 0 0 0 0,-1 0 0 0 0,1 0 1 0 0,0 0-1 0 0,0 0 0 0 0,-1 0 0 0 0,1 1 0 0 0,0-1 0 0 0,-1 0 0 0 0,1 0 1 0 0,-1 2-1 0 0,4 11 26 0 0,0 0 0 0 0,-2 0 0 0 0,0 0 0 0 0,1 22 0 0 0,3 27-50 0 0,-5-57-77 0 0,1 1-1 0 0,0 0 1 0 0,0-1-1 0 0,0 1 1 0 0,1-1-1 0 0,0 0 1 0 0,4 6-1 0 0,-7-11 1 0 0,1 0-1 0 0,0 0 0 0 0,-1 0 1 0 0,1 0-1 0 0,0 0 0 0 0,0 0 1 0 0,0 0-1 0 0,0 0 0 0 0,0 0 0 0 0,0-1 1 0 0,2 2-1 0 0,-2-2-154 0 0,0 1 0 0 0,0-1 1 0 0,0 0-1 0 0,0 0 0 0 0,-1 0 0 0 0,1 0 0 0 0,0 0 1 0 0,0 0-1 0 0,0 0 0 0 0,0 0 0 0 0,0 0 1 0 0,0 0-1 0 0,0 0 0 0 0,-1-1 0 0 0,1 1 0 0 0,0 0 1 0 0,0-1-1 0 0,1 0 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1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0 236 8752 0 0,'0'0'673'0'0,"4"17"5768"0"0,-3-15-6165 0 0,1 0-1 0 0,0 0 0 0 0,0-1 1 0 0,0 1-1 0 0,0 0 1 0 0,0-1-1 0 0,0 0 0 0 0,0 1 1 0 0,1-1-1 0 0,-1 0 0 0 0,0 0 1 0 0,1 0-1 0 0,-1 0 1 0 0,1-1-1 0 0,-1 1 0 0 0,1-1 1 0 0,0 1-1 0 0,-1-1 1 0 0,1 0-1 0 0,-1 0 0 0 0,1 0 1 0 0,3-1-1 0 0,6 0 157 0 0,0-1 0 0 0,0-1-1 0 0,16-5 1 0 0,-15 3-141 0 0,0-1 0 0 0,0 0-1 0 0,0-1 1 0 0,-1 0 0 0 0,0-1-1 0 0,-1-1 1 0 0,0 0 0 0 0,17-16-1 0 0,-20 16-134 0 0,-1 0 0 0 0,0 0 0 0 0,0-1 0 0 0,10-20 0 0 0,-15 25-105 0 0,0 1 0 0 0,0-1 0 0 0,0 0 1 0 0,-1 0-1 0 0,1 0 0 0 0,-1 0 0 0 0,-1 0 0 0 0,1 0 0 0 0,-1 0 0 0 0,0 0 1 0 0,0 0-1 0 0,0 0 0 0 0,-2-8 0 0 0,2 11-8 0 0,-1 0 0 0 0,1 0 0 0 0,-1 1 0 0 0,0-1 1 0 0,1 0-1 0 0,-1 1 0 0 0,0-1 0 0 0,0 1 0 0 0,0-1 0 0 0,0 1 0 0 0,0 0 0 0 0,-1-1 0 0 0,1 1 0 0 0,0 0 0 0 0,-1 0 0 0 0,1 0 0 0 0,0 0 1 0 0,-1 0-1 0 0,0 0 0 0 0,1 0 0 0 0,-1 0 0 0 0,1 0 0 0 0,-1 1 0 0 0,0-1 0 0 0,0 1 0 0 0,1-1 0 0 0,-1 1 0 0 0,0 0 0 0 0,-2 0 1 0 0,0 0 22 0 0,1 0 0 0 0,-1 0 1 0 0,1 1-1 0 0,-1-1 0 0 0,1 1 1 0 0,-1 0-1 0 0,1 0 0 0 0,0 0 1 0 0,-1 1-1 0 0,1-1 1 0 0,0 1-1 0 0,0-1 0 0 0,0 1 1 0 0,-3 3-1 0 0,-6 5 91 0 0,1 1 0 0 0,0 1-1 0 0,0-1 1 0 0,1 2 0 0 0,1 0 0 0 0,0 0-1 0 0,-8 16 1 0 0,13-21-150 0 0,0 1-1 0 0,0 0 0 0 0,1 0 1 0 0,0 0-1 0 0,0 0 1 0 0,1 1-1 0 0,1-1 1 0 0,-1 1-1 0 0,1-1 0 0 0,1 1 1 0 0,0-1-1 0 0,0 1 1 0 0,2 9-1 0 0,0-13-7 0 0,-1 0 0 0 0,1 0-1 0 0,0 0 1 0 0,1-1 0 0 0,-1 1-1 0 0,1-1 1 0 0,0 0 0 0 0,1 0 0 0 0,-1 0-1 0 0,1 0 1 0 0,0 0 0 0 0,0-1 0 0 0,0 0-1 0 0,1 0 1 0 0,0 0 0 0 0,9 6 0 0 0,-2-3-760 0 0,0 0 0 0 0,15 6 0 0 0,26 7-7060 0 0,-47-17 6426 0 0,22 7-7300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1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72 163 10824 0 0,'3'7'172'0'0,"-2"-5"-83"0"0,-1 0 1 0 0,1 0 0 0 0,0 0 0 0 0,-1 0 0 0 0,1 0-1 0 0,-1 1 1 0 0,1-1 0 0 0,-1 3 0 0 0,3 15 212 0 0,-3-18-228 0 0,1 1 0 0 0,-1 0 0 0 0,1 0 0 0 0,-1 0 0 0 0,0 1 0 0 0,0 2 0 0 0,-26 134 2451 0 0,4-28-1131 0 0,17-88-1115 0 0,-9 25 0 0 0,-3 13 1435 0 0,17-47-1070 0 0,9-39 664 0 0,8-30-895 0 0,58-160 1224 0 0,-49 150-690 0 0,44-80 0 0 0,-62 129-743 0 0,2-1-1 0 0,0 1 1 0 0,0 1-1 0 0,14-14 0 0 0,-19 23-145 0 0,0 0 0 0 0,1 0-1 0 0,-1 1 1 0 0,1 0 0 0 0,0 0-1 0 0,0 0 1 0 0,1 1 0 0 0,-1 0-1 0 0,1 0 1 0 0,0 0 0 0 0,-1 1-1 0 0,15-3 1 0 0,-19 5-44 0 0,0 0-1 0 0,0 0 1 0 0,0 1 0 0 0,-1-1-1 0 0,1 0 1 0 0,0 1 0 0 0,0-1-1 0 0,0 1 1 0 0,-1-1 0 0 0,1 1-1 0 0,0 0 1 0 0,-1 0 0 0 0,1 0 0 0 0,-1 0-1 0 0,1 0 1 0 0,-1 0 0 0 0,1 0-1 0 0,-1 0 1 0 0,0 1 0 0 0,1-1-1 0 0,-1 0 1 0 0,0 1 0 0 0,1 1-1 0 0,0 0 17 0 0,0-1-1 0 0,-1 1 0 0 0,1-1 0 0 0,-1 1 0 0 0,0 0 1 0 0,0 0-1 0 0,0 0 0 0 0,0 0 0 0 0,0-1 0 0 0,-1 1 1 0 0,1 0-1 0 0,-1 0 0 0 0,0 5 0 0 0,-2 10 39 0 0,-2-1 1 0 0,0-1-1 0 0,-1 1 0 0 0,-1-1 0 0 0,0 1 0 0 0,-1-2 0 0 0,-1 1 1 0 0,0-1-1 0 0,-1 0 0 0 0,-1-1 0 0 0,0 0 0 0 0,-1 0 1 0 0,-14 12-1 0 0,-11 2-1989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2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51 4144 0 0,'-11'-13'5840'0'0,"2"1"121"0"0,8 11-5603 0 0,-1-1 0 0 0,1 1 0 0 0,-1 0 0 0 0,0-1 1 0 0,1 1-1 0 0,-1 0 0 0 0,-3-1 0 0 0,-7-4 809 0 0,11 5-1031 0 0,0 0 0 0 0,-1 0 0 0 0,0 0 0 0 0,1 0 0 0 0,-1 1 0 0 0,1-1 0 0 0,-1 1 0 0 0,0-1 0 0 0,1 1 0 0 0,-1-1 0 0 0,0 1 1 0 0,0 0-1 0 0,1 0 0 0 0,-1 0 0 0 0,0 0 0 0 0,1 0 0 0 0,-1 0 0 0 0,-3 1 0 0 0,2 1-97 0 0,-1 0 1 0 0,1-1-1 0 0,0 1 0 0 0,-1 0 1 0 0,1 1-1 0 0,0-1 0 0 0,1 0 1 0 0,-1 1-1 0 0,0 0 1 0 0,1-1-1 0 0,-1 1 0 0 0,1 0 1 0 0,0 0-1 0 0,0 1 0 0 0,0-1 1 0 0,1 0-1 0 0,-3 5 0 0 0,-3 9-76 0 0,-11 38 0 0 0,17-49 64 0 0,-3 6-11 0 0,2 0 0 0 0,-1 0 0 0 0,0 22 0 0 0,3-29-10 0 0,0 0-1 0 0,0 0 0 0 0,0 0 1 0 0,1 0-1 0 0,0 0 0 0 0,0 0 1 0 0,1 0-1 0 0,-1 0 0 0 0,1-1 1 0 0,0 1-1 0 0,5 8 0 0 0,-7-12 3 0 0,1 0 0 0 0,-1-1-1 0 0,0 1 1 0 0,1 0 0 0 0,0-1-1 0 0,-1 1 1 0 0,1 0 0 0 0,-1-1-1 0 0,1 1 1 0 0,0-1 0 0 0,-1 1 0 0 0,1-1-1 0 0,0 1 1 0 0,0-1 0 0 0,-1 1-1 0 0,1-1 1 0 0,0 0 0 0 0,0 1-1 0 0,0-1 1 0 0,0 0 0 0 0,-1 0-1 0 0,1 0 1 0 0,0 0 0 0 0,0 0 0 0 0,1 0-1 0 0,0 0 28 0 0,-1-1-1 0 0,1 1 1 0 0,-1-1 0 0 0,1 1-1 0 0,-1-1 1 0 0,1 0 0 0 0,-1 0-1 0 0,0 0 1 0 0,0 0 0 0 0,1 0-1 0 0,-1 0 1 0 0,2-3 0 0 0,2-2 154 0 0,0-1 0 0 0,0 0 0 0 0,7-16 0 0 0,1-5 201 0 0,-4 8-67 0 0,1 0 0 0 0,14-21 0 0 0,-23 40-319 0 0,-1 1 1 0 0,0-1 0 0 0,1 0-1 0 0,-1 1 1 0 0,1-1 0 0 0,-1 0-1 0 0,1 1 1 0 0,-1-1 0 0 0,1 1-1 0 0,0-1 1 0 0,-1 1 0 0 0,1-1 0 0 0,-1 1-1 0 0,1-1 1 0 0,0 1 0 0 0,0 0-1 0 0,-1-1 1 0 0,1 1 0 0 0,0 0-1 0 0,0 0 1 0 0,-1-1 0 0 0,1 1-1 0 0,0 0 1 0 0,0 0 0 0 0,1 0-1 0 0,-1 0 6 0 0,0 1 0 0 0,0-1 0 0 0,0 1 0 0 0,0-1 0 0 0,0 1 0 0 0,-1 0 0 0 0,1-1 0 0 0,0 1 0 0 0,0 0 0 0 0,0 0 0 0 0,-1-1 0 0 0,1 1 0 0 0,0 0 0 0 0,-1 0 0 0 0,1 0 0 0 0,0 1 0 0 0,2 6 44 0 0,1-1 0 0 0,-1 1-1 0 0,3 14 1 0 0,0 4-8 0 0,2 40-1 0 0,-5-39-78 0 0,8 36-1 0 0,-11-62-70 0 0,0 0 0 0 0,0 0 0 0 0,1 0 0 0 0,-1 0 0 0 0,0 0 0 0 0,1-1 0 0 0,-1 1 0 0 0,1 0 0 0 0,-1 0 1 0 0,1 0-1 0 0,-1-1 0 0 0,1 1 0 0 0,-1 0 0 0 0,1-1 0 0 0,0 1 0 0 0,-1-1 0 0 0,1 1 0 0 0,0-1 0 0 0,0 1 0 0 0,0-1 0 0 0,-1 1 0 0 0,1-1 0 0 0,0 1 0 0 0,0-1 0 0 0,0 0 0 0 0,0 0 0 0 0,0 1 0 0 0,-1-1 0 0 0,1 0 0 0 0,0 0 0 0 0,0 0 0 0 0,0 0 0 0 0,0 0 0 0 0,0 0 0 0 0,0 0 0 0 0,0-1 0 0 0,0 1 0 0 0,0 0 0 0 0,-1 0 0 0 0,1-1 1 0 0,0 1-1 0 0,0 0 0 0 0,0-1 0 0 0,1 0 0 0 0,4-7-1802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57 2760 0 0,'-16'-13'19471'0'0,"19"16"-19261"0"0,0 1-1 0 0,-1 0 1 0 0,1 0-1 0 0,-1 0 1 0 0,0 0-1 0 0,0 0 0 0 0,0 1 1 0 0,0-1-1 0 0,-1 1 1 0 0,1 4-1 0 0,8 51 905 0 0,-9-48-964 0 0,7 84 869 0 0,-4-20-510 0 0,-1-34-181 0 0,-3-41-53 0 0,1-1-244 0 0,0 0 0 0 0,0 0 0 0 0,-1-1 0 0 0,1 1 0 0 0,0 0 0 0 0,0 0 0 0 0,0-1 0 0 0,0 1 0 0 0,-1-1 0 0 0,1 1 0 0 0,0-1 0 0 0,-1 1 0 0 0,1-1 0 0 0,0 1 0 0 0,-1-1 0 0 0,1 0 0 0 0,0 1 0 0 0,-1-1 0 0 0,1 0 0 0 0,-1 1 0 0 0,1-1 0 0 0,-1 0 1 0 0,1-1-1 0 0,8-25 478 0 0,-4 12-281 0 0,17-42 156 0 0,-11 26-143 0 0,1 1 1 0 0,2 1 0 0 0,28-46 0 0 0,-34 64-159 0 0,0 0 0 0 0,0 1 0 0 0,1 0 0 0 0,0 1 0 0 0,1 0 0 0 0,0 1 0 0 0,0 0 0 0 0,1 0-1 0 0,13-7 1 0 0,-23 15-202 0 0,1-1 0 0 0,-1 0 0 0 0,0 1 0 0 0,1-1 0 0 0,-1 1-1 0 0,1 0 1 0 0,-1-1 0 0 0,1 1 0 0 0,-1 0 0 0 0,1 0 0 0 0,-1 0-1 0 0,1 0 1 0 0,-1 0 0 0 0,1 0 0 0 0,-1 0 0 0 0,1 1 0 0 0,-1-1-1 0 0,1 0 1 0 0,-1 1 0 0 0,0 0 0 0 0,1-1 0 0 0,1 2 0 0 0,1 1-434 0 0,0 0 0 0 0,1 0 0 0 0,-1 1 0 0 0,6 6 0 0 0,-4-3-192 0 0,8 5-566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3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243 104 2760 0 0,'5'-12'477'0'0,"-4"11"-156"0"0,-1 0 0 0 0,1-1 0 0 0,-1 1-1 0 0,0 0 1 0 0,1 0 0 0 0,-1 0 0 0 0,0 0 0 0 0,0 0 0 0 0,0 0-1 0 0,0-1 1 0 0,0 1 0 0 0,0 0 0 0 0,0 0 0 0 0,0-2-1 0 0,0-8 1748 0 0,0 9-1915 0 0,0 1 1 0 0,0-1-1 0 0,0 0 0 0 0,0 1 1 0 0,0-1-1 0 0,0 0 0 0 0,-1 1 1 0 0,1-1-1 0 0,0 0 0 0 0,-1 1 1 0 0,0-1-1 0 0,1 1 0 0 0,-1-1 0 0 0,0 0 1 0 0,0 1-1 0 0,0 0 0 0 0,0-1 1 0 0,0 1-1 0 0,0 0 0 0 0,0-1 1 0 0,0 1-1 0 0,0 0 0 0 0,-1 0 1 0 0,1 0-1 0 0,-3-1 0 0 0,-1-2 452 0 0,-1 0 0 0 0,0 1 0 0 0,0 0 0 0 0,-12-4-1 0 0,16 6-471 0 0,1 1 0 0 0,-1 0 0 0 0,1 0 0 0 0,-1 0 0 0 0,0 0-1 0 0,1 0 1 0 0,-1 0 0 0 0,1 0 0 0 0,-1 0 0 0 0,0 1-1 0 0,1-1 1 0 0,-1 1 0 0 0,1-1 0 0 0,-1 1 0 0 0,1 0 0 0 0,-1-1-1 0 0,1 1 1 0 0,0 0 0 0 0,-2 1 0 0 0,-25 23 471 0 0,23-19-473 0 0,-2 1-44 0 0,0 1 0 0 0,1 0-1 0 0,0 1 1 0 0,1 0-1 0 0,-6 12 1 0 0,-20 51 183 0 0,24-54-180 0 0,1-1-69 0 0,-20 53 547 0 0,23-59-285 0 0,0-1 1 0 0,1 1-1 0 0,0 0 0 0 0,-1 19 1 0 0,3-29-299 0 0,0-1 0 0 0,0 1 1 0 0,0 0-1 0 0,0 0 1 0 0,0 0-1 0 0,0-1 0 0 0,0 1 1 0 0,0 0-1 0 0,1 0 1 0 0,-1 0-1 0 0,0-1 0 0 0,0 1 1 0 0,0 0-1 0 0,1 0 1 0 0,-1-1-1 0 0,1 1 0 0 0,-1 0 1 0 0,0-1-1 0 0,1 1 0 0 0,-1 0 1 0 0,1-1-1 0 0,-1 1 1 0 0,1-1-1 0 0,0 1 0 0 0,-1-1 1 0 0,1 1-1 0 0,0-1 1 0 0,-1 1-1 0 0,1-1 0 0 0,0 0 1 0 0,-1 1-1 0 0,1-1 1 0 0,0 0-1 0 0,1 1 0 0 0,0-1 26 0 0,0 0 0 0 0,0 0-1 0 0,1-1 1 0 0,-1 1-1 0 0,0 0 1 0 0,0-1 0 0 0,0 1-1 0 0,0-1 1 0 0,0 0-1 0 0,0 0 1 0 0,3-2 0 0 0,2-1 33 0 0,-1-1 0 0 0,1 1 0 0 0,-1-1 0 0 0,0-1 0 0 0,-1 1 0 0 0,1-1 0 0 0,-1 0 1 0 0,6-10-1 0 0,3-6-8 0 0,13-29 0 0 0,2-4 227 0 0,4-2 244 0 0,13-22 680 0 0,-35 59-604 0 0,-10 19-462 0 0,-1 3-89 0 0,1 0 0 0 0,-1 1 0 0 0,1-1 0 0 0,-1 0 0 0 0,0 0 0 0 0,0 0 0 0 0,-1 4 0 0 0,-20 140 110 0 0,4-48-84 0 0,17-93-315 0 0,-1 0 0 0 0,1 1 0 0 0,0-1 0 0 0,0 0 0 0 0,0 0 0 0 0,1 1 0 0 0,0-1 0 0 0,0 0 0 0 0,0 0 0 0 0,1 0 0 0 0,0 0 0 0 0,3 7 0 0 0,-3-8-118 0 0,0-1 1 0 0,0 0-1 0 0,1 0 1 0 0,-1 0-1 0 0,1 0 1 0 0,0 0-1 0 0,-1-1 1 0 0,1 1-1 0 0,0-1 1 0 0,1 0-1 0 0,-1 0 1 0 0,0 0-1 0 0,1 0 1 0 0,-1-1-1 0 0,1 1 1 0 0,-1-1-1 0 0,7 2 1 0 0,6-1-6767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12 409 10136 0 0,'0'0'918'0'0,"-11"0"6669"0"0,22-15-6175 0 0,5-3-60 0 0,-13 16-1166 0 0,0-1-1 0 0,-1 1 0 0 0,1-1 1 0 0,-1 0-1 0 0,0 0 1 0 0,3-6-1 0 0,22-36 976 0 0,-19 32-765 0 0,11-21-1 0 0,5-16 289 0 0,45-70 0 0 0,-46 94 291 0 0,-6 7-454 0 0,-17 18-522 0 0,1 1 0 0 0,-1-1-1 0 0,1 0 1 0 0,-1 1 0 0 0,1-1 0 0 0,0 1-1 0 0,-1-1 1 0 0,1 1 0 0 0,0-1 0 0 0,0 1 0 0 0,-1-1-1 0 0,1 1 1 0 0,1-1 0 0 0,-1 1-1 0 0,-1 0 0 0 0,1 0-1 0 0,-1 0 1 0 0,1 0 0 0 0,-1 0 0 0 0,1 0 0 0 0,-1 0 0 0 0,1 0 0 0 0,-1 0 0 0 0,1 0 0 0 0,-1 0-1 0 0,1 0 1 0 0,-1 1 0 0 0,1-1 0 0 0,-1 0 0 0 0,1 0 0 0 0,-1 1 0 0 0,1-1 0 0 0,-1 0-1 0 0,0 0 1 0 0,1 1 0 0 0,-1-1 0 0 0,0 1 0 0 0,1-1 0 0 0,-1 0 0 0 0,0 1 0 0 0,1-1 0 0 0,-1 1-1 0 0,0-1 1 0 0,0 1 0 0 0,1-1 0 0 0,-1 0 0 0 0,0 1 0 0 0,0-1 0 0 0,0 1 0 0 0,0-1-1 0 0,0 1 1 0 0,0-1 0 0 0,0 2 0 0 0,1-1 0 0 0,2 11-2 0 0,-1 0-1 0 0,0 0 1 0 0,0 0-1 0 0,-1 0 1 0 0,-1 0-1 0 0,0 0 1 0 0,-4 24-1 0 0,3-22 1 0 0,0 0-1 0 0,0 0 0 0 0,1 0 1 0 0,1 0-1 0 0,3 18 0 0 0,-2-17 5 0 0,-2-13 0 0 0,0 0 0 0 0,1 0 0 0 0,-1 0 0 0 0,0 0 0 0 0,1 1 0 0 0,-1-1 0 0 0,1 0 0 0 0,0 0 0 0 0,0 0 0 0 0,-1 0 0 0 0,1-1 0 0 0,0 1 0 0 0,1 0 0 0 0,1 3 0 0 0,-2-5 2 0 0,-1 0-1 0 0,1 0 1 0 0,0 0 0 0 0,-1 1-1 0 0,1-1 1 0 0,0 0 0 0 0,-1 0-1 0 0,1 0 1 0 0,0 0 0 0 0,0 0-1 0 0,-1 0 1 0 0,1 0 0 0 0,0 0-1 0 0,-1 0 1 0 0,1-1 0 0 0,0 1-1 0 0,0 0 1 0 0,-1 0 0 0 0,1-1-1 0 0,0 1 1 0 0,-1 0 0 0 0,1-1-1 0 0,-1 1 1 0 0,1 0 0 0 0,-1-1-1 0 0,1 1 1 0 0,0-2 0 0 0,0 2 5 0 0,3-4 6 0 0,1 0 0 0 0,-2 0 0 0 0,1 0 0 0 0,0 0 0 0 0,-1 0 0 0 0,0-1 0 0 0,5-8 0 0 0,16-38 107 0 0,-17 36-74 0 0,4-11-33 0 0,2-2 320 0 0,23-41 0 0 0,-31 60-236 0 0,1 1 1 0 0,1-1-1 0 0,-1 1 0 0 0,2 1 0 0 0,-1-1 0 0 0,1 1 0 0 0,0 0 0 0 0,12-7 0 0 0,-19 13-93 0 0,-1 1-1 0 0,1-1 1 0 0,0 1-1 0 0,0-1 1 0 0,0 1-1 0 0,0-1 1 0 0,0 1-1 0 0,0-1 1 0 0,0 1-1 0 0,0 0 0 0 0,0 0 1 0 0,0-1-1 0 0,0 1 1 0 0,1 0-1 0 0,-1 0 1 0 0,0 0-1 0 0,0 0 1 0 0,0 0-1 0 0,0 0 1 0 0,0 1-1 0 0,0-1 1 0 0,0 0-1 0 0,0 1 0 0 0,2 0 1 0 0,-2 0-1 0 0,0 0 0 0 0,1 0 0 0 0,-1 0 0 0 0,0 0 0 0 0,0 1 0 0 0,0-1 0 0 0,0 0 0 0 0,0 1 1 0 0,0-1-1 0 0,0 1 0 0 0,-1 0 0 0 0,1-1 0 0 0,0 4 0 0 0,2 5 14 0 0,-1 0 1 0 0,0 0 0 0 0,0 20-1 0 0,-2 2 17 0 0,-5 36-1 0 0,2-37-36 0 0,1 44-1 0 0,3-66-120 0 0,0-1 0 0 0,4 18-1 0 0,-5-24-91 0 0,1 0-1 0 0,-1 0 0 0 0,1 1 0 0 0,0-1 0 0 0,0 0 0 0 0,0 0 1 0 0,0-1-1 0 0,0 1 0 0 0,0 0 0 0 0,0 0 0 0 0,1 0 1 0 0,-1-1-1 0 0,1 1 0 0 0,-1-1 0 0 0,1 1 0 0 0,0-1 0 0 0,2 2 1 0 0,11-2-3315 0 0,-4-1 1608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4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1 352 2304 0 0,'7'4'11261'0'0,"0"-4"-9658"0"0,0-1 0 0 0,-1 1 0 0 0,12-3 0 0 0,-13 1-1392 0 0,1 0 0 0 0,-1 0 0 0 0,1 0 0 0 0,-1-1 0 0 0,0 1 0 0 0,0-1 0 0 0,0-1 0 0 0,-1 1 0 0 0,1-1 0 0 0,-1 1 0 0 0,1-1 0 0 0,-1 0 0 0 0,5-7 0 0 0,4-7 134 0 0,-1-1 0 0 0,-1 0 0 0 0,14-32-1 0 0,10-16 119 0 0,-35 66-454 0 0,8-12 87 0 0,-1 0 1 0 0,6-15 0 0 0,-12 25-62 0 0,0 0 1 0 0,0 0-1 0 0,0-1 1 0 0,0 1-1 0 0,0 0 1 0 0,-1 0-1 0 0,0-1 1 0 0,1 1-1 0 0,-1 0 1 0 0,0-1-1 0 0,-1 1 0 0 0,1 0 1 0 0,-1-1-1 0 0,1 1 1 0 0,-3-6-1 0 0,3 8 4 0 0,-1 0 0 0 0,1 0 0 0 0,-1 0-1 0 0,0 0 1 0 0,1 0 0 0 0,-1 0 0 0 0,0 1 0 0 0,0-1-1 0 0,1 0 1 0 0,-1 0 0 0 0,0 1 0 0 0,0-1 0 0 0,0 0 0 0 0,0 1-1 0 0,0-1 1 0 0,0 1 0 0 0,0-1 0 0 0,0 1 0 0 0,0 0-1 0 0,0-1 1 0 0,0 1 0 0 0,0 0 0 0 0,-1 0 0 0 0,1 0-1 0 0,0 0 1 0 0,0 0 0 0 0,0 0 0 0 0,0 0 0 0 0,0 0-1 0 0,0 0 1 0 0,0 1 0 0 0,0-1 0 0 0,-1 0 0 0 0,1 1-1 0 0,0-1 1 0 0,0 0 0 0 0,-1 2 0 0 0,-3 1 76 0 0,0-1 0 0 0,0 1 0 0 0,0 0 0 0 0,0 1 0 0 0,1-1 0 0 0,-5 6 0 0 0,1 0-8 0 0,0 0 0 0 0,1 1 0 0 0,0 0 0 0 0,0 0-1 0 0,1 1 1 0 0,1-1 0 0 0,0 2 0 0 0,-7 20 0 0 0,6-9-4 0 0,1-1 1 0 0,0 1 0 0 0,-1 39-1 0 0,5-53-93 0 0,1-1 0 0 0,0 1 0 0 0,1-1 0 0 0,0 0 0 0 0,0 1 0 0 0,1-1 0 0 0,0 0 0 0 0,0 0 0 0 0,5 9 0 0 0,-6-14-47 0 0,0-1-1 0 0,0 0 1 0 0,1 0 0 0 0,-1 0-1 0 0,1 0 1 0 0,-1 0-1 0 0,1 0 1 0 0,0 0-1 0 0,0 0 1 0 0,0-1-1 0 0,0 1 1 0 0,0-1-1 0 0,0 1 1 0 0,0-1 0 0 0,0 0-1 0 0,0 0 1 0 0,1 0-1 0 0,-1 0 1 0 0,0 0-1 0 0,1 0 1 0 0,-1-1-1 0 0,1 1 1 0 0,-1-1-1 0 0,1 0 1 0 0,-1 0 0 0 0,1 0-1 0 0,-1 0 1 0 0,1 0-1 0 0,0 0 1 0 0,-1-1-1 0 0,0 1 1 0 0,1-1-1 0 0,-1 0 1 0 0,4-1-1 0 0,3-1-390 0 0,-1 0-1 0 0,1-1 0 0 0,-1 0 0 0 0,0-1 1 0 0,0 0-1 0 0,13-10 0 0 0,4-7-1471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18 8576 0 0,'-1'-2'33'0'0,"1"1"0"0"0,-1 0 0 0 0,0 0 0 0 0,0 0 1 0 0,0-1-1 0 0,0 1 0 0 0,0 0 0 0 0,0 0 0 0 0,0 0 0 0 0,0 0 1 0 0,-1 0-1 0 0,1 1 0 0 0,0-1 0 0 0,0 0 0 0 0,-1 1 1 0 0,-2-2-1 0 0,2 2-5 0 0,0 0 1 0 0,0 0 0 0 0,0 0-1 0 0,0 0 1 0 0,0 1-1 0 0,0-1 1 0 0,0 1 0 0 0,0-1-1 0 0,0 1 1 0 0,1 0-1 0 0,-1 0 1 0 0,-2 1 0 0 0,-6 2 1161 0 0,0-1 0 0 0,-19 5 0 0 0,18-6-35 0 0,0 1 0 0 0,-12 5 0 0 0,-7 2 3664 0 0,33-2-4491 0 0,-2-6-329 0 0,0 1-1 0 0,0-1 1 0 0,1 0-1 0 0,-1 1 1 0 0,1-1 0 0 0,-1 0-1 0 0,1 0 1 0 0,0 0 0 0 0,0-1-1 0 0,0 1 1 0 0,0 0-1 0 0,0-1 1 0 0,4 3 0 0 0,1 0-36 0 0,1-1 0 0 0,-1 1 0 0 0,10 2 0 0 0,10 2 142 0 0,1-1-1 0 0,53 5 1 0 0,61-4 707 0 0,-142-8-811 0 0,180-2 788 0 0,-88-1-359 0 0,449-15 1688 0 0,-438 16-1819 0 0,225 4 710 0 0,-148 7-622 0 0,64 5 838 0 0,-152-8-887 0 0,45-9 60 0 0,-82 3 57 0 0,57 7-1 0 0,-56-2-207 0 0,78-1 240 0 0,9 1-19 0 0,-128-3-400 0 0,0 1 1 0 0,20 6 0 0 0,-23-6-14 0 0,1 1 0 0 0,25 2 1 0 0,-4-3 82 0 0,-20-1-53 0 0,0-1 1 0 0,0-1-1 0 0,20-1 1 0 0,11-4 67 0 0,-33 3-396 0 0,-1-1 0 0 0,1 0 0 0 0,-1 0 0 0 0,0-1 1 0 0,0-1-1 0 0,12-6 0 0 0,-8 4-1580 0 0,-2 2 422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4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18 12440 0 0,'1'-17'10357'0'0,"3"22"-8696"0"0,-2 2-1382 0 0,-1 0 1 0 0,0 0-1 0 0,-1 0 0 0 0,0 0 0 0 0,0 0 1 0 0,0 0-1 0 0,-1 0 0 0 0,-2 11 1 0 0,1-2 77 0 0,-24 147 1540 0 0,-1 9-1373 0 0,13-12-343 0 0,12-114-213 0 0,7 68 0 0 0,1-99 425 0 0,-2-5-3037 0 0</inkml:trace>
  <inkml:trace contextRef="#ctx0" brushRef="#br0" timeOffset="1">7 401 5984 0 0,'-6'-8'541'0'0,"6"7"-172"0"0,0 1 0 0 0,0-1 0 0 0,0 1 0 0 0,-1-1 1 0 0,1 1-1 0 0,0-1 0 0 0,0 1 0 0 0,0-1 0 0 0,1 1 0 0 0,-1-1 0 0 0,0 0 0 0 0,0 1 0 0 0,0-1 0 0 0,0 1 0 0 0,0-1 0 0 0,1 1 1 0 0,-1-1-1 0 0,0 1 0 0 0,0-1 0 0 0,1 1 0 0 0,-1-1 0 0 0,0 1 0 0 0,8-10 7775 0 0,3 2-4704 0 0,15-3-2990 0 0,-14 5 181 0 0,18-9-107 0 0,40-21 143 0 0,-60 32-699 0 0,0 0 0 0 0,1 1 1 0 0,0 0-1 0 0,20-3 0 0 0,-24 6-204 0 0,1 0-1 0 0,-1 0 1 0 0,1 1-1 0 0,-1 0 1 0 0,1 0-1 0 0,12 5 1 0 0,-9-4-701 0 0,8 3-831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4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0 315 10104 0 0,'0'0'2941'0'0,"12"2"134"0"0,-6-4-2635 0 0,0 1 0 0 0,0-1 0 0 0,0 0 1 0 0,-1-1-1 0 0,1 1 0 0 0,-1-1 0 0 0,1 0 1 0 0,-1-1-1 0 0,0 1 0 0 0,0-1 0 0 0,-1 0 1 0 0,1 0-1 0 0,4-6 0 0 0,7-9-67 0 0,26-40 0 0 0,-30 41-67 0 0,6-6-137 0 0,-8 10-181 0 0,1-1-1 0 0,8-17 1 0 0,-17 28 47 0 0,0 0 0 0 0,0 0 1 0 0,-1-1-1 0 0,1 1 0 0 0,-1 0 0 0 0,0-1 0 0 0,0 1 0 0 0,-1-1 0 0 0,1 0 1 0 0,-1 1-1 0 0,0-1 0 0 0,0 1 0 0 0,-1-6 0 0 0,1 9 29 0 0,-1 0 0 0 0,1 0 0 0 0,0 0 0 0 0,-1 0 0 0 0,1 0 0 0 0,0 0 0 0 0,-1 0 0 0 0,1 0-1 0 0,-1 0 1 0 0,0 1 0 0 0,1-1 0 0 0,-1 0 0 0 0,1 0 0 0 0,-1 1 0 0 0,0-1 0 0 0,0 0 0 0 0,0 1 0 0 0,1-1 0 0 0,-1 1-1 0 0,0-1 1 0 0,-2 0 0 0 0,1 0-34 0 0,0 0-1 0 0,-1 1 0 0 0,1-1 1 0 0,-1 1-1 0 0,1 0 1 0 0,-1 0-1 0 0,1 0 0 0 0,0 0 1 0 0,-3 0-1 0 0,-2 1-42 0 0,1 1 0 0 0,-1-1 0 0 0,1 1 0 0 0,0 0 0 0 0,0 0-1 0 0,-7 4 1 0 0,7-1 81 0 0,0-1 1 0 0,0 1-1 0 0,0 0 0 0 0,0 0 1 0 0,1 1-1 0 0,0 0 0 0 0,1 0 0 0 0,-1 0 1 0 0,1 0-1 0 0,0 1 0 0 0,0-1 0 0 0,1 1 1 0 0,0 0-1 0 0,-3 11 0 0 0,-2 7 274 0 0,2 0-1 0 0,-6 48 0 0 0,10-55-341 0 0,0-1 0 0 0,1 0 0 0 0,1 1 0 0 0,0-1 0 0 0,2 0 0 0 0,4 27 0 0 0,-5-41-15 0 0,0 0 0 0 0,0 0-1 0 0,0 0 1 0 0,1 0 0 0 0,-1 0 0 0 0,1 0-1 0 0,-1-1 1 0 0,1 1 0 0 0,0-1-1 0 0,0 1 1 0 0,0-1 0 0 0,1 0 0 0 0,-1 1-1 0 0,5 2 1 0 0,-3-2-46 0 0,1-1-1 0 0,0 1 1 0 0,-1-1 0 0 0,1 0-1 0 0,0-1 1 0 0,0 1-1 0 0,0-1 1 0 0,7 1 0 0 0,1 0-121 0 0,1-2 1 0 0,-1 0 0 0 0,0 0 0 0 0,1-1 0 0 0,-1-1 0 0 0,16-3 0 0 0,-19 2-469 0 0,1 0-1 0 0,-1 0 1 0 0,0-1 0 0 0,0 0 0 0 0,0 0-1 0 0,11-8 1 0 0,7-7-1013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5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19063 0 0,'-1'0'93'0'0,"1"0"-1"0"0,-1 0 1 0 0,1-1-1 0 0,0 1 0 0 0,-1 0 1 0 0,1 0-1 0 0,-1 1 1 0 0,1-1-1 0 0,-1 0 0 0 0,1 0 1 0 0,0 0-1 0 0,-1 0 1 0 0,1 0-1 0 0,-1 0 0 0 0,1 1 1 0 0,-1-1-1 0 0,1 0 1 0 0,0 0-1 0 0,-1 0 0 0 0,1 1 1 0 0,0-1-1 0 0,-1 0 1 0 0,1 1-1 0 0,0-1 0 0 0,-1 1 1 0 0,-4 13 1169 0 0,5 26-419 0 0,1-25-432 0 0,-13 293 1926 0 0,11-289-2194 0 0,1-6-49 0 0,-3 17 149 0 0,1-19 51 0 0,3-11-272 0 0,-1 1 0 0 0,0-1-1 0 0,0 0 1 0 0,0 0 0 0 0,0 0 0 0 0,0 0-1 0 0,1 0 1 0 0,-1 0 0 0 0,0 0 0 0 0,0 0-1 0 0,0 0 1 0 0,0 0 0 0 0,0 0 0 0 0,1 0-1 0 0,-1 0 1 0 0,0 0 0 0 0,0 0 0 0 0,0 0-1 0 0,0 0 1 0 0,0 0 0 0 0,1 0 0 0 0,-1 0-1 0 0,0 0 1 0 0,0 0 0 0 0,0-1-1 0 0,0 1 1 0 0,0 0 0 0 0,0 0 0 0 0,1 0-1 0 0,-1 0 1 0 0,0 0 0 0 0,0 0 0 0 0,0 0-1 0 0,0 0 1 0 0,0-1 0 0 0,0 1 0 0 0,0 0-1 0 0,0 0 1 0 0,2-2 91 0 0,0 0 1 0 0,-1 0-1 0 0,1 0 0 0 0,-1 0 0 0 0,1 0 1 0 0,-1 0-1 0 0,1-4 0 0 0,83-196 983 0 0,-77 184-870 0 0,2 0 0 0 0,0 1 0 0 0,26-33 0 0 0,-28 41-192 0 0,1-1 0 0 0,0 1 0 0 0,1 1 0 0 0,0 0 0 0 0,0 0 0 0 0,1 1 0 0 0,16-9 0 0 0,-24 15-90 0 0,0 0 1 0 0,0 0-1 0 0,0 0 0 0 0,-1 0 0 0 0,1 1 1 0 0,0-1-1 0 0,1 1 0 0 0,-1-1 0 0 0,0 1 1 0 0,0 0-1 0 0,0 1 0 0 0,0-1 0 0 0,0 0 1 0 0,0 1-1 0 0,0 0 0 0 0,4 1 1 0 0,4 2-712 0 0,-1 1 0 0 0,0 0 0 0 0,11 7 0 0 0,6 4-2599 0 0,-12-8 1467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10 15200 0 0,'-4'-2'330'0'0,"0"1"1"0"0,1-1 0 0 0,-1 1 0 0 0,0 0 0 0 0,-5 0 0 0 0,2 0 726 0 0,1 0 1 0 0,0 1-1 0 0,-1 0 0 0 0,1 1 0 0 0,-1-1 0 0 0,1 1 1 0 0,-1 1-1 0 0,1-1 0 0 0,-9 4 0 0 0,-5 6-400 0 0,20-10-606 0 0,-1-1 0 0 0,0 1 0 0 0,1 0 0 0 0,-1-1 1 0 0,1 1-1 0 0,0-1 0 0 0,-1 1 0 0 0,1 0 0 0 0,-1-1 0 0 0,1 1 0 0 0,0 0 1 0 0,0-1-1 0 0,-1 1 0 0 0,1 0 0 0 0,0 0 0 0 0,0-1 0 0 0,0 1 1 0 0,0 0-1 0 0,0-1 0 0 0,0 1 0 0 0,0 0 0 0 0,0 0 0 0 0,0 0 0 0 0,7 18 235 0 0,-3-9 381 0 0,-2-4-486 0 0,0 0 1 0 0,1 0 0 0 0,6 11-1 0 0,6 14 210 0 0,-12-24-391 0 0,0 1 0 0 0,-1 0 0 0 0,0 0 0 0 0,0 0 0 0 0,-1 1 0 0 0,0-1 0 0 0,-1 0 0 0 0,1 0 0 0 0,-1 1 0 0 0,-1-1 0 0 0,-2 15 0 0 0,0-15-46 0 0,0 1 1 0 0,0-1-1 0 0,0 0 0 0 0,-1 0 0 0 0,0 0 0 0 0,-1 0 1 0 0,0-1-1 0 0,0 0 0 0 0,0 0 0 0 0,-1 0 1 0 0,0 0-1 0 0,-1-1 0 0 0,1 0 0 0 0,-1-1 1 0 0,0 1-1 0 0,-1-1 0 0 0,1-1 0 0 0,-1 1 1 0 0,0-1-1 0 0,0-1 0 0 0,-9 4 0 0 0,-1-1-676 0 0,-7 3-2167 0 0,8-5-3333 0 0,-5 0-2777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3:57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0 2760 0 0,'-10'22'125'0'0,"10"-22"-119"0"0,0 1-1 0 0,-1-1 1 0 0,1 1-1 0 0,-1-1 1 0 0,1 1-1 0 0,-1-1 1 0 0,1 1-1 0 0,-1-1 1 0 0,1 1-1 0 0,-1-1 1 0 0,1 0-1 0 0,-1 0 0 0 0,0 1 1 0 0,1-1-1 0 0,-1 0 1 0 0,1 0-1 0 0,-1 1 1 0 0,0-1-1 0 0,1 0 1 0 0,-1 0-1 0 0,0 0 1 0 0,1 0-1 0 0,-2 0 1 0 0,-19-3 199 0 0,7 0 2491 0 0,11 3-2291 0 0,0 0 0 0 0,1 0 0 0 0,-1 0 0 0 0,0 0 0 0 0,0 1 0 0 0,0-1 0 0 0,0 1 0 0 0,1 0 0 0 0,-1 0 0 0 0,0 0 0 0 0,1 0-1 0 0,-4 2 1 0 0,-31 22 3493 0 0,37-25-3450 0 0,-1 1-155 0 0,1 0 0 0 0,0 0 0 0 0,-1 0 1 0 0,0 0-1 0 0,1 0 0 0 0,-1-1 0 0 0,1 1 1 0 0,-1 0-1 0 0,0 0 0 0 0,0-1 0 0 0,1 1 0 0 0,-1 0 1 0 0,0-1-1 0 0,0 1 0 0 0,0-1 0 0 0,0 1 1 0 0,1-1-1 0 0,-3 1 0 0 0,-5 4 3374 0 0,8-5-3572 0 0,-1 0 0 0 0,1 0 0 0 0,0 1 0 0 0,-1-1 0 0 0,1 0 0 0 0,0 0 1 0 0,-1 1-1 0 0,1-1 0 0 0,0 0 0 0 0,0 0 0 0 0,-1 1 0 0 0,1-1 0 0 0,0 0 0 0 0,0 1 0 0 0,-1-1 0 0 0,1 0 0 0 0,0 1 1 0 0,0-1-1 0 0,0 0 0 0 0,0 1 0 0 0,0-1 0 0 0,0 1 0 0 0,-1-1 0 0 0,1 0 0 0 0,0 1 0 0 0,9 4 321 0 0,0-2-463 0 0,1 0 122 0 0,0 0 0 0 0,-1-1-1 0 0,1-1 1 0 0,0 1 0 0 0,14-1 0 0 0,-7 0-16 0 0,296 5 1086 0 0,-217-7-1038 0 0,-75 1-54 0 0,1-1 1 0 0,-1 0-1 0 0,0-2 0 0 0,-1-1 1 0 0,24-7-1 0 0,29-8 86 0 0,0 3-1 0 0,144-13 1 0 0,76 13 1030 0 0,-249 13-1065 0 0,0 3 0 0 0,0 1-1 0 0,54 9 1 0 0,-87-7-90 0 0,1 0 0 0 0,-1 1 1 0 0,0 0-1 0 0,13 6 0 0 0,-12-4 23 0 0,0-1 0 0 0,18 5 0 0 0,-25-9-29 0 0,0 0 1 0 0,0 0-1 0 0,0-1 1 0 0,1 1-1 0 0,-1-1 1 0 0,0-1-1 0 0,0 1 1 0 0,0-1-1 0 0,10-2 1 0 0,74-17 42 0 0,-45 12 170 0 0,48-1 0 0 0,-65 9-118 0 0,0 2 1 0 0,32 4-1 0 0,-39-3-93 0 0,-19-3-10 0 0,1 1 0 0 0,-1-1 0 0 0,0 1 0 0 0,1-1 0 0 0,-1 1 0 0 0,0-1 0 0 0,1 1 0 0 0,-1 0 0 0 0,0 0 0 0 0,0 0 0 0 0,1 0 0 0 0,-1 0 0 0 0,0 0 0 0 0,0 0 0 0 0,0 0 0 0 0,0 0 0 0 0,-1 0 0 0 0,1 1 0 0 0,1 1 0 0 0,-1-2 0 0 0,-1 1 0 0 0,1-1 0 0 0,0 0 0 0 0,0 1 0 0 0,0-1 0 0 0,0 0 0 0 0,1 0 0 0 0,-1 0 0 0 0,0 0 0 0 0,0 0 0 0 0,1 0 0 0 0,-1 0 0 0 0,1 0 0 0 0,-1 0 0 0 0,3 0 0 0 0,6 3 0 0 0,-9-4 0 0 0,-1 1 0 0 0,1-1 0 0 0,-1 0 0 0 0,1 1 0 0 0,-1-1 0 0 0,1 0 0 0 0,-1 0 0 0 0,1 0 0 0 0,-1 1 0 0 0,1-1 0 0 0,-1 0 0 0 0,1 0 0 0 0,-1 0 0 0 0,1 0 0 0 0,-1 0 0 0 0,1 0 0 0 0,-1 0 0 0 0,1 0 0 0 0,-1 0 0 0 0,1 0 0 0 0,0 0 0 0 0,-1 0 0 0 0,1 0 0 0 0,-1-1 0 0 0,1 1 0 0 0,-1 0 0 0 0,1 0 0 0 0,-1 0 0 0 0,1-1 0 0 0,-1 1 0 0 0,0 0 0 0 0,1-1 0 0 0,-1 1 0 0 0,1 0 0 0 0,-1-1 0 0 0,0 1 0 0 0,1-1 0 0 0,-1 1 0 0 0,0-1 0 0 0,1 1 0 0 0,-1 0 0 0 0,0-1 0 0 0,0 1 0 0 0,1-1 0 0 0,-1 0 0 0 0,0 0 0 0 0,2-3-3 0 0,0 1 0 0 0,0-1 0 0 0,0 1 0 0 0,1 0 1 0 0,-1 0-1 0 0,1-1 0 0 0,0 2 0 0 0,0-1 0 0 0,0 0 0 0 0,0 1 0 0 0,4-3 0 0 0,8-5-687 0 0,-3 3 1086 0 0,-11 7-410 0 0,-1 0 0 0 0,1 0 1 0 0,-1 0-1 0 0,1 0 0 0 0,-1 1 1 0 0,1-1-1 0 0,-1 0 0 0 0,0 0 1 0 0,1 0-1 0 0,-1 1 0 0 0,1-1 1 0 0,-1 0-1 0 0,1 0 0 0 0,-1 1 1 0 0,1-1-1 0 0,-1 0 0 0 0,0 1 1 0 0,1-1-1 0 0,-1 0 0 0 0,0 1 1 0 0,1-1-1 0 0,-1 1 0 0 0,0-1 1 0 0,0 1-1 0 0,1-1 0 0 0,-1 0 1 0 0,0 2-1 0 0,4 4-173 0 0,0 1 0 0 0,1-1 0 0 0,-1 0-1 0 0,1-1 1 0 0,0 1 0 0 0,1-1 0 0 0,9 8 0 0 0,47 27-3833 0 0,-36-25 2713 0 0,-20-11 965 0 0,0-1-1 0 0,1-1 1 0 0,-1 1-1 0 0,12 2 1 0 0,8 3-1051 0 0,-25-8 650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15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48 6448 0 0,'0'0'585'0'0,"-15"2"958"0"0,14-2-1321 0 0,0 0 0 0 0,0 0 0 0 0,0 0 0 0 0,0 0 0 0 0,0 0 0 0 0,0 0 0 0 0,0-1 0 0 0,0 1 0 0 0,0 0 0 0 0,0-1 0 0 0,0 1 0 0 0,0-1 0 0 0,1 1 0 0 0,-1-1 0 0 0,0 1 1 0 0,0-1-1 0 0,0 0 0 0 0,1 1 0 0 0,-5-6 4721 0 0,7 5-4418 0 0,93-14 2299 0 0,-39 8-2480 0 0,-33 5 127 0 0,1 1 1 0 0,22 1-1 0 0,-9 1 1 0 0,40 4-1110 0 0,-55 2 809 0 0,-21-7 122 0 0,-17 3-111 0 0,3-2-181 0 0,0 0 0 0 0,0-1 0 0 0,1-1 1 0 0,-1 0-1 0 0,-24-6 0 0 0,15 4-8 0 0,-38-6-20 0 0,-101 0 0 0 0,156 9 38 0 0,0 0 0 0 0,0 1-1 0 0,1-1 1 0 0,-1 1 0 0 0,0 0-1 0 0,1 0 1 0 0,-9 3 674 0 0,25 1-298 0 0,3-3-116 0 0,-8 0-170 0 0,-1-1 1 0 0,1-1-1 0 0,9 0 0 0 0,84 4 332 0 0,-22-6-141 0 0,40-3 342 0 0,-105 5-660 0 0,1 0 0 0 0,-1 1 0 0 0,19 3 0 0 0,-23-4-230 0 0,-8 0-7 0 0,1 0 0 0 0,0 0 0 0 0,0 0 0 0 0,0 0 0 0 0,-1 1 0 0 0,1-1 0 0 0,0 0 0 0 0,2 2 0 0 0,1 0-1880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18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72 1840 0 0,'-8'-14'433'0'0,"5"10"723"0"0,1 0-1 0 0,-1 0 1 0 0,1-1-1 0 0,0 1 1 0 0,1 0-1 0 0,-1-1 1 0 0,1 1-1 0 0,0-1 1 0 0,0 0-1 0 0,-1-8 2326 0 0,7 35-2223 0 0,21 192 246 0 0,-18-109-1192 0 0,4 96-184 0 0,-1-31 19 0 0,-10-159-147 0 0,-1-2-185 0 0,1 1 1 0 0,0-1-1 0 0,1 0 1 0 0,0 0-1 0 0,0 0 1 0 0,6 15-1 0 0,-4-19-531 0 0,4-21-4246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18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1 218 13160 0 0,'0'-1'48'0'0,"0"1"1"0"0,0-1 0 0 0,0 0-1 0 0,0 0 1 0 0,0 1 0 0 0,0-1-1 0 0,0 0 1 0 0,0 1 0 0 0,0-1 0 0 0,0 0-1 0 0,0 0 1 0 0,1 1 0 0 0,-1-1-1 0 0,0 0 1 0 0,0 1 0 0 0,1-1-1 0 0,-1 0 1 0 0,0 1 0 0 0,1-1-1 0 0,-1 1 1 0 0,1-1 0 0 0,-1 1 0 0 0,1-1-1 0 0,-1 1 1 0 0,1-1 0 0 0,-1 1-1 0 0,1-1 1 0 0,-1 1 0 0 0,1-1-1 0 0,0 1 1 0 0,-1 0 0 0 0,1-1-1 0 0,1 1 1 0 0,29-12 218 0 0,-25 9-5 0 0,102-27 1569 0 0,-57 17-1715 0 0,51-21 0 0 0,41-31-116 0 0,-112 51-14 0 0,-18 8 417 0 0,25-15 744 0 0,-37 23-1086 0 0,-1-1 0 0 0,0 0-1 0 0,1 0 1 0 0,-1 0 0 0 0,1 0-1 0 0,-1 0 1 0 0,1 0 0 0 0,-1 0-1 0 0,1 0 1 0 0,0 0 0 0 0,1 2-1 0 0,4 6 284 0 0,-2 4-8 0 0,-1-1 0 0 0,5 27-1 0 0,-3-8-102 0 0,32 156 34 0 0,-1 0 1565 0 0,-24-125-1863 0 0,7 109 1 0 0,-18-157 50 0 0,-1-1 1 0 0,-1 1-1 0 0,0-1 1 0 0,-1 0-1 0 0,0 1 1 0 0,-1-1 0 0 0,0 0-1 0 0,-1 0 1 0 0,-10 19-1 0 0,11-26 64 0 0,0 0 0 0 0,0 0 0 0 0,-1 0 0 0 0,0-1 0 0 0,0 0 1 0 0,-1 1-1 0 0,1-2 0 0 0,-1 1 0 0 0,0 0 0 0 0,-1-1 0 0 0,1 0 0 0 0,-1 0 0 0 0,0-1 0 0 0,0 1 0 0 0,0-1 0 0 0,0-1 0 0 0,0 1 0 0 0,-1-1 0 0 0,1 0 0 0 0,-12 2 0 0 0,3-3 168 0 0,-1 0 0 0 0,0-1 0 0 0,0 0 0 0 0,0-1-1 0 0,0-1 1 0 0,-24-6 0 0 0,-28-11-843 0 0,4-3-5377 0 0,57 19 4706 0 0,-28-9-6991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20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 6880 0 0,'0'0'314'0'0,"0"0"-6"0"0,-13-15 3660 0 0,10 14-1313 0 0,5 7-1452 0 0,3 1-1168 0 0,-2 1 1 0 0,1 0 0 0 0,-1 0 0 0 0,0 0 0 0 0,2 10 0 0 0,7 44 360 0 0,-10-53-343 0 0,5 46 525 0 0,2 74 0 0 0,-11 55-371 0 0,0-50 173 0 0,-1-83 394 0 0,2-32-568 0 0,0 0-1 0 0,3 30 1 0 0,0-42-437 0 0,1-11-69 0 0,2-18-3057 0 0,-4 18 1124 0 0,2-13-3372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20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9672 0 0,'0'-2'235'0'0,"0"0"-118"0"0,-1 1 0 0 0,1 0 0 0 0,0-1 0 0 0,0 1 0 0 0,0-1 0 0 0,1 1 0 0 0,-1 0 0 0 0,0-1 0 0 0,0 1 0 0 0,1 0 0 0 0,-1-1-1 0 0,1 1 1 0 0,-1 0 0 0 0,1 0 0 0 0,0-1 0 0 0,-1 1 0 0 0,1 0 0 0 0,0 0 0 0 0,0 0 0 0 0,0 0 0 0 0,0 0 0 0 0,2-2 0 0 0,7-2 356 0 0,1 0-1 0 0,1 1 1 0 0,-1 0-1 0 0,0 1 1 0 0,1 0 0 0 0,0 1-1 0 0,16-1 1 0 0,-9 0-262 0 0,35-6 107 0 0,-1-2 0 0 0,84-29 0 0 0,-136 40-291 0 0,0-1 0 0 0,0 1 0 0 0,-1 0-1 0 0,1-1 1 0 0,0 1 0 0 0,0 0-1 0 0,0 0 1 0 0,-1 0 0 0 0,1 0 0 0 0,0 0-1 0 0,0 0 1 0 0,0 0 0 0 0,0 0-1 0 0,0 0 1 0 0,-1 0 0 0 0,1 1 0 0 0,1-1-1 0 0,-2 0 10 0 0,1 1-1 0 0,-1-1 1 0 0,1 0-1 0 0,-1 1 1 0 0,0-1-1 0 0,1 1 1 0 0,-1-1-1 0 0,0 0 1 0 0,1 1 0 0 0,-1-1-1 0 0,0 1 1 0 0,0-1-1 0 0,1 1 1 0 0,-1-1-1 0 0,0 1 1 0 0,0-1-1 0 0,0 1 1 0 0,0-1-1 0 0,0 1 1 0 0,0 0-1 0 0,0 3 80 0 0,0 0-1 0 0,0 0 0 0 0,0 1 1 0 0,-1-1-1 0 0,-2 7 1 0 0,-26 125 880 0 0,-23 262 0 0 0,51-380-995 0 0,-3 14 0 0 0,3 0 0 0 0,0 1 0 0 0,5 33 0 0 0,-4-65 64 0 0,0 1 0 0 0,1-1-1 0 0,-1 0 1 0 0,0 1 0 0 0,0-1 0 0 0,0 1-1 0 0,0-1 1 0 0,0 0 0 0 0,0 1-1 0 0,-1-1 1 0 0,1 1 0 0 0,0-1-1 0 0,-1 0 1 0 0,1 1 0 0 0,-1-1-1 0 0,1 0 1 0 0,-1 1 0 0 0,0-1 0 0 0,1 0-1 0 0,-1 0 1 0 0,0 0 0 0 0,0 0-1 0 0,0 1 1 0 0,0-1 0 0 0,0-1-1 0 0,0 1 1 0 0,0 0 0 0 0,0 0 0 0 0,-1 0-1 0 0,1 0 1 0 0,0-1 0 0 0,0 1-1 0 0,-1-1 1 0 0,-1 2 0 0 0,-4-1-116 0 0,-1 0 0 0 0,1 0 1 0 0,0 0-1 0 0,-1-1 1 0 0,-12-1-1 0 0,-7 0 151 0 0,14 2-410 0 0,0 0 0 0 0,1 1 0 0 0,-1 0 1 0 0,0 1-1 0 0,1 1 0 0 0,-13 4 0 0 0,10-2-1188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62 413 4144 0 0,'-2'-1'95'0'0,"1"1"0"0"0,-1 0 1 0 0,0 1-1 0 0,1-1 0 0 0,-1 0 1 0 0,1 0-1 0 0,-1 1 0 0 0,1-1 1 0 0,-1 1-1 0 0,1-1 0 0 0,-1 1 1 0 0,1 0-1 0 0,-1-1 0 0 0,1 1 1 0 0,0 0-1 0 0,0 0 0 0 0,-3 2 0 0 0,-29 29 17115 0 0,43-31-15207 0 0,-9-1-1936 0 0,1 1 0 0 0,-1-1 0 0 0,0 0 0 0 0,1 0 0 0 0,-1 0 0 0 0,1 0 0 0 0,-1 0 0 0 0,0-1 0 0 0,3 0 0 0 0,415-113 3614 0 0,-5 23-3197 0 0,-391 86-390 0 0,44-14-1 0 0,-61 18-68 0 0,-5 0-11 0 0,1 1 0 0 0,-1-1 0 0 0,1 1 1 0 0,-1-1-1 0 0,0 0 0 0 0,1 0 0 0 0,-1 0 0 0 0,0 0 0 0 0,0 0 0 0 0,1 0 0 0 0,-1 0 1 0 0,0 0-1 0 0,0 0 0 0 0,0 0 0 0 0,0 0 0 0 0,-1-1 0 0 0,1 1 0 0 0,0 0 0 0 0,0-3 0 0 0,0 3 2 0 0,-1 0 0 0 0,0 0-1 0 0,0 0 1 0 0,0 0 0 0 0,0 0-1 0 0,0 0 1 0 0,0 0 0 0 0,0 0-1 0 0,0 0 1 0 0,0 0 0 0 0,0 0-1 0 0,-1 0 1 0 0,1 0 0 0 0,0 0-1 0 0,-1 0 1 0 0,1 0 0 0 0,-1 0-1 0 0,1 1 1 0 0,-1-1 0 0 0,1 0-1 0 0,-1 0 1 0 0,0 0 0 0 0,1 1-1 0 0,-1-1 1 0 0,0 0 0 0 0,0 0-1 0 0,1 1 1 0 0,-1-1 0 0 0,0 1-1 0 0,-1-1 1 0 0,-23-13 179 0 0,-1 1 1 0 0,-34-13-1 0 0,27 13-45 0 0,-59-20-54 0 0,82 30-95 0 0,1 0 3 0 0,0-1-1 0 0,-16-8 1 0 0,24 12-2 0 0,1-1-1 0 0,0 1 1 0 0,0 0 0 0 0,0 0-1 0 0,0 0 1 0 0,0-1-1 0 0,0 1 1 0 0,0 0 0 0 0,0 0-1 0 0,0 0 1 0 0,0-1-1 0 0,0 1 1 0 0,0 0 0 0 0,0 0-1 0 0,0 0 1 0 0,0-1 0 0 0,0 1-1 0 0,0 0 1 0 0,0 0-1 0 0,0 0 1 0 0,0-1 0 0 0,0 1-1 0 0,0 0 1 0 0,0 0 0 0 0,0 0-1 0 0,0-1 1 0 0,0 1-1 0 0,1 0 1 0 0,-1 0 0 0 0,0 0-1 0 0,0 0 1 0 0,0-1-1 0 0,0 1 1 0 0,0 0 0 0 0,1 0-1 0 0,-1 0 1 0 0,0 0 0 0 0,0 0-1 0 0,1-1 1 0 0,4-3-7 0 0,8-3 5 0 0,0 2 0 0 0,0 0 0 0 0,1 0 0 0 0,-1 1 0 0 0,1 1 0 0 0,17-2 0 0 0,-23 3 0 0 0,3 0-7 0 0,0 0 0 0 0,1 1 0 0 0,-1 0 0 0 0,0 1 1 0 0,1 0-1 0 0,11 2 0 0 0,-20-2 7 0 0,-1 1-1 0 0,1-1 1 0 0,-1 1 0 0 0,1 0 0 0 0,-1-1 0 0 0,0 1 0 0 0,1 0 0 0 0,-1 0-1 0 0,0 1 1 0 0,0-1 0 0 0,0 0 0 0 0,0 1 0 0 0,0 0 0 0 0,0-1 0 0 0,0 1-1 0 0,0 0 1 0 0,-1 0 0 0 0,1 0 0 0 0,-1 0 0 0 0,1 0 0 0 0,-1 0 0 0 0,0 0-1 0 0,0 0 1 0 0,0 1 0 0 0,0-1 0 0 0,0 1 0 0 0,0-1 0 0 0,-1 0-1 0 0,1 1 1 0 0,-1-1 0 0 0,0 1 0 0 0,1-1 0 0 0,-2 5 0 0 0,1 4 35 0 0,-2 1 0 0 0,-3 19 0 0 0,1-12-7 0 0,-1 0 30 0 0,-1 0 0 0 0,-1-1 0 0 0,-1 1 0 0 0,-19 33 0 0 0,16-32-25 0 0,8-14-101 0 0,-6 15-684 0 0,9-21 665 0 0,0 1 1 0 0,0-1 0 0 0,1 1-1 0 0,-1-1 1 0 0,0 0-1 0 0,0 1 1 0 0,1-1 0 0 0,-1 1-1 0 0,0-1 1 0 0,0 0 0 0 0,1 1-1 0 0,-1-1 1 0 0,1 0-1 0 0,-1 1 1 0 0,0-1 0 0 0,1 0-1 0 0,-1 1 1 0 0,1-1 0 0 0,-1 0-1 0 0,0 0 1 0 0,1 0-1 0 0,-1 1 1 0 0,1-1 0 0 0,-1 0-1 0 0,1 0 1 0 0,0 0 0 0 0,11 2-1946 0 0,-3-4-283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8:22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7807 21 1840 0 0,'-2'-3'6716'0'0,"-4"-5"-4323"0"0,6-1 1429 0 0,0 14-1962 0 0,-2 42-1688 0 0,1-35-183 0 0,0-1-1 0 0,3 23 0 0 0,-1-23 119 0 0,-1-1 0 0 0,0 1 1 0 0,-2 17-1 0 0,-18 58 94 0 0,-19 40-229 0 0,33-108 41 0 0,-13 20 148 0 0,7-14 470 0 0,6-13-510 0 0,-1 0 0 0 0,-14 18 0 0 0,-6 9-140 0 0,17-23 39 0 0,-16 19 0 0 0,17-22 12 0 0,-1 0 0 0 0,-9 18 0 0 0,5-8 115 0 0,-1-1-1 0 0,-1 0 1 0 0,-1-1-1 0 0,-28 25 1 0 0,39-40-133 0 0,0 2 13 0 0,-1 0-11 0 0,0-1 1 0 0,1 2 0 0 0,-8 10-1 0 0,6-8 24 0 0,-1 0 0 0 0,0-1 0 0 0,-18 15 0 0 0,-82 66 78 0 0,-15 15 20 0 0,98-81-132 0 0,19-16 14 0 0,-1-1-1 0 0,-11 9 0 0 0,-63 49-19 0 0,10-8 0 0 0,21-14 0 0 0,-14 5 64 0 0,7 2 0 0 0,45-40-64 0 0,-22 17 0 0 0,2-2 0 0 0,12-9 0 0 0,-60 53 75 0 0,59-49-20 0 0,19-16-55 0 0,-1-1-1 0 0,1 0 1 0 0,0 0 0 0 0,-1 0 0 0 0,0-1 0 0 0,-5 4-1 0 0,2-2 1 0 0,0 0 0 0 0,-12 10 0 0 0,-9 6 0 0 0,-189 90 139 0 0,152-82-86 0 0,0 2-53 0 0,11-8 0 0 0,-94 31 64 0 0,124-46-33 0 0,-135 35 216 0 0,-53-2 115 0 0,0 6-204 0 0,13 3 567 0 0,-2-11-1070 0 0,52-13 678 0 0,-48 9-645 0 0,33-6 313 0 0,-315 42 817 0 0,436-65-808 0 0,-322 24 74 0 0,253-19-84 0 0,-65 4 64 0 0,-59 24-17 0 0,114-15-30 0 0,-167 41-17 0 0,218-46 0 0 0,-16-2 0 0 0,29-6 0 0 0,-394 89 0 0 0,153-21 54 0 0,207-58-43 0 0,15-3-12 0 0,-145 34 189 0 0,-113 10 541 0 0,177-35-166 0 0,-21 9-123 0 0,-98 25-379 0 0,214-46-58 0 0,44-10-10 0 0,-6 1-10 0 0,-1 1 1 0 0,1 1 0 0 0,0 1-1 0 0,-26 13 1 0 0,40-11-1488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32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54 6392 0 0,'0'0'577'0'0,"-3"-17"76"0"0,4 11 325 0 0,-1 3-537 0 0,0 0 0 0 0,0 0 0 0 0,0 0 0 0 0,0 0 0 0 0,-1 0 0 0 0,1 0 0 0 0,-2-6 0 0 0,1 9 181 0 0,0 8 1761 0 0,-2 7-2036 0 0,-1 22-1 0 0,-4 323 715 0 0,5-273-803 0 0,-11 128 575 0 0,6-111-574 0 0,2-102-1906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33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4144 0 0,'0'0'11025'0'0,"7"-6"-10817"0"0,-1 1-207 0 0,-1 1 1 0 0,1 0-1 0 0,0 1 1 0 0,0-1-1 0 0,1 1 1 0 0,11-4-1 0 0,46-10 364 0 0,-16 6-533 0 0,38-10 997 0 0,-51 14-752 0 0,18-4 36 0 0,-39 8-27 0 0,0 1 0 0 0,15 0 0 0 0,-5 0 36 0 0,5 0 29 0 0,-21 2-108 0 0,1 0 0 0 0,-1-1 0 0 0,0 0 0 0 0,10-3 0 0 0,63-20 243 0 0,-55 15-242 0 0,32-5-1 0 0,-10 4-62 0 0,-10-1-151 0 0,-13 4 240 0 0,44-8 0 0 0,-4 13 310 0 0,-42-4-250 0 0,-19 6-107 0 0,21-2 15 0 0,-18 1-35 0 0,36-3 3232 0 0,-43 3-3156 0 0,0-2-10 0 0,0 2-32 0 0,-1 0-173 0 0,-1-3 124 0 0,0 2-190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3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3680 0 0,'0'0'167'0'0,"0"0"-7"0"0,1-1 81 0 0,-1 0 0 0 0,0 0 1 0 0,0 0-1 0 0,0 0 0 0 0,1 1 1 0 0,-1-1-1 0 0,0 0 0 0 0,1 0 1 0 0,-1 0-1 0 0,0 1 1 0 0,1-1-1 0 0,-1 0 0 0 0,1 0 1 0 0,-1 1-1 0 0,1-1 0 0 0,0 1 1 0 0,-1-1-1 0 0,1 0 0 0 0,0 1 1 0 0,-1-1-1 0 0,1 1 1 0 0,0-1-1 0 0,0 1 0 0 0,-1 0 1 0 0,1-1-1 0 0,0 1 0 0 0,0 0 1 0 0,0 0-1 0 0,1-1 0 0 0,23-1 2022 0 0,45 7-981 0 0,-1-10-589 0 0,-46 3-248 0 0,43 0-1 0 0,19 2 277 0 0,-32-2-265 0 0,48-3-576 0 0,-82 4 334 0 0,31-5-1 0 0,-32 3 94 0 0,30-1-1 0 0,-39 3-234 0 0,-1 0-1 0 0,15-3 0 0 0,-14 3 10 0 0,-1-1 0 0 0,16 0-1 0 0,0 0 159 0 0,0-1-1 0 0,0-1 1 0 0,0-1-1 0 0,24-8 0 0 0,-35 8-48 0 0,0-1-1 0 0,-1 0 1 0 0,0 0-1 0 0,0-1 1 0 0,14-11-1 0 0,2-1-26 0 0,-26 17-151 0 0,1 1 1 0 0,-1-1-1 0 0,0 1 0 0 0,1 0 0 0 0,-1 0 0 0 0,1 0 0 0 0,-1 0 0 0 0,1 1 1 0 0,-1-1-1 0 0,1 1 0 0 0,0-1 0 0 0,-1 1 0 0 0,1 0 0 0 0,-1 0 0 0 0,1 0 0 0 0,0 1 1 0 0,-1-1-1 0 0,1 0 0 0 0,2 2 0 0 0,-4-2-95 0 0,1 8-2311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35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54 7600 0 0,'0'0'348'0'0,"0"-18"128"0"0,0 11 357 0 0,0 5-545 0 0,0 0 0 0 0,0 0 0 0 0,1 0-1 0 0,-1 0 1 0 0,-1 0 0 0 0,1 1 0 0 0,0-1 0 0 0,0 0 0 0 0,-1 0 0 0 0,1 0 0 0 0,-2-6 3398 0 0,0 12-2733 0 0,-3 11-882 0 0,1 1 0 0 0,0 0 0 0 0,-3 25 0 0 0,3-15-51 0 0,-16 139-20 0 0,12 2 460 0 0,3-42-448 0 0,5-115 11 0 0,-2 1 0 0 0,-2 13-1 0 0,-1 13-18 0 0,-4 40 59 0 0,4-46 86 0 0,-1 45-1 0 0,3 29 276 0 0,3-104-370 0 0,3 2-44 0 0,-1 1 4 0 0,-2-3 52 0 0,3-6-2497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39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3 118 4144 0 0,'3'15'319'0'0,"-2"-12"807"0"0,-7-23 6213 0 0,5 6-5150 0 0,2 5 165 0 0,1 9-2305 0 0,-1 0-1 0 0,1 0 0 0 0,-1 0 1 0 0,1 1-1 0 0,-1-1 0 0 0,1 1 1 0 0,-1-1-1 0 0,0 1 0 0 0,1-1 1 0 0,-1 1-1 0 0,0 0 1 0 0,1-1-1 0 0,-1 1 0 0 0,0 0 1 0 0,0 0-1 0 0,0 0 0 0 0,0 0 1 0 0,0 0-1 0 0,0 0 0 0 0,0 0 1 0 0,1 3-1 0 0,1 1 114 0 0,0 0 0 0 0,0 1 0 0 0,3 11 0 0 0,-1-5-58 0 0,2 7-68 0 0,-1-1 0 0 0,-1 1 0 0 0,5 30 0 0 0,-8-44-36 0 0,-2-4 3 0 0,0-1 0 0 0,1 1 0 0 0,-1 0 0 0 0,1 0 0 0 0,-1 0 0 0 0,0 0 0 0 0,0-1 0 0 0,0 1 0 0 0,1 0 0 0 0,-1 0 0 0 0,0 0 0 0 0,0 0-1 0 0,0 0 1 0 0,0 2 1556 0 0,0-12-1352 0 0,-1-11-32 0 0,1-15 814 0 0,3 10-645 0 0,11-40 1 0 0,-11 56-283 0 0,0-1 0 0 0,1 0 1 0 0,0 1-1 0 0,0 0 1 0 0,1 0-1 0 0,12-16 0 0 0,-13 20-367 0 0,0 1-1 0 0,0-1 0 0 0,0 1 0 0 0,0 0 1 0 0,1 0-1 0 0,0 0 0 0 0,0 1 0 0 0,7-5 1 0 0,-10 8 132 0 0,-1-1 1 0 0,1 1 0 0 0,-1-1 0 0 0,1 1-1 0 0,-1-1 1 0 0,1 1 0 0 0,0 0 0 0 0,-1 0-1 0 0,1 0 1 0 0,-1 0 0 0 0,1 0 0 0 0,-1 0-1 0 0,1 0 1 0 0,0 0 0 0 0,1 1-1 0 0,-1 0-18 0 0,0 0-1 0 0,-1 0 0 0 0,1 0 0 0 0,0 0 0 0 0,-1 1 0 0 0,1-1 1 0 0,0 0-1 0 0,-1 1 0 0 0,0-1 0 0 0,1 1 0 0 0,-1-1 1 0 0,0 1-1 0 0,0-1 0 0 0,0 1 0 0 0,1 2 0 0 0,4 10-6262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39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0 239 13824 0 0,'0'0'1388'0'0,"8"-15"-172"0"0,28-30 600 0 0,-26 35-1741 0 0,-1-1 0 0 0,-1 0-1 0 0,11-19 1 0 0,-1 3 85 0 0,-15 23-128 0 0,0 1-1 0 0,0-1 1 0 0,-1 1-1 0 0,1-1 1 0 0,-1 0-1 0 0,0 0 1 0 0,0 0-1 0 0,-1-1 1 0 0,1 1-1 0 0,-1 0 1 0 0,0-1-1 0 0,1-6 1 0 0,-1 5 47 0 0,0 5-64 0 0,-1 0 1 0 0,0 0-1 0 0,0 0 0 0 0,1 0 0 0 0,-1 0 0 0 0,0-1 0 0 0,0 1 0 0 0,0 0 1 0 0,0 0-1 0 0,0 0 0 0 0,-1 0 0 0 0,1 0 0 0 0,0 0 0 0 0,0 0 0 0 0,-1 0 0 0 0,1 0 1 0 0,-1 0-1 0 0,1 0 0 0 0,-1 0 0 0 0,0-2 0 0 0,0 3 360 0 0,-4 5-168 0 0,0 1 0 0 0,1 1 0 0 0,-1-1 0 0 0,1 0 1 0 0,1 1-1 0 0,-1 0 0 0 0,1 0 0 0 0,-4 14 0 0 0,3-9-240 0 0,1 1-1 0 0,1-1 1 0 0,0 1-1 0 0,0 21 1 0 0,2-30 115 0 0,1-1 1 0 0,-1 1-1 0 0,1 0 0 0 0,-1 0 1 0 0,1-1-1 0 0,1 1 0 0 0,-1 0 1 0 0,0-1-1 0 0,1 1 0 0 0,0-1 1 0 0,-1 0-1 0 0,1 1 1 0 0,4 3-1 0 0,-5-6-136 0 0,0 1 1 0 0,0-1-1 0 0,0 0 1 0 0,0 0-1 0 0,1 0 1 0 0,-1 0-1 0 0,0 0 1 0 0,1 0 0 0 0,-1 0-1 0 0,1 0 1 0 0,-1-1-1 0 0,1 1 1 0 0,0 0-1 0 0,-1-1 1 0 0,1 1-1 0 0,-1-1 1 0 0,1 0-1 0 0,0 0 1 0 0,-1 1-1 0 0,1-1 1 0 0,0 0-1 0 0,-1 0 1 0 0,1-1-1 0 0,0 1 1 0 0,0 0-1 0 0,-1 0 1 0 0,1-1-1 0 0,-1 1 1 0 0,1-1-1 0 0,0 0 1 0 0,1-1-1 0 0,0 1-471 0 0,0-1-1 0 0,0 0 1 0 0,0 0-1 0 0,-1 0 1 0 0,4-3-1 0 0,5-6-1104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4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15 5064 0 0,'0'-1'26'0'0,"0"1"1"0"0,0-1-1 0 0,0 1 0 0 0,0-1 1 0 0,0 1-1 0 0,0-1 1 0 0,0 0-1 0 0,0 1 0 0 0,-9-10 8405 0 0,12 34-3376 0 0,6 12-3611 0 0,1-1-844 0 0,18 104-53 0 0,27 60-1123 0 0,-53-194 84 0 0,4 8-3646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4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99 17679 0 0,'-14'-2'399'0'0,"11"2"974"0"0,5 0-1255 0 0,-1-1 1 0 0,1 1-1 0 0,0 0 0 0 0,-1-1 0 0 0,1 1 0 0 0,0-1 0 0 0,-1 1 0 0 0,3-2 0 0 0,58-21 1983 0 0,-12-3-1360 0 0,-3 1-1265 0 0,-14 11-5305 0 0,-23 11-1470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40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9 4144 0 0,'-2'-2'8744'0'0,"2"2"-8522"0"0,0-1 1 0 0,-1 1 0 0 0,1-1 0 0 0,0 1 0 0 0,-1 0 0 0 0,1-1 0 0 0,0 1 0 0 0,-1-1 0 0 0,1 1-1 0 0,-1 0 1 0 0,1-1 0 0 0,0 1 0 0 0,-1 0 0 0 0,1 0 0 0 0,-1-1 0 0 0,1 1 0 0 0,-1 0-1 0 0,-1 2-171 0 0,0 0 0 0 0,0 0-1 0 0,1 0 1 0 0,-1 0-1 0 0,1 0 1 0 0,0 0-1 0 0,-1 0 1 0 0,1 1-1 0 0,0-1 1 0 0,0 1-1 0 0,1-1 1 0 0,-1 0-1 0 0,0 1 1 0 0,1 0-1 0 0,-1-1 1 0 0,1 5-1 0 0,-3 11-271 0 0,3-14 242 0 0,0 0-1 0 0,0 0 1 0 0,0-1 0 0 0,1 1 0 0 0,-1 0 0 0 0,1-1-1 0 0,0 1 1 0 0,0-1 0 0 0,3 7 0 0 0,-1-6 51 0 0,0 1 0 0 0,0-1 0 0 0,0 0 0 0 0,1 0 0 0 0,-1-1 0 0 0,1 1 0 0 0,0-1 0 0 0,0 0 0 0 0,9 5 0 0 0,-11-8-18 0 0,0-1 0 0 0,0 1-1 0 0,-1-1 1 0 0,1 1 0 0 0,0-1 0 0 0,0 0 0 0 0,-1 0 0 0 0,1 0 0 0 0,0 0 0 0 0,-1 0 0 0 0,3-3-1 0 0,3-3 238 0 0,-1-1-1 0 0,0 0 0 0 0,-1-1 1 0 0,0 1-1 0 0,0-1 0 0 0,5-14 0 0 0,-4 14-63 0 0,-5 9-90 0 0,0-1 1 0 0,-1 1-1 0 0,1-1 0 0 0,-1 1 1 0 0,1-1-1 0 0,-1 0 1 0 0,1 1-1 0 0,-1-1 1 0 0,0 0-1 0 0,1 0 1 0 0,-1 1-1 0 0,0-1 0 0 0,0 0 1 0 0,1-1-1 0 0,0 1-39 0 0,-1 1-98 0 0,0 0 0 0 0,0 0 0 0 0,0 0 0 0 0,1-1 0 0 0,-1 1 0 0 0,0 0 1 0 0,0 0-1 0 0,0 0 0 0 0,1 0 0 0 0,-1 0 0 0 0,0-1 0 0 0,0 1 0 0 0,1 0 1 0 0,-1 0-1 0 0,0 0 0 0 0,0 0 0 0 0,1 0 0 0 0,-1 0 0 0 0,0 0 0 0 0,0 0 1 0 0,1 0-1 0 0,-1 0 0 0 0,0 0 0 0 0,0 0 0 0 0,1 0 0 0 0,-1 0 0 0 0,0 0 1 0 0,0 0-1 0 0,1 0 0 0 0,-1 0 0 0 0,0 0 0 0 0,0 1 0 0 0,1-1 0 0 0,-1 0 1 0 0,0 0-1 0 0,0 0 0 0 0,0 0 0 0 0,1 0 0 0 0,-1 1 0 0 0,0-1 0 0 0,0 0 1 0 0,0 0-1 0 0,0 0 0 0 0,1 1 0 0 0,-1-1 0 0 0,0 0 0 0 0,3 5 0 0 0,0-1 1 0 0,-1 1-1 0 0,0-1 0 0 0,1 1 0 0 0,-2 0 0 0 0,1 0 0 0 0,0 0 0 0 0,0 8 1 0 0,3 7 40 0 0,8 10 886 0 0,-13-29-1015 0 0,1 1-1 0 0,0-1 0 0 0,0 1 1 0 0,0-1-1 0 0,0 1 0 0 0,0-1 1 0 0,0 0-1 0 0,0 0 1 0 0,1 1-1 0 0,-1-1 0 0 0,0 0 1 0 0,1 0-1 0 0,-1 0 1 0 0,1-1-1 0 0,1 2 0 0 0,-1-2-479 0 0,3-9-1904 0 0,-2 4 1064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2760 0 0,'0'-2'642'0'0,"1"1"-1"0"0,-1 0 1 0 0,1 0 0 0 0,-1 0 0 0 0,1 0-1 0 0,0 0 1 0 0,0 0 0 0 0,0 0 0 0 0,-1 0-1 0 0,1 1 1 0 0,0-1 0 0 0,2-1-1 0 0,18-13 6948 0 0,-14 10-8039 0 0,13-10 1154 0 0,0-2-1 0 0,-1 0 1 0 0,-1-1 0 0 0,-1-1 0 0 0,0-1 0 0 0,17-28-1 0 0,-32 45-661 0 0,0 0-1 0 0,-1 0 0 0 0,1 0 0 0 0,-1 0 1 0 0,0-1-1 0 0,0 1 0 0 0,0-4 0 0 0,0 7-25 0 0,-1 0-1 0 0,0-1 0 0 0,0 1 0 0 0,0-1 0 0 0,0 1 1 0 0,0-1-1 0 0,0 1 0 0 0,0-1 0 0 0,0 1 1 0 0,0-1-1 0 0,0 1 0 0 0,0-1 0 0 0,0 1 1 0 0,0-1-1 0 0,0 1 0 0 0,-1-1 0 0 0,1 1 1 0 0,0-1-1 0 0,0 1 0 0 0,0-1 0 0 0,-1 1 1 0 0,1-1-1 0 0,0 1 0 0 0,-1 0 0 0 0,1-1 0 0 0,0 1 1 0 0,-1 0-1 0 0,1-1 0 0 0,0 1 0 0 0,-1 0 1 0 0,1-1-1 0 0,-1 1 0 0 0,1 0 0 0 0,-1 0 1 0 0,1-1-1 0 0,-1 1 0 0 0,1 0 0 0 0,-1 0 1 0 0,1 0-1 0 0,-1 0 0 0 0,1 0 0 0 0,-1 0 0 0 0,1 0 1 0 0,-1 0-1 0 0,1 0 0 0 0,-1 0 0 0 0,1 0 1 0 0,-1 0-1 0 0,1 0 0 0 0,-1 0 0 0 0,1 0 1 0 0,0 0-1 0 0,-1 1 0 0 0,0-1 0 0 0,-4 2 85 0 0,0 0-1 0 0,0 0 1 0 0,0 0 0 0 0,0 1-1 0 0,0 0 1 0 0,1 0 0 0 0,-1 0-1 0 0,1 0 1 0 0,0 1-1 0 0,0 0 1 0 0,-7 7 0 0 0,-1 4 100 0 0,1 0 1 0 0,-11 18 0 0 0,17-24-52 0 0,1-1 1 0 0,-1 1 0 0 0,2 0 0 0 0,-1 0-1 0 0,1 0 1 0 0,0 0 0 0 0,1 0 0 0 0,-2 18-1 0 0,3-24-137 0 0,1 1 0 0 0,0-1 0 0 0,0 1 0 0 0,0-1 0 0 0,1 0 0 0 0,-1 1 0 0 0,1-1 0 0 0,0 0 0 0 0,0 1 0 0 0,0-1 0 0 0,0 0 0 0 0,1 0 0 0 0,-1 0 0 0 0,1 0 0 0 0,0 0 0 0 0,0 0 0 0 0,0 0 0 0 0,0-1 0 0 0,0 1-1 0 0,0-1 1 0 0,1 1 0 0 0,0-1 0 0 0,-1 0 0 0 0,1 0 0 0 0,0 0 0 0 0,0 0 0 0 0,6 2 0 0 0,-5-3 2 0 0,0 1 0 0 0,0-1 0 0 0,0-1 0 0 0,0 1 0 0 0,0 0 0 0 0,0-1 0 0 0,0 0 0 0 0,0 0 0 0 0,0 0 0 0 0,0 0 0 0 0,0-1 0 0 0,0 0 0 0 0,6-1 0 0 0,5-3-91 0 0,1-1-1 0 0,14-7 0 0 0,-18 7-29 0 0,8-4-1136 0 0,0 0 0 0 0,18-15 0 0 0,-15 8-740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 3224 0 0,'-2'-9'18837'0'0,"3"13"-18472"0"0,-1 1 0 0 0,1-1 1 0 0,-1 1-1 0 0,0 0 0 0 0,0-1 0 0 0,0 1 1 0 0,-2 9-1 0 0,1 4 42 0 0,-25 171 1428 0 0,7-76-1197 0 0,10-64-474 0 0,6-36-162 0 0,0-1-1 0 0,1 1 1 0 0,1 0-1 0 0,0-1 1 0 0,0 1-1 0 0,1 0 1 0 0,3 21-1 0 0,-3-33-78 0 0,0-1 1 0 0,1 1-1 0 0,-1 0 1 0 0,0-1-1 0 0,0 1 0 0 0,0-1 1 0 0,0 1-1 0 0,0-1 0 0 0,1 1 1 0 0,-1 0-1 0 0,0-1 0 0 0,0 1 1 0 0,1-1-1 0 0,-1 1 0 0 0,0-1 1 0 0,1 1-1 0 0,-1-1 0 0 0,0 0 1 0 0,1 1-1 0 0,-1-1 0 0 0,1 1 1 0 0,-1-1-1 0 0,1 0 0 0 0,-1 1 1 0 0,1-1-1 0 0,-1 0 1 0 0,1 0-1 0 0,0 1 0 0 0,-1-1 1 0 0,1 0-1 0 0,-1 0 0 0 0,1 0 1 0 0,-1 0-1 0 0,1 0 0 0 0,0 0 1 0 0,0 0-1 0 0,2 0-374 0 0,-1-1-1 0 0,1 0 1 0 0,-1 0-1 0 0,0 0 1 0 0,1-1-1 0 0,-1 1 1 0 0,4-3-1 0 0,10-8-2036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4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14832 0 0,'0'0'3449'0'0,"13"0"-1843"0"0,-10 1-1505 0 0,0 0 0 0 0,0 0-1 0 0,0 1 1 0 0,0-1 0 0 0,0 0-1 0 0,0 1 1 0 0,-1 0-1 0 0,1 0 1 0 0,0 0 0 0 0,-1 0-1 0 0,1 0 1 0 0,-1 0 0 0 0,0 1-1 0 0,0-1 1 0 0,0 1-1 0 0,3 4 1 0 0,28 60-124 0 0,-33-67 61 0 0,0 0 0 0 0,0 0-1 0 0,0 0 1 0 0,0 0 0 0 0,0 0-1 0 0,0 0 1 0 0,0 0 0 0 0,0 1-1 0 0,0-1 1 0 0,0 0 0 0 0,0 0-1 0 0,0 0 1 0 0,0 0 0 0 0,0 0-1 0 0,0 0 1 0 0,1 0 0 0 0,-1 0-1 0 0,0 0 1 0 0,0 0 0 0 0,0 1-1 0 0,0-1 1 0 0,0 0 0 0 0,0 0-1 0 0,0 0 1 0 0,0 0 0 0 0,0 0-1 0 0,1 0 1 0 0,-1 0 0 0 0,0 0-1 0 0,0 0 1 0 0,0 0 0 0 0,0 0-1 0 0,0 0 1 0 0,0 0 0 0 0,0 0-1 0 0,1 0 1 0 0,-1 0 0 0 0,0 0-1 0 0,0 0 1 0 0,0 0 0 0 0,0 0-1 0 0,0 0 1 0 0,0 0 0 0 0,0 0-1 0 0,0 0 1 0 0,1 0 0 0 0,-1 0-1 0 0,0-1 1 0 0,5-5 675 0 0,4-16-517 0 0,-8 17 127 0 0,9-19 72 0 0,-1 0 53 0 0,23-44 1 0 0,-31 68-475 0 0,-1-1 1 0 0,0 1 0 0 0,0 0 0 0 0,0-1-1 0 0,0 1 1 0 0,0-1 0 0 0,0 1 0 0 0,1 0-1 0 0,-1-1 1 0 0,0 1 0 0 0,0 0 0 0 0,0-1-1 0 0,1 1 1 0 0,-1 0 0 0 0,0 0 0 0 0,1-1-1 0 0,-1 1 1 0 0,0 0 0 0 0,0 0 0 0 0,1-1-1 0 0,-1 1 1 0 0,1 0 0 0 0,-1 0 0 0 0,0 0-1 0 0,1 0 1 0 0,-1-1 0 0 0,0 1 0 0 0,1 0-1 0 0,-1 0 1 0 0,1 0 0 0 0,-1 0 0 0 0,0 0-1 0 0,1 0 1 0 0,-1 0 0 0 0,1 0 0 0 0,-1 0-1 0 0,0 0 1 0 0,1 0 0 0 0,-1 0 0 0 0,0 1-1 0 0,1-1 1 0 0,-1 0 0 0 0,1 0-1 0 0,-1 0 1 0 0,0 0 0 0 0,1 1 0 0 0,-1-1-1 0 0,0 0 1 0 0,1 0 0 0 0,-1 1 0 0 0,0-1-1 0 0,0 0 1 0 0,1 1 0 0 0,-1-1 0 0 0,0 0-1 0 0,0 1 1 0 0,0-1 0 0 0,1 0 0 0 0,-1 1-1 0 0,10 24-7657 0 0,-9-23 6141 0 0,2 9-5038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4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1 216 5064 0 0,'0'0'389'0'0,"0"-16"4924"0"0,3-26 3138 0 0,1 23-7258 0 0,1-1 0 0 0,14-35 1 0 0,-19 54-1190 0 0,0 1 1 0 0,0 0 0 0 0,0-1 0 0 0,0 1 0 0 0,0 0 0 0 0,1-1-1 0 0,-1 1 1 0 0,0 0 0 0 0,0-1 0 0 0,0 1 0 0 0,0 0-1 0 0,1-1 1 0 0,-1 1 0 0 0,0 0 0 0 0,0 0 0 0 0,1-1 0 0 0,-1 1-1 0 0,0 0 1 0 0,0 0 0 0 0,1-1 0 0 0,-1 1 0 0 0,0 0 0 0 0,1 0-1 0 0,-1 0 1 0 0,0 0 0 0 0,1 0 0 0 0,-1-1 0 0 0,0 1-1 0 0,1 0 1 0 0,-1 0 0 0 0,0 0 0 0 0,1 0 0 0 0,-1 0 0 0 0,1 0-1 0 0,-1 0 1 0 0,0 0 0 0 0,1 0 0 0 0,0 1 15 0 0,0 0 1 0 0,0-1-1 0 0,0 1 1 0 0,0 0 0 0 0,0 0-1 0 0,0 0 1 0 0,0 0-1 0 0,0 0 1 0 0,0 0-1 0 0,1 2 1 0 0,16 32 252 0 0,-16-29-273 0 0,1-1 0 0 0,0 1 0 0 0,1 0 0 0 0,-1-1 0 0 0,1 1 0 0 0,5 4 0 0 0,18 8 504 0 0,-25-18-440 0 0,0 0 0 0 0,-1-1 0 0 0,1 0 0 0 0,0 1 0 0 0,0-1 0 0 0,0 0 0 0 0,0 0 0 0 0,-1 0 0 0 0,1 0 0 0 0,0 0 0 0 0,-1 0 0 0 0,3-3 0 0 0,4-4-120 0 0,-1 0 0 0 0,0-1 0 0 0,0 0 0 0 0,-1 0-1 0 0,-1-1 1 0 0,1 0 0 0 0,-2 0 0 0 0,7-18 0 0 0,-4 12-1268 0 0,-1-1-4363 0 0,-3-1-1764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43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9528 0 0,'0'0'2668'0'0,"8"-18"-147"0"0,-8 13-3774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3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5528 0 0,'1'-1'287'0'0,"0"0"1"0"0,0-1-1 0 0,0 1 0 0 0,-1-1 1 0 0,1 1-1 0 0,0-1 0 0 0,0 1 1 0 0,-1-1-1 0 0,1 1 0 0 0,-1-1 1 0 0,1 0-1 0 0,-1-2 0 0 0,9-12 10222 0 0,-5 25-9281 0 0,1 11-1125 0 0,-3 1 357 0 0,-1 27 0 0 0,-1-33-320 0 0,-1 23 634 0 0,0-15-872 0 0,3 37 0 0 0,0-29 57 0 0,-2-23 46 0 0,0-1 0 0 0,1 0 0 0 0,-1 0 0 0 0,2 0 0 0 0,2 11 0 0 0,-3-16-260 0 0,0 1 383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3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4144 0 0,'12'-3'12278'0'0,"1"0"-6195"0"0,52-7-5111 0 0,-37 8-940 0 0,15-1-38 0 0,-41 3-165 0 0,1 0-1 0 0,0 0 0 0 0,0 0 1 0 0,-1 0-1 0 0,1 0 0 0 0,0 0 1 0 0,-1 1-1 0 0,1 0 0 0 0,0-1 1 0 0,-1 1-1 0 0,1 0 0 0 0,0 0 0 0 0,-1 0 1 0 0,0 1-1 0 0,1-1 0 0 0,-1 1 1 0 0,0-1-1 0 0,1 1 0 0 0,-1 0 1 0 0,3 3-1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4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3680 0 0,'4'0'17081'0'0,"11"0"-16595"0"0,-14 0-284 0 0,11 6 420 0 0,47 20 160 0 0,-41-24-3040 0 0,-15-2 630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 3680 0 0,'0'0'11562'0'0,"-5"7"-10564"0"0,-1 3-211 0 0,0 0 0 0 0,-7 17 0 0 0,-5 11 18 0 0,-34 59 143 0 0,43-80-448 0 0,-9 24 0 0 0,14-29-368 0 0,-1 0 1 0 0,-1 0-1 0 0,0 0 1 0 0,-15 21 0 0 0,18-29 2 0 0,1-3-119 0 0,1 1 0 0 0,-1-1 0 0 0,1 1 1 0 0,0 0-1 0 0,-1 0 0 0 0,1-1 0 0 0,0 1 0 0 0,0 0 0 0 0,0 0 0 0 0,1 0 0 0 0,-1 0 1 0 0,0 1-1 0 0,1-1 0 0 0,-1 0 0 0 0,1 4 0 0 0,0-5-1045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4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20 106 3224 0 0,'0'0'12545'0'0,"-6"5"-11216"0"0,1 17-1005 0 0,5-9-31 0 0,-5 109 473 0 0,1-45 3208 0 0,6-102-3826 0 0,1 0-1 0 0,1 1 1 0 0,1-1-1 0 0,12-34 1 0 0,-2 7 62 0 0,-12 42-120 0 0,1-1-1 0 0,0 1 1 0 0,0-1 0 0 0,11-16-1 0 0,-12 22-110 0 0,1-1 0 0 0,0 1 0 0 0,1-1 0 0 0,-1 1 1 0 0,1 0-1 0 0,0 0 0 0 0,0 1 0 0 0,0 0 0 0 0,6-4 0 0 0,-8 6 97 0 0,0 0-1 0 0,0 1 1 0 0,0 0-1 0 0,0-1 1 0 0,0 1 0 0 0,0 0-1 0 0,0 0 1 0 0,0 1 0 0 0,1-1-1 0 0,-1 1 1 0 0,0-1-1 0 0,0 1 1 0 0,1 0 0 0 0,-1 0-1 0 0,0 0 1 0 0,1 1 0 0 0,3 0-1 0 0,-6 0-56 0 0,-1-1 0 0 0,1 1 0 0 0,0 0 0 0 0,-1-1 0 0 0,1 1 0 0 0,0 0 0 0 0,-1-1 0 0 0,1 1 1 0 0,-1 0-1 0 0,1 0 0 0 0,-1-1 0 0 0,1 1 0 0 0,-1 0 0 0 0,1 0 0 0 0,-1 0 0 0 0,0 0 0 0 0,0 0 0 0 0,1 0 0 0 0,-1 0 0 0 0,0-1 0 0 0,0 3 0 0 0,0 18 326 0 0,-2-16-357 0 0,0 0-1 0 0,0 0 0 0 0,0-1 1 0 0,-1 1-1 0 0,0-1 0 0 0,1 1 1 0 0,-1-1-1 0 0,-1 0 0 0 0,1 0 1 0 0,-1 0-1 0 0,-6 5 0 0 0,5-6 138 0 0,0 0 0 0 0,0 0 0 0 0,0-1 0 0 0,0 1 0 0 0,0-1 0 0 0,-11 2 0 0 0,15-4-228 0 0,-4 2-1391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29:55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19 114 4144 0 0,'-5'5'15129'0'0,"6"-4"-15086"0"0,-1 0-1 0 0,1-1 1 0 0,-1 1 0 0 0,1 0 0 0 0,0 0-1 0 0,0-1 1 0 0,-1 1 0 0 0,1 0 0 0 0,0-1 0 0 0,0 1-1 0 0,0-1 1 0 0,0 1 0 0 0,0-1 0 0 0,0 1 0 0 0,0-1-1 0 0,0 0 1 0 0,0 1 0 0 0,0-1 0 0 0,0 0-1 0 0,0 0 1 0 0,0 0 0 0 0,0 0 0 0 0,0 0 0 0 0,0 0-1 0 0,0 0 1 0 0,0 0 0 0 0,0 0 0 0 0,0 0 0 0 0,0-1-1 0 0,0 1 1 0 0,1-1 0 0 0,2-1 141 0 0,-1-1-1 0 0,1 1 1 0 0,-1-1 0 0 0,0 0-1 0 0,0 1 1 0 0,4-6 0 0 0,2-2-203 0 0,-7 7 45 0 0,0 0-1 0 0,0 0 1 0 0,0 0 0 0 0,-1-1 0 0 0,0 1 0 0 0,1 0 0 0 0,-1 0 0 0 0,-1-1-1 0 0,1 1 1 0 0,0-1 0 0 0,-1 1 0 0 0,1-1 0 0 0,-1 1 0 0 0,0-1-1 0 0,0 1 1 0 0,-1-1 0 0 0,1 1 0 0 0,-1-1 0 0 0,0 1 0 0 0,0-1 0 0 0,0 1-1 0 0,-1-4 1 0 0,1 6 7 0 0,1 0 0 0 0,-1 0-1 0 0,0 1 1 0 0,1-1 0 0 0,-1 0-1 0 0,0 0 1 0 0,1 0 0 0 0,-1 1-1 0 0,0-1 1 0 0,0 0 0 0 0,0 1-1 0 0,0-1 1 0 0,1 1 0 0 0,-1-1-1 0 0,0 1 1 0 0,0-1 0 0 0,0 1 0 0 0,0 0-1 0 0,0-1 1 0 0,0 1 0 0 0,0 0-1 0 0,0 0 1 0 0,0 0 0 0 0,-1 0-1 0 0,1 0 1 0 0,0 0 0 0 0,-1 0-1 0 0,0 0-24 0 0,0 1-1 0 0,1 0 0 0 0,-1 0 0 0 0,0 0 0 0 0,0 0 1 0 0,1 0-1 0 0,-1 0 0 0 0,1 0 0 0 0,-1 1 0 0 0,1-1 1 0 0,-1 0-1 0 0,1 1 0 0 0,-3 2 0 0 0,0 3 167 0 0,-1-1 0 0 0,1 1 0 0 0,0 0 0 0 0,1 0 0 0 0,-1 0-1 0 0,1 0 1 0 0,1 1 0 0 0,0 0 0 0 0,0-1 0 0 0,-1 10 0 0 0,2-12-42 0 0,1 1 1 0 0,0-1 0 0 0,0 1 0 0 0,0-1 0 0 0,1 0 0 0 0,-1 1 0 0 0,1-1 0 0 0,1 1 0 0 0,-1-1-1 0 0,1 0 1 0 0,0 0 0 0 0,0 0 0 0 0,0 0 0 0 0,1 0 0 0 0,5 7 0 0 0,-6-10-130 0 0,0 1 0 0 0,1-1 0 0 0,0 0 0 0 0,0 1 0 0 0,0-1 0 0 0,0-1 0 0 0,0 1 0 0 0,0 0 0 0 0,0-1 0 0 0,0 1 0 0 0,1-1 0 0 0,-1 0 0 0 0,4 1-1 0 0,-1-1-3 0 0,0 0 0 0 0,0 0 0 0 0,0 0 0 0 0,0-1 0 0 0,1 0-1 0 0,10-1 1 0 0,9 0-3383 0 0,-1 0-2944 0 0,-15 1-1383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5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528 3 6448 0 0,'5'-2'19074'0'0,"-16"8"-18883"0"0,1 0 0 0 0,-17 16 0 0 0,-7 3-616 0 0,-90 56 805 0 0,54-39 158 0 0,-53 36-439 0 0,111-69-91 0 0,-19 13 384 0 0,-49 27 0 0 0,69-42 37 0 0,20-2 83 0 0,-2-3-453 0 0,-1 0-51 0 0,0-1-1 0 0,1 0 0 0 0,-1 0 1 0 0,0-1-1 0 0,11 0 1 0 0,8 1 23 0 0,-4-1 95 0 0,25-1 1 0 0,-4-1 28 0 0,8 1-19 0 0,-22 0-94 0 0,0 1-1 0 0,0 1 0 0 0,0 2 1 0 0,39 7-1 0 0,-58-7-71 0 0,0 1 0 0 0,1 0-1 0 0,-2 0 1 0 0,1 1 0 0 0,0 0 0 0 0,-1 0 0 0 0,0 1 0 0 0,0 0 0 0 0,7 8-1 0 0,-2 1-1710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50 10136 0 0,'1'-1'19'0'0,"-1"0"0"0"0,1 0 1 0 0,-1 0-1 0 0,1 0 1 0 0,-1 0-1 0 0,1-1 0 0 0,-1 1 1 0 0,0 0-1 0 0,0 0 0 0 0,0 0 1 0 0,1 0-1 0 0,-1-2 0 0 0,-1 2 336 0 0,1-1-1 0 0,0 1 1 0 0,0 0-1 0 0,-1 0 0 0 0,1-1 1 0 0,-1 1-1 0 0,1 0 0 0 0,-1 0 1 0 0,0-1-1 0 0,1 1 0 0 0,-1 0 1 0 0,0 0-1 0 0,0 0 0 0 0,0 0 1 0 0,-1-1-1 0 0,1 0 339 0 0,-1 1-1 0 0,0 0 1 0 0,0-1-1 0 0,0 1 0 0 0,0 0 1 0 0,0 0-1 0 0,0 0 1 0 0,-4-1-1 0 0,-9 1 560 0 0,7 2-993 0 0,-1 0 0 0 0,1 1 0 0 0,-1 0 0 0 0,1 1 0 0 0,0 0 0 0 0,0 0 0 0 0,0 1 0 0 0,0-1 0 0 0,1 2 0 0 0,-1-1 0 0 0,1 1 0 0 0,0 1 0 0 0,1-1 0 0 0,-7 7 0 0 0,5-4-230 0 0,1 1 0 0 0,1-1 0 0 0,0 1 0 0 0,0 0 0 0 0,1 0 0 0 0,0 1 0 0 0,0 0 0 0 0,1-1 0 0 0,0 2 0 0 0,-4 20-1 0 0,5-17 12 0 0,1 1-1 0 0,0 0 1 0 0,1 1-1 0 0,2 25 1 0 0,0-31 23 0 0,0 0 0 0 0,1 0 0 0 0,1 0 1 0 0,-1 0-1 0 0,2 0 0 0 0,-1-1 0 0 0,10 17 0 0 0,-10-19 11 0 0,1-1-1 0 0,0 0 1 0 0,0 0-1 0 0,1-1 1 0 0,0 1-1 0 0,0-1 1 0 0,0 0-1 0 0,7 5 1 0 0,-9-8-28 0 0,0 0 1 0 0,0 0-1 0 0,0-1 1 0 0,1 1-1 0 0,-1-1 1 0 0,0 0-1 0 0,0 0 0 0 0,1 0 1 0 0,-1 0-1 0 0,1 0 1 0 0,-1-1-1 0 0,1 0 1 0 0,-1 1-1 0 0,1-1 0 0 0,-1-1 1 0 0,1 1-1 0 0,-1 0 1 0 0,6-2-1 0 0,0-1 48 0 0,0 0 1 0 0,0-1-1 0 0,-1 1 0 0 0,1-2 1 0 0,-1 1-1 0 0,0-1 0 0 0,0-1 1 0 0,-1 1-1 0 0,1-1 0 0 0,-1-1 1 0 0,0 1-1 0 0,-1-1 0 0 0,0 0 0 0 0,9-14 1 0 0,-6 6-2 0 0,0 0-1 0 0,-1-1 1 0 0,-1 0 0 0 0,0 0 0 0 0,-1-1-1 0 0,7-34 1 0 0,-4 2-3 0 0,8-34-2080 0 0,-17 82 1818 0 0,0 0-1 0 0,1 0 1 0 0,-1 0-1 0 0,0 0 1 0 0,1 1-1 0 0,-1-1 1 0 0,1 0-1 0 0,-1 0 1 0 0,1 0 0 0 0,-1 1-1 0 0,1-1 1 0 0,0 0-1 0 0,-1 1 1 0 0,1-1-1 0 0,0 0 1 0 0,0 1-1 0 0,-1-1 1 0 0,1 1 0 0 0,0-1-1 0 0,0 1 1 0 0,0 0-1 0 0,0-1 1 0 0,-1 1-1 0 0,3-1 1 0 0,0 1-426 0 0,-1 0 0 0 0,1 0 0 0 0,0 0 0 0 0,0 0 0 0 0,0 0 0 0 0,5 2 0 0 0,6 0-1893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6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72 2760 0 0,'-6'-14'4152'0'0,"0"-32"2132"0"0,5 35-1780 0 0,3 17 179 0 0,-2 33-4255 0 0,0 30 232 0 0,-14 219-106 0 0,-3-24 538 0 0,16-226-985 0 0,1-23-5505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7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70 5064 0 0,'-1'-4'450'0'0,"-4"-11"107"0"0,-4 0 11539 0 0,19-5-7762 0 0,-5 18-4054 0 0,0 0 0 0 0,1 0 0 0 0,-1 1 0 0 0,1-1 0 0 0,0 1 0 0 0,-1 1 0 0 0,8-1 0 0 0,2 0 321 0 0,9-1 95 0 0,1 1 1 0 0,37 4-1 0 0,-3 0-603 0 0,25 2-168 0 0,-81-5-80 0 0,0 0 1 0 0,0 0-1 0 0,0 0 1 0 0,0 0-1 0 0,0-1 1 0 0,3 0-1 0 0,3-1-2322 0 0,-1 1-3644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7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0 15632 0 0,'0'0'1417'0'0,"-2"1"-1077"0"0,1-1 0 0 0,0 0 0 0 0,-1 1 0 0 0,1 0 0 0 0,0-1 1 0 0,0 1-1 0 0,-1 0 0 0 0,1-1 0 0 0,-2 3 0 0 0,2 0-188 0 0,0 0 0 0 0,1 0 0 0 0,-1 0 0 0 0,1 0 0 0 0,-1 0 0 0 0,1 0 0 0 0,0 0 0 0 0,0 0 0 0 0,0 0 0 0 0,0 0 0 0 0,1 0 0 0 0,-1 0 0 0 0,1 0 0 0 0,0 0 0 0 0,0 0 0 0 0,2 5 0 0 0,3 3 36 0 0,-1 1 1 0 0,13 16-1 0 0,-6-9 121 0 0,22 24 1 0 0,-28-37-549 0 0,0 0 0 0 0,11 9 0 0 0,-13-13-351 0 0,0 1-1 0 0,0-1 1 0 0,0 0-1 0 0,0 0 1 0 0,1 0-1 0 0,3 1 0 0 0,1-2-977 0 0</inkml:trace>
  <inkml:trace contextRef="#ctx0" brushRef="#br0" timeOffset="1">384 63 5528 0 0,'0'0'422'0'0,"-9"0"205"0"0,-10 10 9020 0 0,0 6-5678 0 0,12-8-3559 0 0,0 0 0 0 0,-8 13 0 0 0,-51 97 1627 0 0,19-28-1554 0 0,-139 269-255 0 0,178-331-1750 0 0,17-31-1526 0 0,4 1 1286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8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50 176 10136 0 0,'0'0'918'0'0,"-7"17"2740"0"0,5-9-2971 0 0,2 0 1 0 0,-1-1 0 0 0,1 1-1 0 0,1 11 1 0 0,0 4 169 0 0,0 26-4 0 0,0-9-329 0 0,-2 0 1 0 0,-8 54-1 0 0,-11 27 1138 0 0,20-118-1525 0 0,-1-1-1 0 0,1 1 1 0 0,-1-1 0 0 0,0 1-1 0 0,0-1 1 0 0,0 0-1 0 0,-1 3 1 0 0,2-5-117 0 0,0 0 1 0 0,0 0-1 0 0,0 0 1 0 0,0 1-1 0 0,-1-1 1 0 0,1 0-1 0 0,0 0 1 0 0,0 0-1 0 0,0 0 0 0 0,0 0 1 0 0,0 0-1 0 0,0 0 1 0 0,0 0-1 0 0,0 0 1 0 0,0 0-1 0 0,0 0 1 0 0,0 0-1 0 0,0 0 1 0 0,-1 0-1 0 0,1 0 1 0 0,0 0-1 0 0,0 0 1 0 0,0 0-1 0 0,0 0 1 0 0,0 0-1 0 0,0 0 1 0 0,0 0-1 0 0,0 0 1 0 0,0 0-1 0 0,0 0 0 0 0,-1 0 1 0 0,1 0-1 0 0,0 0 1 0 0,0 0-1 0 0,0 0 1 0 0,0 0-1 0 0,0 0 1 0 0,0 0-1 0 0,0 0 1 0 0,0 0-1 0 0,0 0 1 0 0,0 0-1 0 0,0 0 1 0 0,0-1-1 0 0,0 1 1 0 0,-1 0-1 0 0,1 0 1 0 0,0 0-1 0 0,0 0 1 0 0,0 0-1 0 0,0 0 0 0 0,0 0 1 0 0,0 0-1 0 0,0 0 1 0 0,0 0-1 0 0,-2-13 445 0 0,1-27-530 0 0,2 1 1 0 0,9-59-1 0 0,-1 12 155 0 0,-7 59 253 0 0,2 1 0 0 0,1 0-1 0 0,0 0 1 0 0,13-31 0 0 0,-11 38-234 0 0,0 2 1 0 0,2-1-1 0 0,0 1 1 0 0,1 0-1 0 0,1 1 1 0 0,18-22-1 0 0,-23 31 20 0 0,1-1 1 0 0,1 1-1 0 0,10-7 0 0 0,-16 12-95 0 0,0 0 0 0 0,1 1-1 0 0,-1-1 1 0 0,1 1 0 0 0,-1-1-1 0 0,1 1 1 0 0,0 0 0 0 0,-1 0-1 0 0,1 0 1 0 0,0 1 0 0 0,0-1-1 0 0,0 1 1 0 0,0-1 0 0 0,0 1-1 0 0,4 0 1 0 0,-5 1-18 0 0,0 0 0 0 0,0 0 0 0 0,0-1 0 0 0,0 1-1 0 0,0 0 1 0 0,0 1 0 0 0,0-1 0 0 0,0 0 0 0 0,-1 0 0 0 0,1 1 0 0 0,-1-1 0 0 0,1 1-1 0 0,-1 0 1 0 0,1-1 0 0 0,-1 1 0 0 0,0 0 0 0 0,0 0 0 0 0,0 0 0 0 0,0 0-1 0 0,0-1 1 0 0,0 2 0 0 0,-1-1 0 0 0,1 0 0 0 0,-1 0 0 0 0,1 2 0 0 0,1 4 58 0 0,-1 0-1 0 0,0 1 1 0 0,0-1 0 0 0,-1 0 0 0 0,-1 10 0 0 0,0-7 107 0 0,0-1-1 0 0,-1 1 1 0 0,-1-1-1 0 0,0 0 1 0 0,0 0 0 0 0,-1 0-1 0 0,0 0 1 0 0,-7 11-1 0 0,8-16-278 0 0,0-1-1 0 0,0 1 1 0 0,0-1-1 0 0,0 0 1 0 0,-1-1-1 0 0,1 1 1 0 0,-1 0-1 0 0,0-1 1 0 0,0 0-1 0 0,0 0 1 0 0,-1 0-1 0 0,1 0 0 0 0,-1-1 1 0 0,1 0-1 0 0,-1 0 1 0 0,0 0-1 0 0,0-1 1 0 0,0 1-1 0 0,-5 0 1 0 0,0-2-1411 0 0,10 0 1375 0 0,0 0-1 0 0,-1-1 1 0 0,1 1-1 0 0,0 0 1 0 0,-2-3-2286 0 0,2 3 2286 0 0,0 0-1 0 0,0 0 1 0 0,0 0-1 0 0,0 0 1 0 0,0-1 0 0 0,0 1-1 0 0,0 0 1 0 0,0 0-1 0 0,0 0 1 0 0,1-1-1 0 0,-1 1 1 0 0,0 0-1 0 0,0 0 1 0 0,0 0 0 0 0,0 0-1 0 0,0-1 1 0 0,0 1-1 0 0,1 0-268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4 254 4608 0 0,'-2'-6'10990'0'0,"0"-3"-8911"0"0,2 7-1953 0 0,1 0 1 0 0,-1 0 0 0 0,0 0 0 0 0,1 1-1 0 0,-1-1 1 0 0,1 0 0 0 0,-1 0-1 0 0,1 1 1 0 0,0-1 0 0 0,-1 0-1 0 0,1 1 1 0 0,0-1 0 0 0,0 0-1 0 0,2-1 1 0 0,20-18 2684 0 0,-3 3-1672 0 0,53-62-123 0 0,-70 76-977 0 0,0 0-1 0 0,0 1 1 0 0,0-1 0 0 0,-1 0-1 0 0,0 0 1 0 0,1-1-1 0 0,1-5 1 0 0,-3 8-23 0 0,0 0 0 0 0,-1 0 1 0 0,1 0-1 0 0,-1 0 0 0 0,1 0 0 0 0,-1 0 0 0 0,0 0 0 0 0,0 0 1 0 0,1 0-1 0 0,-1 0 0 0 0,-1 0 0 0 0,1 0 0 0 0,0 0 0 0 0,0 0 1 0 0,-1 1-1 0 0,1-1 0 0 0,-1 0 0 0 0,-1-3 0 0 0,1 4 3 0 0,1 0-1 0 0,-1 0 0 0 0,0 0 0 0 0,0 0 1 0 0,0 0-1 0 0,0 0 0 0 0,0 1 0 0 0,0-1 1 0 0,0 0-1 0 0,0 0 0 0 0,0 1 1 0 0,0-1-1 0 0,0 1 0 0 0,0-1 0 0 0,0 1 1 0 0,0-1-1 0 0,-1 1 0 0 0,1 0 0 0 0,0 0 1 0 0,0-1-1 0 0,-1 1 0 0 0,1 0 1 0 0,0 0-1 0 0,0 0 0 0 0,-1 0 0 0 0,1 1 1 0 0,0-1-1 0 0,0 0 0 0 0,0 0 0 0 0,-1 1 1 0 0,1-1-1 0 0,0 1 0 0 0,0-1 1 0 0,0 1-1 0 0,0-1 0 0 0,0 1 0 0 0,0 0 1 0 0,-1 0-1 0 0,-2 2 61 0 0,0 0 0 0 0,0 0 1 0 0,1 0-1 0 0,-1 1 0 0 0,1-1 0 0 0,0 1 1 0 0,0 0-1 0 0,0 0 0 0 0,-2 4 1 0 0,-6 14 412 0 0,1-1 0 0 0,1 1 0 0 0,-9 33 1 0 0,16-47-388 0 0,1-1 0 0 0,-1 1 1 0 0,1 0-1 0 0,0 0 0 0 0,1 0 1 0 0,0 0-1 0 0,0 0 0 0 0,1 0 1 0 0,0 0-1 0 0,0-1 0 0 0,1 1 1 0 0,0 0-1 0 0,0-1 0 0 0,4 9 1 0 0,-4-13-103 0 0,0-1 0 0 0,0 1 0 0 0,0-1 0 0 0,0 1 1 0 0,0-1-1 0 0,0 0 0 0 0,0 0 0 0 0,1 0 0 0 0,-1 0 1 0 0,1 0-1 0 0,0 0 0 0 0,-1-1 0 0 0,1 0 0 0 0,0 1 1 0 0,0-1-1 0 0,0 0 0 0 0,0 0 0 0 0,0 0 0 0 0,0-1 0 0 0,0 1 1 0 0,0-1-1 0 0,0 0 0 0 0,6 0 0 0 0,5 0-430 0 0,1-1 0 0 0,0-1 0 0 0,23-6 0 0 0,-25 6-952 0 0,24-10 1 0 0,-14 2-920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19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8 18487 0 0,'-28'-5'9567'0'0,"32"3"-9238"0"0,9 3-186 0 0,0 1 0 0 0,24 6 0 0 0,-26-5-116 0 0,27 4 89 0 0,-1-2-1 0 0,1-2 1 0 0,59-2 0 0 0,-68-1-19 0 0,1-2-7 0 0,-20 2-41 0 0,-1-1 0 0 0,0 1 0 0 0,19 2-1 0 0,-23-2-11 0 0,-4 0-30 0 0,0 0 0 0 0,-1 0-1 0 0,1 0 1 0 0,0 0-1 0 0,0 0 1 0 0,0 0 0 0 0,-1 0-1 0 0,1 0 1 0 0,0 0-1 0 0,0 0 1 0 0,-1 0 0 0 0,1 1-1 0 0,0-1 1 0 0,0 0 0 0 0,-1 1-1 0 0,2 0 1 0 0,-1-1 179 0 0,-3 3-154 0 0,1 0 0 0 0,0 0 0 0 0,-1 1 0 0 0,1-1-1 0 0,-1-1 1 0 0,0 1 0 0 0,0 0 0 0 0,0 0 0 0 0,0-1 0 0 0,0 1-1 0 0,-5 3 1 0 0,4-3 14 0 0,-135 126 577 0 0,137-129-623 0 0,-121 108 413 0 0,107-94-365 0 0,12-10-19 0 0,-1-1-1 0 0,1 0 1 0 0,-1 0 0 0 0,1 0-1 0 0,-1 0 1 0 0,0 0 0 0 0,-8 3 0 0 0,10-6-61 0 0,3 0-65 0 0,-1 0 0 0 0,1 0 0 0 0,0 0 0 0 0,0-1 0 0 0,0 1 0 0 0,0 0 0 0 0,0-1 0 0 0,0 1 1 0 0,0-1-1 0 0,-1 1 0 0 0,1-1 0 0 0,1 0 0 0 0,11-6-854 0 0,0 4-724 0 0,-1-1-386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49 3224 0 0,'0'0'5706'0'0,"-5"-11"-150"0"0,5 8-5225 0 0,0 1-1 0 0,0 0 1 0 0,0 0-1 0 0,0-1 1 0 0,0 1-1 0 0,1 0 1 0 0,-1 0-1 0 0,1 0 1 0 0,1-4-1 0 0,1 1 786 0 0,2-1-273 0 0,-4 6-427 0 0,-11 15 4672 0 0,-18 14-4755 0 0,12-13 31 0 0,-20 18-91 0 0,-1-2 0 0 0,-68 46-1 0 0,-3 2-92 0 0,57-34 46 0 0,45-42-140 0 0,1 1 0 0 0,0 0-1 0 0,0-1 1 0 0,1 2 0 0 0,-8 9 0 0 0,7-7 199 0 0,5-8-275 0 0,0 0 0 0 0,0 1 0 0 0,0-1 0 0 0,0 1 0 0 0,0-1 0 0 0,0 0 0 0 0,0 1 0 0 0,0-1 0 0 0,0 0 0 0 0,1 1 0 0 0,-1-1 0 0 0,0 0 0 0 0,0 1 0 0 0,0-1 0 0 0,1 0 0 0 0,-1 0 0 0 0,0 1 0 0 0,0-1 0 0 0,1 0 0 0 0,-1 0-1 0 0,0 1 1 0 0,0-1 0 0 0,1 0 0 0 0,-1 0 0 0 0,0 0 0 0 0,1 1 0 0 0,-1-1 0 0 0,0 0 0 0 0,1 0 0 0 0,-1 0 0 0 0,0 0 0 0 0,1 0 0 0 0,0 0 0 0 0,10 5 74 0 0,2-3-105 0 0,0 0 0 0 0,0-1-1 0 0,0 0 1 0 0,0-1 0 0 0,0-1 0 0 0,0 0 0 0 0,17-3 0 0 0,4 0-297 0 0,19-2 223 0 0,-13 1 55 0 0,-1 2 0 0 0,43 2-1 0 0,36 8-4333 0 0,-85-4-4155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119 345 2760 0 0,'0'0'5258'0'0,"-5"18"-4156"0"0,5-17-1101 0 0,0 0-1 0 0,0 0 0 0 0,1 0 0 0 0,-1 0 0 0 0,0 0 1 0 0,0 0-1 0 0,0 0 0 0 0,-1 0 0 0 0,1 0 0 0 0,0 0 1 0 0,0 0-1 0 0,-1 0 0 0 0,1 0 0 0 0,-1 1 0 0 0,-3 7-11 0 0,3-8 7 0 0,1 1 0 0 0,-1 0 1 0 0,0-1-1 0 0,0 1 0 0 0,0-1 1 0 0,0 1-1 0 0,0-1 0 0 0,0 1 0 0 0,0-1 1 0 0,-2 3-1 0 0,-4 4-43 0 0,5-5-98 0 0,0 0 1 0 0,0-1 0 0 0,0 1 0 0 0,-1-1 0 0 0,1 1-1 0 0,-1-1 1 0 0,1 0 0 0 0,-1 0 0 0 0,-4 2-1 0 0,7-3 149 0 0,-1-1-77 0 0,0 1 105 0 0,1 0 0 0 0,-1 0 0 0 0,0-1 0 0 0,1 1 0 0 0,-1 0 0 0 0,0-1 0 0 0,0 1 1 0 0,0 0-1 0 0,0-1 0 0 0,1 1 0 0 0,-3 0 0 0 0,-8 8 1955 0 0,-26 42 10976 0 0,39-61-11499 0 0,8-22-1857 0 0,-7 25 906 0 0,87-202 616 0 0,-53 133-778 0 0,-21 45-51 0 0,28-43-1 0 0,-44 74-297 0 0,1-1 0 0 0,-1 1 0 0 0,0-1 0 0 0,0 1 0 0 0,0 0 0 0 0,0-1 0 0 0,1 1 0 0 0,-1-1 0 0 0,0 1 0 0 0,1 0 0 0 0,-1-1 0 0 0,0 1 0 0 0,0 0 0 0 0,1-1 0 0 0,-1 1 0 0 0,1 0 0 0 0,-1 0 0 0 0,0-1 0 0 0,1 1 0 0 0,-1 0 0 0 0,1 0 0 0 0,-1 0 0 0 0,0-1 0 0 0,1 1 0 0 0,-1 0 0 0 0,1 0 0 0 0,-1 0 0 0 0,1 0 0 0 0,-1 0 0 0 0,1 0 0 0 0,-1 0 0 0 0,1 0 0 0 0,-1 0 0 0 0,1 0 0 0 0,-1 0 0 0 0,0 0 0 0 0,1 0 0 0 0,-1 1 0 0 0,1-1 0 0 0,-1 0 0 0 0,1 0 0 0 0,-1 0 0 0 0,0 1 0 0 0,1-1 0 0 0,-1 0 0 0 0,0 0 0 0 0,1 1 0 0 0,-1-1 0 0 0,0 0 0 0 0,1 1 0 0 0,-1-1 0 0 0,0 0 0 0 0,1 1 0 0 0,-1-1 0 0 0,0 1 0 0 0,0-1 0 0 0,0 0 0 0 0,1 1 0 0 0,-1 0 0 0 0,1 2 14 0 0,1 0 0 0 0,-1 0 0 0 0,0 1 1 0 0,0-1-1 0 0,1 6 0 0 0,0 24 28 0 0,-1 0 1 0 0,-7 61-1 0 0,0 8 23 0 0,6-97-67 0 0,1-1 0 0 0,-1 1 0 0 0,1-1 0 0 0,0 0 0 0 0,0 1 0 0 0,0-1 0 0 0,0 0 0 0 0,1 1 0 0 0,2 3 0 0 0,-4-7 1 0 0,0-1 0 0 0,1 1 1 0 0,-1-1-1 0 0,1 1 0 0 0,-1 0 0 0 0,1-1 0 0 0,-1 1 0 0 0,1-1 0 0 0,0 1 1 0 0,-1-1-1 0 0,1 1 0 0 0,0-1 0 0 0,-1 0 0 0 0,1 1 0 0 0,0-1 0 0 0,0 0 1 0 0,-1 1-1 0 0,1-1 0 0 0,0 0 0 0 0,0 0 0 0 0,-1 0 0 0 0,1 0 0 0 0,0 0 1 0 0,0 0-1 0 0,0 0 0 0 0,-1 0 0 0 0,2 0 0 0 0,11-4 31 0 0,-10 2-20 0 0,1 0-1 0 0,0-1 0 0 0,-1 0 1 0 0,1 0-1 0 0,-1 0 1 0 0,0 0-1 0 0,0 0 1 0 0,0-1-1 0 0,0 1 0 0 0,-1-1 1 0 0,1 0-1 0 0,3-7 1 0 0,6-8 27 0 0,-2 2 48 0 0,0 0 0 0 0,8-20 0 0 0,11-20 113 0 0,-4 10-11 0 0,-16 29-35 0 0,19-29-1 0 0,-4 11 77 0 0,-16 23-144 0 0,0 0 1 0 0,1 1-1 0 0,12-14 0 0 0,-21 26-84 0 0,1-1-1 0 0,-1 1 0 0 0,1 0 1 0 0,-1-1-1 0 0,0 1 0 0 0,1 0 1 0 0,-1-1-1 0 0,1 1 1 0 0,-1 0-1 0 0,1-1 0 0 0,-1 1 1 0 0,1 0-1 0 0,-1 0 0 0 0,1 0 1 0 0,-1 0-1 0 0,1-1 1 0 0,-1 1-1 0 0,1 0 0 0 0,-1 0 1 0 0,1 0-1 0 0,-1 0 0 0 0,1 0 1 0 0,-1 0-1 0 0,1 0 1 0 0,0 0-1 0 0,0 1 0 0 0,0-1 3 0 0,0 1 0 0 0,0-1 0 0 0,-1 1 0 0 0,1 0 0 0 0,0-1 0 0 0,0 1 0 0 0,-1 0 0 0 0,1 0 0 0 0,0-1-1 0 0,-1 1 1 0 0,1 0 0 0 0,0 2 0 0 0,1 1 9 0 0,0 0 0 0 0,0 1 0 0 0,-1-1-1 0 0,2 9 1 0 0,1 26 51 0 0,-2-1-1 0 0,-5 61 1 0 0,0-13 14 0 0,2-58-66 0 0,1-18-12 0 0,-1-1-1 0 0,1 1 1 0 0,2 14 0 0 0,0-11-7 0 0,3 13-20 0 0,-4-25-7 0 0,-1 0 1 0 0,1 1-1 0 0,-1-1 1 0 0,1 0-1 0 0,0 0 1 0 0,-1 0-1 0 0,1 0 1 0 0,0 0-1 0 0,0 0 1 0 0,0 0-1 0 0,0 0 1 0 0,0 0-1 0 0,0-1 1 0 0,0 1-1 0 0,0 0 1 0 0,0-1-1 0 0,3 2 1 0 0,-3-2-145 0 0,0 0 1 0 0,0 0 0 0 0,0 0-1 0 0,0 0 1 0 0,0 0 0 0 0,0 0-1 0 0,0 0 1 0 0,0 0 0 0 0,0-1 0 0 0,0 1-1 0 0,0 0 1 0 0,0-1 0 0 0,0 1-1 0 0,0 0 1 0 0,0-1 0 0 0,0 1-1 0 0,0-1 1 0 0,1-1 0 0 0,15-12-2538 0 0,-9 5 724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4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0 330 3224 0 0,'5'2'1237'0'0,"-4"-1"-282"0"0,0-1 0 0 0,0 1 0 0 0,1-1 0 0 0,-1 1-1 0 0,0-1 1 0 0,0 0 0 0 0,1 1 0 0 0,-1-1 0 0 0,0 0-1 0 0,0 0 1 0 0,3 0 0 0 0,11-5 2415 0 0,-12 3-3379 0 0,0-1 1 0 0,0 1 0 0 0,0-1 0 0 0,0 0-1 0 0,3-4 1 0 0,-4 5 832 0 0,34-37 709 0 0,-25 29-1382 0 0,-1-1 0 0 0,0-1 0 0 0,-1 1 0 0 0,10-17 0 0 0,1-10 145 0 0,16-47 0 0 0,-35 83-271 0 0,-1 0-1 0 0,1-1 0 0 0,-1 1 0 0 0,1 0 0 0 0,-1-1 1 0 0,0 1-1 0 0,1-1 0 0 0,-1 1 0 0 0,-1 0 0 0 0,1-1 1 0 0,0 1-1 0 0,-1-1 0 0 0,1 1 0 0 0,-1 0 1 0 0,1-1-1 0 0,-1 1 0 0 0,0 0 0 0 0,0 0 0 0 0,0 0 1 0 0,-1-1-1 0 0,1 1 0 0 0,0 0 0 0 0,-1 0 0 0 0,1 1 1 0 0,-1-1-1 0 0,0 0 0 0 0,0 0 0 0 0,1 1 1 0 0,-1-1-1 0 0,0 1 0 0 0,0 0 0 0 0,0 0 0 0 0,-1-1 1 0 0,1 1-1 0 0,0 1 0 0 0,-5-3 0 0 0,5 3 34 0 0,-1 0 0 0 0,1 0 0 0 0,-1-1 0 0 0,1 1 0 0 0,-1 1 0 0 0,1-1 0 0 0,-1 0 0 0 0,1 1 0 0 0,-1-1 0 0 0,1 1 0 0 0,-1 0 0 0 0,1 0 0 0 0,0 0 0 0 0,-1 0 0 0 0,1 0 0 0 0,0 0 0 0 0,0 1 0 0 0,0-1 0 0 0,0 1 0 0 0,0-1 0 0 0,0 1 0 0 0,0 0 0 0 0,-1 2 0 0 0,-5 5 2 0 0,2 1 0 0 0,-1 0 0 0 0,-8 17-1 0 0,12-23-34 0 0,0 5-10 0 0,-1 0-1 0 0,1 0 0 0 0,-4 16 1 0 0,2-3 65 0 0,2-9 165 0 0,0-1 1 0 0,1 1 0 0 0,0 0 0 0 0,1 0 0 0 0,0 1 0 0 0,1-1-1 0 0,3 19 1 0 0,-1-14-231 0 0,-2-12-15 0 0,0 0 0 0 0,1-1 0 0 0,-1 1 0 0 0,2-1 1 0 0,-1 1-1 0 0,0-1 0 0 0,1 1 0 0 0,5 9 0 0 0,0-1 0 0 0,-6-12 0 0 0,-1 0 0 0 0,1-1 0 0 0,0 1 0 0 0,0 0 0 0 0,0-1 0 0 0,0 1 0 0 0,0-1 0 0 0,0 1 0 0 0,0-1 0 0 0,0 0 0 0 0,0 1 0 0 0,1-1 0 0 0,-1 0 0 0 0,1 0 0 0 0,-1 0 0 0 0,4 2 0 0 0,-1-1-134 0 0,0-1-1 0 0,1 1 1 0 0,-1-1 0 0 0,0 0 0 0 0,1 0-1 0 0,0 0 1 0 0,-1 0 0 0 0,1-1-1 0 0,-1 0 1 0 0,1 0 0 0 0,0 0-1 0 0,-1-1 1 0 0,1 1 0 0 0,-1-1-1 0 0,1 0 1 0 0,-1 0 0 0 0,1-1-1 0 0,-1 1 1 0 0,0-1 0 0 0,0 0-1 0 0,0 0 1 0 0,0-1 0 0 0,0 1-1 0 0,0-1 1 0 0,0 0 0 0 0,-1 0-1 0 0,5-5 1 0 0,8-6-1553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5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10 17647 0 0,'-3'-2'231'0'0,"0"1"0"0"0,0 0 0 0 0,0-1 0 0 0,0 1 0 0 0,0 1-1 0 0,-5-2 1 0 0,7 2-184 0 0,0 0 0 0 0,0 0 0 0 0,0 0 0 0 0,0 0 0 0 0,0 0 0 0 0,-1 0 0 0 0,1 1 0 0 0,0-1 0 0 0,0 0 0 0 0,0 1 0 0 0,0-1 0 0 0,0 1 0 0 0,0-1 1 0 0,1 1-1 0 0,-1-1 0 0 0,0 1 0 0 0,0 0 0 0 0,0-1 0 0 0,0 1 0 0 0,1 0 0 0 0,-1 0 0 0 0,-1 1 0 0 0,-1 3 179 0 0,1 0 0 0 0,-1 0 0 0 0,1 1 0 0 0,0-1 0 0 0,0 0 0 0 0,1 1 0 0 0,-1-1 0 0 0,1 1 1 0 0,1 0-1 0 0,-1 7 0 0 0,-4 21 185 0 0,0-2-257 0 0,1-1 0 0 0,2 1-1 0 0,2 37 1 0 0,0-39 19 0 0,22 251 635 0 0,-16-237-768 0 0,19 67 0 0 0,-21-99-1800 0 0,1 0 0 0 0,11 20 1 0 0,-6-13-1648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245 136 13824 0 0,'-7'3'1430'0'0,"-10"2"237"0"0,1 2 1 0 0,-1 0-1 0 0,1 1 0 0 0,-22 14 1 0 0,27-14-1294 0 0,-1 0 1 0 0,2 1 0 0 0,-1 0-1 0 0,1 1 1 0 0,0 0 0 0 0,1 0 0 0 0,1 1-1 0 0,-1 1 1 0 0,2-1 0 0 0,-10 18-1 0 0,14-20-246 0 0,-1 0 0 0 0,2-1 0 0 0,-1 1-1 0 0,1 0 1 0 0,-2 14 0 0 0,4-18-54 0 0,-1 0 0 0 0,1 0 0 0 0,0 0 0 0 0,0 0 0 0 0,1 0 0 0 0,-1-1 0 0 0,1 1 0 0 0,0 0 0 0 0,0 0 0 0 0,1 0 0 0 0,3 7 0 0 0,-4-10-43 0 0,0-1-1 0 0,0 0 1 0 0,0 1-1 0 0,0-1 1 0 0,0 0 0 0 0,0 0-1 0 0,0 0 1 0 0,0 1-1 0 0,0-1 1 0 0,1-1-1 0 0,-1 1 1 0 0,1 0 0 0 0,-1 0-1 0 0,0 0 1 0 0,1-1-1 0 0,0 1 1 0 0,-1-1 0 0 0,1 1-1 0 0,-1-1 1 0 0,1 1-1 0 0,-1-1 1 0 0,1 0-1 0 0,0 0 1 0 0,-1 0 0 0 0,1 0-1 0 0,0 0 1 0 0,-1 0-1 0 0,1 0 1 0 0,-1-1-1 0 0,1 1 1 0 0,0-1 0 0 0,-1 1-1 0 0,1-1 1 0 0,-1 1-1 0 0,3-2 1 0 0,3-2 68 0 0,-1 0-1 0 0,1 0 1 0 0,-1 0 0 0 0,0-1 0 0 0,0 1-1 0 0,7-9 1 0 0,-2 0 30 0 0,0-1 1 0 0,0 0-1 0 0,-2 0 0 0 0,12-23 1 0 0,26-68 135 0 0,6-63-1219 0 0,-50 156 433 0 0,13-25-3318 0 0,-13 26 1513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5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9 125 17047 0 0,'-7'-3'1311'0'0,"6"2"-591"0"0,7 0 2443 0 0,18-7-1096 0 0,26-11-473 0 0,-4-1-1556 0 0,1 1-1 0 0,0 3 1 0 0,70-15 0 0 0,-89 24-1380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6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83 3224 0 0,'3'-15'1213'0'0,"-2"13"-403"0"0,0-2-203 0 0,1 0-1 0 0,-1 0 0 0 0,1 1 0 0 0,-1-1 0 0 0,0 0 1 0 0,0-1-1 0 0,0-3 0 0 0,0-6 1615 0 0,1-1 6103 0 0,-11 20-7687 0 0,5 3-613 0 0,1-1-1 0 0,0 1 0 0 0,0 0 0 0 0,0 0 0 0 0,1 1 0 0 0,-1 11 1 0 0,2-13-11 0 0,-13 85-13 0 0,-3 120 0 0 0,16-172 316 0 0,3 0-1 0 0,8 56 1 0 0,5-20 732 0 0,-12-67-1038 0 0,0 0-1 0 0,0-1 1 0 0,0 1 0 0 0,1-1 0 0 0,0 0 0 0 0,9 12 0 0 0,-12-19-5 0 0,0 0 0 0 0,-1 0-1 0 0,1 0 1 0 0,0 0 0 0 0,0 0 0 0 0,0 0-1 0 0,0 0 1 0 0,0 0 0 0 0,0 0-1 0 0,0-1 1 0 0,0 1 0 0 0,0 0 0 0 0,1-1-1 0 0,-1 1 1 0 0,0-1 0 0 0,0 0 0 0 0,1 1-1 0 0,-1-1 1 0 0,0 0 0 0 0,0 0-1 0 0,1 1 1 0 0,1-1 0 0 0,-2-1 31 0 0,1 1-1 0 0,0-1 1 0 0,0 1 0 0 0,0-1-1 0 0,0 0 1 0 0,0 0 0 0 0,0 0 0 0 0,-1 0-1 0 0,1 0 1 0 0,0 0 0 0 0,-1 0 0 0 0,4-3-1 0 0,2-4 166 0 0,0-1-1 0 0,-1 1 1 0 0,0-1-1 0 0,6-11 1 0 0,-11 18-177 0 0,87-138 1466 0 0,-66 105-839 0 0,1 0 1 0 0,33-37-1 0 0,-56 72-646 0 0,1-1 0 0 0,-1 1 0 0 0,0-1-1 0 0,0 1 1 0 0,1-1 0 0 0,-1 1 0 0 0,0 0 0 0 0,1-1 0 0 0,-1 1 0 0 0,0 0-1 0 0,1-1 1 0 0,-1 1 0 0 0,1 0 0 0 0,-1-1 0 0 0,1 1 0 0 0,-1 0-1 0 0,1 0 1 0 0,-1 0 0 0 0,1-1 0 0 0,-1 1 0 0 0,0 0 0 0 0,1 0-1 0 0,0 0 1 0 0,-1 0 0 0 0,1 0 0 0 0,-1 0 0 0 0,1 0 0 0 0,-1 0 0 0 0,1 0-1 0 0,-1 0 1 0 0,1 0 0 0 0,-1 0 0 0 0,1 0 0 0 0,-1 1 0 0 0,1-1-1 0 0,-1 0 1 0 0,0 0 0 0 0,1 1 0 0 0,-1-1 0 0 0,1 0 0 0 0,-1 0-1 0 0,1 1 1 0 0,-1-1 0 0 0,0 0 0 0 0,1 1 0 0 0,-1-1 0 0 0,0 1 0 0 0,1-1-1 0 0,-1 0 1 0 0,0 1 0 0 0,0-1 0 0 0,1 1 0 0 0,-1-1 0 0 0,0 1-1 0 0,0-1 1 0 0,0 1 0 0 0,0-1 0 0 0,1 1 0 0 0,-1 0 0 0 0,2 6 20 0 0,0-1 0 0 0,-1 1 1 0 0,2 10-1 0 0,-3-15-13 0 0,3 37 97 0 0,-2-1 1 0 0,-2 1-1 0 0,-8 59 1 0 0,2-27-36 0 0,6-66-179 0 0,1 0 0 0 0,0 1 0 0 0,0-1 0 0 0,1 1 0 0 0,0-1 0 0 0,0 1-1 0 0,0-1 1 0 0,0 0 0 0 0,1 1 0 0 0,3 7 0 0 0,-4-13 40 0 0,-1 0 1 0 0,0 1-1 0 0,1-1 0 0 0,-1 0 1 0 0,1 0-1 0 0,-1 1 0 0 0,1-1 1 0 0,-1 0-1 0 0,1 0 0 0 0,-1 0 1 0 0,1 1-1 0 0,-1-1 0 0 0,1 0 1 0 0,-1 0-1 0 0,1 0 0 0 0,-1 0 1 0 0,1 0-1 0 0,-1 0 0 0 0,1 0 1 0 0,0 0-1 0 0,-1-1 0 0 0,1 1 1 0 0,-1 0-1 0 0,1 0 0 0 0,-1 0 1 0 0,1 0-1 0 0,-1-1 0 0 0,1 1 1 0 0,-1 0-1 0 0,0-1 0 0 0,2 1 1 0 0,13-12-2565 0 0,-2 0 779 0 0,1-1-6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6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8 8752 0 0,'-3'-1'266'0'0,"0"0"-1"0"0,0 0 1 0 0,0 0 0 0 0,0 0 0 0 0,0 0 0 0 0,0 1 0 0 0,0-1-1 0 0,0 1 1 0 0,0 0 0 0 0,-1 0 0 0 0,1 0 0 0 0,0 0 0 0 0,-6 2-1 0 0,3-1 819 0 0,0 1 0 0 0,0-1 0 0 0,1 1-1 0 0,-1 0 1 0 0,0 1 0 0 0,-6 4-1 0 0,2-1-677 0 0,1 1-1 0 0,0 1 1 0 0,1 0-1 0 0,0 0 0 0 0,0 1 1 0 0,0 0-1 0 0,1 0 1 0 0,1 0-1 0 0,-1 1 0 0 0,2 0 1 0 0,-1 1-1 0 0,-5 15 1 0 0,6-12-243 0 0,0 0 0 0 0,1 0 0 0 0,1 1 0 0 0,1-1-1 0 0,0 1 1 0 0,0-1 0 0 0,2 1 0 0 0,-1 0 0 0 0,4 22 0 0 0,-3-34-131 0 0,1-1 0 0 0,-1 1 0 0 0,1-1 0 0 0,0 1-1 0 0,0-1 1 0 0,-1 0 0 0 0,1 1 0 0 0,1-1 0 0 0,-1 0 0 0 0,0 0-1 0 0,1 1 1 0 0,-1-1 0 0 0,1 0 0 0 0,-1-1 0 0 0,1 1 0 0 0,0 0-1 0 0,0 0 1 0 0,0-1 0 0 0,3 3 0 0 0,-3-3 24 0 0,1 0 0 0 0,0 0 0 0 0,0 0-1 0 0,0 0 1 0 0,-1-1 0 0 0,1 1 0 0 0,0-1 0 0 0,0 1 0 0 0,0-1 0 0 0,0 0 0 0 0,0 0-1 0 0,0-1 1 0 0,0 1 0 0 0,0 0 0 0 0,-1-1 0 0 0,7-1 0 0 0,2-3 36 0 0,-1 1 0 0 0,1-1 0 0 0,-1-1 0 0 0,1 0 0 0 0,-2-1 0 0 0,1 0 0 0 0,-1 0 0 0 0,0-1 0 0 0,0 0 0 0 0,-1 0 0 0 0,0-1 0 0 0,-1 0 0 0 0,10-15 0 0 0,-8 10-543 0 0,-1-1 1 0 0,0 0-1 0 0,-1 0 0 0 0,0-1 1 0 0,-2 0-1 0 0,0 0 0 0 0,0 0 1 0 0,3-33-1 0 0,-7 34-1451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6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73 310 13272 0 0,'0'0'1201'0'0,"-6"4"-962"0"0,-1 2 135 0 0,1 1 0 0 0,0 0 0 0 0,1 1 1 0 0,-1-1-1 0 0,1 1 0 0 0,1 0 0 0 0,0 0 1 0 0,0 1-1 0 0,0 0 0 0 0,1-1 0 0 0,1 1 0 0 0,-1 0 1 0 0,-1 13-1 0 0,2-8-197 0 0,1 0 0 0 0,0 0 0 0 0,1 0 0 0 0,1 1 0 0 0,0-1 0 0 0,1 0-1 0 0,0 0 1 0 0,5 15 0 0 0,-5-26-71 0 0,-1 1-1 0 0,0 0 0 0 0,1 0 0 0 0,0 0 1 0 0,0-1-1 0 0,0 1 0 0 0,0-1 0 0 0,0 1 1 0 0,1-1-1 0 0,0 0 0 0 0,0 0 0 0 0,0 0 1 0 0,0-1-1 0 0,3 4 0 0 0,-3-5-84 0 0,-1 0-1 0 0,0 0 0 0 0,1 0 1 0 0,-1 0-1 0 0,1 0 1 0 0,-1 0-1 0 0,1 0 0 0 0,-1-1 1 0 0,1 1-1 0 0,-1-1 1 0 0,1 0-1 0 0,0 0 0 0 0,-1 0 1 0 0,1 0-1 0 0,0 0 1 0 0,-1-1-1 0 0,1 1 0 0 0,-1-1 1 0 0,1 0-1 0 0,-1 1 1 0 0,1-1-1 0 0,3-2 0 0 0,2-2 175 0 0,1 1-1 0 0,-2-1 1 0 0,1-1-1 0 0,0 0 0 0 0,-1 0 1 0 0,0 0-1 0 0,0-1 1 0 0,7-9-1 0 0,-6 5 21 0 0,0-1-1 0 0,0-1 1 0 0,-1 1-1 0 0,10-25 1 0 0,-6 4 75 0 0,-2 0 1 0 0,0-1-1 0 0,5-61 0 0 0,-10 64-459 0 0,17-222 2426 0 0,-22 244-1242 0 0,0 8-426 0 0,-4 12-320 0 0,-4 21-751 0 0,1 8 332 0 0,2 0 1 0 0,1 1-1 0 0,3 0 1 0 0,1 0-1 0 0,2-1 1 0 0,6 43-1 0 0,-5-71-338 0 0,0 0 1 0 0,1 0-1 0 0,0 0 1 0 0,1-1-1 0 0,1 1 0 0 0,6 13 1 0 0,0-6-948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2 734 3680 0 0,'-2'13'15902'0'0,"17"-55"-13291"0"0,9-48-1 0 0,-5 17-1950 0 0,18-85 184 0 0,-18 74-544 0 0,21-123 364 0 0,-31 166-456 0 0,-1 100-96 0 0,0-2-148 0 0,2-1 0 0 0,26 82 0 0 0,-22-99 15 0 0,1 1-1 0 0,2-2 0 0 0,2 0 1 0 0,25 38-1 0 0,-35-61 43 0 0,-5-7 23 0 0,1-1 0 0 0,10 13 0 0 0,-13-18-38 0 0,-1-1 1 0 0,1 1 0 0 0,-1-1-1 0 0,1 0 1 0 0,-1 1 0 0 0,1-1-1 0 0,0 0 1 0 0,0 0-1 0 0,-1 0 1 0 0,1 0 0 0 0,0-1-1 0 0,0 1 1 0 0,0 0 0 0 0,0-1-1 0 0,0 0 1 0 0,0 1 0 0 0,3-1-1 0 0,-4 0 12 0 0,0 0 1 0 0,0 0-1 0 0,0-1 0 0 0,1 1 1 0 0,-1 0-1 0 0,0-1 0 0 0,0 1 0 0 0,0-1 1 0 0,0 1-1 0 0,0-1 0 0 0,0 0 0 0 0,0 1 1 0 0,-1-1-1 0 0,1 0 0 0 0,0 0 1 0 0,0 0-1 0 0,0 1 0 0 0,-1-1 0 0 0,1 0 1 0 0,0-2-1 0 0,12-21 382 0 0,-12 22-368 0 0,5-19 202 0 0,0 0 0 0 0,-1 0 0 0 0,-1-1 0 0 0,-1 1 1 0 0,0-27-1 0 0,0 5-86 0 0,2-74 31 0 0,-4 52-127 0 0,-2-23-4 0 0,-1 26-37 0 0,1 35-553 0 0,-6-31 0 0 0,6 52 15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8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51 6912 0 0,'-3'-11'736'0'0,"-10"-23"7721"0"0,13 34-8294 0 0,-1-1 0 0 0,1 1 0 0 0,-1-1 0 0 0,1 1 0 0 0,-1-1 0 0 0,1 1 0 0 0,-1 0 0 0 0,0-1 0 0 0,1 1 0 0 0,-1 0 1 0 0,1-1-1 0 0,-1 1 0 0 0,0 0 0 0 0,1 0 0 0 0,-1-1 0 0 0,0 1 0 0 0,1 0 0 0 0,-1 0 0 0 0,0 0 0 0 0,1 0 0 0 0,-1 0 0 0 0,0 0 0 0 0,1 0 0 0 0,-1 0 0 0 0,0 0 0 0 0,0 1 1 0 0,-16 3 1247 0 0,13-2-1269 0 0,1 1 0 0 0,0-1 0 0 0,0 1 0 0 0,0-1 0 0 0,0 1 0 0 0,0 0 0 0 0,1 0 0 0 0,-1 0 0 0 0,-3 6 0 0 0,-16 34 277 0 0,14-26-299 0 0,2-4-15 0 0,0 0 0 0 0,1 1 0 0 0,0 0 0 0 0,-5 26 1 0 0,9-33-35 0 0,0 0 1 0 0,1 0-1 0 0,0 0 1 0 0,0 0 0 0 0,1 0-1 0 0,-1 0 1 0 0,2 0 0 0 0,-1 0-1 0 0,1 0 1 0 0,0 0 0 0 0,5 12-1 0 0,-6-18-53 0 0,-1 0 0 0 0,1 0-1 0 0,-1 0 1 0 0,1 0 0 0 0,0 0 0 0 0,-1 0-1 0 0,1 0 1 0 0,0-1 0 0 0,-1 1 0 0 0,1 0-1 0 0,0-1 1 0 0,0 1 0 0 0,0 0 0 0 0,0-1-1 0 0,0 1 1 0 0,0-1 0 0 0,0 1 0 0 0,0-1-1 0 0,0 0 1 0 0,0 1 0 0 0,0-1-1 0 0,0 0 1 0 0,0 0 0 0 0,0 0 0 0 0,0 1-1 0 0,0-1 1 0 0,0 0 0 0 0,0-1 0 0 0,0 1-1 0 0,0 0 1 0 0,0 0 0 0 0,0 0 0 0 0,1-1-1 0 0,-1 1 1 0 0,0 0 0 0 0,0-1 0 0 0,-1 1-1 0 0,2-1 1 0 0,1-1 53 0 0,0 1 0 0 0,0-1 0 0 0,0 0 0 0 0,0 0 0 0 0,0 0 0 0 0,-1-1 0 0 0,1 1 0 0 0,-1 0 0 0 0,0-1 0 0 0,0 0 0 0 0,3-3 0 0 0,20-42 804 0 0,-2-1-1 0 0,16-53 1 0 0,-37 100-638 0 0,0 6-103 0 0,2 17-82 0 0,0 29-164 0 0,-4-41-399 0 0,0-1 0 0 0,1 1 1 0 0,1 0-1 0 0,3 13 0 0 0,-3-14-697 0 0,1-1 0 0 0,0-1 0 0 0,0 1 1 0 0,1 0-1 0 0,7 10 0 0 0,-3-9-6237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8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5 412 15664 0 0,'0'0'1187'0'0,"-4"-15"-655"0"0,3 6 319 0 0,1 0-1 0 0,1 0 0 0 0,-1 1 0 0 0,2-1 0 0 0,-1 1 0 0 0,5-15 0 0 0,-2 7-417 0 0,4-9 268 0 0,1 1 0 0 0,1 0 0 0 0,1 0-1 0 0,27-43 1 0 0,-26 49-581 0 0,0 1 0 0 0,20-21 0 0 0,-12 24-118 0 0,-13 11 28 0 0,-6 3 8 0 0,0 1-1 0 0,0-1 1 0 0,0 1-1 0 0,0-1 1 0 0,0 1-1 0 0,-1 0 1 0 0,1-1-1 0 0,0 1 1 0 0,0 0-1 0 0,-1 0 1 0 0,1 0-1 0 0,0 0 1 0 0,-1-1-1 0 0,1 1 1 0 0,0 1-1 0 0,1 3-6 0 0,0 0 0 0 0,0 0 0 0 0,0 0 1 0 0,0 0-1 0 0,-1 0 0 0 0,0 0 0 0 0,1 10 0 0 0,-1 39-329 0 0,-2-11-160 0 0,2-17 702 0 0,1 13 267 0 0,0-32-500 0 0,-2-7-8 0 0,0 0 1 0 0,0 0-1 0 0,1 0 0 0 0,-1 1 1 0 0,0-1-1 0 0,0 0 1 0 0,0 0-1 0 0,1 0 0 0 0,-1 0 1 0 0,0 0-1 0 0,0 0 1 0 0,1 0-1 0 0,-1 0 0 0 0,0 0 1 0 0,0 0-1 0 0,1 0 1 0 0,-1 0-1 0 0,0 0 0 0 0,0 0 1 0 0,1 0-1 0 0,-1 0 1 0 0,0 0-1 0 0,0 0 0 0 0,1-1 1 0 0,-1 1-1 0 0,0 0 1 0 0,0 0-1 0 0,0 0 0 0 0,1 0 1 0 0,-1 0-1 0 0,0-1 1 0 0,0 1-1 0 0,0 0 0 0 0,8-6 20 0 0,2-7 39 0 0,0 0 0 0 0,-1-1 0 0 0,0-1 0 0 0,-2 1 1 0 0,11-28-1 0 0,-8 21 86 0 0,-1 0 0 0 0,15-20 1 0 0,-12 22 7 0 0,-4 5 26 0 0,1 1 0 0 0,13-14 0 0 0,-22 26-180 0 0,1 1 0 0 0,-1-1 0 0 0,1 0 0 0 0,-1 1 0 0 0,1-1 0 0 0,-1 1-1 0 0,1-1 1 0 0,0 1 0 0 0,-1-1 0 0 0,1 1 0 0 0,0-1 0 0 0,-1 1 0 0 0,1 0-1 0 0,0-1 1 0 0,-1 1 0 0 0,1 0 0 0 0,0 0 0 0 0,0-1 0 0 0,0 1-1 0 0,-1 0 1 0 0,1 0 0 0 0,0 0 0 0 0,0 0 0 0 0,-1 0 0 0 0,1 0 0 0 0,0 0-1 0 0,0 0 1 0 0,0 1 0 0 0,-1-1 0 0 0,1 0 0 0 0,0 0 0 0 0,0 0 0 0 0,-1 1-1 0 0,1-1 1 0 0,0 1 0 0 0,-1-1 0 0 0,1 0 0 0 0,0 1 0 0 0,-1-1 0 0 0,1 1-1 0 0,0 0 1 0 0,1 2-2 0 0,0-1 0 0 0,0 1-1 0 0,-1 0 1 0 0,1-1 0 0 0,-1 1-1 0 0,1 0 1 0 0,-1 0 0 0 0,0 0-1 0 0,0 3 1 0 0,4 21 8 0 0,-1 0 0 0 0,-1 0-1 0 0,-1 34 1 0 0,0 7 9 0 0,-1-59-160 0 0,0 0 1 0 0,1 0-1 0 0,0 0 0 0 0,1 0 1 0 0,-1 0-1 0 0,6 9 0 0 0,-7-17 9 0 0,-1 0 0 0 0,1 0-1 0 0,-1 1 1 0 0,1-1 0 0 0,0 0-1 0 0,-1 0 1 0 0,1 0-1 0 0,0 0 1 0 0,0-1 0 0 0,0 1-1 0 0,0 0 1 0 0,0 0 0 0 0,0 0-1 0 0,0-1 1 0 0,0 1 0 0 0,0-1-1 0 0,0 1 1 0 0,0 0-1 0 0,0-1 1 0 0,1 0 0 0 0,-1 1-1 0 0,0-1 1 0 0,0 0 0 0 0,1 0-1 0 0,-1 0 1 0 0,0 1-1 0 0,0-1 1 0 0,1-1 0 0 0,1 1-1 0 0,1-1-426 0 0,-1 0 0 0 0,1 0-1 0 0,-1 0 1 0 0,1 0-1 0 0,-1-1 1 0 0,1 0 0 0 0,-1 0-1 0 0,4-2 1 0 0,10-9-1693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9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0 282 6912 0 0,'0'0'622'0'0,"10"-1"4431"0"0,-3 0-1156 0 0,0-2-2328 0 0,1 0 1 0 0,-1 1-1 0 0,9-2 1 0 0,-9 3-1424 0 0,0 0 1 0 0,0-1-1 0 0,-1-1 0 0 0,11-4 1 0 0,-7 1-7 0 0,0 0 0 0 0,-1 0 1 0 0,1-2-1 0 0,-1 1 0 0 0,-1-1 0 0 0,13-15 1 0 0,-5 4 79 0 0,-2-1-1 0 0,13-24 1 0 0,-22 36-163 0 0,-1 0-1 0 0,-1-1 1 0 0,4-11-1 0 0,-6 16-26 0 0,0 0-1 0 0,0 0 0 0 0,0 0 1 0 0,-1 0-1 0 0,1 0 1 0 0,-1 0-1 0 0,0 0 0 0 0,0 0 1 0 0,-2-7-1 0 0,2 10-19 0 0,0 0 0 0 0,0 1-1 0 0,0-1 1 0 0,0 0 0 0 0,-1 1 0 0 0,1-1-1 0 0,0 1 1 0 0,0-1 0 0 0,-1 0 0 0 0,1 1-1 0 0,-1-1 1 0 0,1 1 0 0 0,0-1 0 0 0,-1 1-1 0 0,1-1 1 0 0,-1 1 0 0 0,0-1 0 0 0,1 1-1 0 0,-1-1 1 0 0,1 1 0 0 0,-1 0 0 0 0,1-1-1 0 0,-1 1 1 0 0,0 0 0 0 0,1 0 0 0 0,-1-1-1 0 0,0 1 1 0 0,1 0 0 0 0,-1 0-1 0 0,0 0 1 0 0,1 0 0 0 0,-1 0 0 0 0,0 0-1 0 0,0 0 1 0 0,1 0 0 0 0,-1 0 0 0 0,0 0-1 0 0,1 0 1 0 0,-1 0 0 0 0,0 1 0 0 0,1-1-1 0 0,-1 0 1 0 0,0 0 0 0 0,1 1 0 0 0,-1-1-1 0 0,1 0 1 0 0,-1 1 0 0 0,0 0 0 0 0,-5 3 105 0 0,1 0 0 0 0,0 0 1 0 0,0 0-1 0 0,-5 6 0 0 0,7-6-54 0 0,-7 7 166 0 0,1 1 0 0 0,0 0 0 0 0,1 1 0 0 0,0 0-1 0 0,1 0 1 0 0,0 1 0 0 0,1 0 0 0 0,1 0 0 0 0,-4 17 0 0 0,7-26-169 0 0,1 0-1 0 0,0 0 1 0 0,1 1 0 0 0,-1-1-1 0 0,1 0 1 0 0,0 0 0 0 0,0 1 0 0 0,1-1-1 0 0,0 0 1 0 0,0 0 0 0 0,0 1-1 0 0,0-1 1 0 0,5 9 0 0 0,-4-10-60 0 0,0 0 1 0 0,0-1 0 0 0,0 0 0 0 0,1 0-1 0 0,-1 1 1 0 0,1-1 0 0 0,0-1 0 0 0,0 1-1 0 0,0 0 1 0 0,0-1 0 0 0,1 1 0 0 0,-1-1-1 0 0,1 0 1 0 0,-1 0 0 0 0,1-1 0 0 0,0 1 0 0 0,0-1-1 0 0,6 2 1 0 0,0-1-620 0 0,1-1 0 0 0,-1 0 0 0 0,1 0 1 0 0,-1-1-1 0 0,14-2 0 0 0,7 0-8854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29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32 16439 0 0,'0'0'1491'0'0,"-14"-11"3854"0"0,13 11-5125 0 0,1-1-1 0 0,-1 0 0 0 0,1 1 1 0 0,0-1-1 0 0,0 0 0 0 0,-1 1 1 0 0,1-1-1 0 0,0 0 1 0 0,0 0-1 0 0,0 0 0 0 0,0 1 1 0 0,0-1-1 0 0,0 0 0 0 0,0 0 1 0 0,0 0-1 0 0,0 1 0 0 0,0-1 1 0 0,1-1-1 0 0,-1 1-202 0 0,1 1-1 0 0,-1-1 0 0 0,1 1 1 0 0,0-1-1 0 0,-1 1 1 0 0,1-1-1 0 0,0 1 1 0 0,0 0-1 0 0,-1-1 1 0 0,1 1-1 0 0,0 0 0 0 0,0 0 1 0 0,0-1-1 0 0,-1 1 1 0 0,1 0-1 0 0,0 0 1 0 0,0 0-1 0 0,0 0 1 0 0,0 0-1 0 0,-1 0 0 0 0,1 0 1 0 0,0 0-1 0 0,0 1 1 0 0,1-1-1 0 0,0 1 114 0 0,14-1 126 0 0,0 2-1 0 0,26 6 0 0 0,-27-5-63 0 0,1 0 1 0 0,27 1-1 0 0,209 1-128 0 0,-241-5-43 0 0,1 1 1 0 0,12 3-1 0 0,-17-2-10 0 0,-7 0-2 0 0,0-1 1 0 0,-1 1 0 0 0,1-1 0 0 0,0 1-1 0 0,-1-1 1 0 0,0 1 0 0 0,1-1-1 0 0,-1 0 1 0 0,0 1 0 0 0,-1 1-1 0 0,-3 3 15 0 0,-1 0 0 0 0,1-1 0 0 0,-1 0 0 0 0,0 0 0 0 0,-13 9 0 0 0,-4 2 28 0 0,-4 6 62 0 0,-94 83 570 0 0,121-104-662 0 0,-2 0 50 0 0,0 1 0 0 0,0 0 1 0 0,1-1-1 0 0,-1 1 1 0 0,1 0-1 0 0,-1 0 0 0 0,1 0 1 0 0,0 0-1 0 0,0 0 1 0 0,0 0-1 0 0,-1 3 0 0 0,17-7-1177 0 0,16-8-1791 0 0,-9 5 1208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3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1 4144 0 0,'-7'3'10693'0'0,"-8"3"-6677"0"0,8-2-3287 0 0,1 1 0 0 0,1-1 0 0 0,-1 1 0 0 0,1 0 0 0 0,-9 11 0 0 0,-7 11-170 0 0,1 1-1 0 0,1 1 0 0 0,2 1 1 0 0,-21 49-1 0 0,21-38-36 0 0,2 1-1 0 0,1 1 0 0 0,3 1 0 0 0,-11 71 1 0 0,15-52 56 0 0,3 0-1 0 0,7 110 1 0 0,0-145-376 0 0,0 1 1 0 0,2 0-1 0 0,1-1 0 0 0,1 0 1 0 0,21 50-1 0 0,-23-66-180 0 0,1 0 0 0 0,1 0 0 0 0,-1 0 0 0 0,2-1-1 0 0,0 0 1 0 0,0-1 0 0 0,1 0 0 0 0,0 0 0 0 0,1 0 0 0 0,0-1 0 0 0,0-1 0 0 0,1 0 0 0 0,0 0 0 0 0,22 10 0 0 0,-32-17-1 0 0,0-1 0 0 0,1 1 0 0 0,-1 0 0 0 0,1-1 0 0 0,-1 1 0 0 0,1-1 0 0 0,-1 0 1 0 0,1 1-1 0 0,-1-1 0 0 0,1 0 0 0 0,-1 0 0 0 0,1 0 0 0 0,0 0 0 0 0,-1 0 0 0 0,1 0 0 0 0,-1-1 1 0 0,1 1-1 0 0,-1 0 0 0 0,1-1 0 0 0,-1 1 0 0 0,1-1 0 0 0,-1 0 0 0 0,0 1 0 0 0,1-1 0 0 0,-1 0 1 0 0,2-1-1 0 0,-1 0-63 0 0,-1 0 0 0 0,1 0 0 0 0,-1 0 0 0 0,0 0 0 0 0,0 0 0 0 0,0 0 0 0 0,0 0 0 0 0,0 0 0 0 0,0-1 0 0 0,0 1 0 0 0,-1 0 0 0 0,1-1 0 0 0,-1 1 0 0 0,1 0 0 0 0,-1-1 0 0 0,0-3 0 0 0,0-4-2313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5528 0 0,'-3'0'8813'0'0,"-3"0"-7457"0"0,3 1-1028 0 0,-1-1 0 0 0,1 1 0 0 0,0 0 1 0 0,-1 0-1 0 0,1 0 0 0 0,0 0 0 0 0,0 1 0 0 0,0-1 1 0 0,0 1-1 0 0,0 0 0 0 0,0 0 0 0 0,1 0 0 0 0,-1 0 0 0 0,1 0 1 0 0,-1 1-1 0 0,1-1 0 0 0,-3 4 0 0 0,-3 4 285 0 0,-1 2-1 0 0,-12 22 1 0 0,9-9-27 0 0,0 1 1 0 0,2 1-1 0 0,1 0 1 0 0,1 0-1 0 0,-5 31 1 0 0,12-52-506 0 0,0 0 0 0 0,0 0 0 0 0,1 0 0 0 0,0 0 0 0 0,0 0 0 0 0,0 0 0 0 0,1 0 0 0 0,2 10 0 0 0,-3-14-68 0 0,1-1 1 0 0,-1 0-1 0 0,1 0 1 0 0,0 1-1 0 0,-1-1 1 0 0,1 0-1 0 0,0 0 1 0 0,-1 0-1 0 0,1 0 0 0 0,0 0 1 0 0,0 0-1 0 0,0 0 1 0 0,0 0-1 0 0,0 0 1 0 0,0 0-1 0 0,0 0 1 0 0,3 0-1 0 0,-3 0-17 0 0,1-1-1 0 0,0 1 1 0 0,0-1-1 0 0,-1 0 1 0 0,1 0 0 0 0,0 0-1 0 0,0 0 1 0 0,-1 0-1 0 0,1 0 1 0 0,0-1-1 0 0,0 1 1 0 0,-1 0 0 0 0,1-1-1 0 0,0 0 1 0 0,-1 1-1 0 0,1-1 1 0 0,2-1-1 0 0,3-2-15 0 0,0 0 0 0 0,0 0 0 0 0,0-1-1 0 0,-1 0 1 0 0,1-1 0 0 0,-1 1 0 0 0,9-11-1 0 0,0-4-698 0 0,16-25 0 0 0,-5 4-2951 0 0,-12 22-4648 0 0</inkml:trace>
  <inkml:trace contextRef="#ctx0" brushRef="#br0" timeOffset="1">520 45 14744 0 0,'-5'4'1334'0'0,"0"1"-1246"0"0,0 1 0 0 0,0-1 0 0 0,-6 9 0 0 0,-20 41 5005 0 0,0-1-301 0 0,-3-5-3802 0 0,-67 105-343 0 0,16-13 321 0 0,-19 32-637 0 0,15 8-783 0 0,78-149-291 0 0,10-30 516 0 0,0 0 0 0 0,1 0 0 0 0,0 1 0 0 0,-1-1-1 0 0,1 0 1 0 0,0 0 0 0 0,0 0 0 0 0,0 0-1 0 0,0 0 1 0 0,1 0 0 0 0,-1 0 0 0 0,0 0-1 0 0,2 4 1 0 0,5 2-2193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55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17 133 3680 0 0,'-8'-12'10913'0'0,"2"3"-6792"0"0,6 8-3923 0 0,0 1 0 0 0,-1-1 1 0 0,1 0-1 0 0,0 1 0 0 0,-1-1 0 0 0,1 0 0 0 0,0 0 1 0 0,0 1-1 0 0,0-1 0 0 0,0 0 0 0 0,-1 0 0 0 0,1 0 1 0 0,0 1-1 0 0,0-1 0 0 0,1 0 0 0 0,-1 0 0 0 0,0 1 1 0 0,0-1-1 0 0,0 0 0 0 0,0 0 0 0 0,1 1 0 0 0,-1-1 0 0 0,0 0 1 0 0,1 0-1 0 0,-1 1 0 0 0,1-1 0 0 0,-1 0 0 0 0,0 1 1 0 0,1-1-1 0 0,-1 1 0 0 0,1-1 0 0 0,0 1 0 0 0,0-2 1 0 0,0 2 255 0 0,-1-1-387 0 0,1 1-1 0 0,-1-1 1 0 0,0 0 0 0 0,1 1-1 0 0,-1-1 1 0 0,1 1 0 0 0,0-1-1 0 0,-1 1 1 0 0,1 0-1 0 0,-1-1 1 0 0,1 1 0 0 0,0-1-1 0 0,-1 1 1 0 0,1 0 0 0 0,0 0-1 0 0,-1-1 1 0 0,1 1-1 0 0,0 0 1 0 0,0 0 0 0 0,15-4 403 0 0,22-1 822 0 0,-26 4-1204 0 0,-1-1 0 0 0,0 0 1 0 0,0 0-1 0 0,0-1 0 0 0,11-4 0 0 0,62-23 120 0 0,-25 9-292 0 0,-55 21-250 0 0,5-2 40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55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12 6448 0 0,'1'-3'15009'0'0,"4"-6"-10095"0"0,-3 10-4885 0 0,-1-1-1 0 0,1 1 0 0 0,-1-1 1 0 0,1 1-1 0 0,-1 0 1 0 0,0 0-1 0 0,1 0 0 0 0,-1 0 1 0 0,0 0-1 0 0,0 0 1 0 0,1 0-1 0 0,-1 0 0 0 0,0 0 1 0 0,0 1-1 0 0,0-1 1 0 0,-1 0-1 0 0,1 1 0 0 0,0-1 1 0 0,0 0-1 0 0,-1 1 0 0 0,1-1 1 0 0,-1 1-1 0 0,1-1 1 0 0,-1 1-1 0 0,0 0 0 0 0,0-1 1 0 0,1 1-1 0 0,-1-1 1 0 0,0 4-1 0 0,-1 5 30 0 0,1 1 0 0 0,-2-1 0 0 0,-3 17 0 0 0,2-9 54 0 0,-22 85 170 0 0,5-26-156 0 0,7-29-80 0 0,8-29-33 0 0,-5 24 0 0 0,-1 22 7 0 0,5-29-63 0 0,0 0 1 0 0,1 42-1 0 0,5-77 133 0 0,0-1 0 0 0,0 1 1 0 0,0 0-1 0 0,0-1 0 0 0,0 1 0 0 0,1-1 0 0 0,-1 1 0 0 0,0 0 0 0 0,0-1 1 0 0,1 1-1 0 0,-1-1 0 0 0,0 1 0 0 0,1-1 0 0 0,-1 1 0 0 0,1-1 0 0 0,-1 1 1 0 0,0-1-1 0 0,1 0 0 0 0,-1 1 0 0 0,1-1 0 0 0,-1 0 0 0 0,1 1 1 0 0,-1-1-1 0 0,1 0 0 0 0,0 1 0 0 0,-1-1 0 0 0,1 0 0 0 0,-1 0 0 0 0,1 0 1 0 0,0 0-1 0 0,-1 1 0 0 0,1-1 0 0 0,-1 0 0 0 0,1 0 0 0 0,1 0 0 0 0,-2 0 157 0 0,11 0-10 0 0,-10 0-301 0 0,35 2 163 0 0,9 10-99 0 0,96-9 345 0 0,-87-4-253 0 0,-1-1 63 0 0,-52 2-68 0 0,-20 20-3581 0 0,12-17 1901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58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 3224 0 0,'0'18'19935'0'0,"-2"-15"-19635"0"0,-1 0 0 0 0,0 0 0 0 0,0 0-1 0 0,0 0 1 0 0,0-1 0 0 0,-1 1-1 0 0,-3 1 1 0 0,3-1-131 0 0,-113 87 1272 0 0,6 1-809 0 0,107-87-615 0 0,2-3-14 0 0,0 1 5 0 0,0-1 0 0 0,1 1 0 0 0,-1 0 0 0 0,0-1 0 0 0,0 1 0 0 0,1 0 0 0 0,-1 0-1 0 0,1 0 1 0 0,0 0 0 0 0,0 0 0 0 0,-1 0 0 0 0,0 4 0 0 0,2-5-6 0 0,1-1 0 0 0,-1 1 1 0 0,0-1-1 0 0,1 1 0 0 0,-1-1 1 0 0,1 1-1 0 0,-1-1 0 0 0,0 0 1 0 0,1 1-1 0 0,-1-1 0 0 0,1 1 1 0 0,-1-1-1 0 0,1 0 0 0 0,0 1 1 0 0,-1-1-1 0 0,1 0 0 0 0,-1 0 1 0 0,1 1-1 0 0,-1-1 0 0 0,1 0 1 0 0,0 0-1 0 0,-1 0 0 0 0,1 0 0 0 0,1 0 1 0 0,15 2-8 0 0,4-3-58 0 0,0-1 0 0 0,25-6-1 0 0,21-2-58 0 0,-16 8-2225 0 0,27 7-5830 0 0,-69-3 766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5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67 17335 0 0,'0'0'1572'0'0,"-5"5"-1198"0"0,-8 24 831 0 0,2-5-282 0 0,3-4-349 0 0,0-1 1 0 0,-8 37-1 0 0,7-24-459 0 0,-1 4 121 0 0,-32 95 1344 0 0,41-127-1437 0 0,-1 1-1 0 0,1-1 0 0 0,-1 0 0 0 0,0-1 1 0 0,-1 1-1 0 0,-4 7 0 0 0,6-11 174 0 0,-2-17 244 0 0,3 9-507 0 0,-1 0 1 0 0,1 0-1 0 0,0 0 0 0 0,0 0 1 0 0,3-12-1 0 0,10-41-64 0 0,-8 42 22 0 0,0 0 114 0 0,0 1 0 0 0,2 0 0 0 0,0 1 0 0 0,1-1 0 0 0,0 1 0 0 0,2 1 0 0 0,0 0 0 0 0,1 0 0 0 0,0 1 0 0 0,1 0 0 0 0,1 1 0 0 0,0 1 0 0 0,1 0 0 0 0,1 1 0 0 0,22-16 0 0 0,-28 24-38 0 0,1-1-1 0 0,-1 1 1 0 0,1 1-1 0 0,16-5 0 0 0,-11 5-86 0 0,-12 2 13 0 0,0 0 0 0 0,0 0-1 0 0,0 1 1 0 0,0-1 0 0 0,0 1-1 0 0,0 0 1 0 0,1 0 0 0 0,-1 0 0 0 0,0 0-1 0 0,0 1 1 0 0,0-1 0 0 0,0 1 0 0 0,0 0-1 0 0,0 0 1 0 0,0 0 0 0 0,4 2-1 0 0,-6-2 6 0 0,1 0-1 0 0,0 0 0 0 0,-1 1 1 0 0,1-1-1 0 0,-1 1 0 0 0,1-1 1 0 0,-1 1-1 0 0,0-1 0 0 0,0 1 1 0 0,1 0-1 0 0,-1 0 0 0 0,0 0 1 0 0,-1-1-1 0 0,1 1 0 0 0,0 0 1 0 0,0 0-1 0 0,-1 0 0 0 0,1 0 0 0 0,-1 0 1 0 0,0 1-1 0 0,0-1 0 0 0,0 0 1 0 0,0 0-1 0 0,0 4 0 0 0,-1 2 26 0 0,-1 0-1 0 0,0 0 0 0 0,0 0 1 0 0,0 0-1 0 0,-1 0 1 0 0,0 0-1 0 0,-1-1 0 0 0,0 1 1 0 0,0-1-1 0 0,-6 7 0 0 0,2-2 10 0 0,-2 0 1 0 0,0-1-1 0 0,0 0 0 0 0,-21 16 0 0 0,27-25-48 0 0,0 1-1 0 0,0-1 1 0 0,-1 1 0 0 0,1-1 0 0 0,0-1-1 0 0,-1 1 1 0 0,1 0 0 0 0,-1-1-1 0 0,0 0 1 0 0,1 0 0 0 0,-1-1 0 0 0,-5 1-1 0 0,7-1-220 0 0,1 0-1 0 0,-1 0 1 0 0,1 0-1 0 0,0 0 1 0 0,-1-1-1 0 0,1 1 0 0 0,-1-1 1 0 0,1 1-1 0 0,0-1 1 0 0,-1 0-1 0 0,1 0 1 0 0,0 0-1 0 0,0 0 1 0 0,0-1-1 0 0,0 1 1 0 0,0 0-1 0 0,0-1 1 0 0,0 0-1 0 0,0 1 0 0 0,1-1 1 0 0,-1 0-1 0 0,0 0 1 0 0,1 0-1 0 0,0 0 1 0 0,-3-4-1 0 0,-1-6-9109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8:59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29 10136 0 0,'0'0'769'0'0,"-5"-12"-482"0"0,4 10-191 0 0,-1 1 1 0 0,1-1 0 0 0,-1 1 0 0 0,1 0-1 0 0,-1 0 1 0 0,0 0 0 0 0,0 0-1 0 0,1 0 1 0 0,-1 0 0 0 0,0 0 0 0 0,0 0-1 0 0,0 1 1 0 0,0-1 0 0 0,0 1-1 0 0,0-1 1 0 0,0 1 0 0 0,0 0 0 0 0,0 0-1 0 0,0 0 1 0 0,0 0 0 0 0,0 0-1 0 0,0 0 1 0 0,-4 1 0 0 0,-1 1 320 0 0,-1 0 1 0 0,1 0 0 0 0,0 0-1 0 0,0 1 1 0 0,-8 4-1 0 0,5-1-167 0 0,0 1 1 0 0,0 0-1 0 0,1 0 0 0 0,-1 1 0 0 0,2 0 0 0 0,-11 13 0 0 0,2-1 437 0 0,-24 41-1 0 0,37-55-534 0 0,0 1-1 0 0,1-1 1 0 0,1 1-1 0 0,-1 0 1 0 0,-1 9-1 0 0,3-13-8 0 0,0 1 0 0 0,0-1 0 0 0,1 0 0 0 0,0 1 0 0 0,0-1 0 0 0,0 0 1 0 0,0 1-1 0 0,0-1 0 0 0,1 0 0 0 0,-1 1 0 0 0,1-1 0 0 0,0 0 0 0 0,2 6 0 0 0,-2-8-102 0 0,0 0 0 0 0,0 0 1 0 0,0 0-1 0 0,0 0 0 0 0,0 0 0 0 0,0 0 0 0 0,0 0 0 0 0,0 0 1 0 0,1 0-1 0 0,-1 0 0 0 0,0 0 0 0 0,1-1 0 0 0,-1 1 1 0 0,1-1-1 0 0,-1 1 0 0 0,0-1 0 0 0,1 0 0 0 0,-1 1 1 0 0,1-1-1 0 0,-1 0 0 0 0,1 0 0 0 0,0 0 0 0 0,-1 0 0 0 0,1 0 1 0 0,-1 0-1 0 0,1 0 0 0 0,-1-1 0 0 0,1 1 0 0 0,-1-1 1 0 0,2 0-1 0 0,4-1 182 0 0,0-1 1 0 0,0 1-1 0 0,0-1 1 0 0,11-7 0 0 0,-7 2-45 0 0,0 0 1 0 0,0-1-1 0 0,-1 0 1 0 0,0-1-1 0 0,10-14 1 0 0,39-58 1347 0 0,-14 17-965 0 0,-44 64-503 0 0,-1 1 0 0 0,1-1 0 0 0,-1 0 0 0 0,1 0-1 0 0,-1 1 1 0 0,1-1 0 0 0,0 0 0 0 0,-1 1 0 0 0,1-1 0 0 0,0 1 0 0 0,-1-1-1 0 0,1 1 1 0 0,1-1 0 0 0,-1 1-9 0 0,-1 1 1 0 0,0-1-1 0 0,1 1 0 0 0,-1 0 0 0 0,1-1 0 0 0,-1 1 1 0 0,0 0-1 0 0,0 0 0 0 0,1-1 0 0 0,-1 1 1 0 0,0 0-1 0 0,0-1 0 0 0,0 1 0 0 0,0 0 0 0 0,0 0 1 0 0,0 0-1 0 0,0 1 0 0 0,1 18 61 0 0,-1 0 0 0 0,-5 31 0 0 0,3-31-185 0 0,1 0 1 0 0,1 28-1 0 0,0-44-85 0 0,1 1 0 0 0,0-1 0 0 0,0 0-1 0 0,0 0 1 0 0,0 0 0 0 0,1 0 0 0 0,2 5 0 0 0,-3-8-53 0 0,-1 0 0 0 0,1 0 1 0 0,-1 0-1 0 0,1 0 0 0 0,0 0 1 0 0,0 0-1 0 0,-1 0 1 0 0,1 0-1 0 0,0 0 0 0 0,0 0 1 0 0,0-1-1 0 0,0 1 0 0 0,0 0 1 0 0,0-1-1 0 0,0 1 0 0 0,0 0 1 0 0,0-1-1 0 0,0 0 1 0 0,0 1-1 0 0,0-1 0 0 0,1 0 1 0 0,-1 1-1 0 0,0-1 0 0 0,0 0 1 0 0,0 0-1 0 0,1 0 1 0 0,-1 0-1 0 0,0 0 0 0 0,2 0 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0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18343 0 0,'-1'0'1660'0'0,"0"0"-1582"0"0,1 0-1 0 0,0 0 0 0 0,-1 0 0 0 0,1 0 0 0 0,-1 0 0 0 0,1 0 0 0 0,0 0 0 0 0,-1 0 0 0 0,1 1 0 0 0,0-1 1 0 0,-1 0-1 0 0,1 0 0 0 0,0 1 0 0 0,-1-1 0 0 0,1 0 0 0 0,0 0 0 0 0,-1 1 0 0 0,1-1 0 0 0,0 0 1 0 0,0 1-1 0 0,0-1 0 0 0,-1 0 0 0 0,1 1 0 0 0,0-1 0 0 0,0 0 0 0 0,0 1 0 0 0,0-1 0 0 0,0 1 1 0 0,-1-1-1 0 0,1 0 0 0 0,0 1 0 0 0,0-1 0 0 0,0 1 0 0 0,0-1 0 0 0,0 0 0 0 0,0 1 0 0 0,0-1 1 0 0,0 0-1 0 0,1 1 0 0 0,-1-1 0 0 0,0 1 0 0 0,0-1 0 0 0,0 0 0 0 0,1 1 0 0 0,7 24 533 0 0,-5-18-308 0 0,4 21 64 0 0,-1-1 0 0 0,-1 1 1 0 0,1 54-1 0 0,-3-37 250 0 0,-1-27-265 0 0,6 32-1 0 0,-8-50-338 0 0,0 0 0 0 0,0 0 0 0 0,0 0 0 0 0,0 0 0 0 0,0 0-1 0 0,0 0 1 0 0,0 0 0 0 0,0 0 0 0 0,0 0 0 0 0,0 1 0 0 0,0-1 0 0 0,0 0 0 0 0,0 0 0 0 0,0 0-1 0 0,0 0 1 0 0,0 0 0 0 0,0 0 0 0 0,0 0 0 0 0,0 0 0 0 0,0 0 0 0 0,0 0 0 0 0,0 0 0 0 0,0 1-1 0 0,0-1 1 0 0,0 0 0 0 0,0 0 0 0 0,1 0 0 0 0,-1 0 0 0 0,0 0 0 0 0,0 0 0 0 0,0 0 0 0 0,0 0-1 0 0,0 0 1 0 0,0 0 0 0 0,0 0 0 0 0,0 0 0 0 0,0 0 0 0 0,1 0 0 0 0,-1 0 0 0 0,0 0 0 0 0,0 0-1 0 0,0 0 1 0 0,0 0 0 0 0,0 0 0 0 0,0 0 0 0 0,0 0 0 0 0,0 0 0 0 0,0 0 0 0 0,1 0-1 0 0,-1 0 1 0 0,0 0 0 0 0,0 0 0 0 0,0 0 0 0 0,0 0 0 0 0,0 0 0 0 0,0-1 0 0 0,5-5 246 0 0,3-12 170 0 0,1-2-311 0 0,0 0 1 0 0,1 1-1 0 0,0 1 0 0 0,2-1 0 0 0,0 2 1 0 0,1 0-1 0 0,1 0 0 0 0,0 1 0 0 0,1 1 0 0 0,1 0 1 0 0,1 1-1 0 0,31-21 0 0 0,-44 33-200 0 0,0-1-1 0 0,0 1 0 0 0,1 0 1 0 0,-1 0-1 0 0,0 0 1 0 0,1 1-1 0 0,-1-1 0 0 0,1 1 1 0 0,5-1-1 0 0,-7 2-298 0 0,0 0-1 0 0,0 0 0 0 0,0 0 0 0 0,-1 0 0 0 0,1 1 1 0 0,0-1-1 0 0,0 1 0 0 0,-1 0 0 0 0,1 0 0 0 0,3 1 1 0 0,5 2-1436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0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83 3224 0 0,'2'-23'501'0'0,"-1"18"761"0"0,-1 1 1 0 0,-1 0-1 0 0,1 0 0 0 0,-1 0 1 0 0,1 0-1 0 0,-4-8 0 0 0,4 11-779 0 0,-1-1 1 0 0,1 1-1 0 0,-1-1 0 0 0,0 1 1 0 0,1 0-1 0 0,-1 0 0 0 0,0-1 1 0 0,0 1-1 0 0,0 0 0 0 0,0 0 0 0 0,0 0 1 0 0,0 0-1 0 0,-1 0 0 0 0,1 0 1 0 0,-2-1-1 0 0,1 1-406 0 0,0 1 1 0 0,0-1 0 0 0,0 1-1 0 0,0 0 1 0 0,1-1-1 0 0,-1 1 1 0 0,0 0 0 0 0,0 0-1 0 0,0 0 1 0 0,0 0-1 0 0,0 1 1 0 0,0-1 0 0 0,0 0-1 0 0,1 1 1 0 0,-4 1-1 0 0,-3 1 219 0 0,1 0-1 0 0,0 1 0 0 0,0 0 0 0 0,0 0 0 0 0,1 1 0 0 0,-9 7 1 0 0,-34 35 752 0 0,39-37-888 0 0,1 1 0 0 0,0 0-1 0 0,1 0 1 0 0,0 1 0 0 0,-6 13 0 0 0,11-18-100 0 0,0 0 0 0 0,0 0 1 0 0,0 0-1 0 0,1 1 0 0 0,0 0 0 0 0,0-1 0 0 0,1 1 1 0 0,0 0-1 0 0,1 0 0 0 0,0 11 0 0 0,0-18-30 0 0,0 1 0 0 0,0 0 1 0 0,0 0-1 0 0,0-1 0 0 0,0 1 0 0 0,1 0 0 0 0,-1-1 0 0 0,1 1 0 0 0,-1-1 0 0 0,1 1 1 0 0,0 0-1 0 0,0-1 0 0 0,0 0 0 0 0,0 1 0 0 0,0-1 0 0 0,0 1 0 0 0,0-1 1 0 0,0 0-1 0 0,0 0 0 0 0,0 1 0 0 0,1-1 0 0 0,-1 0 0 0 0,0 0 0 0 0,1-1 0 0 0,-1 1 1 0 0,1 0-1 0 0,-1 0 0 0 0,1-1 0 0 0,0 1 0 0 0,-1-1 0 0 0,1 1 0 0 0,0-1 0 0 0,-1 0 1 0 0,1 1-1 0 0,0-1 0 0 0,2 0 0 0 0,2-1-13 0 0,-1 1 0 0 0,1-1 1 0 0,-1 0-1 0 0,0-1 0 0 0,1 1 0 0 0,-1-1 0 0 0,0 0 1 0 0,0 0-1 0 0,0-1 0 0 0,4-2 0 0 0,1-2-16 0 0,-1 0-1 0 0,0-1 1 0 0,0 0-1 0 0,-1-1 1 0 0,0 0-1 0 0,-1 0 1 0 0,7-11 0 0 0,41-74 828 0 0,-49 83-564 0 0,-14 37 301 0 0,-6 45 1 0 0,12-55-574 0 0,-1 22-1 0 0,3-35-103 0 0,0 1 0 0 0,0 0 0 0 0,0-1 0 0 0,1 1 0 0 0,-1-1 0 0 0,1 1 1 0 0,0-1-1 0 0,0 0 0 0 0,0 1 0 0 0,0-1 0 0 0,1 0 0 0 0,-1 1 0 0 0,3 2 0 0 0,-3-5-139 0 0,0 0-1 0 0,0 0 0 0 0,1 0 1 0 0,-1 0-1 0 0,0 0 1 0 0,0 0-1 0 0,1-1 0 0 0,-1 1 1 0 0,0 0-1 0 0,1-1 1 0 0,-1 1-1 0 0,4 0 1 0 0,9 1-6885 0 0,-3-2-568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1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19 279 4144 0 0,'-18'7'19948'0'0,"29"-25"-16249"0"0,27-33-4187 0 0,-35 47 568 0 0,-1 0 0 0 0,1 0-1 0 0,-1 0 1 0 0,1 0 0 0 0,1-5 0 0 0,8-15 225 0 0,13-12 144 0 0,-7 8-6 0 0,2 0-1 0 0,35-37 0 0 0,-55 64-437 0 0,1 1-1 0 0,-1-1 1 0 0,1 1 0 0 0,-1-1-1 0 0,1 1 1 0 0,-1-1 0 0 0,1 1-1 0 0,-1 0 1 0 0,1-1 0 0 0,-1 1-1 0 0,1 0 1 0 0,0-1 0 0 0,-1 1-1 0 0,1 0 1 0 0,0 0 0 0 0,-1 0-1 0 0,1-1 1 0 0,0 1 0 0 0,-1 0-1 0 0,1 0 1 0 0,0 0 0 0 0,-1 0-1 0 0,1 0 1 0 0,0 0 0 0 0,-1 0-1 0 0,1 1 1 0 0,0-1 0 0 0,-1 0-1 0 0,2 0 1 0 0,-1 1-2 0 0,-1 0 1 0 0,1 0-1 0 0,0-1 1 0 0,0 1-1 0 0,-1 0 0 0 0,1 0 1 0 0,0 0-1 0 0,-1 0 1 0 0,1 0-1 0 0,-1 0 0 0 0,1 0 1 0 0,-1 0-1 0 0,0 0 1 0 0,1 0-1 0 0,-1 0 0 0 0,0 0 1 0 0,0 0-1 0 0,0 0 1 0 0,0 2-1 0 0,2 9-3 0 0,-1-3 0 0 0,-1 0 0 0 0,1-1 0 0 0,-3 16 0 0 0,0-10 0 0 0,0 0 0 0 0,1 0 0 0 0,0 0 0 0 0,2 27 0 0 0,0-39 2 0 0,-1-1 0 0 0,0 1 1 0 0,1-1-1 0 0,-1 1 0 0 0,1-1 0 0 0,-1 1 0 0 0,1-1 0 0 0,0 1 1 0 0,-1-1-1 0 0,1 0 0 0 0,1 2 0 0 0,-1-2 1 0 0,-1-1-1 0 0,1 0 1 0 0,-1 1 0 0 0,1-1-1 0 0,-1 0 1 0 0,1 1 0 0 0,-1-1 0 0 0,1 0-1 0 0,-1 0 1 0 0,1 1 0 0 0,-1-1-1 0 0,1 0 1 0 0,-1 0 0 0 0,1 0-1 0 0,0 0 1 0 0,-1 0 0 0 0,1 0-1 0 0,-1 0 1 0 0,1 0 0 0 0,0 0-1 0 0,0 0 1 0 0,2-1 6 0 0,-1 0 1 0 0,1 0-1 0 0,0-1 1 0 0,-1 1-1 0 0,1-1 0 0 0,-1 1 1 0 0,0-1-1 0 0,1 0 0 0 0,-1 0 1 0 0,3-3-1 0 0,69-79 186 0 0,-47 51-167 0 0,-24 30-13 0 0,0-1 1 0 0,0 1 0 0 0,1 0 0 0 0,-1 0-1 0 0,1 0 1 0 0,0 0 0 0 0,5-2 0 0 0,-8 4-12 0 0,0 1 0 0 0,1-1 0 0 0,-1 0 1 0 0,0 1-1 0 0,0 0 0 0 0,1-1 1 0 0,-1 1-1 0 0,1 0 0 0 0,-1 0 0 0 0,0 0 1 0 0,1 0-1 0 0,-1 0 0 0 0,0 0 0 0 0,1 0 1 0 0,-1 0-1 0 0,1 0 0 0 0,-1 1 0 0 0,0-1 1 0 0,1 1-1 0 0,-1-1 0 0 0,0 1 0 0 0,0-1 1 0 0,1 1-1 0 0,-1 0 0 0 0,0 0 1 0 0,0-1-1 0 0,2 3 0 0 0,-2-2-4 0 0,1 1 0 0 0,-1-1 0 0 0,0 1 0 0 0,0 0 0 0 0,0-1 0 0 0,1 1 0 0 0,-2 0 0 0 0,1 0 0 0 0,0 0 0 0 0,0 0 0 0 0,0 0 0 0 0,0 3 0 0 0,0 28 0 0 0,-1-23 0 0 0,0 0 14 0 0,-1 0 0 0 0,-1-1 1 0 0,-3 13-1 0 0,-2 18 46 0 0,-1 0-45 0 0,6-32-72 0 0,0 1 0 0 0,1-1 0 0 0,0 0 0 0 0,0 0 0 0 0,1 1 0 0 0,1 15 0 0 0,-1-23 1 0 0,0-1 1 0 0,0 1-1 0 0,0 0 0 0 0,0 0 0 0 0,0-1 0 0 0,0 1 0 0 0,1 0 0 0 0,-1 0 0 0 0,0-1 0 0 0,0 1 0 0 0,1 0 0 0 0,-1-1 0 0 0,1 1 0 0 0,-1 0 0 0 0,1-1 0 0 0,-1 1 0 0 0,1 0 0 0 0,-1-1 0 0 0,1 1 0 0 0,-1-1 0 0 0,1 1 1 0 0,0-1-1 0 0,-1 0 0 0 0,1 1 0 0 0,0-1 0 0 0,-1 1 0 0 0,1-1 0 0 0,0 0 0 0 0,0 0 0 0 0,-1 1 0 0 0,1-1 0 0 0,0 0 0 0 0,0 0 0 0 0,-1 0 0 0 0,1 0 0 0 0,0 0 0 0 0,0 0 0 0 0,-1 0 0 0 0,1 0 0 0 0,0 0 0 0 0,0 0 1 0 0,-1-1-1 0 0,1 1 0 0 0,0 0 0 0 0,0-1 0 0 0,-1 1 0 0 0,1 0 0 0 0,0-1 0 0 0,0 0 0 0 0,5-1-852 0 0,-1-1 0 0 0,0-1 0 0 0,0 1 0 0 0,7-7 0 0 0,-10 8 492 0 0,0 0 0 0 0,0-1-1 0 0,0 1 1 0 0,0-1 0 0 0,-1 1-1 0 0,1-1 1 0 0,-1 1 0 0 0,0-1-1 0 0,1 0 1 0 0,-1 0 0 0 0,0-3-1 0 0,3-3-569 0 0,7-17-2083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1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0 186 4144 0 0,'6'2'7829'0'0,"0"-2"-6507"0"0,-1 0 1 0 0,0-1-1 0 0,0 0 1 0 0,0 0-1 0 0,0 0 1 0 0,-1 0-1 0 0,1-1 1 0 0,8-4-1 0 0,-6 3-866 0 0,-1-1 0 0 0,1 0 1 0 0,-1-1-1 0 0,0 0 0 0 0,7-7 0 0 0,-3 1-426 0 0,0-1 0 0 0,-1-1-1 0 0,0 0 1 0 0,0 0 0 0 0,6-16 0 0 0,-13 24 37 0 0,0 0 0 0 0,0 0 0 0 0,0 0 0 0 0,-1 0 0 0 0,0 0 0 0 0,0-1 0 0 0,0-7 0 0 0,-1 12 137 0 0,-4 2 296 0 0,0 2-395 0 0,0 1 0 0 0,1-1 0 0 0,-1 1 0 0 0,1 0 0 0 0,-1 0 0 0 0,1 0 0 0 0,1 0 0 0 0,-1 1 0 0 0,-3 7 0 0 0,3-8-28 0 0,-4 10 84 0 0,0-1-1 0 0,0 1 1 0 0,1 0 0 0 0,1 1 0 0 0,1-1 0 0 0,0 1 0 0 0,-3 19-1 0 0,7-31-154 0 0,0 0 0 0 0,0 0 1 0 0,0 0-1 0 0,0 0 0 0 0,0 0 0 0 0,1 0 0 0 0,0 0 0 0 0,-1 0 0 0 0,1 0 0 0 0,0 0 0 0 0,2 3 0 0 0,-2-5-11 0 0,-1 0-1 0 0,1 0 1 0 0,-1 0 0 0 0,1 0 0 0 0,0 0-1 0 0,0 0 1 0 0,0 0 0 0 0,0 0 0 0 0,-1 0-1 0 0,1 0 1 0 0,0-1 0 0 0,1 1 0 0 0,-1 0-1 0 0,0-1 1 0 0,0 1 0 0 0,0-1-1 0 0,0 1 1 0 0,0-1 0 0 0,0 0 0 0 0,1 1-1 0 0,-1-1 1 0 0,0 0 0 0 0,0 0 0 0 0,1 0-1 0 0,-1 0 1 0 0,0 0 0 0 0,0 0 0 0 0,1 0-1 0 0,1 0 1 0 0,3-2-236 0 0,1 0 0 0 0,-1 0-1 0 0,0-1 1 0 0,0 1 0 0 0,0-1 0 0 0,0-1 0 0 0,0 1-1 0 0,-1-1 1 0 0,1 0 0 0 0,5-5 0 0 0,4-6-1859 0 0,26-32 0 0 0,-19 19 233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2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37 19087 0 0,'3'-17'669'0'0,"0"-2"2607"0"0,-6 30-2187 0 0,-44 196 4084 0 0,1 108-4828 0 0,45-287-717 0 0,1 1 0 0 0,1 0 0 0 0,1 0 0 0 0,7 31 0 0 0,-6-51-1079 0 0,-1-2-3299 0 0</inkml:trace>
  <inkml:trace contextRef="#ctx0" brushRef="#br0" timeOffset="1">1 477 24823 0 0,'0'-1'120'0'0,"1"-1"194"0"0,0 0 0 0 0,0 1 0 0 0,0-1 0 0 0,0 1 1 0 0,0-1-1 0 0,1 1 0 0 0,-1 0 0 0 0,0-1 0 0 0,3 0 0 0 0,11-4 146 0 0,-1 1-1 0 0,1 0 0 0 0,1 1 1 0 0,-1 1-1 0 0,21-1 0 0 0,13-4-359 0 0,-39 7-118 0 0,0 0 0 0 0,1 0 1 0 0,-1 1-1 0 0,12 1 0 0 0,8 1-1035 0 0,-23-2 49 0 0,0 0 0 0 0,0 1 1 0 0,8 2-1 0 0,0 0-8443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3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173 134 20815 0 0,'-9'1'1892'0'0,"-3"2"-1509"0"0,0 0 1 0 0,0 0-1 0 0,0 1 0 0 0,0 1 0 0 0,0 0 0 0 0,1 1 1 0 0,0 0-1 0 0,0 0 0 0 0,-13 11 0 0 0,21-14-213 0 0,0 0 0 0 0,0-1 0 0 0,0 1 0 0 0,0 1 0 0 0,1-1 0 0 0,-1 0 0 0 0,1 0 0 0 0,0 1 1 0 0,0 0-1 0 0,0-1 0 0 0,1 1 0 0 0,-3 5 0 0 0,4-7-113 0 0,0-1-1 0 0,-1 0 1 0 0,1 0 0 0 0,0 0 0 0 0,0 1 0 0 0,0-1 0 0 0,0 0-1 0 0,0 0 1 0 0,0 0 0 0 0,0 1 0 0 0,0-1 0 0 0,1 0 0 0 0,-1 0-1 0 0,0 0 1 0 0,1 0 0 0 0,-1 1 0 0 0,1-1 0 0 0,0 1 0 0 0,0-1 6 0 0,0 0 1 0 0,0 0 0 0 0,0 0-1 0 0,0 0 1 0 0,1-1 0 0 0,-1 1-1 0 0,0 0 1 0 0,0-1 0 0 0,1 1-1 0 0,-1-1 1 0 0,0 1 0 0 0,1-1-1 0 0,-1 1 1 0 0,1-1 0 0 0,-1 0-1 0 0,0 0 1 0 0,1 0 0 0 0,-1 0-1 0 0,3 0 1 0 0,1 0-27 0 0,0-1 0 0 0,1 1-1 0 0,-1-1 1 0 0,0 0 0 0 0,0 0 0 0 0,0-1-1 0 0,0 0 1 0 0,0 0 0 0 0,0 0 0 0 0,-1 0 0 0 0,1-1-1 0 0,-1 0 1 0 0,1 0 0 0 0,-1 0 0 0 0,0 0-1 0 0,0-1 1 0 0,0 1 0 0 0,-1-1 0 0 0,6-7 0 0 0,0-2 2 0 0,-1-1-1 0 0,0 1 1 0 0,-1-1 0 0 0,0 0 0 0 0,5-21 0 0 0,-3 11-1274 0 0,10-49 0 0 0,-16 49-72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2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21191 0 0,'0'0'1920'0'0,"6"-3"-1468"0"0,5-4 47 0 0,0 0-1 0 0,0-1 0 0 0,12-12 1 0 0,6-3-489 0 0,-18 15-10 0 0,5-4 0 0 0,-1 0 0 0 0,0-1 0 0 0,-1 0 0 0 0,21-26 0 0 0,-32 36 2 0 0,-4 8-6 0 0,-4 5 78 0 0,-61 126 3934 0 0,63-131-3979 0 0,1 1 0 0 0,0 0-1 0 0,1 0 1 0 0,-1 1 0 0 0,1-1 0 0 0,0 0 0 0 0,1 0-1 0 0,-1 1 1 0 0,2 10 0 0 0,1-12 30 0 0,-1-5-100 0 0,-1 1 1 0 0,1-1-1 0 0,0 1 0 0 0,-1 0 1 0 0,1-1-1 0 0,0 0 1 0 0,0 1-1 0 0,-1-1 1 0 0,1 1-1 0 0,0-1 0 0 0,0 0 1 0 0,0 0-1 0 0,0 0 1 0 0,-1 1-1 0 0,1-1 1 0 0,0 0-1 0 0,0 0 0 0 0,0 0 1 0 0,0 0-1 0 0,0 0 1 0 0,-1 0-1 0 0,1-1 1 0 0,0 1-1 0 0,0 0 0 0 0,0 0 1 0 0,0-1-1 0 0,-1 1 1 0 0,2-1-1 0 0,23-10-3235 0 0,-14 1-3148 0 0,2-2-1821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2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5064 0 0,'1'4'15639'0'0,"3"7"-13457"0"0,-2 25-378 0 0,-1 0 1 0 0,-5 38 0 0 0,2-36-871 0 0,3 60 0 0 0,4-79-538 0 0,-5-17 291 0 0,1-4-506 0 0,4-4-91 0 0,1-1 1 0 0,-2 1-1 0 0,1-1 1 0 0,-1-1-1 0 0,0 1 0 0 0,-1-1 1 0 0,0 1-1 0 0,0-1 1 0 0,2-9-1 0 0,-1 4-19 0 0,0 0-1 0 0,1 0 1 0 0,6-13-1 0 0,-4 12-16 0 0,-2 3-43 0 0,1 1-1 0 0,0-1 1 0 0,0 2 0 0 0,1-1-1 0 0,1 1 1 0 0,-1 0 0 0 0,1 0-1 0 0,12-9 1 0 0,-19 18-38 0 0,0-1-1 0 0,-1 0 1 0 0,1 1-1 0 0,0-1 1 0 0,0 1 0 0 0,0-1-1 0 0,0 1 1 0 0,0-1 0 0 0,0 1-1 0 0,0 0 1 0 0,0 0-1 0 0,0-1 1 0 0,0 1 0 0 0,0 0-1 0 0,0 0 1 0 0,1 0 0 0 0,-1 0-1 0 0,0 0 1 0 0,0 0-1 0 0,0 0 1 0 0,0 1 0 0 0,0-1-1 0 0,0 0 1 0 0,0 1 0 0 0,0-1-1 0 0,0 0 1 0 0,0 1-1 0 0,0-1 1 0 0,0 1 0 0 0,0 0-1 0 0,-1-1 1 0 0,1 1-1 0 0,0 0 1 0 0,0-1 0 0 0,0 1-1 0 0,-1 0 1 0 0,2 1 0 0 0,2 3-713 0 0,-1 1 0 0 0,1 0 0 0 0,-1-1 0 0 0,5 12 1 0 0,-6-11-144 0 0,5 6-9015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3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7 19351 0 0,'0'0'1751'0'0,"10"-5"454"0"0,2 4-1592 0 0,0 0-1 0 0,0 1 0 0 0,0 1 1 0 0,16 2-1 0 0,20 0 634 0 0,69-8-1246 0 0,-80 5 1440 0 0,-52 13-1073 0 0,-16 13-616 0 0,3-4 327 0 0,2 1 0 0 0,-40 45 0 0 0,27-19-3 0 0,-66 74 114 0 0,86-98-433 0 0,32-32-4576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3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21887 0 0,'-8'7'2330'0'0,"3"-3"-2246"0"0,0 0 0 0 0,0 0 0 0 0,0 1 1 0 0,1-1-1 0 0,0 1 0 0 0,-5 6 1 0 0,-20 34 993 0 0,25-38-966 0 0,-9 14 168 0 0,1 2 0 0 0,1-1 0 0 0,0 1 1 0 0,-9 37-1 0 0,19-57-663 0 0,0 1 0 0 0,0 0 0 0 0,1-1 0 0 0,-1 1 1 0 0,1 0-1 0 0,1 4 0 0 0,1 5-1248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3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37 107 4144 0 0,'-31'-21'20039'0'0,"27"15"-17831"0"0,3-5 1540 0 0,5-4-3784 0 0,1 8 123 0 0,0 0 1 0 0,0 1-1 0 0,1-1 1 0 0,7-5-1 0 0,-8 7-43 0 0,-4 4-156 0 0,0 0-1 0 0,1 0 0 0 0,-1 0 0 0 0,0 0 0 0 0,1 0 0 0 0,-1 1 1 0 0,1-1-1 0 0,-1 1 0 0 0,0-1 0 0 0,1 1 0 0 0,-1-1 0 0 0,1 1 1 0 0,-1 0-1 0 0,1 0 0 0 0,0 0 0 0 0,1 0 0 0 0,14 2-9698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4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63 22751 0 0,'0'0'2062'0'0,"0"0"-1700"0"0,-1-1-187 0 0,0 1-1 0 0,1-1 1 0 0,-1 0-1 0 0,1 0 0 0 0,-1 0 1 0 0,1 1-1 0 0,-1-1 1 0 0,1 0-1 0 0,0 0 1 0 0,-1 0-1 0 0,1 0 1 0 0,0 0-1 0 0,0 0 1 0 0,-1 0-1 0 0,1 0 0 0 0,0 0 1 0 0,0 0-1 0 0,0 1 1 0 0,0-1-1 0 0,0 0 1 0 0,0 0-1 0 0,1 0 1 0 0,-1 0-1 0 0,0 0 1 0 0,0 0-1 0 0,1 0 0 0 0,0-1 1 0 0,0 0-114 0 0,0 0 0 0 0,0 0 1 0 0,0 1-1 0 0,0-1 0 0 0,1 0 0 0 0,-1 1 1 0 0,0-1-1 0 0,1 1 0 0 0,3-3 0 0 0,-4 3-224 0 0,2-1 0 0 0,-1 1 0 0 0,0 0 0 0 0,0-1 0 0 0,0 1 0 0 0,0 0 0 0 0,1 0 0 0 0,-1 1 0 0 0,1-1 0 0 0,-1 0 0 0 0,0 1 0 0 0,1-1 0 0 0,-1 1 0 0 0,1 0 0 0 0,2 0 0 0 0,47 2-9031 0 0,-36-4 6867 0 0</inkml:trace>
  <inkml:trace contextRef="#ctx0" brushRef="#br0" timeOffset="1">311 26 23039 0 0,'0'0'2579'0'0,"17"-8"-678"0"0,-9 4-1699 0 0,1 1 0 0 0,-1 1 0 0 0,1-1 1 0 0,13-1-1 0 0,-16 3-1814 0 0,0 1 1 0 0,1-1-1 0 0,11 2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71 18511 0 0,'-20'-12'5211'0'0,"25"9"-4549"0"0,-1 1-405 0 0,-1 1 1 0 0,1-1-1 0 0,0 0 1 0 0,8-1-1 0 0,32-4 73 0 0,89-1 0 0 0,-86 6-120 0 0,-4 1 83 0 0,-23 1-180 0 0,0-1 0 0 0,0 0 1 0 0,0-1-1 0 0,0-2 0 0 0,20-5 1 0 0,-40 9-88 0 0,0 0 1 0 0,1 0 0 0 0,-1 0-1 0 0,0-1 1 0 0,1 1 0 0 0,-1 0-1 0 0,1 0 1 0 0,-1 0 0 0 0,0-1-1 0 0,1 1 1 0 0,-1 0 0 0 0,0 0-1 0 0,0-1 1 0 0,1 1 0 0 0,-1 0-1 0 0,0-1 1 0 0,0 1 0 0 0,1 0-1 0 0,-1-1 1 0 0,0 1 0 0 0,0 0-1 0 0,0-1 1 0 0,0 1 0 0 0,1-1-1 0 0,-1 1 1 0 0,0 0 0 0 0,0-1-1 0 0,0 0 1 0 0,-2-1 774 0 0,-2 6-505 0 0,-5 13-293 0 0,2 1 0 0 0,0-1-1 0 0,2 1 1 0 0,0 1 0 0 0,-4 21-1 0 0,3-12-3 0 0,-7 38 1 0 0,3 0 0 0 0,2 1 0 0 0,2 82 0 0 0,6-135 0 0 0,0 10 0 0 0,1 0 0 0 0,6 44 0 0 0,-3-46 29 0 0,-2-10 22 0 0,0-1 0 0 0,1 0 1 0 0,0 1-1 0 0,1-1 0 0 0,9 20 0 0 0,-12-30 341 0 0,-5 12 152 0 0,-2-7-518 0 0,0 0 0 0 0,0-1-1 0 0,-1 1 1 0 0,0-1 0 0 0,0-1 0 0 0,0 1-1 0 0,0-1 1 0 0,-1-1 0 0 0,0 1 0 0 0,0-1-1 0 0,0-1 1 0 0,0 1 0 0 0,0-1 0 0 0,0-1-1 0 0,-12 2 1 0 0,16-3-225 0 0,1-1 0 0 0,-1 1 1 0 0,0-1-1 0 0,0 0 0 0 0,0 0 0 0 0,-4-1 0 0 0,7 1-124 0 0,-1 1-1 0 0,1-1 1 0 0,-1 0-1 0 0,1 0 0 0 0,-1 0 1 0 0,1 0-1 0 0,-1 0 1 0 0,1 0-1 0 0,0 0 0 0 0,0 0 1 0 0,-1 0-1 0 0,1 0 0 0 0,0-1 1 0 0,0 1-1 0 0,0 0 1 0 0,0-2-1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6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73 3224 0 0,'-11'-18'4585'0'0,"8"11"-3415"0"0,0-1-1 0 0,-1 0 1 0 0,-6-10 0 0 0,10 17-997 0 0,0 1 0 0 0,-1 0 1 0 0,1 0-1 0 0,0-1 0 0 0,0 1 1 0 0,0 0-1 0 0,0-1 1 0 0,-1 1-1 0 0,1 0 0 0 0,0 0 1 0 0,0-1-1 0 0,0 1 0 0 0,0 0 1 0 0,0-1-1 0 0,0 1 0 0 0,0 0 1 0 0,0-1-1 0 0,0 1 1 0 0,0 0-1 0 0,0-1 0 0 0,0 1 1 0 0,0 0-1 0 0,0-1 0 0 0,0 1 1 0 0,0 0-1 0 0,0-1 0 0 0,0 1 1 0 0,1 0-1 0 0,-1-1 1 0 0,0 1-1 0 0,0 0 0 0 0,0 0 1 0 0,0-1-1 0 0,1 1 0 0 0,-1 0 1 0 0,0-1-1 0 0,0 1 0 0 0,1 0 1 0 0,-1 0-1 0 0,0 0 1 0 0,0-1-1 0 0,1 1 0 0 0,-1 0 1 0 0,0 0-1 0 0,1 0 0 0 0,-1 0 1 0 0,0 0-1 0 0,1 0 0 0 0,-1-1 1 0 0,0 1-1 0 0,1 0 1 0 0,-1 0-1 0 0,0 0 0 0 0,1 0 1 0 0,-1 0-1 0 0,0 0 0 0 0,1 0 1 0 0,-1 0-1 0 0,0 1 0 0 0,1-1 1 0 0,-1 0-1 0 0,1 0 1 0 0,1 0 86 0 0,1 0 1 0 0,-1 1 0 0 0,1-1-1 0 0,-1 1 1 0 0,0-1 0 0 0,1 1 0 0 0,2 1-1 0 0,3 4-62 0 0,0 0-1 0 0,0 1 0 0 0,-1 0 0 0 0,0 0 1 0 0,0 1-1 0 0,-1 0 0 0 0,0 0 1 0 0,0 0-1 0 0,-1 1 0 0 0,8 16 1 0 0,-1 3 73 0 0,-1 1 0 0 0,9 38 0 0 0,-14-41-129 0 0,-1 0 1 0 0,-2 0-1 0 0,1 36 0 0 0,-9 80 184 0 0,-1-83-139 0 0,-3 0 0 0 0,-2-1-1 0 0,-3 0 1 0 0,-2-1 0 0 0,-32 72 0 0 0,34-100-94 0 0,-2-1 1 0 0,-1-1-1 0 0,-22 29 1 0 0,19-28-28 0 0,19-27-64 0 0,-5 8 25 0 0,0-1 1 0 0,-1 1-1 0 0,-13 12 1 0 0,-2 1-436 0 0,22-22 200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09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595 41 6912 0 0,'0'0'528'0'0,"14"-5"426"0"0,-13 5-736 0 0,-1 0 1 0 0,1 0-1 0 0,-1 0 0 0 0,0 0 0 0 0,1 0 0 0 0,-1 0 0 0 0,1-1 0 0 0,-1 1 0 0 0,0 0 0 0 0,1 0 0 0 0,-1 0 0 0 0,1 0 0 0 0,-1-1 0 0 0,0 1 0 0 0,1 0 0 0 0,-1 0 1 0 0,0-1-1 0 0,1 1 0 0 0,-1 0 0 0 0,0 0 0 0 0,1-1 0 0 0,-1 1 0 0 0,0 0 0 0 0,0-1 0 0 0,1 1 0 0 0,-1-1 0 0 0,0 1 0 0 0,0 0 0 0 0,0-1 0 0 0,0 1 0 0 0,1-1 0 0 0,-1 1 1 0 0,0 0-1 0 0,0-1 0 0 0,0 1 0 0 0,0-1 0 0 0,0 1 0 0 0,0-1 0 0 0,0 1 0 0 0,0 0 0 0 0,0-1 0 0 0,0 1 0 0 0,-1-1 0 0 0,1 0 0 0 0,-8-9 4093 0 0,0 5-5198 0 0,4 4 933 0 0,0-1 0 0 0,0 1 1 0 0,0 0-1 0 0,0 1 0 0 0,0-1 0 0 0,0 1 0 0 0,0-1 0 0 0,-1 1 0 0 0,1 0 0 0 0,0 1 0 0 0,-5 0 0 0 0,-7 2 82 0 0,-24 9-1 0 0,15-5-61 0 0,-2 2 31 0 0,-1 2 0 0 0,2 0 1 0 0,-28 17-1 0 0,-16 16 250 0 0,25-15-50 0 0,7-4-10 0 0,2 2 1 0 0,1 1-1 0 0,-39 42 0 0 0,71-68-269 0 0,0 1 0 0 0,0-1 0 0 0,1 1 0 0 0,-1 0 0 0 0,1 0 0 0 0,-1 1 1 0 0,1-1-1 0 0,0 0 0 0 0,0 1 0 0 0,1-1 0 0 0,-1 1 0 0 0,1 0 0 0 0,-1 0 0 0 0,1-1 0 0 0,0 1 0 0 0,0 6 0 0 0,1-9-12 0 0,0 0 1 0 0,1-1 0 0 0,-1 1-1 0 0,0-1 1 0 0,0 1-1 0 0,1-1 1 0 0,-1 1-1 0 0,0-1 1 0 0,1 1 0 0 0,-1-1-1 0 0,1 0 1 0 0,-1 1-1 0 0,1-1 1 0 0,-1 1-1 0 0,1-1 1 0 0,-1 0 0 0 0,1 1-1 0 0,-1-1 1 0 0,1 0-1 0 0,-1 0 1 0 0,1 1-1 0 0,0-1 1 0 0,-1 0 0 0 0,1 0-1 0 0,-1 0 1 0 0,1 0-1 0 0,0 0 1 0 0,-1 0-1 0 0,1 0 1 0 0,-1 0 0 0 0,2 0-1 0 0,20-1 143 0 0,-21 1-135 0 0,90-17 324 0 0,-11 1-84 0 0,-75 15-242 0 0,-1 0 0 0 0,1 1 1 0 0,0 0-1 0 0,-1 0 0 0 0,1 0 0 0 0,-1 0 0 0 0,1 1 0 0 0,-1-1 0 0 0,1 1 0 0 0,-1 1 0 0 0,0-1 0 0 0,8 3 1 0 0,-12-3-11 0 0,1-1 10 0 0,0 0 1 0 0,1 1 0 0 0,-1 0 0 0 0,0-1 0 0 0,0 1 0 0 0,0 0 0 0 0,0-1 0 0 0,0 1-1 0 0,0 0 1 0 0,0 0 0 0 0,0 0 0 0 0,-1 0 0 0 0,1 0 0 0 0,0 0 0 0 0,0 0-1 0 0,-1 0 1 0 0,1 0 0 0 0,-1 0 0 0 0,1 0 0 0 0,-1 0 0 0 0,1 1 0 0 0,-1-1 0 0 0,0 0-1 0 0,1 0 1 0 0,-1 0 0 0 0,0 1 0 0 0,0-1 0 0 0,0 0 0 0 0,0 1 0 0 0,0-1-1 0 0,0 0 1 0 0,-1 3 0 0 0,0 3 28 0 0,-1 0 0 0 0,0 0 0 0 0,-1 0 0 0 0,1-1-1 0 0,-1 1 1 0 0,0 0 0 0 0,-1-1 0 0 0,0 0 0 0 0,0 0 0 0 0,0 0-1 0 0,-9 9 1 0 0,-2 0 81 0 0,-1 0 0 0 0,-29 20 0 0 0,31-25-70 0 0,-33 23 88 0 0,5-8-23 0 0,57-30-98 0 0,0 1 0 0 0,0 1 0 0 0,17-1-1 0 0,11-3-18 0 0,-40 7 0 0 0,-1-1 0 0 0,1 1 0 0 0,0 0 0 0 0,0 0 0 0 0,-1 0 0 0 0,1 1 0 0 0,0-1 0 0 0,0 1 0 0 0,-1 0 0 0 0,5 1 0 0 0,-6-2 0 0 0,-1 0 0 0 0,1 0 0 0 0,0 1 0 0 0,-1-1 0 0 0,1 0 0 0 0,-1 1 0 0 0,1-1 0 0 0,0 0 0 0 0,-1 1 0 0 0,1-1 0 0 0,-1 0 0 0 0,0 1 0 0 0,1-1 0 0 0,-1 1 0 0 0,1-1 0 0 0,-1 1 0 0 0,1-1 0 0 0,-1 1 0 0 0,0 0 0 0 0,0-1 0 0 0,1 1 0 0 0,-1-1 0 0 0,0 1 0 0 0,0 0 0 0 0,1-1 0 0 0,-1 1 0 0 0,0-1 0 0 0,0 1 0 0 0,0 0 0 0 0,0-1 0 0 0,0 1 0 0 0,0 0 0 0 0,0-1 0 0 0,0 1 0 0 0,0 0 0 0 0,-1-1 0 0 0,1 1 0 0 0,0-1 0 0 0,0 1 0 0 0,0 0 0 0 0,-1-1 0 0 0,1 1 0 0 0,0-1 0 0 0,-1 1 0 0 0,0 0 0 0 0,-16 22 208 0 0,-1-2 0 0 0,-39 36 0 0 0,39-40-7 0 0,0 1 0 0 0,1 0 0 0 0,0 1-1 0 0,-15 25 1 0 0,31-42-193 0 0,0 0 0 0 0,0 0-1 0 0,0 0 1 0 0,0 0 0 0 0,0 0 0 0 0,0 0 0 0 0,1 0-1 0 0,-1 0 1 0 0,1 1 0 0 0,-1-1 0 0 0,1 0 0 0 0,0 0-1 0 0,0 0 1 0 0,0 1 0 0 0,0-1 0 0 0,0 0 0 0 0,0 0-1 0 0,1 0 1 0 0,-1 1 0 0 0,1-1 0 0 0,0 0 0 0 0,-1 0-1 0 0,3 3 1 0 0,-1-2 1 0 0,0-1-1 0 0,0 1 1 0 0,0 0-1 0 0,1-1 1 0 0,-1 1 0 0 0,1-1-1 0 0,0 0 1 0 0,0 0-1 0 0,0 0 1 0 0,0 0 0 0 0,0 0-1 0 0,0-1 1 0 0,0 1-1 0 0,6 1 1 0 0,82 20-1191 0 0,-45-13 363 0 0,-20-3-558 0 0,2-1-309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1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85 4144 0 0,'0'0'191'0'0,"-5"1"26"0"0,4 0 7 0 0,-1-1 0 0 0,1 0 1 0 0,-1 0-1 0 0,1 0 0 0 0,0 0 0 0 0,-1 0 1 0 0,1 0-1 0 0,-1 0 0 0 0,1 0 0 0 0,0 0 1 0 0,-1-1-1 0 0,1 1 0 0 0,-2-1 0 0 0,2 0 123 0 0,1 1-1 0 0,-1 0 1 0 0,1-1 0 0 0,-1 1-1 0 0,1-1 1 0 0,-1 1 0 0 0,1 0-1 0 0,-1-1 1 0 0,1 1-1 0 0,0-1 1 0 0,-1 0 0 0 0,1 1-1 0 0,0-1 1 0 0,-1 1-1 0 0,1-1 1 0 0,0 1 0 0 0,0-1-1 0 0,0 0 1 0 0,-1-1 0 0 0,1 1 460 0 0,0-1 1 0 0,0 1-1 0 0,0-1 1 0 0,0 0-1 0 0,1 1 1 0 0,-1-1-1 0 0,0 1 1 0 0,1-1-1 0 0,0-2 1 0 0,5-7 1444 0 0,-5 10-1972 0 0,3-4 99 0 0,0 0 0 0 0,0 0-1 0 0,0 0 1 0 0,0 1 0 0 0,6-4 0 0 0,-8 7-339 0 0,-1-1 1 0 0,1 1 0 0 0,0 0-1 0 0,0 0 1 0 0,0 0 0 0 0,0 1 0 0 0,0-1-1 0 0,0 0 1 0 0,0 1 0 0 0,0-1-1 0 0,0 1 1 0 0,0 0 0 0 0,0 0 0 0 0,0 0-1 0 0,0 0 1 0 0,0 0 0 0 0,1 0-1 0 0,-1 0 1 0 0,0 1 0 0 0,0-1-1 0 0,3 2 1 0 0,-4-2-35 0 0,0 1 0 0 0,0 0 0 0 0,0-1 0 0 0,0 1 0 0 0,-1-1 0 0 0,1 1 0 0 0,0 0-1 0 0,0 0 1 0 0,-1 0 0 0 0,1-1 0 0 0,0 1 0 0 0,-1 0 0 0 0,1 0 0 0 0,-1 0 0 0 0,1 0 0 0 0,-1 0 0 0 0,0 0 0 0 0,1 0 0 0 0,-1 0 0 0 0,0 0-1 0 0,0 1 1 0 0,2 23 74 0 0,-2-22-57 0 0,-1 9 158 0 0,0-1 0 0 0,-1 1 0 0 0,-1-1 0 0 0,-6 20 0 0 0,0-3-576 0 0,2-9 193 0 0,-1 2 205 0 0,8-19-3 0 0,0 0 0 0 0,-7 8 0 0 0,7-4 0 0 0,5 0 0 0 0,-4-5-3 0 0,0 0 1 0 0,-1 0-1 0 0,1-1 0 0 0,0 1 1 0 0,0 0-1 0 0,0-1 0 0 0,0 1 1 0 0,0-1-1 0 0,-1 1 0 0 0,1-1 0 0 0,0 1 1 0 0,0-1-1 0 0,0 0 0 0 0,0 1 1 0 0,0-1-1 0 0,0 0 0 0 0,1 0 1 0 0,-1 0-1 0 0,0 0 0 0 0,0 0 1 0 0,0 0-1 0 0,0 0 0 0 0,0 0 0 0 0,0 0 1 0 0,1-1-1 0 0,3 0-7 0 0,8 0 10 0 0,0 0 0 0 0,20-6 0 0 0,-7 2 0 0 0,-17 3 30 0 0,-7 1-6 0 0,1 0 0 0 0,0 0 0 0 0,-1 1 0 0 0,1-1 1 0 0,0 1-1 0 0,0 0 0 0 0,0 0 0 0 0,-1 0 0 0 0,1 0 1 0 0,0 1-1 0 0,0-1 0 0 0,5 2 0 0 0,-8-2-18 0 0,1 0 0 0 0,-1 1 0 0 0,1-1 0 0 0,-1 0 0 0 0,1 0-1 0 0,0 0 1 0 0,-1 1 0 0 0,1-1 0 0 0,-1 0 0 0 0,1 1 0 0 0,-1-1 0 0 0,1 0 0 0 0,-1 1 0 0 0,0-1 0 0 0,1 1-1 0 0,-1-1 1 0 0,1 1 0 0 0,-1-1 0 0 0,0 1 0 0 0,1-1 0 0 0,-1 1 0 0 0,0-1 0 0 0,0 1 0 0 0,1 1 0 0 0,-1 0 21 0 0,2 1 11 0 0,-1 0-1 0 0,0 0 1 0 0,0 1 0 0 0,0-1 0 0 0,0 1-1 0 0,0-1 1 0 0,-1 1 0 0 0,0-1 0 0 0,1 1 0 0 0,-2 5-1 0 0,1-2 42 0 0,-1 1 0 0 0,0 0 0 0 0,-5 13-1 0 0,1-9-269 0 0,4-10 206 0 0,0 0 0 0 0,0 0 1 0 0,1 0-1 0 0,-1 0 0 0 0,0 0 0 0 0,1 0 0 0 0,0 0 1 0 0,-1 2-1 0 0,1-3 190 0 0,3 11 79 0 0,-3-10-256 0 0,0-1 0 0 0,0 1 0 0 0,1 0 0 0 0,-1-1 0 0 0,0 1 0 0 0,0 0 0 0 0,0 0 0 0 0,-1-1 0 0 0,1 1 1 0 0,0 0-1 0 0,-1-1 0 0 0,1 1 0 0 0,-1-1 0 0 0,1 1 0 0 0,-1 0 0 0 0,0-1 0 0 0,-1 3 0 0 0,-1 0 39 0 0,0 0 0 0 0,0-1 0 0 0,-1 1 0 0 0,-4 3 0 0 0,0 0 57 0 0,-20 22-20 0 0,-44 41 88 0 0,58-57-563 0 0,-12 17-1 0 0,-10 8-754 0 0,21-23-1621 0 0,5-3-3601 0 0,0 0-2639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1:4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10392 0 0,'0'0'1252'0'0,"-4"-5"1590"0"0,-4-5 5754 0 0,9 10-8511 0 0,-1-1-1 0 0,0 0 1 0 0,1 0-1 0 0,-1 1 1 0 0,1-1-1 0 0,-1 0 1 0 0,1 0-1 0 0,-1 1 1 0 0,1-1-1 0 0,-1 1 1 0 0,1-1-1 0 0,0 0 1 0 0,-1 1-1 0 0,1-1 1 0 0,0 1 0 0 0,-1 0-1 0 0,1-1 1 0 0,0 1-1 0 0,0-1 1 0 0,0 1-1 0 0,-1 0 1 0 0,1 0-1 0 0,0-1 1 0 0,0 1-1 0 0,0 0 1 0 0,0 0-1 0 0,-1 0 1 0 0,1 0 0 0 0,0 0-1 0 0,1 0 1 0 0,27 1 643 0 0,91 6 1075 0 0,-48-5-1318 0 0,230 0 780 0 0,-103-3-811 0 0,359 18 855 0 0,-444-12-1454 0 0,124-7 687 0 0,-87-1-66 0 0,-117 2-433 0 0,24 2 50 0 0,3 1-80 0 0,-32-1-14 0 0,0 1 1 0 0,32 6-1 0 0,-44-6-190 0 0,-1-1 1 0 0,20 0-1 0 0,-35-1 212 0 0,0 0 1 0 0,0 0-1 0 0,1 0 0 0 0,-1 0 0 0 0,0-1 1 0 0,0 1-1 0 0,0 0 0 0 0,0-1 1 0 0,0 1-1 0 0,0 0 0 0 0,0-1 0 0 0,0 1 1 0 0,0-1-1 0 0,0 1 0 0 0,-1-1 1 0 0,1 0-1 0 0,0 0 0 0 0,0 1 0 0 0,0-1 1 0 0,-1 0-1 0 0,1 0 0 0 0,0 0 0 0 0,-1 1 1 0 0,1-1-1 0 0,0-1 0 0 0,-1 0-173 0 0,1 0-1 0 0,-1 0 1 0 0,0 0-1 0 0,0 1 0 0 0,0-1 1 0 0,0 0-1 0 0,-1 0 1 0 0,1 1-1 0 0,0-1 1 0 0,-1 0-1 0 0,1 0 0 0 0,-2-2 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0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530 51 2760 0 0,'0'0'668'0'0,"-5"-18"12850"0"0,6-5-9817 0 0,0 22-3063 0 0,2-7 3384 0 0,-7 12-3202 0 0,-4 7-472 0 0,0-1 0 0 0,-16 14-1 0 0,5-5-165 0 0,-2 1 5 0 0,-2 0-1 0 0,0-2 1 0 0,-33 20-1 0 0,33-24-109 0 0,-93 60 240 0 0,-65 45 718 0 0,172-114-887 0 0,-5 5-120 0 0,13-9 172 0 0,16 8 40 0 0,-5-7-240 0 0,0 1 0 0 0,1-1 0 0 0,-1 0 0 0 0,1-1 0 0 0,-1-1 0 0 0,0 0 0 0 0,21-2 0 0 0,3 1 0 0 0,156 9-13 0 0,-178-7 36 0 0,18 2-918 0 0,57 11 0 0 0,-48-5-1430 0 0,0-1-3938 0 0,1 0-2264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2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32 119 6912 0 0,'-3'-5'714'0'0,"-8"-9"357"0"0,-4 4 5960 0 0,15 9-6758 0 0,-1 1 1 0 0,1-1 0 0 0,0 1-1 0 0,-1-1 1 0 0,1 1 0 0 0,0-1-1 0 0,0 0 1 0 0,0 1 0 0 0,-1-1 0 0 0,1 1-1 0 0,0-1 1 0 0,0 0 0 0 0,0 1-1 0 0,0-1 1 0 0,0 0 0 0 0,0 1 0 0 0,0-1-1 0 0,0 1 1 0 0,1-1 0 0 0,-1 0-1 0 0,0 1 1 0 0,0-1 0 0 0,0 1-1 0 0,1-1 1 0 0,-1 1 0 0 0,0-1 0 0 0,1 0-1 0 0,2-2 1 0 0,1 1 0 0 0,0-1 0 0 0,-1 1 0 0 0,1 0 0 0 0,0 0 0 0 0,0 0 0 0 0,8-2 0 0 0,16-8 398 0 0,-10 4-496 0 0,0 0-1 0 0,0 0 0 0 0,37-8 1 0 0,-50 16-558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2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5 18831 0 0,'-6'-3'646'0'0,"6"3"-597"0"0,-1 0-1 0 0,1 0 1 0 0,-1 0-1 0 0,1-1 1 0 0,0 1-1 0 0,-1 0 1 0 0,1 0 0 0 0,-1 0-1 0 0,1 0 1 0 0,-1 0-1 0 0,1 0 1 0 0,-1 0-1 0 0,1 0 1 0 0,-1 0 0 0 0,1 0-1 0 0,0 0 1 0 0,-1 0-1 0 0,1 0 1 0 0,-1 0-1 0 0,1 1 1 0 0,-1-1 0 0 0,1 0-1 0 0,0 0 1 0 0,-1 0-1 0 0,1 1 1 0 0,-1-1-1 0 0,1 0 1 0 0,0 1-1 0 0,-1-1 1 0 0,-2 16 1088 0 0,-15 87 2090 0 0,-9 9-3115 0 0,-43 209 84 0 0,47-222-171 0 0,16-71 256 0 0,2 0 0 0 0,1 1-1 0 0,1-1 1 0 0,1 1 0 0 0,2 0 0 0 0,3 33-1 0 0,-2-60-279 0 0,-1 1 0 0 0,1 0 0 0 0,0-1 0 0 0,-1 1 0 0 0,1-1 0 0 0,0 1 0 0 0,0-1 0 0 0,1 1 0 0 0,-1-1 0 0 0,0 1 0 0 0,1-1-1 0 0,0 0 1 0 0,-1 0 0 0 0,1 0 0 0 0,0 0 0 0 0,0 0 0 0 0,0 0 0 0 0,5 2 0 0 0,-4-2 1 0 0,0-1 0 0 0,0 0 0 0 0,0 0 1 0 0,0 0-1 0 0,0 0 0 0 0,0 0 0 0 0,0-1 0 0 0,0 1 0 0 0,1-1 1 0 0,-1 0-1 0 0,0 0 0 0 0,0 0 0 0 0,1 0 0 0 0,-1-1 0 0 0,6-1 0 0 0,20-7 155 0 0,0-2-1 0 0,-1 0 0 0 0,44-26 0 0 0,-22 10-2765 0 0,2 3-3925 0 0,-8 9-1700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3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17 218 3224 0 0,'0'-2'19'0'0,"1"-1"0"0"0,-1 0 0 0 0,0 1 0 0 0,0-1 0 0 0,-1 0 0 0 0,1 1 0 0 0,0-1 0 0 0,-1 0 0 0 0,0 1 0 0 0,-1-4 0 0 0,-2-12 2126 0 0,4 18-2098 0 0,-4-35 7297 0 0,4 25-6056 0 0,-1 0 0 0 0,1-1 1 0 0,2-10-1 0 0,-1 12-644 0 0,1 0 1 0 0,0 0-1 0 0,0 0 0 0 0,5-10 0 0 0,-4 9 350 0 0,-3 9-867 0 0,1 0-1 0 0,-1 0 0 0 0,0 0 0 0 0,1-1 1 0 0,-1 1-1 0 0,1 0 0 0 0,-1 0 1 0 0,1 0-1 0 0,-1 0 0 0 0,1 0 0 0 0,2-2 571 0 0,2 23-182 0 0,-3 25-387 0 0,-2 0 0 0 0,-10 79-1 0 0,2-40 71 0 0,-1-3 96 0 0,-2 43 348 0 0,12-55-306 0 0,-1-67-325 0 0,0-1 0 0 0,1 1-1 0 0,-1-1 1 0 0,0 0 0 0 0,1 1-1 0 0,-1-1 1 0 0,1 0 0 0 0,0 1 0 0 0,0-1-1 0 0,-1 0 1 0 0,1 0 0 0 0,0 0-1 0 0,0 1 1 0 0,0-1 0 0 0,0 0 0 0 0,0 0-1 0 0,0 0 1 0 0,0-1 0 0 0,1 1 0 0 0,-1 0-1 0 0,0 0 1 0 0,0-1 0 0 0,1 1-1 0 0,-1 0 1 0 0,0-1 0 0 0,4 1 0 0 0,8-6 168 0 0,-5 2-136 0 0,-3 1-16 0 0,1-1-1 0 0,-1 1 1 0 0,1-1-1 0 0,5-5 1 0 0,12-5 59 0 0,-6 5-7 0 0,-2 0 46 0 0,0 1 0 0 0,1 1 0 0 0,-1 0 0 0 0,1 1 0 0 0,33-6 0 0 0,-38 10-23 0 0,-2-1 39 0 0,1 1 1 0 0,0 1-1 0 0,0 0 0 0 0,19 2 0 0 0,-27-1-113 0 0,0-1 0 0 0,0 1 0 0 0,-1 0 0 0 0,1 0 0 0 0,0 0 0 0 0,-1 0 0 0 0,1 0 0 0 0,0 0 0 0 0,-1 0 0 0 0,0 0 0 0 0,1 0 0 0 0,-1 1 0 0 0,1-1 0 0 0,-1 1 0 0 0,0-1 0 0 0,0 1 0 0 0,0-1-1 0 0,0 1 1 0 0,0 0 0 0 0,0 0 0 0 0,-1-1 0 0 0,1 1 0 0 0,-1 0 0 0 0,1 0 0 0 0,-1 0 0 0 0,1 2 0 0 0,0 1 52 0 0,-1 1 1 0 0,1-1-1 0 0,-1 0 0 0 0,0 1 0 0 0,-1-1 1 0 0,1 0-1 0 0,-1 0 0 0 0,-2 9 0 0 0,2-10-30 0 0,-1 1-1 0 0,0-1 1 0 0,0 0-1 0 0,0 1 0 0 0,-1-1 1 0 0,0 0-1 0 0,1 0 1 0 0,-1 0-1 0 0,0-1 0 0 0,-1 1 1 0 0,-6 5-1 0 0,5-5-12 0 0,-2 0-1 0 0,1 0 1 0 0,0 0 0 0 0,-1-1-1 0 0,0 0 1 0 0,0 0 0 0 0,-7 2-1 0 0,-1-2-81 0 0,-1 0 0 0 0,1 0 0 0 0,-1-2-1 0 0,0 0 1 0 0,0 0 0 0 0,-25-4 0 0 0,40 3 37 0 0,-7 0-500 0 0,0-1 1 0 0,0 0-1 0 0,0-1 1 0 0,0 0 0 0 0,1 0-1 0 0,-13-6 1 0 0,19 8 349 0 0,1 0 0 0 0,-1 0 0 0 0,1-1 1 0 0,-1 1-1 0 0,1 0 0 0 0,0-1 0 0 0,-1 1 0 0 0,1 0 1 0 0,0-1-1 0 0,-1 1 0 0 0,1-1 0 0 0,0 1 0 0 0,0 0 1 0 0,-1-1-1 0 0,1 1 0 0 0,0-1 0 0 0,0 1 1 0 0,0-1-1 0 0,-1 0 0 0 0,4-3-1989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1 15200 0 0,'-11'1'1086'0'0,"0"0"1"0"0,0 1-1 0 0,0 1 1 0 0,0-1 0 0 0,1 2-1 0 0,-1 0 1 0 0,-18 9 0 0 0,17-5-311 0 0,-1 1 1 0 0,1 1 0 0 0,-15 15-1 0 0,21-18-584 0 0,0 0 0 0 0,0 0 1 0 0,0 0-1 0 0,0 1 0 0 0,-5 11 0 0 0,10-16-120 0 0,-1 0 1 0 0,1-1-1 0 0,-1 1 1 0 0,1 1-1 0 0,0-1 1 0 0,0 0-1 0 0,1 0 0 0 0,-1 0 1 0 0,1 0-1 0 0,-1 1 1 0 0,1-1-1 0 0,0 0 1 0 0,0 0-1 0 0,0 1 1 0 0,1-1-1 0 0,-1 0 1 0 0,1 0-1 0 0,1 6 0 0 0,-1-8-42 0 0,0 1-1 0 0,0-1 1 0 0,0 1-1 0 0,0-1 1 0 0,0 1 0 0 0,0-1-1 0 0,0 1 1 0 0,0-1-1 0 0,1 0 1 0 0,-1 0-1 0 0,0 0 1 0 0,1 1-1 0 0,-1-2 1 0 0,1 1-1 0 0,0 0 1 0 0,-1 0-1 0 0,1 0 1 0 0,2 0-1 0 0,-1 0-4 0 0,0-1-1 0 0,0 1 1 0 0,0-1-1 0 0,0 0 1 0 0,0 0-1 0 0,1 0 1 0 0,-1 0 0 0 0,0-1-1 0 0,6-1 1 0 0,0-1 1 0 0,0 0 0 0 0,0-1 1 0 0,-1 0-1 0 0,1-1 0 0 0,-1 1 1 0 0,9-8-1 0 0,-1-2-301 0 0,0 0-1 0 0,21-26 1 0 0,6-4-5383 0 0,-32 34-3201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3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138 313 17047 0 0,'-10'6'367'0'0,"0"0"0"0"0,0 1 0 0 0,0 1 0 0 0,1-1 0 0 0,0 1 0 0 0,1 1 0 0 0,0-1 0 0 0,0 2 0 0 0,0-1 0 0 0,2 1 0 0 0,-1 0 0 0 0,1 0-1 0 0,0 1 1 0 0,-4 13 0 0 0,7-16-148 0 0,1-1 1 0 0,0 0-1 0 0,0 1 0 0 0,1 0 0 0 0,0-1 0 0 0,0 15 0 0 0,1-19-158 0 0,0 0 0 0 0,0 1 1 0 0,0-1-1 0 0,1 0 0 0 0,0 1 0 0 0,-1-1 0 0 0,1 0 0 0 0,0 0 0 0 0,1 0 0 0 0,-1 0 0 0 0,1 0 0 0 0,-1 0 0 0 0,1 0 0 0 0,0 0 1 0 0,0 0-1 0 0,0-1 0 0 0,0 1 0 0 0,3 2 0 0 0,-2-4-23 0 0,-1 0-1 0 0,0 0 1 0 0,0 0-1 0 0,1 0 1 0 0,-1 0 0 0 0,0 0-1 0 0,1 0 1 0 0,-1-1-1 0 0,1 0 1 0 0,-1 1 0 0 0,1-1-1 0 0,-1 0 1 0 0,1 0 0 0 0,-1 0-1 0 0,1-1 1 0 0,-1 1-1 0 0,1 0 1 0 0,3-2 0 0 0,5-1 97 0 0,-1-1 1 0 0,18-8-1 0 0,-20 8-76 0 0,0-1-1 0 0,0 0 1 0 0,0 0-1 0 0,-1 0 0 0 0,0-1 1 0 0,0-1-1 0 0,-1 1 1 0 0,1-1-1 0 0,-1 0 1 0 0,-1 0-1 0 0,0-1 1 0 0,8-14-1 0 0,1-6 104 0 0,-2-1 0 0 0,13-41-1 0 0,-25 69-158 0 0,7-24 140 0 0,-2-1 0 0 0,-1 0 0 0 0,2-30-1 0 0,0-3 351 0 0,6-63 1039 0 0,-12 90-593 0 0,0 31-797 0 0,-1 3-100 0 0,0 0-1 0 0,0 1 0 0 0,0-1 1 0 0,1 0-1 0 0,-1 1 0 0 0,0 3 0 0 0,1-5-24 0 0,-9 50-9 0 0,-1 79 1 0 0,15-21 52 0 0,-4-93-58 0 0,0-7-475 0 0,1 1 0 0 0,0-1-1 0 0,0 1 1 0 0,1-1 0 0 0,0 0 0 0 0,1 0 0 0 0,8 16-1 0 0,-8-19 80 0 0,-1 0 0 0 0,1 0 0 0 0,1 0-1 0 0,-1-1 1 0 0,1 0 0 0 0,0 0-1 0 0,0 0 1 0 0,1 0 0 0 0,-1-1 0 0 0,1 0-1 0 0,7 4 1 0 0,2-2-1494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7832 0 0,'0'0'602'0'0,"-3"6"3310"0"0,1-2-3226 0 0,0 1 0 0 0,0 0 0 0 0,0 0 0 0 0,0 0 0 0 0,1 0 0 0 0,0 0 0 0 0,0 0 1 0 0,0 0-1 0 0,1 0 0 0 0,-1 0 0 0 0,1 0 0 0 0,0 0 0 0 0,2 9 0 0 0,0-4 406 0 0,0 0 1 0 0,1 0 0 0 0,0 0-1 0 0,0-1 1 0 0,1 0-1 0 0,6 11 1 0 0,-8-15-1156 0 0,1-1 1 0 0,-1 1-1 0 0,1-1 0 0 0,0 0 0 0 0,0 0 1 0 0,0 0-1 0 0,1-1 0 0 0,-1 1 0 0 0,1-1 1 0 0,0 0-1 0 0,0 0 0 0 0,0 0 0 0 0,1 0 1 0 0,-1-1-1 0 0,9 4 0 0 0,-5-2-366 0 0,1-1-1 0 0,0 0 1 0 0,1 0-1 0 0,-1-1 1 0 0,0-1 0 0 0,1 1-1 0 0,-1-2 1 0 0,1 1-1 0 0,14-2 1 0 0,-14 0-530 0 0,1-1 0 0 0,-1 0 0 0 0,1-1 0 0 0,-1 0 0 0 0,0-1 0 0 0,0 0 0 0 0,-1 0 0 0 0,13-8 0 0 0,51-32-2110 0 0,-74 48 6103 0 0,-6 9 347 0 0,-11 15 108 0 0,-86 112 1441 0 0,40-48-4696 0 0,33-44-1932 0 0,15-21-4643 0 0,4 3-2097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4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12896 0 0,'0'0'3320'0'0,"6"3"1138"0"0,10 4-3548 0 0,0 0-1 0 0,0-1 1 0 0,1 0 0 0 0,22 4-1 0 0,70 6 682 0 0,-97-16-1518 0 0,-1 0 1 0 0,0 0 0 0 0,0-1-1 0 0,0-1 1 0 0,0 0 0 0 0,0 0-1 0 0,0-1 1 0 0,0 0 0 0 0,0-1-1 0 0,16-9 1 0 0,-24 11 200 0 0,-10 3 338 0 0,-11 6 358 0 0,-27 21-824 0 0,1 3 1 0 0,1 1-1 0 0,-41 41 0 0 0,34-16-471 0 0,41-47 305 0 0,8-8-74 0 0,0-1 0 0 0,0 0 0 0 0,0 0 0 0 0,0 1 0 0 0,0-1-1 0 0,1 0 1 0 0,-1 1 0 0 0,1-1 0 0 0,-1 1 0 0 0,1-1 0 0 0,-1 1 0 0 0,1-1 0 0 0,0 1 0 0 0,0 2-1 0 0,0-4 43 0 0,0 1 0 0 0,0-1 0 0 0,0 1 0 0 0,0 0 0 0 0,0-1 0 0 0,1 1 0 0 0,-1-1 0 0 0,0 1 0 0 0,1-1 0 0 0,-1 1 0 0 0,0-1 0 0 0,1 1 0 0 0,-1-1 0 0 0,0 1 0 0 0,1-1 0 0 0,-1 1 0 0 0,1-1 0 0 0,-1 0 0 0 0,1 1 0 0 0,-1-1 0 0 0,1 0 0 0 0,-1 1 0 0 0,1-1-1 0 0,0 0 1 0 0,-1 0 0 0 0,1 0 0 0 0,-1 1 0 0 0,1-1 0 0 0,0 0 0 0 0,-1 0 0 0 0,1 0 0 0 0,-1 0 0 0 0,1 0 0 0 0,0 0 0 0 0,-1 0 0 0 0,1 0 0 0 0,-1 0 0 0 0,2-1 0 0 0,6 0-657 0 0,-1 0 1 0 0,0 0-1 0 0,1-1 1 0 0,-1 0-1 0 0,0-1 1 0 0,0 1 0 0 0,8-6-1 0 0,33-14-1622 0 0,-6 0-4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2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17 132 17623 0 0,'-1'0'307'0'0,"0"-1"-1"0"0,0 1 0 0 0,0-1 0 0 0,0 0 0 0 0,0 1 0 0 0,0-1 0 0 0,0 0 0 0 0,0 0 0 0 0,1 0 0 0 0,-1 1 0 0 0,0-1 0 0 0,1 0 0 0 0,-1 0 0 0 0,0 0 0 0 0,1 0 0 0 0,-1 0 0 0 0,1-2 0 0 0,0 3-195 0 0,0-1 0 0 0,0 1 0 0 0,0-1 0 0 0,0 1 0 0 0,0-1 0 0 0,0 1 0 0 0,0-1 0 0 0,1 1 0 0 0,-1-1 0 0 0,0 1 0 0 0,0-1 0 0 0,1 1 0 0 0,-1-1 0 0 0,0 1 0 0 0,1-1 0 0 0,-1 1 0 0 0,1-1 0 0 0,-1 1-1 0 0,0 0 1 0 0,1-1 0 0 0,-1 1 0 0 0,1 0 0 0 0,-1 0 0 0 0,1-1 0 0 0,4-1 130 0 0,0-1 0 0 0,1 2 0 0 0,-1-1-1 0 0,11-2 1 0 0,-12 3-200 0 0,175-31 431 0 0,21-13 880 0 0,-180 37-1215 0 0,-18 7-84 0 0,1 0 0 0 0,-1 0 0 0 0,1 0 0 0 0,0 0-1 0 0,-1 1 1 0 0,1-1 0 0 0,4 0 0 0 0,-7 3-40 0 0,0-1 0 0 0,0 0 0 0 0,0 1 1 0 0,0-1-1 0 0,0 0 0 0 0,0 1 0 0 0,-1-1 0 0 0,1 0 0 0 0,0 1 0 0 0,-1-1 0 0 0,0 2 0 0 0,-50 115 1318 0 0,36-75-1223 0 0,1 0 0 0 0,2 1 0 0 0,-10 80 0 0 0,19-94-69 0 0,1-1 0 0 0,2 1 0 0 0,1-1-1 0 0,1 1 1 0 0,2-1 0 0 0,13 54 0 0 0,-15-72-39 0 0,2-1 0 0 0,-1 1 0 0 0,1-1 0 0 0,1 0 0 0 0,0 0 0 0 0,0-1 0 0 0,1 0 0 0 0,0 0 0 0 0,1 0 0 0 0,0 0 0 0 0,0-1 0 0 0,1 0 0 0 0,0-1 0 0 0,0 0 0 0 0,1 0 0 0 0,17 10 0 0 0,-8-7 0 0 0,-53-2 0 0 0,-80 13 111 0 0,-171 56-1 0 0,279-75-88 0 0,-11 3 59 0 0,-22 5 0 0 0,39-10-304 0 0,0 0-1 0 0,0 0 1 0 0,1 0 0 0 0,-1 0-1 0 0,0 0 1 0 0,0 0-1 0 0,0 0 1 0 0,0 0-1 0 0,1 0 1 0 0,-1-1-1 0 0,0 1 1 0 0,0 0-1 0 0,0-1 1 0 0,0 1-1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0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30 9328 0 0,'-3'-9'992'0'0,"3"7"-742"0"0,-1 0 0 0 0,1 1 0 0 0,-1-1 0 0 0,1 1 0 0 0,-1-1 0 0 0,0 1 0 0 0,1-1 0 0 0,-1 1 0 0 0,0 0 0 0 0,0-1 0 0 0,-1-1 0 0 0,1 3 32 0 0,1 0-226 0 0,0 0 0 0 0,0 0 0 0 0,0 0 1 0 0,0 0-1 0 0,0 0 0 0 0,0 0 1 0 0,0 0-1 0 0,0 0 0 0 0,0-1 0 0 0,-1 1 1 0 0,1 0-1 0 0,0 0 0 0 0,0 0 0 0 0,0 0 1 0 0,0 0-1 0 0,0 0 0 0 0,0 0 1 0 0,0 0-1 0 0,0 0 0 0 0,0 0 0 0 0,0 0 1 0 0,-1 0-1 0 0,1 1 0 0 0,0-1 0 0 0,0 0 1 0 0,0 0-1 0 0,0 0 0 0 0,0 0 1 0 0,0 0-1 0 0,0 0 0 0 0,-1 0 225 0 0,1 0-224 0 0,0 0-1 0 0,0 0 0 0 0,0 0 1 0 0,0 0-1 0 0,0 0 0 0 0,0 1 0 0 0,0 8 171 0 0,9 17 146 0 0,-7-20-266 0 0,1-1-1 0 0,-2 0 1 0 0,3 10-1 0 0,2 20 239 0 0,1 11 197 0 0,2 49-1 0 0,-6 12-148 0 0,1 171 85 0 0,-4-271-474 0 0,-3 87 141 0 0,-20 135-1 0 0,-14-60 96 0 0,34-155-184 0 0,-1-1 0 0 0,0 0 0 0 0,-1 0 0 0 0,-7 13 0 0 0,11-25-31 0 0,0 1 0 0 0,0 0 0 0 0,0-1-1 0 0,0 1 1 0 0,0-1 0 0 0,0 1 0 0 0,0-1-1 0 0,0 0 1 0 0,0 0 0 0 0,-1 1 0 0 0,1-1-1 0 0,0 0 1 0 0,-1 0 0 0 0,1 0 0 0 0,-1 0-1 0 0,0 0 1 0 0,1-1 0 0 0,-1 1 0 0 0,0 0-1 0 0,1-1 1 0 0,-1 1 0 0 0,0-1 0 0 0,0 0-1 0 0,1 1 1 0 0,-1-1 0 0 0,0 0 0 0 0,0 0-1 0 0,1 0 1 0 0,-1 0 0 0 0,0-1 0 0 0,0 1-1 0 0,0 0 1 0 0,1-1 0 0 0,-1 1 0 0 0,0-1-1 0 0,1 0 1 0 0,-1 1 0 0 0,0-1 0 0 0,-2-2-1 0 0,-2-1 15 0 0,1 1 0 0 0,0-1 0 0 0,0 0 0 0 0,0-1 0 0 0,0 1 0 0 0,0-1-1 0 0,1 0 1 0 0,0 0 0 0 0,-7-12 0 0 0,5 3 202 0 0,0 0-1 0 0,0-1 0 0 0,1 1 1 0 0,1-1-1 0 0,1 0 1 0 0,0-1-1 0 0,-1-19 1 0 0,4 30-206 0 0,0 0 1 0 0,0-1-1 0 0,1 1 0 0 0,0 0 1 0 0,0 0-1 0 0,0-1 0 0 0,3-8 1 0 0,-3 13-35 0 0,-1 1 1 0 0,0-1 0 0 0,0 1 0 0 0,0-1-1 0 0,1 1 1 0 0,-1-1 0 0 0,0 1 0 0 0,0 0 0 0 0,1-1-1 0 0,-1 1 1 0 0,0 0 0 0 0,1-1 0 0 0,-1 1-1 0 0,1 0 1 0 0,-1-1 0 0 0,0 1 0 0 0,1 0-1 0 0,-1 0 1 0 0,1-1 0 0 0,-1 1 0 0 0,1 0-1 0 0,-1 0 1 0 0,0 0 0 0 0,1 0 0 0 0,-1 0 0 0 0,1-1-1 0 0,0 1 1 0 0,0 1-7 0 0,0-1 1 0 0,0 0-1 0 0,1 0 1 0 0,-1 1-1 0 0,0-1 0 0 0,0 0 1 0 0,0 1-1 0 0,0-1 1 0 0,0 1-1 0 0,0-1 1 0 0,1 2-1 0 0,2 1-17 0 0,-1 0 0 0 0,1 0 0 0 0,-1 0 0 0 0,0 0 0 0 0,3 5 0 0 0,52 89 22 0 0,-51-85 135 0 0,2 0-1 0 0,-1 0 0 0 0,2-1 0 0 0,-1 0 0 0 0,20 16 1 0 0,-28-26-120 0 0,1 0 0 0 0,-1 0 1 0 0,0 0-1 0 0,1 0 1 0 0,-1 0-1 0 0,1 0 1 0 0,-1 0-1 0 0,1 0 0 0 0,-1-1 1 0 0,1 1-1 0 0,-1-1 1 0 0,1 1-1 0 0,0-1 1 0 0,-1 0-1 0 0,1 0 0 0 0,0 1 1 0 0,-1-1-1 0 0,1 0 1 0 0,0-1-1 0 0,-1 1 0 0 0,1 0 1 0 0,0 0-1 0 0,-1-1 1 0 0,1 1-1 0 0,0-1 1 0 0,-1 1-1 0 0,1-1 0 0 0,-1 0 1 0 0,1 1-1 0 0,-1-1 1 0 0,1 0-1 0 0,-1 0 1 0 0,0 0-1 0 0,1 0 0 0 0,-1 0 1 0 0,0-1-1 0 0,0 1 1 0 0,0 0-1 0 0,0-1 1 0 0,0 1-1 0 0,0 0 0 0 0,0-1 1 0 0,1-2-1 0 0,8-28 374 0 0,-6 19-218 0 0,0 2 1 0 0,7-18-1 0 0,32-65 181 0 0,1-4-512 0 0,-21 48-4733 0 0,-18 39-2976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3680 0 0,'-10'6'20479'0'0,"15"-3"-20318"0"0,-1 0 0 0 0,1 0-1 0 0,1-1 1 0 0,-1 1 0 0 0,0-1-1 0 0,1 0 1 0 0,-1 0 0 0 0,1-1-1 0 0,10 2 1 0 0,7 0-116 0 0,27-1 1 0 0,-7 0 992 0 0,-23-2-623 0 0,24-1 0 0 0,-1-1-172 0 0,-5 3-165 0 0,-16 0-138 0 0,28-3 0 0 0,-41 2 9 0 0,0 0 0 0 0,-1 1 1 0 0,17 3-1 0 0,3 0-1 0 0,-27-4 51 0 0,0 0-1 0 0,0 0 0 0 0,1 0 1 0 0,-1 0-1 0 0,0 1 1 0 0,0-1-1 0 0,1 0 0 0 0,-1 1 1 0 0,0-1-1 0 0,0 1 1 0 0,0-1-1 0 0,0 1 1 0 0,0 0-1 0 0,0 0 0 0 0,0-1 1 0 0,0 1-1 0 0,0 0 1 0 0,0 0-1 0 0,0 0 0 0 0,1 2 1 0 0,-4 5-4726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5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11144 0 0,'0'0'1008'0'0,"6"11"972"0"0,-5 3-662 0 0,1 1 0 0 0,-2 24 0 0 0,-13 64-55 0 0,3-28-745 0 0,5-36 118 0 0,-1 16 104 0 0,8-19-6882 0 0,-1-28-351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5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54 18863 0 0,'-15'-7'832'0'0,"10"3"176"0"0,-1 0-808 0 0,-3-1-200 0 0,1 2 0 0 0,0-1 0 0 0,-4-1 160 0 0,4 1 0 0 0,-3-1-8 0 0,2 1 0 0 0,4-1-152 0 0,-1 5 0 0 0,1-3 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11720 0 0,'0'0'7553'0'0,"8"-9"-6024"0"0,-5 5-1391 0 0,-1-1 1 0 0,0 1-1 0 0,0 0 0 0 0,0-1 0 0 0,-1 1 1 0 0,0-1-1 0 0,2-6 0 0 0,3-10 665 0 0,6-16-105 0 0,-8 24-134 0 0,11-27 0 0 0,-15 39-527 0 0,1 1 1 0 0,-1-1-1 0 0,0 0 1 0 0,0 0 0 0 0,1 0-1 0 0,-1 0 1 0 0,0 0-1 0 0,0 0 1 0 0,0 0-1 0 0,0 0 1 0 0,-1-2 0 0 0,3-8 157 0 0,-2 10 37 0 0,0 14-84 0 0,0 9-156 0 0,1 0-1 0 0,1 0 0 0 0,1 0 1 0 0,0 0-1 0 0,11 33 0 0 0,-11-46-31 0 0,-1-4 33 0 0,-1 1 1 0 0,1-1 0 0 0,1 0-1 0 0,-1 0 1 0 0,1 0 0 0 0,3 5 0 0 0,-5-9 8 0 0,0 0 1 0 0,0 0 0 0 0,0 0 0 0 0,-1 0 0 0 0,1 0-1 0 0,0-1 1 0 0,0 1 0 0 0,0 0 0 0 0,0-1 0 0 0,1 1-1 0 0,-1-1 1 0 0,0 1 0 0 0,0-1 0 0 0,0 0 0 0 0,0 1-1 0 0,0-1 1 0 0,1 0 0 0 0,-1 0 0 0 0,0 0 0 0 0,0 0-1 0 0,0 0 1 0 0,1 0 0 0 0,-1 0 0 0 0,0 0-1 0 0,0 0 1 0 0,0-1 0 0 0,1 1 0 0 0,-1 0 0 0 0,0-1-1 0 0,0 1 1 0 0,0-1 0 0 0,0 1 0 0 0,0-1 0 0 0,0 0-1 0 0,2-1 1 0 0,0 0 33 0 0,0-1-1 0 0,1 0 1 0 0,-1 0 0 0 0,0 0-1 0 0,0 0 1 0 0,-1 0-1 0 0,1-1 1 0 0,-1 1-1 0 0,0-1 1 0 0,1 0-1 0 0,1-4 1 0 0,2-9 609 0 0,7-24 0 0 0,-6 17-412 0 0,10-45 62 0 0,-1 3-1641 0 0,-14 62 803 0 0,1-5-1652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6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19 17247 0 0,'-2'-2'253'0'0,"2"2"-196"0"0,-1 0 0 0 0,1-1 0 0 0,-1 1 0 0 0,1 0 0 0 0,0-1 0 0 0,-1 1 0 0 0,1-1 0 0 0,-1 1 0 0 0,1-1 0 0 0,0 1 0 0 0,-1 0 0 0 0,1-1 0 0 0,0 1 0 0 0,0-1 0 0 0,-1 1 0 0 0,1-1 0 0 0,0 0 0 0 0,0 1 0 0 0,0-1 0 0 0,0 1 0 0 0,0-1 0 0 0,0 1 0 0 0,0-1 0 0 0,0 1 0 0 0,0-1 0 0 0,0 0 0 0 0,0 1 0 0 0,0-2 0 0 0,0 1 727 0 0,2 7 54 0 0,1 4-662 0 0,-1-1-1 0 0,-1 1 1 0 0,0 0-1 0 0,0 13 1 0 0,3 19 573 0 0,12 148 439 0 0,-4-29-1248 0 0,-7-127 92 0 0,21 124-141 0 0,-25-155-130 0 0,-1-2 77 0 0,0 0 1 0 0,1-1-1 0 0,-1 1 1 0 0,0 0-1 0 0,0-1 1 0 0,0 1-1 0 0,1 0 0 0 0,-1-1 1 0 0,0 1-1 0 0,0 0 1 0 0,0 0-1 0 0,0-1 1 0 0,-1 1-1 0 0,1 0 1 0 0,0 0-1 0 0,0-1 0 0 0,0 1 1 0 0,0 0-1 0 0,-1-1 1 0 0,1 1-1 0 0,0 0 1 0 0,-1 0-1 0 0</inkml:trace>
  <inkml:trace contextRef="#ctx0" brushRef="#br0" timeOffset="1">1 462 11056 0 0,'0'-1'595'0'0,"0"0"0"0"0,0 0 0 0 0,0 0 0 0 0,0 0 0 0 0,0 1 0 0 0,0-1 1 0 0,0 0-1 0 0,0 0 0 0 0,0 0 0 0 0,0 0 0 0 0,0 0 0 0 0,1 0 0 0 0,-1 0 1 0 0,1-1-1 0 0,9-7 2821 0 0,-5 7-3445 0 0,0 0-1 0 0,-1 0 0 0 0,1 0 1 0 0,8 0-1 0 0,0-2 1178 0 0,122-41 315 0 0,110-32-3574 0 0,-217 69 847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9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51 3224 0 0,'0'0'7430'0'0,"14"-12"-1074"0"0,-2-10-4284 0 0,-7 11-591 0 0,4 6-579 0 0,-5 5-877 0 0,1 1 28 0 0,-1 16 81 0 0,-3-10-55 0 0,1 1 1 0 0,-1-1 0 0 0,-1 1 0 0 0,1 8-1 0 0,-1 5 63 0 0,0 1 31 0 0,-1 0 1 0 0,-1 0 0 0 0,-1-1 0 0 0,-10 40 0 0 0,1-6 115 0 0,-19 64-194 0 0,9-44 145 0 0,-7 32 352 0 0,-21 89-340 0 0,49-185-401 0 0,-3 6-370 0 0,3-17 19 0 0,3 1-32 0 0,-1-1-1 0 0,1 0 1 0 0,-1 0 0 0 0,1 1 0 0 0,-1-1-1 0 0,0 0 1 0 0,1-1 0 0 0,-1 1 0 0 0,4-1-1 0 0,3-2-1450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39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 2760 0 0,'-1'0'207'0'0,"-3"-3"1679"0"0,2 2-956 0 0,1 0 0 0 0,-1 1 1 0 0,0-1-1 0 0,1 1 0 0 0,-1-1 0 0 0,0 1 0 0 0,1 0 0 0 0,-4-1 0 0 0,-11 5 1835 0 0,11-1-2585 0 0,-1 0 1 0 0,1 0-1 0 0,1 0 0 0 0,-7 6 0 0 0,10-8-71 0 0,-20 22 1051 0 0,10-9-504 0 0,7-10-351 0 0,0 1 0 0 0,1 0 0 0 0,0 0 0 0 0,0 0-1 0 0,-3 6 1 0 0,-3 6 593 0 0,8-15-824 0 0,1-1-1 0 0,-1 0 1 0 0,0 0 0 0 0,1 0-1 0 0,-1 0 1 0 0,1 1 0 0 0,-1-1-1 0 0,1 0 1 0 0,0 1 0 0 0,0-1-1 0 0,-1 0 1 0 0,1 1 0 0 0,0-1-1 0 0,0 0 1 0 0,0 1 0 0 0,0-1 0 0 0,1 0-1 0 0,-1 1 1 0 0,0-1 0 0 0,1 2-1 0 0,0-1-26 0 0,0 0-1 0 0,0 0 0 0 0,0-1 1 0 0,1 1-1 0 0,-1-1 0 0 0,0 1 1 0 0,1-1-1 0 0,-1 1 1 0 0,1-1-1 0 0,-1 0 0 0 0,1 0 1 0 0,2 2-1 0 0,3 0 17 0 0,0 0 0 0 0,1 0 1 0 0,-1 0-1 0 0,1-1 0 0 0,12 2 0 0 0,-12-2 8 0 0,1 1-1 0 0,0 0 0 0 0,-1 0 1 0 0,0 0-1 0 0,0 1 0 0 0,0 1 1 0 0,0-1-1 0 0,11 10 1 0 0,-17-12-28 0 0,0 0 1 0 0,-1 0-1 0 0,1 0 1 0 0,-1 0 0 0 0,1 0-1 0 0,-1 1 1 0 0,1-1 0 0 0,-1 1-1 0 0,0-1 1 0 0,0 1 0 0 0,0-1-1 0 0,-1 1 1 0 0,1-1-1 0 0,-1 1 1 0 0,1 0 0 0 0,-1-1-1 0 0,0 1 1 0 0,0 0 0 0 0,0-1-1 0 0,0 1 1 0 0,-1 0-1 0 0,1 0 1 0 0,-2 3 0 0 0,0 4 101 0 0,0 0 1 0 0,-1 0-1 0 0,-1-1 1 0 0,-8 18-1 0 0,0-6-210 0 0,-1-1-1 0 0,-1-1 1 0 0,0 0-1 0 0,-2-1 0 0 0,-21 21 1 0 0,37-39-2 0 0,-1 1 0 0 0,1 0 0 0 0,-1-1 1 0 0,1 1-1 0 0,-1-1 0 0 0,0 1 0 0 0,1-1 0 0 0,-1 0 1 0 0,1 1-1 0 0,-1-1 0 0 0,0 1 0 0 0,1-1 0 0 0,-1 0 1 0 0,0 0-1 0 0,0 1 0 0 0,1-1 0 0 0,-1 0 0 0 0,-1 0 1 0 0,1 0-874 0 0,7-18-2911 0 0,1 4 1824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0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7368 0 0,'0'0'333'0'0,"-1"2"0"0"0,-1 4-236 0 0,0 1 0 0 0,1 0 0 0 0,0-1 0 0 0,-1 9 0 0 0,2 53 6362 0 0,1-32-2455 0 0,-2 41-2983 0 0,2 84 1448 0 0,1-116-1829 0 0,13 68-1 0 0,-11-95-1494 0 0,12 30 0 0 0,-14-44 735 0 0</inkml:trace>
  <inkml:trace contextRef="#ctx0" brushRef="#br0" timeOffset="1">11 429 3680 0 0,'-8'-15'-1494'0'0,"6"2"7146"0"0,2 11-4707 0 0,1 0 0 0 0,-1 1 0 0 0,1-1-1 0 0,-1 1 1 0 0,1-1 0 0 0,0 1 0 0 0,-1 0-1 0 0,1-1 1 0 0,0 1 0 0 0,0 0 0 0 0,0-1-1 0 0,0 1 1 0 0,0 0 0 0 0,1 0 0 0 0,-1 0 0 0 0,3-2-1 0 0,8-7 33 0 0,1 1 0 0 0,22-12 1 0 0,-24 15-991 0 0,2 0 1 0 0,-1 1-1 0 0,1 0 1 0 0,-1 1-1 0 0,1 1 1 0 0,16-3-1 0 0,30-6-3215 0 0,-45 10 1416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0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10280 0 0,'0'0'1970'0'0,"3"7"-514"0"0,20 32 1116 0 0,-13-9-833 0 0,13 60 0 0 0,-21-83-1304 0 0,-2-16 119 0 0,1 1 0 0 0,0-1 0 0 0,1 0 0 0 0,-1 1 0 0 0,5-13 0 0 0,3-15-574 0 0,-6 24-140 0 0,0 1 0 0 0,7-16-1 0 0,0 2-1823 0 0,-10 23 1674 0 0,1 1 1 0 0,-1 0-1 0 0,1 0 1 0 0,-1 0-1 0 0,1 0 1 0 0,-1 0-1 0 0,1 0 1 0 0,0 0-1 0 0,-1 0 1 0 0,1 0-1 0 0,0 0 0 0 0,0 0 1 0 0,0 0-1 0 0,0 0 1 0 0,0 1-1 0 0,0-1 1 0 0,1 0-1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6448 0 0,'8'11'685'0'0,"0"6"-477"0"0,-4-8 2486 0 0,-1 1 1 0 0,0-1 0 0 0,3 15 0 0 0,-4-1-240 0 0,-2-38-5251 0 0,2 5-3679 0 0</inkml:trace>
  <inkml:trace contextRef="#ctx0" brushRef="#br0" timeOffset="0.99">139 1 7776 0 0,'0'0'760'0'0,"0"4"-680"0"0,-3 1-80 0 0,0 6 0 0 0,1-2 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1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0 249 11976 0 0,'8'0'922'0'0,"-6"0"-391"0"0,6-18 6170 0 0,9-25-3370 0 0,3-16-2839 0 0,2 9 1080 0 0,-19 44-1615 0 0,-3 6 43 0 0,0 0-1 0 0,0 0 1 0 0,0-1 0 0 0,0 1 0 0 0,0 0-1 0 0,0 0 1 0 0,0 0 0 0 0,1 0 0 0 0,-1 0-1 0 0,0-1 1 0 0,0 1 0 0 0,0 0 0 0 0,0 0-1 0 0,0 0 1 0 0,1 0 0 0 0,-1 0 0 0 0,0 0-1 0 0,0 0 1 0 0,0 0 0 0 0,0 0 0 0 0,1 0-1 0 0,-1 0 1 0 0,0 0 0 0 0,0 0 0 0 0,0 0-1 0 0,0 0 1 0 0,1 0 0 0 0,-1 0 0 0 0,0 0-1 0 0,0 0 1 0 0,0 0 0 0 0,1 0 0 0 0,-1 0-1 0 0,0 0 1 0 0,0 0 0 0 0,0 0 0 0 0,0 0-1 0 0,1 0 1 0 0,-1 0 0 0 0,0 0 0 0 0,0 0-1 0 0,0 1 1 0 0,0-1 0 0 0,0 0 0 0 0,1 0-1 0 0,2 4 2 0 0,1 1-1 0 0,-1 0 0 0 0,-1 0 0 0 0,1 0 0 0 0,-1 1 0 0 0,0-1 0 0 0,2 7 0 0 0,5 13 0 0 0,-6-19 58 0 0,1 3 71 0 0,0 0-1 0 0,11 15 1 0 0,-14-22-86 0 0,-1-1 1 0 0,1 0-1 0 0,0 1 1 0 0,0-1-1 0 0,0 0 0 0 0,0 0 1 0 0,0 0-1 0 0,1 0 1 0 0,-1 0-1 0 0,0 0 1 0 0,0 0-1 0 0,1 0 1 0 0,-1-1-1 0 0,0 1 1 0 0,1 0-1 0 0,-1-1 1 0 0,1 1-1 0 0,-1-1 1 0 0,1 0-1 0 0,-1 1 1 0 0,1-1-1 0 0,-1 0 1 0 0,1 0-1 0 0,-1 0 1 0 0,1 0-1 0 0,1 0 1 0 0,0-2 36 0 0,0 0 0 0 0,0 0 1 0 0,-1 0-1 0 0,1-1 1 0 0,-1 1-1 0 0,1-1 1 0 0,-1 1-1 0 0,0-1 1 0 0,0 0-1 0 0,2-3 1 0 0,4-8 48 0 0,0-1-1 0 0,-1 0 1 0 0,8-27 0 0 0,0 3-683 0 0,-11 28-69 0 0,-2 6 220 0 0,-1 0 0 0 0,2 0 0 0 0,-1 0 0 0 0,4-5 0 0 0,-5 9-132 0 0,0-1-1 0 0,0 1 1 0 0,1-1 0 0 0,-1 1-1 0 0,1-1 1 0 0,-1 1 0 0 0,1 0-1 0 0,-1 0 1 0 0,3-1-1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7832 0 0,'-3'2'1392'0'0,"-14"16"12317"0"0,18-17-13550 0 0,-1-1 1 0 0,1 0 0 0 0,0 1-1 0 0,0-1 1 0 0,0 0-1 0 0,-1 1 1 0 0,1-1 0 0 0,0 0-1 0 0,0 0 1 0 0,0 0 0 0 0,0 0-1 0 0,0 0 1 0 0,-1 0 0 0 0,3 0-1 0 0,-3 0-140 0 0,18-1 1033 0 0,1-1-1 0 0,19-4 1 0 0,22-3 65 0 0,-31 7-1101 0 0,-1 1 1 0 0,1 2 0 0 0,42 6-1 0 0,-38 0-618 0 0,45 15-1 0 0,-54-14-2987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1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13824 0 0,'0'0'1061'0'0,"-6"5"-650"0"0,-32 20 3242 0 0,26-18-1630 0 0,-19 14-1 0 0,27-17-1782 0 0,1-1 1 0 0,0 0-1 0 0,-1 1 0 0 0,1-1 0 0 0,0 1 0 0 0,1 0 0 0 0,-1 0 0 0 0,1 0 0 0 0,-2 5 0 0 0,2-6-219 0 0,1 1 0 0 0,0-1 0 0 0,0 0-1 0 0,0 1 1 0 0,1-1 0 0 0,-1 1 0 0 0,1-1 0 0 0,0 7-1 0 0,0-8-20 0 0,0 0-1 0 0,0-1 0 0 0,1 1 0 0 0,-1-1 1 0 0,1 1-1 0 0,-1-1 0 0 0,1 1 1 0 0,-1-1-1 0 0,1 1 0 0 0,0-1 0 0 0,0 1 1 0 0,0-1-1 0 0,0 0 0 0 0,0 1 1 0 0,0-1-1 0 0,0 0 0 0 0,0 0 0 0 0,1 0 1 0 0,-1 0-1 0 0,3 2 0 0 0,-2-2 65 0 0,1 1 0 0 0,-1-1 0 0 0,1 0 0 0 0,-1 0 0 0 0,1 0 0 0 0,0 0 0 0 0,0 0 0 0 0,0-1 0 0 0,-1 1 0 0 0,1-1 0 0 0,0 0 0 0 0,0 0 0 0 0,0 0 0 0 0,0 0 0 0 0,5-1 0 0 0,-3-1 64 0 0,0 1 0 0 0,0-1 0 0 0,0-1 0 0 0,0 1 0 0 0,0-1 0 0 0,-1 1 0 0 0,8-7 0 0 0,-10 7-128 0 0,-1 1 0 0 0,1-1 0 0 0,-1 1 0 0 0,1-1 0 0 0,-1 1 0 0 0,0-1 0 0 0,0 0 0 0 0,2-2 0 0 0,-2 0 0 0 0,1 1 0 0 0,0 0 0 0 0,0 0 0 0 0,1 0 0 0 0,-1 0 0 0 0,1 1 0 0 0,5-5 0 0 0,-8 6 0 0 0,1 1 0 0 0,-1-1 0 0 0,0 1 0 0 0,1-1 0 0 0,-1 1 0 0 0,1 0 1 0 0,-1-1-1 0 0,1 1 0 0 0,-1 0 0 0 0,1 0 0 0 0,0-1 0 0 0,-1 1 0 0 0,1 0 0 0 0,-1 0 0 0 0,1 0 0 0 0,-1 0 0 0 0,1-1 0 0 0,0 1 0 0 0,-1 0 0 0 0,1 0 0 0 0,0 0 0 0 0,-1 0 0 0 0,1 1 0 0 0,-1-1 0 0 0,1 0 1 0 0,-1 0-1 0 0,1 0 0 0 0,0 0 0 0 0,-1 1 0 0 0,2-1 0 0 0,0 1 9 0 0,-2-1-4 0 0,1 0-1 0 0,0 1 1 0 0,0-1 0 0 0,-1 0-1 0 0,1 0 1 0 0,0 0 0 0 0,-1 1-1 0 0,1-1 1 0 0,0 0 0 0 0,-1 1 0 0 0,1-1-1 0 0,0 0 1 0 0,-1 1 0 0 0,1-1-1 0 0,-1 1 1 0 0,1-1 0 0 0,-1 1-1 0 0,1-1 1 0 0,-1 1 0 0 0,1 0 0 0 0,-1-1-1 0 0,1 1 1 0 0,-1 0 0 0 0,0-1-1 0 0,1 1 1 0 0,-1 0 0 0 0,0-1-1 0 0,0 1 1 0 0,1 1 0 0 0,0 1 22 0 0,2 6 112 0 0,1 0 1 0 0,-2 0-1 0 0,1 0 1 0 0,-1 0-1 0 0,0 0 0 0 0,-1 1 1 0 0,0-1-1 0 0,-1 14 1 0 0,0-6-84 0 0,-2 1 0 0 0,0-1-1 0 0,-7 29 1 0 0,6-36-84 0 0,-1 0 0 0 0,0-1-1 0 0,0 1 1 0 0,-1-1-1 0 0,0 0 1 0 0,0-1-1 0 0,-1 1 1 0 0,0-1 0 0 0,-13 13-1 0 0,12-14-233 0 0,1-2 0 0 0,-1 1 0 0 0,0-1 0 0 0,0 0 0 0 0,0 0 0 0 0,-1-1 0 0 0,0 0 0 0 0,0 0-1 0 0,0-1 1 0 0,0 0 0 0 0,-16 4 0 0 0,1-4-758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17 10136 0 0,'3'-4'-338'0'0,"2"-9"9407"0"0,-1 20-7129 0 0,-2 3-1686 0 0,0-1 0 0 0,-1 1 0 0 0,0-1-1 0 0,0 1 1 0 0,-1 11 0 0 0,-5 46 382 0 0,-5 2-175 0 0,-2-2 0 0 0,-23 69 0 0 0,-53 128-4 0 0,84-253-442 0 0,-12 26 53 0 0,12-30-157 0 0,1 0 0 0 0,0 0-1 0 0,0 0 1 0 0,0 1 0 0 0,1-1 0 0 0,0 1 0 0 0,1 0 0 0 0,0-1 0 0 0,-1 15 0 0 0,2-20-247 0 0,0 3 512 0 0,9-3-5687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2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48 17503 0 0,'-7'5'639'0'0,"5"-5"-496"0"0,1 1 0 0 0,-1 0 0 0 0,1 0 0 0 0,-1-1 0 0 0,1 1 0 0 0,-1 0-1 0 0,1-1 1 0 0,-1 0 0 0 0,1 1 0 0 0,-1-1 0 0 0,0 0 0 0 0,1 0 0 0 0,-1 0 0 0 0,-2 0 973 0 0,1-14 2060 0 0,3 10-2951 0 0,0 0 0 0 0,1 0 0 0 0,0 0-1 0 0,2-8 1 0 0,-3 11-332 0 0,0 0-1 0 0,0 0 0 0 0,1 1 1 0 0,-1-1-1 0 0,0 0 0 0 0,1 1 1 0 0,-1-1-1 0 0,0 0 0 0 0,1 1 1 0 0,-1-1-1 0 0,1 0 0 0 0,-1 1 1 0 0,0-1-1 0 0,1 1 0 0 0,0-1 1 0 0,-1 1-1 0 0,1-1 0 0 0,-1 1 1 0 0,1 0-1 0 0,0-1 0 0 0,1 0 1 0 0,3-1-2267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3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 11976 0 0,'-11'5'1060'0'0,"-4"0"-463"0"0,5-7 6277 0 0,5 0-4442 0 0,-3 0 947 0 0,6-4-5194 0 0</inkml:trace>
  <inkml:trace contextRef="#ctx0" brushRef="#br0" timeOffset="1">243 25 11520 0 0,'0'1'75'0'0,"-1"-1"0"0"0,1 1 0 0 0,0-1 1 0 0,-1 0-1 0 0,1 1 0 0 0,0-1 0 0 0,0 0 1 0 0,-1 1-1 0 0,1-1 0 0 0,-1 0 0 0 0,1 1 1 0 0,0-1-1 0 0,-1 0 0 0 0,1 1 0 0 0,-1-1 1 0 0,-13 2 12382 0 0,36-15-17961 0 0,-10 8 3711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3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5528 0 0,'0'0'17671'0'0,"3"-7"-17607"0"0,-3-1-192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4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6 150 6448 0 0,'0'0'297'0'0,"0"-1"-9"0"0,-1-1-170 0 0,0 0-1 0 0,0 1 1 0 0,1-1-1 0 0,-1 0 1 0 0,1 1-1 0 0,-1-1 1 0 0,1 0-1 0 0,0 0 0 0 0,0 0 1 0 0,0 1-1 0 0,0-1 1 0 0,0-3-1 0 0,0 1 1185 0 0,0-38 4092 0 0,0 41-5187 0 0,0 0 1 0 0,0 0 0 0 0,0 1-1 0 0,1-1 1 0 0,-1 0 0 0 0,0 0-1 0 0,0 0 1 0 0,1 0 0 0 0,-1 1 0 0 0,0-1-1 0 0,1 0 1 0 0,-1 0 0 0 0,1 0-1 0 0,3-10 2493 0 0,10 17-2092 0 0,-10-3-491 0 0,0 1 0 0 0,0-1-1 0 0,0 1 1 0 0,0 0 0 0 0,-1 0 0 0 0,0 0-1 0 0,0 1 1 0 0,0-1 0 0 0,0 1-1 0 0,0 0 1 0 0,-1 0 0 0 0,2 5 0 0 0,3 10 201 0 0,7 36 1 0 0,-11-45-426 0 0,19 132 1306 0 0,-4-19 266 0 0,-15-117-517 0 0,-1-15-578 0 0,0-13-64 0 0,-1 14-236 0 0,3-68 1039 0 0,20-105 0 0 0,-21 163-1029 0 0,1 1 0 0 0,1-1 0 0 0,0 1 0 0 0,1 1 0 0 0,1-1 0 0 0,0 1 0 0 0,2 0 0 0 0,18-26 0 0 0,-26 39-147 0 0,1 0-1 0 0,-1 1 1 0 0,1-1-1 0 0,0 0 0 0 0,0 1 1 0 0,-1 0-1 0 0,1-1 1 0 0,0 1-1 0 0,0 0 1 0 0,0 0-1 0 0,0 0 1 0 0,1 0-1 0 0,-1 0 1 0 0,0 1-1 0 0,0-1 1 0 0,0 0-1 0 0,1 1 1 0 0,-1 0-1 0 0,3-1 1 0 0,-2 2-70 0 0,0-1 0 0 0,0 1 0 0 0,-1 0-1 0 0,1-1 1 0 0,0 1 0 0 0,0 1 0 0 0,-1-1 0 0 0,1 0 0 0 0,-1 0 0 0 0,1 1 0 0 0,-1 0 0 0 0,0-1 0 0 0,1 1 0 0 0,2 4 0 0 0,17 21-7467 0 0,-20-25 6473 0 0,8 13-6935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1 252 17503 0 0,'0'0'5303'0'0,"12"-3"-4454"0"0,4 0-747 0 0,-1-1 0 0 0,0 0 0 0 0,0-1 0 0 0,-1-1 0 0 0,26-13 0 0 0,-32 14-79 0 0,0-1-1 0 0,0 1 1 0 0,0-1 0 0 0,-1 0 0 0 0,0-1 0 0 0,0 0 0 0 0,0 0 0 0 0,-1-1 0 0 0,0 1 0 0 0,8-16 0 0 0,-9 13 65 0 0,0 1 0 0 0,-1-1 0 0 0,0 0 0 0 0,-1-1 0 0 0,0 1 0 0 0,-1-1 0 0 0,0 1 0 0 0,0-1 0 0 0,0-16 0 0 0,-2 26 107 0 0,-9 9 972 0 0,6-4-1027 0 0,0 0 0 0 0,1 1 1 0 0,-1 0-1 0 0,1-1 0 0 0,0 1 1 0 0,0 0-1 0 0,0 0 0 0 0,0 6 1 0 0,-8 43 349 0 0,8-43-386 0 0,-2 19-3 0 0,1 1 0 0 0,1-1 0 0 0,2 1 0 0 0,1 0 0 0 0,1-1 0 0 0,2 1 0 0 0,12 49 0 0 0,-14-75-104 0 0,-1 0 0 0 0,1 0 1 0 0,0 0-1 0 0,1 0 0 0 0,-1 0 0 0 0,1-1 1 0 0,0 1-1 0 0,1-1 0 0 0,-1 0 1 0 0,0 0-1 0 0,1 0 0 0 0,4 3 1 0 0,-5-5-95 0 0,-1 0 0 0 0,0 0 1 0 0,1-1-1 0 0,-1 1 0 0 0,1-1 1 0 0,0 0-1 0 0,-1 0 0 0 0,1 0 1 0 0,0 0-1 0 0,0 0 0 0 0,-1-1 1 0 0,1 1-1 0 0,0-1 1 0 0,0 0-1 0 0,0 0 0 0 0,0 0 1 0 0,0 0-1 0 0,0 0 0 0 0,0-1 1 0 0,-1 1-1 0 0,1-1 0 0 0,0 0 1 0 0,4-1-1 0 0,0-1-453 0 0,-1-1 0 0 0,1 1 1 0 0,0-1-1 0 0,7-6 0 0 0,6-9-1525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0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28 5064 0 0,'-5'-28'19622'0'0,"6"41"-17926"0"0,0-10-900 0 0,10 116 1306 0 0,4 61-1690 0 0,-12-127-801 0 0,1 1 0 0 0,3-1-1 0 0,2 0 1 0 0,18 54 0 0 0,-25-95-1896 0 0,-1-3-3974 0 0</inkml:trace>
  <inkml:trace contextRef="#ctx0" brushRef="#br0" timeOffset="1">5 479 13824 0 0,'-4'-6'11147'0'0,"9"-3"-8016"0"0,1 5-2907 0 0,1-1 1 0 0,0 2-1 0 0,0-1 1 0 0,0 1-1 0 0,0 0 1 0 0,11-3-1 0 0,-13 4-197 0 0,13-4-46 0 0,145-43-1694 0 0,-134 44-32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1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80 11232 0 0,'0'0'1126'0'0,"-14"-12"262"0"0,11 9-832 0 0,0 0 0 0 0,-1 0 1 0 0,2-1-1 0 0,-1 1 0 0 0,0-1 0 0 0,-2-5 0 0 0,1 3 462 0 0,4 6-628 0 0,-9 10 604 0 0,4-1-917 0 0,0 0-1 0 0,1 0 1 0 0,0 0 0 0 0,0 1 0 0 0,1-1 0 0 0,1 1-1 0 0,-3 14 1 0 0,2 2 71 0 0,-1 44 0 0 0,4-63-73 0 0,1-1 0 0 0,-1 0-1 0 0,1 1 1 0 0,0-1-1 0 0,1 0 1 0 0,-1 0-1 0 0,1 0 1 0 0,0 0 0 0 0,1 0-1 0 0,-1 0 1 0 0,7 9-1 0 0,-7-12-18 0 0,1 0-1 0 0,-1 0 0 0 0,1 0 0 0 0,-1-1 1 0 0,1 1-1 0 0,0-1 0 0 0,0 1 1 0 0,0-1-1 0 0,0 0 0 0 0,1 0 0 0 0,-1-1 1 0 0,1 1-1 0 0,-1-1 0 0 0,1 1 1 0 0,-1-1-1 0 0,1 0 0 0 0,0-1 0 0 0,-1 1 1 0 0,1 0-1 0 0,7-1 0 0 0,-3 0-18 0 0,-1-1 0 0 0,1 0 0 0 0,-1 0-1 0 0,1-1 1 0 0,-1 0 0 0 0,1 0-1 0 0,-1 0 1 0 0,0-1 0 0 0,0-1 0 0 0,0 1-1 0 0,-1-1 1 0 0,1 0 0 0 0,-1 0 0 0 0,0-1-1 0 0,0 0 1 0 0,0 0 0 0 0,-1 0 0 0 0,1-1-1 0 0,7-10 1 0 0,-2-1 73 0 0,0-1 1 0 0,-1 0-1 0 0,0 0 0 0 0,-2-1 0 0 0,0 0 1 0 0,6-23-1 0 0,11-56 967 0 0,-19 73 803 0 0,-6 36-1505 0 0,-8 94 175 0 0,-1 0-431 0 0,8-78-115 0 0,1 23 68 0 0,0-46-83 0 0,1 0 1 0 0,-1 0-1 0 0,1-1 1 0 0,0 1-1 0 0,0 0 1 0 0,0-1-1 0 0,1 1 1 0 0,-1-1-1 0 0,1 0 1 0 0,4 6-1 0 0,-6-8-76 0 0,1 1-1 0 0,0-1 1 0 0,1 0 0 0 0,-1 0-1 0 0,0-1 1 0 0,0 1 0 0 0,0 0-1 0 0,0 0 1 0 0,1 0-1 0 0,-1-1 1 0 0,0 1 0 0 0,1-1-1 0 0,-1 1 1 0 0,1-1 0 0 0,-1 1-1 0 0,0-1 1 0 0,1 0-1 0 0,-1 0 1 0 0,1 0 0 0 0,-1 0-1 0 0,1 0 1 0 0,-1 0 0 0 0,1 0-1 0 0,-1 0 1 0 0,1 0-1 0 0,-1-1 1 0 0,0 1 0 0 0,1-1-1 0 0,-1 1 1 0 0,1-1 0 0 0,-1 1-1 0 0,0-1 1 0 0,0 0-1 0 0,1 0 1 0 0,0-1 0 0 0,4-2-673 0 0,0 0 0 0 0,0-1 1 0 0,0 0-1 0 0,-1-1 0 0 0,7-7 0 0 0,2-4-1028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1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2760 0 0,'0'0'18357'0'0,"1"1"-17824"0"0,3 4-282 0 0,-1 0-1 0 0,0 0 1 0 0,0 0-1 0 0,0 1 1 0 0,-1-1-1 0 0,3 9 1 0 0,10 39 789 0 0,-9-30-637 0 0,36 113 1821 0 0,-28-112-1552 0 0,-13-23 213 0 0,0-2-816 0 0,0 0-1 0 0,-1 0 0 0 0,1 0 0 0 0,0 0 0 0 0,0 0 1 0 0,-1-1-1 0 0,1 1 0 0 0,-1 0 0 0 0,1 0 0 0 0,-1-1 0 0 0,1-1 1 0 0,0 1 35 0 0,27-101 492 0 0,-18 63-162 0 0,29-77 0 0 0,-38 115-435 0 0,3-6-111 0 0,0-1 0 0 0,8-11 0 0 0,-11 18 80 0 0,1 0 0 0 0,-1 1 0 0 0,0-1 0 0 0,1 0 0 0 0,-1 1-1 0 0,1-1 1 0 0,-1 1 0 0 0,1 0 0 0 0,0-1 0 0 0,-1 1-1 0 0,1 0 1 0 0,0 0 0 0 0,0 0 0 0 0,0 0 0 0 0,0 1-1 0 0,0-1 1 0 0,2 0 0 0 0,-2 1-84 0 0,-1 0-1 0 0,0 0 1 0 0,0 1-1 0 0,0-1 1 0 0,0 0-1 0 0,0 0 0 0 0,0 1 1 0 0,0-1-1 0 0,0 1 1 0 0,0-1-1 0 0,0 1 1 0 0,0 0-1 0 0,0-1 1 0 0,0 1-1 0 0,0 0 1 0 0,-1-1-1 0 0,1 1 1 0 0,0 0-1 0 0,0 0 1 0 0,-1 0-1 0 0,1 0 1 0 0,0 0-1 0 0,-1 0 1 0 0,1 1-1 0 0,11 25-2134 0 0,-1 21-3259 0 0,-8-34 1721 0 0,0 9-2983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19351 0 0,'-5'1'5996'0'0,"25"7"-5243"0"0,0-1-1 0 0,0-1 1 0 0,40 6-1 0 0,-23-4 394 0 0,133 16-630 0 0,-115-19 251 0 0,83 19 1 0 0,-129-21-941 0 0,1 0 1 0 0,13 8-1 0 0,-22-11 277 0 0,-1 4-49 0 0,1 0-1 0 0,-1 0 0 0 0,-1-1 0 0 0,1 1 1 0 0,0 0-1 0 0,-1 0 0 0 0,0-1 0 0 0,0 1 1 0 0,0-1-1 0 0,0 1 0 0 0,-1-1 0 0 0,-2 6 1 0 0,-50 71 138 0 0,16-25-182 0 0,-38 43 80 0 0,51-68 6 0 0,-40 61 0 0 0,42-58 16 0 0,15-24-69 0 0,1 1 0 0 0,-7 14 0 0 0,13-23-38 0 0,1 0 0 0 0,0 0-1 0 0,-1 0 1 0 0,1-1 0 0 0,-1 1 0 0 0,1 0-1 0 0,-1 0 1 0 0,1-1 0 0 0,-1 1-1 0 0,1 0 1 0 0,-1-1 0 0 0,0 1 0 0 0,1-1-1 0 0,-1 1 1 0 0,0-1 0 0 0,1 1-1 0 0,-1-1 1 0 0,0 1 0 0 0,0-1 0 0 0,1 0-1 0 0,-1 1 1 0 0,0-1 0 0 0,0 0-1 0 0,0 0 1 0 0,0 1 0 0 0,0-1 0 0 0,1 0-1 0 0,-3 0 1 0 0,1-1-24 0 0,1 1 0 0 0,0-1 0 0 0,-1 1 0 0 0,1-1 0 0 0,-1 0 0 0 0,1 0 0 0 0,0 0 0 0 0,0 0 1 0 0,-1 0-1 0 0,1 0 0 0 0,0 0 0 0 0,0 0 0 0 0,0 0 0 0 0,0 0 0 0 0,-1-3 0 0 0,-4-13-4675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2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1 401 6912 0 0,'10'3'13421'0'0,"-8"-3"-12660"0"0,2-3-344 0 0,1 1 1 0 0,-1-1-1 0 0,0 0 1 0 0,0 0-1 0 0,0 0 1 0 0,0 0-1 0 0,0-1 1 0 0,-1 0-1 0 0,0 0 0 0 0,1 0 1 0 0,-1 0-1 0 0,-1 0 1 0 0,4-6-1 0 0,4-10 500 0 0,13-34-1 0 0,-19 43-593 0 0,4-11 151 0 0,-6 15-346 0 0,1 0 1 0 0,-1-1-1 0 0,1 2 1 0 0,0-1-1 0 0,1 0 1 0 0,0 1-1 0 0,0-1 1 0 0,0 1-1 0 0,10-10 0 0 0,1 27-37 0 0,-9-5-91 0 0,-1 0 0 0 0,0 1 0 0 0,0-1 0 0 0,0 1 0 0 0,-1 0 0 0 0,0 1 0 0 0,4 11 0 0 0,-3-8 0 0 0,0-1 0 0 0,13 19 0 0 0,-14-22 60 0 0,1-1-1 0 0,0 0 1 0 0,1-1-1 0 0,-1 1 1 0 0,11 7-1 0 0,-15-12-45 0 0,1 0-1 0 0,-1 0 0 0 0,1-1 1 0 0,-1 1-1 0 0,1 0 0 0 0,0 0 1 0 0,0-1-1 0 0,-1 1 0 0 0,1-1 1 0 0,0 0-1 0 0,0 1 0 0 0,-1-1 1 0 0,1 0-1 0 0,0 0 0 0 0,0 0 1 0 0,0 0-1 0 0,-1-1 0 0 0,1 1 1 0 0,0 0-1 0 0,0-1 0 0 0,-1 1 1 0 0,1-1-1 0 0,0 1 0 0 0,-1-1 1 0 0,1 0-1 0 0,0 0 0 0 0,-1 0 1 0 0,1 0-1 0 0,-1 0 0 0 0,2-2 1 0 0,7-5 53 0 0,-1-2 1 0 0,0 1-1 0 0,-1-1 1 0 0,0-1 0 0 0,8-12-1 0 0,29-61-276 0 0,-25 46 33 0 0,10-29-226 0 0,-19 43-2035 0 0,0-1-4241 0 0,0 2-2883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8 10336 0 0,'0'0'1760'0'0,"7"-4"-1072"0"0,20 0 11923 0 0,-41 14-12120 0 0,-39 26 358 0 0,-61 31 1 0 0,98-58-828 0 0,-46 27 1003 0 0,-78 61-1 0 0,138-96-1000 0 0,2 0-1 0 0,-1-1 1 0 0,0 1-1 0 0,0 0 0 0 0,0 0 1 0 0,0 0-1 0 0,0-1 1 0 0,1 1-1 0 0,-1 0 0 0 0,0 0 1 0 0,1 0-1 0 0,-1 1 0 0 0,0 0 1 0 0,1-1-20 0 0,0 0 1 0 0,0-1-1 0 0,0 1 1 0 0,0 0-1 0 0,0 0 1 0 0,1 0-1 0 0,-1-1 1 0 0,0 1-1 0 0,0 0 1 0 0,1 0-1 0 0,-1-1 1 0 0,0 1-1 0 0,1 0 1 0 0,-1-1-1 0 0,0 1 1 0 0,1 0-1 0 0,-1-1 1 0 0,1 1-1 0 0,0-1 1 0 0,-1 1-1 0 0,1 0 1 0 0,0 0-1 0 0,3 2-26 0 0,0 0-1 0 0,1 0 0 0 0,-1-1 1 0 0,0 1-1 0 0,1-1 1 0 0,0 0-1 0 0,-1 0 1 0 0,1 0-1 0 0,0-1 0 0 0,9 2 1 0 0,6-1 145 0 0,29 1 1 0 0,-28-2-122 0 0,68-1-175 0 0,-52-1 397 0 0,59 7-1 0 0,-8 6-3326 0 0,-52-9-366 0 0,-21 0 1686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0 319 3224 0 0,'0'0'12256'0'0,"9"-18"-9203"0"0,-4 14-2601 0 0,-1 0 0 0 0,0 1 0 0 0,1-1 0 0 0,9-5 1 0 0,-6 5-273 0 0,21-12 563 0 0,-20 12-388 0 0,-1-1-1 0 0,1 0 1 0 0,-1 0-1 0 0,11-10 1 0 0,39-35-225 0 0,-32 29 172 0 0,27-29-1 0 0,-48 44-256 0 0,-1 1 0 0 0,0 0-1 0 0,0-1 1 0 0,0 0 0 0 0,-1 0-1 0 0,0 0 1 0 0,5-12 0 0 0,-8 17-30 0 0,1-1 0 0 0,-1 1 1 0 0,0-1-1 0 0,1 1 0 0 0,-1-1 1 0 0,0 1-1 0 0,0-1 0 0 0,0 1 1 0 0,0-1-1 0 0,-1 1 0 0 0,1-1 1 0 0,0 1-1 0 0,0-1 0 0 0,-1 1 1 0 0,1-1-1 0 0,-2-1 0 0 0,1 1 2 0 0,0 1 0 0 0,0 0-1 0 0,-1 0 1 0 0,1-1-1 0 0,0 1 1 0 0,0 0-1 0 0,-1 0 1 0 0,1 1 0 0 0,-1-1-1 0 0,1 0 1 0 0,-1 0-1 0 0,1 1 1 0 0,-1-1 0 0 0,1 1-1 0 0,-1-1 1 0 0,0 1-1 0 0,1-1 1 0 0,-4 1 0 0 0,0 0-7 0 0,-1 0 1 0 0,1 0-1 0 0,-1 1 1 0 0,1-1-1 0 0,0 1 1 0 0,-1 0-1 0 0,1 1 1 0 0,0-1-1 0 0,0 1 1 0 0,0 0-1 0 0,0 1 1 0 0,0-1-1 0 0,-6 5 1 0 0,-1 1 17 0 0,0 0 0 0 0,1 1-1 0 0,-19 19 1 0 0,18-14 99 0 0,0 0-1 0 0,1 0 1 0 0,0 1-1 0 0,2 1 1 0 0,0 0 0 0 0,0 0-1 0 0,1 1 1 0 0,2 0-1 0 0,-1 0 1 0 0,2 0-1 0 0,-6 30 1 0 0,10-41-65 0 0,1-1 1 0 0,0 0 0 0 0,0 0-1 0 0,0 1 1 0 0,0-1 0 0 0,1 0-1 0 0,0 0 1 0 0,0 0 0 0 0,0 0-1 0 0,0 0 1 0 0,5 9 0 0 0,-4-10-42 0 0,0-1 0 0 0,0 1 1 0 0,1-1-1 0 0,-1 1 1 0 0,1-1-1 0 0,0 0 1 0 0,0 0-1 0 0,0 0 0 0 0,0-1 1 0 0,1 1-1 0 0,-1-1 1 0 0,1 1-1 0 0,0-1 1 0 0,-1 0-1 0 0,6 1 0 0 0,3 2 22 0 0,1-2 0 0 0,-1 1-1 0 0,1-1 1 0 0,0-1 0 0 0,0 0-1 0 0,0-1 1 0 0,0-1 0 0 0,19-1-1 0 0,-12 0-94 0 0,-1-1 0 0 0,1-1 0 0 0,-1 0 0 0 0,27-10 0 0 0,-30 8-1388 0 0,-1-2 0 0 0,0 0-1 0 0,16-9 1 0 0,-17 6-192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4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12896 0 0,'3'0'9041'0'0,"9"-2"-7185"0"0,-6 3-1648 0 0,0-1 0 0 0,0 2 0 0 0,1-1 0 0 0,-1 1 0 0 0,0 0 1 0 0,0 0-1 0 0,0 0 0 0 0,0 1 0 0 0,-1 0 0 0 0,9 5 0 0 0,1 3 335 0 0,-1-1-1 0 0,20 20 1 0 0,-16-10-403 0 0,-1 0 0 0 0,-1 1 0 0 0,23 40 1 0 0,7 9-618 0 0,-43-65-346 0 0,1-1 0 0 0,0 0 0 0 0,0 0 0 0 0,0 0 1 0 0,5 3-1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4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22 5528 0 0,'-1'-2'39'0'0,"0"1"0"0"0,0-1 0 0 0,0 1 0 0 0,0-1 0 0 0,0 1 0 0 0,0 0 0 0 0,0 0-1 0 0,0-1 1 0 0,-1 1 0 0 0,1 0 0 0 0,-1 0 0 0 0,1 0 0 0 0,-3-1 0 0 0,3 2 502 0 0,-1-1 0 0 0,0 1 0 0 0,0-1 0 0 0,0 1 0 0 0,0 0 0 0 0,1 0 0 0 0,-1 0 0 0 0,0 0 0 0 0,0 0 0 0 0,0 0 0 0 0,0 1 0 0 0,0-1 0 0 0,1 0 0 0 0,-1 1 0 0 0,0 0 0 0 0,0-1 0 0 0,-1 2 0 0 0,-4 1 1986 0 0,1 1-1 0 0,0 0 1 0 0,-11 8 0 0 0,-4 6-1324 0 0,15-12-2833 0 0,-125 117 2709 0 0,101-94-1053 0 0,22-21-313 0 0,1-1 0 0 0,-1 1 0 0 0,1 0 0 0 0,0 0 0 0 0,1 1 0 0 0,0 0 0 0 0,-6 10 1 0 0,13-17-1224 0 0,4 2-66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84 5064 0 0,'-21'44'426'0'0,"1"-2"2539"0"0,4 3 3720 0 0,-12 39-580 0 0,-6-2-4081 0 0,-19 54-1374 0 0,42-103 3 0 0,4-15-337 0 0,1 0 0 0 0,-4 23 1 0 0,11-40-15 0 0,3-4-94 0 0,2-10 168 0 0,7-36 1 0 0,38-92 1 0 0,-21 63-637 0 0,-17 50 385 0 0,1 0 0 0 0,1 1 0 0 0,20-28 0 0 0,-26 41-86 0 0,11-14 476 0 0,2 2 1 0 0,37-37-1 0 0,-39 42-14 0 0,-12 14-467 0 0,-1 0 0 0 0,2 0 0 0 0,-1 1 0 0 0,11-7 0 0 0,-17 11 49 0 0,1 1 0 0 0,0-1 1 0 0,0 1-1 0 0,1-1 0 0 0,-1 1 0 0 0,0 0 0 0 0,0 0 0 0 0,1 0 0 0 0,-1 1 0 0 0,0-1 0 0 0,1 1 1 0 0,-1 0-1 0 0,1 0 0 0 0,-1 0 0 0 0,0 0 0 0 0,5 1 0 0 0,-6 0-70 0 0,-1 0 1 0 0,1-1-1 0 0,0 1 1 0 0,-1 0-1 0 0,1 0 0 0 0,-1 1 1 0 0,1-1-1 0 0,-1 0 1 0 0,1 0-1 0 0,-1 1 0 0 0,0-1 1 0 0,0 1-1 0 0,0-1 1 0 0,0 1-1 0 0,0-1 0 0 0,0 1 1 0 0,0 0-1 0 0,0 0 1 0 0,-1-1-1 0 0,1 1 0 0 0,0 0 1 0 0,-1 0-1 0 0,0 0 1 0 0,1 0-1 0 0,-1-1 0 0 0,0 1 1 0 0,0 0-1 0 0,0 0 1 0 0,-1 2-1 0 0,1 6 21 0 0,-1-1 0 0 0,0 1 1 0 0,-1 0-1 0 0,-4 11 0 0 0,0-4-35 0 0,-1-1 0 0 0,-1 0 0 0 0,0 0 0 0 0,-1-1 0 0 0,-1 0 0 0 0,0-1 0 0 0,-1 0 0 0 0,-13 13 0 0 0,18-20-306 0 0,-1-1 0 0 0,0 1 0 0 0,0-1 0 0 0,-1 0-1 0 0,1-1 1 0 0,-1 0 0 0 0,-1 0 0 0 0,1-1 0 0 0,-1 0 0 0 0,1 0 0 0 0,-1-1 0 0 0,0 0 0 0 0,0-1 0 0 0,0 0-1 0 0,-1 0 1 0 0,-11 0 0 0 0,8-3-6434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29 20159 0 0,'-1'-1'308'0'0,"-1"1"-138"0"0,-9 6 1615 0 0,11 12 720 0 0,8 25-523 0 0,-7-7-1467 0 0,0-19-216 0 0,0 0-1 0 0,-3 17 0 0 0,2-32-242 0 0,-5 29 79 0 0,3-22 145 0 0,1-19 593 0 0,2 1-750 0 0,1 0 1 0 0,1-1-1 0 0,0 1 0 0 0,0 0 1 0 0,0 0-1 0 0,9-14 0 0 0,-9 17-49 0 0,0 0-60 0 0,7-15 223 0 0,0 1 0 0 0,16-21 0 0 0,-22 35-192 0 0,0 1-1 0 0,0 0 1 0 0,0 1-1 0 0,1-1 0 0 0,-1 1 1 0 0,1-1-1 0 0,0 2 1 0 0,1-1-1 0 0,-1 0 1 0 0,1 1-1 0 0,0 0 1 0 0,7-3-1 0 0,-10 6-90 0 0,0-1 0 0 0,0 1-1 0 0,0 0 1 0 0,0 0 0 0 0,0 0-1 0 0,0 0 1 0 0,0 1 0 0 0,-1-1 0 0 0,1 1-1 0 0,0 0 1 0 0,0 0 0 0 0,-1 0 0 0 0,1 0-1 0 0,0 0 1 0 0,-1 0 0 0 0,1 1 0 0 0,-1-1-1 0 0,5 5 1 0 0,4 2-438 0 0,-1 0-1 0 0,15 17 1 0 0,0 7-3038 0 0,-11-14 1512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5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19319 0 0,'0'0'1751'0'0,"-1"1"-1440"0"0,-1 0-207 0 0,2-1 250 0 0,0 2-192 0 0,0-1 1 0 0,1 0-1 0 0,-1 0 0 0 0,1 0 0 0 0,-1 1 0 0 0,1-1 0 0 0,-1 0 0 0 0,1 0 0 0 0,0 0 0 0 0,0 0 1 0 0,1 2-1 0 0,2 0 38 0 0,0 0 1 0 0,0 0-1 0 0,0-1 1 0 0,1 1-1 0 0,-1-1 1 0 0,1 0 0 0 0,0 0-1 0 0,6 1 1 0 0,42 8-189 0 0,-33-8 396 0 0,4-1-78 0 0,1 0 1 0 0,-1-1-1 0 0,1-2 1 0 0,26-3-1 0 0,-21 1-260 0 0,-22 1-240 0 0,3 2 1008 0 0,-11 0-815 0 0,0 0 0 0 0,0 1 0 0 0,1-1-1 0 0,-1 0 1 0 0,0 0 0 0 0,0 1 0 0 0,0-1 0 0 0,0 0 0 0 0,0 1-1 0 0,0-1 1 0 0,0 0 0 0 0,0 1 0 0 0,0-1 0 0 0,0 0 0 0 0,0 1-1 0 0,0-1 1 0 0,0 0 0 0 0,0 1 0 0 0,0-1 0 0 0,0 0-1 0 0,-1 1 1 0 0,1-1 0 0 0,0 0 0 0 0,0 0 0 0 0,0 1 0 0 0,0-1-1 0 0,-1 0 1 0 0,1 1 0 0 0,0-1 0 0 0,0 0 0 0 0,0 0 0 0 0,-1 0-1 0 0,1 1 1 0 0,-1-1 0 0 0,-9 13 188 0 0,0 0 1 0 0,-1-1-1 0 0,-1-1 0 0 0,-20 17 1 0 0,3-4-41 0 0,-19 17 1 0 0,-30 29 19 0 0,67-59-174 0 0,0 1-1 0 0,1 1 1 0 0,0 0-1 0 0,-12 21 0 0 0,22-33-115 0 0,-1 1 0 0 0,0-1 0 0 0,1 0 0 0 0,-1 1-1 0 0,1-1 1 0 0,-1 1 0 0 0,1-1 0 0 0,0 1 0 0 0,0-1 0 0 0,-1 1-1 0 0,1-1 1 0 0,0 1 0 0 0,0-1 0 0 0,1 2 0 0 0,-1-2-91 0 0,0-1 0 0 0,0 1 1 0 0,1 0-1 0 0,-1-1 1 0 0,0 1-1 0 0,1 0 0 0 0,-1-1 1 0 0,0 1-1 0 0,1 0 1 0 0,-1-1-1 0 0,1 1 0 0 0,-1-1 1 0 0,1 1-1 0 0,-1-1 1 0 0,1 1-1 0 0,0-1 0 0 0,-1 0 1 0 0,1 1-1 0 0,0 0 1 0 0,10 2-9204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6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62 15840 0 0,'-2'-1'232'0'0,"2"0"-177"0"0,0 1-1 0 0,-12 1 10109 0 0,14 0-9508 0 0,-1-2-211 0 0,2 0-241 0 0,-2 1 374 0 0,0 0-538 0 0,-1 0 0 0 0,1 0 0 0 0,-1 1 0 0 0,1-1 1 0 0,-1 1-1 0 0,1-1 0 0 0,-1 0 0 0 0,1 1 0 0 0,-1-1 0 0 0,0 1 0 0 0,1-1 0 0 0,-1 1 0 0 0,0-1 0 0 0,1 1 0 0 0,-1-1 0 0 0,0 1 1 0 0,0-1-1 0 0,1 1 0 0 0,-1 0 0 0 0,0-1 0 0 0,0 1 0 0 0,0-1 0 0 0,0 1 0 0 0,0 0 0 0 0,0-1 0 0 0,0 2 0 0 0,0 16 262 0 0,-1-12-201 0 0,-1 0 0 0 0,0 0 0 0 0,0 0 0 0 0,-1 0 0 0 0,-4 8 0 0 0,0 0 72 0 0,1-4 158 0 0,5-17 312 0 0,8-19-250 0 0,15-32-207 0 0,-13 14-174 0 0,-7 22-2080 0 0,-2 19 1733 0 0,-8 11-5597 0 0,2 1 3463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39:5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5984 0 0,'-4'3'15723'0'0,"-3"11"-9745"0"0,-7 24-7238 0 0,7-20 2826 0 0,-19 49-1070 0 0,-4-2 0 0 0,-66 109 0 0 0,77-144-871 0 0,-24 34-1418 0 0,21-36 569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4 9328 0 0,'3'-2'13955'0'0,"-8"1"-13912"0"0,1 1-1 0 0,0-1 1 0 0,-1 1-1 0 0,1 1 0 0 0,-1-1 1 0 0,1 0-1 0 0,-1 1 1 0 0,1 0-1 0 0,0 0 0 0 0,-1 0 1 0 0,1 1-1 0 0,0-1 1 0 0,0 1-1 0 0,0 0 0 0 0,0 0 1 0 0,-5 4-1 0 0,-3 3 145 0 0,1-1 0 0 0,0 1 0 0 0,-18 19-1 0 0,16-13 159 0 0,0 0 0 0 0,1 1-1 0 0,-15 26 1 0 0,22-33-185 0 0,1-1 1 0 0,0 1-1 0 0,1 0 1 0 0,-1 0-1 0 0,2 0 1 0 0,-1 0 0 0 0,1 0-1 0 0,1 1 1 0 0,-1 14-1 0 0,2-21-127 0 0,0 0 1 0 0,0 1-1 0 0,0-1 0 0 0,1 1 1 0 0,0-1-1 0 0,-1 0 0 0 0,1 0 1 0 0,0 1-1 0 0,1-1 0 0 0,-1 0 1 0 0,1 0-1 0 0,-1 0 0 0 0,1 0 0 0 0,0-1 1 0 0,0 1-1 0 0,0 0 0 0 0,0-1 1 0 0,0 1-1 0 0,4 2 0 0 0,-2-3-19 0 0,-1 1-1 0 0,1-1 0 0 0,0 0 1 0 0,0 0-1 0 0,0-1 1 0 0,0 1-1 0 0,0-1 0 0 0,0 0 1 0 0,0 0-1 0 0,1 0 0 0 0,-1 0 1 0 0,0-1-1 0 0,0 0 0 0 0,8 0 1 0 0,17-4-300 0 0,0-1 0 0 0,0-1 0 0 0,0-2 0 0 0,41-16 0 0 0,-43 14-715 0 0,-5 2-393 0 0,-1-2-56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1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3224 0 0,'0'0'14085'0'0,"9"2"-13387"0"0,20 5 259 0 0,-22-5-686 0 0,-1 0 1 0 0,1-1 0 0 0,0 0-1 0 0,10 1 1 0 0,133-10 1752 0 0,-35 1-852 0 0,131-12-730 0 0,-137 9 519 0 0,31-7-560 0 0,16-1-228 0 0,210-8 523 0 0,28-6 279 0 0,-282 24-714 0 0,162-4 335 0 0,86 26 204 0 0,-160 7-299 0 0,-150-19-64 0 0,78-5-1 0 0,49-17 662 0 0,-146 18-852 0 0,41 1-1 0 0,10 0-109 0 0,-29-3 120 0 0,83 5 0 0 0,-99-1-63 0 0,-34 0-179 0 0,14-3 56 0 0,-17 3-69 0 0,1 0-1 0 0,0 0 1 0 0,-1 0 0 0 0,1 0 0 0 0,-1 0-1 0 0,1-1 1 0 0,-1 1 0 0 0,1 0 0 0 0,-1-1-1 0 0,1 1 1 0 0,-1 0 0 0 0,1-1 0 0 0,-1 1-1 0 0,1 0 1 0 0,-1-1 0 0 0,0 1 0 0 0,1-1-1 0 0,-1 1 1 0 0,0-1 0 0 0,1 1 0 0 0,-1-1-1 0 0,0 1 1 0 0,0-1 0 0 0,1 1 0 0 0,-1-1-1 0 0,0 1 1 0 0,0-1 0 0 0,0 0 0 0 0,0 1-1 0 0,0-1 1 0 0,0 1 0 0 0,0-1 0 0 0,0 0-1 0 0,-5-16-169 0 0,3 14-126 0 0,1-1-4 0 0,-1 1 0 0 0,1 0-1 0 0,-1 0 1 0 0,0 1 0 0 0,0-1-1 0 0,-1 0 1 0 0,-4-4 0 0 0,2 2-1141 0 0,-5-5-863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1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24 284 3224 0 0,'-8'0'3248'0'0,"0"-10"3387"0"0,7 9-6396 0 0,0-1 0 0 0,0 0 1 0 0,1 1-1 0 0,-1-1 0 0 0,0 0 1 0 0,1 0-1 0 0,-1 0 0 0 0,1 0 1 0 0,-1 0-1 0 0,1 1 0 0 0,0-1 1 0 0,0-4 748 0 0,15 0 1364 0 0,-8 5-1989 0 0,1 0-1 0 0,-1 1 1 0 0,1-1-1 0 0,0 1 1 0 0,11 2-1 0 0,13 0 327 0 0,73 3 532 0 0,-1 1-634 0 0,-65-6-463 0 0,183-7 304 0 0,89-20 200 0 0,502-55 1944 0 0,-723 69-2439 0 0,145-18 905 0 0,0 17-321 0 0,45 14 731 0 0,-64-7-680 0 0,-79-2-438 0 0,-118 7-276 0 0,6 0 10 0 0,50-13 0 0 0,-48 2-441 0 0,-11 4 186 0 0,-15 9 73 0 0,-1-1 0 0 0,1 1 1 0 0,-1-1-1 0 0,1 1 0 0 0,-1-1 0 0 0,0 1 1 0 0,1-1-1 0 0,-1 0 0 0 0,1 1 0 0 0,-1-1 0 0 0,0 1 1 0 0,0-1-1 0 0,1 0 0 0 0,-1 1 0 0 0,0-1 1 0 0,0 0-1 0 0,0 1 0 0 0,0-1 0 0 0,0 0 0 0 0,0 1 1 0 0,0-1-1 0 0,0 0 0 0 0,0 1 0 0 0,0-1 0 0 0,0 0 1 0 0,0 0-1 0 0,0-4-1926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0 2760 0 0,'18'3'5137'0'0,"-9"1"235"0"0,7 4 1192 0 0,-9-4-1726 0 0,-11 3-4673 0 0,0-1 1 0 0,0-1-1 0 0,-1 1 0 0 0,0 0 0 0 0,0-1 1 0 0,0 0-1 0 0,-1 0 0 0 0,0-1 0 0 0,-8 6 1 0 0,-7 5 303 0 0,0 1-289 0 0,-2-2 1 0 0,-27 14 0 0 0,-2 1 19 0 0,-6 3-112 0 0,34-20 84 0 0,-43 30 0 0 0,44-26 78 0 0,14-11-155 0 0,1 1 1 0 0,0 0 0 0 0,-11 11-1 0 0,-15 13 492 0 0,37-28-574 0 0,0 1 0 0 0,0-1 0 0 0,0 0-1 0 0,0 0 1 0 0,0-1 0 0 0,0 1 0 0 0,1-1 0 0 0,-1 1 0 0 0,0-1 0 0 0,1 0 0 0 0,-1-1 0 0 0,1 1 0 0 0,5 0 0 0 0,6 0 135 0 0,30-2 0 0 0,-15 0-148 0 0,79 2 0 0 0,-92-1-28 0 0,1 1-1 0 0,0 1 0 0 0,-1 0 1 0 0,33 10-1 0 0,-41-9 29 0 0,0 0-1 0 0,0 1 0 0 0,-1-1 1 0 0,0 2-1 0 0,1-1 0 0 0,-2 1 1 0 0,1 1-1 0 0,0-1 0 0 0,-1 1 1 0 0,0 0-1 0 0,6 8 0 0 0,-10-11-98 0 0,0 0-1 0 0,-1 0 0 0 0,1 0 0 0 0,0-1 0 0 0,0 0 0 0 0,7 5 1 0 0,0-2-2951 0 0,2 0-3837 0 0,-12-5 6820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26 121 1840 0 0,'2'-2'6489'0'0,"2"-4"-5160"0"0,-3 4-1238 0 0,1-1 0 0 0,1 0-1 0 0,-1 1 1 0 0,0 0-1 0 0,1-1 1 0 0,3-2-1 0 0,-3 3-12 0 0,0 0 0 0 0,0-1 0 0 0,0 0 0 0 0,-1 1 0 0 0,4-5 0 0 0,3-3 427 0 0,2-4 302 0 0,-7 8-131 0 0,4-12 1025 0 0,-7 18-1620 0 0,-1-1 0 0 0,0 1 0 0 0,0-1 1 0 0,0 0-1 0 0,0 1 0 0 0,0-1 0 0 0,0 1 0 0 0,0-1 0 0 0,0 0 0 0 0,0 1 0 0 0,0-1 1 0 0,0 0-1 0 0,0 1 0 0 0,0-1 0 0 0,0 1 0 0 0,-1-1 0 0 0,1 1 0 0 0,0-1 0 0 0,0 0 1 0 0,-1 1-1 0 0,1-1 0 0 0,-1 1 0 0 0,1-1 0 0 0,0 1 0 0 0,-1-1 0 0 0,-6-10 8824 0 0,5 19-8033 0 0,-6 73-299 0 0,-7 36-122 0 0,-1-34-268 0 0,-1 6-82 0 0,-8 104-1 0 0,25-179-202 0 0,0-9-319 0 0,0 1-1 0 0,-1-1 1 0 0,1 0 0 0 0,-1-1-1 0 0,0 1 1 0 0,0 0-1 0 0,0 0 1 0 0,-4 7 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20471 0 0,'-2'-3'470'0'0,"2"3"-392"0"0,0 0-1 0 0,-1-1 1 0 0,1 1-1 0 0,0-1 1 0 0,0 1-1 0 0,-1 0 1 0 0,1-1-1 0 0,0 1 1 0 0,0 0-1 0 0,-1 0 1 0 0,1-1-1 0 0,0 1 1 0 0,-1 0 0 0 0,1-1-1 0 0,0 1 1 0 0,-1 0-1 0 0,1 0 1 0 0,0 0-1 0 0,-1 0 1 0 0,-1-1 2205 0 0,7-2-1040 0 0,4 1-829 0 0,-1-1-1 0 0,1 2 1 0 0,0-1 0 0 0,0 1-1 0 0,14 0 1 0 0,17-1 393 0 0,-9-1-382 0 0,45 2-1 0 0,-45 1-389 0 0,70 7-225 0 0,-24-1-2828 0 0,-53-5 1498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81 3224 0 0,'-3'-10'455'0'0,"1"3"377"0"0,0 0 0 0 0,0 0 0 0 0,0 0 0 0 0,1 0 0 0 0,0 0 0 0 0,0 0 1 0 0,1-15 8958 0 0,2 23-9569 0 0,-1-1 0 0 0,1 1 0 0 0,-1 0 0 0 0,1-1 0 0 0,-1 1 0 0 0,1 0 0 0 0,-1 0 0 0 0,1 0 0 0 0,-1 0 0 0 0,0 0 0 0 0,0 0 0 0 0,1 1-1 0 0,-1-1 1 0 0,0 0 0 0 0,0 1 0 0 0,1 2 0 0 0,5 4 464 0 0,25 35 547 0 0,-6-5-756 0 0,-22-31-464 0 0,0 1-1 0 0,1-1 1 0 0,1-1-1 0 0,-1 1 0 0 0,1-1 1 0 0,7 7-1 0 0,-8-9-64 0 0,0 0-1 0 0,0-1 1 0 0,1 0-1 0 0,-1 0 1 0 0,1 0-1 0 0,-1-1 1 0 0,1 0-1 0 0,0 0 1 0 0,7 1-1 0 0,-9-2-373 0 0,-1-1 0 0 0,1 1 0 0 0,0-1 1 0 0,0 0-1 0 0,-1-1 0 0 0,1 1 0 0 0,0 0 0 0 0,0-1 0 0 0,-1 0 0 0 0,5-2 0 0 0,9-4-7115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15 2304 0 0,'-8'-10'9479'0'0,"0"6"-3532"0"0,7 4-5615 0 0,-1 0 0 0 0,1 0 1 0 0,0 0-1 0 0,0 0 0 0 0,0 0 1 0 0,0 1-1 0 0,-1-1 0 0 0,1 0 1 0 0,0 1-1 0 0,0-1 0 0 0,0 1 1 0 0,0-1-1 0 0,-2 2 1 0 0,-1 1-271 0 0,-1 1 1 0 0,1 0 0 0 0,0 0-1 0 0,0 0 1 0 0,-3 5 0 0 0,5-8 445 0 0,-27 39 48 0 0,2 0 0 0 0,-35 72 0 0 0,14-25-148 0 0,18-32-2578 0 0,-27 68 0 0 0,51-105-5537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138 112 6912 0 0,'-13'10'744'0'0,"1"14"571"0"0,0 16 6036 0 0,2-6-3980 0 0,-33 108-297 0 0,30-102-2422 0 0,2 1 0 0 0,2 0-1 0 0,-5 50 1 0 0,14-80-649 0 0,0-8 126 0 0,0-8 430 0 0,0-31-344 0 0,2 0 1 0 0,2 0 0 0 0,1 0 0 0 0,1 0 0 0 0,3 1 0 0 0,0 0 0 0 0,3 0-1 0 0,0 1 1 0 0,27-48 0 0 0,-29 64-42 0 0,2 1-1 0 0,0 1 1 0 0,0 0-1 0 0,2 1 0 0 0,0 0 1 0 0,0 1-1 0 0,2 1 1 0 0,-1 0-1 0 0,23-13 1 0 0,-33 23-122 0 0,1 0 1 0 0,-1 0-1 0 0,1 1 0 0 0,0 0 1 0 0,-1 0-1 0 0,1 1 0 0 0,0-1 1 0 0,0 1-1 0 0,6 0 1 0 0,-10 1-37 0 0,-1 0 1 0 0,1 0 0 0 0,-1 0 0 0 0,1 1 0 0 0,-1-1-1 0 0,1 0 1 0 0,-1 1 0 0 0,1-1 0 0 0,-1 1 0 0 0,0-1-1 0 0,1 1 1 0 0,-1-1 0 0 0,0 1 0 0 0,1 0 0 0 0,-1 0 0 0 0,2 2-1 0 0,-2-2-3 0 0,0 0 0 0 0,0 1 0 0 0,0-1 0 0 0,-1 1 0 0 0,1-1 0 0 0,0 1 0 0 0,-1 0 0 0 0,1-1 0 0 0,-1 1 0 0 0,0-1 0 0 0,1 1 0 0 0,-1 0 0 0 0,0-1 0 0 0,0 1 0 0 0,0 0 0 0 0,0 0 0 0 0,0-1 0 0 0,-1 3 0 0 0,-1 5 18 0 0,-1 0 1 0 0,0 0 0 0 0,-1-1 0 0 0,0 0 0 0 0,0 1-1 0 0,0-1 1 0 0,-1-1 0 0 0,-1 1 0 0 0,-5 7-1 0 0,-7 9 21 0 0,13-16 2 0 0,-1 0 0 0 0,0-1 0 0 0,0 0 0 0 0,-1 0 0 0 0,0-1 0 0 0,-15 12 0 0 0,17-15-451 0 0,0 0 0 0 0,-1 0 1 0 0,1 0-1 0 0,-1-1 0 0 0,0 0 0 0 0,1 0 0 0 0,-1 0 0 0 0,0 0 1 0 0,0-1-1 0 0,0 0 0 0 0,-10 0 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4608 0 0,'0'0'933'0'0,"13"7"8048"0"0,-11-6-8375 0 0,-1 0 1 0 0,1 0-1 0 0,-1-1 0 0 0,0 1 0 0 0,1 0 0 0 0,-1-1 0 0 0,1 0 1 0 0,-1 1-1 0 0,1-1 0 0 0,2 0 0 0 0,14-3 2292 0 0,-13 0-2696 0 0,0 0 0 0 0,1-1-1 0 0,-1 1 1 0 0,6-7-1 0 0,3-1 1000 0 0,-7 5-1062 0 0,0-2 0 0 0,0 1 0 0 0,0-1 0 0 0,-1 0 1 0 0,0 0-1 0 0,-1-1 0 0 0,0 0 0 0 0,5-10 1 0 0,-1 3-75 0 0,-6 10-65 0 0,0 0 0 0 0,-1 0 0 0 0,4-10 0 0 0,-6 13 0 0 0,1 1 0 0 0,-1-1 0 0 0,1 1 0 0 0,-1-1 0 0 0,0 0 0 0 0,0 1 0 0 0,0-1 0 0 0,0 1 0 0 0,0-1 0 0 0,-1 0 0 0 0,0-3 0 0 0,1 6 7 0 0,0-1 0 0 0,0 0 0 0 0,-1 1-1 0 0,1-1 1 0 0,0 0 0 0 0,0 1 0 0 0,-1-1 0 0 0,1 1-1 0 0,-1-1 1 0 0,1 1 0 0 0,0-1 0 0 0,-1 1 0 0 0,1-1-1 0 0,-1 1 1 0 0,1-1 0 0 0,-1 1 0 0 0,1-1 0 0 0,-1 1 0 0 0,1 0-1 0 0,-1-1 1 0 0,1 1 0 0 0,-1 0 0 0 0,0 0 0 0 0,1-1-1 0 0,-2 1 1 0 0,1 0 21 0 0,0 0-1 0 0,0 0 1 0 0,0 1 0 0 0,0-1-1 0 0,0 0 1 0 0,0 0 0 0 0,0 1-1 0 0,0-1 1 0 0,0 1 0 0 0,0-1-1 0 0,0 1 1 0 0,0-1 0 0 0,0 1-1 0 0,0 0 1 0 0,-4 3 142 0 0,1 1-1 0 0,0-1 1 0 0,0 0 0 0 0,-4 8-1 0 0,1-1-69 0 0,1 0-1 0 0,0 0 1 0 0,0 0-1 0 0,2 1 1 0 0,-1-1-1 0 0,2 1 1 0 0,-1 0 0 0 0,2 0-1 0 0,-1 1 1 0 0,2-1-1 0 0,0 1 1 0 0,0-1-1 0 0,1 1 1 0 0,2 13-1 0 0,-1-22-98 0 0,0 0-1 0 0,0-1 1 0 0,0 1-1 0 0,1-1 0 0 0,-1 0 1 0 0,1 1-1 0 0,0-1 1 0 0,0 0-1 0 0,0 0 0 0 0,0 0 1 0 0,1 0-1 0 0,-1 0 1 0 0,1-1-1 0 0,0 1 0 0 0,0-1 1 0 0,0 0-1 0 0,0 0 1 0 0,0 0-1 0 0,0 0 0 0 0,1 0 1 0 0,-1-1-1 0 0,5 2 0 0 0,2 1-578 0 0,0-1-1 0 0,16 3 0 0 0,18 0-7120 0 0,-16-3-1375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17359 0 0,'0'0'99'0'0,"0"0"-14"0"0,-1 0-1 0 0,1 0 1 0 0,0-1 0 0 0,-1 1 0 0 0,1 0-1 0 0,0 0 1 0 0,-1 0 0 0 0,1 0-1 0 0,0 0 1 0 0,-1-1 0 0 0,1 1 0 0 0,0 0-1 0 0,-1 0 1 0 0,1 0 0 0 0,-6 2 5200 0 0,7-1-4805 0 0,15 7 26 0 0,-1-1 0 0 0,1-1 0 0 0,1-1-1 0 0,-1 0 1 0 0,34 5 0 0 0,88 2-29 0 0,-120-11-385 0 0,30-1-410 0 0,-31-1 1129 0 0,28 2 0 0 0,-47 0-742 0 0,0 0 1 0 0,0 0-1 0 0,-1 1 1 0 0,1-1 0 0 0,0 0-1 0 0,0 1 1 0 0,0-1-1 0 0,0 1 1 0 0,-2 2-1 0 0,-1 0-79 0 0,-200 164-278 0 0,169-139 689 0 0,-6 7-326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 6448 0 0,'0'0'498'0'0,"-3"-2"-157"0"0,-6-1 4321 0 0,4 2-3332 0 0,0 0 0 0 0,1 1 0 0 0,-1 0 0 0 0,0 0 0 0 0,-8 2 0 0 0,5-1-707 0 0,1 1-1 0 0,0 0 1 0 0,-9 4 0 0 0,5-1-447 0 0,1 0 1 0 0,-1 1 0 0 0,1 0 0 0 0,-14 12-1 0 0,17-11-158 0 0,0 0-1 0 0,1 1 1 0 0,0-1-1 0 0,0 2 1 0 0,1-1-1 0 0,0 1 0 0 0,1-1 1 0 0,0 1-1 0 0,0 1 1 0 0,-4 13-1 0 0,7-18 52 0 0,0 0-1 0 0,1 0 1 0 0,-1 0-1 0 0,1 10 1 0 0,0-13 51 0 0,0 0 1 0 0,0 1-1 0 0,0-1 0 0 0,1 0 0 0 0,-1 1 1 0 0,1-1-1 0 0,-1 0 0 0 0,1 0 1 0 0,0 1-1 0 0,0-1 0 0 0,0 0 1 0 0,2 2-1 0 0,-2-2-118 0 0,1-1 0 0 0,0 1 0 0 0,0-1 0 0 0,0 0 0 0 0,0 0 0 0 0,0 0 1 0 0,0 0-1 0 0,0 0 0 0 0,1 0 0 0 0,-1-1 0 0 0,0 1 0 0 0,0-1 0 0 0,1 0 0 0 0,-1 1 0 0 0,0-1 0 0 0,1 0 1 0 0,-1 0-1 0 0,0-1 0 0 0,1 1 0 0 0,-1 0 0 0 0,4-2 0 0 0,1 1-50 0 0,0-1 0 0 0,0-1 0 0 0,0 1 0 0 0,0-1-1 0 0,8-5 1 0 0,-8 2 92 0 0,0 1 0 0 0,0-1-1 0 0,0 0 1 0 0,-1-1 0 0 0,0 1-1 0 0,-1-1 1 0 0,9-13 0 0 0,-6 8 153 0 0,17-18 0 0 0,-21 36-49 0 0,-3-1-144 0 0,0 0 0 0 0,-1 1 0 0 0,1-1-1 0 0,-1 1 1 0 0,0-1 0 0 0,0 1 0 0 0,-1-1 0 0 0,0 1-1 0 0,0-1 1 0 0,-2 8 0 0 0,-4 9 12 0 0,-11 23 1 0 0,12-31-16 0 0,-48 95-330 0 0,19-40 162 0 0,17-29 1994 0 0,35-48-1497 0 0,2-7-368 0 0,-2 0 0 0 0,0-1 0 0 0,-1 0 0 0 0,19-25 0 0 0,-4 5-7279 0 0,-14 17-1396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17503 0 0,'0'0'5655'0'0,"6"6"-5318"0"0,-3-3-219 0 0,-1 1 1 0 0,1-1-1 0 0,-1 1 0 0 0,0 0 0 0 0,0 0 0 0 0,-1 0 0 0 0,1 0 0 0 0,-1 0 0 0 0,0 0 1 0 0,0 0-1 0 0,1 7 0 0 0,0 5 250 0 0,-1 27 0 0 0,-1-38-450 0 0,-1 50 230 0 0,-3 0-1 0 0,-13 71 1 0 0,-9 24 1340 0 0,13-25-2073 0 0,13-120 480 0 0,-1-2-24 0 0,1 0 0 0 0,0-1-1 0 0,0 1 1 0 0,0 0 0 0 0,0-1 0 0 0,0 1 0 0 0,1 0 0 0 0,0 4 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19 145 14976 0 0,'-4'0'1357'0'0,"-11"-10"6879"0"0,19 7-7966 0 0,5 2-195 0 0,0-1 1 0 0,0 2-1 0 0,0-1 0 0 0,0 1 0 0 0,0 0 0 0 0,10 2 0 0 0,1 0-3 0 0,285 9 373 0 0,-44 7-394 0 0,-157-6 483 0 0,-79-7-426 0 0,-24-5 558 0 0,-7-10-156 0 0,-2 0-460 0 0,-1 1 0 0 0,0 1-1 0 0,0 0 1 0 0,-1 0 0 0 0,-14-9-1 0 0,-58-28 305 0 0,45 25-294 0 0,-44-20 732 0 0,79 37-306 0 0,10 5-483 0 0,5 2-31 0 0,4-2 10 0 0,0 2-1 0 0,18 5 1 0 0,11 3 20 0 0,47 7-2 0 0,-56-12 0 0 0,53 15 0 0 0,-83-18 12 0 0,-4-3 52 0 0,-3-1-59 0 0,0 0 1 0 0,0 0-1 0 0,1 0 0 0 0,-1 0 0 0 0,0 0 1 0 0,0 0-1 0 0,1 1 0 0 0,-1-1 0 0 0,0 0 0 0 0,0 0 1 0 0,1 0-1 0 0,-1 0 0 0 0,0 1 0 0 0,0-1 1 0 0,0 0-1 0 0,0 0 0 0 0,1 0 0 0 0,-1 1 1 0 0,0-1-1 0 0,0 0 0 0 0,0 0 0 0 0,0 1 1 0 0,0-1-1 0 0,0 0 0 0 0,1 0 0 0 0,-1 1 0 0 0,0-1 1 0 0,0 0-1 0 0,0 1 0 0 0,0-1 0 0 0,0 0 1 0 0,0 0-1 0 0,0 1 0 0 0,0-1 0 0 0,0 0 1 0 0,0 1-1 0 0,-1-1 0 0 0,1 0 0 0 0,0 0 1 0 0,0 1-1 0 0,0-1 0 0 0,0 0 0 0 0,0 0 0 0 0,0 1 1 0 0,-1-1-1 0 0,1 0 0 0 0,0 0 0 0 0,0 0 1 0 0,0 1-1 0 0,0-1 0 0 0,-1 0 0 0 0,-8 8 149 0 0,9-8-144 0 0,-35 27 230 0 0,-60 34 0 0 0,62-43-414 0 0,1 2 0 0 0,-51 41-1 0 0,78-57-151 0 0,1 0 0 0 0,0 0-1 0 0,1 0 1 0 0,-7 10-1 0 0,9-12-59 0 0,0-1-1 0 0,0 1 0 0 0,0 0 0 0 0,0-1 0 0 0,1 1 1 0 0,-1 0-1 0 0,1 0 0 0 0,-1 0 0 0 0,1 0 0 0 0,0 0 1 0 0,0 0-1 0 0,0 0 0 0 0,0-1 0 0 0,0 1 0 0 0,0 0 0 0 0,1 3 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24 109 4144 0 0,'0'0'191'0'0,"-5"-6"335"0"0,7-9 5471 0 0,-1 14-5685 0 0,-1 0-1 0 0,0 0 1 0 0,1 1 0 0 0,-1-1 0 0 0,0 0-1 0 0,0 0 1 0 0,0 0 0 0 0,0 0 0 0 0,0 0-1 0 0,0 0 1 0 0,0 0 0 0 0,0 0 0 0 0,0 0-1 0 0,-1-2 1 0 0,8-11 1681 0 0,-8 8-1089 0 0,0-2 119 0 0,1 6-834 0 0,0 1 0 0 0,0-1-1 0 0,1 1 1 0 0,-1-1 0 0 0,0 1 0 0 0,-1-1-1 0 0,1 1 1 0 0,0-1 0 0 0,0 1-1 0 0,-1-1 1 0 0,1 1 0 0 0,0 0 0 0 0,-1-1-1 0 0,0 1 1 0 0,1 0 0 0 0,-1-1 0 0 0,0 1-1 0 0,1 0 1 0 0,-1 0 0 0 0,0-1 0 0 0,0 1-1 0 0,0 0 1 0 0,0 0 0 0 0,0 0 0 0 0,-1 0-1 0 0,1 0 1 0 0,-1 0 0 0 0,-5-5 1527 0 0,7 6-1668 0 0,0 0 1 0 0,0 0-1 0 0,-1 1 0 0 0,1-1 0 0 0,0 0 1 0 0,0 0-1 0 0,-1 1 0 0 0,1-1 0 0 0,0 0 0 0 0,0 0 1 0 0,0 1-1 0 0,0-1 0 0 0,-1 0 0 0 0,1 0 1 0 0,0 1-1 0 0,0-1 0 0 0,0 0 0 0 0,0 1 0 0 0,0-1 1 0 0,0 0-1 0 0,0 1 0 0 0,0-1 0 0 0,0 0 1 0 0,0 1-1 0 0,0-1 0 0 0,0 0 0 0 0,0 1 0 0 0,0-1 1 0 0,0 0-1 0 0,0 1 0 0 0,0-1 0 0 0,0 0 0 0 0,0 0 1 0 0,1 1-1 0 0,-1 0 0 0 0,1 2-50 0 0,0 0-1 0 0,0 0 1 0 0,-1 0 0 0 0,0 0-1 0 0,1 0 1 0 0,-1 0-1 0 0,0 0 1 0 0,0 0 0 0 0,-1 5-1 0 0,1 19-26 0 0,8 66-24 0 0,-2-24 31 0 0,-4-46 28 0 0,2-1 0 0 0,0 0 0 0 0,1 0 0 0 0,1 0 0 0 0,2-1 0 0 0,0 0 0 0 0,1 0 0 0 0,21 35-1 0 0,-29-53 17 0 0,1-1 0 0 0,0 1 0 0 0,0-1 0 0 0,0 0 0 0 0,0 0-1 0 0,0 0 1 0 0,0 0 0 0 0,1 0 0 0 0,-1 0 0 0 0,1 0-1 0 0,-1-1 1 0 0,1 1 0 0 0,0-1 0 0 0,-1 0 0 0 0,1 0 0 0 0,0 0-1 0 0,3 1 1 0 0,-4-2 17 0 0,1 0-1 0 0,-1 0 1 0 0,0 0 0 0 0,0 0-1 0 0,0-1 1 0 0,0 1 0 0 0,0 0-1 0 0,0-1 1 0 0,0 0 0 0 0,0 1-1 0 0,0-1 1 0 0,0 0-1 0 0,-1 0 1 0 0,1 0 0 0 0,0 0-1 0 0,0-1 1 0 0,-1 1 0 0 0,1 0-1 0 0,-1-1 1 0 0,1 1 0 0 0,-1-1-1 0 0,0 1 1 0 0,1-1-1 0 0,-1 0 1 0 0,1-1 0 0 0,7-13 210 0 0,-2-1 0 0 0,1 1 1 0 0,-2-1-1 0 0,0 0 1 0 0,5-26-1 0 0,-2 6-5 0 0,12-34 48 0 0,34-77 1 0 0,-36 100-1190 0 0,-19 48 830 0 0,0 0 0 0 0,0 0 0 0 0,0 0 0 0 0,1-1 0 0 0,-1 1 1 0 0,0 0-1 0 0,0 0 0 0 0,0 0 0 0 0,1 0 0 0 0,-1 0 0 0 0,0-1 1 0 0,0 1-1 0 0,1 0 0 0 0,-1 0 0 0 0,0 0 0 0 0,0 0 0 0 0,1 0 0 0 0,-1 0 1 0 0,0 0-1 0 0,0 0 0 0 0,1 0 0 0 0,-1 0 0 0 0,0 0 0 0 0,0 0 0 0 0,1 0 1 0 0,-1 0-1 0 0,0 0 0 0 0,0 0 0 0 0,1 0 0 0 0,-1 0 0 0 0,0 1 1 0 0,0-1-1 0 0,1 0 0 0 0,-1 0 0 0 0,0 0 0 0 0,0 0 0 0 0,0 0 0 0 0,1 1 1 0 0,-1-1-1 0 0,0 0 0 0 0,0 0 0 0 0,0 0 0 0 0,0 1 0 0 0,1-1 0 0 0,-1 0 1 0 0,0 0-1 0 0,0 0 0 0 0,0 1 0 0 0,0-1 0 0 0,0 0 0 0 0,0 1 1 0 0,8 10-7871 0 0,-5-1-496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47 3680 0 0,'0'0'167'0'0,"0"-19"12246"0"0,0 2-8218 0 0,-1 16-4031 0 0,0 0 0 0 0,0 0 0 0 0,-1 0-1 0 0,1 0 1 0 0,0 1 0 0 0,0-1 0 0 0,-1 0-1 0 0,1 0 1 0 0,0 1 0 0 0,-1-1 0 0 0,1 1-1 0 0,-1-1 1 0 0,1 1 0 0 0,-1 0 0 0 0,1 0-1 0 0,-1-1 1 0 0,1 1 0 0 0,-1 0 0 0 0,1 0 0 0 0,-1 0-1 0 0,1 1 1 0 0,-1-1 0 0 0,1 0 0 0 0,0 0-1 0 0,-1 1 1 0 0,1-1 0 0 0,-1 1 0 0 0,1-1-1 0 0,-3 2 1 0 0,-1 1-3 0 0,0-1 0 0 0,0 1 0 0 0,0 1-1 0 0,0-1 1 0 0,0 0 0 0 0,-6 7 0 0 0,-2 4-66 0 0,-1 1 1 0 0,2 0 0 0 0,0 1-1 0 0,1 0 1 0 0,0 1 0 0 0,-14 31-1 0 0,21-37-58 0 0,0-1-1 0 0,0 1 1 0 0,1 1 0 0 0,0-1-1 0 0,1 0 1 0 0,1 1-1 0 0,0-1 1 0 0,0 1 0 0 0,1-1-1 0 0,0 1 1 0 0,1-1 0 0 0,4 22-1 0 0,-3-28-4 0 0,-1 1 0 0 0,1-1 0 0 0,0 0-1 0 0,1 1 1 0 0,-1-1 0 0 0,1 0 0 0 0,0-1 0 0 0,0 1-1 0 0,1 0 1 0 0,-1-1 0 0 0,6 5 0 0 0,-7-7-8 0 0,0 0 0 0 0,0-1 0 0 0,0 1 0 0 0,0-1 0 0 0,0 0 0 0 0,0 0 0 0 0,0 1 0 0 0,1-1 0 0 0,-1-1 1 0 0,0 1-1 0 0,1 0 0 0 0,-1-1 0 0 0,1 1 0 0 0,-1-1 0 0 0,0 0 0 0 0,1 1 0 0 0,-1-1 0 0 0,1 0 0 0 0,-1-1 0 0 0,1 1 1 0 0,-1 0-1 0 0,1-1 0 0 0,-1 0 0 0 0,1 1 0 0 0,-1-1 0 0 0,0 0 0 0 0,4-2 0 0 0,1-1 53 0 0,-1 0-1 0 0,1-1 0 0 0,-1 0 1 0 0,0 0-1 0 0,-1-1 0 0 0,1 1 1 0 0,-1-1-1 0 0,0 0 1 0 0,0-1-1 0 0,3-6 0 0 0,6-10 176 0 0,15-40 0 0 0,-15 29-115 0 0,-1-1 0 0 0,-2 0 0 0 0,8-48 0 0 0,-18 79-268 0 0,0 0-1 0 0,-1 0 1 0 0,0-1-1 0 0,1 1 1 0 0,-1 0-1 0 0,-1 0 0 0 0,1 0 1 0 0,-1-1-1 0 0,0 1 1 0 0,-2-7-1 0 0,3 10-570 0 0,-13 14-5679 0 0,6-3-1796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8808 0 0,'11'-23'21223'0'0,"-7"27"-22535"0"0,-2-3 1347 0 0,-1 1 0 0 0,0 0 0 0 0,1-1 0 0 0,-1 1 0 0 0,0 0-1 0 0,0 0 1 0 0,0 0 0 0 0,-1 0 0 0 0,1 0 0 0 0,0 0 0 0 0,-1 0 0 0 0,1 4 0 0 0,2 30 165 0 0,-3-20-126 0 0,2 37 153 0 0,-10 89 0 0 0,-1 3-213 0 0,10-131-491 0 0,0-10-3039 0 0,-5-12 1585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2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91 5984 0 0,'-1'0'54'0'0,"1"0"1"0"0,-1 0 0 0 0,1 0-1 0 0,-1 0 1 0 0,1-1-1 0 0,-1 1 1 0 0,1 0 0 0 0,-1 0-1 0 0,1 0 1 0 0,-1-1-1 0 0,1 1 1 0 0,-1 0 0 0 0,1-1-1 0 0,-1 1 1 0 0,1 0 0 0 0,-1-1-1 0 0,1 1 1 0 0,0-1-1 0 0,-1 1 1 0 0,1 0 0 0 0,0-1-1 0 0,-1 1 1 0 0,1-1-1 0 0,0 1 1 0 0,0-1 0 0 0,-1 1-1 0 0,1-1 1 0 0,0 1-1 0 0,0-1 1 0 0,0 1 0 0 0,0-2-1 0 0,0 1 315 0 0,0 1 0 0 0,0-1 0 0 0,0 0 0 0 0,1 0 0 0 0,-1 0 0 0 0,0 1 0 0 0,1-1 0 0 0,-1 0 0 0 0,0 0 0 0 0,1 1 0 0 0,-1-1 0 0 0,1 0 0 0 0,0 1 0 0 0,-1-1 0 0 0,1 0 0 0 0,-1 1-1 0 0,1-1 1 0 0,0 1 0 0 0,-1-1 0 0 0,1 1 0 0 0,0-1 0 0 0,0 1 0 0 0,0-1 0 0 0,35-21 3223 0 0,-24 17-2742 0 0,31-11 1602 0 0,-39 15-2214 0 0,-1 0-1 0 0,1 0 0 0 0,-1 1 1 0 0,1 0-1 0 0,0-1 0 0 0,-1 1 1 0 0,1 0-1 0 0,0 0 1 0 0,5 2-1 0 0,-8-2-203 0 0,0 0 1 0 0,-1 1-1 0 0,1-1 1 0 0,0 1 0 0 0,0-1-1 0 0,-1 1 1 0 0,1-1-1 0 0,0 1 1 0 0,0-1-1 0 0,-1 1 1 0 0,1 0-1 0 0,-1-1 1 0 0,1 1-1 0 0,-1 0 1 0 0,1 0-1 0 0,-1-1 1 0 0,1 1-1 0 0,-1 0 1 0 0,1 0-1 0 0,-1 0 1 0 0,0 0 0 0 0,0-1-1 0 0,1 1 1 0 0,-1 0-1 0 0,0 0 1 0 0,0 0-1 0 0,0 0 1 0 0,0 0-1 0 0,0 0 1 0 0,0 0-1 0 0,0 0 1 0 0,-1 1-1 0 0,1 2 43 0 0,-1-1-1 0 0,0 1 1 0 0,0 0-1 0 0,0-1 1 0 0,0 1-1 0 0,-2 3 0 0 0,1-4 22 0 0,1 0-1 0 0,-1 0 0 0 0,0 0 0 0 0,0 0 0 0 0,0-1 0 0 0,0 1 0 0 0,-1-1 0 0 0,1 1 0 0 0,-1-1 0 0 0,-5 4 0 0 0,7-5-49 0 0,-1 0 0 0 0,1-1 0 0 0,-1 1 0 0 0,0-1 0 0 0,1 0 0 0 0,-1 1 0 0 0,0-1 0 0 0,1 0 0 0 0,-1 0 0 0 0,0 0 0 0 0,0 0 0 0 0,1 0 0 0 0,-1 0 0 0 0,0 0-1 0 0,1-1 1 0 0,-1 1 0 0 0,0-1 0 0 0,1 1 0 0 0,-1-1 0 0 0,1 0 0 0 0,-1 1 0 0 0,1-1 0 0 0,-1 0 0 0 0,-1-2 0 0 0,1 2-22 0 0,0-1 0 0 0,0 0-1 0 0,0 0 1 0 0,1-1 0 0 0,-1 1 0 0 0,1 0-1 0 0,0 0 1 0 0,-1-1 0 0 0,1 1 0 0 0,0-1-1 0 0,0 1 1 0 0,0-1 0 0 0,1 1 0 0 0,-1-1 0 0 0,1 0-1 0 0,-1 1 1 0 0,1-6 0 0 0,0 5-117 0 0,0 1 1 0 0,0 0-1 0 0,0 0 1 0 0,0 0-1 0 0,0 0 1 0 0,0-1-1 0 0,1 1 0 0 0,-1 0 1 0 0,1 0-1 0 0,-1 0 1 0 0,1 0-1 0 0,0 0 1 0 0,0 0-1 0 0,0 0 1 0 0,0 0-1 0 0,0 1 1 0 0,0-1-1 0 0,1 0 1 0 0,-1 0-1 0 0,1 1 0 0 0,-1-1 1 0 0,1 1-1 0 0,3-3 1 0 0,-4 3-341 0 0,1 1-1 0 0,-1-1 1 0 0,1 1 0 0 0,-1 0-1 0 0,1-1 1 0 0,-1 1 0 0 0,1 0 0 0 0,-1 0-1 0 0,1 0 1 0 0,-1 0 0 0 0,1 0 0 0 0,2 1-1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3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134 319 2760 0 0,'0'0'600'0'0,"29"0"92"0"0,17-6 1757 0 0,-34 3-125 0 0,-10 2-1763 0 0,0 0 0 0 0,1 1 0 0 0,-1-1 0 0 0,0 1 0 0 0,1-1 0 0 0,-1 1 0 0 0,5 0 0 0 0,-7 0-446 0 0,1 0 0 0 0,-1 0 0 0 0,0 0 0 0 0,1 0 0 0 0,-1 0 0 0 0,0-1 0 0 0,1 1 0 0 0,-1 0 0 0 0,0 0 0 0 0,0 0 1 0 0,1 0-1 0 0,-1-1 0 0 0,0 1 0 0 0,0 0 0 0 0,0 0 0 0 0,1-1 0 0 0,-1 1 0 0 0,0 0 0 0 0,0 0 0 0 0,0-1 0 0 0,1 1 0 0 0,-1 0 0 0 0,0-1 0 0 0,0 1 0 0 0,0 0 0 0 0,0-1 0 0 0,0 1 0 0 0,0 0 0 0 0,0-1 0 0 0,0 1 1 0 0,0 0-1 0 0,0-1 0 0 0,0 1 0 0 0,0 0 0 0 0,0 0 0 0 0,0-1 0 0 0,0 1 0 0 0,0 0 0 0 0,-1-1 0 0 0,-2-14 1489 0 0,2 12-1329 0 0,-1 1-1 0 0,1-1 0 0 0,-1 1 1 0 0,0-1-1 0 0,1 1 0 0 0,-1 0 1 0 0,0-1-1 0 0,-1 1 0 0 0,1 0 1 0 0,0 1-1 0 0,-1-1 0 0 0,1 0 1 0 0,-1 1-1 0 0,1-1 0 0 0,-1 1 1 0 0,0 0-1 0 0,1-1 0 0 0,-1 2 1 0 0,0-1-1 0 0,0 0 0 0 0,-4 0 1 0 0,3 1-144 0 0,0-1-1 0 0,0 2 1 0 0,0-1 0 0 0,0 0 0 0 0,0 1-1 0 0,0 0 1 0 0,1 0 0 0 0,-1 0 0 0 0,0 0-1 0 0,1 0 1 0 0,-1 1 0 0 0,0 0 0 0 0,1 0 0 0 0,0 0-1 0 0,-1 0 1 0 0,-3 4 0 0 0,-4 3-14 0 0,0 1 0 0 0,0 0 0 0 0,1 1 0 0 0,1 0 0 0 0,0 1 0 0 0,0 0-1 0 0,1 0 1 0 0,1 1 0 0 0,0 0 0 0 0,1 0 0 0 0,0 0 0 0 0,1 1 0 0 0,-4 16 0 0 0,7-19-129 0 0,0 0 0 0 0,0 0 0 0 0,1 1 0 0 0,1 20 0 0 0,0-28 3 0 0,1 0-1 0 0,0 0 0 0 0,-1 0 1 0 0,1 0-1 0 0,1 0 1 0 0,-1-1-1 0 0,1 1 1 0 0,-1 0-1 0 0,1-1 1 0 0,0 1-1 0 0,0-1 0 0 0,0 0 1 0 0,1 0-1 0 0,-1 0 1 0 0,1 0-1 0 0,0 0 1 0 0,4 4-1 0 0,-3-4 18 0 0,4 1 51 0 0,20-3 15 0 0,-22-2 17 0 0,-2 0 5 0 0,-3 0 11 0 0,0 1-97 0 0,-1 0 0 0 0,0 0 0 0 0,0 0 0 0 0,0-1 0 0 0,1 1 0 0 0,-1 0 0 0 0,0 0 1 0 0,0 0-1 0 0,0 0 0 0 0,1 0 0 0 0,-1 0 0 0 0,0 0 0 0 0,0 0 0 0 0,0 0 0 0 0,1 0 0 0 0,-1 0 0 0 0,0 0 0 0 0,0 0 0 0 0,0 0 0 0 0,1 0 1 0 0,-1 0-1 0 0,0 0 0 0 0,0 0 0 0 0,1 0 0 0 0,-1 0 0 0 0,0 0 0 0 0,0 0 0 0 0,0 0 0 0 0,1 0 0 0 0,-1 0 0 0 0,0 0 0 0 0,0 1 0 0 0,0-1 1 0 0,0 0-1 0 0,1 0 0 0 0,-1 0 0 0 0,0 0 0 0 0,0 1 0 0 0,0-1 0 0 0,0 0 0 0 0,3 5-10 0 0,0 1-11 0 0,-3-6-25 0 0,0 0-1 0 0,0 1 0 0 0,0-1 0 0 0,-1 0 0 0 0,1 1 0 0 0,0-1 0 0 0,0 0 0 0 0,0 0 1 0 0,0 1-1 0 0,-1-1 0 0 0,1 0 0 0 0,0 0 0 0 0,0 1 0 0 0,-1-1 0 0 0,1 0 0 0 0,0 0 0 0 0,0 0 1 0 0,-1 1-1 0 0,1-1 0 0 0,0 0 0 0 0,-1 0 0 0 0,1 0 0 0 0,0 0 0 0 0,-1 0 0 0 0,-3 2-1058 0 0,6-6-1079 0 0,1 2 2283 0 0,-1 0-1 0 0,1 0 1 0 0,0 0-1 0 0,-1 0 1 0 0,1 0-1 0 0,0 1 1 0 0,0-1 0 0 0,0 1-1 0 0,6-2 1 0 0,7-3 644 0 0,-13 5-609 0 0,0 0-76 0 0,-1 0 0 0 0,0 0-1 0 0,1 0 1 0 0,-1 0-1 0 0,0 0 1 0 0,1-1 0 0 0,-1 1-1 0 0,0-1 1 0 0,0 0-1 0 0,0 0 1 0 0,0 1 0 0 0,-1-1-1 0 0,1 0 1 0 0,0-1 0 0 0,-1 1-1 0 0,3-4 1 0 0,-2 1-42 0 0,1 1 1 0 0,0 0 0 0 0,0 0-1 0 0,0 0 1 0 0,0 0 0 0 0,1 1-1 0 0,4-5 1 0 0,22-22 145 0 0,-27 27-144 0 0,-1-1 0 0 0,0 0 0 0 0,0 0 0 0 0,0 0 0 0 0,0 0 0 0 0,0 0 0 0 0,-1 0 0 0 0,0-1 0 0 0,0 1 0 0 0,1-7 0 0 0,0-5 88 0 0,-1-24 0 0 0,-1 35-116 0 0,0 1-17 0 0,0 3-65 0 0,3 18 16 0 0,-3-17 98 0 0,-3 4 52 0 0,1-3 1 0 0,0-8-84 0 0,0-4 36 0 0,1 0-1 0 0,0-1 0 0 0,1-19 1 0 0,-1-12-260 0 0,0 4 293 0 0,1 0 1 0 0,7-48-1 0 0,-4 55 32 0 0,1 3-356 0 0,0-23 1955 0 0,-1 81-3093 0 0,2 81 2208 0 0,-4-99-839 0 0,12 96 694 0 0,-4-40-671 0 0,8 72 0 0 0,-1-68 0 0 0,-15-67-91 0 0,-1-3-389 0 0,-9 35-11309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4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15664 0 0,'-3'1'1417'0'0,"-2"0"-1167"0"0,-3 2 2204 0 0,16 6-874 0 0,3-4-1301 0 0,0-2 1 0 0,0 1 0 0 0,0-2 0 0 0,0 1 0 0 0,0-2-1 0 0,0 1 1 0 0,19-1 0 0 0,9 2 423 0 0,28-1 387 0 0,-1 1-500 0 0,23 2-10 0 0,16 2 12 0 0,-77-3-344 0 0,33 0 1 0 0,-60-4 63 0 0,6-6-136 0 0,-7 6-164 0 0,1-1 0 0 0,-1 1 0 0 0,0-1 0 0 0,0 0 1 0 0,1 1-1 0 0,-1-1 0 0 0,0 0 0 0 0,0 1 0 0 0,0-1 0 0 0,0 0 0 0 0,0 1 0 0 0,0-1 0 0 0,0 0 0 0 0,0 1 0 0 0,0-1 0 0 0,0 0 1 0 0,0 1-1 0 0,0-1 0 0 0,0 0 0 0 0,0 1 0 0 0,-1-1 0 0 0,1 0 0 0 0,0 1 0 0 0,-1-1 0 0 0,1 1 0 0 0,0-1 0 0 0,-2-1 1 0 0,-14-14 220 0 0,7 8-149 0 0,-3-2-27 0 0,0 0 1 0 0,-1 1-1 0 0,0 0 0 0 0,0 1 0 0 0,-1 0 0 0 0,-21-8 1 0 0,15 7 221 0 0,14 6-337 0 0,-1 0 0 0 0,0 0 0 0 0,0 0 0 0 0,-1 1 1 0 0,1 0-1 0 0,-15-2 0 0 0,21 4 60 0 0,-3 0 42 0 0,6 0 29 0 0,9 2 37 0 0,9 3-122 0 0,1-1-1 0 0,0-1 1 0 0,0-1-1 0 0,23 0 1 0 0,-8 0 13 0 0,-12-2 49 0 0,-13 1 9 0 0,1-1 1 0 0,0 1-1 0 0,16 4 1 0 0,-27-4-53 0 0,0-1 1 0 0,0 0 0 0 0,0 1-1 0 0,1-1 1 0 0,-1 1 0 0 0,0-1-1 0 0,0 1 1 0 0,0-1-1 0 0,-1 1 1 0 0,1 0 0 0 0,0 0-1 0 0,0-1 1 0 0,0 1 0 0 0,0 0-1 0 0,-1 0 1 0 0,1 0 0 0 0,0 0-1 0 0,-1 0 1 0 0,1 0-1 0 0,-1 0 1 0 0,1 0 0 0 0,-1 0-1 0 0,1 0 1 0 0,-1 0 0 0 0,0 0-1 0 0,0 1 1 0 0,1-1 0 0 0,-1 0-1 0 0,0 0 1 0 0,0 0-1 0 0,0 0 1 0 0,0 0 0 0 0,0 1-1 0 0,-1-1 1 0 0,1 0 0 0 0,0 0-1 0 0,0 0 1 0 0,-1 0 0 0 0,1 0-1 0 0,-1 2 1 0 0,-2 3 27 0 0,1 0 0 0 0,-1 0 0 0 0,0 0 0 0 0,-1 0 1 0 0,-5 8-1 0 0,-9 8-12 0 0,-40 35 0 0 0,30-30-252 0 0,-13 5-6 0 0,0 1-706 0 0,37-29-31 0 0,0 0 0 0 0,1 0 1 0 0,0 0-1 0 0,-4 5 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4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3 116 2304 0 0,'0'0'11696'0'0,"-3"-5"-8070"0"0,9 11-3225 0 0,-4-4-252 0 0,1 0 1 0 0,-1 0-1 0 0,0 1 1 0 0,0-1-1 0 0,0 1 1 0 0,0 0-1 0 0,-1-1 1 0 0,1 1-1 0 0,-1 0 1 0 0,2 4-1 0 0,2 9 288 0 0,-1 1 0 0 0,-1 0 0 0 0,0 0 0 0 0,0 28 0 0 0,-2-25-134 0 0,-1 35 537 0 0,-1-36-340 0 0,2 24 0 0 0,-1 7 876 0 0,0-49-1000 0 0,0-3-319 0 0,-1 1-1 0 0,1 0 1 0 0,0 0 0 0 0,-1 0-1 0 0,1 0 1 0 0,0-1 0 0 0,-1 1-1 0 0,1 0 1 0 0,0 0-1 0 0,0-1 1 0 0,0 1 0 0 0,1-2-1 0 0,3-18 255 0 0,1 1-1 0 0,1 0 1 0 0,18-37-1 0 0,-5 10-8 0 0,-6 18-33 0 0,1 0-1 0 0,19-29 1 0 0,-10 18 36 0 0,-14 24-223 0 0,1 0 1 0 0,15-18-1 0 0,-22 30-79 0 0,0 0 0 0 0,0 0 0 0 0,1 1 0 0 0,-1 0-1 0 0,1-1 1 0 0,0 1 0 0 0,0 1 0 0 0,0-1 0 0 0,0 1 0 0 0,1-1 0 0 0,-1 1 0 0 0,1 0 0 0 0,-1 1 0 0 0,7-2-1 0 0,-10 2-13 0 0,1 1 0 0 0,-1 0 0 0 0,0 0 0 0 0,0 0 0 0 0,1 0 0 0 0,-1 1 0 0 0,0-1 0 0 0,1 0 0 0 0,-1 0 0 0 0,0 1 0 0 0,0-1-1 0 0,0 1 1 0 0,1-1 0 0 0,-1 1 0 0 0,0 0 0 0 0,0-1 0 0 0,0 1 0 0 0,2 1 0 0 0,-1 0-142 0 0,0 1 0 0 0,0-1 0 0 0,-1 0 0 0 0,1 1 1 0 0,0-1-1 0 0,-1 1 0 0 0,0-1 0 0 0,2 4 0 0 0,0 4-857 0 0,0 0-1 0 0,-1 0 1 0 0,3 18 0 0 0,-3-6-764 0 0,1 0-146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4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3224 0 0,'2'-13'950'0'0,"-1"11"-173"0"0,0 1 1 0 0,-1 0-1 0 0,1 0 0 0 0,0 0 1 0 0,0 0-1 0 0,0 0 1 0 0,0 0-1 0 0,0 0 0 0 0,0 0 1 0 0,0 0-1 0 0,1-1 0 0 0,17-7 7304 0 0,-5 5-9350 0 0,-13 4 1038 0 0,24-8 852 0 0,-1-1-1 0 0,0-1 0 0 0,0-1 0 0 0,35-23 1 0 0,-49 27-548 0 0,0 0 0 0 0,-1-1 0 0 0,0 0 0 0 0,-1 0 0 0 0,11-14 0 0 0,-15 17 10 0 0,0 1 1 0 0,-1-1 0 0 0,0 0 0 0 0,0 0 0 0 0,-1-1 0 0 0,1 1 0 0 0,-1 0-1 0 0,0-1 1 0 0,-1 0 0 0 0,1 1 0 0 0,-1-1 0 0 0,1-11 0 0 0,-2 16-46 0 0,0 1 0 0 0,0-1 0 0 0,0 0 0 0 0,0 0 0 0 0,0 0 0 0 0,0 0 1 0 0,0 0-1 0 0,0 0 0 0 0,-1 0 0 0 0,1 0 0 0 0,0 0 0 0 0,-1 0 1 0 0,1 0-1 0 0,0 0 0 0 0,-1 1 0 0 0,1-1 0 0 0,-1 0 0 0 0,1 0 0 0 0,-1 0 1 0 0,0 1-1 0 0,1-1 0 0 0,-1 0 0 0 0,0 1 0 0 0,1-1 0 0 0,-1 0 1 0 0,0 1-1 0 0,0-1 0 0 0,1 1 0 0 0,-1-1 0 0 0,0 1 0 0 0,0 0 0 0 0,0-1 1 0 0,0 1-1 0 0,0 0 0 0 0,0 0 0 0 0,0-1 0 0 0,0 1 0 0 0,0 0 0 0 0,0 0 1 0 0,0 0-1 0 0,0 0 0 0 0,1 0 0 0 0,-1 0 0 0 0,0 1 0 0 0,0-1 1 0 0,0 0-1 0 0,0 0 0 0 0,0 1 0 0 0,0-1 0 0 0,0 0 0 0 0,0 1 0 0 0,1-1 1 0 0,-1 1-1 0 0,0-1 0 0 0,0 1 0 0 0,0 0 0 0 0,-8 6 87 0 0,2 0 0 0 0,-1 1 0 0 0,1-1-1 0 0,0 1 1 0 0,1 1 0 0 0,-1-1 0 0 0,-4 11-1 0 0,-2 5 104 0 0,-15 39-1 0 0,25-56-183 0 0,0 1 0 0 0,0 0 0 0 0,0 0 0 0 0,1 0 0 0 0,1 0 0 0 0,0 0 0 0 0,0 0-1 0 0,0 1 1 0 0,1 12 0 0 0,1-16-34 0 0,0 0 0 0 0,0 0 1 0 0,0 0-1 0 0,1 0 0 0 0,-1-1 0 0 0,4 6 0 0 0,-4-8-7 0 0,0-1 0 0 0,0 1 0 0 0,1 0 0 0 0,-1-1 0 0 0,1 1 0 0 0,-1-1 0 0 0,1 1 0 0 0,0-1 0 0 0,-1 0 0 0 0,1 0 0 0 0,0 0-1 0 0,0 0 1 0 0,0 0 0 0 0,0 0 0 0 0,0 0 0 0 0,0-1 0 0 0,3 2 0 0 0,-1-2-76 0 0,-1 0 0 0 0,0 1 0 0 0,1-1 0 0 0,-1-1 0 0 0,0 1 0 0 0,0 0 1 0 0,1-1-1 0 0,-1 1 0 0 0,0-1 0 0 0,0 0 0 0 0,0 0 0 0 0,0-1 0 0 0,0 1 0 0 0,0 0 0 0 0,0-1 0 0 0,0 0 0 0 0,-1 0 0 0 0,5-3 0 0 0,5-6-706 0 0,0 1-1 0 0,16-22 0 0 0,-15 17 276 0 0,36-40-7464 0 0,-26 26 742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48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11520 0 0,'1'1'8675'0'0,"2"12"-7412"0"0,0-1 0 0 0,-1 1 0 0 0,1 13 0 0 0,-4 75 421 0 0,0-41-833 0 0,1 16-467 0 0,14 110 0 0 0,10-66-3795 0 0</inkml:trace>
  <inkml:trace contextRef="#ctx0" brushRef="#br0" timeOffset="1">3 419 18431 0 0,'0'0'1415'0'0,"-1"-1"-914"0"0,1 1-458 0 0,0 0 0 0 0,-1 0 0 0 0,1-1 0 0 0,0 1 0 0 0,0 0 0 0 0,0 0 0 0 0,0-1 0 0 0,0 1-1 0 0,0 0 1 0 0,0 0 0 0 0,0 0 0 0 0,-1-1 0 0 0,1 1 0 0 0,0 0 0 0 0,0 0 0 0 0,0-1 0 0 0,0 1-1 0 0,0 0 1 0 0,0 0 0 0 0,0-1 0 0 0,1 1 0 0 0,-1 0 0 0 0,0 0 0 0 0,0-1 0 0 0,0 1 0 0 0,0 0 0 0 0,0 0-1 0 0,0-1 1 0 0,0 1 0 0 0,0 0 0 0 0,1 0 0 0 0,-1 0 0 0 0,0-1 0 0 0,0 1 0 0 0,0 0 0 0 0,0 0 0 0 0,1 0-1 0 0,-1 0 1 0 0,0 0 0 0 0,0-1 0 0 0,9-4 1797 0 0,-9 5-1785 0 0,19-8 708 0 0,1 1-1 0 0,1 0 1 0 0,39-6 0 0 0,-26 6-634 0 0,27-4-1587 0 0,65-3 1 0 0,-95 11-490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16703 0 0,'0'0'818'0'0,"-12"8"180"0"0,7-4-801 0 0,0 1 0 0 0,0-1 0 0 0,0 1 0 0 0,0 0 0 0 0,1 1-1 0 0,-6 7 1 0 0,-7 10 771 0 0,6-10-740 0 0,1 0 0 0 0,0 1 0 0 0,1 0 1 0 0,0 1-1 0 0,2 0 0 0 0,0 0 0 0 0,0 1 1 0 0,1-1-1 0 0,1 1 0 0 0,-4 23 0 0 0,9-38-200 0 0,0 1 0 0 0,-1-1-1 0 0,1 1 1 0 0,0-1 0 0 0,0 1-1 0 0,1 0 1 0 0,-1-1 0 0 0,0 1-1 0 0,0-1 1 0 0,1 1 0 0 0,-1-1-1 0 0,1 1 1 0 0,-1-1 0 0 0,1 0-1 0 0,0 1 1 0 0,0-1 0 0 0,-1 0-1 0 0,1 1 1 0 0,0-1 0 0 0,0 0-1 0 0,0 0 1 0 0,2 1 0 0 0,-3-1-10 0 0,1 0 0 0 0,0-1 0 0 0,0 1 0 0 0,0-1 0 0 0,0 0 0 0 0,0 1 0 0 0,0-1 0 0 0,0 0 1 0 0,0 0-1 0 0,1 1 0 0 0,-1-1 0 0 0,0 0 0 0 0,0 0 0 0 0,0 0 0 0 0,0 0 0 0 0,0 0 1 0 0,0-1-1 0 0,0 1 0 0 0,0 0 0 0 0,0 0 0 0 0,0-1 0 0 0,0 1 0 0 0,0-1 0 0 0,0 1 0 0 0,0-1 1 0 0,0 1-1 0 0,0-1 0 0 0,0 1 0 0 0,0-1 0 0 0,0 0 0 0 0,0-1 0 0 0,5-4 67 0 0,-1 0-1 0 0,0-1 1 0 0,0 1 0 0 0,-1-1-1 0 0,1 0 1 0 0,-2-1-1 0 0,1 1 1 0 0,-1-1 0 0 0,2-8-1 0 0,16-31 369 0 0,-11 26-149 0 0,-7 15-140 0 0,-1 0 1 0 0,1 0 0 0 0,1 0-1 0 0,-1 1 1 0 0,1-1 0 0 0,0 1-1 0 0,5-5 1 0 0,-9 9-125 0 0,1 1 0 0 0,-1-1 0 0 0,1 1 0 0 0,-1 0 0 0 0,1-1 0 0 0,-1 1-1 0 0,1-1 1 0 0,0 1 0 0 0,-1 0 0 0 0,1-1 0 0 0,-1 1 0 0 0,1 0 0 0 0,0 0 0 0 0,-1-1 0 0 0,1 1 0 0 0,0 0-1 0 0,-1 0 1 0 0,1 0 0 0 0,0 0 0 0 0,-1 0 0 0 0,1 0 0 0 0,0 0 0 0 0,-1 0 0 0 0,1 0 0 0 0,0 0-1 0 0,0 1 1 0 0,0-1-8 0 0,0 1-1 0 0,0 0 1 0 0,0 0-1 0 0,0-1 1 0 0,0 1-1 0 0,0 0 0 0 0,-1 0 1 0 0,1 0-1 0 0,0 0 1 0 0,-1 0-1 0 0,1 0 1 0 0,-1 0-1 0 0,1 0 1 0 0,0 2-1 0 0,2 6 41 0 0,-1 0 1 0 0,0 1-1 0 0,1 10 1 0 0,-2-14 29 0 0,6 52 141 0 0,10 52-122 0 0,-16-107-139 0 0,0-1 0 0 0,0 1 0 0 0,0 0-1 0 0,0 0 1 0 0,0-1 0 0 0,0 1 0 0 0,1-1-1 0 0,0 1 1 0 0,-1-1 0 0 0,1 0 0 0 0,0 1-1 0 0,4 3 1 0 0,11-16-3736 0 0,-8 0-2706 0 0,0-2-1889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4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36 11056 0 0,'0'-6'1328'0'0,"-3"0"-125"0"0,-2-4 1508 0 0,5 9-2604 0 0,0 0 0 0 0,-1 1 0 0 0,1-1 0 0 0,0 1 0 0 0,0-1 0 0 0,-1 1 1 0 0,1-1-1 0 0,0 1 0 0 0,-1-1 0 0 0,1 1 0 0 0,0-1 0 0 0,-1 1 0 0 0,1 0 0 0 0,-1-1 0 0 0,1 1 0 0 0,-1-1 0 0 0,1 1 0 0 0,-1 0 0 0 0,1 0 0 0 0,-1-1 0 0 0,1 1 0 0 0,-2 0 0 0 0,-10-4 1500 0 0,11 4-1543 0 0,0 1-1 0 0,0-1 0 0 0,0 1 0 0 0,0-1 1 0 0,0 0-1 0 0,0 1 0 0 0,0 0 0 0 0,1-1 1 0 0,-1 1-1 0 0,0-1 0 0 0,0 1 1 0 0,0 0-1 0 0,1 0 0 0 0,-1-1 0 0 0,0 1 1 0 0,1 0-1 0 0,-1 0 0 0 0,1 0 0 0 0,-1 0 1 0 0,0 1-1 0 0,-8 19 427 0 0,1 5-286 0 0,2 1 1 0 0,-7 51-1 0 0,12-70-172 0 0,1 1 0 0 0,0-1 0 0 0,1 0 0 0 0,0 0 0 0 0,0 1 0 0 0,1-1 0 0 0,0 0 0 0 0,1 0 0 0 0,4 11 0 0 0,-6-18-20 0 0,0 0-1 0 0,-1 0 0 0 0,1 1 1 0 0,0-1-1 0 0,0 0 0 0 0,0 0 1 0 0,1-1-1 0 0,-1 1 0 0 0,0 0 1 0 0,0 0-1 0 0,0 0 0 0 0,1-1 1 0 0,-1 1-1 0 0,0 0 0 0 0,1-1 1 0 0,-1 0-1 0 0,0 1 1 0 0,1-1-1 0 0,-1 0 0 0 0,0 1 1 0 0,1-1-1 0 0,-1 0 0 0 0,1 0 1 0 0,-1 0-1 0 0,1 0 0 0 0,-1-1 1 0 0,0 1-1 0 0,1 0 0 0 0,2-1 1 0 0,4-1 53 0 0,0-1 0 0 0,-1 1 0 0 0,13-7 1 0 0,-11 4-13 0 0,-2 1 0 0 0,1-1 0 0 0,0-1 0 0 0,-1 1 0 0 0,0-1 0 0 0,-1-1 0 0 0,1 1 0 0 0,8-13 0 0 0,2-5 207 0 0,18-35 0 0 0,-11 17 301 0 0,-15 26-306 0 0,-8 14-210 0 0,0-1 0 0 0,0 1 0 0 0,0-1-1 0 0,0 1 1 0 0,0 0 0 0 0,1 0 0 0 0,-1 0 0 0 0,1 0 0 0 0,0 0 0 0 0,0 0-1 0 0,-1 0 1 0 0,1 0 0 0 0,0 1 0 0 0,0-1 0 0 0,1 0 0 0 0,2-1 0 0 0,-4 3-24 0 0,0 0 0 0 0,-1 0 0 0 0,1 1 0 0 0,-1-1 0 0 0,1 0 0 0 0,-1 0 0 0 0,1 0 0 0 0,0 1 0 0 0,-1-1 0 0 0,1 0 0 0 0,-1 0 0 0 0,1 1 1 0 0,-1-1-1 0 0,0 0 0 0 0,1 1 0 0 0,-1-1 0 0 0,1 1 0 0 0,-1-1 0 0 0,0 1 0 0 0,1-1 0 0 0,-1 1 0 0 0,0-1 0 0 0,1 1 0 0 0,6 11 152 0 0,-5-6-95 0 0,-1 0-1 0 0,1-1 1 0 0,-2 1 0 0 0,1 0-1 0 0,0 0 1 0 0,-2 9 0 0 0,2 5 82 0 0,0 56 319 0 0,-2-56-482 0 0,0 0 0 0 0,2 0 1 0 0,1 0-1 0 0,0 0 0 0 0,8 29 1 0 0,-9-45-79 0 0,0-1 1 0 0,1 1 0 0 0,0-1-1 0 0,-1 1 1 0 0,1-1 0 0 0,0 0-1 0 0,0 0 1 0 0,1 0-1 0 0,-1 0 1 0 0,0 0 0 0 0,5 3-1 0 0,-5-5-41 0 0,-1 0 0 0 0,0 0 0 0 0,1 0 0 0 0,0 0 0 0 0,-1-1 1 0 0,1 1-1 0 0,-1 0 0 0 0,1-1 0 0 0,0 1 0 0 0,-1-1 0 0 0,1 0 0 0 0,0 0 0 0 0,0 1 0 0 0,-1-1 0 0 0,1 0 0 0 0,0-1 0 0 0,0 1 0 0 0,-1 0 0 0 0,1 0 0 0 0,0-1 0 0 0,-1 1 0 0 0,1-1 0 0 0,0 1 0 0 0,-1-1 0 0 0,1 0 1 0 0,2-1-1 0 0,9-7-1884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92 3680 0 0,'-8'-3'-496'0'0,"7"2"887"0"0,0 0 1 0 0,1 0 0 0 0,-1 0-1 0 0,1 0 1 0 0,0 0-1 0 0,-1 0 1 0 0,1 0 0 0 0,0 0-1 0 0,-1 1 1 0 0,1-2 0 0 0,0 1-1 0 0,0-1 1 0 0,1-15 5735 0 0,0 8-4782 0 0,-1 9-1351 0 0,1-3 388 0 0,-1 0 1 0 0,1 0-1 0 0,0-1 1 0 0,1 1-1 0 0,-1 0 1 0 0,0 1-1 0 0,1-1 1 0 0,0 0-1 0 0,-1 0 1 0 0,1 1 0 0 0,0-1-1 0 0,4-3 1 0 0,-5 5-273 0 0,0 1 1 0 0,0-1 0 0 0,-1 0 0 0 0,1 1 0 0 0,0-1-1 0 0,0 1 1 0 0,0-1 0 0 0,0 1 0 0 0,1-1 0 0 0,-1 1-1 0 0,0 0 1 0 0,0-1 0 0 0,0 1 0 0 0,0 0 0 0 0,0 0 0 0 0,0 0-1 0 0,0 0 1 0 0,1 0 0 0 0,-1 0 0 0 0,0 0 0 0 0,0 0-1 0 0,0 0 1 0 0,0 1 0 0 0,0-1 0 0 0,0 0 0 0 0,0 1-1 0 0,0-1 1 0 0,0 1 0 0 0,0-1 0 0 0,0 1 0 0 0,0 0 0 0 0,0-1-1 0 0,0 1 1 0 0,0 0 0 0 0,0 0 0 0 0,0-1 0 0 0,-1 1-1 0 0,2 1 1 0 0,1 2 0 0 0,-1 0-1 0 0,1 0 0 0 0,-1 1 1 0 0,1-1-1 0 0,-1 0 1 0 0,-1 1-1 0 0,1-1 1 0 0,-1 1-1 0 0,0 0 0 0 0,0 0 1 0 0,0-1-1 0 0,0 8 1 0 0,0 9 136 0 0,-2 30-1 0 0,0-45-196 0 0,-1 45 181 0 0,0-6 118 0 0,-7 43 0 0 0,17-132 763 0 0,1-1 0 0 0,24-63 0 0 0,-24 86-890 0 0,17-29 0 0 0,-23 46-229 0 0,0-1 0 0 0,1 1 0 0 0,0 0 0 0 0,0 0 0 0 0,1 0 0 0 0,-1 0 0 0 0,1 1 0 0 0,0 0 0 0 0,0 0 0 0 0,7-4 0 0 0,-10 7-38 0 0,-1 1 0 0 0,1-1-1 0 0,0 1 1 0 0,-1 0 0 0 0,1 0 0 0 0,0 0 0 0 0,-1 0 0 0 0,1 0 0 0 0,-1 0 0 0 0,1 0 0 0 0,0 0 0 0 0,-1 0 0 0 0,1 1-1 0 0,-1-1 1 0 0,1 1 0 0 0,0-1 0 0 0,-1 1 0 0 0,1 0 0 0 0,-1 0 0 0 0,3 1 0 0 0,-2-1-105 0 0,0 1 0 0 0,0-1 0 0 0,0 1 1 0 0,0-1-1 0 0,0 1 0 0 0,0 0 0 0 0,-1 0 0 0 0,1 0 0 0 0,0 0 1 0 0,-1 0-1 0 0,0 0 0 0 0,3 4 0 0 0,14 64-6832 0 0,-14-48-1131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5 534 17503 0 0,'0'-1'1588'0'0,"0"1"-1500"0"0,-1-1-1 0 0,1 1 1 0 0,-1 0-1 0 0,1-1 0 0 0,0 1 1 0 0,0-1-1 0 0,-1 1 0 0 0,1-1 1 0 0,0 1-1 0 0,0-1 0 0 0,0 1 1 0 0,-1-1-1 0 0,1 1 1 0 0,0-1-1 0 0,0 1 0 0 0,0-1 1 0 0,0 0-1 0 0,0 1 0 0 0,0-1 1 0 0,0 1-1 0 0,0-1 0 0 0,0 1 1 0 0,0-1-1 0 0,1 0 1 0 0,2-11 2055 0 0,19-49 1239 0 0,-18 46-2847 0 0,2-1 1 0 0,-1 1-1 0 0,2 0 1 0 0,0 1-1 0 0,14-22 1 0 0,-16 28-372 0 0,-4 6-126 0 0,1-1 0 0 0,-1 1 1 0 0,1 0-1 0 0,-1 0 0 0 0,1 0 0 0 0,0 0 1 0 0,0 0-1 0 0,0 1 0 0 0,0-1 1 0 0,0 1-1 0 0,0-1 0 0 0,0 1 0 0 0,4-2 1 0 0,-5 3-36 0 0,0-1 1 0 0,0 1-1 0 0,0 0 1 0 0,-1-1-1 0 0,1 1 1 0 0,0 0-1 0 0,0 0 1 0 0,0 0 0 0 0,0 0-1 0 0,0 0 1 0 0,0 0-1 0 0,0 0 1 0 0,0 0-1 0 0,0 0 1 0 0,0 1-1 0 0,0-1 1 0 0,0 0-1 0 0,0 0 1 0 0,-1 1-1 0 0,1-1 1 0 0,0 1-1 0 0,0-1 1 0 0,1 1-1 0 0,-1 0-2 0 0,6 4 8 0 0,-1 0 0 0 0,0 1 0 0 0,-1 0 0 0 0,1-1 0 0 0,-1 2 0 0 0,0-1 1 0 0,0 0-1 0 0,4 11 0 0 0,-1-5 40 0 0,-4-7 21 0 0,0 1 1 0 0,0 0-1 0 0,0-1 0 0 0,1 0 1 0 0,0 0-1 0 0,8 7 0 0 0,-11-11-48 0 0,-1 0-1 0 0,1 0 1 0 0,-1 0 0 0 0,1 0-1 0 0,0-1 1 0 0,-1 1-1 0 0,1-1 1 0 0,0 1-1 0 0,0-1 1 0 0,-1 1-1 0 0,1-1 1 0 0,0 0-1 0 0,0 0 1 0 0,0 0-1 0 0,-1 0 1 0 0,1 0-1 0 0,0 0 1 0 0,0-1-1 0 0,-1 1 1 0 0,1 0-1 0 0,0-1 1 0 0,-1 0-1 0 0,1 1 1 0 0,0-1-1 0 0,-1 0 1 0 0,1 0-1 0 0,-1 0 1 0 0,1 0-1 0 0,-1 0 1 0 0,1 0-1 0 0,1-2 1 0 0,8-7 56 0 0,-1-1 0 0 0,0 0 1 0 0,0-1-1 0 0,-1 0 0 0 0,7-13 0 0 0,-1-1 14 0 0,18-44-1 0 0,-20 36-324 0 0,-2 0 0 0 0,9-47 0 0 0,-8 16-9253 0 0,-9 39-228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1 466 3680 0 0,'0'0'15151'0'0,"6"3"-10072"0"0,-2-6-4827 0 0,-1 0 0 0 0,0 0 0 0 0,1 0 0 0 0,-1 0-1 0 0,0-1 1 0 0,-1 0 0 0 0,1 0 0 0 0,-1 1 0 0 0,1-1 0 0 0,-1-1 0 0 0,1-3 0 0 0,5-11 61 0 0,5-25 1 0 0,-3 8 77 0 0,41-109 1238 0 0,-31 82-1474 0 0,-17 118-83 0 0,-2-23-93 0 0,2 0-1 0 0,1 0 1 0 0,1-1 0 0 0,1 1-1 0 0,12 32 1 0 0,-15-57 43 0 0,0 0 0 0 0,0 0 1 0 0,0-1-1 0 0,1 1 0 0 0,0-1 0 0 0,0 0 0 0 0,1 0 0 0 0,0 0 0 0 0,0 0 1 0 0,11 8-1 0 0,-14-12-11 0 0,0 0 0 0 0,0 0 0 0 0,0-1 0 0 0,1 1 0 0 0,-1-1 0 0 0,0 0 0 0 0,1 0 0 0 0,-1 0 0 0 0,1 0 1 0 0,0 0-1 0 0,-1 0 0 0 0,1 0 0 0 0,-1-1 0 0 0,1 0 0 0 0,0 1 0 0 0,0-1 0 0 0,-1 0 0 0 0,1 0 0 0 0,0-1 0 0 0,-1 1 0 0 0,1 0 1 0 0,0-1-1 0 0,-1 0 0 0 0,1 1 0 0 0,0-1 0 0 0,-1 0 0 0 0,1-1 0 0 0,-1 1 0 0 0,0 0 0 0 0,1-1 0 0 0,-1 1 0 0 0,3-3 0 0 0,1-2 97 0 0,-1 0 0 0 0,1 0 0 0 0,-2-1 0 0 0,1 1-1 0 0,0-1 1 0 0,-1 0 0 0 0,-1 0 0 0 0,7-15-1 0 0,-1-6 174 0 0,7-31 0 0 0,-13 44-226 0 0,28-162 205 0 0,-19 93-904 0 0,-12 84 616 0 0,0-4-112 0 0,1 0 0 0 0,0 0 0 0 0,0 0 0 0 0,0 0 0 0 0,2-4 0 0 0,-2 8-23 0 0,-1-1 0 0 0,0 1 0 0 0,1-1-1 0 0,-1 1 1 0 0,0-1 0 0 0,1 1 0 0 0,-1-1 0 0 0,0 1 0 0 0,1 0 0 0 0,-1-1 0 0 0,1 1-1 0 0,-1-1 1 0 0,1 1 0 0 0,-1 0 0 0 0,1 0 0 0 0,1-1 0 0 0,-2 1-291 0 0,1 0 1 0 0,0 0-1 0 0,-1 0 1 0 0,1 0 0 0 0,0 0-1 0 0,-1 0 1 0 0,1 0-1 0 0,0 0 1 0 0,-1 0-1 0 0,1 1 1 0 0,0-1-1 0 0,-1 0 1 0 0,1 0-1 0 0,0 1 1 0 0,-1-1-1 0 0,1 0 1 0 0,-1 1 0 0 0,2 0-1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62 5064 0 0,'0'0'232'0'0,"-18"0"32"0"0,13 2 1889 0 0,-1-1 0 0 0,1 1 0 0 0,0 0 1 0 0,0 1-1 0 0,0-1 0 0 0,-10 7 0 0 0,9-4-1001 0 0,0 0 1 0 0,0 0-1 0 0,1 1 0 0 0,-8 8 0 0 0,3 0-621 0 0,2-1 0 0 0,-1 1-1 0 0,2 0 1 0 0,-8 20 0 0 0,13-28-464 0 0,0 0-1 0 0,0-1 1 0 0,1 1 0 0 0,0 0-1 0 0,0 0 1 0 0,0 0 0 0 0,1 0-1 0 0,0 0 1 0 0,0 0 0 0 0,0 0 0 0 0,1 0-1 0 0,3 10 1 0 0,-4-12 13 0 0,1-1-1 0 0,1 0 1 0 0,-1 0 0 0 0,0 0 0 0 0,1 0-1 0 0,-1 0 1 0 0,1 0 0 0 0,0 0 0 0 0,0 0 0 0 0,0-1-1 0 0,1 1 1 0 0,-1-1 0 0 0,1 1 0 0 0,-1-1-1 0 0,1 0 1 0 0,0 0 0 0 0,0 0 0 0 0,-1 0 0 0 0,1-1-1 0 0,1 1 1 0 0,-1-1 0 0 0,0 0 0 0 0,5 1-1 0 0,-6-1-57 0 0,1-1 1 0 0,0 0-1 0 0,0 0 0 0 0,-1 0 0 0 0,1-1 0 0 0,0 1 0 0 0,-1 0 0 0 0,1-1 1 0 0,0 0-1 0 0,-1 0 0 0 0,1 0 0 0 0,-1 0 0 0 0,1 0 0 0 0,-1 0 0 0 0,0-1 0 0 0,1 1 1 0 0,-1-1-1 0 0,0 1 0 0 0,0-1 0 0 0,0 0 0 0 0,0 0 0 0 0,0 0 0 0 0,1-3 0 0 0,6-6 13 0 0,-1-1 0 0 0,0 0 0 0 0,6-14 0 0 0,-14 25-34 0 0,13-24-199 0 0,-1 0 1 0 0,-2-1-1 0 0,-1-1 0 0 0,0 0 0 0 0,-2 0 0 0 0,6-53 0 0 0,-13 66-1703 0 0,-2 1-5426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 18287 0 0,'0'-1'35'0'0,"0"1"0"0"0,0 0 0 0 0,-1 0-1 0 0,1 0 1 0 0,0 0 0 0 0,0 0 0 0 0,0 0-1 0 0,0 0 1 0 0,0 0 0 0 0,0 0 0 0 0,0 0 0 0 0,0-1-1 0 0,-1 1 1 0 0,1 0 0 0 0,0 0 0 0 0,0 0-1 0 0,0 0 1 0 0,0 0 0 0 0,0 0 0 0 0,0 0-1 0 0,0 0 1 0 0,-1 0 0 0 0,1 0 0 0 0,0 0-1 0 0,0 0 1 0 0,0 0 0 0 0,0 0 0 0 0,0 0-1 0 0,0 0 1 0 0,-1 0 0 0 0,1 0 0 0 0,0 0-1 0 0,0 0 1 0 0,0 0 0 0 0,0 1 0 0 0,0-1-1 0 0,0 0 1 0 0,0 0 0 0 0,-1 0 0 0 0,1 0-1 0 0,0 0 1 0 0,0 0 0 0 0,0 0 0 0 0,0 0-1 0 0,0 0 1 0 0,0 0 0 0 0,0 1 0 0 0,-3 8 553 0 0,0 20-413 0 0,3-22 236 0 0,-1 9-81 0 0,0-1 81 0 0,-1 0 0 0 0,-3 14 0 0 0,-31 172 2643 0 0,21-108-2242 0 0,-21 175 74 0 0,28-202-828 0 0,6-42-129 0 0,2-1-1 0 0,1 0 0 0 0,3 25 1 0 0,0-6-1427 0 0,-4-31-22 0 0,-2-4-72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17047 0 0,'0'0'2095'0'0,"2"-1"-914"0"0,4-2-371 0 0,1 1-1 0 0,-1-1 0 0 0,1 2 0 0 0,0-1 0 0 0,0 1 0 0 0,12-1 0 0 0,2-1-283 0 0,51-8 522 0 0,28-4-598 0 0,115-34 1 0 0,-171 31-3338 0 0,-19 9 1159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11 10592 0 0,'-12'-6'1133'0'0,"9"4"-1704"0"0,-15 0 14781 0 0,14 11-15171 0 0,-2 19 1526 0 0,-4 52-1 0 0,7-45-457 0 0,-9 136 1680 0 0,9-124-1614 0 0,0 18-163 0 0,7 75 0 0 0,-1-108-11 0 0,1 0 1 0 0,2-1-1 0 0,1 1 0 0 0,15 41 0 0 0,-18-61 172 0 0,1-1-1 0 0,1 0 1 0 0,0 0 0 0 0,0 0-1 0 0,10 11 1 0 0,-14-19-107 0 0,0 0 0 0 0,1-1 0 0 0,-1 1 0 0 0,1-1 0 0 0,0 0 0 0 0,0 0 0 0 0,-1 0 0 0 0,1 0 0 0 0,0-1 0 0 0,5 3 0 0 0,-6-4-48 0 0,0 1 0 0 0,0-1 0 0 0,0 1 0 0 0,0-1 0 0 0,0 0 0 0 0,0 0 0 0 0,0 0 0 0 0,0 0 0 0 0,1 0 0 0 0,-1-1 0 0 0,0 1 0 0 0,0 0 0 0 0,0-1 0 0 0,0 0 0 0 0,-1 1 0 0 0,1-1 0 0 0,0 0 0 0 0,0 0 0 0 0,2-1 0 0 0,12-11 240 0 0,0 0 1 0 0,0-1-1 0 0,-1 0 0 0 0,-1-1 0 0 0,13-18 0 0 0,20-20 255 0 0,-15 18-511 0 0,-16 16 0 0 0,20-17 0 0 0,-35 35 0 0 0,0 0 0 0 0,0 0 0 0 0,0 0 0 0 0,0 1 0 0 0,0-1 0 0 0,0 0 0 0 0,0 1 0 0 0,0-1 0 0 0,1 1 0 0 0,-1-1 0 0 0,0 1 0 0 0,0-1 0 0 0,0 1 0 0 0,1 0 0 0 0,-1 0 0 0 0,0-1 0 0 0,0 1 0 0 0,0 0 0 0 0,1 0 0 0 0,-1 0 0 0 0,0 0 0 0 0,0 1 0 0 0,1-1 0 0 0,-1 0 0 0 0,0 0 0 0 0,0 1 0 0 0,1-1 0 0 0,-1 1 0 0 0,0-1 0 0 0,0 1 0 0 0,0 0 0 0 0,1 0 0 0 0,1 1 0 0 0,-1 1 0 0 0,1-1 0 0 0,-1 1 0 0 0,0 0 0 0 0,0-1 0 0 0,0 1 0 0 0,0 0 0 0 0,0 0 0 0 0,0 1 0 0 0,1 4 0 0 0,-1-1 2 0 0,-1 0-1 0 0,1 0 1 0 0,-2 0 0 0 0,1 0 0 0 0,-1 0-1 0 0,0 0 1 0 0,0 0 0 0 0,-2 9 0 0 0,1-8-18 0 0,0 1 0 0 0,1-1 0 0 0,0 1 0 0 0,2 15 0 0 0,0-18-205 0 0,8 32-534 0 0,-9-36 608 0 0,-1-1-1 0 0,1 0 1 0 0,-1 0-1 0 0,1 1 1 0 0,-1-1 0 0 0,1 0-1 0 0,0 0 1 0 0,-1 0-1 0 0,1 0 1 0 0,0 0 0 0 0,0 0-1 0 0,0 0 1 0 0,0 0-1 0 0,0 0 1 0 0,0 0 0 0 0,0-1-1 0 0,0 1 1 0 0,0 0-1 0 0,0-1 1 0 0,0 1-1 0 0,0-1 1 0 0,1 1 0 0 0,-1-1-1 0 0,2 1 1 0 0,4-3-2844 0 0</inkml:trace>
  <inkml:trace contextRef="#ctx0" brushRef="#br0" timeOffset="1">739 554 21191 0 0,'0'0'1027'0'0,"-1"2"-448"0"0,-6 30 188 0 0,-6 14-369 0 0,-15 53 1679 0 0,9-29-1359 0 0,16-58-754 0 0,0-1 0 0 0,-1 13 0 0 0,3-4-3071 0 0</inkml:trace>
  <inkml:trace contextRef="#ctx0" brushRef="#br0" timeOffset="2">871 260 23039 0 0,'0'-21'512'0'0,"0"8"96"0"0,0 3 32 0 0,0-3 0 0 0,0 1-512 0 0,-3 1-128 0 0,6 4 0 0 0,-3 0 0 0 0,-3-1 0 0 0,0 5 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20327 0 0,'1'1'135'0'0,"0"-1"0"0"0,0 1 0 0 0,0 0-1 0 0,0-1 1 0 0,0 0 0 0 0,0 1 0 0 0,0-1 0 0 0,0 1-1 0 0,1-1 1 0 0,-1 0 0 0 0,0 0 0 0 0,0 0-1 0 0,0 0 1 0 0,0 0 0 0 0,0 0 0 0 0,1 0-1 0 0,-1 0 1 0 0,0 0 0 0 0,0 0 0 0 0,0-1 0 0 0,0 1-1 0 0,0 0 1 0 0,0-1 0 0 0,2 0 0 0 0,0-1 116 0 0,-1 0 1 0 0,0 0 0 0 0,1 0 0 0 0,-1 0-1 0 0,0-1 1 0 0,3-4 0 0 0,3-3 672 0 0,-3 3-281 0 0,0 0 0 0 0,0-1 0 0 0,-1 0 0 0 0,7-14 0 0 0,-1 0-463 0 0,15-36 185 0 0,-19 40-57 0 0,19-33 0 0 0,-22 45-276 0 0,-2 4 0 0 0,0 6-16 0 0,0-3-16 0 0,-1 3 0 0 0,1 0 0 0 0,-1 0 0 0 0,1 0 0 0 0,-1 0 0 0 0,0 5 0 0 0,0 16 0 0 0,3 45 0 0 0,-1-59 62 0 0,-1-1 0 0 0,1 0 0 0 0,1 0 0 0 0,0 0 0 0 0,0 0 0 0 0,1-1 0 0 0,7 14 0 0 0,-11-22-48 0 0,1-1 0 0 0,-1 1-1 0 0,1 0 1 0 0,-1-1 0 0 0,1 1 0 0 0,0-1-1 0 0,-1 0 1 0 0,1 1 0 0 0,-1-1 0 0 0,1 1 0 0 0,0-1-1 0 0,-1 0 1 0 0,1 1 0 0 0,0-1 0 0 0,-1 0 0 0 0,1 0-1 0 0,0 1 1 0 0,0-1 0 0 0,-1 0 0 0 0,1 0-1 0 0,0 0 1 0 0,0 0 0 0 0,-1 0 0 0 0,1 0 0 0 0,0 0-1 0 0,0 0 1 0 0,-1-1 0 0 0,1 1 0 0 0,0 0-1 0 0,-1 0 1 0 0,1 0 0 0 0,0-1 0 0 0,0 1 0 0 0,-1 0-1 0 0,1-1 1 0 0,-1 1 0 0 0,1-1 0 0 0,1 0-1 0 0,2-3-11 0 0,1 0 0 0 0,-1 0 0 0 0,8-8 0 0 0,-9 8-52 0 0,4-4 39 0 0,-1-1 1 0 0,0 0-1 0 0,-1 0 0 0 0,0 0 1 0 0,4-13-1 0 0,10-17 4 0 0,80-115 7 0 0,-96 149-561 0 0,1 0 0 0 0,0 0 0 0 0,0 1 0 0 0,0 0 0 0 0,7-6-1 0 0,-9 9 372 0 0,-1 0-1 0 0,1 0 0 0 0,-1 0 0 0 0,1 0 0 0 0,0 0 0 0 0,-1 1 0 0 0,1-1 0 0 0,0 0 0 0 0,-1 1 1 0 0,1 0-1 0 0,0-1 0 0 0,0 1 0 0 0,0 0 0 0 0,-1 0 0 0 0,1 0 0 0 0,0 0 0 0 0,0 0 0 0 0,0 0 1 0 0,-1 1-1 0 0,1-1 0 0 0,0 1 0 0 0,3 0 0 0 0,3 4-1868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17359 0 0,'0'0'5170'0'0,"-12"5"-3016"0"0,6 0-1781 0 0,0 0-1 0 0,0 1 1 0 0,1-1-1 0 0,-1 1 1 0 0,1 0-1 0 0,0 1 1 0 0,1-1 0 0 0,0 1-1 0 0,0 0 1 0 0,-6 15-1 0 0,4-7-161 0 0,1 1 0 0 0,1-1 0 0 0,0 1 0 0 0,-2 22 0 0 0,6-37-204 0 0,-2 33 292 0 0,2-33-283 0 0,0 0 1 0 0,1 1-1 0 0,-1-1 0 0 0,0 0 0 0 0,0 1 1 0 0,1-1-1 0 0,-1 0 0 0 0,1 0 1 0 0,-1 0-1 0 0,1 1 0 0 0,-1-1 0 0 0,1 0 1 0 0,0 0-1 0 0,0 0 0 0 0,-1 0 1 0 0,1 0-1 0 0,0 0 0 0 0,0 0 1 0 0,0 0-1 0 0,0-1 0 0 0,2 2 0 0 0,-2-1-1 0 0,1-1 0 0 0,-1 0 0 0 0,1 1 0 0 0,-1-1 0 0 0,1 0 0 0 0,0 0 0 0 0,-1 0 0 0 0,1 0-1 0 0,-1 0 1 0 0,1 0 0 0 0,-1-1 0 0 0,1 1 0 0 0,-1 0 0 0 0,1-1 0 0 0,-1 1 0 0 0,1-1 0 0 0,-1 0-1 0 0,0 1 1 0 0,1-1 0 0 0,-1 0 0 0 0,0 0 0 0 0,2-1 0 0 0,2-2 28 0 0,-1 1 1 0 0,1-1-1 0 0,-1 0 1 0 0,5-6-1 0 0,7-14 152 0 0,-1 0 0 0 0,0-1-1 0 0,18-47 1 0 0,-29 64-108 0 0,-2 5-81 0 0,-1 0-1 0 0,1-1 1 0 0,-1 1 0 0 0,0-1 0 0 0,0 1 0 0 0,1-7 0 0 0,12 23-190 0 0,-11-8 184 0 0,-1 1 0 0 0,0-1 0 0 0,0 1 0 0 0,0 0 0 0 0,0-1 0 0 0,0 12 0 0 0,3 6 0 0 0,-1-6 0 0 0,-1 0 0 0 0,-1 0 0 0 0,-1 1 0 0 0,0 21 0 0 0,-9 71 0 0 0,5-80 0 0 0,0 0 103 0 0,-1-1 1 0 0,-2 1-1 0 0,-11 32 0 0 0,12-47-48 0 0,-1 0 0 0 0,0 0-1 0 0,-1-1 1 0 0,0 0 0 0 0,-2 0-1 0 0,1-1 1 0 0,-18 20 0 0 0,22-28-112 0 0,-1 0 0 0 0,0-1 0 0 0,0 0 0 0 0,0 0 0 0 0,0 0 0 0 0,-1 0 1 0 0,0-1-1 0 0,0 0 0 0 0,0 0 0 0 0,0-1 0 0 0,-10 4 0 0 0,8-5 21 0 0,0 0-1 0 0,0 0 1 0 0,0 0-1 0 0,0-1 0 0 0,0 0 1 0 0,-1 0-1 0 0,1-1 1 0 0,0-1-1 0 0,-8-1 1 0 0,0-1-1323 0 0,-1-1 0 0 0,-28-13 1 0 0,22 6-177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 8288 0 0,'-3'-1'11932'0'0,"-4"0"-10443"0"0,1 1-1143 0 0,0 1 0 0 0,1 0 1 0 0,-1 0-1 0 0,0 1 1 0 0,1 0-1 0 0,0 0 1 0 0,-1 0-1 0 0,1 0 0 0 0,0 1 1 0 0,0 0-1 0 0,0 0 1 0 0,-6 5-1 0 0,5-3-173 0 0,1 0 0 0 0,-1 0 0 0 0,1 0 0 0 0,0 1 1 0 0,0-1-1 0 0,0 1 0 0 0,1 1 0 0 0,0-1 0 0 0,-4 8 0 0 0,8-13-150 0 0,0 0-1 0 0,-1 0 1 0 0,1 1 0 0 0,0-1-1 0 0,0 0 1 0 0,0 0 0 0 0,0 0-1 0 0,0 0 1 0 0,0 0 0 0 0,1 0-1 0 0,-1 0 1 0 0,0 0 0 0 0,0 0-1 0 0,1 0 1 0 0,-1 0 0 0 0,1 0-1 0 0,-1 0 1 0 0,1 0 0 0 0,-1 0-1 0 0,1 0 1 0 0,0 0 0 0 0,-1 0-1 0 0,1 0 1 0 0,0 0 0 0 0,0-1-1 0 0,-1 1 1 0 0,1 0 0 0 0,0-1-1 0 0,0 1 1 0 0,0-1 0 0 0,0 1-1 0 0,1 0 1 0 0,6 3 46 0 0,-1 0 0 0 0,1-1 0 0 0,8 3-1 0 0,-11-4-31 0 0,42 10 264 0 0,-39-11-222 0 0,0 1 0 0 0,1-1-1 0 0,-1 2 1 0 0,-1-1 0 0 0,1 1-1 0 0,0 0 1 0 0,12 8 0 0 0,-18-10-64 0 0,0 1 0 0 0,-1-1 0 0 0,1 0 0 0 0,-1 1 0 0 0,0-1 0 0 0,1 1 0 0 0,-1 0 0 0 0,0-1 0 0 0,0 1 0 0 0,0 0 0 0 0,0 0 0 0 0,0 0 0 0 0,-1 0 0 0 0,1 0 0 0 0,0-1 0 0 0,-1 1 0 0 0,1 1 0 0 0,-1-1 0 0 0,0 0 0 0 0,0 0 0 0 0,0 0 0 0 0,0 0 0 0 0,0 0 0 0 0,0 0 0 0 0,-1 3 0 0 0,-1 1 13 0 0,0 1 0 0 0,0-1 0 0 0,-1 0 0 0 0,1 0-1 0 0,-1 0 1 0 0,-7 10 0 0 0,3-7 4 0 0,1 0 0 0 0,-2 0-1 0 0,1-1 1 0 0,-14 12 0 0 0,16-16-193 0 0,1-1-1 0 0,0 1 1 0 0,-1-1 0 0 0,0 0-1 0 0,0-1 1 0 0,0 1 0 0 0,0-1-1 0 0,0 0 1 0 0,0 0 0 0 0,-1-1-1 0 0,-6 2 1 0 0,2-3-1315 0 0,10-1 1325 0 0,0 1 0 0 0,-1-1-605 0 0,1 1 605 0 0,0 0 0 0 0,0 0 0 0 0,-1 0 0 0 0,1-1 0 0 0,0 1 0 0 0,0 0 0 0 0,0 0 0 0 0,0-1-1 0 0,0 1 1 0 0,0 0 0 0 0,0 0 0 0 0,0-1 0 0 0,0 1 0 0 0,0 0 0 0 0,0 0 0 0 0,0 0 0 0 0,0-1 0 0 0,0 1-1 0 0,0 0 1 0 0,0 0 0 0 0,0-1 0 0 0,0 1 0 0 0,0 0 0 0 0,0 0 0 0 0,1 0 0 0 0,-1-1 0 0 0,2-9-8074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20 193 2760 0 0,'-19'-2'19557'0'0,"29"6"-16218"0"0,7 3-5963 0 0,-8-4 4551 0 0,20 1-1312 0 0,1 0 0 0 0,0-2 1 0 0,53-4-1 0 0,-66 1-564 0 0,124-11 175 0 0,-10 0 1559 0 0,-110 11-1741 0 0,7 0-246 0 0,29-4 0 0 0,-55 4 623 0 0,-4 0-399 0 0,1 0 1 0 0,0 0-1 0 0,0 0 1 0 0,-1 0-1 0 0,1 0 0 0 0,0-1 1 0 0,0 1-1 0 0,-1-3 0 0 0,-1-1-2 0 0,-8-8 4 0 0,-1 1 0 0 0,-1 0 0 0 0,1 1 0 0 0,-26-17 0 0 0,8 10-96 0 0,-42-20-1 0 0,49 23 900 0 0,23 15-561 0 0,0-1-216 0 0,0 1-1 0 0,0-1 0 0 0,1 0 1 0 0,-1 1-1 0 0,0-1 0 0 0,0 1 1 0 0,1-1-1 0 0,-1 0 0 0 0,0 1 1 0 0,1-1-1 0 0,-1 1 0 0 0,1-1 1 0 0,-1 1-1 0 0,1-1 0 0 0,-1 1 1 0 0,1-1-1 0 0,6-1-49 0 0,-1 1 0 0 0,1 1 0 0 0,-1-1 0 0 0,1 1 0 0 0,-1 0 0 0 0,10 2 0 0 0,-12-2 0 0 0,-2 0-1 0 0,1 1 0 0 0,0-1 0 0 0,-1 1 0 0 0,1 0 0 0 0,-1 0 0 0 0,1 0 0 0 0,-1 0 0 0 0,0 0 0 0 0,1 0 0 0 0,-1 1 0 0 0,0-1 0 0 0,0 1 0 0 0,0 0 0 0 0,0-1 0 0 0,0 1 0 0 0,0 0 0 0 0,-1 0 0 0 0,1 0 0 0 0,-1 0 0 0 0,1 1 0 0 0,-1-1 0 0 0,2 4 0 0 0,-1 0-3 0 0,0-1 0 0 0,0 1-1 0 0,0-1 1 0 0,-1 1 0 0 0,1 0 0 0 0,-2 0-1 0 0,1 0 1 0 0,-1 11 0 0 0,0-1 15 0 0,-2 1 0 0 0,0-1 1 0 0,-1 0-1 0 0,-1 0 1 0 0,0 0-1 0 0,-1 0 0 0 0,-1-1 1 0 0,0 0-1 0 0,-1 0 1 0 0,-15 22-1 0 0,-9 13-428 0 0,-45 60-1559 0 0,40-61-899 0 0,18-30 727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21 311 3224 0 0,'-6'-17'3037'0'0,"4"12"-2372"0"0,0 0 0 0 0,-1 0 0 0 0,2 0 0 0 0,-1 0 0 0 0,1-1 0 0 0,0 1-1 0 0,0 0 1 0 0,0 0 0 0 0,1-1 0 0 0,-1 1 0 0 0,2-1 0 0 0,1-11 4901 0 0,-1 20-4609 0 0,-1 6-1053 0 0,0-3 262 0 0,0 1-1 0 0,0-1 1 0 0,0 0-1 0 0,2 7 1 0 0,-1-1 16 0 0,3 13 223 0 0,8 28 1 0 0,-2-9 33 0 0,-4-18-121 0 0,2-1 0 0 0,1 0 0 0 0,15 29 0 0 0,-18-45-188 0 0,-5-8-54 0 0,0 0 0 0 0,0 0 0 0 0,0 1 1 0 0,-1-1-1 0 0,1 0 0 0 0,0 1 0 0 0,-1-1 1 0 0,1 0-1 0 0,-1 1 0 0 0,1 1 0 0 0,7-16 884 0 0,-6-6-612 0 0,-1 0 0 0 0,-1 1-1 0 0,-4-28 1 0 0,1-1-195 0 0,2 28-132 0 0,-1-10 74 0 0,2-1 0 0 0,0 1 0 0 0,2 0 0 0 0,10-48 0 0 0,-8 58-26 0 0,1 0-1 0 0,2 1 0 0 0,0 0 1 0 0,12-23-1 0 0,-16 36-60 0 0,0-1 0 0 0,1 1 1 0 0,0 0-1 0 0,0 1 0 0 0,0-1 0 0 0,0 1 0 0 0,9-6 0 0 0,-10 7-8 0 0,1 1 0 0 0,-1 0 0 0 0,1 0-1 0 0,0 0 1 0 0,0 1 0 0 0,0-1 0 0 0,0 1-1 0 0,0 0 1 0 0,0 0 0 0 0,0 1 0 0 0,0-1-1 0 0,6 1 1 0 0,-1 1-158 0 0,0 0 1 0 0,0 1-1 0 0,0 1 0 0 0,-1-1 1 0 0,1 1-1 0 0,-1 1 0 0 0,10 5 1 0 0,-4-1-755 0 0,0 0 1 0 0,15 12 0 0 0,4 11-7611 0 0,-22-16 1580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0:5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17247 0 0,'0'0'1566'0'0,"6"-5"-1225"0"0,14-7 271 0 0,0-2 0 0 0,30-27-1 0 0,-22 18 145 0 0,-11 8-240 0 0,0 0-1 0 0,21-26 1 0 0,-30 30-426 0 0,0 1-1 0 0,0-1 1 0 0,-1-1 0 0 0,-1 1-1 0 0,8-21 1 0 0,-13 29-51 0 0,0 0 0 0 0,0 0 0 0 0,0-1-1 0 0,-1 1 1 0 0,0 0 0 0 0,0 0 0 0 0,0 0 0 0 0,0-6 0 0 0,0 9-16 0 0,0-1 1 0 0,0 0 0 0 0,0 0-1 0 0,-1 1 1 0 0,1-1 0 0 0,0 0 0 0 0,0 1-1 0 0,0-1 1 0 0,-1 0 0 0 0,1 1-1 0 0,0-1 1 0 0,-1 0 0 0 0,1 1-1 0 0,-1-1 1 0 0,1 0 0 0 0,-1 1-1 0 0,1-1 1 0 0,-1 1 0 0 0,1-1-1 0 0,-1 1 1 0 0,1-1 0 0 0,-1 1-1 0 0,1 0 1 0 0,-1-1 0 0 0,0 1-1 0 0,1 0 1 0 0,-1-1 0 0 0,0 1-1 0 0,0 0 1 0 0,1 0 0 0 0,-1 0-1 0 0,0-1 1 0 0,1 1 0 0 0,-1 0-1 0 0,0 0 1 0 0,0 0 0 0 0,1 0 0 0 0,-1 0-1 0 0,0 1 1 0 0,1-1 0 0 0,-1 0-1 0 0,-1 0 1 0 0,-4 3 55 0 0,0-1-1 0 0,1 1 1 0 0,-1 0 0 0 0,0 1 0 0 0,1-1-1 0 0,0 1 1 0 0,0 0 0 0 0,0 1-1 0 0,0-1 1 0 0,-5 7 0 0 0,-1 1 16 0 0,2-3-30 0 0,0 1 0 0 0,1 1 0 0 0,1-1 0 0 0,-1 1 0 0 0,2 0 0 0 0,0 1 0 0 0,0 0 0 0 0,1 0 0 0 0,0 0 0 0 0,1 1 0 0 0,1-1-1 0 0,0 1 1 0 0,0 0 0 0 0,1 0 0 0 0,1 0 0 0 0,1 25 0 0 0,1-29-30 0 0,0-1 0 0 0,1 1 0 0 0,0 0 0 0 0,1-1 1 0 0,0 1-1 0 0,0-1 0 0 0,1 0 0 0 0,0 0 0 0 0,1 0 0 0 0,-1-1 0 0 0,12 14 0 0 0,-10-15-178 0 0,0 0 1 0 0,0 0-1 0 0,0 0 0 0 0,1-1 0 0 0,10 7 1 0 0,-12-9-387 0 0,0 0 0 0 0,1-1 0 0 0,-1 1 0 0 0,1-1 1 0 0,-1 0-1 0 0,1-1 0 0 0,0 1 0 0 0,6 0 1 0 0,5-2-7605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32 17503 0 0,'-10'-27'1915'0'0,"8"22"-429"0"0,6 20 11 0 0,7 21-1044 0 0,-1 2 1 0 0,-3-1 0 0 0,7 74-1 0 0,-10-43-160 0 0,17 184 390 0 0,-17-221-676 0 0,12 68-115 0 0,-12-68-1632 0 0,-5-20-5148 0 0</inkml:trace>
  <inkml:trace contextRef="#ctx0" brushRef="#br0" timeOffset="1">3 482 18943 0 0,'0'0'59'0'0,"-1"0"0"0"0,1-1 0 0 0,0 1-1 0 0,0 0 1 0 0,0-1 0 0 0,0 1 0 0 0,-1 0-1 0 0,1-1 1 0 0,0 1 0 0 0,0 0 0 0 0,0-1-1 0 0,0 1 1 0 0,0 0 0 0 0,0-1 0 0 0,0 1-1 0 0,0 0 1 0 0,0-1 0 0 0,0 1 0 0 0,0-1-1 0 0,0 1 1 0 0,0 0 0 0 0,0-1 0 0 0,1 1-1 0 0,-1 0 1 0 0,0-1 0 0 0,0 1 0 0 0,0 0-1 0 0,1-1 1 0 0,9-8 775 0 0,23-4-70 0 0,-25 10-240 0 0,53-19 614 0 0,0 3 0 0 0,114-20 0 0 0,-70 29-5815 0 0,-88 7-3245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22 2760 0 0,'0'0'125'0'0,"0"0"-3"0"0,-1-1-43 0 0,0 0 0 0 0,1 0 0 0 0,-1 0 0 0 0,-4-17 15073 0 0,-4 26-13277 0 0,7-3-1689 0 0,0 0-1 0 0,0 0 1 0 0,0 0-1 0 0,0 0 1 0 0,1 1-1 0 0,0-1 1 0 0,0 1 0 0 0,0-1-1 0 0,1 1 1 0 0,0 9-1 0 0,0 4 27 0 0,1 1 0 0 0,6 30-1 0 0,-6-43-126 0 0,1 1-1 0 0,0-1 1 0 0,0 0 0 0 0,1 0-1 0 0,0 0 1 0 0,0-1 0 0 0,1 1-1 0 0,0-1 1 0 0,8 12 0 0 0,-10-15-58 0 0,0-1 0 0 0,0 0 0 0 0,1 0 1 0 0,-1 0-1 0 0,0 0 0 0 0,1 0 0 0 0,-1-1 1 0 0,1 1-1 0 0,0-1 0 0 0,-1 1 0 0 0,1-1 0 0 0,0 0 1 0 0,0 0-1 0 0,0-1 0 0 0,0 1 0 0 0,0 0 1 0 0,0-1-1 0 0,0 0 0 0 0,0 1 0 0 0,0-1 1 0 0,0-1-1 0 0,0 1 0 0 0,0 0 0 0 0,0-1 1 0 0,0 1-1 0 0,-1-1 0 0 0,1 0 0 0 0,4-2 0 0 0,-1 0 7 0 0,0 0-1 0 0,0-1 1 0 0,0 1-1 0 0,0-2 0 0 0,-1 1 1 0 0,0 0-1 0 0,0-1 1 0 0,0 0-1 0 0,0-1 0 0 0,-1 1 1 0 0,5-8-1 0 0,14-23 166 0 0,23-50 0 0 0,-8 14 587 0 0,-37 76-586 0 0,-1 0 0 0 0,1 1 0 0 0,-1-1-1 0 0,0 1 1 0 0,0 7 0 0 0,-5 13-76 0 0,1-1 0 0 0,0 47 0 0 0,1-18-31 0 0,3-48-148 0 0,0-1 0 0 0,0 1 0 0 0,0 0 0 0 0,1 0 0 0 0,0 0 0 0 0,0 0 0 0 0,0-1 0 0 0,0 1 0 0 0,1 0 0 0 0,0-1 0 0 0,0 0 0 0 0,0 1 0 0 0,4 4 0 0 0,-5-7 10 0 0,0 0 0 0 0,1 0 1 0 0,-1-1-1 0 0,1 1 0 0 0,0 0 1 0 0,0 0-1 0 0,-1-1 0 0 0,1 1 1 0 0,0-1-1 0 0,0 0 0 0 0,1 0 1 0 0,-1 1-1 0 0,0-1 0 0 0,0 0 1 0 0,0-1-1 0 0,1 1 0 0 0,-1 0 1 0 0,1-1-1 0 0,-1 1 0 0 0,0-1 1 0 0,1 0-1 0 0,-1 0 0 0 0,1 0 1 0 0,-1 0-1 0 0,0 0 0 0 0,1 0 1 0 0,3-2-1 0 0,22-7-2804 0 0,-17 2 1231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0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3680 0 0,'2'-18'-776'0'0,"-3"-1"4840"0"0,0 15-2878 0 0,1 0-1 0 0,0 1 0 0 0,-1-1 1 0 0,1 0-1 0 0,1 0 1 0 0,-1 0-1 0 0,1 1 0 0 0,-1-1 1 0 0,1 0-1 0 0,2-6 0 0 0,-2 9-940 0 0,-1 0 0 0 0,1 0 0 0 0,-1 0 0 0 0,1 0 0 0 0,0 0 0 0 0,-1 0 0 0 0,1 0 0 0 0,0 1 0 0 0,0-1 0 0 0,1-2 0 0 0,-1 3-208 0 0,-1 0 0 0 0,1 0 0 0 0,-1 0 0 0 0,1 0 0 0 0,-1 0 0 0 0,1 0 0 0 0,-1 0 0 0 0,1 0 0 0 0,-1 0 0 0 0,1 0 0 0 0,-1 0 0 0 0,0 0 0 0 0,1 1 1 0 0,-1-1-1 0 0,1 0 0 0 0,-1 0 0 0 0,1 0 0 0 0,-1 1 0 0 0,1-1 0 0 0,-1 0 0 0 0,0 0 0 0 0,1 1 0 0 0,-1-1 0 0 0,0 0 0 0 0,1 1 0 0 0,-1-1 0 0 0,0 1 0 0 0,1-1 0 0 0,-1 0 0 0 0,0 1 0 0 0,0-1 1 0 0,1 2-1 0 0,5 7 83 0 0,0 0 0 0 0,-1 1 1 0 0,0 0-1 0 0,-1 0 1 0 0,0 0-1 0 0,0 0 0 0 0,-1 1 1 0 0,-1-1-1 0 0,3 16 0 0 0,-2 11 177 0 0,-1 54 0 0 0,0 3 220 0 0,-5-30 454 0 0,8-89-305 0 0,-2 8-520 0 0,-2 13-103 0 0,6-42 261 0 0,19-74 0 0 0,-21 106-299 0 0,-1 1-1 0 0,2-1 1 0 0,0 1 0 0 0,0 0-1 0 0,1 1 1 0 0,1 0-1 0 0,0 0 1 0 0,1 0 0 0 0,17-17-1 0 0,-25 28-103 0 0,1-1-1 0 0,-1 1 1 0 0,1 0 0 0 0,-1 0-1 0 0,1 0 1 0 0,0 0 0 0 0,-1 0-1 0 0,1 0 1 0 0,0 0 0 0 0,0 0-1 0 0,0 1 1 0 0,0-1-1 0 0,0 1 1 0 0,0-1 0 0 0,-1 1-1 0 0,1 0 1 0 0,4 0 0 0 0,-4 0-86 0 0,-1 0 0 0 0,1 1 1 0 0,0-1-1 0 0,-1 1 0 0 0,1-1 1 0 0,-1 1-1 0 0,1 0 0 0 0,-1 0 1 0 0,0 0-1 0 0,1 0 0 0 0,-1 0 1 0 0,0 0-1 0 0,0 0 0 0 0,0 0 1 0 0,1 0-1 0 0,-1 0 0 0 0,0 1 1 0 0,-1-1-1 0 0,1 0 0 0 0,0 1 1 0 0,0-1-1 0 0,0 3 0 0 0,5 10-1403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0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3224 0 0,'11'-14'880'0'0,"3"-8"10508"0"0,-3 6-6289 0 0,-1-2-3671 0 0,54-119 3286 0 0,-46 92-3889 0 0,-14 35-659 0 0,-1-1-1 0 0,2 1 1 0 0,0 0 0 0 0,0 0 0 0 0,0 0 0 0 0,9-10 0 0 0,-14 20-164 0 0,0 0 0 0 0,0 0 0 0 0,0 0 0 0 0,1 0 0 0 0,-1 0 0 0 0,0 0 0 0 0,0 0 0 0 0,0 0 0 0 0,0 0 1 0 0,1 0-1 0 0,-1 0 0 0 0,0 0 0 0 0,0 0 0 0 0,0 0 0 0 0,1 0 0 0 0,-1 0 0 0 0,0 0 0 0 0,0 0 0 0 0,0 0 0 0 0,0 1 0 0 0,1-1 0 0 0,-1 0 0 0 0,0 0 0 0 0,0 0 0 0 0,0 0 0 0 0,0 0 0 0 0,0 0 0 0 0,1 0 0 0 0,-1 1 0 0 0,0-1 0 0 0,0 0 0 0 0,0 0 0 0 0,0 0 1 0 0,0 0-1 0 0,0 1 0 0 0,0-1 0 0 0,0 0 0 0 0,0 0 0 0 0,0 0 0 0 0,1 0 0 0 0,-1 1 0 0 0,0-1 0 0 0,0 0 0 0 0,0 0 0 0 0,0 0 0 0 0,0 1 0 0 0,0-1 0 0 0,0 0 0 0 0,-1 0 0 0 0,4 12 32 0 0,0 69 16 0 0,0 1 57 0 0,-2-71-91 0 0,1-1 1 0 0,0 1 0 0 0,0-1 0 0 0,1 1 0 0 0,7 14-1 0 0,-9-24 9 0 0,-1 1-1 0 0,1 0 0 0 0,0 0 0 0 0,0-1 0 0 0,0 1 1 0 0,1-1-1 0 0,-1 1 0 0 0,0-1 0 0 0,0 1 0 0 0,1-1 1 0 0,-1 0-1 0 0,1 0 0 0 0,-1 1 0 0 0,1-1 0 0 0,0 0 1 0 0,-1 0-1 0 0,1-1 0 0 0,3 2 0 0 0,-3-1 16 0 0,1-1 0 0 0,-1 0 0 0 0,1 1-1 0 0,0-1 1 0 0,-1 0 0 0 0,1-1 0 0 0,-1 1 0 0 0,1 0-1 0 0,0-1 1 0 0,-1 1 0 0 0,1-1 0 0 0,2-1-1 0 0,3-1 53 0 0,-1-1 0 0 0,1 0 0 0 0,-1 0-1 0 0,1-1 1 0 0,-1 0 0 0 0,-1 0-1 0 0,8-7 1 0 0,3-7 0 0 0,-1 0 0 0 0,-1-1 0 0 0,-1-1 1 0 0,14-27-1 0 0,-5 10-41 0 0,-20 33-314 0 0,-1 1 1 0 0,1 0-1 0 0,-1-1 0 0 0,0 0 1 0 0,0 0-1 0 0,0 1 0 0 0,-1-1 1 0 0,2-10-1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0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 12640 0 0,'0'0'1452'0'0,"17"-7"4909"0"0,-17 7-6270 0 0,0 0 0 0 0,0 0 0 0 0,0 0 1 0 0,0 0-1 0 0,1 0 0 0 0,-1 0 0 0 0,0 0 1 0 0,0 0-1 0 0,0 0 0 0 0,0 0 1 0 0,1 0-1 0 0,-1 0 0 0 0,0 0 0 0 0,0 0 1 0 0,0 0-1 0 0,0 0 0 0 0,0 0 0 0 0,0 0 1 0 0,1 0-1 0 0,-1 0 0 0 0,0 1 0 0 0,0-1 1 0 0,0 0-1 0 0,0 0 0 0 0,0 0 0 0 0,0 0 1 0 0,0 0-1 0 0,0 0 0 0 0,1 0 0 0 0,-1 1 1 0 0,0-1-1 0 0,0 0 0 0 0,0 0 0 0 0,0 0 1 0 0,0 0-1 0 0,0 0 0 0 0,0 1 0 0 0,0-1 1 0 0,0 0-1 0 0,0 0 0 0 0,0 0 0 0 0,0 0 1 0 0,0 1-1 0 0,0-1 0 0 0,0 0 0 0 0,0 0 1 0 0,0 0-1 0 0,-3 13 1019 0 0,-10 13-804 0 0,9-19-163 0 0,0-1 1 0 0,-1 0 0 0 0,-10 10 1703 0 0,14-18-1616 0 0,-1-1 0 0 0,0 1 0 0 0,1-1-1 0 0,0 0 1 0 0,0 0 0 0 0,0 1 0 0 0,-1-5 0 0 0,1-6-86 0 0,-1 11-117 0 0,-5 14-30 0 0,4-5 68 0 0,22-54 594 0 0,-19 46-659 0 0,1 2-3 0 0,-2 18 14 0 0,1-18 41 0 0,0-1-51 0 0,0 0 0 0 0,0 0 1 0 0,1 0-1 0 0,-1-1 0 0 0,0 1 0 0 0,0 0 0 0 0,0 0 1 0 0,0 0-1 0 0,0-1 0 0 0,0 1 0 0 0,0 0 0 0 0,1 0 1 0 0,-1 0-1 0 0,0-1 0 0 0,0 1 0 0 0,0 0 0 0 0,0 0 1 0 0,0 0-1 0 0,0-1 0 0 0,0 1 0 0 0,0 0 0 0 0,0 0 1 0 0,0-1-1 0 0,0 1 0 0 0,-1 0 0 0 0,1 0 0 0 0,0 0 1 0 0,0-1-1 0 0,0 1 0 0 0,0 0 0 0 0,0 0 0 0 0,-1-1-3 0 0,1 0 0 0 0,0 0 0 0 0,0 0 0 0 0,-1 0-1 0 0,1 0 1 0 0,0 0 0 0 0,0 0 0 0 0,0 0 0 0 0,0 0-1 0 0,0 0 1 0 0,0 0 0 0 0,1 0 0 0 0,-1 0-1 0 0,0 0 1 0 0,0 0 0 0 0,1 1 0 0 0,-1-1 0 0 0,0 0-1 0 0,1 0 1 0 0,-1 0 0 0 0,1 0 0 0 0,-1 0 0 0 0,2 0-1 0 0,-2 0-106 0 0,-3 17-2142 0 0,0-4-938 0 0,0 1 0 0 0,-5 14 0 0 0,2-10 597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40 3224 0 0,'0'0'621'0'0,"8"-10"6799"0"0,-3 4-4497 0 0,-3 3-2232 0 0,0 0-1 0 0,0 1 0 0 0,0-1 0 0 0,0 1 0 0 0,0 0 0 0 0,6-5 1022 0 0,4 5 1780 0 0,-10 5-3350 0 0,0-1 1 0 0,0 1 0 0 0,0 0 0 0 0,-1-1 0 0 0,1 1-1 0 0,-1 0 1 0 0,0 0 0 0 0,0 0 0 0 0,0 0 0 0 0,0 0-1 0 0,-1 0 1 0 0,1 0 0 0 0,-1 0 0 0 0,1 1-1 0 0,-1-1 1 0 0,0 0 0 0 0,-1 0 0 0 0,1 0 0 0 0,0 0-1 0 0,-2 5 1 0 0,-2 7 37 0 0,0 0 0 0 0,-11 26 0 0 0,14-39-137 0 0,-16 33 437 0 0,-1-2 0 0 0,-2 0 1 0 0,-29 38-1 0 0,47-67-536 0 0,-1-1 0 0 0,0 1-1 0 0,-1-1 1 0 0,1 1 0 0 0,-1-1 0 0 0,1 0 0 0 0,-1 0-1 0 0,0-1 1 0 0,0 1 0 0 0,0-1 0 0 0,-9 4 0 0 0,10-5-175 0 0,0 0 1 0 0,-1-1-1 0 0,1 1 1 0 0,0-1-1 0 0,0 1 1 0 0,0-1 0 0 0,0 0-1 0 0,-1 0 1 0 0,1 0-1 0 0,0-1 1 0 0,0 1-1 0 0,0-1 1 0 0,0 0-1 0 0,0 1 1 0 0,0-2-1 0 0,0 1 1 0 0,-4-2 0 0 0,-12-12-1456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2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48 2304 0 0,'-44'-12'501'0'0,"-21"-9"10763"0"0,52 14-10209 0 0,11 6-884 0 0,1 0 0 0 0,0 0-1 0 0,-1 0 1 0 0,0 1 0 0 0,1-1 0 0 0,-1 0 0 0 0,1 1 0 0 0,-1-1 0 0 0,0 1 0 0 0,-3-1 4329 0 0,6 7-4296 0 0,0-3-31 0 0,1 0-1 0 0,0-1 1 0 0,0 1 0 0 0,1 0 0 0 0,-1-1 0 0 0,0 1 0 0 0,1-1 0 0 0,0 0-1 0 0,0 0 1 0 0,-1 0 0 0 0,1 0 0 0 0,0 0 0 0 0,6 2 0 0 0,4 1 173 0 0,1-1 1 0 0,14 3 0 0 0,-14-3-122 0 0,42 8 607 0 0,57 4 0 0 0,-82-12-575 0 0,56 2 667 0 0,165-8 0 0 0,61-19-309 0 0,-196 12-471 0 0,446-15 1489 0 0,-504 23-1362 0 0,101 4-114 0 0,16 7 682 0 0,-140-8-924 0 0,9 1 220 0 0,-39-2-133 0 0,0-1 0 0 0,0 0-1 0 0,0 0 1 0 0,1 0 0 0 0,8-3 0 0 0,14 0 7 0 0,-26 4 8 0 0,12-5 13 0 0,-13 3-133 0 0,-4-7-3842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0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4144 0 0,'0'0'9675'0'0,"-8"0"-6667"0"0,7 0-2423 0 0,-5 0 1209 0 0,1 0 0 0 0,-1 0 1 0 0,-10 3-1 0 0,14-3-1677 0 0,1 1 0 0 0,-1-1 1 0 0,1 1-1 0 0,-1 0 0 0 0,1-1 1 0 0,-1 1-1 0 0,1 0 0 0 0,-1 0 1 0 0,1 0-1 0 0,0 0 0 0 0,-1 1 1 0 0,1-1-1 0 0,0 0 0 0 0,0 0 1 0 0,0 1-1 0 0,-2 2 0 0 0,2-3-64 0 0,1 0 0 0 0,-1 0 0 0 0,0 0 0 0 0,1 0 1 0 0,-1 0-1 0 0,1 0 0 0 0,-1 0 0 0 0,1 0 0 0 0,0 0 0 0 0,-1 0 0 0 0,1 0 0 0 0,0 0 0 0 0,0 0 0 0 0,0 0 0 0 0,0 1 0 0 0,0-1 0 0 0,0 0 0 0 0,0 0 1 0 0,0 0-1 0 0,0 0 0 0 0,0 0 0 0 0,1 0 0 0 0,-1 1 0 0 0,0-1 0 0 0,1 0 0 0 0,-1 0 0 0 0,1 0 0 0 0,-1 0 0 0 0,1 0 0 0 0,0 0 0 0 0,-1 0 0 0 0,1-1 1 0 0,0 1-1 0 0,0 0 0 0 0,1 1 0 0 0,2 2 71 0 0,1 0 0 0 0,-1-1 0 0 0,1 0-1 0 0,0 0 1 0 0,0 0 0 0 0,0 0 0 0 0,0-1 0 0 0,0 1 0 0 0,0-1 0 0 0,12 2 0 0 0,-11-2 46 0 0,1 0 0 0 0,0 0 0 0 0,-1 1 0 0 0,0 0 0 0 0,1 0 0 0 0,9 7 0 0 0,-16-8-135 0 0,1-1-1 0 0,-1 1 1 0 0,0 0 0 0 0,0-1-1 0 0,0 1 1 0 0,0 0 0 0 0,0 0-1 0 0,0-1 1 0 0,0 1 0 0 0,0 0-1 0 0,-1 2 1 0 0,-2 3-23 0 0,-1-2 1 0 0,1 1-1 0 0,-1 0 0 0 0,0-1 1 0 0,-1 1-1 0 0,1-1 0 0 0,-1-1 1 0 0,0 1-1 0 0,-6 4 0 0 0,0 1-7 0 0,-12 10-913 0 0,-30 21 0 0 0,19-18-7361 0 0,9-7-989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4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11976 0 0,'-2'-8'1456'0'0,"1"8"-1085"0"0,1-1 0 0 0,0 0 0 0 0,0 0 1 0 0,-1 1-1 0 0,1-1 0 0 0,-1 0 0 0 0,1 1 1 0 0,-1-1-1 0 0,1 0 0 0 0,-1 1 0 0 0,1-1 1 0 0,-1 0-1 0 0,1 1 0 0 0,-2-1 0 0 0,2 0-274 0 0,-1 1-1 0 0,1 0 0 0 0,0 0 0 0 0,0 0 0 0 0,-1 0 1 0 0,1 0-1 0 0,0 0 0 0 0,0 1 0 0 0,-1-1 0 0 0,1 0 1 0 0,0 0-1 0 0,0 0 0 0 0,-1 0 0 0 0,1 0 0 0 0,0 0 1 0 0,0 0-1 0 0,-1 0 0 0 0,1 1 0 0 0,0-1 0 0 0,0 0 1 0 0,0 0-1 0 0,-1 0 0 0 0,1 0 0 0 0,0 1 0 0 0,0-1 1 0 0,0 0-1 0 0,0 0 0 0 0,0 0 0 0 0,-1 1 1 0 0,1-1-1 0 0,-1 3 73 0 0,0 0 1 0 0,0 0 0 0 0,0-1-1 0 0,0 1 1 0 0,0 0-1 0 0,0 6 1 0 0,0 9 95 0 0,1 0-1 0 0,2 29 1 0 0,2 7 26 0 0,-3-23-170 0 0,7 38 0 0 0,0-4-63 0 0,-4-16-304 0 0,3 0-1 0 0,16 60 0 0 0,-18-92-1101 0 0,1-3-400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1:44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4144 0 0,'0'-4'12205'0'0,"10"-18"-10217"0"0,24-55 2211 0 0,-27 64-3709 0 0,0 1 0 0 0,1 0 0 0 0,16-21-1 0 0,-19 29-441 0 0,-1 0 0 0 0,0-1 0 0 0,1 1 0 0 0,0 1 0 0 0,0-1 0 0 0,0 1 0 0 0,0 0 0 0 0,0 0 0 0 0,1 0 0 0 0,0 1 0 0 0,-1 0 0 0 0,9-3 0 0 0,-10 5-65 0 0,-1-1 1 0 0,1 1 0 0 0,0 0-1 0 0,0 0 1 0 0,-1 0 0 0 0,1 0-1 0 0,0 1 1 0 0,-1-1 0 0 0,1 1-1 0 0,0 0 1 0 0,-1 0 0 0 0,1 0-1 0 0,-1 1 1 0 0,1-1 0 0 0,-1 1-1 0 0,0 0 1 0 0,0 0 0 0 0,0 0-1 0 0,0 0 1 0 0,0 0 0 0 0,4 5-1 0 0,-1 0-375 0 0,-1 0 0 0 0,0 0 0 0 0,0 0 0 0 0,0 1 0 0 0,-1 0 0 0 0,5 13 0 0 0,4 8-5745 0 0,1-6-709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1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54 3680 0 0,'2'-2'85'0'0,"0"1"1"0"0,1-1-1 0 0,-2 0 1 0 0,1 0-1 0 0,0 0 0 0 0,0 0 1 0 0,-1 0-1 0 0,1-1 1 0 0,1-3-1 0 0,7-24 16147 0 0,-17 50-15479 0 0,4-12-605 0 0,1 0 0 0 0,-1-1 0 0 0,-1 13 0 0 0,3-12-86 0 0,-27 314 2080 0 0,18-123-1372 0 0,-27 178 600 0 0,34-351-1343 0 0,3-15-52 0 0,-2 0-1 0 0,1-1 0 0 0,-1 1 0 0 0,-1 0 1 0 0,0-1-1 0 0,0 1 0 0 0,-8 14 1 0 0,5-31-2622 0 0,1-5-5903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2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5 207 17479 0 0,'-5'-8'1353'0'0,"12"4"-248"0"0,0 1-1251 0 0,13-6 583 0 0,0 0 1 0 0,1 2-1 0 0,0 0 0 0 0,43-7 0 0 0,-2 1-135 0 0,-8 1-48 0 0,0 3-1 0 0,0 2 0 0 0,0 2 1 0 0,1 3-1 0 0,63 6 0 0 0,65-9-22 0 0,-51 0-142 0 0,82-8 238 0 0,-98 3-150 0 0,78-8 357 0 0,116-4 444 0 0,-83 17-982 0 0,0 0 24 0 0,-212 5 21 0 0,333 8 180 0 0,-114 9-211 0 0,118 3-22 0 0,-277-21-46 0 0,-27 0 110 0 0,189-9 244 0 0,-210 9-149 0 0,1-2 1 0 0,36-8-1 0 0,-22 3-101 0 0,6-3 282 0 0,-27 6 84 0 0,36-4 1 0 0,-41 8-315 0 0,-10 0-86 0 0,0 0 1 0 0,0 1 0 0 0,0-1-1 0 0,0 2 1 0 0,0-1-1 0 0,0 1 1 0 0,0-1-1 0 0,0 2 1 0 0,0-1-1 0 0,11 5 1 0 0,-10-5 29 0 0,0 4-16 0 0,-5-3-18 0 0,1 1 1 0 0,0 0 0 0 0,-1 0-1 0 0,0 0 1 0 0,1 0-1 0 0,-1 1 1 0 0,0-1-1 0 0,-1 0 1 0 0,1 1 0 0 0,-1 0-1 0 0,2 5 1 0 0,-1 0 27 0 0,0 1-1 0 0,-1-1 1 0 0,0 10 0 0 0,1 12 7 0 0,38 182 37 0 0,-7-93 174 0 0,-10-44-140 0 0,55 271-263 0 0,-72-317 146 0 0,10 65 116 0 0,5 105 1 0 0,-20-184-67 0 0,2 31 320 0 0,-5 76 0 0 0,2-121-522 0 0,0 0 0 0 0,-1 0 0 0 0,1 0 0 0 0,-1 0 0 0 0,1-1 0 0 0,-1 1 0 0 0,0 0 0 0 0,0 0 0 0 0,1-1 0 0 0,-1 1-1 0 0,-1 0 1 0 0,1-1 0 0 0,0 1 0 0 0,0-1 0 0 0,0 1 0 0 0,-1-1 0 0 0,1 0 0 0 0,-1 1 0 0 0,1-1 0 0 0,-1 0 0 0 0,1 0 0 0 0,-1 0 0 0 0,0 0 0 0 0,0-1 0 0 0,1 1 0 0 0,-4 1 0 0 0,-6 1-1363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8 173 8608 0 0,'0'0'780'0'0,"-4"-13"-624"0"0,3 9 72 0 0,0-1 0 0 0,0 1 0 0 0,1-1 0 0 0,0 1 0 0 0,0-1 0 0 0,0 1 0 0 0,1-1 0 0 0,-1 0 0 0 0,3-7 0 0 0,1-1 1551 0 0,12-24 0 0 0,-7 16-1073 0 0,13-13 4181 0 0,-22 34-4532 0 0,20-2 886 0 0,3 11-753 0 0,-20-8-416 0 0,0 1 1 0 0,0-1-1 0 0,0 1 1 0 0,1-1-1 0 0,5 1 1 0 0,9 0 56 0 0,26 3 263 0 0,33-8 142 0 0,-46 0-207 0 0,-1 3-1 0 0,49 4 1 0 0,104 13 295 0 0,6 13-622 0 0,-10-7 56 0 0,3 1 32 0 0,-163-21-59 0 0,35 2-1 0 0,-18-3-21 0 0,8-3 25 0 0,-15 0 3 0 0,149-5 393 0 0,81 10-24 0 0,-223-5-352 0 0,30 1-51 0 0,-45 2 3 0 0,24 1 26 0 0,44 10 0 0 0,-37-4-30 0 0,55 1 0 0 0,-58-6 0 0 0,111 11 0 0 0,-21 6 0 0 0,-87-12 0 0 0,56 8 0 0 0,-63-11 0 0 0,33 4 0 0 0,-4-2 0 0 0,121-7 0 0 0,7 1 0 0 0,-120-4 40 0 0,-23 0-16 0 0,66-1-24 0 0,90 3 0 0 0,-106-1 0 0 0,-40-1 0 0 0,162-5 128 0 0,-136-6 38 0 0,-66 9-140 0 0,-23 3-191 0 0,1 1-1 0 0,-1 0 1 0 0,1 1-1 0 0,0-1 1 0 0,-1 1-1 0 0,1 0 1 0 0,-1 1-1 0 0,10 3 1 0 0,20 3-9430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5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93 6736 0 0,'6'-2'5846'0'0,"-6"2"-5719"0"0,0 0 0 0 0,0 0 1 0 0,0 0-1 0 0,0-1 0 0 0,0 1 0 0 0,0 0 0 0 0,0 0 0 0 0,0 0 0 0 0,0 0 0 0 0,0 0 0 0 0,0-1 0 0 0,0 1 1 0 0,0 0-1 0 0,0 0 254 0 0,0-1-254 0 0,0-17 1459 0 0,0 1-31 0 0,0 15-1441 0 0,1 1-1 0 0,-1-1 0 0 0,0 0 0 0 0,0 1 0 0 0,0-1 0 0 0,0 1 1 0 0,0-1-1 0 0,0 0 0 0 0,0 1 0 0 0,-1-1 0 0 0,1 1 0 0 0,0-1 1 0 0,-1 0-1 0 0,1 1 0 0 0,-1-1 0 0 0,0 1 0 0 0,0 0 0 0 0,1-1 1 0 0,-1 1-1 0 0,0-1 0 0 0,-2-1 0 0 0,1 2 30 0 0,0-1-1 0 0,0 0 0 0 0,-1 1 1 0 0,1-1-1 0 0,0 1 1 0 0,-1 0-1 0 0,1 0 1 0 0,-1 0-1 0 0,1 0 1 0 0,-1 0-1 0 0,0 1 0 0 0,-2-1 1 0 0,-1 0 59 0 0,1 1 1 0 0,-1-1 0 0 0,0 1-1 0 0,0 0 1 0 0,1 1-1 0 0,-1-1 1 0 0,0 1-1 0 0,1 1 1 0 0,-1-1-1 0 0,1 1 1 0 0,-10 3-1 0 0,10-1-102 0 0,0-1-1 0 0,1 1 1 0 0,-1 0-1 0 0,1 0 1 0 0,0 0 0 0 0,0 1-1 0 0,1-1 1 0 0,-1 1-1 0 0,1 0 1 0 0,0 0-1 0 0,0 0 1 0 0,1 1 0 0 0,-1-1-1 0 0,-2 12 1 0 0,3-10 28 0 0,0-1 1 0 0,1 1 0 0 0,0 0-1 0 0,0 0 1 0 0,1 0-1 0 0,-1 0 1 0 0,2 0-1 0 0,-1 1 1 0 0,1-1 0 0 0,0 0-1 0 0,0-1 1 0 0,3 9-1 0 0,-3-13-117 0 0,-1-1 0 0 0,1 1-1 0 0,0 0 1 0 0,0-1-1 0 0,0 1 1 0 0,0-1-1 0 0,0 1 1 0 0,0-1 0 0 0,0 1-1 0 0,0-1 1 0 0,1 0-1 0 0,-1 0 1 0 0,0 1-1 0 0,1-1 1 0 0,-1 0-1 0 0,1 0 1 0 0,-1-1 0 0 0,1 1-1 0 0,3 1 1 0 0,-2-1-32 0 0,0 0 0 0 0,1-1 0 0 0,-1 0 0 0 0,0 1 0 0 0,0-1 0 0 0,1 0 0 0 0,-1-1 0 0 0,0 1 0 0 0,0-1 0 0 0,5 0 0 0 0,0-2 97 0 0,0 0 1 0 0,0 0 0 0 0,0 0 0 0 0,0-1 0 0 0,-1 0 0 0 0,0-1 0 0 0,13-9 0 0 0,-15 9-36 0 0,0-1 0 0 0,0 1 0 0 0,-1-1 0 0 0,0 0 0 0 0,0 0 0 0 0,0 0 0 0 0,-1-1 0 0 0,3-7 0 0 0,17-56-2097 0 0,-22 66 1813 0 0,1-7-452 0 0,2-5-3705 0 0,7 28-830 0 0,-5-3-883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6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0 293 5064 0 0,'3'0'10605'0'0,"8"-5"-5868"0"0,-10 5-4644 0 0,0-1-1 0 0,-1 1 1 0 0,1-1 0 0 0,0 1-1 0 0,-1-1 1 0 0,1 1 0 0 0,0-1 0 0 0,-1 1-1 0 0,1 0 1 0 0,0-1 0 0 0,0 1-1 0 0,0 0 1 0 0,-1 0 0 0 0,1 0-1 0 0,0-1 1 0 0,0 1 0 0 0,0 0-1 0 0,0 0 1 0 0,-1 0 0 0 0,1 0-1 0 0,0 0 1 0 0,0 1 0 0 0,0-1-1 0 0,-1 0 1 0 0,1 0 0 0 0,0 0-1 0 0,0 1 1 0 0,0-1 0 0 0,-1 0-1 0 0,1 1 1 0 0,0-1 0 0 0,-1 1 0 0 0,1-1-1 0 0,0 1 1 0 0,-1-1 0 0 0,1 1-1 0 0,-1 0 1 0 0,1-1 0 0 0,-1 1-1 0 0,2 1 1 0 0,0 0-46 0 0,-1 1 0 0 0,1 0 0 0 0,0 0 1 0 0,-1 0-1 0 0,1 0 0 0 0,-1 0 0 0 0,0 0 0 0 0,0 0 1 0 0,-1 1-1 0 0,1-1 0 0 0,0 0 0 0 0,-1 1 0 0 0,0 4 0 0 0,0 8 154 0 0,-3 23-1 0 0,2-32-145 0 0,-6 48 92 0 0,-4 52-49 0 0,11-96 13 0 0,-1 0 0 0 0,-1-1-1 0 0,-5 23 998 0 0,7-39-464 0 0,-4-29-548 0 0,2-1 0 0 0,1 0 0 0 0,4-38 1 0 0,-1 53-78 0 0,2-26 49 0 0,3-1 0 0 0,21-72 0 0 0,-24 100 94 0 0,2-1 1 0 0,1 1-1 0 0,1 0 0 0 0,0 0 1 0 0,1 0-1 0 0,21-31 0 0 0,-27 48-144 0 0,-1 0 0 0 0,0 1 0 0 0,1-1 0 0 0,-1 1 0 0 0,1 0 0 0 0,0 0 0 0 0,-1 0 1 0 0,1 0-1 0 0,0 0 0 0 0,0 0 0 0 0,1 1 0 0 0,-1-1 0 0 0,0 1 0 0 0,0 0 0 0 0,1 0 0 0 0,-1 0 0 0 0,1 1 0 0 0,3-1 0 0 0,-5 1-4 0 0,1 0 0 0 0,0 0 0 0 0,0 0 0 0 0,-1 1 0 0 0,1-1 0 0 0,0 1-1 0 0,-1 0 1 0 0,1 0 0 0 0,0-1 0 0 0,-1 2 0 0 0,1-1 0 0 0,-1 0 0 0 0,0 1 0 0 0,1-1 0 0 0,-1 1-1 0 0,0-1 1 0 0,0 1 0 0 0,0 0 0 0 0,0 0 0 0 0,0 0 0 0 0,0 0 0 0 0,1 4 0 0 0,1 1 4 0 0,0 0 0 0 0,0 1 0 0 0,-1-1 0 0 0,-1 1 0 0 0,1 0 0 0 0,-1 0 0 0 0,-1 0 0 0 0,1 0 0 0 0,-1 0 0 0 0,-1 0 0 0 0,0 0 0 0 0,0 0 1 0 0,0 0-1 0 0,-1 1 0 0 0,0-1 0 0 0,-1 0 0 0 0,0 0 0 0 0,0 0 0 0 0,0-1 0 0 0,-1 1 0 0 0,-7 12 0 0 0,5-11-8 0 0,-1 0 0 0 0,-1-1 0 0 0,0 0 1 0 0,0 0-1 0 0,0 0 0 0 0,-17 12 0 0 0,20-17-135 0 0,0 0 1 0 0,-1-1 0 0 0,0 0-1 0 0,0 0 1 0 0,1 0-1 0 0,-1 0 1 0 0,0 0 0 0 0,0-1-1 0 0,-1 0 1 0 0,1 0-1 0 0,0-1 1 0 0,0 1-1 0 0,-1-1 1 0 0,1 0 0 0 0,-10-2-1 0 0,10 1-268 0 0,1 1 0 0 0,-1-1 1 0 0,1-1-1 0 0,-1 1 0 0 0,-6-3 0 0 0,10 3-232 0 0,0 0 0 0 0,-1 0 0 0 0,1 0 0 0 0,0 0 0 0 0,-1 0-1 0 0,1 0 1 0 0,0 0 0 0 0,0 0 0 0 0,0-1 0 0 0,0 1 0 0 0,0 0 0 0 0,-1-3-1 0 0,-2-8-7169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6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46 3680 0 0,'0'0'10645'0'0,"3"-7"-9050"0"0,-1 1-397 0 0,-1 0 0 0 0,0 0 1 0 0,0 0-1 0 0,-1-8 3847 0 0,-2 22-4365 0 0,-1 77 192 0 0,0 30-199 0 0,-6 42-329 0 0,7-107-272 0 0,2 102 8 0 0,6-109-1562 0 0,-10-42-1588 0 0,3-2 2828 0 0,1 1 0 0 0,-1 0 0 0 0,0 0 0 0 0,1 0 0 0 0,-1-1 1 0 0,1 1-1 0 0,-1 0 0 0 0,1-1 0 0 0,-1 1 0 0 0,1-1 0 0 0,-1 1 0 0 0,1 0 1 0 0,-1-2-1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7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0 306 3224 0 0,'3'-1'7848'0'0,"11"-5"730"0"0,28 0-4705 0 0,-32 5-3438 0 0,0 0-1 0 0,0 0 0 0 0,16-5 1 0 0,62-28 433 0 0,-32 7-4003 0 0,-42 20 1572 0 0</inkml:trace>
  <inkml:trace contextRef="#ctx0" brushRef="#br0" timeOffset="1">456 175 5064 0 0,'-1'11'647'0'0,"0"-1"1"0"0,-1 0-1 0 0,0 0 1 0 0,-1 1-1 0 0,-5 12 1 0 0,3-7 2839 0 0,-9 18 3366 0 0,-14 18-4235 0 0,14-28-2214 0 0,-42 80-1337 0 0,55-103 82 0 0</inkml:trace>
  <inkml:trace contextRef="#ctx0" brushRef="#br0" timeOffset="2">445 0 19351 0 0,'0'0'2096'0'0,"-2"0"-2096"0"0,-5 3 0 0 0,5 0 0 0 0,-4 4 0 0 0,4-2 0 0 0,-1 0-72 0 0,0 3 72 0 0,-1-1-872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7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0 4144 0 0,'-6'3'500'0'0,"-1"0"-1"0"0,1 1 1 0 0,-11 7 0 0 0,9-5 1530 0 0,0 1-1 0 0,0 0 1 0 0,-13 17-1 0 0,-15 29 6290 0 0,15-18-5965 0 0,11-17-2922 0 0,8-14 903 0 0,1-1 0 0 0,-1 1-1 0 0,1 0 1 0 0,0 0 0 0 0,0-1 0 0 0,0 1-1 0 0,1 0 1 0 0,-1 0 0 0 0,1 7 0 0 0,0-10-298 0 0,0 0 1 0 0,0 0 0 0 0,0 0-1 0 0,0-1 1 0 0,0 1 0 0 0,0 0-1 0 0,0 0 1 0 0,0 0 0 0 0,1 0-1 0 0,-1 0 1 0 0,0-1 0 0 0,1 1-1 0 0,-1 0 1 0 0,0 0 0 0 0,1 0-1 0 0,-1-1 1 0 0,1 1 0 0 0,-1 0-1 0 0,1-1 1 0 0,0 1 0 0 0,-1 0-1 0 0,1-1 1 0 0,0 1 0 0 0,-1-1-1 0 0,1 1 1 0 0,0-1 0 0 0,-1 1-1 0 0,1-1 1 0 0,0 0 0 0 0,0 1-1 0 0,0-1 1 0 0,0 0 0 0 0,-1 0-1 0 0,1 1 1 0 0,0-1 0 0 0,0 0-1 0 0,0 0 1 0 0,0 0 0 0 0,0 0-1 0 0,0 0 1 0 0,-1 0-1 0 0,1 0 1 0 0,0 0 0 0 0,0-1-1 0 0,0 1 1 0 0,0 0 0 0 0,-1 0-1 0 0,2-1 1 0 0,2-1-13 0 0,-1 0 0 0 0,1 1 0 0 0,-1-2 0 0 0,0 1 0 0 0,1 0 0 0 0,-1 0 0 0 0,0-1 0 0 0,-1 0 1 0 0,1 0-1 0 0,0 0 0 0 0,-1 0 0 0 0,3-4 0 0 0,3-4-48 0 0,-1-1-1 0 0,6-14 1 0 0,-4 5-284 0 0,-3 8-1167 0 0,0 0 0 0 0,1 1 0 0 0,10-16 1 0 0,-11 21-573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2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5760 0 0,'0'0'18865'0'0,"3"14"-17201"0"0,-4 4-1282 0 0,0 1 0 0 0,0 0 0 0 0,-7 26 1 0 0,6-33-305 0 0,0 0 1 0 0,1 23-1 0 0,0-2 4 0 0,0-25-547 0 0,0 0 0 0 0,1 0 0 0 0,0 1 0 0 0,1-1-1 0 0,0 0 1 0 0,0 0 0 0 0,3 9 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0 381 4608 0 0,'0'0'208'0'0,"3"-13"7926"0"0,7 2 275 0 0,4-11-5442 0 0,-5 8-1976 0 0,3-5-233 0 0,0 0 0 0 0,9-23 0 0 0,-8 25-53 0 0,-3 4 54 0 0,-8 11-344 0 0,-2 2-390 0 0,10 17-97 0 0,-6 10 115 0 0,-3-19 0 0 0,0 0 0 0 0,5 15 0 0 0,-5-21-38 0 0,0 0 0 0 0,0 0 0 0 0,0 0-1 0 0,0 0 1 0 0,0 0 0 0 0,0-1 0 0 0,0 1-1 0 0,1 0 1 0 0,-1 0 0 0 0,1-1-1 0 0,-1 1 1 0 0,1-1 0 0 0,0 1 0 0 0,0-1-1 0 0,2 1 1 0 0,-3-1 16 0 0,0 0 0 0 0,1 0 0 0 0,-1-1 0 0 0,1 1 0 0 0,0 0-1 0 0,-1-1 1 0 0,1 1 0 0 0,-1-1 0 0 0,1 0 0 0 0,0 0 0 0 0,-1 0 0 0 0,1 1 0 0 0,-1-1 0 0 0,1-1-1 0 0,0 1 1 0 0,-1 0 0 0 0,1 0 0 0 0,0-1 0 0 0,-1 1 0 0 0,1-1 0 0 0,-1 1 0 0 0,1-1 0 0 0,-1 0-1 0 0,1 1 1 0 0,-1-1 0 0 0,0 0 0 0 0,1 0 0 0 0,-1 0 0 0 0,0 0 0 0 0,1 0 0 0 0,-1 0 0 0 0,0-1-1 0 0,0 1 1 0 0,0 0 0 0 0,1-3 0 0 0,9-14 41 0 0,-2 0-1 0 0,0 0 1 0 0,-1-1-1 0 0,-1 0 0 0 0,8-30 1 0 0,0-1-187 0 0,-9 31-527 0 0,0 0 374 0 0,11-24 0 0 0,-6 25-3175 0 0,2 1-3520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2:08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131 273 8752 0 0,'-7'5'793'0'0,"-2"-2"-340"0"0,1 1 1 0 0,0 1-1 0 0,-8 5 1 0 0,9-5 830 0 0,1 0 0 0 0,-1 1 0 0 0,1 0-1 0 0,0 0 1 0 0,0 0 0 0 0,1 1 0 0 0,0 0 0 0 0,0 0 0 0 0,0 1 0 0 0,-3 8 0 0 0,-5 20-1720 0 0,12-33 560 0 0,0 0 0 0 0,1 1 0 0 0,-1-1-1 0 0,1 0 1 0 0,0 1 0 0 0,0-1 0 0 0,0 0 0 0 0,1 5 0 0 0,-1-7-106 0 0,0-1 1 0 0,1 1-1 0 0,-1 0 1 0 0,0-1-1 0 0,0 1 0 0 0,1 0 1 0 0,-1-1-1 0 0,0 1 1 0 0,1 0-1 0 0,-1-1 1 0 0,1 1-1 0 0,-1-1 0 0 0,1 1 1 0 0,-1-1-1 0 0,1 1 1 0 0,-1-1-1 0 0,1 1 1 0 0,0-1-1 0 0,-1 0 1 0 0,1 1-1 0 0,0-1 0 0 0,-1 0 1 0 0,1 1-1 0 0,0-1 1 0 0,-1 0-1 0 0,1 0 1 0 0,0 0-1 0 0,0 0 1 0 0,-1 1-1 0 0,1-1 0 0 0,0 0 1 0 0,-1 0-1 0 0,1 0 1 0 0,0-1-1 0 0,0 1 1 0 0,-1 0-1 0 0,1 0 0 0 0,0 0 1 0 0,-1 0-1 0 0,1-1 1 0 0,1 1-1 0 0,4-2 23 0 0,0 0 0 0 0,0-1 0 0 0,0 0-1 0 0,0 1 1 0 0,-1-2 0 0 0,1 1 0 0 0,-1-1 0 0 0,0 0-1 0 0,0 0 1 0 0,0 0 0 0 0,0 0 0 0 0,-1-1 0 0 0,0 0-1 0 0,0 0 1 0 0,0 0 0 0 0,-1-1 0 0 0,1 1 0 0 0,-1-1-1 0 0,3-8 1 0 0,-3 6 93 0 0,0 0-1 0 0,1 1 1 0 0,0-1 0 0 0,0 1-1 0 0,1-1 1 0 0,0 1-1 0 0,1 1 1 0 0,-1-1 0 0 0,9-7-1 0 0,-14 14-130 0 0,0 0-1 0 0,0 0 1 0 0,1 0 0 0 0,-1-1-1 0 0,0 1 1 0 0,0 0 0 0 0,0 0-1 0 0,0 0 1 0 0,0 0 0 0 0,0 0-1 0 0,0 0 1 0 0,1 0 0 0 0,-1 0-1 0 0,0 0 1 0 0,0 0 0 0 0,0 0 0 0 0,0 0-1 0 0,0 0 1 0 0,1 0 0 0 0,-1 0-1 0 0,0 0 1 0 0,0 0 0 0 0,0 0-1 0 0,0 0 1 0 0,0 0 0 0 0,1 0-1 0 0,-1 0 1 0 0,0 0 0 0 0,0 0-1 0 0,0 0 1 0 0,0 0 0 0 0,0 0-1 0 0,1 0 1 0 0,-1 0 0 0 0,0 0-1 0 0,0 0 1 0 0,0 0 0 0 0,0 1-1 0 0,0-1 1 0 0,0 0 0 0 0,0 0-1 0 0,1 0 1 0 0,-1 0 0 0 0,0 0-1 0 0,0 0 1 0 0,0 0 0 0 0,0 1-1 0 0,0-1 1 0 0,0 0 0 0 0,0 0-1 0 0,0 0 1 0 0,0 1 0 0 0,4 12 183 0 0,-3 14 46 0 0,-5 30-232 0 0,3-50-17 0 0,1-6-79 0 0,9-15-2975 0 0,-4 3 198 0 0,1-2-5837 0 0</inkml:trace>
  <inkml:trace contextRef="#ctx0" brushRef="#br0" timeOffset="1">395 0 23039 0 0,'0'0'528'0'0,"3"15"1259"0"0,-4 17-642 0 0,-9 47 1 0 0,5-48 71 0 0,-1 47 0 0 0,4-22-131 0 0,1-26-1038 0 0,1 1 0 0 0,6 40 1 0 0,7-4-5897 0 0,-13-59 4313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1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10368 0 0,'0'0'3545'0'0,"2"16"-1002"0"0,1-9-2140 0 0,-2 1 1 0 0,1 0 0 0 0,-1-1-1 0 0,0 1 1 0 0,0 0 0 0 0,-2 13-1 0 0,2 10 235 0 0,-2 49 333 0 0,-1-28-618 0 0,2-20-272 0 0,-1-15-60 0 0,1 0 0 0 0,1-1 1 0 0,2 20-1 0 0,-1-29-292 0 0,1 6-204 0 0,-2-6-5656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2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90 5984 0 0,'2'-18'2462'0'0,"2"12"-1368"0"0,1 1-1 0 0,0 0 0 0 0,0 0 0 0 0,0 0 0 0 0,0 1 0 0 0,1 0 0 0 0,9-6 1 0 0,-8 6-973 0 0,1 0 0 0 0,0 0 1 0 0,0 1-1 0 0,0 0 0 0 0,0 0 1 0 0,0 1-1 0 0,0 1 0 0 0,1-1 0 0 0,-1 1 1 0 0,1 0-1 0 0,-1 1 0 0 0,1 0 1 0 0,-1 0-1 0 0,1 1 0 0 0,-1 0 1 0 0,17 5-1 0 0,-22-5-70 0 0,0 0-1 0 0,1 0 1 0 0,-1 1-1 0 0,0-1 1 0 0,0 1 0 0 0,0 0-1 0 0,0 0 1 0 0,0 0-1 0 0,0 0 1 0 0,-1 0-1 0 0,1 1 1 0 0,-1-1 0 0 0,1 1-1 0 0,-1 0 1 0 0,0 0-1 0 0,0 0 1 0 0,0 0 0 0 0,0 0-1 0 0,-1 0 1 0 0,1 0-1 0 0,-1 0 1 0 0,0 1-1 0 0,0-1 1 0 0,0 1 0 0 0,0-1-1 0 0,-1 1 1 0 0,0-1-1 0 0,1 1 1 0 0,-1-1 0 0 0,0 1-1 0 0,-1 4 1 0 0,0 0 72 0 0,-1 0 1 0 0,0 0 0 0 0,0 0 0 0 0,0-1-1 0 0,-1 1 1 0 0,-7 12 0 0 0,-1-1 182 0 0,-15 22 0 0 0,14-26-175 0 0,-1 0 0 0 0,0-1-1 0 0,-1 0 1 0 0,-22 15 0 0 0,29-23-87 0 0,-1-1 0 0 0,0 0 0 0 0,0-1 0 0 0,-1 0 0 0 0,-10 3 0 0 0,16-5-42 0 0,0-1 0 0 0,-1 0-1 0 0,1 0 1 0 0,0 0 0 0 0,0-1-1 0 0,-1 1 1 0 0,1-1 0 0 0,0 0-1 0 0,-1 0 1 0 0,1 0 0 0 0,-1 0-1 0 0,1-1 1 0 0,0 1 0 0 0,-1-1-1 0 0,1 0 1 0 0,0 0 0 0 0,-4-2-1 0 0,6 3-156 0 0,0-1 0 0 0,-1 0 0 0 0,1 1 1 0 0,0-1-1 0 0,0 0 0 0 0,0 1 0 0 0,0-1 0 0 0,1 0 0 0 0,-1 0 0 0 0,0 0 0 0 0,0 0 0 0 0,0 0 0 0 0,1 0 0 0 0,-1 0 0 0 0,0 0 0 0 0,1 0 0 0 0,-1 0 1 0 0,1 0-1 0 0,-1-1 0 0 0,1 1 0 0 0,0 0 0 0 0,0 0 0 0 0,-1 0 0 0 0,1-1 0 0 0,0 1 0 0 0,0 0 0 0 0,0-2 0 0 0,1 1-221 0 0,0 0-1 0 0,-1 1 1 0 0,1-1-1 0 0,0 0 1 0 0,0 1-1 0 0,0-1 1 0 0,1 1-1 0 0,-1 0 1 0 0,0-1-1 0 0,0 1 1 0 0,1 0-1 0 0,-1 0 1 0 0,1-1-1 0 0,-1 1 1 0 0,1 0-1 0 0,-1 1 1 0 0,1-1-1 0 0,2-1 1 0 0,10-3-1576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2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9216 0 0,'0'0'5101'0'0,"16"3"-3274"0"0,-12-2-1666 0 0,-1 1 0 0 0,0 0 1 0 0,0 1-1 0 0,0-1 0 0 0,0 1 1 0 0,0-1-1 0 0,0 1 1 0 0,-1 0-1 0 0,1 0 0 0 0,-1 0 1 0 0,0 0-1 0 0,0 0 1 0 0,0 1-1 0 0,0-1 0 0 0,-1 1 1 0 0,1-1-1 0 0,-1 1 1 0 0,1 4-1 0 0,2 4 118 0 0,-2 0 1 0 0,1-1-1 0 0,-2 1 1 0 0,1 21-1 0 0,-1-9 44 0 0,0-13-151 0 0,-1-1 0 0 0,0 1 0 0 0,-1 0 0 0 0,0-1 0 0 0,0 1 0 0 0,-7 20 0 0 0,8-30 541 0 0,-1-2-660 0 0,0-1-1 0 0,1 1 0 0 0,-1-1 1 0 0,0 1-1 0 0,1-1 0 0 0,0 0 1 0 0,-1 1-1 0 0,1-1 1 0 0,0 0-1 0 0,0-2 0 0 0,0-6-37 0 0,1 1-1 0 0,0-1 1 0 0,1 1-1 0 0,0-1 1 0 0,1 1-1 0 0,0 0 1 0 0,8-16-1 0 0,-3 8 3 0 0,1 1 0 0 0,1 0 0 0 0,13-16 0 0 0,-19 28-257 0 0,0-1-1 0 0,0 1 0 0 0,0 0 1 0 0,1 1-1 0 0,-1-1 1 0 0,1 1-1 0 0,0 0 0 0 0,1 0 1 0 0,-1 0-1 0 0,0 1 1 0 0,1-1-1 0 0,-1 1 0 0 0,1 1 1 0 0,0-1-1 0 0,-1 1 1 0 0,1 0-1 0 0,0 0 0 0 0,0 1 1 0 0,0 0-1 0 0,0 0 1 0 0,0 0-1 0 0,-1 1 0 0 0,1 0 1 0 0,0 0-1 0 0,9 3 0 0 0,-4 0-1862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2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21 9216 0 0,'-4'-2'585'0'0,"-1"1"1"0"0,1 0-1 0 0,0 0 1 0 0,-1 0 0 0 0,0 1-1 0 0,1-1 1 0 0,-1 1-1 0 0,1 0 1 0 0,-1 0 0 0 0,0 1-1 0 0,1 0 1 0 0,-1 0-1 0 0,1 0 1 0 0,-1 0-1 0 0,1 0 1 0 0,0 1 0 0 0,-8 4-1 0 0,7-3-381 0 0,0 0-1 0 0,1 0 1 0 0,0 1-1 0 0,0 0 1 0 0,0-1-1 0 0,0 1 1 0 0,1 1-1 0 0,0-1 1 0 0,-6 9-1 0 0,4-5-17 0 0,1 0 1 0 0,0 1-1 0 0,0-1 0 0 0,1 1 0 0 0,0 0 0 0 0,1 0 0 0 0,0 0 0 0 0,0 0 0 0 0,1 1 1 0 0,0-1-1 0 0,0 0 0 0 0,1 1 0 0 0,1-1 0 0 0,1 10 0 0 0,-2-17-148 0 0,0 0 0 0 0,1 0 0 0 0,-1-1 1 0 0,1 1-1 0 0,0 0 0 0 0,0-1 0 0 0,-1 1 0 0 0,1-1 0 0 0,0 1 0 0 0,0-1 0 0 0,0 1 0 0 0,1-1 0 0 0,-1 0 0 0 0,0 0 0 0 0,0 1 0 0 0,1-1 0 0 0,-1 0 1 0 0,1 0-1 0 0,-1 0 0 0 0,1 0 0 0 0,-1 0 0 0 0,1-1 0 0 0,0 1 0 0 0,-1 0 0 0 0,1-1 0 0 0,3 1 0 0 0,-3-1-18 0 0,1 1 1 0 0,-1-1-1 0 0,0 0 0 0 0,1 0 0 0 0,-1-1 0 0 0,0 1 1 0 0,1 0-1 0 0,-1-1 0 0 0,0 0 0 0 0,0 1 0 0 0,1-1 1 0 0,-1 0-1 0 0,0 0 0 0 0,0 0 0 0 0,0 0 0 0 0,0-1 1 0 0,0 1-1 0 0,0 0 0 0 0,3-4 0 0 0,4-7-118 0 0,0 1 0 0 0,0-2-1 0 0,-1 1 1 0 0,-1-1 0 0 0,0-1 0 0 0,0 1-1 0 0,-2-1 1 0 0,0 0 0 0 0,4-17 0 0 0,-5 16-1266 0 0,1 1 0 0 0,1-1 0 0 0,10-19 0 0 0,-11 24-462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2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5528 0 0,'1'4'10206'0'0,"-8"2"-9326"0"0,0 1 0 0 0,0 0-1 0 0,1 0 1 0 0,-12 15 0 0 0,11-10-473 0 0,0 0 0 0 0,1 0 0 0 0,0 1 0 0 0,1 0 0 0 0,-5 18 0 0 0,6 0 390 0 0,3-15-656 0 0,1-15-134 0 0,0 1 1 0 0,0 0-1 0 0,0 0 0 0 0,0 0 1 0 0,0 0-1 0 0,1 0 1 0 0,-1 0-1 0 0,1-1 1 0 0,-1 1-1 0 0,1 0 0 0 0,0 0 1 0 0,0-1-1 0 0,-1 1 1 0 0,1 0-1 0 0,0-1 1 0 0,1 1-1 0 0,-1-1 1 0 0,0 1-1 0 0,0-1 0 0 0,1 0 1 0 0,-1 1-1 0 0,1-1 1 0 0,-1 0-1 0 0,1 0 1 0 0,-1 0-1 0 0,1 0 1 0 0,2 1-1 0 0,1 0 1 0 0,-1 0-1 0 0,0-1 1 0 0,1 1-1 0 0,0-1 1 0 0,-1 0-1 0 0,1 0 1 0 0,0-1-1 0 0,0 1 1 0 0,7-1 0 0 0,-3-1-60 0 0,-1-1 1 0 0,0 1 0 0 0,0-1 0 0 0,0-1 0 0 0,-1 1-1 0 0,1-1 1 0 0,12-7 0 0 0,8-8-3811 0 0,-17 10 1664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2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8752 0 0,'4'9'6602'0'0,"6"-13"-4526"0"0,-2-2-1660 0 0,0 1-1 0 0,-1-2 1 0 0,1 1-1 0 0,-1-1 1 0 0,-1 0-1 0 0,1 0 1 0 0,5-9-1 0 0,7-6 70 0 0,-16 17-401 0 0,1 0-1 0 0,-1 0 0 0 0,0 0 0 0 0,-1 0 0 0 0,1-1 0 0 0,-1 1 1 0 0,2-9-1 0 0,-4 14-54 0 0,1 0 0 0 0,-1-1 1 0 0,0 1-1 0 0,0 0 1 0 0,0-1-1 0 0,0 1 1 0 0,1 0-1 0 0,-1-1 0 0 0,0 1 1 0 0,0 0-1 0 0,0-1 1 0 0,0 1-1 0 0,0 0 0 0 0,0-1 1 0 0,0 1-1 0 0,0-1 1 0 0,0 1-1 0 0,0 0 0 0 0,0-1 1 0 0,0 1-1 0 0,0 0 1 0 0,-1-1-1 0 0,1 1 0 0 0,0 0 1 0 0,0-1-1 0 0,0 1 1 0 0,0 0-1 0 0,-1-1 0 0 0,1 1 1 0 0,0 0-1 0 0,0 0 1 0 0,-1-1-1 0 0,1 1 0 0 0,0 0 1 0 0,0 0-1 0 0,-1-1 1 0 0,1 1-1 0 0,0 0 0 0 0,-1 0 1 0 0,1 0-1 0 0,0-1 1 0 0,-1 1-1 0 0,1 0 1 0 0,0 0-1 0 0,-1 0 0 0 0,1 0 1 0 0,0 0-1 0 0,-1 0 1 0 0,1 0-1 0 0,-1 0 0 0 0,1 0 1 0 0,0 0-1 0 0,-1 0 1 0 0,-1 0-50 0 0,0 0 0 0 0,1 1 0 0 0,-1-1 1 0 0,0 0-1 0 0,1 1 0 0 0,-1-1 0 0 0,0 1 1 0 0,1 0-1 0 0,-3 1 0 0 0,0 1 104 0 0,1 1-1 0 0,-1-1 0 0 0,1 1 0 0 0,0 0 1 0 0,0 0-1 0 0,0 0 0 0 0,0 0 0 0 0,-3 7 1 0 0,0 2 602 0 0,-7 24 1 0 0,9-24-568 0 0,0 1 1 0 0,1 0-1 0 0,0 14 0 0 0,2-23-101 0 0,1-1 0 0 0,0 0 0 0 0,0 1 0 0 0,0-1 0 0 0,0 1 0 0 0,1-1 0 0 0,0 0 0 0 0,0 0-1 0 0,0 1 1 0 0,1-1 0 0 0,-1 0 0 0 0,1 0 0 0 0,4 7 0 0 0,-5-9-28 0 0,0-1 0 0 0,0 0 0 0 0,1 1 1 0 0,-1-1-1 0 0,1 0 0 0 0,-1 0 0 0 0,1 1 0 0 0,-1-1 1 0 0,1 0-1 0 0,0-1 0 0 0,-1 1 0 0 0,1 0 0 0 0,0 0 1 0 0,0-1-1 0 0,-1 1 0 0 0,5 0 0 0 0,-3-1 19 0 0,1 0-1 0 0,0 0 0 0 0,0 0 0 0 0,0 0 1 0 0,-1-1-1 0 0,1 1 0 0 0,7-3 0 0 0,1-1-674 0 0,0-1-1 0 0,-1-1 1 0 0,0 0-1 0 0,11-7 1 0 0,9-11-6915 0 0,-17 12 1033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2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5 12960 0 0,'0'0'594'0'0,"-17"-4"336"0"0,13 3-603 0 0,0 1 0 0 0,0 0 1 0 0,0 1-1 0 0,0-1 0 0 0,0 1 1 0 0,0 0-1 0 0,1 0 0 0 0,-1 0 1 0 0,0 0-1 0 0,1 1 1 0 0,-1-1-1 0 0,0 1 0 0 0,1 0 1 0 0,0 0-1 0 0,0 1 0 0 0,-1-1 1 0 0,-2 3-1 0 0,-1 2 93 0 0,0-1-1 0 0,0 1 1 0 0,1 0 0 0 0,-1 0-1 0 0,-9 17 1 0 0,16-23-358 0 0,-1 0-1 0 0,0 1 1 0 0,0-1 0 0 0,1 1-1 0 0,-1-1 1 0 0,1 1 0 0 0,-1-1-1 0 0,1 1 1 0 0,0-1 0 0 0,-1 1-1 0 0,1-1 1 0 0,0 1 0 0 0,0 0-1 0 0,0-1 1 0 0,0 1 0 0 0,1-1-1 0 0,-1 1 1 0 0,0 0 0 0 0,1-1-1 0 0,0 3 1 0 0,0-2-8 0 0,1 1-1 0 0,-1-1 1 0 0,1 0 0 0 0,-1 0-1 0 0,1 0 1 0 0,0 0 0 0 0,0 0-1 0 0,0 0 1 0 0,0 0-1 0 0,0-1 1 0 0,3 3 0 0 0,6 1 29 0 0,-1 0-1 0 0,1 0 1 0 0,0-1 0 0 0,15 4 0 0 0,53 15 727 0 0,-77-23-783 0 0,-1 0 0 0 0,1 1 0 0 0,-1-1 1 0 0,1 1-1 0 0,-1-1 0 0 0,0 1 0 0 0,1-1 1 0 0,-1 1-1 0 0,0 0 0 0 0,0 0 0 0 0,1 0 1 0 0,-1 0-1 0 0,0 0 0 0 0,0 0 0 0 0,0 0 1 0 0,0 0-1 0 0,0 0 0 0 0,0 0 0 0 0,0 1 1 0 0,-1-1-1 0 0,1 0 0 0 0,0 1 0 0 0,-1-1 1 0 0,1 0-1 0 0,-1 1 0 0 0,1-1 0 0 0,-1 1 1 0 0,0-1-1 0 0,1 1 0 0 0,-1-1 1 0 0,0 1-1 0 0,0-1 0 0 0,0 1 0 0 0,0-1 1 0 0,0 1-1 0 0,-1-1 0 0 0,1 1 0 0 0,0-1 1 0 0,-1 1-1 0 0,1-1 0 0 0,-1 0 0 0 0,1 1 1 0 0,-2 1-1 0 0,-1 2-78 0 0,1 0 0 0 0,-1 0 0 0 0,0-1-1 0 0,0 1 1 0 0,-1-1 0 0 0,1 1 0 0 0,-1-1 0 0 0,0 0 0 0 0,0 0 0 0 0,-7 4 0 0 0,-17 9-2654 0 0,19-14 747 0 0</inkml:trace>
  <inkml:trace contextRef="#ctx0" brushRef="#br0" timeOffset="1">300 13 18455 0 0,'-11'4'1153'0'0,"0"2"-1"0"0,0-1 1 0 0,1 2-1 0 0,-12 8 1 0 0,21-15-1106 0 0,1 0 0 0 0,-1 1 0 0 0,1-1 0 0 0,0 1 0 0 0,-1-1 0 0 0,1 0 0 0 0,-1 1 0 0 0,1-1 0 0 0,0 1 0 0 0,-1-1 0 0 0,1 1 0 0 0,0 0 0 0 0,0-1 1 0 0,-1 1-1 0 0,1-1 0 0 0,0 1 0 0 0,0-1 0 0 0,0 1 0 0 0,0 0 0 0 0,0-1 0 0 0,0 1 0 0 0,0-1 0 0 0,0 1 0 0 0,0 0 0 0 0,0 0 0 0 0,0 0-12 0 0,1 0 1 0 0,-1 0-1 0 0,1 0 1 0 0,-1 0-1 0 0,1 0 0 0 0,0 0 1 0 0,-1-1-1 0 0,1 1 0 0 0,0 0 1 0 0,0 0-1 0 0,-1-1 1 0 0,1 1-1 0 0,1 0 0 0 0,2 2 68 0 0,0-1-1 0 0,0 0 0 0 0,0 0 1 0 0,0-1-1 0 0,0 0 0 0 0,6 2 1 0 0,15 1 86 0 0,-10-2-61 0 0,0 1-1 0 0,1 1 0 0 0,-1 0 1 0 0,21 9-1 0 0,-33-12-117 0 0,-1 0 0 0 0,0 0 0 0 0,0 1 0 0 0,0-1 0 0 0,0 0 0 0 0,0 1 0 0 0,0 0 0 0 0,-1-1 0 0 0,1 1 1 0 0,-1 0-1 0 0,1 0 0 0 0,-1 0 0 0 0,1 0 0 0 0,-1 0 0 0 0,0 0 0 0 0,1 3 0 0 0,-1-1 12 0 0,0-1 1 0 0,0 1-1 0 0,0 0 1 0 0,-1-1-1 0 0,0 1 1 0 0,1 0-1 0 0,-1 0 1 0 0,-1-1-1 0 0,0 8 1 0 0,-1-3-5 0 0,0 1 1 0 0,-1 0-1 0 0,0-1 1 0 0,0 1 0 0 0,-1-1-1 0 0,0 0 1 0 0,0 0-1 0 0,-7 8 1 0 0,5-7-309 0 0,0 0-1 0 0,-1-1 1 0 0,0 1 0 0 0,0-2 0 0 0,-1 1-1 0 0,0-1 1 0 0,0 0 0 0 0,-1-1-1 0 0,-9 6 1 0 0,-1-2-5900 0 0,2-4-1967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5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1584 3224 0 0,'-10'17'3617'0'0,"11"-15"-3001"0"0,-5 6 2065 0 0,4-5-2866 0 0,0-2 637 0 0,0-1-1 0 0,0 1 1 0 0,0 0-1 0 0,0-1 1 0 0,0 1-1 0 0,0 0 1 0 0,0-1 0 0 0,0 1-1 0 0,0 0 1 0 0,0-1-1 0 0,1 1 1 0 0,-1 0-1 0 0,0-1 1 0 0,0 1-1 0 0,1-1 1 0 0,-1 1 0 0 0,0 0-1 0 0,1-1 1 0 0,-1 1-1 0 0,0-1 1 0 0,1 1-1 0 0,2 5 1029 0 0,-1-4-1192 0 0,0-1 0 0 0,1 1 0 0 0,-1-1 0 0 0,0 0-1 0 0,0 0 1 0 0,6 2 0 0 0,4 3 143 0 0,-11-5 761 0 0,2-2-1124 0 0,0 1 0 0 0,0-1 1 0 0,0 0-1 0 0,0 0 1 0 0,-1 0-1 0 0,1 0 1 0 0,0 0-1 0 0,-1 0 1 0 0,1-1-1 0 0,-1 1 1 0 0,5-4-1 0 0,23-22 1113 0 0,-26 22-1047 0 0,0 0-1 0 0,-1 0 1 0 0,5-9 0 0 0,9-12-170 0 0,83-77 439 0 0,-19 20-97 0 0,-34 27-173 0 0,2-4-78 0 0,57-48 16 0 0,-90 91-45 0 0,32-23 1 0 0,-20 16-27 0 0,17-13-16 0 0,0 0 141 0 0,70-73 1 0 0,47-50 428 0 0,-121 121-495 0 0,29-19 36 0 0,3-4 29 0 0,-36 27-84 0 0,-5 3 42 0 0,2 2 0 0 0,50-36-1 0 0,-68 56-38 0 0,-1-1-1 0 0,0 0 1 0 0,-1-1 0 0 0,0 0-1 0 0,20-24 1 0 0,-24 23 7 0 0,2 1-1 0 0,0 0 1 0 0,0 1-1 0 0,27-19 1 0 0,-29 23-7 0 0,13-7-8 0 0,-13 8 2 0 0,-1 1 1 0 0,0-2 0 0 0,13-9-1 0 0,-19 13 45 0 0,-2 2-31 0 0,0 0 1 0 0,0 1-1 0 0,0-1 0 0 0,0 0 1 0 0,0 0-1 0 0,0 0 0 0 0,0 0 0 0 0,0 0 1 0 0,-1-1-1 0 0,1 1 0 0 0,0 0 1 0 0,-1 0-1 0 0,1 0 0 0 0,-1-1 0 0 0,1-1 1 0 0,10-10-759 0 0,-8 7 739 0 0,-2 5-23 0 0,0 0 0 0 0,-1 0 0 0 0,1 0 0 0 0,0 0 0 0 0,-1 0-1 0 0,0-1 1 0 0,1 1 0 0 0,-1 0 0 0 0,0 0 0 0 0,1 0 0 0 0,-1-3 0 0 0,1 3 33 0 0,1-1-20 0 0,-2 1 191 0 0,1 1-17 0 0,-2-5-112 0 0,-2-6 105 0 0,2 10-214 0 0,0 0-1 0 0,1 0 0 0 0,-1 0 0 0 0,0 0 0 0 0,0 1 1 0 0,0-1-1 0 0,0 0 0 0 0,0 1 0 0 0,0-1 1 0 0,0 1-1 0 0,0-1 0 0 0,0 1 0 0 0,0-1 1 0 0,0 1-1 0 0,0 0 0 0 0,-2-1 0 0 0,-22-5 117 0 0,18 5-85 0 0,-9-4 25 0 0,-24-4 0 0 0,34 7-29 0 0,-27-5 70 0 0,-49-19 0 0 0,34 14 40 0 0,24 6-112 0 0,20 6 0 0 0,7-2 0 0 0,0 1 0 0 0,1 0 0 0 0,0-1 0 0 0,-1 1 0 0 0,1 1 0 0 0,0-1 0 0 0,0 0 0 0 0,-1 1 0 0 0,1 0 0 0 0,0 0 0 0 0,7 0 0 0 0,44 5 0 0 0,-39-1-20 0 0,-4-2-29 0 0,1 1 0 0 0,-1 0 1 0 0,0 1-1 0 0,16 8 0 0 0,-24-11 49 0 0,-1 1 0 0 0,1-1 0 0 0,-1 0 0 0 0,1 0 0 0 0,0 0 0 0 0,5 0 0 0 0,8 1 0 0 0,-7 0 0 0 0,1-1 0 0 0,-1-1 0 0 0,1 0 0 0 0,11-1 0 0 0,6 0 0 0 0,12 0 223 0 0,19 1-431 0 0,-35 1 365 0 0,-20-1-145 0 0,-1 0 0 0 0,0-1-1 0 0,0 2 1 0 0,0-1 0 0 0,0 0-1 0 0,0 1 1 0 0,0-1 0 0 0,0 1-1 0 0,0 0 1 0 0,0 0-1 0 0,4 2 1 0 0,2 0-41 0 0,-3 0 27 0 0,-10 3 33 0 0,-11 8-31 0 0,-18 21 0 0 0,-3 4 0 0 0,27-29 2 0 0,0 1 0 0 0,-9 14 0 0 0,-2 1 45 0 0,-36 56 73 0 0,16-22-24 0 0,18-26 3 0 0,13-19-26 0 0,-1-1 0 0 0,-13 14 0 0 0,3-3-91 0 0,20-25 0 0 0,-1 0 0 0 0,1 0-1 0 0,0 0 1 0 0,0 0-1 0 0,0 0 1 0 0,-1 0-1 0 0,1 0 1 0 0,0 0 0 0 0,0 0-1 0 0,0 1 1 0 0,-1-1-1 0 0,1 0 1 0 0,0 0-1 0 0,0 0 1 0 0,0 0 0 0 0,-1-1-1 0 0,1 1 1 0 0,0 0-1 0 0,0 0 1 0 0,-1 0 0 0 0,1 0-1 0 0,0 0 1 0 0,0 0-1 0 0,0 0 1 0 0,0 0-1 0 0,-1 0 1 0 0,1-8 20 0 0,0 7-6 0 0,0 1 0 0 0,1-1 1 0 0,-1 0-1 0 0,0 1 0 0 0,0-1 0 0 0,0 0 0 0 0,0 1 0 0 0,0-1 1 0 0,0 0-1 0 0,0 1 0 0 0,-1-1 0 0 0,1 0 0 0 0,0 1 0 0 0,0-1 1 0 0,0 1-1 0 0,-1-1 0 0 0,1 0 0 0 0,0 1 0 0 0,-1-2 0 0 0,0-2-1107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2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19351 0 0,'0'0'1472'0'0,"-6"5"-928"0"0,0-5-440 0 0,4 2-104 0 0,-4-2 0 0 0,3 2 0 0 0,1 6 0 0 0,-1 2-5711 0 0,3-2-1169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5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10 3224 0 0,'0'0'11421'0'0,"-6"-5"-9556"0"0,-3 3-1123 0 0,8 1-670 0 0,0 1 1 0 0,0 0 0 0 0,0-1 0 0 0,0 1 0 0 0,-1 0-1 0 0,1 0 1 0 0,0 0 0 0 0,0 0 0 0 0,0 0 0 0 0,0 0-1 0 0,0 0 1 0 0,-2 1 0 0 0,-10 2 245 0 0,0 1 1 0 0,0 1-1 0 0,1 0 1 0 0,0 0-1 0 0,-1 1 0 0 0,2 1 1 0 0,-1 0-1 0 0,-12 11 0 0 0,-69 62 1096 0 0,81-70-1173 0 0,6-5-87 0 0,1 0 0 0 0,-1 0 0 0 0,1 0-1 0 0,-5 7 1 0 0,10-12-154 0 0,0 1 0 0 0,0-1 0 0 0,0 0 0 0 0,-1 0 0 0 0,1 1 0 0 0,0-1 0 0 0,0 0 0 0 0,0 0 0 0 0,0 0 0 0 0,0 1 0 0 0,-1-1 0 0 0,1 0 0 0 0,0 1 0 0 0,0-1 0 0 0,0 0 0 0 0,0 0 0 0 0,0 1 0 0 0,0-1 0 0 0,0 0 0 0 0,0 0 0 0 0,0 1 0 0 0,0-1 0 0 0,0 0 0 0 0,0 1 0 0 0,0-1 0 0 0,0 0 0 0 0,0 0 0 0 0,0 1 0 0 0,1-1 0 0 0,-1 0 0 0 0,0 0 0 0 0,0 1 0 0 0,0-1 0 0 0,0 0 0 0 0,0 0 0 0 0,1 1 0 0 0,-1-1 0 0 0,0 0 0 0 0,0 0 0 0 0,0 0 0 0 0,1 1 0 0 0,-1-1 0 0 0,0 0 0 0 0,0 0 0 0 0,1 0 0 0 0,-1 0 0 0 0,0 0 0 0 0,1 1 0 0 0,12 0 0 0 0,-11 0 0 0 0,19 0 9 0 0,1-1-1 0 0,32-4 1 0 0,-38 2-3 0 0,0 0 1 0 0,1 2-1 0 0,-1 0 0 0 0,1 1 1 0 0,29 5-1 0 0,-43-6 4 0 0,-1 1-1 0 0,0-1 0 0 0,1 1 1 0 0,-1 0-1 0 0,0 0 0 0 0,0 0 0 0 0,0 0 1 0 0,0 0-1 0 0,0 1 0 0 0,0-1 1 0 0,0 1-1 0 0,0-1 0 0 0,0 1 1 0 0,-1 0-1 0 0,1-1 0 0 0,-1 1 1 0 0,1 0-1 0 0,1 3 0 0 0,-2-3 20 0 0,0 1-1 0 0,0 0 0 0 0,-1 0 0 0 0,1 0 1 0 0,0-1-1 0 0,-1 1 0 0 0,0 0 1 0 0,0 0-1 0 0,0 0 0 0 0,0 0 1 0 0,0 0-1 0 0,0 0 0 0 0,-1 3 1 0 0,-2 3 42 0 0,1-1 1 0 0,-2 1 0 0 0,1-1-1 0 0,-1 1 1 0 0,0-1 0 0 0,-1 0 0 0 0,0 0-1 0 0,-8 9 1 0 0,0-2 3 0 0,-1-1-1 0 0,0-1 1 0 0,-1 0 0 0 0,-1-1-1 0 0,0-1 1 0 0,0 0 0 0 0,-23 10-1 0 0,35-19-215 0 0,-1 1-1 0 0,1-2 1 0 0,-1 1-1 0 0,0 0 1 0 0,1-1-1 0 0,-8 1 1 0 0,23-14-6965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47 8032 0 0,'0'0'726'0'0,"0"-19"385"0"0,-3 10 1045 0 0,3 8-1941 0 0,0 0 0 0 0,-1 1 1 0 0,1-1-1 0 0,0 0 0 0 0,0 1 1 0 0,0-1-1 0 0,0 0 0 0 0,-1 1 1 0 0,1-1-1 0 0,0 1 0 0 0,-1-1 1 0 0,1 0-1 0 0,0 1 0 0 0,-1-1 1 0 0,1 1-1 0 0,-1-1 0 0 0,1 1 1 0 0,0-1-1 0 0,-1 1 0 0 0,1-1 1 0 0,-1 1-1 0 0,0 0 0 0 0,1-1 1 0 0,-1 1-1 0 0,0-1 0 0 0,-8 11 1151 0 0,6-8-1253 0 0,0 1 0 0 0,1 0 1 0 0,0 0-1 0 0,-1 0 0 0 0,1 0 1 0 0,0 0-1 0 0,1 1 0 0 0,-3 5 1 0 0,-10 31 521 0 0,13-36-606 0 0,-4 13 43 0 0,0 0-1 0 0,2 0 1 0 0,0 1 0 0 0,1-1 0 0 0,0 1 0 0 0,2-1 0 0 0,0 1 0 0 0,1-1 0 0 0,0 1-1 0 0,6 23 1 0 0,-6-38-48 0 0,0-1-1 0 0,0 1 0 0 0,0 0 1 0 0,0-1-1 0 0,0 1 0 0 0,1-1 1 0 0,-1 0-1 0 0,1 1 0 0 0,-1-1 1 0 0,1 0-1 0 0,0 0 0 0 0,0 0 0 0 0,0 0 1 0 0,0 0-1 0 0,1 0 0 0 0,-1-1 1 0 0,0 1-1 0 0,1-1 0 0 0,-1 0 1 0 0,1 1-1 0 0,-1-1 0 0 0,1 0 1 0 0,0-1-1 0 0,-1 1 0 0 0,1 0 1 0 0,0-1-1 0 0,-1 1 0 0 0,1-1 1 0 0,0 0-1 0 0,0 0 0 0 0,0 0 1 0 0,-1 0-1 0 0,1-1 0 0 0,0 1 0 0 0,0-1 1 0 0,-1 0-1 0 0,1 1 0 0 0,0-1 1 0 0,-1 0-1 0 0,1-1 0 0 0,-1 1 1 0 0,1 0-1 0 0,-1-1 0 0 0,0 1 1 0 0,1-1-1 0 0,2-3 0 0 0,9-8 228 0 0,-1 0-1 0 0,0-1 0 0 0,-1 0 0 0 0,0-1 1 0 0,18-33-1 0 0,-13 16 105 0 0,-2 0 0 0 0,13-43 0 0 0,-1-3 910 0 0,-26 77-633 0 0,-1 22-258 0 0,5 63-233 0 0,-4-52-135 0 0,4 34 1 0 0,-4-59-2 0 0,1 1 1 0 0,0-1-1 0 0,1 1 0 0 0,3 9 0 0 0,7 4-2170 0 0,-11-19 1013 0 0,0 0 1 0 0,-1 0-1 0 0,1-1 1 0 0,0 1-1 0 0,0-1 1 0 0,5 4-1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3:5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7 265 10136 0 0,'0'0'918'0'0,"-4"-8"3449"0"0,4 6-4061 0 0,-1 0-1 0 0,0 0 1 0 0,1 0 0 0 0,0 0 0 0 0,-1 0 0 0 0,1 0-1 0 0,0 0 1 0 0,1-4 0 0 0,-1 2 82 0 0,0 3 82 0 0,1 0-284 0 0,0-1 0 0 0,0 1 0 0 0,0-1 0 0 0,-1 0-1 0 0,1 0 1 0 0,0 0 0 0 0,-1 1 0 0 0,2-5-1 0 0,1-5 471 0 0,0 1 0 0 0,1-1 0 0 0,6-12 0 0 0,21-25 760 0 0,-25 39-1233 0 0,0 1 1 0 0,0 0-1 0 0,1 0 0 0 0,0 1 0 0 0,8-8 0 0 0,9-8 62 0 0,-24 23-243 0 0,0-1-1 0 0,1 0 1 0 0,0 1-1 0 0,-1-1 0 0 0,1 1 1 0 0,-1-1-1 0 0,1 1 1 0 0,0-1-1 0 0,-1 1 1 0 0,1-1-1 0 0,0 1 1 0 0,-1-1-1 0 0,1 1 1 0 0,0 0-1 0 0,0 0 0 0 0,-1-1 1 0 0,1 1-1 0 0,0 0 1 0 0,0 0-1 0 0,0 0 1 0 0,-1 0-1 0 0,1 0 1 0 0,0 0-1 0 0,0 0 1 0 0,0 0-1 0 0,0 0 0 0 0,-1 0 1 0 0,1 0-1 0 0,0 1 1 0 0,0-1-1 0 0,-1 0 1 0 0,1 1-1 0 0,0-1 1 0 0,0 0-1 0 0,-1 1 1 0 0,1-1-1 0 0,0 1 0 0 0,-1-1 1 0 0,1 1-1 0 0,-1-1 1 0 0,1 1-1 0 0,0-1 1 0 0,0 2-1 0 0,2 4 7 0 0,-1-1 0 0 0,0 1 0 0 0,0 0 0 0 0,0 0 0 0 0,0 0 0 0 0,-1 0 0 0 0,0 0 0 0 0,0 11 0 0 0,5 21 38 0 0,2-2-36 0 0,-8-36-9 0 0,0 0 0 0 0,0 1 0 0 0,0-1 0 0 0,0 0 0 0 0,0 1 1 0 0,0-1-1 0 0,1 0 0 0 0,-1 1 0 0 0,0-1 0 0 0,0 0 0 0 0,0 1 0 0 0,0-1 0 0 0,0 0 0 0 0,0 1 0 0 0,1-1 0 0 0,-1 0 0 0 0,0 0 0 0 0,0 1 0 0 0,0-1 0 0 0,1 0 0 0 0,-1 0 0 0 0,0 0 0 0 0,0 1 0 0 0,1-1 0 0 0,-1 0 1 0 0,0 0-1 0 0,1 0 0 0 0,-1 0 0 0 0,0 1 0 0 0,1-1 0 0 0,-1 0 0 0 0,0 0 0 0 0,0 0 0 0 0,1 0 0 0 0,-1 0 0 0 0,0 0 0 0 0,1 0 0 0 0,-1 0 0 0 0,0 0 0 0 0,1 0 0 0 0,-1 0 0 0 0,0 0 0 0 0,1 0 0 0 0,-1 0 0 0 0,0 0 1 0 0,1-1-1 0 0,-1 1 0 0 0,1 0 0 0 0,-1 0 7 0 0,3-1 3 0 0,0 0 0 0 0,-1 0 0 0 0,1 0 0 0 0,0 0 0 0 0,-1-1 1 0 0,1 1-1 0 0,-1-1 0 0 0,1 0 0 0 0,-1 1 0 0 0,0-1 0 0 0,0 0 0 0 0,0 0 0 0 0,0-1 0 0 0,3-3 0 0 0,4-6 54 0 0,12-23 1 0 0,-11 17-28 0 0,19-25 152 0 0,-25 38-118 0 0,-1 1 1 0 0,1-1 0 0 0,0 1-1 0 0,0 0 1 0 0,1 0 0 0 0,9-6 0 0 0,-14 10-66 0 0,1-1 0 0 0,0 1 0 0 0,-1 0 0 0 0,1 0 0 0 0,-1-1 0 0 0,1 1 0 0 0,0 0 0 0 0,-1 0 0 0 0,1 0 0 0 0,0 0 0 0 0,-1 0 0 0 0,1 0 0 0 0,0 0 0 0 0,-1 0 0 0 0,1 0 0 0 0,-1 0 0 0 0,1 0 0 0 0,0 0 1 0 0,-1 0-1 0 0,1 0 0 0 0,0 1 0 0 0,-1-1 0 0 0,1 0 0 0 0,-1 1 0 0 0,1-1 0 0 0,0 1 0 0 0,0 0-1 0 0,1 0 1 0 0,-1 0-1 0 0,0 1 0 0 0,0-1 1 0 0,0 1-1 0 0,0-1 0 0 0,0 1 0 0 0,0-1 1 0 0,1 4-1 0 0,1 3 2 0 0,-1 1 0 0 0,3 17-1 0 0,-4-25-1 0 0,5 49 124 0 0,-3-25-1372 0 0,1-1-1 0 0,1 0 1 0 0,8 27-1 0 0,-8-40-613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2760 0 0,'0'0'265'0'0,"-12"11"-89"0"0,8-8-264 0 0,-4 4 71 0 0,7-7 17 0 0,-5 2 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55 1840 0 0,'0'0'4905'0'0,"12"-14"-452"0"0,-7 3-1310 0 0,1 4-1180 0 0,-6 6-1834 0 0,1 1 1 0 0,-1-1 0 0 0,0 0 0 0 0,1 0 0 0 0,-1 0 0 0 0,0 0-1 0 0,0 0 1 0 0,0 1 0 0 0,0-1 0 0 0,1 0 0 0 0,-1 0 0 0 0,0 0-1 0 0,-1 0 1 0 0,1 0 0 0 0,0 0 0 0 0,0 1 0 0 0,0-2 0 0 0,-1 1-48 0 0,1 1 1 0 0,0 0 0 0 0,-1-1 0 0 0,1 1 0 0 0,0-1 0 0 0,-1 1 0 0 0,1 0 0 0 0,0-1-1 0 0,-1 1 1 0 0,1 0 0 0 0,-1-1 0 0 0,1 1 0 0 0,0 0 0 0 0,-1 0 0 0 0,1 0 0 0 0,-1-1-1 0 0,1 1 1 0 0,-1 0 0 0 0,1 0 0 0 0,-1 0 0 0 0,0 0 0 0 0,-1 0 10 0 0,-1 0 1 0 0,1 0-1 0 0,0 0 0 0 0,0 1 1 0 0,0-1-1 0 0,0 1 1 0 0,-1-1-1 0 0,1 1 0 0 0,0 0 1 0 0,0 0-1 0 0,0 0 1 0 0,1 0-1 0 0,-3 1 0 0 0,-7 5 269 0 0,5-3-226 0 0,0 0 1 0 0,1 0-1 0 0,-1 1 0 0 0,1 0 1 0 0,0 0-1 0 0,0 0 0 0 0,-5 8 0 0 0,-3 5 57 0 0,7-11 8 0 0,1 0 1 0 0,1 0-1 0 0,-1 0 1 0 0,1 0-1 0 0,1 1 0 0 0,-1 0 1 0 0,1 0-1 0 0,1 0 1 0 0,-3 9-1 0 0,5-14-214 0 0,-1-1 0 0 0,1 1 0 0 0,0-1 0 0 0,0 1 1 0 0,1-1-1 0 0,-1 1 0 0 0,0-1 0 0 0,1 1 0 0 0,0-1 0 0 0,-1 0 0 0 0,1 1 1 0 0,0-1-1 0 0,0 0 0 0 0,0 1 0 0 0,1-1 0 0 0,-1 0 0 0 0,0 0 0 0 0,1 0 1 0 0,0 0-1 0 0,-1 0 0 0 0,1-1 0 0 0,0 1 0 0 0,0 0 0 0 0,0-1 0 0 0,0 1 1 0 0,0-1-1 0 0,0 0 0 0 0,4 2 0 0 0,5 2 73 0 0,-1-1 1 0 0,1-1-1 0 0,0 0 1 0 0,21 3-1 0 0,-19-4 83 0 0,-4-1-137 0 0,-1 0 0 0 0,1 1 1 0 0,-1 0-1 0 0,16 6 0 0 0,-23-7 8 0 0,1-1 0 0 0,-1 1 0 0 0,0 0 0 0 0,1 0 0 0 0,-1 0 0 0 0,0 0 0 0 0,1 0 0 0 0,-1 0 0 0 0,0 0 0 0 0,0 0 0 0 0,0 0 0 0 0,0 0 0 0 0,0 1 0 0 0,0-1 0 0 0,0 0 0 0 0,-1 1 0 0 0,1-1 0 0 0,0 0 0 0 0,-1 1 0 0 0,1-1 0 0 0,-1 1 0 0 0,0-1 0 0 0,1 1 0 0 0,-1 0 1 0 0,0-1-1 0 0,0 1 0 0 0,0-1 0 0 0,0 1 0 0 0,0-1 0 0 0,0 1 0 0 0,0-1 0 0 0,-1 1 0 0 0,0 1 0 0 0,-1 7 346 0 0,-2 8-98 0 0,-1 0 1 0 0,-1 0 0 0 0,-11 23-1 0 0,5-18-290 0 0,-1 0-1 0 0,-2 0 1 0 0,-22 26-1 0 0,26-36-102 0 0,-1 0-1 0 0,0-2 0 0 0,0 1 1 0 0,-1-2-1 0 0,0 1 0 0 0,-21 10 1 0 0,24-16-935 0 0,2-2-70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33 2760 0 0,'3'-3'248'0'0,"2"-10"5629"0"0,-5 0 1534 0 0,-1 13-7342 0 0,1 0 1 0 0,0-1 0 0 0,-1 1 0 0 0,1 0 0 0 0,0-1 0 0 0,-1 1 0 0 0,1 0 0 0 0,0 0 0 0 0,-1-1 0 0 0,1 1 0 0 0,-1 0 0 0 0,1 0 0 0 0,0 0 0 0 0,-1-1 0 0 0,1 1 0 0 0,-1 0 0 0 0,1 0 0 0 0,-1 0 0 0 0,1 0-1 0 0,-1 0 1 0 0,1 0 0 0 0,0 0 0 0 0,-1 0 0 0 0,1 0 0 0 0,-2 1 0 0 0,-12 5 704 0 0,-7 15-305 0 0,-11 18-252 0 0,-45 61-50 0 0,64-81-105 0 0,0 2 1 0 0,2-1 0 0 0,-12 28-1 0 0,12-21 37 0 0,-21 58 471 0 0,28-72-403 0 0,1 0 0 0 0,0 0-1 0 0,1 0 1 0 0,-1 24 0 0 0,3-37-124 0 0,0 1 0 0 0,0 0 0 0 0,0 0 0 0 0,0 0 1 0 0,0 0-1 0 0,0 0 0 0 0,0 0 0 0 0,1 0 0 0 0,-1 0 0 0 0,0-1 0 0 0,0 1 0 0 0,1 0 1 0 0,-1 0-1 0 0,1 0 0 0 0,-1 0 0 0 0,0-1 0 0 0,1 1 0 0 0,0 0 0 0 0,0 0 0 0 0,0 0-15 0 0,-1-1-1 0 0,1 0 1 0 0,-1 0 0 0 0,1 1-1 0 0,0-1 1 0 0,-1 0-1 0 0,1 0 1 0 0,-1 0-1 0 0,1 0 1 0 0,0 0-1 0 0,-1 0 1 0 0,1 0-1 0 0,-1 0 1 0 0,1 0-1 0 0,0 0 1 0 0,-1-1-1 0 0,1 1 1 0 0,-1 0-1 0 0,1 0 1 0 0,-1 0-1 0 0,2-1 1 0 0,3-2 85 0 0,0-1-1 0 0,1 1 1 0 0,-2-1 0 0 0,7-6-1 0 0,-7 6-87 0 0,23-22 319 0 0,-2-2 1 0 0,35-48-1 0 0,-13 14-62 0 0,-19 26-45 0 0,-17 21-119 0 0,1 0-1 0 0,1 0 0 0 0,0 1 0 0 0,17-15 1 0 0,-29 29-115 0 0,-1 0 1 0 0,0-1-1 0 0,0 1 1 0 0,1 0 0 0 0,-1-1-1 0 0,0 1 1 0 0,1 0 0 0 0,-1-1-1 0 0,0 1 1 0 0,1 0-1 0 0,-1 0 1 0 0,0 0 0 0 0,1-1-1 0 0,-1 1 1 0 0,1 0 0 0 0,-1 0-1 0 0,0 0 1 0 0,1 0-1 0 0,-1 0 1 0 0,1 0 0 0 0,-1 0-1 0 0,0-1 1 0 0,1 1 0 0 0,-1 0-1 0 0,1 1 1 0 0,-1-1-1 0 0,1 0 1 0 0,-1 0 0 0 0,0 0-1 0 0,1 0 1 0 0,-1 0 0 0 0,1 0-1 0 0,-1 0 1 0 0,0 1-1 0 0,1-1 1 0 0,-1 0 0 0 0,0 0-1 0 0,1 1 1 0 0,-1-1 0 0 0,0 0-1 0 0,1 0 1 0 0,-1 1-1 0 0,0-1 1 0 0,1 0 0 0 0,-1 1-1 0 0,0-1 1 0 0,0 0 0 0 0,0 1-1 0 0,1-1 1 0 0,-1 1-1 0 0,0-1 1 0 0,0 0 0 0 0,0 1-1 0 0,0-1 1 0 0,0 1 0 0 0,0-1-1 0 0,0 0 1 0 0,1 1-1 0 0,-1-1 1 0 0,-1 1 0 0 0,1 28 193 0 0,0-27-193 0 0,-6 43 80 0 0,-2-1 0 0 0,-19 58 0 0 0,6-23 0 0 0,6-18-14 0 0,2 0-1 0 0,-6 97 0 0 0,18-150-55 0 0,1 1 0 0 0,0-1 0 0 0,1 0-1 0 0,0 0 1 0 0,0 0 0 0 0,1 0 0 0 0,0 0-1 0 0,5 12 1 0 0,-7-20-9 0 0,0 1-1 0 0,1 0 1 0 0,-1-1 0 0 0,1 1-1 0 0,-1-1 1 0 0,1 1 0 0 0,-1 0-1 0 0,1-1 1 0 0,-1 1 0 0 0,1-1-1 0 0,0 1 1 0 0,-1-1 0 0 0,1 0-1 0 0,0 1 1 0 0,0-1-1 0 0,-1 0 1 0 0,1 1 0 0 0,0-1-1 0 0,0 0 1 0 0,-1 0 0 0 0,1 0-1 0 0,0 0 1 0 0,0 1 0 0 0,-1-1-1 0 0,1 0 1 0 0,0 0 0 0 0,0-1-1 0 0,0 1 1 0 0,-1 0-1 0 0,1 0 1 0 0,0 0 0 0 0,0 0-1 0 0,-1-1 1 0 0,1 1 0 0 0,0 0-1 0 0,0-1 1 0 0,-1 1 0 0 0,1-1-1 0 0,0 1 1 0 0,-1-1 0 0 0,1 1-1 0 0,0-1 1 0 0,3-2 22 0 0,-1 1 1 0 0,0-1-1 0 0,0 0 0 0 0,1 0 1 0 0,4-7-1 0 0,89-144 380 0 0,11-16-622 0 0,-91 146-1197 0 0,16-32 0 0 0,-27 40-4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14512 0 0,'0'0'1313'0'0,"-8"2"-937"0"0,6-2-216 0 0,1 0 1 0 0,-1 0-1 0 0,1 0 1 0 0,-1 0-1 0 0,1 1 1 0 0,-1-1-1 0 0,1 0 1 0 0,0 1-1 0 0,-1-1 1 0 0,1 1-1 0 0,0-1 1 0 0,-1 1-1 0 0,1 0 0 0 0,0-1 1 0 0,0 1-1 0 0,-1 0 1 0 0,1 0-1 0 0,0 0 1 0 0,0 0-1 0 0,0 0 1 0 0,0 0-1 0 0,-1 2 1 0 0,-21 27 816 0 0,1 5-815 0 0,-29 58-1 0 0,45-80 6 0 0,0 1 0 0 0,1 1 0 0 0,1-1 0 0 0,0 1 0 0 0,1 0 0 0 0,0 0-1 0 0,0 24 1 0 0,3-35-90 0 0,0 0-1 0 0,1 0 0 0 0,-1 0 0 0 0,1 1 0 0 0,0-1 0 0 0,1 0 1 0 0,-1 0-1 0 0,0 0 0 0 0,1-1 0 0 0,0 1 0 0 0,0 0 1 0 0,0-1-1 0 0,1 1 0 0 0,4 5 0 0 0,-6-8-49 0 0,1 1 0 0 0,-1-1-1 0 0,1 0 1 0 0,-1 1 0 0 0,1-1-1 0 0,0 0 1 0 0,0 0 0 0 0,-1 0 0 0 0,1 0-1 0 0,0 0 1 0 0,0-1 0 0 0,0 1-1 0 0,0-1 1 0 0,0 1 0 0 0,0-1-1 0 0,0 0 1 0 0,0 1 0 0 0,0-1 0 0 0,0 0-1 0 0,0 0 1 0 0,0-1 0 0 0,0 1-1 0 0,0 0 1 0 0,0-1 0 0 0,0 1-1 0 0,0-1 1 0 0,0 0 0 0 0,0 1-1 0 0,0-1 1 0 0,0 0 0 0 0,3-2 0 0 0,2-2 85 0 0,-1-1 0 0 0,1 1 1 0 0,-1-1-1 0 0,0 0 1 0 0,0-1-1 0 0,-1 1 1 0 0,1-1-1 0 0,3-8 0 0 0,33-64 698 0 0,-33 60-629 0 0,49-88 1235 0 0,-57 106-1280 0 0,0 4-120 0 0,0-1-1 0 0,0 0 0 0 0,0 1 1 0 0,0-1-1 0 0,-1 0 0 0 0,1 1 1 0 0,-1-1-1 0 0,0 1 1 0 0,0-1-1 0 0,1 1 0 0 0,-2-1 1 0 0,1 1-1 0 0,-1 3 0 0 0,1 2 37 0 0,-3 47 9 0 0,1-36-34 0 0,1-1-1 0 0,2 27 1 0 0,0-41-212 0 0,-1-1 1 0 0,1 1-1 0 0,0 0 0 0 0,0-1 0 0 0,0 1 1 0 0,0-1-1 0 0,1 0 0 0 0,-1 1 1 0 0,4 3-1 0 0,-5-6 107 0 0,1 0 1 0 0,-1-1-1 0 0,1 1 0 0 0,0 0 1 0 0,0-1-1 0 0,-1 1 1 0 0,1 0-1 0 0,0-1 0 0 0,0 1 1 0 0,0-1-1 0 0,-1 1 0 0 0,1-1 1 0 0,0 1-1 0 0,0-1 1 0 0,0 0-1 0 0,0 0 0 0 0,0 1 1 0 0,0-1-1 0 0,0 0 0 0 0,0 0 1 0 0,0 0-1 0 0,0 0 1 0 0,0 0-1 0 0,0 0 0 0 0,0 0 1 0 0,0 0-1 0 0,0-1 0 0 0,0 1 1 0 0,0 0-1 0 0,0 0 1 0 0,-1-1-1 0 0,1 1 0 0 0,0-1 1 0 0,0 1-1 0 0,0-1 1 0 0,0 1-1 0 0,0-1 0 0 0,0 0 1 0 0,37-27-4955 0 0,-14 6 2451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34 11976 0 0,'-3'-22'4136'0'0,"2"21"-3966"0"0,1 0 0 0 0,-1 0 1 0 0,0 1-1 0 0,1-1 1 0 0,-1 0-1 0 0,0 1 0 0 0,1-1 1 0 0,-1 0-1 0 0,0 1 1 0 0,0-1-1 0 0,1 1 1 0 0,-1-1-1 0 0,0 1 0 0 0,0-1 1 0 0,0 1-1 0 0,0 0 1 0 0,0 0-1 0 0,1-1 1 0 0,-1 1-1 0 0,0 0 0 0 0,0 0 1 0 0,0 0-1 0 0,0 0 1 0 0,0 0-1 0 0,0 0 1 0 0,0 0-1 0 0,0 0 0 0 0,0 0 1 0 0,0 0-1 0 0,0 1 1 0 0,0-1-1 0 0,1 0 1 0 0,-1 1-1 0 0,-1 0 0 0 0,-2 0-19 0 0,1 0-1 0 0,0 1 1 0 0,0-1 0 0 0,0 1-1 0 0,0 0 1 0 0,0 0-1 0 0,1 0 1 0 0,-6 5-1 0 0,-4 8-120 0 0,0 0 0 0 0,1 1 0 0 0,-14 29 0 0 0,19-33 99 0 0,0 0 0 0 0,2 0-1 0 0,-1 1 1 0 0,2-1-1 0 0,-1 1 1 0 0,0 17-1 0 0,3-26-45 0 0,1 0 1 0 0,0 1-1 0 0,1-1 0 0 0,-1 1 0 0 0,1-1 1 0 0,0 1-1 0 0,0-1 0 0 0,0 0 0 0 0,0 0 0 0 0,1 1 1 0 0,0-1-1 0 0,0 0 0 0 0,3 5 0 0 0,-4-8-84 0 0,0 1-1 0 0,0-1 1 0 0,0 1 0 0 0,1-1-1 0 0,-1 0 1 0 0,0 1-1 0 0,1-1 1 0 0,-1 0-1 0 0,1 0 1 0 0,-1 0-1 0 0,1 0 1 0 0,-1 0 0 0 0,1 0-1 0 0,0-1 1 0 0,0 1-1 0 0,-1-1 1 0 0,1 1-1 0 0,0-1 1 0 0,0 1-1 0 0,0-1 1 0 0,-1 0 0 0 0,1 0-1 0 0,0 0 1 0 0,0 0-1 0 0,0 0 1 0 0,0 0-1 0 0,-1 0 1 0 0,1-1-1 0 0,0 1 1 0 0,0-1 0 0 0,0 1-1 0 0,-1-1 1 0 0,3-1-1 0 0,1-1 65 0 0,0 0 0 0 0,0 0 0 0 0,0-1 0 0 0,-1 0-1 0 0,1 0 1 0 0,-1 0 0 0 0,0 0 0 0 0,0-1 0 0 0,-1 1-1 0 0,1-1 1 0 0,-1 0 0 0 0,3-6 0 0 0,4-10 515 0 0,14-39-1 0 0,-18 42-571 0 0,4-13 249 0 0,-7 21-71 0 0,0 0 0 0 0,1 0-1 0 0,7-16 1 0 0,-10 26-67 0 0,0 1-110 0 0,-1 0-1 0 0,1 0 0 0 0,-1 0 0 0 0,1 1 1 0 0,-1-1-1 0 0,1 0 0 0 0,-1 1 0 0 0,0-1 0 0 0,1 0 1 0 0,-1 1-1 0 0,0 1 0 0 0,0-3-6 0 0,1 28 31 0 0,-3 34 0 0 0,1-52-29 0 0,1 0-93 0 0,-1 9 194 0 0,1 24 0 0 0,0-39-228 0 0,1 1 0 0 0,-1-1 0 0 0,1 1 0 0 0,0-1 0 0 0,0 0 1 0 0,1 0-1 0 0,-1 1 0 0 0,1-1 0 0 0,0 0 0 0 0,0 0 0 0 0,3 4 0 0 0,-4-7-57 0 0,-1-1 0 0 0,1 0 0 0 0,0 1 1 0 0,0-1-1 0 0,-1 0 0 0 0,1 1 0 0 0,0-1 0 0 0,0 0 0 0 0,-1 0 0 0 0,1 1 0 0 0,0-1 0 0 0,0 0 0 0 0,0 0 0 0 0,-1 0 1 0 0,1 0-1 0 0,0 0 0 0 0,0 0 0 0 0,0-1 0 0 0,-1 1 0 0 0,1 0 0 0 0,0 0 0 0 0,0 0 0 0 0,-1-1 0 0 0,1 1 0 0 0,0 0 1 0 0,-1-1-1 0 0,1 1 0 0 0,0-1 0 0 0,-1 1 0 0 0,1-1 0 0 0,0 0 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11976 0 0,'0'-13'546'0'0,"0"10"-10"0"0,4-14 6725 0 0,-3 18-7196 0 0,1-1-1 0 0,-1 1 0 0 0,0-1 0 0 0,0 1 1 0 0,1-1-1 0 0,-1 1 0 0 0,0 0 1 0 0,0 0-1 0 0,0 0 0 0 0,0-1 0 0 0,0 1 1 0 0,0 0-1 0 0,0 0 0 0 0,0 1 0 0 0,0-1 1 0 0,0 0-1 0 0,0 0 0 0 0,-1 0 1 0 0,1 0-1 0 0,0 1 0 0 0,-1-1 0 0 0,1 0 1 0 0,-1 1-1 0 0,0-1 0 0 0,1 0 0 0 0,-1 2 1 0 0,3 7 368 0 0,-1 0 0 0 0,1 12 0 0 0,-2-6-255 0 0,-1 1 0 0 0,-3 23 0 0 0,2-28 120 0 0,0 0 0 0 0,0 1 0 0 0,1-1 0 0 0,1 0-1 0 0,3 19 1 0 0,-4-26-263 0 0,11-15 842 0 0,-8 4-644 0 0,-1 0-1 0 0,0 0 0 0 0,0 0 1 0 0,-1 0-1 0 0,1-8 1 0 0,4-15-8 0 0,3 0-114 0 0,23-49 0 0 0,-27 68-107 0 0,0 0 1 0 0,1 0 0 0 0,0 1 0 0 0,1 0-1 0 0,0 0 1 0 0,0 1 0 0 0,1 0-1 0 0,9-8 1 0 0,-16 15-41 0 0,0 0-1 0 0,0 0 0 0 0,0 0 1 0 0,0 1-1 0 0,0-1 0 0 0,0 0 1 0 0,0 1-1 0 0,0-1 1 0 0,0 1-1 0 0,1-1 0 0 0,-1 1 1 0 0,0 0-1 0 0,0-1 1 0 0,0 1-1 0 0,1 0 0 0 0,-1 0 1 0 0,0 0-1 0 0,0 0 0 0 0,0 0 1 0 0,1 0-1 0 0,-1 0 1 0 0,0 0-1 0 0,0 1 0 0 0,1-1 1 0 0,-1 0-1 0 0,0 1 1 0 0,0-1-1 0 0,0 1 0 0 0,0-1 1 0 0,0 1-1 0 0,0-1 0 0 0,0 1 1 0 0,0 0-1 0 0,0 0 1 0 0,0-1-1 0 0,0 1 0 0 0,0 0 1 0 0,0 0-1 0 0,-1 0 1 0 0,1 0-1 0 0,0 0 0 0 0,-1 0 1 0 0,2 2-1 0 0,2 4-952 0 0,-1 1 1 0 0,1-1-1 0 0,-1 1 0 0 0,3 14 1 0 0,-5-21 865 0 0,2 15-1680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3680 0 0,'0'-1'4815'0'0,"3"-3"-2202"0"0,3-12 4394 0 0,0-1-3482 0 0,18-40-710 0 0,-15 40-2149 0 0,-4 9-302 0 0,-1 0 0 0 0,6-15 1 0 0,-10 22-212 0 0,2 0 825 0 0,-6 5-660 0 0,-6 14-13 0 0,2 1 1 0 0,0 0-1 0 0,-8 27 0 0 0,16-44-293 0 0,0-1-1 0 0,0 1 1 0 0,1 0-1 0 0,-1-1 0 0 0,1 1 1 0 0,-1-1-1 0 0,1 1 0 0 0,-1-1 1 0 0,1 1-1 0 0,0-1 1 0 0,0 0-1 0 0,0 1 0 0 0,0-1 1 0 0,2 2-1 0 0,-1-2-122 0 0,0 0 0 0 0,0 0 0 0 0,1 0 0 0 0,-1 0 0 0 0,0-1 0 0 0,1 0 0 0 0,-1 1 0 0 0,1-1 0 0 0,-1 0 0 0 0,1 0 0 0 0,-1 0 0 0 0,0 0 0 0 0,1 0 0 0 0,-1-1 0 0 0,1 1 0 0 0,2-2 0 0 0,39-14-4638 0 0,-27 7-3606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2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3224 0 0,'0'0'16131'0'0,"9"-12"-14143"0"0,-3 1-1400 0 0,0 0-1 0 0,0 0 0 0 0,-1-1 1 0 0,-1 1-1 0 0,4-15 0 0 0,15-50 1265 0 0,-20 68-1553 0 0,1 0 249 0 0,1 20-435 0 0,-3-2-119 0 0,-1 0 0 0 0,1 0 0 0 0,-1 11 0 0 0,-1-14 2 0 0,0 0-1 0 0,0 0 1 0 0,1 0-1 0 0,0 1 1 0 0,1-1 0 0 0,0 0-1 0 0,0 0 1 0 0,3 7-1 0 0,-2-8 9 0 0,-2-4 9 0 0,1 1-1 0 0,-1 0 1 0 0,1 0-1 0 0,0-1 1 0 0,0 1 0 0 0,4 4-1 0 0,-5-6-7 0 0,-1-1-1 0 0,1 1 1 0 0,0-1 0 0 0,0 0-1 0 0,0 1 1 0 0,0-1 0 0 0,0 1-1 0 0,0-1 1 0 0,-1 0-1 0 0,1 0 1 0 0,0 0 0 0 0,0 1-1 0 0,0-1 1 0 0,0 0-1 0 0,0 0 1 0 0,0 0 0 0 0,0-1-1 0 0,0 1 1 0 0,0 0 0 0 0,0 0-1 0 0,0 0 1 0 0,0-1-1 0 0,0 1 1 0 0,0 0 0 0 0,0-1-1 0 0,-1 1 1 0 0,3-2-1 0 0,0 0 78 0 0,0 0-1 0 0,0 0 1 0 0,0 0-1 0 0,0-1 1 0 0,0 1-1 0 0,0-1 0 0 0,-1 0 1 0 0,1 1-1 0 0,-1-1 1 0 0,0-1-1 0 0,4-5 0 0 0,-1-1 110 0 0,-1-1-1 0 0,5-17 0 0 0,0-1-95 0 0,20-78-2288 0 0,-23 94-618 0 0,-1 8 695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 7832 0 0,'-11'-6'833'0'0,"10"6"-761"0"0,0 0-1 0 0,0 0 1 0 0,0 0-1 0 0,0 0 1 0 0,0 1-1 0 0,0-1 1 0 0,0 0-1 0 0,1 0 1 0 0,-1 1-1 0 0,0-1 0 0 0,0 0 1 0 0,0 1-1 0 0,0-1 1 0 0,1 1-1 0 0,-1 0 1 0 0,0-1-1 0 0,0 1 1 0 0,0 0-1 0 0,-13 14 9791 0 0,14-14-9282 0 0,-1 1 1 0 0,1 0-1 0 0,-1 0 1 0 0,1-1-1 0 0,-1 1 1 0 0,1 0-1 0 0,0 0 1 0 0,0-1-1 0 0,0 1 1 0 0,0 0-1 0 0,0 0 1 0 0,1 3 0 0 0,0-3-377 0 0,-1 0 1 0 0,1 0 0 0 0,0 0 0 0 0,0 0 0 0 0,0 0-1 0 0,0 0 1 0 0,0 0 0 0 0,1-1 0 0 0,1 3 0 0 0,1 0-126 0 0,0 0 0 0 0,0-1 0 0 0,1 1 1 0 0,-1-1-1 0 0,1 0 0 0 0,0 0 0 0 0,8 3 1 0 0,-11-5-44 0 0,1 0 1 0 0,-1 0-1 0 0,0 0 1 0 0,1 0 0 0 0,-1 1-1 0 0,0-1 1 0 0,0 1-1 0 0,0 0 1 0 0,0-1-1 0 0,0 1 1 0 0,0 0 0 0 0,-1 0-1 0 0,1 0 1 0 0,-1 1-1 0 0,1-1 1 0 0,-1 0-1 0 0,0 0 1 0 0,1 4-1 0 0,-1-4-36 0 0,0 1 0 0 0,-1 0 0 0 0,0 0 0 0 0,1 0 0 0 0,-1 0-1 0 0,-1 0 1 0 0,1 0 0 0 0,0 0 0 0 0,-1 0 0 0 0,1 0-1 0 0,-1-1 1 0 0,0 1 0 0 0,-2 5 0 0 0,-2 2-303 0 0,-1 1 1 0 0,0-2-1 0 0,-1 1 1 0 0,1 0-1 0 0,-2-1 1 0 0,-14 14-1 0 0,11-14-952 0 0,0 0 0 0 0,0-1 0 0 0,-1 0 0 0 0,-18 9 0 0 0,-8 0-1063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0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50 3224 0 0,'2'-15'4274'0'0,"-3"9"-1979"0"0,0 4-1338 0 0,0-1 1 0 0,0 1 0 0 0,0 0 0 0 0,0-1-1 0 0,0 1 1 0 0,-3-4 0 0 0,3 5-776 0 0,0 0 1 0 0,0 0 0 0 0,1 1-1 0 0,-1-1 1 0 0,0 0 0 0 0,-1 1-1 0 0,1-1 1 0 0,0 0 0 0 0,0 1-1 0 0,0 0 1 0 0,0-1 0 0 0,0 1-1 0 0,0 0 1 0 0,-1-1 0 0 0,1 1-1 0 0,0 0 1 0 0,0 0 0 0 0,-3 0-1 0 0,-1 1 70 0 0,1-1 0 0 0,-1 1-1 0 0,0 0 1 0 0,0 1-1 0 0,0-1 1 0 0,1 1-1 0 0,-1 0 1 0 0,1 0 0 0 0,-1 0-1 0 0,1 1 1 0 0,0-1-1 0 0,0 1 1 0 0,0 0-1 0 0,0 1 1 0 0,-5 4 0 0 0,-5 7 102 0 0,1 0 0 0 0,-16 23 0 0 0,26-33-227 0 0,-16 24 228 0 0,2 0 0 0 0,1 1 0 0 0,2 1 1 0 0,1 0-1 0 0,1 1 0 0 0,2 0 0 0 0,-9 48 0 0 0,12-42 4 0 0,2 1 0 0 0,0 46 0 0 0,5-59-208 0 0,1 0 0 0 0,1 0-1 0 0,2 0 1 0 0,8 32 0 0 0,-8-43-87 0 0,2 0-1 0 0,-1-1 1 0 0,2 0 0 0 0,0 0 0 0 0,16 24 0 0 0,-17-30-23 0 0,0 0 0 0 0,0-1 0 0 0,1 0 0 0 0,0 0 0 0 0,0 0-1 0 0,0-1 1 0 0,1 0 0 0 0,0 0 0 0 0,0-1 0 0 0,13 6 0 0 0,-10-6 16 0 0,0-1-1 0 0,0 0 1 0 0,19 3 0 0 0,-22-5-18 0 0,-4-1-17 0 0,-1-1 0 0 0,1 1 0 0 0,0-1 0 0 0,0 1 0 0 0,0-1 1 0 0,0 0-1 0 0,0 0 0 0 0,0-1 0 0 0,0 1 0 0 0,0-1 0 0 0,5-2 0 0 0,-7 3 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4608 0 0,'7'17'21258'0'0,"-5"-17"-21156"0"0,-1-1 0 0 0,0 0 0 0 0,1 1 1 0 0,-1-1-1 0 0,0 0 0 0 0,0 0 0 0 0,0 0 0 0 0,0 0 0 0 0,0 0 0 0 0,0 0 1 0 0,0 0-1 0 0,0-1 0 0 0,0 1 0 0 0,-1 0 0 0 0,1 0 0 0 0,0-2 1 0 0,8-26 588 0 0,-4 11-402 0 0,-2 7-93 0 0,0-1-1 0 0,1-21 1 0 0,-3 23-125 0 0,1 0 1 0 0,-1-1-1 0 0,2 1 1 0 0,4-12-1 0 0,-1 5 21 0 0,5-23 0 0 0,5-14 28 0 0,-11 37-120 0 0,-5 14 0 0 0,1-1 0 0 0,0 1 0 0 0,0 0 0 0 0,0-1 0 0 0,1 1 0 0 0,1-4 0 0 0,0 6-21 0 0,-2 6-7 0 0,1 9-16 0 0,-2-12 41 0 0,1 18-101 0 0,-1-1 0 0 0,-3 23 0 0 0,1 25-192 0 0,2-51 276 0 0,1 13-88 0 0,8 48 1 0 0,-8-69 94 0 0,1 0 1 0 0,0 0-1 0 0,1 0 0 0 0,0 0 0 0 0,0-1 0 0 0,1 1 0 0 0,-1-1 1 0 0,2 0-1 0 0,-1 0 0 0 0,10 11 0 0 0,-13-17 20 0 0,0 0-1 0 0,0 1 1 0 0,0-1-1 0 0,0 0 1 0 0,1-1-1 0 0,-1 1 1 0 0,0 0-1 0 0,0 0 1 0 0,1 0-1 0 0,-1-1 1 0 0,0 1-1 0 0,1-1 1 0 0,-1 1-1 0 0,1-1 1 0 0,-1 1-1 0 0,1-1 1 0 0,-1 0-1 0 0,1 0 1 0 0,-1 0-1 0 0,3 0 1 0 0,-1 0 17 0 0,-1-1 0 0 0,0 0 0 0 0,0 1 1 0 0,0-1-1 0 0,0 0 0 0 0,0 0 0 0 0,0-1 0 0 0,0 1 1 0 0,0 0-1 0 0,-1 0 0 0 0,1-1 0 0 0,2-2 0 0 0,4-5 95 0 0,-1 0 0 0 0,0 0 0 0 0,-1-1-1 0 0,7-13 1 0 0,-11 19-96 0 0,18-38 368 0 0,29-86 0 0 0,-31 76-248 0 0,-10 27-179 0 0,-6 17-48 0 0,1 0 0 0 0,0 0 0 0 0,0 0 0 0 0,0 0 0 0 0,1 1-1 0 0,0-1 1 0 0,1 1 0 0 0,8-11 0 0 0,-13 18 37 0 0,0 0 0 0 0,0 0 0 0 0,0-1 0 0 0,1 1 1 0 0,-1 0-1 0 0,0 0 0 0 0,0 0 0 0 0,0 0 0 0 0,1 0 0 0 0,-1 0 0 0 0,0 0 0 0 0,0-1 0 0 0,1 1 0 0 0,-1 0 0 0 0,0 0 1 0 0,0 0-1 0 0,1 0 0 0 0,-1 0 0 0 0,0 0 0 0 0,0 0 0 0 0,1 0 0 0 0,-1 0 0 0 0,0 0 0 0 0,0 0 0 0 0,1 1 0 0 0,-1-1 0 0 0,0 0 1 0 0,0 0-1 0 0,0 0 0 0 0,1 0 0 0 0,-1 0 0 0 0,0 0 0 0 0,0 0 0 0 0,0 1 0 0 0,1-1 0 0 0,-1 0 0 0 0,0 0 0 0 0,0 0 1 0 0,0 1-1 0 0,0-1 0 0 0,1 0 0 0 0,-1 1 0 0 0,6 10-1821 0 0,-5-10 991 0 0,6 12-5478 0 0,2 2-1775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11056 0 0,'0'0'11018'0'0,"16"-4"-7763"0"0,14-2-2317 0 0,-10 2-841 0 0,-1 1-1 0 0,0 0 1 0 0,1 1-1 0 0,30 1 1 0 0,-48 2-155 0 0,0-1 0 0 0,0 1 0 0 0,0-1 0 0 0,1 1 0 0 0,-1 0 0 0 0,0 0 0 0 0,0 0 0 0 0,0 0 0 0 0,2 1 0 0 0,-3-1-173 0 0,0-1 1 0 0,-1 1 0 0 0,1 0 0 0 0,0-1 0 0 0,-1 1 0 0 0,1-1 0 0 0,0 1 0 0 0,-1 0 0 0 0,1 0 0 0 0,-1-1 0 0 0,1 1 0 0 0,-1 0 0 0 0,1 0 0 0 0,-1 0 0 0 0,1-1 0 0 0,-1 1 0 0 0,0 0 0 0 0,0 0 0 0 0,1 0 0 0 0,-1 0 0 0 0,0 0 0 0 0,0 0 0 0 0,0 0 0 0 0,0 0 0 0 0,0 1 0 0 0,-3 7-2000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4144 0 0,'9'13'24403'0'0,"-2"-13"-22310"0"0,-2 0-5362 0 0,1-1 3370 0 0,1-1 0 0 0,0 1 1 0 0,0-1-1 0 0,0 0 0 0 0,-1-1 0 0 0,1 1 0 0 0,-1-1 0 0 0,10-7 1 0 0,13-4 71 0 0,-20 10-653 0 0,1 0-1 0 0,1 0 1 0 0,-1 1 0 0 0,0 1-1 0 0,1 0 1 0 0,12-2 0 0 0,2 4-758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11976 0 0,'0'0'4809'0'0,"1"-18"1121"0"0,1 15-5599 0 0,1 0 0 0 0,-1 0-1 0 0,1 0 1 0 0,0 0-1 0 0,0 0 1 0 0,5-3 0 0 0,-4 3-203 0 0,4-3 62 0 0,1 0-1 0 0,-1 1 1 0 0,1 0-1 0 0,1 0 1 0 0,-1 1 0 0 0,1 1-1 0 0,0-1 1 0 0,-1 2 0 0 0,2-1-1 0 0,-1 1 1 0 0,0 1 0 0 0,11-1-1 0 0,-19 2-187 0 0,-1 0 0 0 0,1 0 0 0 0,-1 0-1 0 0,1 0 1 0 0,-1 0 0 0 0,1 0 0 0 0,0 1 0 0 0,-1-1-1 0 0,1 1 1 0 0,-1-1 0 0 0,1 1 0 0 0,-1-1 0 0 0,0 1 0 0 0,1 0-1 0 0,-1 0 1 0 0,0-1 0 0 0,1 1 0 0 0,-1 0 0 0 0,0 0-1 0 0,0 1 1 0 0,2 0 0 0 0,-2 0 4 0 0,-1 0 0 0 0,1 0 0 0 0,0 0-1 0 0,-1-1 1 0 0,1 1 0 0 0,-1 0 0 0 0,1 0 0 0 0,-1 0 0 0 0,0 0-1 0 0,0 0 1 0 0,0 0 0 0 0,0 0 0 0 0,0 0 0 0 0,-1 3 0 0 0,-2 7 19 0 0,-1-1 1 0 0,0 0 0 0 0,0 0-1 0 0,-9 15 1 0 0,13-26-26 0 0,-12 20-72 0 0,-1-1 1 0 0,-22 28-1 0 0,32-44 71 0 0,-1 2 1 0 0,4-4 0 0 0,0-1 0 0 0,0 0 0 0 0,0 0 0 0 0,0 1 0 0 0,-1-1 0 0 0,1 0 0 0 0,0 0 0 0 0,0 1 0 0 0,0-1 0 0 0,0 0 0 0 0,0 0 0 0 0,0 1 0 0 0,0-1 0 0 0,0 0 0 0 0,0 1 0 0 0,0-1 0 0 0,0 0 0 0 0,0 0 0 0 0,0 1 0 0 0,1-1 0 0 0,-1 0 0 0 0,0 0 0 0 0,0 1 0 0 0,0-1 0 0 0,0 0 0 0 0,0 0 0 0 0,0 1 0 0 0,1-1 0 0 0,-1 0 0 0 0,0 0 0 0 0,4 2 0 0 0,-2-1 0 0 0,1 0 0 0 0,0 0 0 0 0,0-1 0 0 0,0 1 0 0 0,0-1 0 0 0,0 0 0 0 0,0 0 0 0 0,0 0 0 0 0,0 0 0 0 0,0 0 0 0 0,5-2 0 0 0,3 1 0 0 0,40-5 432 0 0,-31 3 48 0 0,29-1 0 0 0,-44 4-306 0 0,0 0-21 0 0,0 0 1 0 0,0 0-1 0 0,0 1 0 0 0,0-1 1 0 0,5 2-1 0 0,-9-1-139 0 0,0-1 0 0 0,-1 0 1 0 0,1 0-1 0 0,0 1 0 0 0,0-1 0 0 0,-1 0 1 0 0,1 1-1 0 0,0-1 0 0 0,-1 1 0 0 0,1-1 1 0 0,0 1-1 0 0,-1-1 0 0 0,1 1 0 0 0,-1-1 1 0 0,1 1-1 0 0,-1 0 0 0 0,1-1 0 0 0,-1 1 1 0 0,1 0-1 0 0,-1-1 0 0 0,0 1 0 0 0,1 0 1 0 0,-1 0-1 0 0,0-1 0 0 0,1 1 1 0 0,-1 0-1 0 0,0 0 0 0 0,0-1 0 0 0,0 1 1 0 0,0 0-1 0 0,0 0 0 0 0,0 0 0 0 0,0-1 1 0 0,0 1-1 0 0,0 0 0 0 0,0 0 0 0 0,-1 0 1 0 0,1-1-1 0 0,-1 3 0 0 0,-1 2 30 0 0,0 0 0 0 0,-1 0-1 0 0,0 1 1 0 0,0-2 0 0 0,0 1 0 0 0,-1 0-1 0 0,1-1 1 0 0,-1 1 0 0 0,0-1 0 0 0,-8 6-1 0 0,-7 5 145 0 0,-25 14 0 0 0,27-18-74 0 0,-98 60-1208 0 0,104-64 765 0 0,-17 14-2351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14136 0 0,'0'0'646'0'0,"1"0"-10"0"0,4 0 1799 0 0,-8 18 805 0 0,-47 81 906 0 0,5-11-4196 0 0,37-65-561 0 0,2-5-6286 0 0,3-9-704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2760 0 0,'0'0'18110'0'0,"6"-6"-17093"0"0,1-3-197 0 0,0 0 0 0 0,-1-1 0 0 0,10-18 0 0 0,10-15 620 0 0,34-26-82 0 0,-38 45-1047 0 0,-17 19-285 0 0,-5 5-24 0 0,1 0-1 0 0,-1-1 1 0 0,0 1 0 0 0,0 0 0 0 0,0 0 0 0 0,1 0-1 0 0,-1 0 1 0 0,0-1 0 0 0,0 1 0 0 0,1 0 0 0 0,-1 0-1 0 0,0 0 1 0 0,1 0 0 0 0,-1 0 0 0 0,0 0 0 0 0,0 0-1 0 0,1 0 1 0 0,-1 0 0 0 0,0 0 0 0 0,1 0 0 0 0,-1 0-1 0 0,0 0 1 0 0,1 0 0 0 0,-1 0 0 0 0,0 0 0 0 0,0 0-1 0 0,1 0 1 0 0,-1 0 0 0 0,0 0 0 0 0,1 1 0 0 0,-1-1-1 0 0,0 0 1 0 0,0 0 0 0 0,0 0 0 0 0,1 0 0 0 0,-1 1-1 0 0,0-1 1 0 0,0 0 0 0 0,1 0 0 0 0,-1 0 0 0 0,0 1-1 0 0,0-1 1 0 0,0 1 0 0 0,3 6-8 0 0,-3 2 6 0 0,1-1 0 0 0,-2 1 0 0 0,1-1 0 0 0,-1 1 0 0 0,-1-1 0 0 0,1 0 0 0 0,-1 0 0 0 0,-1 1 0 0 0,-3 7 0 0 0,-7 30 0 0 0,11-37 1 0 0,1-5 0 0 0,1 0 0 0 0,-1 0 0 0 0,1 0 0 0 0,-1 0 0 0 0,1 0 0 0 0,0 1 0 0 0,0-1 0 0 0,1 0 0 0 0,1 6 0 0 0,-2-10 0 0 0,0 1 0 0 0,0-1 0 0 0,0 0 0 0 0,0 1 0 0 0,1-1 0 0 0,-1 1 0 0 0,0-1 0 0 0,0 0 0 0 0,0 1 0 0 0,1-1 1 0 0,-1 0-1 0 0,0 0 0 0 0,1 1 0 0 0,-1-1 0 0 0,0 0 0 0 0,0 0 0 0 0,1 1 0 0 0,-1-1 0 0 0,0 0 0 0 0,1 0 0 0 0,-1 0 0 0 0,1 0 0 0 0,-1 1 0 0 0,0-1 0 0 0,1 0 1 0 0,-1 0-1 0 0,0 0 0 0 0,1 0 0 0 0,-1 0 0 0 0,1 0 0 0 0,-1 0 0 0 0,0 0 0 0 0,1 0 0 0 0,-1 0 0 0 0,1 0 0 0 0,-1 0 0 0 0,0 0 0 0 0,1-1 0 0 0,-1 1 0 0 0,0 0 1 0 0,1 0-1 0 0,-1 0 0 0 0,0 0 0 0 0,1-1 0 0 0,-1 1 0 0 0,0 0 0 0 0,1 0 0 0 0,-1-1 0 0 0,1 1 0 0 0,3-4 7 0 0,0 1 0 0 0,1 0 0 0 0,-1-1 0 0 0,0 0 0 0 0,-1 0-1 0 0,1 0 1 0 0,-1-1 0 0 0,0 1 0 0 0,5-11 0 0 0,9-10 30 0 0,59-60-720 0 0,-56 63 1159 0 0,-15 17-391 0 0,1 0 0 0 0,0 1 0 0 0,0 0 1 0 0,0-1-1 0 0,0 2 0 0 0,12-6 0 0 0,-17 8-86 0 0,0 1 1 0 0,0 0-1 0 0,0-1 0 0 0,0 1 1 0 0,-1 0-1 0 0,1 0 0 0 0,0 0 1 0 0,0 0-1 0 0,0 0 1 0 0,0-1-1 0 0,0 2 0 0 0,0-1 1 0 0,0 0-1 0 0,0 0 0 0 0,0 0 1 0 0,0 0-1 0 0,0 1 1 0 0,0-1-1 0 0,0 0 0 0 0,-1 1 1 0 0,1-1-1 0 0,0 1 1 0 0,0-1-1 0 0,0 1 0 0 0,-1-1 1 0 0,1 1-1 0 0,0-1 0 0 0,0 1 1 0 0,-1 0-1 0 0,1 0 1 0 0,-1-1-1 0 0,1 1 0 0 0,-1 0 1 0 0,1 0-1 0 0,0 1 1 0 0,1 2 0 0 0,1 1 0 0 0,-1 0 1 0 0,-1 0-1 0 0,3 10 1 0 0,-3-13 1 0 0,0 4 15 0 0,-1 0 0 0 0,0 0 0 0 0,0 0 0 0 0,0 0 0 0 0,-1 0 1 0 0,-2 10-1 0 0,0 7 121 0 0,0 1 39 0 0,-2 27-19 0 0,5-48-268 0 0,0 1 0 0 0,0-1 1 0 0,1 1-1 0 0,-1-1 0 0 0,1 1 1 0 0,0-1-1 0 0,0 1 0 0 0,0-1 1 0 0,0 0-1 0 0,1 0 0 0 0,1 4 0 0 0,-2-6-14 0 0,-1-1 0 0 0,1 1 0 0 0,-1-1 0 0 0,1 1 0 0 0,-1-1 0 0 0,1 1 0 0 0,-1-1 0 0 0,1 0 0 0 0,-1 0-1 0 0,1 1 1 0 0,-1-1 0 0 0,1 0 0 0 0,0 0 0 0 0,-1 1 0 0 0,1-1 0 0 0,0 0 0 0 0,-1 0 0 0 0,1 0-1 0 0,-1 0 1 0 0,1 0 0 0 0,0 0 0 0 0,-1 0 0 0 0,2 0 0 0 0,9-3-6089 0 0,0-3-2026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19351 0 0,'0'0'1751'0'0,"7"-14"-743"0"0,-2 8-717 0 0,0 1 1 0 0,1 0-1 0 0,0 0 0 0 0,0 0 1 0 0,0 0-1 0 0,0 1 1 0 0,1 0-1 0 0,0 1 0 0 0,12-6 1 0 0,-8 6 74 0 0,-1-1 1 0 0,1 1 0 0 0,-1 1 0 0 0,1 0 0 0 0,0 1-1 0 0,14-1 1 0 0,-22 2-511 0 0,1 1 0 0 0,-1-1-1 0 0,1 1 1 0 0,-1-1 0 0 0,0 1-1 0 0,0 0 1 0 0,1 0 0 0 0,-1 1-1 0 0,0-1 1 0 0,0 1 0 0 0,0-1-1 0 0,0 1 1 0 0,4 3 0 0 0,-5-3-207 0 0,1 1 1 0 0,-1-1-1 0 0,0 0 0 0 0,1 1 1 0 0,-1-1-1 0 0,0 1 0 0 0,0 0 1 0 0,-1 0-1 0 0,1 0 0 0 0,-1 0 1 0 0,1 0-1 0 0,-1 0 1 0 0,0 0-1 0 0,0 0 0 0 0,0 0 1 0 0,-1 1-1 0 0,1-1 0 0 0,-1 0 1 0 0,0 1-1 0 0,1-1 0 0 0,-2 6 1 0 0,-3 8-7355 0 0</inkml:trace>
  <inkml:trace contextRef="#ctx0" brushRef="#br0" timeOffset="1">20 258 6912 0 0,'2'0'8114'0'0,"10"-3"-4678"0"0,1-2-1708 0 0,0 1 0 0 0,16-4 0 0 0,58-7-216 0 0,-85 15-1439 0 0,102-7-1943 0 0,-84 5 628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10592 0 0,'0'0'964'0'0,"1"0"-795"0"0,12-11 1216 0 0,9 0 8501 0 0,-7 4-6088 0 0,-5 1-3601 0 0,1 1 0 0 0,0 1 0 0 0,0 0 1 0 0,0 0-1 0 0,0 1 0 0 0,1 1 0 0 0,-1 0 0 0 0,1 0 1 0 0,0 1-1 0 0,13 1 0 0 0,-13 2-3301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2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5984 0 0,'0'0'18517'0'0,"0"1"-17896"0"0,8 168 919 0 0,-2-90-1447 0 0,1-5-417 0 0,22 96 0 0 0,-23-143-2301 0 0</inkml:trace>
  <inkml:trace contextRef="#ctx0" brushRef="#br0" timeOffset="1">1 189 9216 0 0,'0'0'830'0'0,"6"5"-668"0"0,-2-3 531 0 0,0 1 0 0 0,0-1 0 0 0,0-1 0 0 0,1 1 0 0 0,-1-1 0 0 0,1 1 0 0 0,-1-1 1 0 0,1 0-1 0 0,0-1 0 0 0,6 1 0 0 0,8-1 4299 0 0,24-3 1 0 0,-31 2-4396 0 0,17-3-210 0 0,-1-1 0 0 0,40-14 0 0 0,-25 7-195 0 0,-11 3-2309 0 0,-19 6 938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 17503 0 0,'0'0'1338'0'0,"-6"-2"-772"0"0,2 1-422 0 0,1 2 273 0 0,0 0 0 0 0,0 0-1 0 0,0 1 1 0 0,0-1 0 0 0,1 1 0 0 0,-1-1-1 0 0,0 1 1 0 0,-2 3 0 0 0,4-5-337 0 0,-5 5 138 0 0,0 1 0 0 0,0 0 0 0 0,0 0 0 0 0,1 0 1 0 0,0 0-1 0 0,1 1 0 0 0,-1-1 0 0 0,-4 12 0 0 0,7-13-218 0 0,-1 0 0 0 0,1 1-1 0 0,1-1 1 0 0,-1 1 0 0 0,1-1 0 0 0,0 1-1 0 0,-1 10 1 0 0,2-14 25 0 0,0 0-1 0 0,1-1 0 0 0,-1 1 1 0 0,0 0-1 0 0,1 0 0 0 0,-1-1 1 0 0,1 1-1 0 0,-1 0 0 0 0,1-1 1 0 0,0 1-1 0 0,0 0 0 0 0,0-1 1 0 0,0 1-1 0 0,0-1 0 0 0,0 0 1 0 0,1 2-1 0 0,1 0 60 0 0,0-1 0 0 0,0 1 1 0 0,0-1-1 0 0,0 0 0 0 0,1 0 1 0 0,-1 0-1 0 0,5 1 0 0 0,4 1 194 0 0,1 0 0 0 0,0-1-1 0 0,18 2 1 0 0,12 0-286 0 0,-21-3 713 0 0,0 1-1 0 0,22 7 0 0 0,-42-10-703 0 0,-1 0-1 0 0,0 0 1 0 0,0 1 0 0 0,0-1 0 0 0,1 0-1 0 0,-1 1 1 0 0,0 0 0 0 0,0-1-1 0 0,0 1 1 0 0,0-1 0 0 0,0 1-1 0 0,0 0 1 0 0,0 0 0 0 0,0 0-1 0 0,0-1 1 0 0,0 1 0 0 0,-1 0-1 0 0,1 0 1 0 0,0 0 0 0 0,-1 0-1 0 0,2 3 1 0 0,-2-3-1 0 0,0 0 0 0 0,0 0 1 0 0,0 1-1 0 0,0-1 0 0 0,0 0 0 0 0,0 1 0 0 0,0-1 0 0 0,0 0 0 0 0,-1 0 0 0 0,1 0 1 0 0,-1 1-1 0 0,1-1 0 0 0,-1 0 0 0 0,1 0 0 0 0,-1 0 0 0 0,1 0 0 0 0,-2 2 0 0 0,-3 2 0 0 0,0 1 0 0 0,0-1 0 0 0,0 1 0 0 0,-1-1-1 0 0,-10 7 1 0 0,7-7-190 0 0,0 0-1 0 0,-1 0 1 0 0,0-1 0 0 0,0 0-1 0 0,-21 5 1 0 0,21-6-1419 0 0,-1-1-1 0 0,1-1 1 0 0,-15 1-1 0 0,14-2-6577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17423 0 0,'0'0'1574'0'0,"6"7"-1114"0"0,36 47 4532 0 0,-8-9-2954 0 0,-29-39-1837 0 0,-1 1 0 0 0,0 0 1 0 0,0 0-1 0 0,4 11 0 0 0,-1-3-79 0 0,-3-3 1 0 0,0 0 1 0 0,-1 0-1 0 0,0 0 0 0 0,-1 0 1 0 0,1 20-1 0 0,-1-14 68 0 0,1 25 98 0 0,-2-1 0 0 0,-1 1 0 0 0,-3 0 0 0 0,-12 66 0 0 0,-7-16-145 0 0,17-68-210 0 0,0 0 0 0 0,-2 0-1 0 0,-1 0 1 0 0,-1-1 0 0 0,-13 24 0 0 0,13-36-1490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1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85 2760 0 0,'0'0'1561'0'0,"23"-3"6384"0"0,-20 2-7563 0 0,0-1 0 0 0,0 1-1 0 0,0-1 1 0 0,0 1 0 0 0,0-1-1 0 0,-1 0 1 0 0,1 0-1 0 0,-1 0 1 0 0,1-1 0 0 0,2-3-1 0 0,4-3 1194 0 0,-7 8-1207 0 0,-1-1 0 0 0,0 1 0 0 0,0-1 0 0 0,0 1 0 0 0,0-1 0 0 0,0 0 0 0 0,0 0 0 0 0,0 0 0 0 0,-1 0 0 0 0,1 1 0 0 0,-1-1 0 0 0,1 0 0 0 0,-1 0 0 0 0,0 0 0 0 0,0-3 1024 0 0,0 4-948 0 0,0 1-408 0 0,0-1-1 0 0,0 0 1 0 0,0 1-1 0 0,0-1 1 0 0,-1 1-1 0 0,1-1 1 0 0,0 1-1 0 0,-1-1 1 0 0,1 1-1 0 0,0-1 1 0 0,-1 1-1 0 0,1-1 1 0 0,0 1-1 0 0,-1-1 1 0 0,1 1-1 0 0,-1-1 1 0 0,1 1-1 0 0,-1 0 1 0 0,1-1-1 0 0,-1 1 1 0 0,1 0-1 0 0,-1 0 1 0 0,0-1-1 0 0,-12-3 1112 0 0,13 4-1091 0 0,-5-1-31 0 0,0 1 0 0 0,1-1 1 0 0,-1 1-1 0 0,0 0 0 0 0,0 1 1 0 0,0-1-1 0 0,1 1 0 0 0,-1 0 0 0 0,0 0 1 0 0,1 1-1 0 0,-1-1 0 0 0,-5 4 0 0 0,-7 3 302 0 0,-27 17-1 0 0,39-22-277 0 0,0 1 1 0 0,0 0-1 0 0,1 0 0 0 0,-1 0 1 0 0,1 0-1 0 0,0 1 0 0 0,0-1 1 0 0,1 1-1 0 0,-1 0 0 0 0,1 0 1 0 0,0 0-1 0 0,1 1 0 0 0,-1-1 1 0 0,1 1-1 0 0,-3 8 0 0 0,5-12-42 0 0,0-1-1 0 0,0 1 1 0 0,-1-1-1 0 0,1 1 0 0 0,0-1 1 0 0,0 1-1 0 0,0 0 1 0 0,1-1-1 0 0,-1 1 0 0 0,0-1 1 0 0,1 1-1 0 0,-1-1 1 0 0,1 1-1 0 0,-1-1 0 0 0,1 0 1 0 0,-1 1-1 0 0,1-1 1 0 0,0 0-1 0 0,0 1 0 0 0,0-1 1 0 0,0 0-1 0 0,0 0 0 0 0,0 0 1 0 0,0 0-1 0 0,0 0 1 0 0,0 0-1 0 0,1 0 0 0 0,-1 0 1 0 0,0 0-1 0 0,1 0 1 0 0,-1-1-1 0 0,0 1 0 0 0,1-1 1 0 0,-1 1-1 0 0,3 0 1 0 0,5 1 37 0 0,-1-1 0 0 0,0 1 0 0 0,0-2 0 0 0,16 1 0 0 0,-23-1-44 0 0,56 0 352 0 0,-55 0-252 0 0,1 2-69 0 0,-3-2-28 0 0,1 1-1 0 0,-1-1 1 0 0,0 1 0 0 0,0-1 0 0 0,0 0 0 0 0,1 1-1 0 0,-1-1 1 0 0,0 1 0 0 0,0-1 0 0 0,0 1 0 0 0,0-1-1 0 0,0 1 1 0 0,0 0 0 0 0,0-1 0 0 0,0 1 0 0 0,0-1-1 0 0,0 1 1 0 0,0-1 0 0 0,0 1 0 0 0,0-1 0 0 0,-1 1 0 0 0,-2 11 48 0 0,3-12-51 0 0,-2 7 8 0 0,-1-1 1 0 0,0 0-1 0 0,0 0 0 0 0,-1 0 0 0 0,0 0 1 0 0,0-1-1 0 0,-9 10 0 0 0,-38 33 65 0 0,31-31-64 0 0,-24 17 1039 0 0,43-33-1315 0 0,1 0-279 0 0,2 3 495 0 0,0 1 14 0 0,-1 0 1 0 0,-1 0-1 0 0,1 1 0 0 0,-1-1 1 0 0,0 0-1 0 0,0 0 0 0 0,0 0 1 0 0,-1 0-1 0 0,1 0 0 0 0,-1 0 1 0 0,-1 0-1 0 0,1 0 0 0 0,-1 0 1 0 0,-2 6-1 0 0,2-5-7 0 0,-1 0 1 0 0,2 0-1 0 0,-1 0 0 0 0,1 0 0 0 0,0 1 1 0 0,-1 7-1 0 0,1 0 44 0 0,1-12 0 0 0,-1 1 0 0 0,1-1 0 0 0,0 0 0 0 0,0 0 0 0 0,0 0 0 0 0,1 1 0 0 0,-1-1 0 0 0,1 4 0 0 0,0-4 4 0 0,-1 0 72 0 0,1 1 1 0 0,-1-1-1 0 0,1 1 1 0 0,0-1-1 0 0,0 0 1 0 0,0 1-1 0 0,0-1 1 0 0,1 0-1 0 0,-1 0 1 0 0,0 1-1 0 0,1-1 0 0 0,0 0 1 0 0,-1-1-1 0 0,1 1 1 0 0,0 0-1 0 0,0 0 1 0 0,0-1-1 0 0,0 1 1 0 0,3 1-1 0 0,-2-1-439 0 0,0-1 0 0 0,-1 1-1 0 0,1-1 1 0 0,0 0-1 0 0,0 0 1 0 0,0 0 0 0 0,0 0-1 0 0,0 0 1 0 0,0 0-1 0 0,0-1 1 0 0,0 1 0 0 0,0-1-1 0 0,0 0 1 0 0,0 0-1 0 0,6-1 1 0 0,-2-1-1172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2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3224 0 0,'0'0'143'0'0,"0"-10"966"0"0,0-2 4689 0 0,0 10-5227 0 0,0 0 0 0 0,1 1 0 0 0,-1-1 0 0 0,0 0 0 0 0,1 0 0 0 0,0 0 0 0 0,-1 0 0 0 0,1 1 0 0 0,0-1 0 0 0,0 0 0 0 0,1-2 0 0 0,0 2-284 0 0,0 0 0 0 0,-1 0-1 0 0,1 0 1 0 0,0 0 0 0 0,0 0 0 0 0,0 0 0 0 0,0 1 0 0 0,1-1 0 0 0,-1 1 0 0 0,0-1 0 0 0,1 1-1 0 0,4-2 1 0 0,5-1 698 0 0,-11 3-897 0 0,0 0 0 0 0,0 1 0 0 0,0-1-1 0 0,1 1 1 0 0,-1-1 0 0 0,0 1 0 0 0,1-1 0 0 0,-1 1 0 0 0,0 0 0 0 0,1 0 0 0 0,-1 0 0 0 0,0 0-1 0 0,1 0 1 0 0,-1 0 0 0 0,0 0 0 0 0,1 0 0 0 0,-1 0 0 0 0,0 1 0 0 0,0-1 0 0 0,1 0-1 0 0,-1 1 1 0 0,0-1 0 0 0,0 1 0 0 0,1-1 0 0 0,-1 1 0 0 0,0 0 0 0 0,1 1 0 0 0,2 1-11 0 0,0 0 1 0 0,0 1 0 0 0,0 0 0 0 0,0-1 0 0 0,-1 1 0 0 0,0 1 0 0 0,0-1 0 0 0,0 1-1 0 0,0-1 1 0 0,-1 1 0 0 0,1 0 0 0 0,-1 0 0 0 0,-1 0 0 0 0,1 0 0 0 0,-1 0-1 0 0,1 5 1 0 0,1 10-21 0 0,-1 0-1 0 0,-1 39 0 0 0,-1-35 165 0 0,-3 45 932 0 0,1-44-825 0 0,1 0 0 0 0,1 0 0 0 0,5 34 0 0 0,-4-58 43 0 0,1-5-111 0 0,3-10 19 0 0,4-19-52 0 0,3-18-218 0 0,-4 12 298 0 0,25-71 0 0 0,-17 71-64 0 0,-2 1 29 0 0,32-59 0 0 0,-40 89-236 0 0,-5 7-53 0 0,0-1 1 0 0,0 1-1 0 0,0 0 0 0 0,0 0 1 0 0,0-1-1 0 0,-1 1 0 0 0,1 0 0 0 0,0-1 1 0 0,0-1-1 0 0,13 20-2207 0 0,-6 1 205 0 0,-1 0-1 0 0,10 38 1 0 0,-1-3-2284 0 0,-11-36 2449 0 0,1-1-1 0 0,1-1 1 0 0,0 1 0 0 0,1-1-1 0 0,15 21 1 0 0,-21-34 2367 0 0,1 1-1 0 0,0 0 1 0 0,0-1 0 0 0,0 1 0 0 0,0-1-1 0 0,0 0 1 0 0,0 0 0 0 0,1 0-1 0 0,-1 0 1 0 0,1-1 0 0 0,-1 1 0 0 0,1-1-1 0 0,0 0 1 0 0,-1 0 0 0 0,1 0 0 0 0,0-1-1 0 0,0 1 1 0 0,0-1 0 0 0,-1 0 0 0 0,7 0-1 0 0,-1-1 590 0 0,-1 0-1 0 0,1-1 0 0 0,0 1 1 0 0,9-5-1 0 0,13-6-649 0 0,-12 2 58 0 0,-1 0 0 0 0,0-1 0 0 0,0-1 0 0 0,-2 0 0 0 0,1-1 0 0 0,-2-1 0 0 0,15-17 0 0 0,-27 28-475 0 0,-1 0 1 0 0,0 0 0 0 0,0 0-1 0 0,0-1 1 0 0,0 1-1 0 0,-1-1 1 0 0,1 1-1 0 0,-1-1 1 0 0,0 0 0 0 0,1-5-1 0 0,-2 8-22 0 0,1 0-1 0 0,-1 0 0 0 0,0 0 0 0 0,0 0 1 0 0,0 0-1 0 0,-1 0 0 0 0,1 0 1 0 0,0 0-1 0 0,0 0 0 0 0,0 0 0 0 0,-1 1 1 0 0,1-1-1 0 0,0 0 0 0 0,-1 0 1 0 0,1 0-1 0 0,-1 0 0 0 0,1 0 1 0 0,-2 0-1 0 0,1 0 6 0 0,0 0 0 0 0,0 1 1 0 0,0-1-1 0 0,0 0 0 0 0,0 1 0 0 0,0-1 1 0 0,0 1-1 0 0,0 0 0 0 0,0-1 0 0 0,0 1 1 0 0,-1 0-1 0 0,1 0 0 0 0,0 0 0 0 0,0 0 1 0 0,0 0-1 0 0,-1 0 0 0 0,1 0 1 0 0,-2 0-1 0 0,-1 1 13 0 0,1 0 0 0 0,-1 0-1 0 0,1 0 1 0 0,-1 0 0 0 0,1 1 0 0 0,0-1 0 0 0,-1 1 0 0 0,1 0 0 0 0,0 0-1 0 0,0 0 1 0 0,0 0 0 0 0,0 1 0 0 0,1-1 0 0 0,-1 1 0 0 0,-3 4 0 0 0,0 1-12 0 0,1-1 1 0 0,-1 1 0 0 0,2 1-1 0 0,-8 16 1 0 0,5-9-7 0 0,2 1 0 0 0,0 0 0 0 0,1 1 0 0 0,0-1 0 0 0,2 1 0 0 0,0 0 0 0 0,1-1 0 0 0,1 22 0 0 0,0-37-27 0 0,0-1-1 0 0,1 0 0 0 0,-1 1 1 0 0,0-1-1 0 0,0 0 1 0 0,1 1-1 0 0,-1-1 1 0 0,1 0-1 0 0,-1 0 1 0 0,1 1-1 0 0,-1-1 1 0 0,1 0-1 0 0,0 0 0 0 0,0 0 1 0 0,-1 0-1 0 0,1 0 1 0 0,0 0-1 0 0,0 0 1 0 0,0 0-1 0 0,0 0 1 0 0,2 1-1 0 0,-1-1-47 0 0,1 0-1 0 0,-1 0 1 0 0,0-1 0 0 0,0 1 0 0 0,0-1-1 0 0,1 1 1 0 0,-1-1 0 0 0,0 0-1 0 0,1 0 1 0 0,-1 0 0 0 0,4 0-1 0 0,1-1-103 0 0,-1 0-1 0 0,0 0 0 0 0,0-1 0 0 0,0 0 0 0 0,0 0 0 0 0,0-1 1 0 0,0 1-1 0 0,8-6 0 0 0,-3-1-687 0 0,0 0 1 0 0,-1 0-1 0 0,0-1 1 0 0,12-16-1 0 0,-1-3-941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2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48 4144 0 0,'23'-48'15885'0'0,"-23"49"-15553"0"0,1 1 0 0 0,-1-1 1 0 0,1 0-1 0 0,-1 0 0 0 0,0 1 0 0 0,1-1 1 0 0,-1 0-1 0 0,0 0 0 0 0,0 1 1 0 0,0-1-1 0 0,0 2 0 0 0,0-1 113 0 0,1 5-10 0 0,6 128 3105 0 0,-13 68-2551 0 0,3-139-884 0 0,2-21-341 0 0,9 74 0 0 0,2-49-3876 0 0,-10-60 1861 0 0</inkml:trace>
  <inkml:trace contextRef="#ctx0" brushRef="#br0" timeOffset="1">21 371 15200 0 0,'-9'-20'1359'0'0,"-2"-3"-57"0"0,11 22-943 0 0,0 0 0 0 0,0 0 1 0 0,0 0-1 0 0,0 0 1 0 0,0 0-1 0 0,0 1 0 0 0,0-1 1 0 0,0 0-1 0 0,0 0 1 0 0,0 0-1 0 0,0 0 0 0 0,0 0 1 0 0,1 0-1 0 0,-1 0 0 0 0,0 0 1 0 0,1 0-1 0 0,-1 0 1 0 0,1 0-1 0 0,-1 1 0 0 0,1-1 1 0 0,1-1-1 0 0,2-3-156 0 0,0 1 0 0 0,1 1 0 0 0,0-1 0 0 0,0 1 0 0 0,0-1 0 0 0,0 2 0 0 0,0-1 0 0 0,1 0 0 0 0,-1 1 0 0 0,1 0 0 0 0,9-2 0 0 0,7 0-1122 0 0,41-3 1 0 0,-15 3-1618 0 0,-17-1-3452 0 0,2-2-1710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2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58 13792 0 0,'-14'-10'1388'0'0,"11"7"-1211"0"0,0 1 1 0 0,1-1-1 0 0,-1 0 1 0 0,0 0-1 0 0,-3-6 1 0 0,4 6 208 0 0,1 1-1 0 0,-1 0 1 0 0,1 0-1 0 0,-1 0 1 0 0,0 0-1 0 0,0 0 1 0 0,0 0-1 0 0,0 0 1 0 0,-1 0-1 0 0,-2-1 1 0 0,4 3-347 0 0,0-1 1 0 0,0 1-1 0 0,0 0 0 0 0,0 0 0 0 0,1 0 0 0 0,-1 0 1 0 0,0 0-1 0 0,0 1 0 0 0,0-1 0 0 0,0 0 1 0 0,0 0-1 0 0,0 0 0 0 0,1 1 0 0 0,-1-1 1 0 0,0 0-1 0 0,0 1 0 0 0,1-1 0 0 0,-1 1 1 0 0,0-1-1 0 0,0 1 0 0 0,1-1 0 0 0,-1 1 1 0 0,0 0-1 0 0,1-1 0 0 0,-1 1 0 0 0,1 0 0 0 0,-2 1 1 0 0,-11 22-114 0 0,12-20 154 0 0,-3 5 213 0 0,1 0 0 0 0,0 0 0 0 0,1 0 0 0 0,0 1 0 0 0,-1 16 0 0 0,2-6 6 0 0,2 34-1 0 0,0-48-177 0 0,-1-1 0 0 0,1 0 0 0 0,1 1 0 0 0,-1-1 0 0 0,1 0 0 0 0,-1 0 0 0 0,1 0 0 0 0,1 0 0 0 0,-1-1 0 0 0,1 1 0 0 0,4 5 0 0 0,-5-7-114 0 0,-1-1 1 0 0,1 0-1 0 0,0 0 0 0 0,0-1 1 0 0,1 1-1 0 0,-1 0 1 0 0,0-1-1 0 0,1 1 0 0 0,-1-1 1 0 0,0 0-1 0 0,1 1 1 0 0,0-1-1 0 0,-1-1 0 0 0,1 1 1 0 0,0 0-1 0 0,-1-1 0 0 0,1 1 1 0 0,0-1-1 0 0,0 0 1 0 0,-1 0-1 0 0,1 0 0 0 0,0 0 1 0 0,3-1-1 0 0,0 0-7 0 0,-1-1 0 0 0,1 1-1 0 0,-1-1 1 0 0,0-1 0 0 0,0 1-1 0 0,0-1 1 0 0,0 0 0 0 0,0 0-1 0 0,-1 0 1 0 0,1-1 0 0 0,-1 1-1 0 0,0-1 1 0 0,6-7 0 0 0,4-7 15 0 0,-1 0 0 0 0,13-22 0 0 0,-21 31 4 0 0,10-18 477 0 0,-13 21-324 0 0,1 0-1 0 0,0 0 1 0 0,0 0-1 0 0,1 1 1 0 0,-1-1 0 0 0,1 1-1 0 0,1 0 1 0 0,-1 0 0 0 0,8-7-1 0 0,-10 12 137 0 0,-1 0-293 0 0,0 0 0 0 0,0 1 1 0 0,0-1-1 0 0,-1 1 0 0 0,1-1 0 0 0,0 1 0 0 0,0-1 0 0 0,0 1 1 0 0,0 0-1 0 0,-1-1 0 0 0,1 1 0 0 0,0 0 0 0 0,0 0 1 0 0,-1 0-1 0 0,1-1 0 0 0,-1 1 0 0 0,1 0 0 0 0,-1 0 0 0 0,1 0 1 0 0,-1 0-1 0 0,1 1 0 0 0,7 22 127 0 0,-3-1 47 0 0,2 31-1 0 0,-6-40-126 0 0,1 1-1 0 0,0-1 1 0 0,0 0-1 0 0,2 0 1 0 0,0-1 0 0 0,10 25-1 0 0,-14-37-101 0 0,1 1-1 0 0,0-1 1 0 0,-1 1-1 0 0,1-1 0 0 0,0 0 1 0 0,0 1-1 0 0,0-1 1 0 0,0 0-1 0 0,0 0 1 0 0,0 0-1 0 0,1 0 1 0 0,-1 0-1 0 0,0 0 1 0 0,0 0-1 0 0,1 0 1 0 0,-1 0-1 0 0,1 0 1 0 0,-1-1-1 0 0,1 1 1 0 0,-1-1-1 0 0,1 1 0 0 0,-1-1 1 0 0,1 0-1 0 0,-1 1 1 0 0,4-1-1 0 0,-3-1-193 0 0,1 1-1 0 0,-1-1 0 0 0,0 0 1 0 0,1 0-1 0 0,-1 0 0 0 0,0 0 0 0 0,0 0 1 0 0,0 0-1 0 0,0-1 0 0 0,0 1 1 0 0,0-1-1 0 0,0 1 0 0 0,0-1 0 0 0,-1 0 1 0 0,1 0-1 0 0,1-2 0 0 0,8-11-1857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2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55 3680 0 0,'-16'-3'839'0'0,"15"2"-262"0"0,0 1 0 0 0,0 0 0 0 0,0 0 0 0 0,1 0 0 0 0,-1 0 0 0 0,0-1 0 0 0,0 1 0 0 0,0 0 0 0 0,0 0 0 0 0,1 1 0 0 0,-1-1 0 0 0,0 0 0 0 0,0 0 0 0 0,0 0 0 0 0,0 0 0 0 0,1 1 0 0 0,-1-1 0 0 0,0 0 0 0 0,0 1 0 0 0,1-1 0 0 0,-1 1 0 0 0,-1 0 1154 0 0,0 1-1154 0 0,-1 8 4130 0 0,4 3-5537 0 0,4 7 1505 0 0,0 0 1 0 0,2-1-1 0 0,0 1 0 0 0,1-1 1 0 0,17 30-1 0 0,-23-45-587 0 0,-1-2-83 0 0,0-1 0 0 0,0 1 0 0 0,0-1-1 0 0,0 1 1 0 0,0-1 0 0 0,0 0 0 0 0,0 1 0 0 0,0-1-1 0 0,0 0 1 0 0,1 0 0 0 0,-1 0 0 0 0,0 0 0 0 0,1 0 0 0 0,-1 0-1 0 0,3 1 1 0 0,-4-2 3 0 0,1 0 0 0 0,-1 1 0 0 0,1-1 0 0 0,-1 0 0 0 0,1 0 1 0 0,-1 0-1 0 0,1 0 0 0 0,-1 0 0 0 0,1 0 0 0 0,-1 0 0 0 0,1 0 0 0 0,-1 0 0 0 0,1 0 0 0 0,-1 0 0 0 0,0-1 0 0 0,1 1 0 0 0,-1 0 0 0 0,1 0 0 0 0,-1 0 0 0 0,1 0 0 0 0,-1-1 0 0 0,0 1 0 0 0,1 0 1 0 0,-1-1-1 0 0,1 1 0 0 0,-1 0 0 0 0,0 0 0 0 0,1-1 0 0 0,-1 1 0 0 0,0-1 0 0 0,1 1 0 0 0,8-16 502 0 0,-6 11-347 0 0,19-38 824 0 0,-13 23-966 0 0,1 1 1 0 0,0 1 0 0 0,2-1 0 0 0,0 2-1 0 0,25-29 1 0 0,-23 31-22 0 0,-10 11 0 0 0,0-1 0 0 0,1 1 0 0 0,-1 0 0 0 0,9-6 0 0 0,-12 10-19 0 0,-1-1 0 0 0,1 1 0 0 0,0 0 0 0 0,-1-1-1 0 0,1 1 1 0 0,0 0 0 0 0,-1 0 0 0 0,1 0 0 0 0,0 0 0 0 0,-1 0-1 0 0,1 0 1 0 0,0-1 0 0 0,-1 2 0 0 0,1-1 0 0 0,0 0 0 0 0,-1 0 0 0 0,1 0-1 0 0,0 0 1 0 0,-1 0 0 0 0,1 0 0 0 0,0 1 0 0 0,-1-1 0 0 0,1 0 0 0 0,0 1-1 0 0,-1-1 1 0 0,1 0 0 0 0,-1 1 0 0 0,1-1 0 0 0,-1 1 0 0 0,1-1 0 0 0,-1 1-1 0 0,1-1 1 0 0,-1 1 0 0 0,1-1 0 0 0,0 2 0 0 0,-1-1-121 0 0,2 1-238 0 0,-1 0 0 0 0,1 1 0 0 0,-1-1 0 0 0,0 1 0 0 0,0-1 0 0 0,1 4 0 0 0,2 9-6445 0 0,-3-1-1526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2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3 373 19351 0 0,'-1'-9'365'0'0,"0"1"-1"0"0,1-1 0 0 0,0 0 0 0 0,0 0 0 0 0,1 0 0 0 0,2-9 0 0 0,15-55 1263 0 0,-13 53-637 0 0,2 2-209 0 0,0 0 1 0 0,1 0-1 0 0,15-24 1 0 0,-17 31-415 0 0,-1 3-61 0 0,0 0 1 0 0,1 1 0 0 0,0 0-1 0 0,11-11 1 0 0,-17 17-311 0 0,1 1 0 0 0,0-1 0 0 0,-1 1-1 0 0,1-1 1 0 0,0 1 0 0 0,-1 0 0 0 0,1-1 0 0 0,0 1 0 0 0,0 0-1 0 0,-1-1 1 0 0,1 1 0 0 0,0 0 0 0 0,0 0 0 0 0,-1 0 0 0 0,1 0-1 0 0,0 0 1 0 0,0 0 0 0 0,0 0 0 0 0,-1 0 0 0 0,1 0 0 0 0,0 0-1 0 0,0 0 1 0 0,0 0 0 0 0,-1 0 0 0 0,1 1 0 0 0,0-1 0 0 0,0 0-1 0 0,-1 1 1 0 0,1-1 0 0 0,0 0 0 0 0,0 1 0 0 0,-1-1-1 0 0,1 1 1 0 0,-1-1 0 0 0,1 1 0 0 0,0 0 0 0 0,-1-1 0 0 0,1 1-1 0 0,-1-1 1 0 0,1 1 0 0 0,-1 0 0 0 0,0-1 0 0 0,1 2 0 0 0,4 5 90 0 0,-2 0 0 0 0,1 0-1 0 0,4 12 1 0 0,-5-11-126 0 0,11 29-9 0 0,-10-24 41 0 0,1 0 1 0 0,11 21-1 0 0,-11-25-11 0 0,-1-2 131 0 0,1 1 0 0 0,0-1 1 0 0,0 1-1 0 0,0-1 0 0 0,10 9 1 0 0,-13-15-78 0 0,-1 0 1 0 0,0 0-1 0 0,1 0 1 0 0,-1 0-1 0 0,1 0 1 0 0,0 0-1 0 0,-1 0 0 0 0,1-1 1 0 0,0 1-1 0 0,0 0 1 0 0,-1-1-1 0 0,1 1 1 0 0,0-1-1 0 0,0 0 1 0 0,0 0-1 0 0,0 0 1 0 0,0 0-1 0 0,-1 0 0 0 0,1 0 1 0 0,0 0-1 0 0,0 0 1 0 0,0-1-1 0 0,-1 1 1 0 0,1-1-1 0 0,0 0 1 0 0,0 1-1 0 0,-1-1 1 0 0,1 0-1 0 0,0 0 0 0 0,-1 0 1 0 0,3-2-1 0 0,5-4 9 0 0,0 0 0 0 0,-1-1 0 0 0,-1 0 0 0 0,1 0 0 0 0,-1-1 0 0 0,-1 0-1 0 0,9-15 1 0 0,32-71-509 0 0,-46 93 435 0 0,18-49-2925 0 0,-12 32-3655 0 0,1-1-2717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133 121 2760 0 0,'-46'-5'9240'0'0,"44"5"-8844"0"0,-24-8 4697 0 0,16 4-3645 0 0,9 3-898 0 0,-18-9 3086 0 0,-3 1-474 0 0,21 9-3001 0 0,-5-6 1140 0 0,8 3-1285 0 0,0 0-1 0 0,0 1 1 0 0,0-1 0 0 0,1 1-1 0 0,-1 0 1 0 0,0 0 0 0 0,1 0-1 0 0,0 0 1 0 0,-1 0 0 0 0,1 0-1 0 0,5-2 1 0 0,3 0 62 0 0,23-7 1 0 0,3-1 55 0 0,-22 7-31 0 0,-1 1 1 0 0,1 0 0 0 0,1 1-1 0 0,-1 0 1 0 0,0 2 0 0 0,27-1-1 0 0,-34 6-7 0 0,-3 2-21 0 0,-4-3-62 0 0,-1 1 1 0 0,1-1 0 0 0,-1 1-1 0 0,0-1 1 0 0,0 1-1 0 0,-1-1 1 0 0,1 1 0 0 0,-1-1-1 0 0,0 1 1 0 0,1-1-1 0 0,-2 0 1 0 0,1 1-1 0 0,0-1 1 0 0,-3 4 0 0 0,-3 7 64 0 0,-17 23 0 0 0,20-32-68 0 0,-2 5 16 0 0,-36 47 106 0 0,38-52-116 0 0,-1 0 1 0 0,0-1 0 0 0,0 1-1 0 0,0-1 1 0 0,-1 0 0 0 0,1 0-1 0 0,-13 6 1 0 0,120-18-25 0 0,-95 8 30 0 0,-1 0 0 0 0,1 0 0 0 0,0 1 0 0 0,0 0 0 0 0,-1 0 0 0 0,1 0 0 0 0,-1 1 0 0 0,1 0 0 0 0,8 4 0 0 0,-12-5-11 0 0,-1 1 0 0 0,1-1 0 0 0,-1 0 0 0 0,1 1 0 0 0,-1 0 0 0 0,0 0 0 0 0,0 0 0 0 0,0 0 0 0 0,0 0 0 0 0,0 0 1 0 0,0 0-1 0 0,0 1 0 0 0,-1-1 0 0 0,1 0 0 0 0,-1 1 0 0 0,0 0 0 0 0,0-1 0 0 0,0 1 0 0 0,0 0 0 0 0,0 0 0 0 0,0-1 0 0 0,-1 1 0 0 0,1 0 0 0 0,-1 5 0 0 0,0 0 54 0 0,-1 0 0 0 0,0 0 1 0 0,0-1-1 0 0,0 1 0 0 0,-1-1 0 0 0,0 1 0 0 0,-1-1 0 0 0,0 0 1 0 0,-7 14-1 0 0,5-12-16 0 0,-2 0 1 0 0,1 0-1 0 0,-1 0 1 0 0,-1-1-1 0 0,1 0 1 0 0,-12 9-1 0 0,0-2-25 0 0,-1-2-1 0 0,-1 0 0 0 0,1-1 1 0 0,-2-2-1 0 0,-40 16 1 0 0,50-23-1422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 3224 0 0,'-7'-4'21980'0'0,"8"20"-20716"0"0,4 19-1245 0 0,1-13 243 0 0,-2 1 0 0 0,2 27-1 0 0,-2-10-6 0 0,2 18 65 0 0,-5-37-244 0 0,1 0-1 0 0,1 0 0 0 0,1 0 0 0 0,8 24 0 0 0,-12-44 490 0 0,-11-9-154 0 0,-1-8-376 0 0,0 1-1 0 0,-18-35 0 0 0,17 28-25 0 0,6 11 40 0 0,1-1 1 0 0,0 0-1 0 0,0 0 0 0 0,1-1 1 0 0,1 0-1 0 0,-4-16 0 0 0,8 28-48 0 0,0-1 0 0 0,-1 1 0 0 0,1 0-1 0 0,0-1 1 0 0,0 1 0 0 0,0 0 0 0 0,0-1-1 0 0,0 1 1 0 0,0 0 0 0 0,1-1-1 0 0,-1 1 1 0 0,0 0 0 0 0,1 0 0 0 0,-1-1-1 0 0,1 1 1 0 0,-1 0 0 0 0,1 0 0 0 0,0 0-1 0 0,-1 0 1 0 0,1 0 0 0 0,0-1-1 0 0,0 2 1 0 0,0-1 0 0 0,1-2 0 0 0,2 1-2 0 0,-1 1 1 0 0,1-1-1 0 0,-1 0 1 0 0,1 1-1 0 0,0 0 1 0 0,6-2-1 0 0,-2 1 1 0 0,-2 1 0 0 0,0 0 0 0 0,-1 0 0 0 0,1 0 0 0 0,0 0 0 0 0,8 1 0 0 0,-13 0 0 0 0,0 0 0 0 0,0 0 0 0 0,0 0 0 0 0,0 0 0 0 0,0 1 0 0 0,1-1 0 0 0,-1 0 0 0 0,0 0 0 0 0,0 1 0 0 0,0-1 0 0 0,0 1 0 0 0,0-1 0 0 0,0 1 0 0 0,0-1 0 0 0,0 1 0 0 0,0 0 0 0 0,-1-1 0 0 0,1 1 0 0 0,0 0 0 0 0,0 0 0 0 0,0-1 0 0 0,-1 1 0 0 0,1 0 0 0 0,0 0 0 0 0,-1 0 0 0 0,1 0 0 0 0,-1 0 0 0 0,1 0 0 0 0,-1 0 0 0 0,0 0 0 0 0,1 0 0 0 0,-1 0 0 0 0,0 1 0 0 0,0-1 0 0 0,0 0 0 0 0,0 1 0 0 0,0 2 0 0 0,0 1 0 0 0,-1-1 0 0 0,1 0 0 0 0,-1 0 0 0 0,0 0 0 0 0,-1-1 0 0 0,1 1 0 0 0,-1 0 0 0 0,0 0 0 0 0,1-1 0 0 0,-2 1 0 0 0,1-1 0 0 0,-3 5 0 0 0,-5 3 0 0 0,0 0 0 0 0,-15 12 0 0 0,21-19 0 0 0,-3 1-4 0 0,1 0 1 0 0,-1-1-1 0 0,-10 6 0 0 0,-10 6 90 0 0,43-14 1275 0 0,-7-3-1283 0 0,-1-1-1 0 0,1-1 1 0 0,0 0-1 0 0,-1 0 1 0 0,0 0-1 0 0,14-9 1 0 0,-12 7-271 0 0,0 0-1 0 0,1 0 1 0 0,18-5-1 0 0,-9 5-304 0 0,-12 3-145 0 0,1-1 1 0 0,0 1-1 0 0,-1 1 1 0 0,1 0-1 0 0,0 0 1 0 0,0 1-1 0 0,11 0 1 0 0,-3 3-8568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 0 0,'0'0'12520'0'0,"6"6"-10463"0"0,33 35 2048 0 0,14 27-2346 0 0,18 20-1273 0 0,-69-86-684 0 0,0 0 0 0 0,0 0 0 0 0,0 0 0 0 0,1-1-1 0 0,-1 1 1 0 0,0 0 0 0 0,1-1 0 0 0,-1 0 0 0 0,1 0-1 0 0,0 1 1 0 0,-1-2 0 0 0,1 1 0 0 0,5 1 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2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84 2760 0 0,'0'0'195'0'0,"2"-1"-118"0"0,-1 1-68 0 0,-1 0-9 0 0,1 0 0 0 0,-1-1 1 0 0,1 1-1 0 0,-1 0 0 0 0,1 0 1 0 0,-1 0-1 0 0,1-1 0 0 0,-1 1 1 0 0,1 0-1 0 0,-1 0 0 0 0,1-1 1 0 0,-1 1-1 0 0,0 0 0 0 0,1-1 1 0 0,-1 1-1 0 0,0-1 1 0 0,1 1-1 0 0,-1 0 0 0 0,0-1 1 0 0,1 0-1 0 0,4-9 49 0 0,-7 6 194 0 0,2 4-231 0 0,0-1 201 0 0,-10-12 5182 0 0,-25-8 8308 0 0,30 18-9926 0 0,11 0-2738 0 0,7-2-932 0 0,-1 1 0 0 0,2 1 0 0 0,-1 0 0 0 0,0 1 0 0 0,1 0 0 0 0,-1 1 0 0 0,1 0 0 0 0,-1 1 0 0 0,27 4-1 0 0,-38-4-56 0 0,1 1 0 0 0,-1-1 0 0 0,1 1 0 0 0,-1 0-1 0 0,0 0 1 0 0,1 0 0 0 0,-1 0 0 0 0,0 0 0 0 0,0 0-1 0 0,0 1 1 0 0,0-1 0 0 0,0 1 0 0 0,0 0 0 0 0,0-1-1 0 0,0 1 1 0 0,-1 0 0 0 0,1 0 0 0 0,2 4 0 0 0,-3-4-59 0 0,-1 0 1 0 0,1 0-1 0 0,0 0 1 0 0,-1 0-1 0 0,1 1 1 0 0,-1-1-1 0 0,0 0 1 0 0,1 1-1 0 0,-1-1 1 0 0,0 0-1 0 0,-1 0 1 0 0,1 1-1 0 0,0-1 1 0 0,-1 0-1 0 0,1 0 1 0 0,-1 1-1 0 0,0-1 1 0 0,1 0-1 0 0,-1 0 1 0 0,-2 3-1 0 0,-3 6 46 0 0,-1-1 0 0 0,0 0-1 0 0,0 0 1 0 0,-1 0-1 0 0,0-1 1 0 0,-1 0-1 0 0,0-1 1 0 0,0 0-1 0 0,-1-1 1 0 0,0 0 0 0 0,-11 7-1 0 0,107-24 341 0 0,-70 8-250 0 0,-4 0 34 0 0,0 0-1 0 0,16 1 0 0 0,-25 1-114 0 0,0 1 0 0 0,0-1 0 0 0,-1 0 1 0 0,1 1-1 0 0,0-1 0 0 0,-1 1 0 0 0,1 0 0 0 0,-1 0 0 0 0,1 0 0 0 0,-1 0 1 0 0,1 0-1 0 0,-1 0 0 0 0,0 1 0 0 0,1-1 0 0 0,-1 1 0 0 0,2 2 0 0 0,-3-2-23 0 0,1-1-1 0 0,-1 1 1 0 0,0 1-1 0 0,0-1 1 0 0,0 0-1 0 0,-1 0 1 0 0,1 0-1 0 0,0 0 1 0 0,-1 1-1 0 0,1-1 1 0 0,-1 0-1 0 0,0 0 1 0 0,0 1-1 0 0,0-1 1 0 0,0 0-1 0 0,0 1 0 0 0,-1-1 1 0 0,1 0-1 0 0,0 0 1 0 0,-1 1-1 0 0,0-1 1 0 0,0 0-1 0 0,-1 3 1 0 0,-1 3 13 0 0,-1-1 0 0 0,0 1-1 0 0,0-1 1 0 0,-1 0 0 0 0,-5 7 0 0 0,2-5-19 0 0,-1-1 1 0 0,0 0-1 0 0,0 0 0 0 0,-1-1 1 0 0,0 0-1 0 0,0-1 0 0 0,-1 0 1 0 0,-20 8-1 0 0,10-4-68 0 0,15-7-219 0 0,0 0 0 0 0,1 1 0 0 0,0-1 0 0 0,0 1-1 0 0,0 0 1 0 0,0 0 0 0 0,1 1 0 0 0,-1-1 0 0 0,1 1-1 0 0,0 0 1 0 0,1 0 0 0 0,-1 0 0 0 0,1 1 0 0 0,0-1 0 0 0,0 1-1 0 0,-3 12 1 0 0,6-17-1 0 0,0 1 0 0 0,-1-1-1 0 0,1 1 1 0 0,0-1 0 0 0,1 1 0 0 0,-1 0-1 0 0,0-1 1 0 0,0 1 0 0 0,1-1 0 0 0,0 3-1 0 0,1 6-2008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10136 0 0,'0'0'464'0'0,"8"-20"376"0"0,-2-5 10623 0 0,-3 30-10439 0 0,0 0-868 0 0,0 0-1 0 0,-1 0 1 0 0,0 0 0 0 0,0 1-1 0 0,0-1 1 0 0,0 1-1 0 0,-1-1 1 0 0,0 1-1 0 0,0-1 1 0 0,0 8 0 0 0,-1 9 778 0 0,-2 28 0 0 0,1-37-850 0 0,-16 227 1379 0 0,18-184-1387 0 0,1-15-146 0 0,0-8-240 0 0,0-17-1925 0 0,-1 0-5279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21191 0 0,'0'-2'191'0'0,"0"0"0"0"0,1 0 0 0 0,-1 1 0 0 0,1-1 0 0 0,-1 0 0 0 0,1 0-1 0 0,0 0 1 0 0,-1 0 0 0 0,1 0 0 0 0,0 0 0 0 0,0 1 0 0 0,0-1 0 0 0,0 0-1 0 0,1 1 1 0 0,-1-1 0 0 0,2-1 0 0 0,4-3 503 0 0,-1 1 0 0 0,13-8 0 0 0,-1 0 332 0 0,3-2-603 0 0,-1 2-1 0 0,2 0 0 0 0,-1 2 0 0 0,30-11 0 0 0,-40 17-805 0 0,1 1-1 0 0,-1 0 0 0 0,1 1 1 0 0,-1 0-1 0 0,1 1 1 0 0,0 0-1 0 0,0 1 0 0 0,0 1 1 0 0,0 0-1 0 0,0 0 1 0 0,0 1-1 0 0,17 3 1 0 0,-10 1-8678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71 7224 0 0,'-8'-10'17682'0'0,"14"9"-15019"0"0,6 0-3035 0 0,7-2 490 0 0,12-4 525 0 0,-19 5-491 0 0,1-1-1 0 0,-1-1 1 0 0,24-9-1 0 0,14-12-52 0 0,-48 24-483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19 11056 0 0,'-1'-6'1001'0'0,"1"5"-723"0"0,0 1 1 0 0,0-1-1 0 0,-1 0 1 0 0,1 0-1 0 0,0 0 1 0 0,-1 1-1 0 0,1-1 0 0 0,0 0 1 0 0,-1 0-1 0 0,1 1 1 0 0,-1-1-1 0 0,1 0 1 0 0,-1 1-1 0 0,0-1 1 0 0,0-1-1 0 0,0 2-72 0 0,1 0 0 0 0,0 0 0 0 0,-1 0 0 0 0,1 0 0 0 0,0 0 0 0 0,0 0 0 0 0,-1 0 0 0 0,1 0 0 0 0,0 0 0 0 0,-1 0 0 0 0,1 0 0 0 0,0 0 0 0 0,-1 0-1 0 0,1 1 1 0 0,0-1 0 0 0,-3 2 2060 0 0,3-2-2060 0 0,-8 13 4597 0 0,4-5-5073 0 0,4-6-669 0 0,-5 11 1295 0 0,1 0 1 0 0,-4 16 0 0 0,8-28-348 0 0,0 0 0 0 0,0 0 0 0 0,0-1-1 0 0,-1 1 1 0 0,1 0 0 0 0,0 0 0 0 0,0 0 0 0 0,0 0-1 0 0,0 0 1 0 0,1 0 0 0 0,-1-1 0 0 0,0 1 0 0 0,0 0 0 0 0,0 0-1 0 0,1 0 1 0 0,-1 0 0 0 0,0 0 0 0 0,1-1 0 0 0,-1 1-1 0 0,2 1 1 0 0,-1 1 20 0 0,1 0-14 0 0,-1-1 1 0 0,1 1-1 0 0,-1-1 1 0 0,1 1 0 0 0,0-1-1 0 0,0 0 1 0 0,0 1 0 0 0,0-1-1 0 0,1 0 1 0 0,-1-1 0 0 0,0 1-1 0 0,1 0 1 0 0,-1-1-1 0 0,1 1 1 0 0,0-1 0 0 0,-1 0-1 0 0,1 0 1 0 0,0 0 0 0 0,0 0-1 0 0,0 0 1 0 0,4 0 0 0 0,7 2 154 0 0,0-1 1 0 0,0-1-1 0 0,17 0 1 0 0,-3-2 228 0 0,-18 0-212 0 0,0 0 1 0 0,1 2-1 0 0,-1-1 1 0 0,18 4-1 0 0,-26-4-166 0 0,0 1-1 0 0,-1-1 1 0 0,1 1 0 0 0,-1-1-1 0 0,1 1 1 0 0,-1-1 0 0 0,1 1-1 0 0,-1 0 1 0 0,0 0 0 0 0,1 0-1 0 0,-1 0 1 0 0,0 0 0 0 0,0 0-1 0 0,1 0 1 0 0,-1 1 0 0 0,0-1-1 0 0,0 0 1 0 0,0 0 0 0 0,1 3-1 0 0,-2-1 3 0 0,1-1 1 0 0,0 0-1 0 0,-1 0 0 0 0,0 0 0 0 0,0 1 0 0 0,1-1 0 0 0,-1 0 0 0 0,0 0 0 0 0,-1 0 0 0 0,1 1 0 0 0,0-1 0 0 0,-2 4 0 0 0,-1 3 36 0 0,-1 0-1 0 0,0 1 1 0 0,0-2-1 0 0,-1 1 1 0 0,-6 8-1 0 0,6-10 9 0 0,0 0 0 0 0,-1 0 0 0 0,0 0 0 0 0,-1-1 0 0 0,1 0-1 0 0,-1 0 1 0 0,-1-1 0 0 0,1 0 0 0 0,-1 0 0 0 0,1-1 0 0 0,-1 0 0 0 0,-11 4 0 0 0,11-5-166 0 0,1-1 0 0 0,0 0 1 0 0,-1-1-1 0 0,1 1 1 0 0,-1-1-1 0 0,-10-1 0 0 0,12 0-374 0 0,0 0 0 0 0,0-1 0 0 0,0 0-1 0 0,0 0 1 0 0,0-1 0 0 0,1 1 0 0 0,-1-1-1 0 0,-9-5 1 0 0,14 7 254 0 0,0-1 0 0 0,0 1 0 0 0,1-1 0 0 0,-1 1 0 0 0,0-1-1 0 0,0 1 1 0 0,1-1 0 0 0,-1 0 0 0 0,0 1 0 0 0,1-1 0 0 0,-1 0 0 0 0,0 1-1 0 0,0-2 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61 115 2760 0 0,'2'-13'597'0'0,"2"-9"6015"0"0,-4 17-5413 0 0,0 1 0 0 0,1 0 0 0 0,0-1 1 0 0,2-8-1 0 0,1 5 581 0 0,-2-1 1 0 0,4-16-1 0 0,-6 25-1664 0 0,0 0 1 0 0,0 0-1 0 0,0-1 0 0 0,0 1 0 0 0,0 0 1 0 0,0 0-1 0 0,0-1 0 0 0,0 1 1 0 0,0 0-1 0 0,0 0 0 0 0,0 0 0 0 0,0-1 1 0 0,0 1-1 0 0,0 0 0 0 0,0 0 0 0 0,1 0 1 0 0,-1-1-1 0 0,0 1 0 0 0,0 0 1 0 0,0 0-1 0 0,0 0 0 0 0,0-1 0 0 0,0 1 1 0 0,1 0-1 0 0,-1 0 0 0 0,0 0 0 0 0,0 0 1 0 0,0 0-1 0 0,1-1 0 0 0,-1 1 1 0 0,0 0-1 0 0,0 0 0 0 0,0 0 0 0 0,1 0 1 0 0,-1 0-1 0 0,0 0 0 0 0,1 0 1 0 0,5 7 840 0 0,2 12-841 0 0,-3 1 195 0 0,-1 0 0 0 0,-1 0-1 0 0,-1 1 1 0 0,0-1 0 0 0,-3 35 0 0 0,-2 10 106 0 0,3-39-287 0 0,-6 42-1 0 0,6-61-65 0 0,0-6 23 0 0,-6-11-33 0 0,-22-53-787 0 0,19 44 643 0 0,-14-20-1 0 0,10 17-139 0 0,11 18-60 0 0,-1 0 476 0 0,1 0 0 0 0,0 0-1 0 0,0 0 1 0 0,0 0 0 0 0,0-1 0 0 0,1 1-1 0 0,0 0 1 0 0,-2-9 0 0 0,3 7-105 0 0,0 5-57 0 0,0 0 0 0 0,0 0 1 0 0,1 1-1 0 0,-1-1 0 0 0,0 0 0 0 0,0 0 0 0 0,1 0 1 0 0,-1 1-1 0 0,1-1 0 0 0,-1 0 0 0 0,0 0 0 0 0,1 1 1 0 0,0-1-1 0 0,-1 0 0 0 0,1 1 0 0 0,-1-1 0 0 0,1 1 1 0 0,0-1-1 0 0,-1 1 0 0 0,1-1 0 0 0,0 1 0 0 0,0-1 0 0 0,-1 1 1 0 0,1-1-1 0 0,0 1 0 0 0,0 0 0 0 0,0 0 0 0 0,1-1 1 0 0,28-4 45 0 0,-21 4 10 0 0,-1 1-61 0 0,0 1 1 0 0,-1-1-1 0 0,1 1 1 0 0,0 0-1 0 0,-1 1 1 0 0,1 0-1 0 0,12 5 1 0 0,-17-6-17 0 0,1 0 9 0 0,1 1 0 0 0,-1-1 0 0 0,1 1 0 0 0,-1 0 1 0 0,0 1-1 0 0,0-1 0 0 0,5 5 0 0 0,-8-6-10 0 0,0-1 0 0 0,-1 1 0 0 0,1 0 0 0 0,0 0 0 0 0,-1 0 0 0 0,1 0 0 0 0,-1 0 0 0 0,1 0 0 0 0,-1 0 0 0 0,1 0 0 0 0,-1 0 0 0 0,0 0 0 0 0,1 0 0 0 0,-1 0 0 0 0,0 0 0 0 0,0 1 0 0 0,0-1 0 0 0,0 0 0 0 0,0 0 0 0 0,0 0 0 0 0,0 0 0 0 0,-1 0 0 0 0,1 0 0 0 0,0 0 0 0 0,0 0 0 0 0,-1 0 0 0 0,1 0 0 0 0,-1 0 0 0 0,1 0 0 0 0,-1 0 0 0 0,1 0 0 0 0,-1 0-1 0 0,0 0 1 0 0,1 0 0 0 0,-1 0 0 0 0,-1 1 0 0 0,-3 3-3 0 0,0 1-1 0 0,-1-1 0 0 0,0 0 1 0 0,0 0-1 0 0,0-1 0 0 0,0 1 1 0 0,0-2-1 0 0,-1 1 0 0 0,0-1 0 0 0,-10 4 1 0 0,-1-1-11 0 0,-1 0 1 0 0,-34 4-1 0 0,41-9 12 0 0,10-3 0 0 0,6-1 0 0 0,5-2 0 0 0,31-13-64 0 0,-18 12-20 0 0,0 1-1 0 0,29-4 1 0 0,-23 5-930 0 0,-11 1-1211 0 0,0 1-4561 0 0,0 1-2103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12896 0 0,'0'0'997'0'0,"8"-12"4308"0"0,-4 8-3911 0 0,0 2 0 0 0,0-1 0 0 0,1 0-1 0 0,-1 1 1 0 0,7-3 0 0 0,6-1-421 0 0,23-5 0 0 0,-13 4-218 0 0,37-13-434 0 0,-52 18-1011 0 0,-10 2 304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6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6448 0 0,'-9'4'13142'0'0,"5"-1"-11235"0"0,-1 4-1363 0 0,0 0 0 0 0,0 1 1 0 0,1-1-1 0 0,0 1 0 0 0,1 0 0 0 0,-4 12 1 0 0,-3 5 158 0 0,9-15 449 0 0,2-3-715 0 0,-1-6-409 0 0,0 1 0 0 0,0 0 1 0 0,0-1-1 0 0,1 1 0 0 0,-1 0 0 0 0,1-1 0 0 0,-1 1 0 0 0,1-1 0 0 0,0 1 0 0 0,-1-1 1 0 0,1 1-1 0 0,0-1 0 0 0,0 1 0 0 0,0-1 0 0 0,0 0 0 0 0,0 0 0 0 0,0 1 0 0 0,1-1 0 0 0,-1 0 1 0 0,0 0-1 0 0,2 1 0 0 0,0 0 11 0 0,0-1-1 0 0,0 1 1 0 0,0-1-1 0 0,0 1 1 0 0,0-1 0 0 0,1 0-1 0 0,4 1 1 0 0,4-1 162 0 0,-1-1-1 0 0,1 0 1 0 0,21-3-1 0 0,-22 2-15 0 0,-1 0 0 0 0,1 1 0 0 0,-1-1 0 0 0,17 4 0 0 0,-26-3-170 0 0,0 0 1 0 0,0 0 0 0 0,1 0-1 0 0,-1 0 1 0 0,0 1 0 0 0,0-1-1 0 0,0 1 1 0 0,0-1 0 0 0,0 1 0 0 0,0-1-1 0 0,0 1 1 0 0,0-1 0 0 0,0 1-1 0 0,0 0 1 0 0,0 0 0 0 0,-1-1-1 0 0,1 1 1 0 0,0 0 0 0 0,0 0-1 0 0,-1 0 1 0 0,1 0 0 0 0,-1 0-1 0 0,1 0 1 0 0,-1 0 0 0 0,1 0-1 0 0,-1 0 1 0 0,1 0 0 0 0,-1 0-1 0 0,0 0 1 0 0,0 0 0 0 0,1 0-1 0 0,-1 1 1 0 0,0-1 0 0 0,0 0 0 0 0,0 0-1 0 0,0 0 1 0 0,0 0 0 0 0,-1 0-1 0 0,1 1 1 0 0,0-1 0 0 0,0 0-1 0 0,-2 2 1 0 0,0 2 18 0 0,0 1 0 0 0,0 0 0 0 0,-1 0 1 0 0,0-1-1 0 0,-1 0 0 0 0,-5 8 0 0 0,-6 6 53 0 0,-1 0 0 0 0,-32 30 0 0 0,43-45-235 0 0,-1 1 0 0 0,1-1 0 0 0,-1 0-1 0 0,-1 0 1 0 0,1 0 0 0 0,0-1 0 0 0,-1 0 0 0 0,0 0 0 0 0,1-1 0 0 0,-1 0-1 0 0,0 0 1 0 0,0-1 0 0 0,-1 0 0 0 0,-8 1 0 0 0,14-2-185 0 0,-1 0 1 0 0,1-1 0 0 0,-1 1-1 0 0,1 0 1 0 0,0-1-1 0 0,-1 1 1 0 0,1-1 0 0 0,-1 0-1 0 0,1 0 1 0 0,0 0 0 0 0,0 0-1 0 0,-1 0 1 0 0,1-1-1 0 0,0 1 1 0 0,0-1 0 0 0,-3-2-1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7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 10136 0 0,'-6'14'1056'0'0,"5"-3"6766"0"0,11-31 151 0 0,4-12-5462 0 0,-13 31-2443 0 0,-1 2-1072 0 0,0 8-199 0 0,-1-1 1 0 0,0 1-1 0 0,-3 10 0 0 0,1-7-701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5064 0 0,'1'1'4962'0'0,"-2"5"-2359"0"0,-17 38 7227 0 0,-3-2-5675 0 0,-55 80-3131 0 0,69-113-1337 0 0,0-1 1 0 0,-11 11 0 0 0,-6 2-7416 0 0,10-10-437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13 7368 0 0,'-14'-12'2820'0'0,"2"15"3254"0"0,-9 9-3782 0 0,17-10-1896 0 0,-19 15 497 0 0,0 1 0 0 0,1 1 0 0 0,1 1 0 0 0,-22 27 0 0 0,-56 73-789 0 0,72-79 30 0 0,26-40-265 0 0,4-4-2384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3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7 176 8288 0 0,'0'0'381'0'0,"-3"0"127"0"0,-1-6-351 0 0,5-2 870 0 0,-1 6-368 0 0,0-2-38 0 0,1 0 0 0 0,-1 0 0 0 0,1-1 1 0 0,0 1-1 0 0,0 0 0 0 0,1 0 0 0 0,-1 0 0 0 0,1 0 1 0 0,0 0-1 0 0,0 1 0 0 0,0-1 0 0 0,1 0 1 0 0,-1 1-1 0 0,1 0 0 0 0,0-1 0 0 0,0 1 0 0 0,5-4 1 0 0,5-4 511 0 0,2 1 1 0 0,28-17-1 0 0,-36 23-1024 0 0,8-5 208 0 0,-6 4-143 0 0,-1 0 0 0 0,1 0 0 0 0,12-4 1 0 0,-16 7-86 0 0,-4 1 150 0 0,2 17-21 0 0,-5-12-192 0 0,0 0 0 0 0,0 0 0 0 0,0 0 1 0 0,0 0-1 0 0,0 0 0 0 0,-1 0 0 0 0,0-1 0 0 0,-5 7 0 0 0,-6 7 24 0 0,-25 33 8 0 0,22-30-21 0 0,-22 36-1 0 0,34-48-36 0 0,4-7 0 0 0,0 0 0 0 0,0 0 0 0 0,1 0 0 0 0,-1 0 0 0 0,1 0 0 0 0,-1 1 0 0 0,1-1 0 0 0,-1 0 0 0 0,1 0 0 0 0,-1 0 0 0 0,1 2 0 0 0,0-2 2 0 0,0 0 0 0 0,0-1 0 0 0,0 1 1 0 0,0 0-1 0 0,0 0 0 0 0,0-1 0 0 0,0 1 0 0 0,0 0 0 0 0,0 0 0 0 0,1-1 0 0 0,-1 1 0 0 0,0 0 0 0 0,0-1 0 0 0,1 1 1 0 0,-1 0-1 0 0,0-1 0 0 0,1 1 0 0 0,-1 0 0 0 0,1-1 0 0 0,-1 1 0 0 0,1-1 0 0 0,-1 1 0 0 0,1-1 0 0 0,-1 1 0 0 0,1-1 0 0 0,0 1 1 0 0,-1-1-1 0 0,1 0 0 0 0,0 1 0 0 0,-1-1 0 0 0,1 0 0 0 0,0 0 0 0 0,-1 1 0 0 0,1-1 0 0 0,0 0 0 0 0,0 0 0 0 0,-1 0 1 0 0,1 0-1 0 0,0 0 0 0 0,0 0 0 0 0,1 0 5 0 0,8 1 40 0 0,1 0 0 0 0,0-1 0 0 0,0 0 0 0 0,0-1 0 0 0,11-2 0 0 0,-7 1 21 0 0,-14 2-60 0 0,0-1 1 0 0,0 1-1 0 0,0 0 0 0 0,1 0 1 0 0,-1 0-1 0 0,0 0 1 0 0,0 0-1 0 0,0 0 0 0 0,1 0 1 0 0,-1 0-1 0 0,0 1 1 0 0,0-1-1 0 0,0 0 0 0 0,1 1 1 0 0,-1-1-1 0 0,0 1 1 0 0,0-1-1 0 0,0 1 0 0 0,0 0 1 0 0,0-1-1 0 0,0 1 1 0 0,0 0-1 0 0,0 0 0 0 0,0 0 1 0 0,-1-1-1 0 0,1 1 1 0 0,0 0-1 0 0,0 0 0 0 0,-1 0 1 0 0,1 0-1 0 0,-1 0 1 0 0,1 1-1 0 0,-1-1 0 0 0,1 0 1 0 0,-1 0-1 0 0,0 0 1 0 0,1 0-1 0 0,-1 3 0 0 0,0 1 18 0 0,1-1-1 0 0,-1 1 1 0 0,-1 0 0 0 0,1 0-1 0 0,-1-1 1 0 0,0 1-1 0 0,0 0 1 0 0,-3 7-1 0 0,-1 1 3 0 0,0 0 27 0 0,1 1 0 0 0,0-1 0 0 0,-3 16 0 0 0,7-22-55 0 0,0-6 0 0 0,1 0 0 0 0,-1 0 0 0 0,0 0 0 0 0,0-1 0 0 0,1 1 0 0 0,-1 0 0 0 0,1 0 0 0 0,-1-1 0 0 0,1 1 0 0 0,-1 0 0 0 0,1-1 0 0 0,-1 1 0 0 0,1 0 0 0 0,0-1 0 0 0,-1 1 0 0 0,1-1 0 0 0,0 1 0 0 0,-1-1 0 0 0,1 1 0 0 0,1-1 0 0 0,-1 1 0 0 0,7 4-1 0 0,-5-4 2 0 0,-1 1 0 0 0,0-1 0 0 0,-1 0-1 0 0,1 0 1 0 0,0 1 0 0 0,0-1 0 0 0,0 1 0 0 0,-1 0 0 0 0,1-1-1 0 0,-1 1 1 0 0,1 0 0 0 0,-1 0 0 0 0,2 4 0 0 0,-2-4 7 0 0,-1 0 1 0 0,0 0 0 0 0,0 0 0 0 0,0 0-1 0 0,0 0 1 0 0,0 0 0 0 0,0 1-1 0 0,0-1 1 0 0,-1 0 0 0 0,1 0 0 0 0,-1 0-1 0 0,0 0 1 0 0,1 0 0 0 0,-1 0-1 0 0,0 0 1 0 0,0-1 0 0 0,-2 5 0 0 0,-3 4 47 0 0,2 0-39 0 0,-1-1 0 0 0,0 0 0 0 0,-1 0-1 0 0,1 0 1 0 0,-2-1 0 0 0,-8 10 0 0 0,-48 43-4180 0 0,44-44-4991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4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99 2760 0 0,'8'-12'248'0'0,"-7"10"556"0"0,-1 0 0 0 0,1 0 1 0 0,0 0-1 0 0,-1 0 0 0 0,1 0 0 0 0,-1 0 1 0 0,1 0-1 0 0,-1 0 0 0 0,0 0 0 0 0,0-4 1 0 0,1-10 1697 0 0,1-9 476 0 0,-2 24-2334 0 0,1 1-557 0 0,-1-1 0 0 0,1 1 0 0 0,-1 0-1 0 0,0-1 1 0 0,0 1 0 0 0,1-1 0 0 0,-1 1-1 0 0,0-1 1 0 0,0 1 0 0 0,1-1 0 0 0,-1 1-1 0 0,0-1 1 0 0,0 1 0 0 0,0-1-1 0 0,0 0 1 0 0,0 1 0 0 0,0-1 0 0 0,0 1-1 0 0,0-1 1 0 0,0 1 0 0 0,0-1 0 0 0,0 1-1 0 0,0-1 1 0 0,-1 0 0 0 0,0-4 2008 0 0,0 11-1391 0 0,0 61 463 0 0,4-6-717 0 0,-1-33-252 0 0,-3 37-1 0 0,0 3-50 0 0,-1 11 284 0 0,-2-39-424 0 0,1-6-25 0 0,-13 57 1 0 0,10-62 76 0 0,4-16-56 0 0,-1-1-1 0 0,-8 22 0 0 0,-39 81 9 0 0,46-108-5 0 0,-1 5 6 0 0,-1 0 0 0 0,-1 0 0 0 0,-8 12-1 0 0,6-10-11 0 0,8-13 0 0 0,1-1 0 0 0,0 0 0 0 0,0 1 0 0 0,0-1 0 0 0,0 0 0 0 0,-1 1 0 0 0,1-1 0 0 0,0 0 0 0 0,0 0 0 0 0,-1 1 0 0 0,1-1 0 0 0,0 0 0 0 0,0 0 0 0 0,-1 1 0 0 0,1-1 0 0 0,0 0 0 0 0,-1 0 0 0 0,1 0 0 0 0,0 0 0 0 0,-1 1 0 0 0,1-1 0 0 0,0 0 0 0 0,-1 0 0 0 0,1 0 0 0 0,0 0 0 0 0,-1 0 0 0 0,1 0 0 0 0,-1 0 0 0 0,1 0 0 0 0,0 0 0 0 0,-1 0 0 0 0,1 0 0 0 0,0 0 0 0 0,-1 0 0 0 0,1 0 0 0 0,0-1 0 0 0,-1 1 0 0 0,1 0 0 0 0,0 0 0 0 0,-1 0 0 0 0,1 0 0 0 0,0-1 0 0 0,-1 1 0 0 0,-1-1 52 0 0,0 0-1 0 0,1 0 1 0 0,-1 0-1 0 0,0-1 1 0 0,0 1 0 0 0,1 0-1 0 0,-1-1 1 0 0,1 1-1 0 0,0-1 1 0 0,-1 1-1 0 0,1-1 1 0 0,0 1-1 0 0,0-1 1 0 0,0 0-1 0 0,0 0 1 0 0,-2-4 0 0 0,2 3 53 0 0,0 0 0 0 0,0 0 0 0 0,0-1 0 0 0,1 1 0 0 0,-1-1 0 0 0,1 1 1 0 0,-1 0-1 0 0,2-8 0 0 0,-1 1 16 0 0,0 1-1 0 0,-1-17 1 0 0,-1-4 54 0 0,2 27-159 0 0,0-4 34 0 0,0 0-1 0 0,0 0 1 0 0,0 0 0 0 0,1-1-1 0 0,0 1 1 0 0,1 0 0 0 0,2-9-1 0 0,-3 16-42 0 0,-1-1 0 0 0,0 0-1 0 0,1 0 1 0 0,-1 1 0 0 0,1-1-1 0 0,-1 1 1 0 0,1-1 0 0 0,0 0-1 0 0,-1 1 1 0 0,1-1 0 0 0,-1 1-1 0 0,1-1 1 0 0,0 1 0 0 0,1-1-1 0 0,-2 1-8 0 0,0 0-1 0 0,0 0 1 0 0,1 0-1 0 0,-1 0 1 0 0,0 0-1 0 0,0 0 1 0 0,1 0-1 0 0,-1 0 1 0 0,0 0-1 0 0,0 0 1 0 0,1 0-1 0 0,-1 0 1 0 0,0 0-1 0 0,0 0 1 0 0,1 0-1 0 0,-1 1 1 0 0,0-1 0 0 0,0 0-1 0 0,1 0 1 0 0,-1 0-1 0 0,0 0 1 0 0,0 1-1 0 0,0-1 1 0 0,0 0-1 0 0,1 0 1 0 0,-1 0-1 0 0,0 1 1 0 0,5 12-317 0 0,1 9 96 0 0,-5-18 189 0 0,1 0-1 0 0,-1 0 1 0 0,0 1 0 0 0,-1-1-1 0 0,2 7 1 0 0,7 85 578 0 0,-8-81-635 0 0,0-1 1 0 0,5 19-1 0 0,-1-7-17 0 0,-5-25 140 0 0,0-1 0 0 0,0 1 0 0 0,0-1 0 0 0,0 1 1 0 0,0 0-1 0 0,0-1 0 0 0,1 1 0 0 0,-1-1 0 0 0,0 1 0 0 0,0-1 0 0 0,0 1 0 0 0,1-1 0 0 0,-1 1 0 0 0,0-1 0 0 0,1 1 0 0 0,-1-1 0 0 0,0 1 0 0 0,1-1 1 0 0,-1 1-1 0 0,1-1 0 0 0,-1 0 0 0 0,0 1 0 0 0,1-1 0 0 0,-1 0 0 0 0,1 1 0 0 0,-1-1 0 0 0,1 0 0 0 0,0 1 0 0 0,-1-1 0 0 0,1 0 0 0 0,0 0 0 0 0,0 0 9 0 0,0 0 0 0 0,0 0 0 0 0,0-1-1 0 0,0 1 1 0 0,0 0 0 0 0,0-1 0 0 0,0 1-1 0 0,0-1 1 0 0,0 1 0 0 0,0-1-1 0 0,0 0 1 0 0,0 1 0 0 0,0-1 0 0 0,0 0-1 0 0,0 0 1 0 0,1-1 0 0 0,23-28-156 0 0,-1-1 0 0 0,23-41-1 0 0,-25 38 168 0 0,9-17-273 0 0,-23 34-446 0 0,2 1 0 0 0,0 0 0 0 0,1 1 0 0 0,24-27 1 0 0,-19 29-960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5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329 109 2760 0 0,'0'0'8094'0'0,"1"-8"-6622"0"0,9-11-760 0 0,-10 17-457 0 0,1 1 0 0 0,-1 0 0 0 0,1 0 0 0 0,0 0-1 0 0,0 0 1 0 0,-1 0 0 0 0,1 0 0 0 0,0 1 0 0 0,0-1-1 0 0,0 0 1 0 0,0 0 0 0 0,0 1 0 0 0,0-1 0 0 0,0 0 0 0 0,0 1-1 0 0,1-1 1 0 0,-1 1-183 0 0,-1-1-1 0 0,0 1 1 0 0,0 0-1 0 0,1 0 1 0 0,-1 0-1 0 0,0 0 1 0 0,0 0-1 0 0,1-1 1 0 0,-1 1-1 0 0,0 0 1 0 0,0 0-1 0 0,0 0 1 0 0,0-1-1 0 0,1 1 1 0 0,-1 0-1 0 0,0 0 1 0 0,0-1-1 0 0,0 1 1 0 0,0 0-1 0 0,0 0 1 0 0,1-1-1 0 0,-1 1 1 0 0,0 0-1 0 0,0 0 1 0 0,0-1-1 0 0,0 1 1 0 0,0 0-1 0 0,0 0 1 0 0,0-1-1 0 0,0 1 1 0 0,0 0-1 0 0,0-1 1 0 0,0 1-1 0 0,-2-10 1270 0 0,-3 3-408 0 0,-4-3-554 0 0,6 7-274 0 0,-1 0 0 0 0,0 0 0 0 0,0 0 0 0 0,0 1 0 0 0,0 0 0 0 0,0 0-1 0 0,0 0 1 0 0,0 0 0 0 0,-7-1 0 0 0,5 1-9 0 0,-1 1 0 0 0,0 0 0 0 0,1 0 0 0 0,-1 0 0 0 0,0 1 0 0 0,0 0 0 0 0,0 0 0 0 0,1 1 0 0 0,-1 0 0 0 0,-10 3 0 0 0,0 1 109 0 0,14-5-185 0 0,-1 1 0 0 0,1 0 1 0 0,0 0-1 0 0,0 0 1 0 0,0 0-1 0 0,0 1 1 0 0,-3 1-1 0 0,4-1-10 0 0,-8 5 36 0 0,0 0 0 0 0,1 0 0 0 0,0 1 0 0 0,0 0 0 0 0,-15 19 0 0 0,4 1 105 0 0,-26 46 1 0 0,41-65-131 0 0,1 0 0 0 0,0 0 0 0 0,1 1 0 0 0,0-1 0 0 0,0 1 0 0 0,1-1 0 0 0,0 1 0 0 0,0 0 0 0 0,1 0 0 0 0,1 12 0 0 0,9 26 93 0 0,-9-45-103 0 0,1 1 0 0 0,0-1 1 0 0,0 0-1 0 0,0 1 0 0 0,0-1 1 0 0,1 0-1 0 0,-1 0 0 0 0,1 0 1 0 0,0 0-1 0 0,0 0 1 0 0,0 0-1 0 0,0 0 0 0 0,1-1 1 0 0,-1 1-1 0 0,5 3 0 0 0,-3-3 5 0 0,1-1-1 0 0,-1 1 0 0 0,1-1 0 0 0,-1 0 0 0 0,1 0 1 0 0,0 0-1 0 0,-1-1 0 0 0,1 0 0 0 0,0 0 0 0 0,5 1 0 0 0,0-1 36 0 0,-1-1-1 0 0,0 0 0 0 0,0 0 0 0 0,0-1 1 0 0,0 0-1 0 0,0-1 0 0 0,0 0 0 0 0,0 0 1 0 0,0-1-1 0 0,-1 0 0 0 0,14-7 1 0 0,-9 3 18 0 0,-1-1 1 0 0,0 0 0 0 0,-1-1-1 0 0,0 0 1 0 0,0-1 0 0 0,-1 0 0 0 0,0 0-1 0 0,-1-1 1 0 0,0-1 0 0 0,-1 1 0 0 0,0-2-1 0 0,6-12 1 0 0,-7 10 146 0 0,-1 0 0 0 0,0 0 0 0 0,-2-1 0 0 0,6-26 0 0 0,-9 2 555 0 0,-1 24-183 0 0,0 15-516 0 0,3 16 9 0 0,-2-7-81 0 0,0 0 0 0 0,0 0 0 0 0,0 1 0 0 0,-1-1 0 0 0,-1 12 0 0 0,0 4 0 0 0,-15 177 31 0 0,4-82 22 0 0,-14 116 324 0 0,18-177-742 0 0,7-58 415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5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129 137 2760 0 0,'0'-19'6966'0'0,"-1"12"-6386"0"0,0 0 0 0 0,0 0 0 0 0,-3-9 0 0 0,2 9-48 0 0,1 1-1 0 0,-1-1 1 0 0,0-9 0 0 0,-5-29 13114 0 0,8 49-14946 0 0,21 188 3143 0 0,-17-61-1225 0 0,-12 137 1 0 0,-2-195-435 0 0,7-57-117 0 0,0 0 1 0 0,-9 27-1 0 0,6-24 27 0 0,-4 29-1 0 0,-1-11 43 0 0,10-37-134 0 0,-1 1 0 0 0,1-1-1 0 0,0 0 1 0 0,0 0-1 0 0,0 1 1 0 0,0-1-1 0 0,-1 0 1 0 0,1 0 0 0 0,0 0-1 0 0,0 1 1 0 0,0-1-1 0 0,-1 0 1 0 0,1 0 0 0 0,0 0-1 0 0,0 0 1 0 0,-1 0-1 0 0,1 1 1 0 0,0-1-1 0 0,0 0 1 0 0,-1 0 0 0 0,1 0-1 0 0,0 0 1 0 0,0 0-1 0 0,-1 0 1 0 0,1 0 0 0 0,0 0-1 0 0,-1 0 1 0 0,1 0-1 0 0,0 0 1 0 0,0 0-1 0 0,-1 0 1 0 0,1 0 0 0 0,0 0-1 0 0,0 0 1 0 0,-1 0-1 0 0,1-1 1 0 0,0 1 0 0 0,0 0-1 0 0,-1 0 1 0 0,1 0-1 0 0,0 0 1 0 0,0 0-1 0 0,-1-1 1 0 0,1 1 0 0 0,0 0-1 0 0,0 0 1 0 0,0 0-1 0 0,-1-1 1 0 0,-9-10 48 0 0,1-10-47 0 0,1-1 0 0 0,0 1-1 0 0,-3-25 1 0 0,-9-39-3 0 0,17 70 0 0 0,6 32-18 0 0,0 0 1 0 0,-1 17-1 0 0,4 80 7 0 0,-5-104 11 0 0,0 0 0 0 0,0 0 0 0 0,1 0 0 0 0,4 10 0 0 0,0-12 11 0 0,-6-8-8 0 0,0 0 1 0 0,1 0 0 0 0,-1 0-1 0 0,1 0 1 0 0,-1 0 0 0 0,1 0 0 0 0,-1 0-1 0 0,1 0 1 0 0,-1 0 0 0 0,1 0-1 0 0,-1 0 1 0 0,1 0 0 0 0,-1-1-1 0 0,1 1 1 0 0,-1 0 0 0 0,1 0-1 0 0,-1-1 1 0 0,0 1 0 0 0,1 0-1 0 0,-1-1 1 0 0,0 1 0 0 0,1-1-1 0 0,8-7 58 0 0,5-10 26 0 0,-1-1 0 0 0,14-26 1 0 0,13-18 17 0 0,53-49-1237 0 0,-49 69-8565 0 0,-33 30 1036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5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 3224 0 0,'-13'-6'22587'0'0,"18"1"-22450"0"0,1 0 1 0 0,0 0-1 0 0,0 1 0 0 0,1 0 0 0 0,-1 1 0 0 0,1-1 0 0 0,0 1 0 0 0,9-2 1 0 0,-2 0-40 0 0,1 1 0 0 0,-1 1 1 0 0,19-1-1 0 0,-28 3-94 0 0,-1 1 0 0 0,0 0 0 0 0,0 0 0 0 0,0 0 0 0 0,0 0 0 0 0,1 0 0 0 0,-1 1 0 0 0,0 0 0 0 0,0 0 0 0 0,0 0 0 0 0,0 1 0 0 0,0-1 0 0 0,-1 1 0 0 0,1 0 0 0 0,0 0 0 0 0,-1 0 0 0 0,1 0 0 0 0,-1 1 0 0 0,0 0 0 0 0,0-1 0 0 0,0 1 0 0 0,0 0 0 0 0,0 1 0 0 0,0-1 0 0 0,-1 0 0 0 0,0 1 0 0 0,0-1 0 0 0,0 1 0 0 0,0 0 0 0 0,0 0 0 0 0,-1 0 0 0 0,1 0 0 0 0,-1 0 0 0 0,0 0 0 0 0,-1 0 0 0 0,1 0 0 0 0,-1 0 0 0 0,1 0 0 0 0,-1 0 0 0 0,-1 1 0 0 0,1-1 0 0 0,0 0 0 0 0,-1 0 0 0 0,0 0 0 0 0,-1 4 0 0 0,-3 7-4 0 0,-1 0 0 0 0,-1-1 0 0 0,0 0 0 0 0,0 0 0 0 0,-15 19 0 0 0,-11 21 0 0 0,7-11 145 0 0,-2 0 0 0 0,-2-2 0 0 0,-55 59 0 0 0,80-94-183 0 0,-1 0 0 0 0,-13 9 0 0 0,18-13 28 0 0,-1-1 1 0 0,0 0 0 0 0,-1 0-1 0 0,1 1 1 0 0,0-1 0 0 0,0 0-1 0 0,0-1 1 0 0,-1 1 0 0 0,1 0-1 0 0,0-1 1 0 0,-1 1 0 0 0,1-1-1 0 0,-1 0 1 0 0,-2 0-1 0 0,4 0 8 0 0,0 0-1 0 0,0 0 0 0 0,0-1 0 0 0,0 1 0 0 0,0 0 0 0 0,0-1 0 0 0,0 1 0 0 0,0-1 0 0 0,0 1 1 0 0,0-1-1 0 0,0 1 0 0 0,1-1 0 0 0,-1 0 0 0 0,0 0 0 0 0,0 1 0 0 0,1-1 0 0 0,-1 0 0 0 0,1 0 1 0 0,-1 0-1 0 0,0 0 0 0 0,1 1 0 0 0,0-1 0 0 0,-1 0 0 0 0,1 0 0 0 0,0 0 0 0 0,-1 0 0 0 0,1 0 1 0 0,0 0-1 0 0,0 0 0 0 0,0 0 0 0 0,0 0 0 0 0,0 0 0 0 0,0-1 0 0 0,0 0 0 0 0,0-3 7 0 0,1 0-1 0 0,-1 0 0 0 0,1 1 1 0 0,0-1-1 0 0,3-8 0 0 0,1 2 70 0 0,1 0-1 0 0,0 0 0 0 0,0 0 1 0 0,1 1-1 0 0,0 0 0 0 0,1 0 1 0 0,0 1-1 0 0,0 0 0 0 0,15-11 1 0 0,-8 8 78 0 0,0 1 1 0 0,1 0 0 0 0,0 1-1 0 0,1 1 1 0 0,26-10-1 0 0,-29 14-132 0 0,0 1 0 0 0,1 0-1 0 0,-1 1 1 0 0,1 1 0 0 0,0 0-1 0 0,0 1 1 0 0,0 1 0 0 0,0 0-1 0 0,15 2 1 0 0,-22 0-151 0 0,0 0 0 0 0,0 1 0 0 0,-1 0 0 0 0,1 0-1 0 0,-1 0 1 0 0,1 1 0 0 0,-1 0 0 0 0,7 6 0 0 0,-12-9-112 0 0,-1 0-116 0 0,2 0 316 0 0,1 0-2991 0 0,2-1 915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5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15200 0 0,'0'-16'3467'0'0,"1"14"-2614"0"0,0 0 0 0 0,0 0 0 0 0,1 0-1 0 0,-1 0 1 0 0,0 0 0 0 0,1 0-1 0 0,2-2 1 0 0,16-12 1490 0 0,-10 10-1925 0 0,0 0 1 0 0,12-4-1 0 0,-2 1-188 0 0,-2 1 135 0 0,26-9 0 0 0,-40 16-565 0 0,1 0 0 0 0,-1 0-1 0 0,1 0 1 0 0,-1 0 0 0 0,1 1 0 0 0,-1 0 0 0 0,1 0 0 0 0,0 0 0 0 0,-1 0 0 0 0,1 1 0 0 0,6 1 0 0 0,-10-2-577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4:5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15200 0 0,'0'0'4289'0'0,"-12"6"-2236"0"0,9-5-1899 0 0,1 1 0 0 0,-1 0 0 0 0,1-1-1 0 0,0 1 1 0 0,-1 1 0 0 0,1-1 0 0 0,0 0 0 0 0,0 0 0 0 0,-2 5 0 0 0,-15 26 618 0 0,5-8 334 0 0,12-20-1029 0 0,0-1 1 0 0,0 1-1 0 0,0 0 0 0 0,0 0 0 0 0,1 1 1 0 0,0-1-1 0 0,-1 7 0 0 0,-1 3 191 0 0,3-14-222 0 0,-1 0 0 0 0,1 0 0 0 0,0 0 0 0 0,0 0 0 0 0,0 0 0 0 0,0 0 0 0 0,0 0 0 0 0,0 0 0 0 0,1 0 0 0 0,-1 0 0 0 0,0 0 0 0 0,0 0 0 0 0,1 0 0 0 0,-1-1 0 0 0,0 1 0 0 0,1 0 0 0 0,-1 0 0 0 0,1 0 0 0 0,-1 0 0 0 0,1 0 0 0 0,0-1 0 0 0,-1 1 0 0 0,1 0 0 0 0,0-1 0 0 0,0 1 0 0 0,-1 0 0 0 0,1-1 0 0 0,0 1 0 0 0,0-1 0 0 0,0 1 0 0 0,1 0 0 0 0,2 0 73 0 0,0 1 0 0 0,0-1 0 0 0,0 0 0 0 0,1 0 0 0 0,5 1 0 0 0,7-1 314 0 0,27 0-1 0 0,2-1 95 0 0,-14 2-179 0 0,-23-3-256 0 0,0 1 0 0 0,-1 1 0 0 0,1 0 0 0 0,0 0 0 0 0,0 1 0 0 0,-1 0 0 0 0,1 0 0 0 0,-1 1 0 0 0,0 0 0 0 0,9 4 0 0 0,-15-6-66 0 0,0 1 0 0 0,0-1-1 0 0,0 0 1 0 0,0 1 0 0 0,0-1 0 0 0,-1 1 0 0 0,1-1 0 0 0,0 1-1 0 0,-1 0 1 0 0,0 0 0 0 0,1 0 0 0 0,-1 0 0 0 0,0 0-1 0 0,0 0 1 0 0,0 0 0 0 0,1 2 0 0 0,-1-1-1 0 0,-1-1 0 0 0,0 1 0 0 0,0-1 0 0 0,0 1 0 0 0,0-1 0 0 0,0 1 0 0 0,0-1 0 0 0,-1 1 1 0 0,1-1-1 0 0,-1 1 0 0 0,0-1 0 0 0,0 0 0 0 0,0 1 0 0 0,0-1 0 0 0,-2 4 0 0 0,-5 10 35 0 0,-2 1-1 0 0,0-2 1 0 0,0 1-1 0 0,-2-1 1 0 0,1-1-1 0 0,-2 0 1 0 0,0 0-1 0 0,-29 22 1 0 0,27-27-189 0 0,0 0-1 0 0,-1 0 1 0 0,0-2 0 0 0,-1 0-1 0 0,1 0 1 0 0,-1-2 0 0 0,0 0-1 0 0,-1-1 1 0 0,1-1 0 0 0,-1 0-1 0 0,-25 0 1 0 0,-20-2-2473 0 0,36-3-5746 0 0,12-1-125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0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1840 0 0,'5'-13'493'0'0,"-1"0"3837"0"0,1-6 1207 0 0,-5 13-5012 0 0,1 0 0 0 0,0 1 1 0 0,0-1-1 0 0,2-5 1 0 0,3-10 1023 0 0,-5 15-1063 0 0,0 0 0 0 0,1 1 1 0 0,0-1-1 0 0,0 0 1 0 0,0 1-1 0 0,1-1 1 0 0,0 1-1 0 0,5-7 1 0 0,-6 9-196 0 0,0 0 0 0 0,0 0 1 0 0,1 0-1 0 0,-1 1 0 0 0,1-1 1 0 0,-1 1-1 0 0,1 0 1 0 0,0 0-1 0 0,0 0 0 0 0,0 0 1 0 0,0 0-1 0 0,0 0 0 0 0,1 1 1 0 0,-1 0-1 0 0,5-2 0 0 0,-7 3-187 0 0,0 0 0 0 0,1 0 0 0 0,-1 1 0 0 0,0-1 0 0 0,0 0-1 0 0,1 0 1 0 0,-1 1 0 0 0,0-1 0 0 0,0 0 0 0 0,1 1 0 0 0,-1 0 0 0 0,0-1 0 0 0,0 1-1 0 0,0 0 1 0 0,0-1 0 0 0,0 1 0 0 0,0 0 0 0 0,0 0 0 0 0,0 0 0 0 0,0 0-1 0 0,0 0 1 0 0,-1 0 0 0 0,1 0 0 0 0,0 0 0 0 0,-1 0 0 0 0,1 0 0 0 0,-1 0 0 0 0,1 1-1 0 0,-1-1 1 0 0,1 1 0 0 0,3 8-21 0 0,-1 0 0 0 0,3 18 0 0 0,-4-19 208 0 0,8 50 577 0 0,4 92 0 0 0,-7-59-233 0 0,1 26-1190 0 0,-7-97 544 0 0,0 0 1 0 0,-3 34-1 0 0,-2-41-423 0 0,3-14 327 0 0,1 1-1 0 0,0-1 1 0 0,-1 0 0 0 0,1 0 0 0 0,-1 1-1 0 0,1-1 1 0 0,-1 0 0 0 0,1 0 0 0 0,-1 0-1 0 0,1 1 1 0 0,-1-1 0 0 0,1 0 0 0 0,-1 0-1 0 0,1 0 1 0 0,-1 0 0 0 0,1 0 0 0 0,-1 0-1 0 0,1 0 1 0 0,-1 0 0 0 0,1 0 0 0 0,-1 0-1 0 0,1 0 1 0 0,-1 0 0 0 0,1 0 0 0 0,-1-1-1 0 0,-10-1-1205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0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21679 0 0,'0'0'1966'0'0,"8"2"-1050"0"0,7-2-318 0 0,1 0 1 0 0,0-1 0 0 0,0-1 0 0 0,0 0-1 0 0,21-7 1 0 0,-2 1-196 0 0,-17 5-484 0 0,99-16 709 0 0,-99 18-1629 0 0,0 0 1 0 0,24 3 0 0 0,-27 1-47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04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43 175 2760 0 0,'0'0'524'0'0,"-14"-10"8141"0"0,10 7-7750 0 0,3 2-508 0 0,0 0 1 0 0,-1-1-1 0 0,1 1 0 0 0,0 0 1 0 0,0-1-1 0 0,0 1 1 0 0,0-1-1 0 0,0 1 1 0 0,0-1-1 0 0,0 1 1 0 0,1-1-1 0 0,-2-2 1 0 0,-8-12 3318 0 0,10 7 232 0 0,0 9-3812 0 0,0-2-105 0 0,1 1 1 0 0,-1-1-1 0 0,0 1 0 0 0,1-1 1 0 0,-1 1-1 0 0,1 0 0 0 0,-1-1 1 0 0,1 1-1 0 0,0 0 0 0 0,-1-1 0 0 0,1 1 1 0 0,0 0-1 0 0,0 0 0 0 0,0 0 1 0 0,0-1-1 0 0,0 1 0 0 0,0 0 0 0 0,0 1 1 0 0,1-1-1 0 0,-1 0 0 0 0,2-1 1 0 0,4-2 14 0 0,0 0 0 0 0,13-4 0 0 0,-9 3 51 0 0,35-14 313 0 0,61-19 0 0 0,-98 36-449 0 0,0 0 0 0 0,0 0 0 0 0,1 0 0 0 0,-1 1 0 0 0,17 1 0 0 0,-23 0 61 0 0,-1 0 1 0 0,0 0 0 0 0,1 0-1 0 0,-1 1 1 0 0,0-1-1 0 0,1 1 1 0 0,-1-1-1 0 0,0 1 1 0 0,0 0-1 0 0,0 0 1 0 0,0 0-1 0 0,0 0 1 0 0,0 0-1 0 0,0 1 1 0 0,0-1-1 0 0,0 1 1 0 0,0-1 0 0 0,-1 1-1 0 0,1 0 1 0 0,-1-1-1 0 0,1 1 1 0 0,-1 0-1 0 0,0 0 1 0 0,0 0-1 0 0,1 0 1 0 0,-1 0-1 0 0,-1 0 1 0 0,3 5-1 0 0,-3-4 32 0 0,0 0-1 0 0,0 0 1 0 0,0 0-1 0 0,0 0 0 0 0,0 0 1 0 0,0 0-1 0 0,-1 0 0 0 0,0 0 1 0 0,1 0-1 0 0,-2 3 0 0 0,-13 30-71 0 0,12-29-91 0 0,-4 8 134 0 0,-1 0 1 0 0,0-1 0 0 0,-1 0-1 0 0,-1 0 1 0 0,0-1-1 0 0,-15 15 1 0 0,17-20-32 0 0,0-1 0 0 0,0 0 0 0 0,0-1 0 0 0,-1 0 0 0 0,0 0 0 0 0,-1-1 0 0 0,1 0 0 0 0,-1-1 0 0 0,-14 5 0 0 0,24-9-4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0,-1 0 0 0 0,1 0 0 0 0,0 0 0 0 0,0 0 0 0 0,0 0 0 0 0,0 0 0 0 0,0 0 0 0 0,0 0 0 0 0,0 0 0 0 0,0 0 0 0 0,0 0 0 0 0,0 0 0 0 0,0 0 0 0 0,0 0 0 0 0,0 0 0 0 0,5-5 0 0 0,7-4 0 0 0,2 2-5 0 0,0 1-1 0 0,0 0 0 0 0,1 1 1 0 0,29-7-1 0 0,-11 6 196 0 0,39-1 0 0 0,-68 6-109 0 0,1 1-1 0 0,-1 0 1 0 0,0 0-1 0 0,1 1 1 0 0,-1-1-1 0 0,1 1 1 0 0,-1 0-1 0 0,0 0 1 0 0,0 1-1 0 0,1-1 1 0 0,6 5-1 0 0,-9-5-65 0 0,0 0 0 0 0,0 1 0 0 0,0-1 0 0 0,-1 1 0 0 0,1-1 0 0 0,-1 1 0 0 0,1 0 0 0 0,-1-1 0 0 0,1 1 0 0 0,-1 0 0 0 0,0 0 0 0 0,0 0 0 0 0,0 0 0 0 0,0 0-1 0 0,0 0 1 0 0,-1 0 0 0 0,1 0 0 0 0,-1 1 0 0 0,1-1 0 0 0,-1 0 0 0 0,0 0 0 0 0,1 0 0 0 0,-1 1 0 0 0,-1 3 0 0 0,-1 13-23 0 0,-2 0 1 0 0,0 0-1 0 0,-1 0 0 0 0,-1-1 0 0 0,0 0 1 0 0,-2 0-1 0 0,0 0 0 0 0,-1-1 0 0 0,-1-1 1 0 0,0 1-1 0 0,-1-1 0 0 0,-1-1 1 0 0,0 0-1 0 0,-21 18 0 0 0,27-28-128 0 0,0 0 1 0 0,-1 0-1 0 0,1 0 0 0 0,-1-1 0 0 0,-1 0 1 0 0,1 0-1 0 0,0-1 0 0 0,-1 0 0 0 0,0 0 1 0 0,-12 2-1 0 0,18-4-88 0 0,0-1 1 0 0,0 1 0 0 0,0-1-1 0 0,-1 0 1 0 0,1 0 0 0 0,0 0-1 0 0,-3-1 1 0 0,-3-2-2233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27 2760 0 0,'0'0'26'0'0,"-1"0"0"0"0,1 0 0 0 0,0 0 0 0 0,-1 0 0 0 0,1 0 0 0 0,-1 0 0 0 0,1 0 0 0 0,0 0 0 0 0,-1 0 0 0 0,1 0 0 0 0,0 0 0 0 0,-1-1 0 0 0,1 1 0 0 0,-1 0 0 0 0,1 0 0 0 0,0-1-1 0 0,0 1 1 0 0,-1 0 0 0 0,1 0 0 0 0,0-1 0 0 0,-1 0 0 0 0,-2-13 10004 0 0,1 5-4104 0 0,1 13-5742 0 0,-1-1 0 0 0,1 0 0 0 0,0 1 0 0 0,-1-1-1 0 0,0 0 1 0 0,1 0 0 0 0,-5 4 0 0 0,4-4-31 0 0,-8 13-6 0 0,0-1 0 0 0,1 2-1 0 0,1-1 1 0 0,0 1 0 0 0,-5 19-1 0 0,5-12 25 0 0,-6 20 322 0 0,14-41-432 0 0,-1 0 0 0 0,1 1-1 0 0,-1-1 1 0 0,1 0 0 0 0,0 1-1 0 0,0-1 1 0 0,1 0 0 0 0,-1 1-1 0 0,1-1 1 0 0,-1 0 0 0 0,2 4-1 0 0,-1-6-37 0 0,0 0-1 0 0,-1 1 1 0 0,1-1-1 0 0,0 0 1 0 0,0 0-1 0 0,0 1 0 0 0,0-1 1 0 0,0 0-1 0 0,0 0 1 0 0,0 0-1 0 0,1 0 1 0 0,-1 0-1 0 0,0-1 1 0 0,0 1-1 0 0,1 0 1 0 0,-1 0-1 0 0,1-1 0 0 0,-1 1 1 0 0,0-1-1 0 0,1 0 1 0 0,-1 1-1 0 0,1-1 1 0 0,-1 0-1 0 0,1 0 1 0 0,-1 0-1 0 0,1 0 0 0 0,-1 0 1 0 0,1 0-1 0 0,0 0 1 0 0,-1 0-1 0 0,0-1 1 0 0,1 1-1 0 0,1-1 1 0 0,3-1 39 0 0,-1 1 1 0 0,0-1 0 0 0,0 0 0 0 0,0-1-1 0 0,0 1 1 0 0,0-1 0 0 0,0 0 0 0 0,5-5-1 0 0,15-15 174 0 0,0-2 0 0 0,-2 0 0 0 0,24-34 0 0 0,-36 44 145 0 0,0 1 0 0 0,21-22 0 0 0,-31 35-364 0 0,-1 1 1 0 0,0 0-1 0 0,0-1 1 0 0,0 1-1 0 0,1 0 1 0 0,-1 0-1 0 0,0 0 1 0 0,0-1-1 0 0,1 1 1 0 0,-1 0-1 0 0,0 0 0 0 0,0 0 1 0 0,1-1-1 0 0,-1 1 1 0 0,0 0-1 0 0,1 0 1 0 0,-1 0-1 0 0,0 0 1 0 0,1 0-1 0 0,-1 0 1 0 0,0 0-1 0 0,1 0 1 0 0,-1 0-1 0 0,0 0 0 0 0,1 0 1 0 0,-1 0-1 0 0,0 0 1 0 0,1 0-1 0 0,-1 0 1 0 0,0 0-1 0 0,0 0 1 0 0,1 0-1 0 0,-1 0 1 0 0,0 0-1 0 0,1 1 1 0 0,-1-1-1 0 0,0 0 1 0 0,1 0-1 0 0,-1 0 0 0 0,0 1 1 0 0,1-1-1 0 0,-1 2-2 0 0,1-1 0 0 0,0 1-1 0 0,-1-1 1 0 0,1 1 0 0 0,-1-1-1 0 0,1 1 1 0 0,-1-1 0 0 0,0 1-1 0 0,1 2 1 0 0,-1 37-2 0 0,-15 126 207 0 0,15-110-520 0 0,0-55-792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19351 0 0,'0'0'1474'0'0,"14"-2"-828"0"0,-10 0-485 0 0,1 1 1 0 0,-1-1-1 0 0,1 0 0 0 0,-1 0 0 0 0,0 0 0 0 0,7-5 0 0 0,5-3 663 0 0,-7 5-504 0 0,1 1 0 0 0,-1 1 0 0 0,0 0 0 0 0,1 0 0 0 0,-1 0 0 0 0,1 1 0 0 0,19-1 0 0 0,-24 3-589 0 0,0 0 0 0 0,0 0 0 0 0,0 0 0 0 0,1 0 0 0 0,-1 1 0 0 0,0 0-1 0 0,0 0 1 0 0,0 0 0 0 0,0 1 0 0 0,0 0 0 0 0,0 0 0 0 0,-1 0 0 0 0,1 0 0 0 0,0 1 0 0 0,-1 0 0 0 0,8 6 0 0 0,-3 1-7580 0 0</inkml:trace>
  <inkml:trace contextRef="#ctx0" brushRef="#br0" timeOffset="1">43 212 21191 0 0,'0'0'1027'0'0,"14"0"254"0"0,-4 0-1283 0 0,0-2-1 0 0,0 1 1 0 0,0-1-1 0 0,-1-1 1 0 0,13-4-1 0 0,20-5 481 0 0,-5 4 874 0 0,108-27-5301 0 0,-113 25 2415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0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10136 0 0,'7'-31'1912'0'0,"0"15"2414"0"0,0 0 0 0 0,10-17 0 0 0,-15 31-3508 0 0,-2 2-772 0 0,0 0 0 0 0,0 0 0 0 0,0 0 0 0 0,0 0 1 0 0,0 0-1 0 0,0 0 0 0 0,0 0 0 0 0,0 0 0 0 0,0 0 0 0 0,0 0 0 0 0,0 0 0 0 0,1 0 1 0 0,-1 0-1 0 0,0 0 0 0 0,0 0 0 0 0,0 0 0 0 0,1 0 877 0 0,-1 0-877 0 0,0 0 0 0 0,0 0 0 0 0,0 0 0 0 0,0 0 0 0 0,0 1 0 0 0,0-1 0 0 0,0 0 1 0 0,0 0-1 0 0,3 7 497 0 0,-1 11-662 0 0,-32 160 653 0 0,28-170-513 0 0,-6 41 24 0 0,7-46-40 0 0,1 0 1 0 0,0 1-1 0 0,0-1 0 0 0,0 0 0 0 0,1 1 0 0 0,-1-1 0 0 0,1 0 1 0 0,-1 0-1 0 0,1 0 0 0 0,0 1 0 0 0,3 4 0 0 0,-2-6 2 0 0,-1 0 0 0 0,1 0 0 0 0,0-1 0 0 0,0 1-1 0 0,-1 0 1 0 0,1-1 0 0 0,1 0 0 0 0,-1 1 0 0 0,0-1 0 0 0,0 0-1 0 0,0 0 1 0 0,1 0 0 0 0,-1 0 0 0 0,0-1 0 0 0,1 1-1 0 0,-1-1 1 0 0,0 1 0 0 0,1-1 0 0 0,-1 0 0 0 0,1 0-1 0 0,-1 0 1 0 0,1 0 0 0 0,-1 0 0 0 0,5-2 0 0 0,2 1 6 0 0,1-1 0 0 0,-1-1 1 0 0,0 0-1 0 0,1 0 1 0 0,7-5-1 0 0,-7 4-396 0 0,-1-1 1 0 0,0-1-1 0 0,0 1 0 0 0,-1-1 1 0 0,11-9-1 0 0,-13 8-844 0 0,0 1 1 0 0,-1-1-1 0 0,1 0 0 0 0,-1-1 1 0 0,-1 1-1 0 0,7-14 1 0 0,-2 3-1227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04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20815 0 0,'0'0'6023'0'0,"6"6"-4906"0"0,-5-4-1035 0 0,0 0-1 0 0,1 0 0 0 0,-1 1 1 0 0,0-1-1 0 0,0 1 1 0 0,0-1-1 0 0,-1 1 0 0 0,1-1 1 0 0,0 1-1 0 0,-1-1 1 0 0,0 1-1 0 0,0 0 0 0 0,0-1 1 0 0,0 1-1 0 0,0 3 1 0 0,-8 44 215 0 0,6-39-160 0 0,-29 110 1522 0 0,14-58-1212 0 0,-15 39-99 0 0,19-65-320 0 0,-13 66 0 0 0,21-72-14 0 0,-1-4-1 0 0,2 0 0 0 0,-1 38 0 0 0,5-64-94 0 0,0-1 0 0 0,0 1 0 0 0,0-1 0 0 0,0 1 0 0 0,0-1 1 0 0,0 1-1 0 0,0-1 0 0 0,0 1 0 0 0,0-1 0 0 0,0 1 0 0 0,1-1 0 0 0,-1 1 0 0 0,0-1 0 0 0,0 0 0 0 0,0 1 0 0 0,1-1 1 0 0,-1 1-1 0 0,0-1 0 0 0,0 1 0 0 0,1-1 0 0 0,-1 0 0 0 0,0 1 0 0 0,1-1 0 0 0,-1 0 0 0 0,0 1 0 0 0,1-1 0 0 0,-1 0 1 0 0,1 0-1 0 0,-1 1 0 0 0,0-1 0 0 0,1 0 0 0 0,-1 0 0 0 0,1 0 0 0 0,-1 1 0 0 0,1-1 0 0 0,-1 0 0 0 0,1 0 0 0 0,-1 0 1 0 0,1 0-1 0 0,-1 0 0 0 0,1 0 0 0 0,-1 0 0 0 0,1 0 0 0 0,-1 0 0 0 0,0 0 0 0 0,1 0 0 0 0,-1-1 0 0 0,1 1 0 0 0,-1 0 1 0 0,1 0-1 0 0,-1 0 0 0 0,1-1 0 0 0,-1 1 0 0 0,0 0 0 0 0,1 0 0 0 0,-1-1 0 0 0,1 1 0 0 0,-1 0 0 0 0,1-1 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0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71 1840 0 0,'0'0'1104'0'0,"-3"-5"2876"0"0,2-26-844 0 0,3-3 3001 0 0,0 37-6254 0 0,0 4 279 0 0,0-1 0 0 0,0 1 0 0 0,-1-1 0 0 0,1 1 0 0 0,-2-1 0 0 0,1 8 0 0 0,-2 43 556 0 0,0-21-455 0 0,-3 96 1165 0 0,-34 211 0 0 0,15-139 296 0 0,22-193-1561 0 0,1-4-279 0 0,-1 1 1 0 0,1-1-1 0 0,0 0 1 0 0,0 0-1 0 0,1 1 0 0 0,2 7 1 0 0,2-7-2740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1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2760 0 0,'1'-1'10528'0'0,"7"-5"-9346"0"0,1 4-677 0 0,0 0 0 0 0,1 0-1 0 0,-1 1 1 0 0,1 0-1 0 0,0 1 1 0 0,-1 0 0 0 0,11 2-1 0 0,11-1 179 0 0,19-1 213 0 0,5 1-83 0 0,61-8-1 0 0,148-35-132 0 0,-185 24-557 0 0,74-14-73 0 0,-113 26-16 0 0,77-3-1 0 0,95 17-33 0 0,-185-7 0 0 0,3 1 383 0 0,2 0-230 0 0,1-1-1 0 0,49-5 0 0 0,-74 3 37 0 0,-1 0 0 0 0,0 0 0 0 0,1-1 0 0 0,-1 0 0 0 0,7-4 0 0 0,24-10 899 0 0,-36 16-910 0 0,-2-1-76 0 0,0 1 0 0 0,1-1 0 0 0,-1 1 0 0 0,0-1 1 0 0,1 1-1 0 0,-1-1 0 0 0,1 1 0 0 0,-1-1 0 0 0,1 1 0 0 0,-1 0 0 0 0,1-1 0 0 0,-1 1 0 0 0,1 0 0 0 0,-1 0 0 0 0,1-1 0 0 0,0 1 0 0 0,0 0 0 0 0,2 5-90 0 0,-1 0 0 0 0,1 1 0 0 0,-1 0-1 0 0,-1-1 1 0 0,1 1 0 0 0,-1 0 0 0 0,0 0-1 0 0,1 11 1 0 0,-2 54 134 0 0,-1-35-115 0 0,20 287 177 0 0,-8-251-97 0 0,32 122-1 0 0,3-48 75 0 0,-25-83-122 0 0,-14-44-31 0 0,-2 0-1 0 0,3 23 0 0 0,-2 9 97 0 0,-6-48-105 0 0,0-2-17 0 0,0 0 1 0 0,0 0-1 0 0,0 0 0 0 0,0 0 0 0 0,0 0 1 0 0,0-1-1 0 0,0 1 0 0 0,1 0 0 0 0,-1 0 0 0 0,0 0 1 0 0,1 0-1 0 0,-1 0 0 0 0,0 0 0 0 0,1 0 1 0 0,-1-1-1 0 0,2 2 0 0 0,-2-1 326 0 0,-5-1-288 0 0,-1-1 0 0 0,0 0 0 0 0,1-1 0 0 0,-1 1-1 0 0,1-1 1 0 0,0 0 0 0 0,-9-5 0 0 0,-22-7-35 0 0,-3 6-2 0 0,-2 2-1 0 0,1 1 1 0 0,-52 2-1 0 0,-17-3-32 0 0,-354-7-120 0 0,455 13 148 0 0,-154 7 30 0 0,3-1 0 0 0,-70 1-43 0 0,221-7 0 0 0,1 1-1 0 0,-1 0 1 0 0,1 0-1 0 0,0 1 1 0 0,-13 4-1 0 0,20-6-43 0 0,0 0 1 0 0,-1 0-1 0 0,1 0 0 0 0,-1 0 0 0 0,1 0 1 0 0,0 0-1 0 0,-1 0 0 0 0,1 0 1 0 0,0 0-1 0 0,-1 1 0 0 0,1-1 0 0 0,0 0 1 0 0,-1 0-1 0 0,1 0 0 0 0,0 1 1 0 0,-1-1-1 0 0,1 0 0 0 0,0 1 0 0 0,0-1 1 0 0,-1 0-1 0 0,1 0 0 0 0,0 1 1 0 0,0-1-1 0 0,0 0 0 0 0,-1 1 0 0 0,1-1 1 0 0,0 0-1 0 0,0 1 0 0 0,0-1 0 0 0,0 1 1 0 0,0-1-1 0 0,0 0 0 0 0,0 1 1 0 0,0-1-1 0 0,0 0 0 0 0,0 1 0 0 0,0-1 1 0 0,0 1-1 0 0,0-1 0 0 0,0 0 1 0 0,0 1-1 0 0,0-1 0 0 0,0 0 0 0 0,0 1 1 0 0,0-1-1 0 0,1 1 0 0 0,-1-1 0 0 0,0 1 1 0 0,2 0-727 0 0,-1 1 0 0 0,1 0-1 0 0,0-1 1 0 0,-1 1 0 0 0,1-1 0 0 0,4 3 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1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2760 0 0,'-1'6'9208'0'0,"-6"-4"-3838"0"0,6-2-5418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1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16 100 6936 0 0,'-16'-11'12351'0'0,"16"10"-12137"0"0,7-9 2232 0 0,11-8-1906 0 0,0 4 218 0 0,-5 5-36 0 0,20-13-1 0 0,-28 20-646 0 0,-1-1 0 0 0,0 2 0 0 0,1-1 0 0 0,-1 0-1 0 0,1 1 1 0 0,0 0 0 0 0,-1 0 0 0 0,1 0 0 0 0,7 0 0 0 0,-11 1-81 0 0,0 0 1 0 0,0 1-1 0 0,0-1 1 0 0,0 0-1 0 0,1 0 1 0 0,-1 0-1 0 0,0 1 0 0 0,0-1 1 0 0,0 0-1 0 0,0 1 1 0 0,0-1-1 0 0,0 1 1 0 0,0 0-1 0 0,0-1 1 0 0,0 1-1 0 0,0 0 1 0 0,0-1-1 0 0,0 1 1 0 0,0 0-1 0 0,-1 0 1 0 0,1 0-1 0 0,0 0 1 0 0,0 0-1 0 0,-1 0 1 0 0,1 0-1 0 0,-1 0 1 0 0,1 0-1 0 0,-1 0 1 0 0,1 0-1 0 0,-1 0 1 0 0,0 0-1 0 0,1 2 1 0 0,0 4 33 0 0,-1-1 1 0 0,1 1-1 0 0,-1-1 0 0 0,-1 12 1 0 0,0-3-3 0 0,0-6 20 0 0,0 1-1 0 0,0-1 1 0 0,-1 1-1 0 0,-1-1 1 0 0,0 0-1 0 0,-6 15 1 0 0,-7 23-101 0 0,5-19 51 0 0,10-26 63 0 0,16-2-91 0 0,-10-2 143 0 0,1 1 1 0 0,0-1-1 0 0,-1 0 0 0 0,1 0 1 0 0,-1-1-1 0 0,0 0 1 0 0,6-4-1 0 0,19-8 503 0 0,-27 13-587 0 0,0 1-1 0 0,0 0 1 0 0,0 0-1 0 0,0 0 1 0 0,1 1-1 0 0,-1-1 1 0 0,0 1-1 0 0,0-1 0 0 0,1 1 1 0 0,-1 0-1 0 0,0 1 1 0 0,1-1-1 0 0,5 2 1 0 0,-7-2-27 0 0,0 1 0 0 0,-1 0 0 0 0,1 0-1 0 0,0 0 1 0 0,0 0 0 0 0,-1 0 0 0 0,1 1 0 0 0,-1-1 0 0 0,1 0 0 0 0,-1 1 0 0 0,1-1 0 0 0,-1 1-1 0 0,0-1 1 0 0,0 1 0 0 0,0 0 0 0 0,0 0 0 0 0,0-1 0 0 0,0 1 0 0 0,0 0 0 0 0,-1 0 0 0 0,1 0-1 0 0,-1 0 1 0 0,1 3 0 0 0,0 3 61 0 0,0 1 0 0 0,0-1 1 0 0,-1 1-1 0 0,-1-1 0 0 0,1 1 0 0 0,-1-1 0 0 0,-3 13 0 0 0,-2-1 1 0 0,-13 37-1 0 0,13-43-262 0 0,-13 21-1 0 0,16-30 81 0 0,0 0-1 0 0,-1-1 0 0 0,1 1 0 0 0,-1-1 0 0 0,0 0 1 0 0,0 0-1 0 0,-7 6 0 0 0,7-9-152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1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15752 0 0,'-3'-3'7765'0'0,"6"11"-7739"0"0,-1 0 1 0 0,-1 0-1 0 0,2 13 1 0 0,-2-13 180 0 0,0 0 0 0 0,0-1 0 0 0,0 1 0 0 0,5 11 0 0 0,-5-18-107 0 0,13 4 175 0 0,-11-5-247 0 0,0-1 0 0 0,0 1 1 0 0,0-1-1 0 0,0 0 1 0 0,1 0-1 0 0,-1 0 0 0 0,0 0 1 0 0,-1 0-1 0 0,1-1 0 0 0,0 1 1 0 0,0-1-1 0 0,0 0 1 0 0,4-4-1 0 0,4-2-335 0 0,0-2-355 0 0,3-1-6336 0 0,-3 5-513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5:1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 3680 0 0,'0'0'89'0'0,"-19"-3"14823"0"0,10 14-9823 0 0,7-8-4860 0 0,1 0 0 0 0,0 0 0 0 0,-1 0 1 0 0,1 0-1 0 0,0 0 0 0 0,0 0 0 0 0,1 0 0 0 0,-1 0 0 0 0,0 6 0 0 0,-2 13 232 0 0,-7 27-49 0 0,2 0 1 0 0,-2 70-1 0 0,9-96-436 0 0,0-1 0 0 0,2 1 0 0 0,5 34 0 0 0,-5-55-42 0 0,-1 1 1 0 0,1-1-1 0 0,0 1 1 0 0,1-1-1 0 0,-1 1 0 0 0,0-1 1 0 0,2 3-1 0 0,4 7-353 0 0,-2-9-1693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1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65 1840 0 0,'0'0'83'0'0,"1"-3"1020"0"0,1-9 7872 0 0,-1 10-8373 0 0,-1-1-1 0 0,1 0 1 0 0,-1 1 0 0 0,0-1 0 0 0,0 1-1 0 0,0-1 1 0 0,0 0 0 0 0,-1 1 0 0 0,0-6-1 0 0,-2-11 5899 0 0,3 39-5367 0 0,6 22-1040 0 0,0 59-1 0 0,-1-9 463 0 0,2 29-203 0 0,-2-42-120 0 0,-2 51 233 0 0,2 9 142 0 0,-2-38-135 0 0,2 20 87 0 0,6-14-121 0 0,-10-82-399 0 0,-2-22-22 0 0,1 1-1 0 0,0 0 1 0 0,0-1-1 0 0,1 1 0 0 0,-1-1 1 0 0,1 1-1 0 0,0 0 1 0 0,2 4-1 0 0,-3-7 179 0 0,-1-1-178 0 0,0 0 1 0 0,0 0-1 0 0,0 0 0 0 0,0 0 1 0 0,0 0-1 0 0,0-1 1 0 0,0 1-1 0 0,0 0 1 0 0,0 0-1 0 0,0-1 1 0 0,1 1-1 0 0,-3-2 0 0 0,-3-3 15 0 0,1-1 0 0 0,-1 0 0 0 0,1 0-1 0 0,0 0 1 0 0,0-1 0 0 0,-6-12-1 0 0,-6-7 218 0 0,-105-149 70 0 0,114 165-153 0 0,0 0 0 0 0,0 0 0 0 0,-14-12 0 0 0,21 21-193 0 0,-6-1-140 0 0,6 15 11 0 0,2 1 136 0 0,1 0 0 0 0,1 0-1 0 0,0 0 1 0 0,0 0 0 0 0,6 13-1 0 0,2 6-14 0 0,2 3 15 0 0,1-1-1 0 0,21 38 1 0 0,-24-52 17 0 0,-10-19 5 0 0,5 10 118 0 0,1 0-1 0 0,8 13 1 0 0,-13-23-103 0 0,-1 0 0 0 0,1 1 0 0 0,0-1 1 0 0,-1 0-1 0 0,1-1 0 0 0,0 1 0 0 0,0 0 1 0 0,0-1-1 0 0,0 1 0 0 0,0-1 0 0 0,1 1 0 0 0,-1-1 1 0 0,0 0-1 0 0,1 0 0 0 0,-1 0 0 0 0,1 0 1 0 0,-1 0-1 0 0,5 0 0 0 0,-4-1-17 0 0,0-1 0 0 0,0 1-1 0 0,0-1 1 0 0,0 0 0 0 0,-1 0 0 0 0,1 0 0 0 0,0 0-1 0 0,0 0 1 0 0,-1-1 0 0 0,1 1 0 0 0,-1-1 0 0 0,1 1-1 0 0,-1-1 1 0 0,1 0 0 0 0,3-4 0 0 0,2-4 18 0 0,1 0 0 0 0,8-14 1 0 0,-13 18 6 0 0,14-19 16 0 0,0 0 20 0 0,21-40 0 0 0,22-42-466 0 0,-17 32 18 0 0,-8 15-2434 0 0,-27 46 1458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68 3224 0 0,'13'-8'7297'0'0,"-6"2"-4041"0"0,9-12-1105 0 0,-9 12-1577 0 0,5-7 1184 0 0,-12 12-1691 0 0,1 1 0 0 0,-1-1 0 0 0,0 1 0 0 0,1-1 0 0 0,-1 0 0 0 0,0 1 1 0 0,0-1-1 0 0,0 1 0 0 0,0-1 0 0 0,0 0 0 0 0,0 1 0 0 0,0-1 0 0 0,0 1 0 0 0,0-1 0 0 0,0 0 0 0 0,0 1 0 0 0,0-1 1 0 0,0 1-1 0 0,0-1 0 0 0,0 0 0 0 0,-1 1 0 0 0,1-1 0 0 0,0 1 0 0 0,0-1 0 0 0,-1 1 0 0 0,1-1 0 0 0,-1 0 335 0 0,-3 2-179 0 0,-1-1 0 0 0,1 1 0 0 0,0 0 0 0 0,0 0 0 0 0,-1 0 0 0 0,1 1 0 0 0,0-1 0 0 0,0 1 0 0 0,0 0 1 0 0,0 0-1 0 0,1 1 0 0 0,-1-1 0 0 0,-5 5 0 0 0,-5 6 90 0 0,-25 28-1 0 0,13-13 177 0 0,19-19-354 0 0,-1 0 0 0 0,2 0 0 0 0,-1 0-1 0 0,1 1 1 0 0,-8 16 0 0 0,14-25-122 0 0,0-1 0 0 0,-1 1 0 0 0,1 0 0 0 0,0 0 0 0 0,-1-1 0 0 0,1 1-1 0 0,0 0 1 0 0,0 0 0 0 0,0 0 0 0 0,0-1 0 0 0,0 1 0 0 0,0 0 0 0 0,0 0 0 0 0,0 0 0 0 0,0 0-1 0 0,0-1 1 0 0,0 1 0 0 0,0 0 0 0 0,0 0 0 0 0,1-1 0 0 0,-1 1 0 0 0,0 0 0 0 0,2 1 0 0 0,-2-1-5 0 0,1 0 0 0 0,0 0 0 0 0,1 0 0 0 0,-1 0 0 0 0,0 0 0 0 0,0-1 1 0 0,0 1-1 0 0,0 0 0 0 0,1-1 0 0 0,-1 1 0 0 0,0-1 0 0 0,3 1 0 0 0,2 0 4 0 0,0 0-1 0 0,0 0 0 0 0,0 0 0 0 0,0-1 1 0 0,9-1-1 0 0,102-7 490 0 0,-115 8-479 0 0,1 0-1 0 0,-1 0 0 0 0,0 0 1 0 0,1 0-1 0 0,-1 1 0 0 0,1-1 1 0 0,-1 1-1 0 0,0 0 1 0 0,1-1-1 0 0,-1 1 0 0 0,0 0 1 0 0,0 0-1 0 0,1 1 1 0 0,-1-1-1 0 0,0 0 0 0 0,0 1 1 0 0,0-1-1 0 0,0 1 0 0 0,-1-1 1 0 0,1 1-1 0 0,2 3 1 0 0,-3-3 6 0 0,0 1 1 0 0,0-1 0 0 0,0 1-1 0 0,0-1 1 0 0,0 1 0 0 0,0 0 0 0 0,-1-1-1 0 0,0 1 1 0 0,1 0 0 0 0,-1-1-1 0 0,0 1 1 0 0,0 0 0 0 0,0 0 0 0 0,-1-1-1 0 0,1 1 1 0 0,-1 0 0 0 0,1 0-1 0 0,-2 2 1 0 0,-2 6 70 0 0,-1 1 0 0 0,0-1 0 0 0,0 0-1 0 0,-1-1 1 0 0,-1 0 0 0 0,-14 18 0 0 0,3-7-278 0 0,-40 34 1 0 0,43-42-770 0 0,-1-2 0 0 0,-18 10 0 0 0,29-18 301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79 19351 0 0,'0'0'79'0'0,"0"0"-1"0"0,0-1 1 0 0,0 1-1 0 0,-1 0 1 0 0,1 0 0 0 0,0 0-1 0 0,0-1 1 0 0,0 1-1 0 0,0 0 1 0 0,-1 0-1 0 0,1-1 1 0 0,0 1-1 0 0,0 0 1 0 0,0 0-1 0 0,0-1 1 0 0,0 1-1 0 0,0 0 1 0 0,0 0-1 0 0,0-1 1 0 0,0 1-1 0 0,0 0 1 0 0,0-1-1 0 0,0 1 1 0 0,0 0-1 0 0,0 0 1 0 0,0-1-1 0 0,0 1 1 0 0,0 0-1 0 0,0 0 1 0 0,0-1-1 0 0,0 1 1 0 0,0 0-1 0 0,1-1 1 0 0,7-6 808 0 0,-2 3-74 0 0,15-10 1128 0 0,-9 8-1204 0 0,-4 2-562 0 0,0 0 0 0 0,0 0 0 0 0,1 1-1 0 0,14-3 1 0 0,-4 1-41 0 0,21-2 193 0 0,-9 1-4740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 16783 0 0,'-8'-2'1794'0'0,"-3"1"-1521"0"0,5 1 2676 0 0,0 10-1815 0 0,1 2-1056 0 0,1 1 1 0 0,0-1-1 0 0,1 0 1 0 0,0 1 0 0 0,-1 14-1 0 0,-1 65 112 0 0,5-77-136 0 0,1 1-1 0 0,1 0 1 0 0,0 0 0 0 0,5 18 0 0 0,-5-27 6 0 0,0 0 0 0 0,0-1 0 0 0,1 1 0 0 0,0-1 0 0 0,0 0 0 0 0,1 0 1 0 0,-1 0-1 0 0,1 0 0 0 0,0-1 0 0 0,1 1 0 0 0,0-1 0 0 0,5 5 1 0 0,-8-9-36 0 0,1 1 0 0 0,0 0 0 0 0,0-1 1 0 0,-1 0-1 0 0,1 1 0 0 0,0-1 0 0 0,0 0 0 0 0,0-1 1 0 0,0 1-1 0 0,1 0 0 0 0,-1-1 0 0 0,0 0 1 0 0,0 0-1 0 0,0 0 0 0 0,0 0 0 0 0,0 0 1 0 0,1 0-1 0 0,-1-1 0 0 0,0 0 0 0 0,0 0 1 0 0,0 1-1 0 0,0-2 0 0 0,5-1 0 0 0,-2 0 42 0 0,0-1 0 0 0,1 1 0 0 0,-1-1 0 0 0,0 0 0 0 0,-1-1 0 0 0,1 1 0 0 0,-1-1-1 0 0,0 0 1 0 0,7-9 0 0 0,-1-2 118 0 0,-1-1-1 0 0,-1 0 1 0 0,0-1-1 0 0,12-34 1 0 0,14-79 764 0 0,-27 86-376 0 0,-6 37 81 0 0,-2 15-418 0 0,6 74 7 0 0,-6-61-225 0 0,1 1 1 0 0,1-1-1 0 0,1 1 0 0 0,1-1 1 0 0,7 20-1 0 0,-9-33-137 0 0,0-1 0 0 0,0 1 0 0 0,1-1 0 0 0,0 0 0 0 0,0 0 1 0 0,0 0-1 0 0,1 0 0 0 0,0-1 0 0 0,0 1 0 0 0,1-1 0 0 0,0 0 0 0 0,-1-1 0 0 0,2 1 0 0 0,6 5 0 0 0,-5-6-423 0 0,-1 0 0 0 0,0 0-1 0 0,1-1 1 0 0,10 4 0 0 0,-12-6-883 0 0,-1 0 0 0 0,1 0 1 0 0,0 0-1 0 0,-1 0 0 0 0,6-1 1 0 0,1 0-5740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24 346 11520 0 0,'-9'9'1224'0'0,"-5"7"8942"0"0,22-25-8845 0 0,16-42-115 0 0,-16 34-948 0 0,11-20 0 0 0,23-38 1285 0 0,-33 60-1324 0 0,15-20 217 0 0,-23 33-404 0 0,1 0-1 0 0,0-1 0 0 0,0 1 0 0 0,0 0 1 0 0,0 1-1 0 0,0-1 0 0 0,1 0 1 0 0,-1 1-1 0 0,0-1 0 0 0,1 1 1 0 0,3-2-1 0 0,-5 3-30 0 0,0 0 1 0 0,0-1-1 0 0,0 1 1 0 0,0 0-1 0 0,0 0 0 0 0,0 0 1 0 0,0 0-1 0 0,0 0 0 0 0,0 0 1 0 0,0 0-1 0 0,0 1 0 0 0,0-1 1 0 0,0 0-1 0 0,-1 1 0 0 0,1-1 1 0 0,0 0-1 0 0,0 1 1 0 0,0-1-1 0 0,0 1 0 0 0,0-1 1 0 0,0 1-1 0 0,-1-1 0 0 0,1 1 1 0 0,0 0-1 0 0,-1 0 0 0 0,1-1 1 0 0,0 1-1 0 0,-1 0 0 0 0,1 0 1 0 0,-1 0-1 0 0,1-1 1 0 0,-1 1-1 0 0,1 2 0 0 0,2 3 8 0 0,-1 0 1 0 0,0 0-1 0 0,0 1 0 0 0,1 6 0 0 0,0-1-9 0 0,6 36 100 0 0,-8-35-92 0 0,1 0 0 0 0,7 23 0 0 0,-9-36-5 0 0,0 0 0 0 0,1 0 0 0 0,-1 1 0 0 0,0-1-1 0 0,0 0 1 0 0,0 0 0 0 0,0 1 0 0 0,0-1 0 0 0,0 0 0 0 0,0 0 0 0 0,0 1 0 0 0,0-1-1 0 0,0 0 1 0 0,1 0 0 0 0,-1 0 0 0 0,0 1 0 0 0,0-1 0 0 0,0 0 0 0 0,0 0 0 0 0,1 0-1 0 0,-1 0 1 0 0,0 1 0 0 0,0-1 0 0 0,1 0 0 0 0,-1 0 0 0 0,0 0 0 0 0,0 0 0 0 0,0 0-1 0 0,1 0 1 0 0,-1 0 0 0 0,0 0 0 0 0,0 0 0 0 0,1 0 0 0 0,-1 0 0 0 0,0 0-1 0 0,0 0 1 0 0,1 0 0 0 0,-1 0 0 0 0,0 0 0 0 0,0 0 0 0 0,1 0 0 0 0,-1 0 0 0 0,0 0-1 0 0,0 0 1 0 0,1 0 0 0 0,10-13 53 0 0,5-21-1 0 0,-16 33-53 0 0,64-173 137 0 0,-59 158-86 0 0,6-13 161 0 0,-11 27-201 0 0,1 1 0 0 0,0-1-1 0 0,0 0 1 0 0,0 1 0 0 0,0-1 0 0 0,0 1 0 0 0,0-1-1 0 0,0 1 1 0 0,1 0 0 0 0,-1 0 0 0 0,1-1 0 0 0,2-1-1 0 0,-4 3-5 0 0,1 0-1 0 0,0 0 1 0 0,0 0-1 0 0,0 0 1 0 0,0 0-1 0 0,-1 0 1 0 0,1 0-1 0 0,0 0 1 0 0,0 0-1 0 0,0 0 1 0 0,0 1-1 0 0,-1-1 0 0 0,1 0 1 0 0,0 1-1 0 0,0-1 1 0 0,-1 0-1 0 0,1 1 1 0 0,0-1-1 0 0,-1 1 1 0 0,1-1-1 0 0,0 1 1 0 0,-1-1-1 0 0,1 1 1 0 0,0-1-1 0 0,-1 1 1 0 0,1 1-1 0 0,1 0 0 0 0,0 0 0 0 0,0 0 0 0 0,-1 1 0 0 0,1-1 0 0 0,-1 0 0 0 0,0 1 0 0 0,2 3 0 0 0,12 52-123 0 0,14 49 175 0 0,-23-89-815 0 0,1-1 0 0 0,1 1 0 0 0,18 28 1 0 0,-12-23-1405 0 0,0 0-4192 0 0,0-3-1502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54 9616 0 0,'-6'-32'5253'0'0,"5"30"-5057"0"0,1 1 0 0 0,-1-1 1 0 0,0 1-1 0 0,0 0 0 0 0,0 0 1 0 0,0-1-1 0 0,0 1 0 0 0,0 0 0 0 0,0 0 1 0 0,0 0-1 0 0,-1 0 0 0 0,1 0 1 0 0,0 0-1 0 0,-1 1 0 0 0,1-1 0 0 0,0 0 1 0 0,-1 1-1 0 0,1-1 0 0 0,-1 1 1 0 0,1-1-1 0 0,-1 1 0 0 0,1 0 0 0 0,-1-1 1 0 0,1 1-1 0 0,-1 0 0 0 0,0 0 1 0 0,1 0-1 0 0,-1 0 0 0 0,1 0 0 0 0,-1 1 1 0 0,-2 0-1 0 0,-2 1 103 0 0,1 1 0 0 0,0 0 0 0 0,0 0 0 0 0,0 0 0 0 0,0 0 0 0 0,0 1 1 0 0,-7 8-1 0 0,-2 0-331 0 0,-7 6 230 0 0,0 2-1 0 0,2 0 1 0 0,0 0-1 0 0,1 2 1 0 0,1 0-1 0 0,1 2 1 0 0,2-1-1 0 0,0 2 0 0 0,-19 46 1 0 0,32-68-193 0 0,0 1-1 0 0,0-1 1 0 0,0 0-1 0 0,0 1 1 0 0,1-1 0 0 0,-1 1-1 0 0,1-1 1 0 0,0 1 0 0 0,0 0-1 0 0,0-1 1 0 0,0 1-1 0 0,1-1 1 0 0,0 1 0 0 0,-1-1-1 0 0,1 0 1 0 0,0 1 0 0 0,1-1-1 0 0,-1 0 1 0 0,1 0-1 0 0,2 4 1 0 0,-1-3-5 0 0,0 0-1 0 0,0 0 0 0 0,0-1 1 0 0,1 1-1 0 0,-1-1 1 0 0,1 0-1 0 0,0 0 1 0 0,0-1-1 0 0,0 1 1 0 0,1-1-1 0 0,-1 0 1 0 0,0 0-1 0 0,1 0 1 0 0,6 2-1 0 0,11 0 97 0 0,0 0-1 0 0,43 1 1 0 0,-43-4 312 0 0,0 1 1 0 0,44 9-1 0 0,-63-10-363 0 0,1 0 1 0 0,-1 0-1 0 0,0 1 0 0 0,1-1 0 0 0,-1 1 0 0 0,0-1 1 0 0,0 1-1 0 0,0 0 0 0 0,0 0 0 0 0,3 4 0 0 0,-4-5-45 0 0,-1 0 0 0 0,0 1 0 0 0,0-1 0 0 0,0 1 0 0 0,0 0 0 0 0,-1-1 0 0 0,1 1 0 0 0,0 0 0 0 0,-1-1 0 0 0,1 1 0 0 0,-1 0 0 0 0,1 0 0 0 0,-1 0 0 0 0,0-1 0 0 0,0 1 0 0 0,0 0-1 0 0,0 0 1 0 0,0 0 0 0 0,0 0 0 0 0,0-1 0 0 0,-1 4 0 0 0,-2 2 90 0 0,1 0-1 0 0,-1 0 1 0 0,0 0 0 0 0,-1 0-1 0 0,1 0 1 0 0,-1-1-1 0 0,-1 1 1 0 0,1-1 0 0 0,-1 0-1 0 0,0-1 1 0 0,-1 1-1 0 0,1-1 1 0 0,-13 9 0 0 0,-7 3 131 0 0,-1 0 0 0 0,-32 14 0 0 0,42-23-519 0 0,-53 32-1026 0 0,41-21-2862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53 4608 0 0,'-14'-12'3445'0'0,"0"0"7188"0"0,-1-11-5184 0 0,-2 18-4282 0 0,16 5-1133 0 0,0 0-1 0 0,-1 0 1 0 0,1 1 0 0 0,0-1 0 0 0,0 1-1 0 0,-1-1 1 0 0,1 1 0 0 0,0-1 0 0 0,0 1 0 0 0,0-1-1 0 0,-1 1 1 0 0,1 0 0 0 0,0 0 0 0 0,0 0-1 0 0,0 0 1 0 0,0-1 0 0 0,0 1 0 0 0,1 0-1 0 0,-2 2 1 0 0,-14 25 179 0 0,10-17-201 0 0,-7 14 36 0 0,1 1 0 0 0,1 0 0 0 0,1 0 0 0 0,2 1 0 0 0,0 1 0 0 0,-5 38 0 0 0,12-54 31 0 0,0 0 1 0 0,2 20-1 0 0,-1-28-65 0 0,0-1 0 0 0,1 0 0 0 0,-1 0-1 0 0,1 0 1 0 0,0 0 0 0 0,-1 0 0 0 0,2 0 0 0 0,-1 0-1 0 0,0 0 1 0 0,0 0 0 0 0,1 0 0 0 0,0-1 0 0 0,-1 1-1 0 0,5 4 1 0 0,-4-6-3 0 0,-1-1 0 0 0,1 0-1 0 0,-1 0 1 0 0,1 1 0 0 0,-1-1 0 0 0,1 0-1 0 0,-1 0 1 0 0,1 0 0 0 0,-1 0-1 0 0,1-1 1 0 0,-1 1 0 0 0,1 0 0 0 0,-1-1-1 0 0,0 1 1 0 0,1-1 0 0 0,-1 1 0 0 0,1-1-1 0 0,-1 0 1 0 0,0 1 0 0 0,2-2 0 0 0,5-6 41 0 0,0 1 0 0 0,0-1 0 0 0,-1 0 0 0 0,0-1 0 0 0,10-17 1 0 0,24-53 195 0 0,-16 28-59 0 0,17-17 275 0 0,-42 68-462 0 0,0-1 0 0 0,0 1-1 0 0,0 0 1 0 0,0 0 0 0 0,0 0 0 0 0,0 0-1 0 0,1 0 1 0 0,-1 0 0 0 0,0-1 0 0 0,0 1 0 0 0,0 0-1 0 0,0 0 1 0 0,0 0 0 0 0,0 0 0 0 0,0 0-1 0 0,0 0 1 0 0,0 0 0 0 0,0 0 0 0 0,1 0-1 0 0,-1 0 1 0 0,0-1 0 0 0,0 1 0 0 0,0 0 0 0 0,0 0-1 0 0,0 0 1 0 0,0 0 0 0 0,1 0 0 0 0,-1 0-1 0 0,0 0 1 0 0,0 0 0 0 0,0 0 0 0 0,0 0-1 0 0,0 0 1 0 0,0 0 0 0 0,1 0 0 0 0,-1 0-1 0 0,0 0 1 0 0,0 0 0 0 0,0 0 0 0 0,0 0 0 0 0,0 0-1 0 0,0 1 1 0 0,1-1 0 0 0,-1 0 0 0 0,0 0-1 0 0,0 0 1 0 0,0 0 0 0 0,0 0 0 0 0,0 0-1 0 0,0 0 1 0 0,0 0 0 0 0,0 0 0 0 0,0 0-1 0 0,1 1 1 0 0,-1-1 0 0 0,0 0 0 0 0,0 0 0 0 0,2 6-2 0 0,-2-6 4 0 0,1 8 10 0 0,-1 1 1 0 0,0-1-1 0 0,0 0 1 0 0,-1 0 0 0 0,0 1-1 0 0,-1-1 1 0 0,-2 10-1 0 0,0-3-2 0 0,-54 205 108 0 0,-7 36-51 0 0,59-227-68 0 0,-5 24-3 0 0,11-48 3 0 0,-1-1 0 0 0,1 1 1 0 0,0-1-1 0 0,0 0 0 0 0,1 1 0 0 0,-1-1 0 0 0,1 1 0 0 0,0-1 1 0 0,2 6-1 0 0,-2-9 3 0 0,-1-1-1 0 0,0 1 1 0 0,1-1 0 0 0,-1 0 0 0 0,0 1 0 0 0,0-1-1 0 0,1 0 1 0 0,-1 1 0 0 0,1-1 0 0 0,-1 0 0 0 0,0 1 0 0 0,1-1-1 0 0,-1 0 1 0 0,1 0 0 0 0,-1 0 0 0 0,1 1 0 0 0,-1-1-1 0 0,1 0 1 0 0,-1 0 0 0 0,1 0 0 0 0,-1 0 0 0 0,1 0-1 0 0,-1 0 1 0 0,1 0 0 0 0,-1 0 0 0 0,1 0 0 0 0,-1 0 0 0 0,0 0-1 0 0,1 0 1 0 0,-1 0 0 0 0,1 0 0 0 0,-1 0 0 0 0,1-1-1 0 0,-1 1 1 0 0,1 0 0 0 0,-1 0 0 0 0,1 0 0 0 0,-1-1-1 0 0,0 1 1 0 0,1 0 0 0 0,-1-1 0 0 0,1 1 0 0 0,-1 0 0 0 0,0-1-1 0 0,1 0 1 0 0,0 1 7 0 0,8-7 30 0 0,1 0 0 0 0,-1-1 0 0 0,0 0 1 0 0,-1 0-1 0 0,10-13 0 0 0,34-51 82 0 0,-38 51-109 0 0,1-1-211 0 0,105-159 308 0 0,-50 54-5812 0 0,-58 104-2988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4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2304 0 0,'-9'-9'236'0'0,"-10"-15"20214"0"0,15 31-20131 0 0,1 5-191 0 0,0 0 0 0 0,1 1 0 0 0,0-1 0 0 0,0 0 0 0 0,1 1 0 0 0,1-1 1 0 0,0 1-1 0 0,1-1 0 0 0,0 0 0 0 0,1 1 0 0 0,1-1 0 0 0,0 0 0 0 0,0 0 1 0 0,1 0-1 0 0,1-1 0 0 0,0 1 0 0 0,0-1 0 0 0,10 14 0 0 0,-13-22-94 0 0,0 0 1 0 0,1 0-1 0 0,0-1 0 0 0,-1 1 0 0 0,1-1 0 0 0,0 1 0 0 0,0-1 1 0 0,0 0-1 0 0,0 0 0 0 0,0-1 0 0 0,1 1 0 0 0,-1-1 0 0 0,1 1 0 0 0,-1-1 1 0 0,1 0-1 0 0,-1 0 0 0 0,1-1 0 0 0,-1 1 0 0 0,1-1 0 0 0,0 0 1 0 0,-1 0-1 0 0,1 0 0 0 0,0 0 0 0 0,-1 0 0 0 0,1-1 0 0 0,0 0 1 0 0,-1 0-1 0 0,1 0 0 0 0,-1 0 0 0 0,1 0 0 0 0,-1-1 0 0 0,0 0 1 0 0,0 1-1 0 0,1-1 0 0 0,-1 0 0 0 0,3-3 0 0 0,2-5 54 0 0,0 1 1 0 0,-1-1-1 0 0,-1-1 0 0 0,1 1 0 0 0,-1-1 0 0 0,5-16 0 0 0,15-45 441 0 0,-6 13 5 0 0,-10 26-57 0 0,-9 32-146 0 0,10 18-179 0 0,-9-11-114 0 0,-1 1 0 0 0,1 0 1 0 0,-1 0-1 0 0,0 0 0 0 0,-1-1 0 0 0,0 10 0 0 0,2 16 59 0 0,0 1-96 0 0,-1-18 60 0 0,0-1 0 0 0,4 19 0 0 0,-4-30-128 0 0,0 0 0 0 0,0 1-1 0 0,0-1 1 0 0,0 0 0 0 0,0 0 0 0 0,1 0 0 0 0,-1-1 0 0 0,1 1 0 0 0,0 0-1 0 0,0-1 1 0 0,0 1 0 0 0,0-1 0 0 0,0 1 0 0 0,1-1 0 0 0,4 3-1 0 0,-5-4-170 0 0,0 0 0 0 0,0 0 0 0 0,0-1-1 0 0,0 1 1 0 0,0-1 0 0 0,1 1-1 0 0,-1-1 1 0 0,0 0 0 0 0,0 0 0 0 0,1 0-1 0 0,-1 0 1 0 0,0 0 0 0 0,0-1 0 0 0,0 1-1 0 0,1-1 1 0 0,-1 1 0 0 0,0-1-1 0 0,0 0 1 0 0,0 0 0 0 0,2-1 0 0 0,10-5-1952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19 10136 0 0,'0'-1'221'0'0,"0"0"1"0"0,0 0-1 0 0,0 1 0 0 0,0-1 1 0 0,0 0-1 0 0,0 0 1 0 0,-1 1-1 0 0,1-1 1 0 0,0 0-1 0 0,-1 0 1 0 0,1 1-1 0 0,0-1 0 0 0,-1 0 1 0 0,1 1-1 0 0,-1-1 1 0 0,1 0-1 0 0,-1 1 1 0 0,1-1-1 0 0,-1 1 1 0 0,1-1-1 0 0,-1 1 0 0 0,0-1 1 0 0,1 1-1 0 0,-1 0 1 0 0,0-1-1 0 0,1 1 1 0 0,-1 0-1 0 0,0-1 1 0 0,1 1-1 0 0,-1 0 0 0 0,0 0 1 0 0,0-1-1 0 0,1 1 1 0 0,-1 0-1 0 0,0 0 1 0 0,0 0-1 0 0,0 0 1 0 0,1 0-1 0 0,-1 0 0 0 0,0 1 1 0 0,0-1-1 0 0,1 0 1 0 0,-1 0-1 0 0,-1 1 1 0 0,-2 0 7 0 0,1 0 0 0 0,-1 0 0 0 0,1 0 0 0 0,-1 0 0 0 0,1 1 0 0 0,0 0 0 0 0,0-1 0 0 0,-1 1 0 0 0,-2 3 0 0 0,-1 2 14 0 0,1 0-1 0 0,-1 1 0 0 0,1 0 0 0 0,1 0 0 0 0,-1 0 1 0 0,2 1-1 0 0,-1 0 0 0 0,1 0 0 0 0,0 0 0 0 0,-3 12 1 0 0,2-3 38 0 0,1 0 1 0 0,1-1-1 0 0,0 2 1 0 0,1 30-1 0 0,2-44-199 0 0,0 1 0 0 0,0-1 0 0 0,1 1 0 0 0,0-1 0 0 0,0 0 1 0 0,1 1-1 0 0,-1-1 0 0 0,1 0 0 0 0,5 9 0 0 0,-6-12-67 0 0,0-1 0 0 0,0 1 0 0 0,0-1 1 0 0,0 0-1 0 0,0 1 0 0 0,0-1 0 0 0,0 0 1 0 0,1 1-1 0 0,-1-1 0 0 0,1 0 0 0 0,-1 0 1 0 0,1 0-1 0 0,-1-1 0 0 0,1 1 0 0 0,0 0 1 0 0,-1 0-1 0 0,1-1 0 0 0,0 1 0 0 0,-1-1 0 0 0,1 0 1 0 0,0 1-1 0 0,0-1 0 0 0,-1 0 0 0 0,1 0 1 0 0,0 0-1 0 0,0 0 0 0 0,0 0 0 0 0,-1-1 1 0 0,1 1-1 0 0,0 0 0 0 0,0-1 0 0 0,-1 0 1 0 0,3 0-1 0 0,2-2-9 0 0,-1-1 0 0 0,1 1 1 0 0,-1-1-1 0 0,0 0 0 0 0,0 0 1 0 0,-1-1-1 0 0,1 0 0 0 0,-1 1 1 0 0,0-1-1 0 0,0-1 0 0 0,6-10 1 0 0,22-51 661 0 0,-20 41-454 0 0,16-27 1 0 0,-13 23 193 0 0,-15 29-32 0 0,6 12-251 0 0,-3-2-95 0 0,1 1 0 0 0,-1 0-1 0 0,-1-1 1 0 0,0 1 0 0 0,1 12-1 0 0,2 10 24 0 0,-4-26-117 0 0,19 74-1274 0 0,-16-67-418 0 0,1-1 1 0 0,8 15-1 0 0,-5-12-6898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4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75 6912 0 0,'0'0'528'0'0,"-9"-7"3585"0"0,5-7 222 0 0,6 10-1023 0 0,6 7-2434 0 0,-5 0-797 0 0,-1-1 0 0 0,1 1 0 0 0,-1 0 1 0 0,0 0-1 0 0,0 0 0 0 0,0 1 0 0 0,0-1 0 0 0,-1 0 0 0 0,1 1 0 0 0,-1-1 0 0 0,0 1 1 0 0,0 0-1 0 0,1 6 0 0 0,0-2 32 0 0,2 5 13 0 0,-2 0-1 0 0,1 0 0 0 0,-2 0 1 0 0,0 0-1 0 0,-1 19 0 0 0,1 21 416 0 0,0-35 10 0 0,-3 28 0 0 0,4-20 110 0 0,1-16-115 0 0,-3-10-529 0 0,0 0 0 0 0,0 0 0 0 0,0 0 0 0 0,0 0 0 0 0,0 0 0 0 0,0 0 0 0 0,0 0 0 0 0,0 0 0 0 0,0 0 0 0 0,0 0 0 0 0,0 0-1 0 0,0 0 1 0 0,0 0 0 0 0,0 1 0 0 0,0-1 0 0 0,0 0 0 0 0,0 0 0 0 0,1 0 0 0 0,-1 0 0 0 0,0 0 0 0 0,0 0 0 0 0,0 0 0 0 0,0 0 0 0 0,0 0 0 0 0,0 0 0 0 0,0 0 0 0 0,0 0 0 0 0,0 0 0 0 0,0 0 0 0 0,0 0 0 0 0,0 0 0 0 0,0 0-1 0 0,1 0 1 0 0,-1 0 0 0 0,0 0 0 0 0,0 0 0 0 0,0 0 0 0 0,0 0 0 0 0,0 0 0 0 0,0 0 0 0 0,0 0 0 0 0,0 0 0 0 0,0 0 0 0 0,0 0 0 0 0,0 0 0 0 0,0 0 0 0 0,1 0 0 0 0,-1 0 0 0 0,0 0 0 0 0,0 0 0 0 0,0 0 0 0 0,0 0 0 0 0,0 0-1 0 0,0-1 1 0 0,0 1 0 0 0,0 0 0 0 0,0 0 0 0 0,0 0 0 0 0,0 0 0 0 0,0 0 0 0 0,0 0 0 0 0,0 0 0 0 0,0 0 0 0 0,0 0 0 0 0,0 0 0 0 0,0 0 0 0 0,0-1 0 0 0,4-18 597 0 0,-2 3-335 0 0,18-71 431 0 0,-14 58-641 0 0,11-39 0 0 0,-14 61-85 0 0,8-25-123 0 0,26-54-1 0 0,-36 84 24 0 0,0 0 0 0 0,0 1 0 0 0,1-1 0 0 0,-1 1 0 0 0,0-1 0 0 0,1 1 0 0 0,0-1 0 0 0,-1 1-1 0 0,1 0 1 0 0,2-2 0 0 0,-3 4-217 0 0,0-1 1 0 0,0 1-1 0 0,0-1 0 0 0,-1 1 1 0 0,1-1-1 0 0,0 1 0 0 0,0 0 0 0 0,0-1 1 0 0,-1 1-1 0 0,1 0 0 0 0,0 0 0 0 0,-1 0 1 0 0,1 0-1 0 0,-1-1 0 0 0,1 3 0 0 0,5 9-7434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15552 0 0,'0'0'1407'0'0,"1"0"-1161"0"0,3-1-149 0 0,0 1 0 0 0,0-1 1 0 0,0 0-1 0 0,0 0 1 0 0,0-1-1 0 0,0 1 0 0 0,0-1 1 0 0,0 0-1 0 0,3-2 0 0 0,33-24 2880 0 0,-32 21-2812 0 0,0 1 0 0 0,-1-1 0 0 0,0-1-1 0 0,0 1 1 0 0,0-1 0 0 0,-1 0 0 0 0,-1-1-1 0 0,1 1 1 0 0,-1-1 0 0 0,-1-1 0 0 0,0 1-1 0 0,0 0 1 0 0,-1-1 0 0 0,0 0 0 0 0,3-17-1 0 0,-6 25-128 0 0,1 0-1 0 0,-1 0 1 0 0,0 0 0 0 0,0 0-1 0 0,0 0 1 0 0,-1-1-1 0 0,1 1 1 0 0,0 0 0 0 0,-1 0-1 0 0,1 0 1 0 0,-1 0-1 0 0,0 0 1 0 0,0 0 0 0 0,0 0-1 0 0,0 0 1 0 0,0 0-1 0 0,0 0 1 0 0,0 1 0 0 0,-1-1-1 0 0,1 0 1 0 0,-1 1-1 0 0,1-1 1 0 0,-1 1-1 0 0,0 0 1 0 0,1-1 0 0 0,-1 1-1 0 0,0 0 1 0 0,0 0-1 0 0,0 0 1 0 0,0 0 0 0 0,0 0-1 0 0,0 1 1 0 0,0-1-1 0 0,0 1 1 0 0,0-1 0 0 0,0 1-1 0 0,0 0 1 0 0,0-1-1 0 0,-1 1 1 0 0,1 0-1 0 0,0 1 1 0 0,0-1 0 0 0,0 0-1 0 0,0 1 1 0 0,0-1-1 0 0,-1 1 1 0 0,1-1 0 0 0,-2 2-1 0 0,-2 1 73 0 0,1 0 1 0 0,-1 1-1 0 0,0-1 0 0 0,1 1 0 0 0,0 0 0 0 0,0 1 0 0 0,0-1 1 0 0,0 1-1 0 0,1 0 0 0 0,0 0 0 0 0,0 0 0 0 0,0 1 0 0 0,1 0 1 0 0,0-1-1 0 0,0 1 0 0 0,0 0 0 0 0,1 0 0 0 0,-1 1 0 0 0,1-1 1 0 0,1 1-1 0 0,0-1 0 0 0,-2 12 0 0 0,3-16-99 0 0,0-1 1 0 0,1 1-1 0 0,-1-1 0 0 0,0 1 0 0 0,0-1 0 0 0,1 1 1 0 0,-1-1-1 0 0,1 1 0 0 0,-1-1 0 0 0,1 1 0 0 0,-1-1 0 0 0,1 0 1 0 0,0 1-1 0 0,0-1 0 0 0,0 0 0 0 0,0 0 0 0 0,0 0 1 0 0,1 2-1 0 0,0-2-69 0 0,1 1-1 0 0,-1 0 1 0 0,0-1 0 0 0,1 0 0 0 0,-1 0 0 0 0,1 0-1 0 0,-1 0 1 0 0,1 0 0 0 0,4 1 0 0 0,1-1-359 0 0,0 0 0 0 0,1-1 0 0 0,-1 1 1 0 0,1-1-1 0 0,13-3 0 0 0,-9 1-846 0 0,-1-1 0 0 0,1-1-1 0 0,-1 0 1 0 0,14-7 0 0 0,-1 0-5812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15664 0 0,'0'0'718'0'0,"-10"5"259"0"0,8-4-546 0 0,-1 1-1 0 0,1-1 0 0 0,-1 1 0 0 0,1 0 1 0 0,0 0-1 0 0,0 0 0 0 0,0 0 0 0 0,0 1 0 0 0,0-1 1 0 0,0 0-1 0 0,0 1 0 0 0,1 0 0 0 0,-1-1 0 0 0,1 1 1 0 0,0 0-1 0 0,0-1 0 0 0,0 1 0 0 0,0 0 0 0 0,0 0 1 0 0,1 0-1 0 0,-1 0 0 0 0,1 0 0 0 0,0 5 0 0 0,0-7 36 0 0,1 1-369 0 0,-1-1 1 0 0,1 0-1 0 0,0 0 1 0 0,0 0-1 0 0,0 0 0 0 0,0 0 1 0 0,0 0-1 0 0,0 0 1 0 0,0 0-1 0 0,0 0 1 0 0,0 0-1 0 0,1-1 0 0 0,0 2 1 0 0,0-1 66 0 0,9 7 437 0 0,-7-6-451 0 0,-1 0-1 0 0,0 1 1 0 0,0-1 0 0 0,0 1-1 0 0,-1-1 1 0 0,1 1 0 0 0,3 4-1 0 0,-6-5-143 0 0,1 0 1 0 0,0-1-1 0 0,-1 1 0 0 0,1 0 0 0 0,-1-1 0 0 0,0 1 0 0 0,1 0 0 0 0,-1-1 0 0 0,0 1 0 0 0,0 0 0 0 0,0 0 1 0 0,0-1-1 0 0,-1 1 0 0 0,1 0 0 0 0,0 0 0 0 0,-1-1 0 0 0,1 1 0 0 0,-1 0 0 0 0,1-1 0 0 0,-2 3 0 0 0,-6 13-124 0 0,0-1 0 0 0,-12 19 0 0 0,0-8-3193 0 0,12-17-3653 0 0,1 2-2083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14 17423 0 0,'-1'-1'101'0'0,"-1"0"-1"0"0,0-1 0 0 0,1 1 0 0 0,-1 0 1 0 0,0 0-1 0 0,0 0 0 0 0,0 0 0 0 0,0 0 1 0 0,0 0-1 0 0,0 1 0 0 0,0-1 0 0 0,0 1 0 0 0,0-1 1 0 0,0 1-1 0 0,-1 0 0 0 0,1 0 0 0 0,0 0 1 0 0,0 0-1 0 0,0 0 0 0 0,0 0 0 0 0,0 1 1 0 0,0-1-1 0 0,0 1 0 0 0,-1-1 0 0 0,1 1 0 0 0,0 0 1 0 0,1 0-1 0 0,-1 0 0 0 0,0 0 0 0 0,0 0 1 0 0,0 0-1 0 0,0 1 0 0 0,-1 1 0 0 0,-6 3 420 0 0,1 1 0 0 0,0 0 0 0 0,1 0 0 0 0,0 1 0 0 0,0 0 0 0 0,-9 15 0 0 0,-1 5-268 0 0,1 0 0 0 0,1 1-1 0 0,2 1 1 0 0,-19 59 0 0 0,15-14 679 0 0,3 0 0 0 0,4 1 1 0 0,-2 110-1 0 0,12-160-757 0 0,0 0-1 0 0,2-1 1 0 0,2 1 0 0 0,0-1-1 0 0,1 0 1 0 0,1 0-1 0 0,2 0 1 0 0,11 25 0 0 0,-15-41-82 0 0,1 0 1 0 0,-1 0 0 0 0,2-1 0 0 0,-1 0-1 0 0,1 0 1 0 0,0 0 0 0 0,1-1 0 0 0,0 0-1 0 0,0 0 1 0 0,12 8 0 0 0,-14-12-286 0 0,1 1 1 0 0,0-1-1 0 0,0 0 1 0 0,0-1-1 0 0,0 1 1 0 0,12 2 0 0 0,-11-4-864 0 0,-1 0 0 0 0,1 0 0 0 0,-1-1 0 0 0,1 0 0 0 0,-1 0 0 0 0,1 0 0 0 0,9-3 0 0 0,4-1-8507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15520 0 0,'0'0'1407'0'0,"-12"8"1781"0"0,9-5-2903 0 0,0 0 0 0 0,0 0 0 0 0,0 1-1 0 0,1-1 1 0 0,0 1 0 0 0,0-1 0 0 0,0 1-1 0 0,0 0 1 0 0,-2 4 0 0 0,-9 41 226 0 0,4-14-130 0 0,4-2 259 0 0,4-31-246 0 0,2-1-240 0 0,-1 0 1 0 0,1 0 0 0 0,0-1 0 0 0,-1 1-1 0 0,1 0 1 0 0,0 0 0 0 0,0-1 0 0 0,0 1 0 0 0,0 0-1 0 0,1 0 1 0 0,6-1 60 0 0,0-1 0 0 0,-1-1-1 0 0,1 1 1 0 0,-1-1 0 0 0,15-6-1 0 0,4 0 258 0 0,-19 5-365 0 0,1 1-1 0 0,-1 0 0 0 0,1 1 1 0 0,0 0-1 0 0,0 0 1 0 0,0 1-1 0 0,0 0 1 0 0,-1 0-1 0 0,1 1 1 0 0,0-1-1 0 0,9 4 0 0 0,-14-4-88 0 0,0 1 1 0 0,0 0-1 0 0,0 0 0 0 0,0 0 0 0 0,0 1 0 0 0,0-1 0 0 0,0 1 0 0 0,0-1 0 0 0,0 1 0 0 0,-1 0 0 0 0,5 4 0 0 0,-5-4-1 0 0,-1 0 0 0 0,0 0 0 0 0,0 0 0 0 0,0 0 0 0 0,0 0 0 0 0,0 1 0 0 0,0-1 0 0 0,0 0 1 0 0,-1 1-1 0 0,1-1 0 0 0,-1 0 0 0 0,0 1 0 0 0,0-1 0 0 0,0 0 0 0 0,0 1 0 0 0,0 4 0 0 0,-1 7 69 0 0,0-8-44 0 0,1 1-1 0 0,-1-1 0 0 0,0 0 1 0 0,-3 12-1 0 0,0-7-3 0 0,0 0 0 0 0,-1-1 0 0 0,-6 10-1 0 0,9-16-39 0 0,0-1 0 0 0,-1 1-1 0 0,0-1 1 0 0,0 0-1 0 0,0 0 1 0 0,0 0 0 0 0,0 0-1 0 0,0 0 1 0 0,-1-1 0 0 0,0 1-1 0 0,-3 1 1 0 0,-1 0-321 0 0,0-1-1 0 0,0 1 1 0 0,-10 1 0 0 0,14-4-147 0 0,0 0 0 0 0,0-1 0 0 0,1 0 1 0 0,-1 0-1 0 0,0 0 0 0 0,0 0 0 0 0,0-1 1 0 0,-7-1-1 0 0,1 0-1001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0 504 3224 0 0,'0'-5'14078'0'0,"0"-7"-12095"0"0,1 8-1419 0 0,-1 0 0 0 0,1 0 0 0 0,0 1 0 0 0,0-1 0 0 0,1 0 0 0 0,2-6 1 0 0,4-10 423 0 0,-2-2-280 0 0,9-22-1 0 0,-2 10-670 0 0,25-119 1909 0 0,-29 115-1879 0 0,11-56 741 0 0,-17 115-808 0 0,-1 0 0 0 0,-2 29 0 0 0,-1-29 0 0 0,1 0 0 0 0,5 32 0 0 0,0-28-16 0 0,13 40 0 0 0,-14-53 11 0 0,1-1-1 0 0,0 0 1 0 0,1 0 0 0 0,0-1-1 0 0,12 17 1 0 0,-17-25 16 0 0,0-1 1 0 0,1 1-1 0 0,-1 0 0 0 0,1-1 1 0 0,-1 1-1 0 0,1-1 0 0 0,-1 0 0 0 0,1 1 1 0 0,0-1-1 0 0,0 0 0 0 0,0 0 1 0 0,-1 0-1 0 0,1 0 0 0 0,0 0 0 0 0,0-1 1 0 0,0 1-1 0 0,1-1 0 0 0,-1 1 1 0 0,0-1-1 0 0,0 0 0 0 0,0 0 0 0 0,0 0 1 0 0,0 0-1 0 0,0 0 0 0 0,0 0 1 0 0,1 0-1 0 0,2-2 0 0 0,-2 1 13 0 0,0 0 0 0 0,0-1-1 0 0,0 0 1 0 0,0 0 0 0 0,0 0 0 0 0,0 0-1 0 0,-1 0 1 0 0,1 0 0 0 0,-1-1 0 0 0,1 1 0 0 0,-1-1-1 0 0,0 0 1 0 0,0 0 0 0 0,0 0 0 0 0,0 0-1 0 0,1-3 1 0 0,4-11 145 0 0,0 0 1 0 0,-2 0-1 0 0,6-26 0 0 0,6-55 232 0 0,-14 73-359 0 0,12-118-869 0 0,-8 118-3463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17503 0 0,'0'0'5650'0'0,"9"-1"-3493"0"0,89-4-150 0 0,-93 6-2070 0 0,1-1 0 0 0,-1 0 0 0 0,1 1 0 0 0,-1 0 0 0 0,1 1 0 0 0,-1-1 1 0 0,0 1-1 0 0,9 4 0 0 0,-11-5-478 0 0,1 1 0 0 0,-1 0-1 0 0,0 1 1 0 0,0-1 0 0 0,0 1 0 0 0,0-1 0 0 0,0 1 0 0 0,2 3 0 0 0,4 6-7548 0 0</inkml:trace>
  <inkml:trace contextRef="#ctx0" brushRef="#br0" timeOffset="1">12 336 21887 0 0,'-7'-1'1762'0'0,"8"0"-1024"0"0,12-4-802 0 0,3-1 595 0 0,9-6 576 0 0,-8 4-601 0 0,-1 0-1 0 0,27-19 1 0 0,-24 13-582 0 0,1 0 1 0 0,36-17 0 0 0,-46 26-2862 0 0,0 1 1 0 0,13-3-1 0 0,-9 3-5009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2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2760 0 0,'17'-18'21453'0'0,"-17"24"-19916"0"0,0 3-349 0 0,-3 31-357 0 0,1-31-697 0 0,2 1 0 0 0,-1-1 0 0 0,1 1 0 0 0,1 12 0 0 0,1-18-57 0 0,-2-2-74 0 0,1-1-1 0 0,0 0 1 0 0,-1 0-1 0 0,1 0 0 0 0,0 1 1 0 0,0-1-1 0 0,0 0 0 0 0,0 0 1 0 0,0 0-1 0 0,0 0 1 0 0,1 0-1 0 0,-1-1 0 0 0,0 1 1 0 0,0 0-1 0 0,1 0 1 0 0,-1-1-1 0 0,0 1 0 0 0,3 0 1 0 0,-1-1-2 0 0,0 1 1 0 0,-1-1 0 0 0,1 0-1 0 0,0 0 1 0 0,-1 0-1 0 0,1 0 1 0 0,0-1 0 0 0,-1 1-1 0 0,5-2 1 0 0,1-1-728 0 0,-1 0 0 0 0,0 0 1 0 0,0-1-1 0 0,0 1 0 0 0,0-2 1 0 0,7-5-1 0 0,-2 0-7892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23383 0 0,'-8'10'1779'0'0,"1"0"-1585"0"0,0 0 0 0 0,1 0-1 0 0,0 1 1 0 0,1 0 0 0 0,0 0 0 0 0,1 0 0 0 0,-5 17 0 0 0,-77 276 2559 0 0,84-297-2835 0 0,0 0 0 0 0,1 0 1 0 0,0 0-1 0 0,0 0 0 0 0,0 0 1 0 0,1 0-1 0 0,0 0 0 0 0,1 0 1 0 0,0 0-1 0 0,0 0 0 0 0,3 11 1 0 0,-3-16-469 0 0,4-2-2163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2760 0 0,'0'0'15945'0'0,"-6"15"-12073"0"0,-7 23-1938 0 0,-16 61 0 0 0,29-97-2217 0 0,-5 23 148 0 0,5-16-2332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10 391 6448 0 0,'0'0'985'0'0,"-9"-16"7347"0"0,9 12-7838 0 0,-1 0 0 0 0,1 0 0 0 0,0-1 0 0 0,0 1 0 0 0,1 0 0 0 0,-1 0 1 0 0,1 0-1 0 0,0 0 0 0 0,0 0 0 0 0,1 0 0 0 0,1-6 0 0 0,8-15 953 0 0,-6 12-1201 0 0,1 1-1 0 0,0 0 1 0 0,1 0 0 0 0,10-14 0 0 0,26-35 643 0 0,5-7-620 0 0,-41 59-52 0 0,0 1 1 0 0,1 0-1 0 0,0 0 0 0 0,0 1 0 0 0,14-9 0 0 0,-21 16-195 0 0,-1-1 0 0 0,1 1-1 0 0,0-1 1 0 0,-1 1 0 0 0,1-1 0 0 0,0 1-1 0 0,0 0 1 0 0,0-1 0 0 0,-1 1 0 0 0,1 0-1 0 0,0 0 1 0 0,0 0 0 0 0,0 0 0 0 0,0-1-1 0 0,-1 1 1 0 0,1 0 0 0 0,0 0 0 0 0,0 1-1 0 0,0-1 1 0 0,0 0 0 0 0,-1 0 0 0 0,1 0-1 0 0,0 0 1 0 0,1 1 0 0 0,-1 0-15 0 0,0 0 1 0 0,0 0-1 0 0,-1-1 0 0 0,1 1 1 0 0,0 0-1 0 0,0 0 0 0 0,-1 0 1 0 0,1 0-1 0 0,-1 0 0 0 0,1 0 0 0 0,-1 0 1 0 0,1 0-1 0 0,-1 1 0 0 0,1-1 1 0 0,-1 1-1 0 0,1 5-2 0 0,0 0 0 0 0,0 0 0 0 0,-1 0 0 0 0,-1 11-1 0 0,-1 15 17 0 0,-7 116 105 0 0,9-145-127 0 0,0-2 2 0 0,1 0 1 0 0,-1 0-1 0 0,0 0 0 0 0,1 0 0 0 0,-1-1 0 0 0,1 1 0 0 0,-1 0 1 0 0,1 0-1 0 0,1 2 0 0 0,-1-4 5 0 0,0-1 1 0 0,0 1-1 0 0,0 0 1 0 0,0-1-1 0 0,0 1 1 0 0,0-1-1 0 0,0 1 0 0 0,0-1 1 0 0,0 0-1 0 0,0 1 1 0 0,0-1-1 0 0,0-1 1 0 0,1 1 15 0 0,4-5 0 0 0,-1 0 0 0 0,0 0 0 0 0,-1 0 0 0 0,1-1 0 0 0,-1 1-1 0 0,-1-1 1 0 0,1 0 0 0 0,4-13 0 0 0,1-2 40 0 0,10-20 58 0 0,-7 15 45 0 0,17-29 1 0 0,-25 48-94 0 0,1 1 0 0 0,0 0 1 0 0,0 0-1 0 0,1 1 0 0 0,0 0 0 0 0,0 0 1 0 0,1 0-1 0 0,10-7 0 0 0,-16 12-58 0 0,1 0-1 0 0,-1 0 0 0 0,1 0 0 0 0,-1 0 0 0 0,1 1 1 0 0,-1-1-1 0 0,1 1 0 0 0,-1-1 0 0 0,1 1 0 0 0,-1-1 1 0 0,1 1-1 0 0,0 0 0 0 0,-1 0 0 0 0,1 0 0 0 0,0 0 1 0 0,-1 0-1 0 0,1 0 0 0 0,-1 0 0 0 0,1 1 0 0 0,0-1 1 0 0,2 2-1 0 0,-2-1 2 0 0,1 0-1 0 0,-1 1 1 0 0,0 0 0 0 0,0-1 0 0 0,1 1 0 0 0,-1 0 0 0 0,0 0 0 0 0,-1 0-1 0 0,1 1 1 0 0,0-1 0 0 0,2 4 0 0 0,1 5 20 0 0,1 0 0 0 0,-2 1-1 0 0,0-1 1 0 0,5 20 0 0 0,-3 1 76 0 0,3 42 1 0 0,0 1-63 0 0,-9-71-189 0 0,0 0 0 0 0,1 0 0 0 0,0-1 0 0 0,0 1 0 0 0,0-1 0 0 0,0 1 0 0 0,1-1 0 0 0,-1 1 0 0 0,1-1 0 0 0,0 0 0 0 0,0 0 0 0 0,0 0 0 0 0,0 0 0 0 0,0 0 0 0 0,1 0 0 0 0,0-1 0 0 0,4 4 0 0 0,-7-5-133 0 0,1-1 0 0 0,-1 0 0 0 0,1 0-1 0 0,-1 0 1 0 0,1 0 0 0 0,0 0 0 0 0,-1 0 0 0 0,1 0 0 0 0,-1 0-1 0 0,1 0 1 0 0,-1-1 0 0 0,1 1 0 0 0,-1 0 0 0 0,1 0-1 0 0,-1 0 1 0 0,1-1 0 0 0,-1 1 0 0 0,1 0 0 0 0,-1-1 0 0 0,1 1-1 0 0,-1 0 1 0 0,1-1 0 0 0,-1 1 0 0 0,1 0 0 0 0,-1-1 0 0 0,0 1-1 0 0,1-2 1 0 0,11-8-9349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11976 0 0,'0'0'5298'0'0,"8"0"270"0"0,64-3-1025 0 0,37-6-4002 0 0,-105 8-583 0 0,1 2 0 0 0,0-1-1 0 0,-1 0 1 0 0,1 1 0 0 0,0 0 0 0 0,-1 0 0 0 0,6 2 0 0 0,-7-2-102 0 0,-1-1-1 0 0,0 1 1 0 0,1 0 0 0 0,-1 0-1 0 0,0 1 1 0 0,0-1 0 0 0,0 0 0 0 0,0 1-1 0 0,0-1 1 0 0,0 1 0 0 0,0 0-1 0 0,0 0 1 0 0,0-1 0 0 0,1 5 0 0 0,-2 1-1459 0 0,-4 1-76 0 0</inkml:trace>
  <inkml:trace contextRef="#ctx0" brushRef="#br0" timeOffset="1">57 183 11056 0 0,'0'0'58'0'0,"-1"1"0"0"0,1-1 1 0 0,-1 0-1 0 0,1 1 0 0 0,-1-1 0 0 0,1 0 1 0 0,-1 1-1 0 0,1-1 0 0 0,-1 0 1 0 0,1 1-1 0 0,0-1 0 0 0,-1 1 1 0 0,1-1-1 0 0,0 1 0 0 0,-1-1 0 0 0,1 1 1 0 0,0-1-1 0 0,-1 1 0 0 0,1-1 1 0 0,0 1-1 0 0,0 0 0 0 0,0-1 1 0 0,0 1-1 0 0,0-1 0 0 0,0 1 0 0 0,0 0 1 0 0,0-1-1 0 0,0 2 0 0 0,0-2 329 0 0,0 1 0 0 0,1 0 0 0 0,-1 0 0 0 0,0-1 0 0 0,1 1 0 0 0,-1 0 0 0 0,1 0 0 0 0,-1-1-1 0 0,1 1 1 0 0,0-1 0 0 0,-1 1 0 0 0,1 0 0 0 0,0-1 0 0 0,-1 1 0 0 0,2 0 0 0 0,1 0 45 0 0,-1 0 1 0 0,1 1 0 0 0,-1-1-1 0 0,1 0 1 0 0,-1-1 0 0 0,1 1-1 0 0,0 0 1 0 0,0-1 0 0 0,-1 1-1 0 0,1-1 1 0 0,4 0-1 0 0,32-5 818 0 0,-11 0-766 0 0,4 1-68 0 0,61-18 0 0 0,-22 4-2381 0 0,-53 14 891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58 17503 0 0,'-14'-3'766'0'0,"0"-1"0"0"0,0 0 0 0 0,0-1-1 0 0,1 0 1 0 0,-1-1 0 0 0,-17-10-1 0 0,5 2 2333 0 0,96 26-4 0 0,-48-6-3066 0 0,1-2 0 0 0,-1 0-1 0 0,1-1 1 0 0,38-1 0 0 0,92-12 153 0 0,-55 1-69 0 0,-52 9 51 0 0,-46 0-159 0 0,0 0 0 0 0,1 0 0 0 0,-1 1 1 0 0,1-1-1 0 0,-1 0 0 0 0,0 0 0 0 0,0 1 0 0 0,1-1 1 0 0,-1 0-1 0 0,0 0 0 0 0,1 1 0 0 0,-1-1 0 0 0,0 0 1 0 0,0 1-1 0 0,0-1 0 0 0,1 0 0 0 0,-1 1 0 0 0,0-1 1 0 0,0 1-1 0 0,0-1 0 0 0,0 0 0 0 0,0 1 0 0 0,0-1 1 0 0,0 1-1 0 0,0-1 0 0 0,0 0 0 0 0,0 1 0 0 0,0-1 1 0 0,0 1-1 0 0,0-1 0 0 0,0 0 0 0 0,0 1 0 0 0,0-1 1 0 0,0 1-1 0 0,-3 14 105 0 0,-2-4-45 0 0,0-1-1 0 0,0 0 1 0 0,-1 0 0 0 0,-8 9 0 0 0,-9 16 38 0 0,-8 15 25 0 0,-41 48-1 0 0,44-61-24 0 0,0 1 1 0 0,-39 76-1 0 0,44-70-121 0 0,23-42-67 0 0,12-18-2434 0 0,16-14-363 0 0,-11 11 735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20 11520 0 0,'-18'-20'15262'0'0,"31"28"-14349"0"0,10 10-430 0 0,0 2 0 0 0,-2 0 0 0 0,20 23 1 0 0,-28-28-238 0 0,-1 1-1 0 0,-1 0 1 0 0,0 1 0 0 0,-1 0 0 0 0,12 29 0 0 0,-13-22-145 0 0,0 1 1 0 0,-1 0-1 0 0,-2 1 0 0 0,0 0 1 0 0,2 30-1 0 0,-6-16-101 0 0,-1 0 0 0 0,-3 0 0 0 0,0 0 0 0 0,-3 0 0 0 0,-1 0 0 0 0,-3-1 0 0 0,-16 50 0 0 0,19-70-147 0 0,0-2-768 0 0,0 0 0 0 0,-1 0 0 0 0,-12 21 0 0 0,17-34 587 0 0,0-1 0 0 0,-1 1 1 0 0,1-1-1 0 0,-1 0 0 0 0,0 0 1 0 0,0 0-1 0 0,0 0 1 0 0,0 0-1 0 0,0 0 0 0 0,0-1 1 0 0,-1 0-1 0 0,0 0 0 0 0,1 0 1 0 0,-1 0-1 0 0,0 0 1 0 0,0-1-1 0 0,0 0 0 0 0,0 1 1 0 0,0-1-1 0 0,-4 0 0 0 0,-4-1-8735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254 140 3224 0 0,'0'0'143'0'0,"6"-13"355"0"0,2 1 3818 0 0,10-15 3837 0 0,-4 7-6137 0 0,8-11 2719 0 0,-22 30-4689 0 0,1 1 0 0 0,-1-1 0 0 0,1 1 0 0 0,-1-1 0 0 0,0 0-1 0 0,1 1 1 0 0,-1-1 0 0 0,0 0 0 0 0,0 0 0 0 0,1 1 0 0 0,-1-1 0 0 0,0 0 0 0 0,0 0 0 0 0,0 1 0 0 0,0-1 0 0 0,0 0 0 0 0,0 0 0 0 0,0 1 0 0 0,0-1 0 0 0,0 0 0 0 0,0 0 0 0 0,0 1 0 0 0,-1-1 0 0 0,1 0 0 0 0,0 0 0 0 0,0 1 0 0 0,-1-1 0 0 0,0-1 0 0 0,1 1 20 0 0,-1 0-1 0 0,0 0 1 0 0,1 0 0 0 0,-1 0 0 0 0,0 1-1 0 0,0-1 1 0 0,1 0 0 0 0,-1 0-1 0 0,0 0 1 0 0,0 1 0 0 0,0-1 0 0 0,0 0-1 0 0,0 1 1 0 0,0-1 0 0 0,0 1 0 0 0,-3-2-1 0 0,0 2 37 0 0,0 0-1 0 0,0 0 0 0 0,0 0 1 0 0,0 0-1 0 0,0 1 0 0 0,0 0 1 0 0,0 0-1 0 0,-5 2 1 0 0,-33 13 895 0 0,39-14-992 0 0,-13 6-6 0 0,0 1 0 0 0,1 1-1 0 0,1 1 1 0 0,-1 0 0 0 0,2 1 0 0 0,-14 14 0 0 0,17-15 53 0 0,1 0 1 0 0,0 1 0 0 0,1 0-1 0 0,-8 14 1 0 0,-5 7 121 0 0,17-27-156 0 0,0 1-1 0 0,1-1 1 0 0,-1 1-1 0 0,1 0 0 0 0,1 0 1 0 0,-1 0-1 0 0,1 0 1 0 0,1 1-1 0 0,-1-1 1 0 0,0 9-1 0 0,2-13-11 0 0,0 0 0 0 0,0 0-1 0 0,0 0 1 0 0,0 0 0 0 0,1 0-1 0 0,0 0 1 0 0,-1 0 0 0 0,1 0 0 0 0,0 0-1 0 0,0 0 1 0 0,0 0 0 0 0,1-1-1 0 0,-1 1 1 0 0,1 0 0 0 0,-1-1 0 0 0,1 0-1 0 0,0 1 1 0 0,0-1 0 0 0,0 0-1 0 0,0 0 1 0 0,1 0 0 0 0,-1 0 0 0 0,1 0-1 0 0,-1 0 1 0 0,1-1 0 0 0,-1 1-1 0 0,5 1 1 0 0,-1 0 15 0 0,1 0 1 0 0,0-1-1 0 0,0 0 0 0 0,0 0 1 0 0,0 0-1 0 0,0-1 0 0 0,0 0 1 0 0,12 0-1 0 0,15-2 238 0 0,-1-1-1 0 0,40-7 1 0 0,-72 9-237 0 0,-1 0 0 0 0,0-1 0 0 0,1 1-1 0 0,-1 0 1 0 0,0 0 0 0 0,1 0 0 0 0,-1 0 0 0 0,0 0-1 0 0,1 0 1 0 0,-1 0 0 0 0,1 0 0 0 0,-1 0 0 0 0,0 0-1 0 0,1 0 1 0 0,-1 0 0 0 0,0 0 0 0 0,1 0 0 0 0,-1 0 0 0 0,1 0-1 0 0,-1 0 1 0 0,0 0 0 0 0,1 1 0 0 0,-1-1 0 0 0,0 0-1 0 0,1 0 1 0 0,-1 0 0 0 0,0 1 0 0 0,0-1 0 0 0,1 0-1 0 0,-1 0 1 0 0,0 1 0 0 0,1-1 0 0 0,-1 0 0 0 0,0 0 0 0 0,1 1-1 0 0,-2 0-6 0 0,1 0 1 0 0,0 1-1 0 0,0-1 0 0 0,0 0 0 0 0,0 0 0 0 0,-1 0 0 0 0,1 0 0 0 0,0-1 0 0 0,-1 1 0 0 0,1 0 0 0 0,-1 0 0 0 0,-1 2 0 0 0,-2 3 9 0 0,0-1-1 0 0,-1 1 0 0 0,-6 6 1 0 0,-111 83 152 0 0,107-83-147 0 0,4-6-15 0 0,-1 2 18 0 0,12-8-32 0 0,0 0 1 0 0,0 0-1 0 0,0 0 0 0 0,0 0 0 0 0,0 0 1 0 0,0 0-1 0 0,-1 0 0 0 0,1 0 1 0 0,0 0-1 0 0,0 0 0 0 0,0 0 0 0 0,0 0 1 0 0,0 0-1 0 0,0 0 0 0 0,0 1 0 0 0,0-1 1 0 0,0 0-1 0 0,0 0 0 0 0,0 0 0 0 0,-1 0 1 0 0,1 0-1 0 0,0 0 0 0 0,0 0 1 0 0,0 0-1 0 0,0 0 0 0 0,0 1 0 0 0,0-1 1 0 0,0 0-1 0 0,0 0 0 0 0,0 0 0 0 0,0 0 1 0 0,0 0-1 0 0,0 0 0 0 0,0 0 0 0 0,0 0 1 0 0,0 1-1 0 0,0-1 0 0 0,0 0 1 0 0,0 0-1 0 0,0 0 0 0 0,0 0 0 0 0,0 0 1 0 0,0 0-1 0 0,0 0 0 0 0,0 0 0 0 0,0 1 1 0 0,0-1-1 0 0,0 0 0 0 0,1 0 0 0 0,-1 0 1 0 0,0 0-1 0 0,0 0 0 0 0,0 0 1 0 0,0 0-1 0 0,0 0 0 0 0,0 0 0 0 0,0 0 1 0 0,0 0-1 0 0,0 0 0 0 0,0 0 0 0 0,0 1 1 0 0,1-1-1 0 0,-1 0 0 0 0,0 0 1 0 0,0 0-1 0 0,0 0 0 0 0,3 0 0 0 0,0 1 0 0 0,-1 0 0 0 0,1 0 0 0 0,-1 0 0 0 0,1 0 0 0 0,-1 0 0 0 0,1 1 0 0 0,-1-1 0 0 0,0 1 0 0 0,0 0 0 0 0,1 0 0 0 0,-1-1 0 0 0,0 1 0 0 0,-1 0 0 0 0,1 1 0 0 0,0-1 0 0 0,-1 0 0 0 0,1 1 0 0 0,-1-1 0 0 0,1 0 0 0 0,-1 1 0 0 0,0 0 0 0 0,0-1 0 0 0,0 1 0 0 0,-1-1 0 0 0,1 1 0 0 0,0 4 0 0 0,7 96-64 0 0,-7-97 64 0 0,-1 0 0 0 0,2 0 0 0 0,-1 0 0 0 0,1 0 0 0 0,-1 0 0 0 0,2 0 0 0 0,-1 0 0 0 0,1-1 0 0 0,5 10 0 0 0,-6-12 0 0 0,0-1 0 0 0,0 0 0 0 0,0 1 0 0 0,0-1 0 0 0,0 0 0 0 0,1-1 0 0 0,-1 1 0 0 0,1 0 0 0 0,-1-1 0 0 0,1 1 0 0 0,0-1 0 0 0,-1 0 0 0 0,1 0 0 0 0,0 0 0 0 0,0 0 0 0 0,0 0 0 0 0,0-1 0 0 0,0 1 0 0 0,0-1 0 0 0,0 0 0 0 0,0 0 0 0 0,5 0 0 0 0,0-1-525 0 0,1 0-1 0 0,-1 0 1 0 0,1-1 0 0 0,-1 0-1 0 0,1-1 1 0 0,13-5 0 0 0,-2-4-9190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2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71 18719 0 0,'0'0'3531'0'0,"-9"-13"-190"0"0,8 11-3204 0 0,1 1 0 0 0,-1-1 0 0 0,1 1 0 0 0,0-1 0 0 0,0 1 0 0 0,0-1 0 0 0,0 1 1 0 0,0-1-1 0 0,0 0 0 0 0,0 1 0 0 0,0-1 0 0 0,0 1 0 0 0,1-1 0 0 0,-1 1 0 0 0,0 0 0 0 0,2-3 0 0 0,13-21-2417 0 0,-12 20 630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6 191 2304 0 0,'0'0'11'0'0,"1"0"1"0"0,-1 0 0 0 0,0 0-1 0 0,0-1 1 0 0,1 1-1 0 0,-1 0 1 0 0,0-1-1 0 0,0 1 1 0 0,0 0-1 0 0,0 0 1 0 0,1-1-1 0 0,-1 1 1 0 0,0 0-1 0 0,0-1 1 0 0,0 1 0 0 0,0 0-1 0 0,0-1 1 0 0,0 1-1 0 0,0 0 1 0 0,0-1-1 0 0,0 1 1 0 0,0-1-1 0 0,-4-14 4650 0 0,0 1-113 0 0,3 7-2553 0 0,1-2-868 0 0,1 7-809 0 0,0-1 92 0 0,-1 1 1 0 0,1 0-1 0 0,0 0 1 0 0,0-1-1 0 0,0 1 1 0 0,0 0 0 0 0,0 0-1 0 0,2-2 1 0 0,-2 3-352 0 0,-1 1 1 0 0,1 0-1 0 0,-1-1 1 0 0,1 1-1 0 0,0-1 1 0 0,-1 1-1 0 0,1 0 1 0 0,0 0 0 0 0,-1-1-1 0 0,1 1 1 0 0,0 0-1 0 0,-1 0 1 0 0,1 0-1 0 0,0 0 1 0 0,0 0-1 0 0,-1 0 1 0 0,1 0-1 0 0,0 0 1 0 0,0 0 0 0 0,-1 0-1 0 0,1 0 1 0 0,0 0-1 0 0,-1 1 1 0 0,1-1-1 0 0,0 0 1 0 0,-1 1-1 0 0,1-1 1 0 0,0 0-1 0 0,-1 1 1 0 0,1-1 0 0 0,-1 0-1 0 0,1 1 1 0 0,0-1-1 0 0,0 2 1 0 0,5 3 78 0 0,0 0 0 0 0,-1 0-1 0 0,1 1 1 0 0,-1 0 0 0 0,0 1 0 0 0,-1-1 0 0 0,1 1 0 0 0,-1-1 0 0 0,-1 1 0 0 0,1 1 0 0 0,-1-1 0 0 0,0 0 0 0 0,-1 1-1 0 0,2 7 1 0 0,3 16 209 0 0,-2 1 0 0 0,2 33-1 0 0,-7-60-274 0 0,11 149 1310 0 0,-11-151-1390 0 0,-2 8 71 0 0,2-10 954 0 0,-1-9-511 0 0,-2-3-457 0 0,1 0 1 0 0,0-1 0 0 0,0 1 0 0 0,1-1 0 0 0,1 0-1 0 0,2-22 1 0 0,15-73 137 0 0,-11 83-108 0 0,0-5 64 0 0,2 0-1 0 0,1 1 1 0 0,2 0 0 0 0,0 0-1 0 0,28-45 1 0 0,-35 66-123 0 0,1 0-1 0 0,0 0 1 0 0,0 1-1 0 0,1 0 1 0 0,7-6-1 0 0,-11 9-32 0 0,0 1 0 0 0,1 0 0 0 0,0 0 0 0 0,-1 1 0 0 0,1-1-1 0 0,0 0 1 0 0,0 1 0 0 0,0 0 0 0 0,0 0 0 0 0,0-1 0 0 0,0 2-1 0 0,0-1 1 0 0,0 0 0 0 0,1 1 0 0 0,4-1 0 0 0,-6 2-47 0 0,0-1 1 0 0,0 1 0 0 0,0 0 0 0 0,0 0-1 0 0,0-1 1 0 0,0 1 0 0 0,-1 1-1 0 0,1-1 1 0 0,0 0 0 0 0,-1 0-1 0 0,1 1 1 0 0,-1-1 0 0 0,1 0-1 0 0,-1 1 1 0 0,0 0 0 0 0,3 3-1 0 0,16 29-1871 0 0,-19-32 1743 0 0,3 8-586 0 0,-1 0-1 0 0,1 0 1 0 0,-1 1 0 0 0,-1-1 0 0 0,1 12 0 0 0,0 3-1432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11976 0 0,'0'0'922'0'0,"0"-1"-600"0"0,0-2-44 0 0,12-8 4399 0 0,-4 2-3737 0 0,1 1-1 0 0,0 1 0 0 0,0 0 1 0 0,17-10-1 0 0,-16 11-817 0 0,0 0 1 0 0,-1-1-1 0 0,0 0 0 0 0,-1 0 1 0 0,14-14-1 0 0,-13 10-23 0 0,0-1-1 0 0,-1 0 1 0 0,0 0 0 0 0,11-26-1 0 0,-17 32-61 0 0,1 1 1 0 0,-1 1 0 0 0,-1-1 0 0 0,1 0-1 0 0,1-8 1 0 0,-3 12-29 0 0,0 0 0 0 0,0 0 0 0 0,0 0 0 0 0,0 0 0 0 0,0 0 0 0 0,0 0 0 0 0,0 1 0 0 0,0-1 0 0 0,0 0 0 0 0,-1 0 0 0 0,1 0 0 0 0,0 0 0 0 0,0 0 0 0 0,-1 1 0 0 0,1-1 0 0 0,-1 0 0 0 0,1 0 0 0 0,0 1 0 0 0,-1-1 0 0 0,0 0 0 0 0,1 1 0 0 0,-1-1 0 0 0,1 0 0 0 0,-1 1 0 0 0,0-1-1 0 0,1 1 1 0 0,-1-1 0 0 0,0 1 0 0 0,0-1 0 0 0,1 1 0 0 0,-1 0 0 0 0,0-1 0 0 0,0 1 0 0 0,-1-1 0 0 0,1 1 20 0 0,0 0 0 0 0,0 0 0 0 0,0 0 0 0 0,0 0 0 0 0,0 0 0 0 0,0 0 0 0 0,0 1 0 0 0,0-1 0 0 0,0 0 0 0 0,1 0 0 0 0,-1 1 0 0 0,0-1 0 0 0,0 0 0 0 0,0 1-1 0 0,0-1 1 0 0,0 1 0 0 0,0-1 0 0 0,1 1 0 0 0,-1 0 0 0 0,0-1 0 0 0,0 1 0 0 0,1 0 0 0 0,-1 0 0 0 0,1-1 0 0 0,-1 1 0 0 0,0 1 0 0 0,-14 25 408 0 0,11-20-320 0 0,-1 6 25 0 0,0 1-1 0 0,0 0 1 0 0,1 0 0 0 0,1 0-1 0 0,0 0 1 0 0,1 0-1 0 0,1 1 1 0 0,0-1 0 0 0,3 29-1 0 0,-2-36-112 0 0,1 0 1 0 0,0 0-1 0 0,0 0 0 0 0,1 0 0 0 0,0-1 0 0 0,0 1 1 0 0,0 0-1 0 0,1-1 0 0 0,0 0 0 0 0,0 0 1 0 0,8 10-1 0 0,-9-13-55 0 0,0-1 1 0 0,0 0-1 0 0,0 0 1 0 0,0 0-1 0 0,0 0 0 0 0,0 0 1 0 0,1 0-1 0 0,-1-1 1 0 0,1 1-1 0 0,0-1 1 0 0,-1 0-1 0 0,1 0 1 0 0,0 0-1 0 0,0 0 0 0 0,-1 0 1 0 0,1-1-1 0 0,0 1 1 0 0,0-1-1 0 0,0 1 1 0 0,0-1-1 0 0,0 0 1 0 0,0-1-1 0 0,0 1 0 0 0,0 0 1 0 0,0-1-1 0 0,0 1 1 0 0,-1-1-1 0 0,1 0 1 0 0,5-2-1 0 0,2-2-448 0 0,0 0 1 0 0,-1-1-1 0 0,1 0 0 0 0,-1 0 0 0 0,-1-1 0 0 0,1 0 1 0 0,-1 0-1 0 0,0-1 0 0 0,-1 0 0 0 0,9-13 0 0 0,6-8-1146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3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11 10592 0 0,'0'-3'683'0'0,"0"2"-649"0"0,0 1 1 0 0,0 0 0 0 0,0-1 0 0 0,0 1-1 0 0,1 0 1 0 0,-1-1 0 0 0,0 1-1 0 0,0-1 1 0 0,0 1 0 0 0,0 0-1 0 0,0-1 1 0 0,1 1 0 0 0,-1 0 0 0 0,0 0-1 0 0,0-1 1 0 0,1 1 0 0 0,-1 0-1 0 0,0-1 1 0 0,0 1 0 0 0,1 0 0 0 0,-1-1-1 0 0,1 1 151 0 0,-1 0 0 0 0,0 0 0 0 0,1 0-1 0 0,-1 0 1 0 0,0 1 0 0 0,1-1-1 0 0,-1 0 1 0 0,1 0 0 0 0,-1 0 0 0 0,0 0-1 0 0,1 0 1 0 0,-1 0 0 0 0,0 0 0 0 0,1 1-1 0 0,-1-1 1 0 0,0 0 0 0 0,0 0 0 0 0,1 1-1 0 0,-1-1 1 0 0,0 0 0 0 0,1 0-1 0 0,-1 1 1 0 0,0-1 0 0 0,0 0 0 0 0,0 1-1 0 0,1-1 1 0 0,-1 0 0 0 0,0 1 0 0 0,0-1-1 0 0,0 0 1 0 0,0 1 0 0 0,6 10 1996 0 0,-1 7-1395 0 0,-1 1-1 0 0,0 0 0 0 0,-1-1 1 0 0,0 38-1 0 0,1-3-116 0 0,3 79 172 0 0,-3-32-520 0 0,0-31-330 0 0,-3-19-272 0 0,3 0-1 0 0,2-1 0 0 0,15 58 1 0 0,-16-89-1120 0 0,-4-5-65 0 0</inkml:trace>
  <inkml:trace contextRef="#ctx0" brushRef="#br0" timeOffset="1">19 533 17967 0 0,'-3'-4'305'0'0,"3"3"-203"0"0,-1 0 0 0 0,1 0 1 0 0,-1 0-1 0 0,1 0 0 0 0,-1 1 0 0 0,1-1 0 0 0,-1 0 0 0 0,0 0 0 0 0,0 1 0 0 0,1-1 0 0 0,-1 0 0 0 0,-1 0 0 0 0,1 1-88 0 0,1 0-1 0 0,0 0 0 0 0,-1 0 0 0 0,1 0 0 0 0,0 0 0 0 0,0 0 1 0 0,-1-1-1 0 0,1 1 0 0 0,0 0 0 0 0,0 0 0 0 0,-1 0 0 0 0,1 0 1 0 0,0 0-1 0 0,0-1 0 0 0,0 1 0 0 0,-1 0 0 0 0,1 0 0 0 0,0 0 1 0 0,0-1-1 0 0,0 1 0 0 0,0 0 0 0 0,-1 0 0 0 0,1 0 0 0 0,0-1 0 0 0,0 1 1 0 0,0 0-1 0 0,0 0 0 0 0,0-1 0 0 0,0 1 0 0 0,0 0 0 0 0,0-1 1 0 0,0 1-1 0 0,0 0 0 0 0,0 0 0 0 0,0-1 0 0 0,0 1 0 0 0,0 0 1 0 0,0 0-1 0 0,0-1 0 0 0,0 1 0 0 0,0 0 0 0 0,0 0 0 0 0,0-1 1 0 0,0 1-1 0 0,0 0 0 0 0,1 0 0 0 0,-1-1 0 0 0,0 1 0 0 0,0 0 1 0 0,0 0-1 0 0,0-1 0 0 0,1 1 0 0 0,6-3 825 0 0,38-17 3526 0 0,23-4-3716 0 0,-11 5-452 0 0,-5 1-103 0 0,31-12-235 0 0,-57 20-535 0 0,0 1 1 0 0,41-8 0 0 0,-47 13-306 0 0,0-1 0 0 0,0-1 0 0 0,32-16 1 0 0,-45 19 737 0 0,63-33-1881 0 0,-69 35 2099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99 3680 0 0,'0'0'78'0'0,"0"0"-66"0"0,0 0 0 0 0,1 0 0 0 0,-1 0 0 0 0,0 0 0 0 0,0 0 0 0 0,1 0 0 0 0,-1 0 0 0 0,0 0 0 0 0,0 0 0 0 0,0 0 0 0 0,1 0 0 0 0,-1 0 0 0 0,0 0 0 0 0,0 0 0 0 0,1 0 0 0 0,-1 0 0 0 0,0 0 0 0 0,0 0 0 0 0,0 0-1 0 0,1 0 1 0 0,-1 0 0 0 0,0 0 0 0 0,0 0 0 0 0,0-1 0 0 0,1 1 0 0 0,-1 0 0 0 0,0 0 0 0 0,0 0 0 0 0,0 0 0 0 0,0-1 0 0 0,0 1 0 0 0,1 0 0 0 0,-1 0 0 0 0,0 0 0 0 0,0 0 0 0 0,0-1 0 0 0,0 1 0 0 0,0 0 0 0 0,0 0 0 0 0,0-1 0 0 0,0 1 0 0 0,0 0 0 0 0,0 0 0 0 0,1-1 0 0 0,3-18 5695 0 0,-4 17-5408 0 0,0 0 0 0 0,0 0 0 0 0,0 0 0 0 0,0 1 0 0 0,-1-1 0 0 0,1 0 0 0 0,0 0 0 0 0,-1 0 0 0 0,1 0-1 0 0,-1 0 1 0 0,0 1 0 0 0,0-3 0 0 0,1 4-198 0 0,-1-1-1 0 0,1 1 1 0 0,0 0 0 0 0,0 0-1 0 0,0 0 1 0 0,0 0-1 0 0,0-1 1 0 0,0 1-1 0 0,-1 0 1 0 0,1 0 0 0 0,0 0-1 0 0,0 0 1 0 0,0 0-1 0 0,0 0 1 0 0,-1 0 0 0 0,1-1-1 0 0,0 1 1 0 0,0 0-1 0 0,0 0 1 0 0,-1 0-1 0 0,1 0 1 0 0,0 0 0 0 0,0 0-1 0 0,0 0 1 0 0,-1 0-1 0 0,1 0 1 0 0,0 0-1 0 0,0 0 1 0 0,-1 0 0 0 0,1 0-1 0 0,0 0 1 0 0,0 0-1 0 0,0 0 1 0 0,-1 0 0 0 0,1 0-1 0 0,0 1 1 0 0,0-1-1 0 0,0 0 1 0 0,0 0-1 0 0,-1 0 1 0 0,1 0 0 0 0,0 0-1 0 0,0 0 1 0 0,0 1-1 0 0,0-1 1 0 0,-1 0-1 0 0,1 0 1 0 0,0 0 0 0 0,0 0-1 0 0,0 1 1 0 0,-8 16 1083 0 0,-2 26-914 0 0,5-14-105 0 0,2-9-18 0 0,0 1-1 0 0,1 36 1 0 0,2-49-81 0 0,1 1 0 0 0,0-1 0 0 0,0 1-1 0 0,5 13 1 0 0,-6-20-65 0 0,1 0 0 0 0,0 0 0 0 0,0 0 0 0 0,0 0 0 0 0,0-1 0 0 0,0 1 0 0 0,0 0 0 0 0,1 0 0 0 0,-1-1 0 0 0,0 1 0 0 0,1 0 0 0 0,0-1 0 0 0,-1 0 0 0 0,1 1 0 0 0,0-1 0 0 0,0 0 0 0 0,-1 0 0 0 0,1 0 0 0 0,0 0-1 0 0,0 0 1 0 0,0 0 0 0 0,0-1 0 0 0,3 1 0 0 0,-1 0 39 0 0,0-1 0 0 0,-1 1 0 0 0,1-1-1 0 0,0 0 1 0 0,0 0 0 0 0,0-1 0 0 0,0 1-1 0 0,0-1 1 0 0,-1 0 0 0 0,1 0 0 0 0,0 0 0 0 0,-1-1-1 0 0,1 1 1 0 0,-1-1 0 0 0,1 0 0 0 0,5-4-1 0 0,2-2 172 0 0,-1-1 0 0 0,0-1 1 0 0,13-16-1 0 0,-8 9-220 0 0,-7 8 75 0 0,-1-1 0 0 0,0-1 0 0 0,-1 1 0 0 0,8-21 1 0 0,3-2 106 0 0,19-49 391 0 0,-26 60-251 0 0,-9 17-178 0 0,1 1 0 0 0,0-1 1 0 0,0 1-1 0 0,1 0 0 0 0,3-5 0 0 0,-6 72 1337 0 0,-2 6-1215 0 0,0-40-178 0 0,2 1 0 0 0,4 46 0 0 0,-3-73-91 0 0,-1 1 0 0 0,1-1 0 0 0,0 1 1 0 0,1-1-1 0 0,-1 1 0 0 0,1-1 0 0 0,-1 0 1 0 0,1 1-1 0 0,2 2 0 0 0,-3-5-96 0 0,-1 0-1 0 0,1 0 1 0 0,0-1-1 0 0,-1 1 1 0 0,1 0 0 0 0,0-1-1 0 0,-1 1 1 0 0,1 0-1 0 0,0-1 1 0 0,0 1-1 0 0,0-1 1 0 0,-1 1-1 0 0,1-1 1 0 0,0 0 0 0 0,0 1-1 0 0,0-1 1 0 0,0 0-1 0 0,0 0 1 0 0,0 1-1 0 0,0-1 1 0 0,0 0 0 0 0,0 0-1 0 0,0 0 1 0 0,0 0-1 0 0,-1 0 1 0 0,1 0-1 0 0,0-1 1 0 0,0 1-1 0 0,0 0 1 0 0,0 0 0 0 0,0-1-1 0 0,0 1 1 0 0,0 0-1 0 0,0-1 1 0 0,-1 1-1 0 0,1-1 1 0 0,0 1-1 0 0,1-2 1 0 0,8-7-5640 0 0,-1-1-1594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8752 0 0,'0'0'10538'0'0,"3"7"-9485"0"0,4 3-688 0 0,-1 1 0 0 0,0 0 0 0 0,-1 0 0 0 0,0 1 0 0 0,-1-1 0 0 0,-1 1 0 0 0,1 0-1 0 0,1 18 1 0 0,2 9-303 0 0,1 5-130 0 0,-3 1 395 0 0,0 8 788 0 0,-5-51-696 0 0,8-13 138 0 0,-1 0-238 0 0,-2 0-1 0 0,1 0 0 0 0,5-18 0 0 0,-6 14-6 0 0,12-22 0 0 0,8-6 440 0 0,54-69 0 0 0,-76 108-766 0 0,1 0-1 0 0,-1 0 0 0 0,1 0 0 0 0,0 1 0 0 0,0-1 0 0 0,7-4 0 0 0,-10 8-36 0 0,0 0 0 0 0,-1-1 0 0 0,1 1-1 0 0,0-1 1 0 0,0 1 0 0 0,0 0 0 0 0,0 0-1 0 0,0-1 1 0 0,-1 1 0 0 0,1 0 0 0 0,0 0-1 0 0,0 0 1 0 0,0 0 0 0 0,0 0 0 0 0,0 0-1 0 0,0 0 1 0 0,0 1 0 0 0,0-1 0 0 0,-1 0-1 0 0,1 0 1 0 0,0 1 0 0 0,0-1 0 0 0,0 0-1 0 0,0 1 1 0 0,-1-1 0 0 0,1 1 0 0 0,0-1-1 0 0,0 1 1 0 0,-1-1 0 0 0,1 1-1 0 0,-1 0 1 0 0,1-1 0 0 0,0 1 0 0 0,-1 0-1 0 0,1 0 1 0 0,-1-1 0 0 0,1 1 0 0 0,-1 0-1 0 0,0 0 1 0 0,1 0 0 0 0,-1 0 0 0 0,0-1-1 0 0,1 1 1 0 0,-1 1 0 0 0,12 35-3705 0 0,-7-11-2846 0 0,-2-4-606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5 465 15664 0 0,'0'0'1417'0'0,"-4"-9"-1139"0"0,3-1 693 0 0,2 0 0 0 0,-1 0 0 0 0,1 0-1 0 0,1 1 1 0 0,0-1 0 0 0,5-15-1 0 0,-5 18-890 0 0,8-30 1275 0 0,2 1 1 0 0,29-60-1 0 0,-37 88-1178 0 0,11-18 289 0 0,-14 24-439 0 0,0 0 1 0 0,0 1-1 0 0,0-1 0 0 0,1 0 1 0 0,-1 1-1 0 0,0 0 0 0 0,1-1 1 0 0,0 1-1 0 0,-1 0 0 0 0,1-1 1 0 0,2 0-1 0 0,4 2 60 0 0,-4 2-86 0 0,0 1 1 0 0,0 0 0 0 0,-1 0-1 0 0,0 0 1 0 0,1 0 0 0 0,-1 0-1 0 0,0 1 1 0 0,-1 0 0 0 0,1-1-1 0 0,0 1 1 0 0,2 7 0 0 0,7 9-5 0 0,-1-5 63 0 0,-2-1 251 0 0,20 22 0 0 0,-26-33-268 0 0,0 0 1 0 0,0 0-1 0 0,0 0 0 0 0,1-1 0 0 0,-1 1 0 0 0,1-1 0 0 0,0 0 0 0 0,0 0 1 0 0,0 0-1 0 0,0 0 0 0 0,8 1 0 0 0,-11-2-18 0 0,1-1 1 0 0,0 0-1 0 0,-1 0 0 0 0,1 0 1 0 0,0-1-1 0 0,-1 1 0 0 0,1 0 0 0 0,0-1 1 0 0,-1 1-1 0 0,1-1 0 0 0,0 1 1 0 0,-1-1-1 0 0,1 0 0 0 0,-1 0 0 0 0,1 0 1 0 0,-1 1-1 0 0,0-2 0 0 0,1 1 1 0 0,-1 0-1 0 0,0 0 0 0 0,0 0 0 0 0,1 0 1 0 0,0-3-1 0 0,4-4 50 0 0,-1 0 0 0 0,0 0 0 0 0,4-9 0 0 0,-4 8-26 0 0,12-26-160 0 0,-1 0 0 0 0,12-39 0 0 0,-8 8-9136 0 0,-14 39-200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76 106 8840 0 0,'0'0'400'0'0,"-3"-12"160"0"0,3 9-335 0 0,0 0 0 0 0,0 0 1 0 0,0 0-1 0 0,0 1 0 0 0,0-1 1 0 0,1 0-1 0 0,-1 0 1 0 0,1 0-1 0 0,0 1 0 0 0,1-4 1 0 0,0 0 471 0 0,1 0 0 0 0,-1 0 0 0 0,6-8 1 0 0,17-13 6745 0 0,-26 34-6889 0 0,-43 89-104 0 0,28-64-208 0 0,-19 52 0 0 0,27-62-308 0 0,-4 9-126 0 0,12-29 183 0 0,-1 0 1 0 0,1 0 0 0 0,-1 0-1 0 0,1 1 1 0 0,0-1-1 0 0,0 0 1 0 0,0 0-1 0 0,0 0 1 0 0,1 0 0 0 0,-1 1-1 0 0,0-1 1 0 0,2 2-1 0 0,-2-3 37 0 0,1 0-1 0 0,-1 0 0 0 0,1 0 1 0 0,-1 0-1 0 0,1 0 1 0 0,0 0-1 0 0,0 0 0 0 0,-1-1 1 0 0,1 1-1 0 0,0 0 1 0 0,0 0-1 0 0,0-1 0 0 0,0 1 1 0 0,0-1-1 0 0,0 1 1 0 0,0 0-1 0 0,0-1 0 0 0,0 0 1 0 0,0 1-1 0 0,0-1 1 0 0,0 0-1 0 0,0 0 0 0 0,0 1 1 0 0,0-1-1 0 0,1 0 1 0 0,-1 0-1 0 0,1 0 0 0 0,5-1 6 0 0,-1 1 0 0 0,0-1-1 0 0,10-4 1 0 0,-8 3-45 0 0,5-2-535 0 0,0-1 1 0 0,0 0 0 0 0,-1-1 0 0 0,19-13 0 0 0,-22 14-399 0 0,8-5-577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16959 0 0,'0'0'1536'0'0,"-11"11"-1232"0"0,-8 26 1151 0 0,-17 47-1 0 0,3-6-21 0 0,6-16-809 0 0,-26 83 1 0 0,43-113-472 0 0,3 0 0 0 0,0 1 1 0 0,2 0-1 0 0,-1 55 1 0 0,6-83-389 0 0,0 1 0 0 0,1-1 0 0 0,0 0 0 0 0,0 1 0 0 0,3 7 0 0 0,4 0-2742 0 0,-3-10 1414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35 3680 0 0,'-3'-11'1925'0'0,"-14"-13"15196"0"0,21 44-15624 0 0,5 39-500 0 0,12 105-42 0 0,-19-96-767 0 0,5 51-37 0 0,-5-100-122 0 0,-1-3-24 0 0,7 26 1 0 0,-2-11-1491 0 0,-12-31-1193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13824 0 0,'0'0'1061'0'0,"11"-8"1707"0"0,-1 2-1286 0 0,0 1 0 0 0,12-5 0 0 0,47-14 787 0 0,-14 7-1462 0 0,-45 13-604 0 0,1 0-1 0 0,0 1 1 0 0,0 0-1 0 0,0 1 1 0 0,0 0-1 0 0,14 0 1 0 0,-25 2-201 0 0,1 1 1 0 0,-1-1-1 0 0,1 0 1 0 0,-1 0 0 0 0,0 1-1 0 0,1-1 1 0 0,-1 0-1 0 0,0 1 1 0 0,0-1 0 0 0,1 0-1 0 0,-1 1 1 0 0,0-1 0 0 0,0 0-1 0 0,1 1 1 0 0,-1-1-1 0 0,0 1 1 0 0,0-1 0 0 0,0 0-1 0 0,0 1 1 0 0,0-1 0 0 0,0 1-1 0 0,0-1 1 0 0,0 1-1 0 0,0-1 1 0 0,0 0 0 0 0,0 1-1 0 0,0-1 1 0 0,0 1 0 0 0,-1 13 2 0 0,-1-9 2 0 0,-1-1 0 0 0,0 0 1 0 0,1 1-1 0 0,-1-1 0 0 0,-1 0 0 0 0,1-1 0 0 0,-1 1 1 0 0,1 0-1 0 0,-6 3 0 0 0,-43 27 299 0 0,25-17 25 0 0,-70 55-397 0 0,96-72 67 0 0,1 0 1 0 0,0 0 0 0 0,-1 1 0 0 0,1-1 0 0 0,-1 0-1 0 0,1 0 1 0 0,0 0 0 0 0,-1 1 0 0 0,1-1 0 0 0,0 0 0 0 0,-1 1-1 0 0,1-1 1 0 0,0 0 0 0 0,0 1 0 0 0,-1-1 0 0 0,1 0 0 0 0,0 1-1 0 0,0-1 1 0 0,-1 0 0 0 0,1 1 0 0 0,0-1 0 0 0,0 1 0 0 0,0-1-1 0 0,0 1 1 0 0,0-1 0 0 0,0 0 0 0 0,0 1 0 0 0,0-1 0 0 0,0 1-1 0 0,0 0 1 0 0,1 0 19 0 0,0-1-1 0 0,0 1 1 0 0,1-1-1 0 0,-1 1 1 0 0,0-1-1 0 0,0 0 1 0 0,1 1 0 0 0,-1-1-1 0 0,0 0 1 0 0,3 0-1 0 0,1 0-20 0 0,1 0 0 0 0,-1-1-1 0 0,0 1 1 0 0,0-1 0 0 0,1 0 0 0 0,-1 0-1 0 0,0-1 1 0 0,8-3 0 0 0,38-21 25 0 0,-49 25-23 0 0,123-75 434 0 0,-111 67-1565 0 0,0 0-1 0 0,17-15 0 0 0,-20 13-638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11976 0 0,'-6'17'1683'0'0,"0"1"0"0"0,-4 23 0 0 0,6-22 1350 0 0,-13 36 0 0 0,0-16-1927 0 0,-30 52-1 0 0,42-84-1294 0 0,0-1-1 0 0,0 0 1 0 0,0 0 0 0 0,-11 9-1 0 0,4-4-462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4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13792 0 0,'23'-38'1590'0'0,"-18"31"-1668"0"0,10-9 2044 0 0,-7 9 2767 0 0,-9 9-4283 0 0,-15 77 1680 0 0,8-54-1688 0 0,4-15-173 0 0,1 1 1 0 0,0 0-1 0 0,0 0 1 0 0,1 0-1 0 0,1 0 0 0 0,0 0 1 0 0,0 0-1 0 0,2 14 1 0 0,-1-23-271 0 0,1 1 1 0 0,-1-1-1 0 0,1 1 1 0 0,0-1 0 0 0,0 1-1 0 0,0-1 1 0 0,0 1-1 0 0,0-1 1 0 0,0 0-1 0 0,1 0 1 0 0,-1 0-1 0 0,1 0 1 0 0,0 0 0 0 0,-1 0-1 0 0,1 0 1 0 0,0 0-1 0 0,0-1 1 0 0,0 1-1 0 0,1-1 1 0 0,-1 1-1 0 0,0-1 1 0 0,0 0 0 0 0,1 0-1 0 0,-1 0 1 0 0,5 1-1 0 0,-2 0-269 0 0,0-2 0 0 0,0 1 0 0 0,0-1 0 0 0,0 1 1 0 0,-1-1-1 0 0,1 0 0 0 0,0-1 0 0 0,0 1 0 0 0,0-1 0 0 0,-1 0 0 0 0,1-1 0 0 0,0 1 0 0 0,5-3 0 0 0,4-3-1974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20 18399 0 0,'-2'-4'453'0'0,"-4"-12"8175"0"0,7 20-8501 0 0,-1 0-1 0 0,0 0 0 0 0,0 0 0 0 0,0 0 0 0 0,0 0 1 0 0,-1 0-1 0 0,1-1 0 0 0,-3 8 0 0 0,2-7-55 0 0,-24 99 817 0 0,12-55-625 0 0,-13 92-1 0 0,20-88-357 0 0,3-28-256 0 0,0 1 0 0 0,2-1-1 0 0,1 0 1 0 0,4 43-1 0 0,-3-59-1194 0 0,-1-1-77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41 8752 0 0,'-1'-15'1180'0'0,"-3"-10"11157"0"0,9 43-10833 0 0,3 6-1000 0 0,-1 0 0 0 0,7 42 0 0 0,-1 53 442 0 0,-8-66-756 0 0,8 81 271 0 0,-9-105-593 0 0,2-1-1 0 0,14 44 1 0 0,-20-71-146 0 0,2 3 382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12896 0 0,'0'0'1172'0'0,"2"-2"985"0"0,0 0-1307 0 0,1 0 1 0 0,-1 0 0 0 0,1 1-1 0 0,0-1 1 0 0,0 1-1 0 0,4-2 1 0 0,23-5 1506 0 0,-14 4-1944 0 0,87-19 2377 0 0,-66 16-2396 0 0,0 2 0 0 0,70-1 0 0 0,-17 2-3006 0 0,-71 3 806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3680 0 0,'-33'15'18850'0'0,"33"-15"-18821"0"0,0-1 0 0 0,1 1 0 0 0,-1 0 0 0 0,1-1 0 0 0,-1 1 0 0 0,1 0 0 0 0,-1 0 1 0 0,0-1-1 0 0,1 1 0 0 0,-1 0 0 0 0,1 0 0 0 0,-1 0 0 0 0,1 0 0 0 0,-1 0 0 0 0,1 0 0 0 0,0-1 0 0 0,-1 1 0 0 0,1 0 0 0 0,-1 0 0 0 0,1 1 0 0 0,-1-1 1 0 0,1 0-1 0 0,13 1 451 0 0,42 7-311 0 0,-19-2 144 0 0,0-1 1 0 0,0-2-1 0 0,1-1 1 0 0,44-4-1 0 0,-6-14-82 0 0,-19 4 58 0 0,-52 11-295 0 0,0 0-1 0 0,1 1 1 0 0,-1 0-1 0 0,0 0 1 0 0,7 1-1 0 0,-11-1 24 0 0,0 0 0 0 0,-1 0 0 0 0,1 0 0 0 0,0 0 0 0 0,0 0 0 0 0,0 0 0 0 0,-1 1 0 0 0,1-1 0 0 0,0 0-1 0 0,-1 0 1 0 0,1 1 0 0 0,0-1 0 0 0,0 1 0 0 0,-1-1 0 0 0,1 0 0 0 0,-1 1 0 0 0,1-1 0 0 0,0 1 0 0 0,-1-1 0 0 0,1 1 0 0 0,-1 0-1 0 0,1-1 1 0 0,-1 1 0 0 0,1 0 0 0 0,-1-1 0 0 0,0 1 0 0 0,1 0 0 0 0,-1-1 0 0 0,0 1 0 0 0,0 0 0 0 0,1 0 0 0 0,-1-1-1 0 0,0 1 1 0 0,0 0 0 0 0,0 0 0 0 0,0-1 0 0 0,0 1 0 0 0,0 0 0 0 0,0 0 0 0 0,0 0 0 0 0,0-1 0 0 0,0 1 0 0 0,-1 0-1 0 0,1 0 1 0 0,0-1 0 0 0,-1 2 0 0 0,-7 15 226 0 0,-1 0 0 0 0,0-1 0 0 0,-1 0 0 0 0,-17 19 0 0 0,9-10-54 0 0,-27 30 213 0 0,-63 62 0 0 0,53-60-249 0 0,54-55-883 0 0,5-3 55 0 0,14-10-609 0 0,23-16-1758 0 0,-19 12 976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33 3680 0 0,'-10'-3'19813'0'0,"104"-5"-17763"0"0,41 1-586 0 0,-65-1-1114 0 0,-51 5-285 0 0,1 1-1 0 0,1 0 1 0 0,29 3-1 0 0,-35 3-64 0 0,-15-4 0 0 0,1 0 0 0 0,-1 1 0 0 0,0-1 0 0 0,1 0 0 0 0,-1 0 0 0 0,0 0 0 0 0,1 0 0 0 0,-1 1 0 0 0,0-1 0 0 0,1 0 0 0 0,-1 0 0 0 0,0 1 0 0 0,0-1 0 0 0,1 0 0 0 0,-1 0 0 0 0,0 1 0 0 0,0-1 0 0 0,0 0 0 0 0,1 1 0 0 0,-1-1 0 0 0,0 0 0 0 0,0 1 0 0 0,0-1 0 0 0,0 0 0 0 0,0 1 0 0 0,0-1 0 0 0,0 0 0 0 0,0 1 0 0 0,0-1 0 0 0,0 1 0 0 0,0-1 0 0 0,0 0 0 0 0,0 1 0 0 0,0-1 0 0 0,0 0 0 0 0,0 1 0 0 0,0-1 0 0 0,-1 1 0 0 0,1-1 0 0 0,0 8 13 0 0,-1-1 0 0 0,0 0 1 0 0,-1 0-1 0 0,1 0 0 0 0,-1 1 0 0 0,-1-2 0 0 0,-4 11 0 0 0,-26 44 325 0 0,-42 51 1264 0 0,9-14-1599 0 0,56-83-53 0 0,0 0-1 0 0,0-1 1 0 0,-19 19 0 0 0,20-27-3951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67 15664 0 0,'-2'-4'235'0'0,"1"0"0"0"0,0 0 0 0 0,0 0 1 0 0,1 0-1 0 0,-1 0 0 0 0,1 0 1 0 0,0 0-1 0 0,0 0 0 0 0,1-7 0 0 0,4-8 5307 0 0,12 18-2118 0 0,-15 3-3257 0 0,0-1 1 0 0,0 1-1 0 0,0-1 0 0 0,-1 1 1 0 0,1 0-1 0 0,-1-1 1 0 0,1 1-1 0 0,-1 0 1 0 0,1 0-1 0 0,-1 0 0 0 0,1 4 1 0 0,11 24 524 0 0,-6-7-545 0 0,-1 1 0 0 0,-1-1 1 0 0,3 47-1 0 0,-5 75 386 0 0,-3-103-518 0 0,0-17-37 0 0,1-11-233 0 0,-1 1 1 0 0,-1-1-1 0 0,-4 27 0 0 0,5-39-390 0 0,-6-3-2006 0 0,0-2 479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19 157 15200 0 0,'0'0'1378'0'0,"9"-3"539"0"0,-3 0-489 0 0,0 0 0 0 0,0-1 0 0 0,7-4 0 0 0,28-29 1305 0 0,-1 2-1997 0 0,-19 18-508 0 0,-15 11-196 0 0,0 1-1 0 0,0 0 1 0 0,0 1 0 0 0,1-1 0 0 0,-1 1 0 0 0,1 1 0 0 0,0-1 0 0 0,0 1 0 0 0,10-3 0 0 0,-17 6-36 0 0,1 0 0 0 0,-1 0 0 0 0,1-1 0 0 0,-1 1 0 0 0,1 0 0 0 0,0 0 0 0 0,-1 0 0 0 0,1 0 0 0 0,-1 0 0 0 0,1 0 0 0 0,-1 0 0 0 0,1 0 0 0 0,0 0 0 0 0,-1 0 0 0 0,1 0 0 0 0,-1 1 0 0 0,1-1 0 0 0,-1 0 0 0 0,1 0 0 0 0,-1 1 0 0 0,1-1 0 0 0,-1 0 0 0 0,1 0 0 0 0,-1 1 0 0 0,1-1 0 0 0,-1 1 0 0 0,0-1 0 0 0,1 0 0 0 0,-1 1 0 0 0,1-1 0 0 0,-1 1 0 0 0,0-1-1 0 0,0 1 1 0 0,1-1 0 0 0,-1 1 0 0 0,0-1 0 0 0,0 1 0 0 0,1-1 0 0 0,-1 1 0 0 0,0-1 0 0 0,0 1 0 0 0,0-1 0 0 0,0 1 0 0 0,0 0 0 0 0,0-1 0 0 0,0 1 0 0 0,0-1 0 0 0,0 1 0 0 0,0-1 0 0 0,-1 2 0 0 0,1 2-36 0 0,-1-1-1 0 0,0 1 1 0 0,0 0-1 0 0,0 0 1 0 0,-4 6-1 0 0,-9 16-254 0 0,-2 0 0 0 0,0-2 0 0 0,-2 0 0 0 0,-1 0 0 0 0,0-2 0 0 0,-2 0 0 0 0,0-2 0 0 0,-2 0 0 0 0,-25 17 0 0 0,24-18 1852 0 0,20-15 477 0 0,16-12-1187 0 0,96-80-592 0 0,-87 74-1825 0 0,1 0 0 0 0,33-15 1 0 0,-27 16-7504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13 110 17423 0 0,'0'0'2751'0'0,"-9"-18"3386"0"0,8 11-5854 0 0,0 1 0 0 0,0-1 0 0 0,0 1 0 0 0,1-1 0 0 0,0 0 0 0 0,1 0 0 0 0,1-7 0 0 0,0-16-1580 0 0,-2 29 552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5984 0 0,'1'29'627'0'0,"0"-14"1010"0"0,-3 24 0 0 0,-11 41 8876 0 0,6-54-8845 0 0,-1 0 0 0 0,-16 36 0 0 0,11-33-1853 0 0,-28 57 2281 0 0,16-46-3732 0 0,-4-4-4835 0 0,12-21-1783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50 2760 0 0,'1'-13'1971'0'0,"-4"5"-746"0"0,-7-16 3435 0 0,10 23-4216 0 0,-3-3 1610 0 0,3 6-2010 0 0,1 0-1 0 0,-1 0 1 0 0,0 0 0 0 0,1 0-1 0 0,0 0 1 0 0,-1 0-1 0 0,1 0 1 0 0,0 0-1 0 0,2 2 1 0 0,-2-2 33 0 0,0 0 0 0 0,0 0 0 0 0,0 0 0 0 0,0 0 0 0 0,0 0 0 0 0,0 1 0 0 0,-1-1 0 0 0,1 0 0 0 0,0 4 0 0 0,-19 342 2151 0 0,8-215-2145 0 0,1-37 33 0 0,-2 68 206 0 0,14-111-1130 0 0,2-58-1189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6:5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83 7888 0 0,'0'0'593'0'0,"0"0"-408"0"0,4-8 1677 0 0,-3-5-547 0 0,-1 9-1009 0 0,-3-39 6710 0 0,-6 28-3294 0 0,11 25 1256 0 0,3 34-4773 0 0,0 1-91 0 0,10 43-1 0 0,0 4-83 0 0,6 35 9 0 0,-4-29-14 0 0,-4-30 25 0 0,-7-40 5 0 0,-1 0 0 0 0,2 50 0 0 0,-7-77-41 0 0,0 0 0 0 0,0-1-1 0 0,0 1 1 0 0,0 0 0 0 0,0-1 0 0 0,0 1 0 0 0,0 0 0 0 0,0 0 0 0 0,0-1 0 0 0,-1 1 0 0 0,1 0-1 0 0,0-1 1 0 0,0 1 0 0 0,-1 0 0 0 0,1-1 0 0 0,0 1 0 0 0,-1-1 0 0 0,1 1 0 0 0,0 0-1 0 0,-1-1 1 0 0,1 1 0 0 0,-1-1 0 0 0,1 1 0 0 0,-1-1 0 0 0,1 1 0 0 0,-1-1 0 0 0,0 1 0 0 0,0-1 1 0 0,-1 0 0 0 0,1 0 0 0 0,0 0 0 0 0,0 0 1 0 0,0 0-1 0 0,0 0 0 0 0,0 0 0 0 0,0 0 1 0 0,0 0-1 0 0,0-1 0 0 0,-1 1 0 0 0,1 0 0 0 0,0-1 1 0 0,0 1-1 0 0,-1-2 0 0 0,-4-1 31 0 0,1-1 0 0 0,-1 0 0 0 0,1 0 0 0 0,-8-8 0 0 0,2 1-23 0 0,0-1-1 0 0,1-1 1 0 0,0 1 0 0 0,1-2-1 0 0,1 1 1 0 0,0-1-1 0 0,1-1 1 0 0,-10-27-1 0 0,11 9 82 0 0,-1-1 37 0 0,18 68-134 0 0,7 41 0 0 0,5 15-10 0 0,-15-57 15 0 0,-4-17 13 0 0,9 25 0 0 0,-12-38-21 0 0,1 1 0 0 0,0-1-1 0 0,0 1 1 0 0,0-1 0 0 0,0 0 0 0 0,0 0 0 0 0,0 0 0 0 0,1 0 0 0 0,-1 0-1 0 0,1 0 1 0 0,0-1 0 0 0,3 3 0 0 0,-5-5 4 0 0,-1 1 0 0 0,1-1 0 0 0,-1 0-1 0 0,1 0 1 0 0,0 0 0 0 0,-1 0 0 0 0,1 0 0 0 0,-1 0-1 0 0,1 0 1 0 0,-1 0 0 0 0,1 0 0 0 0,-1-1 0 0 0,1 1-1 0 0,-1 0 1 0 0,1 0 0 0 0,-1 0 0 0 0,1-1 0 0 0,-1 1-1 0 0,1 0 1 0 0,-1 0 0 0 0,1-1 0 0 0,-1 1 0 0 0,1 0-1 0 0,-1-1 1 0 0,0 1 0 0 0,1-1 0 0 0,-1 1 0 0 0,0 0-1 0 0,1-1 1 0 0,-1 1 0 0 0,0-1 0 0 0,1 1 0 0 0,-1-1 0 0 0,12-22 154 0 0,-9 19-126 0 0,27-70 210 0 0,-6 15-108 0 0,-6 17-613 0 0,-8 18-444 0 0,1 0 0 0 0,1 1-1 0 0,16-24 1 0 0,-18 34-1313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4144 0 0,'1'-2'52'0'0,"0"-1"0"0"0,-1 1 1 0 0,1 0-1 0 0,-1 0 0 0 0,0 0 0 0 0,0-1 1 0 0,0 1-1 0 0,0-4 0 0 0,1-15 2155 0 0,9-37 15507 0 0,-6 70-16362 0 0,3 15-1372 0 0,-2 11 499 0 0,-3 1-1 0 0,-4 66 0 0 0,0-58-310 0 0,-2 24 27 0 0,-1 37-115 0 0,5-93-135 0 0,1-1-1 0 0,1 0 0 0 0,0 0 1 0 0,1 0-1 0 0,6 20 0 0 0,-8-33-45 0 0,-1 0-1 0 0,1 0 0 0 0,-1 1 1 0 0,1-1-1 0 0,-1 0 1 0 0,1 0-1 0 0,-1 1 1 0 0,1-1-1 0 0,0 0 1 0 0,0 0-1 0 0,0 0 0 0 0,0 0 1 0 0,-1 0-1 0 0,1 0 1 0 0,0-1-1 0 0,1 1 1 0 0,-1 0-1 0 0,0 0 1 0 0,1 0-1 0 0,0-1-117 0 0,-1 0-1 0 0,1 0 1 0 0,-1 0-1 0 0,0 0 1 0 0,1 0-1 0 0,-1 0 1 0 0,1-1-1 0 0,-1 1 1 0 0,0 0-1 0 0,1-1 1 0 0,-1 1-1 0 0,0-1 1 0 0,1 0-1 0 0,-1 1 1 0 0,0-1-1 0 0,0 0 1 0 0,0 0-1 0 0,0 0 1 0 0,2-1-1 0 0,10-8-1395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15 10136 0 0,'-1'-1'173'0'0,"1"0"1"0"0,-1-1-1 0 0,0 1 1 0 0,1 1 0 0 0,-1-1-1 0 0,0 0 1 0 0,0 0-1 0 0,0 0 1 0 0,0 0 0 0 0,0 0-1 0 0,0 1 1 0 0,0-1-1 0 0,0 1 1 0 0,0-1 0 0 0,0 0-1 0 0,-2 0 1 0 0,2 1 58 0 0,0 0-1 0 0,1 0 1 0 0,-1 0 0 0 0,0 0 0 0 0,1 1 0 0 0,-1-1 0 0 0,1 0 0 0 0,-1 0-1 0 0,0 0 1 0 0,1 0 0 0 0,-1 1 0 0 0,0-1 0 0 0,1 0 0 0 0,-1 1 0 0 0,1-1-1 0 0,-1 1 1 0 0,1-1 0 0 0,-1 0 0 0 0,1 1 0 0 0,-1-1 0 0 0,0 2-1 0 0,-1 0 335 0 0,1 0 0 0 0,-1 1 0 0 0,1-1 0 0 0,0 0 0 0 0,0 1 0 0 0,0-1 0 0 0,-1 4-1 0 0,-1 10-1030 0 0,1-1 959 0 0,0 3 103 0 0,0 1 0 0 0,3 37 0 0 0,2-29-231 0 0,1 0 1 0 0,2 0-1 0 0,13 40 1 0 0,-13-50-229 0 0,0-2 0 0 0,1 1 0 0 0,1-1 0 0 0,1 0 0 0 0,0 0 0 0 0,21 24 0 0 0,-28-37-111 0 0,0 0 0 0 0,1 1 0 0 0,-1-1 0 0 0,1 0 0 0 0,0 0 0 0 0,0 0 0 0 0,0 0 0 0 0,0-1 0 0 0,0 1 0 0 0,0-1 0 0 0,0 0 0 0 0,0 0 0 0 0,1 0 0 0 0,-1 0 0 0 0,0 0 0 0 0,1-1 0 0 0,-1 0 0 0 0,1 1 0 0 0,-1-1 0 0 0,0-1 0 0 0,1 1 0 0 0,-1 0 0 0 0,1-1 0 0 0,-1 0 0 0 0,0 1 0 0 0,1-1 0 0 0,-1-1-1 0 0,0 1 1 0 0,5-3 0 0 0,-5 2 40 0 0,1 0-1 0 0,0 0 0 0 0,-1-1 0 0 0,1 1 0 0 0,-1-1 0 0 0,1 0 0 0 0,-1 0 0 0 0,0 0 0 0 0,-1-1 0 0 0,1 1 0 0 0,0-1 0 0 0,-1 1 0 0 0,0-1 0 0 0,0 0 1 0 0,0 0-1 0 0,0 0 0 0 0,-1 0 0 0 0,1 0 0 0 0,-1-1 0 0 0,0 1 0 0 0,-1 0 0 0 0,2-8 0 0 0,-2 9-21 0 0,-1 0 0 0 0,1 0 0 0 0,0 0-1 0 0,-1 0 1 0 0,0 0 0 0 0,0 0 0 0 0,1 0 0 0 0,-2 0 0 0 0,1 0-1 0 0,0 0 1 0 0,-1 1 0 0 0,1-1 0 0 0,-1 0 0 0 0,0 1 0 0 0,0 0-1 0 0,0-1 1 0 0,0 1 0 0 0,0 0 0 0 0,0 0 0 0 0,0 0 0 0 0,-1 0-1 0 0,1 0 1 0 0,-1 1 0 0 0,0-1 0 0 0,1 1 0 0 0,-1 0-1 0 0,0 0 1 0 0,0-1 0 0 0,0 2 0 0 0,-4-2 0 0 0,-3 0 19 0 0,0 0 0 0 0,0 1 1 0 0,0 0-1 0 0,0 0 0 0 0,-1 1 0 0 0,1 1 1 0 0,-16 2-1 0 0,23-3-280 0 0,-20 4 85 0 0,-35 10 1 0 0,26 0-9143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 10136 0 0,'3'-18'1096'0'0,"-6"-5"12855"0"0,9 99-12079 0 0,-3-40-1676 0 0,0-1 1 0 0,13 51-1 0 0,-12-65-137 0 0,44 174 290 0 0,-37-158-273 0 0,-2-8-3 0 0,-1 0 1 0 0,5 38-1 0 0,-9-53-21 0 0,-3-11-35 0 0,-1-1 0 0 0,1 0 0 0 0,0 1 0 0 0,-1-1 0 0 0,1 1 0 0 0,-1-1 0 0 0,0 1 0 0 0,0-1 0 0 0,0 1 0 0 0,0-1 0 0 0,0 1 0 0 0,0-1 0 0 0,-1 0 0 0 0,0 5 0 0 0,0-6-10 0 0,0-1 0 0 0,0 1 0 0 0,1-1 0 0 0,-1 0 0 0 0,0 1 0 0 0,0-1 0 0 0,1 0 0 0 0,-1 0 0 0 0,0 0 0 0 0,0 1 0 0 0,0-1 0 0 0,1 0 0 0 0,-1 0 0 0 0,0 0 0 0 0,0 0 0 0 0,0 0 0 0 0,1-1 0 0 0,-1 1 0 0 0,0 0 0 0 0,0 0 0 0 0,0 0 0 0 0,-1-1 0 0 0,-18-8 61 0 0,9 2-28 0 0,0-1 0 0 0,-20-17 0 0 0,28 21-31 0 0,-1 0 0 0 0,0 0 0 0 0,1 0 0 0 0,0 0 0 0 0,0-1 0 0 0,0 0 0 0 0,1 1 0 0 0,-1-1 0 0 0,1 0 0 0 0,-2-7 0 0 0,-1-7 47 0 0,3 14-16 0 0,0 0 1 0 0,0 0 0 0 0,1 0-1 0 0,0 0 1 0 0,0 0-1 0 0,0 0 1 0 0,0-1-1 0 0,1 1 1 0 0,0 0-1 0 0,0 0 1 0 0,1-1-1 0 0,-1 1 1 0 0,1 0 0 0 0,2-5-1 0 0,-1 2 65 0 0,0 0 117 0 0,0 8-135 0 0,0 5-53 0 0,11 43-21 0 0,-9-27 0 0 0,2-1 0 0 0,0 0-1 0 0,17 35 1 0 0,-20-48 5 0 0,1-1-1 0 0,-1 0 0 0 0,1-1 1 0 0,1 1-1 0 0,-1-1 1 0 0,1 0-1 0 0,0 0 1 0 0,0 0-1 0 0,0-1 1 0 0,7 5-1 0 0,-10-8-4 0 0,-1-1 1 0 0,1 1-1 0 0,0-1 0 0 0,0 0 0 0 0,0 1 1 0 0,0-1-1 0 0,0 0 0 0 0,0 0 1 0 0,0 0-1 0 0,0 0 0 0 0,0-1 0 0 0,0 1 1 0 0,0 0-1 0 0,0-1 0 0 0,0 1 1 0 0,0-1-1 0 0,0 0 0 0 0,-1 0 0 0 0,1 0 1 0 0,0 0-1 0 0,0 0 0 0 0,-1 0 1 0 0,1 0-1 0 0,-1 0 0 0 0,3-3 0 0 0,4-4 33 0 0,-1 0 0 0 0,0 0 0 0 0,8-13 0 0 0,-15 21-43 0 0,61-98-520 0 0,-22 34-4172 0 0,-26 47-4756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51 3224 0 0,'3'-8'803'0'0,"0"-2"3784"0"0,0 0-601 0 0,2-12 8052 0 0,-14 42-10583 0 0,-8 11-1023 0 0,-22 33 1 0 0,-11 20 59 0 0,43-72-441 0 0,2 1 0 0 0,-1 0 0 0 0,2-1 0 0 0,-1 2 0 0 0,-1 12 0 0 0,5-23 0 0 0,1-1-1 0 0,-1 0 0 0 0,1 0 0 0 0,0 1 0 0 0,0-1 1 0 0,0 0-1 0 0,0 0 0 0 0,0 1 0 0 0,1-1 0 0 0,-1 0 0 0 0,0 0 1 0 0,1 1-1 0 0,0-1 0 0 0,0 0 0 0 0,-1 0 0 0 0,1 0 0 0 0,0 0 1 0 0,1 0-1 0 0,-1 0 0 0 0,3 3 0 0 0,-2-3 4 0 0,0-1-1 0 0,1 1 0 0 0,-1-1 0 0 0,1 1 1 0 0,-1-1-1 0 0,1 0 0 0 0,0 0 1 0 0,0 0-1 0 0,-1 0 0 0 0,1 0 1 0 0,0-1-1 0 0,0 1 0 0 0,0-1 0 0 0,0 0 1 0 0,5 0-1 0 0,-1-1-54 0 0,1 1-1 0 0,0-1 0 0 0,0-1 1 0 0,-1 0-1 0 0,1 0 1 0 0,-1 0-1 0 0,0-1 1 0 0,0 0-1 0 0,13-7 1 0 0,2-4-433 0 0,32-26 0 0 0,-40 30 26 0 0,6-7-2017 0 0,30-32-1 0 0,-45 43 1442 0 0,1-1 0 0 0,-1-1 0 0 0,0 1 1 0 0,-1-1-1 0 0,5-9 0 0 0,2-12-5818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11 12896 0 0,'-20'-9'1399'0'0,"12"8"2700"0"0,8 1-3789 0 0,-1 1 0 0 0,0-1-1 0 0,0 0 1 0 0,1 1 0 0 0,-1-1-1 0 0,1 1 1 0 0,-1-1 0 0 0,0 1 0 0 0,1-1-1 0 0,-1 1 1 0 0,1-1 0 0 0,-1 1 0 0 0,1 0-1 0 0,0-1 1 0 0,-1 1 0 0 0,1 0-1 0 0,-1-1 1 0 0,1 2 0 0 0,-7 13 360 0 0,-24 85 2341 0 0,-9 21-2130 0 0,24-77-591 0 0,-17 76-1 0 0,26-88-313 0 0,2-6-335 0 0,0 0 0 0 0,-1 42 0 0 0,6-67-630 0 0,2-1-47 0 0,0 1 687 0 0,1-1 0 0 0,-1 0 0 0 0,0 0 1 0 0,1-1-1 0 0,-1 1 0 0 0,0 0 0 0 0,1-1 0 0 0,-1 1 0 0 0,0-1 1 0 0,0 0-1 0 0,1 0 0 0 0,1-1 0 0 0,26-16-2662 0 0,-24 14 2581 0 0,23-16-1992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206 107 15664 0 0,'-1'-6'322'0'0,"0"0"0"0"0,0-1 1 0 0,-1 1-1 0 0,1 0 1 0 0,-5-10-1 0 0,4 10-398 0 0,0 2 529 0 0,1 0 1 0 0,-1 0-1 0 0,0 0 0 0 0,0 0 1 0 0,-1 1-1 0 0,1-1 0 0 0,-1 1 1 0 0,0-1-1 0 0,0 1 0 0 0,0 0 1 0 0,0 0-1 0 0,-5-3 0 0 0,6 5-317 0 0,0 0-1 0 0,0 1 1 0 0,0-1-1 0 0,0 1 1 0 0,0-1-1 0 0,0 1 1 0 0,0 0-1 0 0,0 0 1 0 0,0 0-1 0 0,0 0 1 0 0,1 0-1 0 0,-1 0 1 0 0,-3 1-1 0 0,1 0 32 0 0,0 0-1 0 0,1 0 0 0 0,-1 0 0 0 0,0 0 1 0 0,-6 4-1 0 0,2 1-30 0 0,0 0 0 0 0,1 1 0 0 0,0 0 0 0 0,0 0-1 0 0,1 1 1 0 0,-1-1 0 0 0,2 2 0 0 0,-1-1 0 0 0,1 0 0 0 0,0 1 0 0 0,1 0 0 0 0,0 0 0 0 0,0 1 0 0 0,1-1 0 0 0,1 1 0 0 0,-1-1 0 0 0,2 1 0 0 0,-2 20-1 0 0,2-27-107 0 0,1-1-1 0 0,0 1 1 0 0,1 0-1 0 0,-1 0 1 0 0,0 0-1 0 0,1 0 1 0 0,0 0-1 0 0,0 0 0 0 0,0-1 1 0 0,0 1-1 0 0,0 0 1 0 0,0-1-1 0 0,1 1 1 0 0,-1 0-1 0 0,1-1 0 0 0,0 0 1 0 0,-1 1-1 0 0,1-1 1 0 0,0 0-1 0 0,1 0 1 0 0,-1 0-1 0 0,0 0 1 0 0,0-1-1 0 0,1 1 0 0 0,-1-1 1 0 0,1 1-1 0 0,0-1 1 0 0,-1 0-1 0 0,1 0 1 0 0,0 0-1 0 0,0 0 0 0 0,0 0 1 0 0,-1-1-1 0 0,1 1 1 0 0,0-1-1 0 0,0 0 1 0 0,6 0-1 0 0,-2-1 62 0 0,0-1 0 0 0,0 1 1 0 0,-1-1-1 0 0,1-1 0 0 0,0 1 0 0 0,-1-1 0 0 0,1 0 1 0 0,-1 0-1 0 0,0-1 0 0 0,0 0 0 0 0,0 0 0 0 0,-1-1 1 0 0,1 1-1 0 0,-1-1 0 0 0,0-1 0 0 0,-1 1 0 0 0,1 0 1 0 0,-1-1-1 0 0,7-11 0 0 0,-3 3-189 0 0,-1-1 0 0 0,0 1 0 0 0,7-22 0 0 0,-13 35 349 0 0,-2 14-114 0 0,-7 20-135 0 0,-2 0 0 0 0,-15 36 0 0 0,-1 3 0 0 0,7-19 0 0 0,-9 32 0 0 0,25-71 0 0 0,0 0 0 0 0,0 1 0 0 0,1-1 0 0 0,1 16 0 0 0,0-12-67 0 0,1-5-200 0 0,0 0 1 0 0,1 0-1 0 0,3 18 0 0 0,-4-27 183 0 0,1-1 0 0 0,0 0 0 0 0,0 1 0 0 0,0-1 0 0 0,1 0 0 0 0,-1 0 0 0 0,1 0 0 0 0,0 0 0 0 0,0 0 0 0 0,0 0 0 0 0,0-1 0 0 0,0 1 0 0 0,1-1 0 0 0,-1 1 0 0 0,1-1 0 0 0,-1 0 0 0 0,6 4-1 0 0,4-2-1556 0 0,2-5-71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48 13360 0 0,'-2'-4'533'0'0,"0"-1"1"0"0,1 0-1 0 0,-1 0 1 0 0,1 0-1 0 0,-2-18 14606 0 0,-3 123-14082 0 0,-5 8-635 0 0,-3 66-353 0 0,12-151 101 0 0,1-2-589 0 0,2-6-3250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44 131 17967 0 0,'-10'-2'1497'0'0,"-11"-4"-642"0"0,10-1 4099 0 0,11 7-4835 0 0,-1 0 1 0 0,1-1-1 0 0,0 1 1 0 0,0 0-1 0 0,0-1 1 0 0,0 1-1 0 0,0 0 1 0 0,-1 0-1 0 0,1-1 1 0 0,0 1-1 0 0,0 0 1 0 0,0-1-1 0 0,0 1 1 0 0,0 0-1 0 0,0-1 1 0 0,0 1-1 0 0,0 0 1 0 0,0-1-1 0 0,0 1 1 0 0,0 0-1 0 0,1 0 1 0 0,-1-1 0 0 0,0 1-1 0 0,0 0 1 0 0,0-1-1 0 0,0 1 1 0 0,0 0-1 0 0,0 0 1 0 0,1-1-1 0 0,-1 1 1 0 0,0 0-1 0 0,1-1 1 0 0,7-7 585 0 0,-6 6-333 0 0,7-4-97 0 0,0 0 0 0 0,0 0 0 0 0,1 1 1 0 0,0 0-1 0 0,0 0 0 0 0,17-4 0 0 0,1-1-65 0 0,-3 0-150 0 0,1 2 1 0 0,-1 1-1 0 0,1 1 0 0 0,0 2 1 0 0,29-3-1 0 0,-28 6-1294 0 0,1 1-1 0 0,41 4 0 0 0,-49-1-254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49 3224 0 0,'-10'-16'14959'0'0,"11"14"-14952"0"0,0 1 161 0 0,0 0 0 0 0,0-1 0 0 0,0 1-1 0 0,0-1 1 0 0,0 1 0 0 0,-1-1 0 0 0,1 1 0 0 0,0-1 0 0 0,-1 1 0 0 0,1-4 0 0 0,-1 4 274 0 0,0 0-231 0 0,-1 1 0 0 0,1-1 0 0 0,-1 0 0 0 0,1 0 0 0 0,-1 1 0 0 0,1-1-1 0 0,-1 0 1 0 0,0 0 0 0 0,1 1 0 0 0,-1-1 0 0 0,0 1 0 0 0,-1-2 0 0 0,-1 2-104 0 0,0 0 1 0 0,0 0 0 0 0,-1 0 0 0 0,1 0 0 0 0,0 1 0 0 0,-1-1-1 0 0,1 1 1 0 0,0 0 0 0 0,0 0 0 0 0,0 0 0 0 0,0 0 0 0 0,0 1-1 0 0,0-1 1 0 0,0 1 0 0 0,-3 2 0 0 0,-2 1-9 0 0,0 1 1 0 0,1 0-1 0 0,0 0 1 0 0,-8 10-1 0 0,9-10-97 0 0,-13 14 142 0 0,2 1-1 0 0,0 0 1 0 0,2 1 0 0 0,-26 47-1 0 0,33-52-41 0 0,2 1 0 0 0,0 0 0 0 0,1 0 0 0 0,0 1-1 0 0,2-1 1 0 0,0 1 0 0 0,1 0 0 0 0,1 32 0 0 0,2-41-52 0 0,0 1 1 0 0,1-1-1 0 0,0 0 1 0 0,0 0-1 0 0,1 0 0 0 0,1-1 1 0 0,6 16-1 0 0,-6-18-33 0 0,0-1 0 0 0,0 0 0 0 0,0 0-1 0 0,1 0 1 0 0,0 0 0 0 0,0-1 0 0 0,0 0-1 0 0,1 0 1 0 0,0 0 0 0 0,0-1 0 0 0,10 6-1 0 0,-11-7-17 0 0,0-1 0 0 0,0 1-1 0 0,0-1 1 0 0,1-1 0 0 0,-1 1-1 0 0,1-1 1 0 0,-1 0 0 0 0,1 0-1 0 0,-1 0 1 0 0,1-1 0 0 0,0 0-1 0 0,-1 0 1 0 0,1 0 0 0 0,0-1-1 0 0,-1 1 1 0 0,1-2 0 0 0,-1 1-1 0 0,1 0 1 0 0,-1-1 0 0 0,0 0-1 0 0,1-1 1 0 0,4-2 0 0 0,-2 0 74 0 0,-1 0 1 0 0,0 0 0 0 0,-1 0-1 0 0,1-1 1 0 0,-1 0 0 0 0,0 0 0 0 0,-1-1-1 0 0,0 1 1 0 0,0-1 0 0 0,0-1-1 0 0,-1 1 1 0 0,1 0 0 0 0,-2-1-1 0 0,4-9 1 0 0,-4 9 20 0 0,-1 0 0 0 0,0 0 0 0 0,0 0 0 0 0,1-15 0 0 0,-3 21-45 0 0,1-1 0 0 0,-1 1 0 0 0,0 0-1 0 0,-1-1 1 0 0,1 1 0 0 0,0 0-1 0 0,-1 0 1 0 0,1-1 0 0 0,-1 1 0 0 0,0 0-1 0 0,1 0 1 0 0,-1 0 0 0 0,0 0-1 0 0,0 0 1 0 0,-1 0 0 0 0,1 0 0 0 0,0 0-1 0 0,-1 0 1 0 0,1 0 0 0 0,-1 0-1 0 0,0 1 1 0 0,-1-2 0 0 0,0 1-6 0 0,1 1 0 0 0,0 0 0 0 0,-1 0 0 0 0,1 1 0 0 0,-1-1 0 0 0,1 0 0 0 0,-1 1-1 0 0,1-1 1 0 0,-1 1 0 0 0,0 0 0 0 0,1 0 0 0 0,-1 0 0 0 0,1 0 0 0 0,-1 1 0 0 0,-3 0 0 0 0,-4 1 25 0 0,0 1-1 0 0,-14 5 0 0 0,9-1-59 0 0,0 1 0 0 0,0 0 0 0 0,1 1 0 0 0,0 1 0 0 0,1 0 0 0 0,0 1 0 0 0,0 0 0 0 0,1 1 0 0 0,-15 19 0 0 0,25-29-90 0 0,1 0 0 0 0,0 0 0 0 0,-1 1 1 0 0,1-1-1 0 0,0 0 0 0 0,0 0 0 0 0,0 1 0 0 0,0-1 0 0 0,0 5 0 0 0,1-7 24 0 0,0 1 0 0 0,0 0-1 0 0,0-1 1 0 0,0 1 0 0 0,0-1-1 0 0,0 1 1 0 0,0 0 0 0 0,0-1-1 0 0,0 1 1 0 0,0-1 0 0 0,1 1-1 0 0,-1-1 1 0 0,0 1-1 0 0,0-1 1 0 0,1 1 0 0 0,-1-1-1 0 0,0 1 1 0 0,1-1 0 0 0,-1 1-1 0 0,0-1 1 0 0,1 1 0 0 0,-1-1-1 0 0,1 0 1 0 0,-1 1 0 0 0,0-1-1 0 0,1 0 1 0 0,-1 1 0 0 0,1-1-1 0 0,0 0 1 0 0,-1 0-1 0 0,1 1 1 0 0,-1-1 0 0 0,1 0-1 0 0,-1 0 1 0 0,1 0 0 0 0,-1 0-1 0 0,1 0 1 0 0,0 0 0 0 0,-1 0-1 0 0,1 0 1 0 0,-1 0 0 0 0,1 0-1 0 0,0 0 1 0 0,-1 0 0 0 0,1 0-1 0 0,0-1 1 0 0,5 0-888 0 0,0 0 1 0 0,1 0 0 0 0,9-5-1 0 0,-15 5 671 0 0,24-10-8450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6 228 2304 0 0,'-4'-7'232'0'0,"2"4"2655"0"0,2-2-2095 0 0,0 0 0 0 0,1 1 1 0 0,-1-1-1 0 0,1 1 0 0 0,0-1 1 0 0,2-4-1 0 0,2-19 2088 0 0,1-1 2150 0 0,-5 28-4984 0 0,0 0 0 0 0,0 0 0 0 0,0 0 0 0 0,0 0 1 0 0,0 1-1 0 0,0-1 0 0 0,1 0 0 0 0,-1 1 0 0 0,0-1 0 0 0,0 1 0 0 0,1-1 0 0 0,-1 1 0 0 0,0 0 0 0 0,1-1 0 0 0,-1 1 0 0 0,1 0 0 0 0,1 0 0 0 0,2-1 96 0 0,79-14 274 0 0,7-4-170 0 0,-14 3 449 0 0,-58 12-777 0 0,30-11-1 0 0,8-3-184 0 0,-41 15 292 0 0,0-2 0 0 0,19-7 0 0 0,-8 6 122 0 0,-25 6 74 0 0,9 13 408 0 0,-8-8-621 0 0,-1-1-1 0 0,0 1 1 0 0,0 0-1 0 0,0-1 1 0 0,0 1-1 0 0,-1 0 1 0 0,2 10-1 0 0,1 40-50 0 0,-3-20 522 0 0,2 54-479 0 0,-3-80 0 0 0,0-1 0 0 0,0 50 0 0 0,8 68 0 0 0,7 60-244 0 0,-12-131 172 0 0,16 104-54 0 0,-18-156 119 0 0,-1 1 0 0 0,1-1 0 0 0,-1 0 0 0 0,0 0 0 0 0,0 0-1 0 0,-1 1 1 0 0,1-1 0 0 0,-1 0 0 0 0,1 0 0 0 0,-3 6 0 0 0,2-7 7 0 0,-1 0 0 0 0,1 0 0 0 0,-1 1 0 0 0,0-1 0 0 0,1 0 0 0 0,-1 0 0 0 0,0 0 0 0 0,0-1 0 0 0,0 1 0 0 0,-1 0 0 0 0,1-1 0 0 0,-5 3 0 0 0,-2 2 0 0 0,0-1 1 0 0,-1 0-1 0 0,1-1 0 0 0,-1 0 0 0 0,0-1 0 0 0,0 0 0 0 0,0 0 1 0 0,-15 1-1 0 0,-2 2 10 0 0,-128 24 107 0 0,136-28 87 0 0,0-1 1 0 0,1 0-1 0 0,-1-2 1 0 0,0 0-1 0 0,0-1 1 0 0,-25-6-1 0 0,40 7-256 0 0,-17-4 284 0 0,-25-11-1 0 0,38 13-919 0 0,1-1 1 0 0,0 0-1 0 0,-12-8 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21191 0 0,'0'0'2335'0'0,"11"-2"-902"0"0,42-19 2299 0 0,29-5-2418 0 0,-56 18-1144 0 0,-7 3-157 0 0,31-5-1 0 0,-4 7-3751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0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18 5528 0 0,'-11'-5'503'0'0,"-12"-6"16940"0"0,23 10-17360 0 0,-1 1 0 0 0,0 0 0 0 0,1 0 0 0 0,-1 0 0 0 0,0 0 0 0 0,1 0-1 0 0,-1 0 1 0 0,0 0 0 0 0,1 0 0 0 0,-1 0 0 0 0,0 0 0 0 0,1 1 0 0 0,-1-1-1 0 0,0 0 1 0 0,1 0 0 0 0,-1 0 0 0 0,0 1 0 0 0,-3 1 90 0 0,1 1 0 0 0,0-1 1 0 0,0 1-1 0 0,0-1 0 0 0,0 1 0 0 0,1 0 0 0 0,-1 0 1 0 0,1 0-1 0 0,-1 1 0 0 0,1-1 0 0 0,0 0 0 0 0,0 1 1 0 0,-1 4-1 0 0,-4 9 74 0 0,-6 28 0 0 0,10-35-74 0 0,2-7-118 0 0,0 1-1 0 0,0 0 1 0 0,0-1 0 0 0,1 1-1 0 0,0 0 1 0 0,0 0 0 0 0,0-1-1 0 0,0 1 1 0 0,0 0 0 0 0,1 0 0 0 0,-1-1-1 0 0,1 1 1 0 0,0 0 0 0 0,0-1-1 0 0,1 1 1 0 0,-1-1 0 0 0,1 1-1 0 0,0-1 1 0 0,-1 0 0 0 0,1 0 0 0 0,1 0-1 0 0,-1 0 1 0 0,0 0 0 0 0,1 0-1 0 0,0 0 1 0 0,-1-1 0 0 0,1 1-1 0 0,0-1 1 0 0,0 0 0 0 0,1 0 0 0 0,-1 0-1 0 0,0 0 1 0 0,1-1 0 0 0,-1 1-1 0 0,1-1 1 0 0,-1 0 0 0 0,7 1-1 0 0,2-1 18 0 0,0 0-1 0 0,0-1 1 0 0,0-1-1 0 0,0 0 1 0 0,0-1-1 0 0,23-5 1 0 0,-19 3 64 0 0,0 1 1 0 0,0 0-1 0 0,17 1 1 0 0,-32 2-127 0 0,0 0 0 0 0,0 0 0 0 0,1 0 0 0 0,-1 0-1 0 0,0 0 1 0 0,1 0 0 0 0,-1 0 0 0 0,0 1 0 0 0,0-1 0 0 0,1 1 0 0 0,-1-1 0 0 0,0 1 0 0 0,0-1-1 0 0,0 1 1 0 0,0 0 0 0 0,0 0 0 0 0,0-1 0 0 0,0 1 0 0 0,0 0 0 0 0,0 0 0 0 0,0 0-1 0 0,0 0 1 0 0,0 0 0 0 0,-1 0 0 0 0,1 0 0 0 0,0 0 0 0 0,-1 0 0 0 0,1 1 0 0 0,-1-1 0 0 0,1 0-1 0 0,-1 0 1 0 0,0 1 0 0 0,1-1 0 0 0,-1 0 0 0 0,0 0 0 0 0,0 1 0 0 0,0-1 0 0 0,0 0-1 0 0,0 1 1 0 0,0-1 0 0 0,0 0 0 0 0,0 0 0 0 0,-1 1 0 0 0,1-1 0 0 0,-1 0 0 0 0,1 0 0 0 0,0 1-1 0 0,-1-1 1 0 0,0 0 0 0 0,0 1 0 0 0,-8 13-151 0 0,0 0 0 0 0,-1-1 0 0 0,-1-1 0 0 0,0 0 0 0 0,-1 0 0 0 0,0-1 0 0 0,-1-1 0 0 0,-1 0 0 0 0,1 0 1 0 0,-2-2-1 0 0,1 1 0 0 0,-1-2 0 0 0,-23 10 0 0 0,12-8-2700 0 0,1 2-6977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1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138 118 8464 0 0,'-5'-4'115'0'0,"1"0"1"0"0,0 0-1 0 0,0-1 0 0 0,0 1 1 0 0,1-1-1 0 0,0 0 1 0 0,0 0-1 0 0,-4-8 1 0 0,0-13 2846 0 0,5 20-2020 0 0,0 0 0 0 0,0 0 0 0 0,0 1 0 0 0,0-1 0 0 0,-6-7 2888 0 0,17 88-1500 0 0,-9-35-1856 0 0,0 41 244 0 0,-2 40-61 0 0,1-20-298 0 0,-27 181 281 0 0,17-196-491 0 0,-6 41 17 0 0,12-93-607 0 0,4-34 218 0 0,0 0 0 0 0,1 0 0 0 0,-1 0 1 0 0,0 0-1 0 0,0-1 0 0 0,1 1 0 0 0,-1 0 1 0 0,0-1-1 0 0,1 1 0 0 0,-1 0 1 0 0,1-1-1 0 0,-1 1 0 0 0,0-1 0 0 0,1 1 1 0 0,-1-1-1 0 0,1 1 0 0 0,-1-1 0 0 0,1 1 1 0 0,-1-2-1 0 0,-7-9-7723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1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121 163 15632 0 0,'0'0'1417'0'0,"9"-4"-1069"0"0,-3-1 163 0 0,1 0 0 0 0,-1 1 0 0 0,1 0 0 0 0,0 1 1 0 0,15-6-1 0 0,41-10 1107 0 0,-52 15-1373 0 0,51-12 907 0 0,101-13 0 0 0,276 8-456 0 0,-187 28-582 0 0,-3-1 156 0 0,-146-3-257 0 0,54-1 286 0 0,-149-3-228 0 0,1 1-1 0 0,0-2 1 0 0,-1 1-1 0 0,1-1 1 0 0,-1 0-1 0 0,0-1 1 0 0,0 0 0 0 0,0-1-1 0 0,0 1 1 0 0,10-8-1 0 0,14-6 522 0 0,-16 9 1016 0 0,-13 20-1208 0 0,-11 47-144 0 0,2-26-193 0 0,-3 48-1 0 0,4-33-11 0 0,-9 184 194 0 0,12-190-213 0 0,-5 82 13 0 0,-1 104 161 0 0,24-20 345 0 0,-4-107-329 0 0,-12-98-192 0 0,0-1 22 0 0,1 0-1 0 0,-1 0 1 0 0,0 1 0 0 0,0-1-1 0 0,0 0 1 0 0,0 0-1 0 0,-1 4 1 0 0,-1-6-33 0 0,1 1 1 0 0,-1-1-1 0 0,0 1 0 0 0,1-1 0 0 0,-1 0 1 0 0,0 0-1 0 0,0 1 0 0 0,1-1 1 0 0,-1 0-1 0 0,0-1 0 0 0,0 1 1 0 0,1 0-1 0 0,-1 0 0 0 0,0-1 0 0 0,0 1 1 0 0,1-1-1 0 0,-3-1 0 0 0,-5 0 30 0 0,-9 0-23 0 0,0 1-1 0 0,0 0 1 0 0,0 2-1 0 0,-19 2 1 0 0,-26 1-14 0 0,-155 5 20 0 0,-1 1 0 0 0,-134 11 18 0 0,199-9-36 0 0,109-9-24 0 0,-359 17 536 0 0,298-28-514 0 0,103 8-12 0 0,-1-1 0 0 0,1 1 0 0 0,-1-1 0 0 0,1 0 0 0 0,-6-2 0 0 0,6 2 0 0 0,0 0 0 0 0,0 0 0 0 0,0 0 0 0 0,-1 0 0 0 0,1 1 0 0 0,0-1 0 0 0,0 1 0 0 0,-1 0 0 0 0,-2 0 0 0 0,-25 2-2023 0 0,31-7-586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1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81 5928 0 0,'-4'-3'389'0'0,"-1"0"0"0"0,0 1 1 0 0,-1-1-1 0 0,1 1 0 0 0,0 0 1 0 0,-1 0-1 0 0,-7-1 0 0 0,12 3-171 0 0,19 1 3870 0 0,54-4-4314 0 0,-2-2 385 0 0,116-10 456 0 0,-45 5-539 0 0,11 0-24 0 0,317-8 1245 0 0,-431 18-1234 0 0,212 18 1310 0 0,-174-9-935 0 0,66 7 360 0 0,-5-2 56 0 0,115 5 1050 0 0,328-27 2827 0 0,-452 6-3647 0 0,-98 2-536 0 0,55 7-1 0 0,-55-4-105 0 0,8 4 320 0 0,-28-4-579 0 0,1-1 0 0 0,0 0 0 0 0,0-1 0 0 0,15 1 0 0 0,-26-3-187 0 0,0 1 0 0 0,0 0 0 0 0,0 0 0 0 0,0 0 0 0 0,1 0 0 0 0,-1 0 0 0 0,0 0 0 0 0,0 0 0 0 0,0 0 0 0 0,0-1 0 0 0,1 1 0 0 0,-1 0-1 0 0,0 0 1 0 0,0 0 0 0 0,0 0 0 0 0,0 0 0 0 0,0-1 0 0 0,0 1 0 0 0,0 0 0 0 0,1 0 0 0 0,-1 0 0 0 0,0-1 0 0 0,0 1 0 0 0,0 0 0 0 0,0 0 0 0 0,0 0-1 0 0,0-1 1 0 0,0 1 0 0 0,0 0 0 0 0,0 0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1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52 2304 0 0,'0'0'6841'0'0,"8"-2"-4154"0"0,-1-4-3248 0 0,-7 6 1035 0 0,1-1-1 0 0,0 1 0 0 0,-1-1 0 0 0,1 1 1 0 0,0-1-1 0 0,-1 1 0 0 0,1-1 0 0 0,-1 0 1 0 0,1 1-1 0 0,0-1 0 0 0,-1 0 0 0 0,0 0 1 0 0,1 1-1 0 0,-1-1 0 0 0,1 0 1 0 0,-1 0-1 0 0,0-1 0 0 0,3-5 1204 0 0,-3 6-1659 0 0,0 1 1 0 0,0 0 0 0 0,0 0 0 0 0,0 0 0 0 0,0-1 0 0 0,0 1-1 0 0,1 0 1 0 0,-1 0 0 0 0,0 0 0 0 0,0-1 0 0 0,0 1 0 0 0,0 0 0 0 0,0 0-1 0 0,0-1 1 0 0,0 1 0 0 0,0 0 0 0 0,0 0 0 0 0,0 0 0 0 0,0-1 0 0 0,0 1-1 0 0,0 0 1 0 0,0 0 0 0 0,0-1 0 0 0,0 1 0 0 0,0 0 0 0 0,0 0-1 0 0,-1-1 1 0 0,1 1 0 0 0,0 0 0 0 0,0 0 0 0 0,0 0 0 0 0,0-1 0 0 0,0 1-1 0 0,-1 0 1 0 0,1 0 0 0 0,0 0 0 0 0,0 0 0 0 0,0 0 0 0 0,0-1-1 0 0,-2 1 729 0 0,2-1-623 0 0,0 0-17 0 0,0 1 0 0 0,0-1 0 0 0,-1 0 0 0 0,1 0-1 0 0,0 1 1 0 0,-1-1 0 0 0,1 0 0 0 0,-1 1 0 0 0,1-1-1 0 0,-1 0 1 0 0,1 1 0 0 0,-1-1 0 0 0,1 1 0 0 0,-1-1 0 0 0,0 1-1 0 0,1-1 1 0 0,-1 1 0 0 0,0-1 0 0 0,1 1 0 0 0,-1 0-1 0 0,0-1 1 0 0,0 1 0 0 0,1 0 0 0 0,-1 0 0 0 0,-1-1 0 0 0,1 1 183 0 0,-16 0 725 0 0,16 1-984 0 0,0-1 0 0 0,0 1 1 0 0,0-1-1 0 0,0 1 0 0 0,0-1 0 0 0,0 1 1 0 0,0 0-1 0 0,0-1 0 0 0,0 1 0 0 0,0 0 1 0 0,0 0-1 0 0,0-1 0 0 0,0 1 0 0 0,1 0 1 0 0,-1 0-1 0 0,0 1 0 0 0,-11 21 110 0 0,4-7-123 0 0,4-9-59 0 0,0 0 0 0 0,1 0 0 0 0,-3 9 0 0 0,-5 10 131 0 0,6-14 59 0 0,1 0 1 0 0,-6 23-1 0 0,3-9-24 0 0,3-12-42 0 0,1 1 0 0 0,0 0 0 0 0,1 0 0 0 0,0 0-1 0 0,1 0 1 0 0,1 0 0 0 0,3 27 0 0 0,-2-33-41 0 0,1 0-1 0 0,0-1 0 0 0,0 1 1 0 0,1-1-1 0 0,0 0 1 0 0,0 0-1 0 0,1 0 0 0 0,0 0 1 0 0,1 0-1 0 0,0-1 0 0 0,0 0 1 0 0,0 0-1 0 0,1 0 1 0 0,10 9-1 0 0,-13-13-54 0 0,1 1 0 0 0,0-1 0 0 0,0 0 0 0 0,0 0 0 0 0,0-1 0 0 0,0 1-1 0 0,0-1 1 0 0,1 0 0 0 0,-1 0 0 0 0,1 0 0 0 0,0-1 0 0 0,0 0 0 0 0,-1 1 0 0 0,1-2 0 0 0,0 1 0 0 0,0-1 0 0 0,0 1-1 0 0,0-1 1 0 0,0-1 0 0 0,0 1 0 0 0,8-2 0 0 0,-7 0 20 0 0,-1 0-1 0 0,0 0 1 0 0,1 0-1 0 0,-1 0 1 0 0,0-1-1 0 0,0 0 1 0 0,-1 0-1 0 0,1 0 1 0 0,-1-1-1 0 0,1 1 1 0 0,-1-1-1 0 0,0 0 1 0 0,-1 0-1 0 0,1-1 1 0 0,-1 1-1 0 0,1-1 1 0 0,3-7-1 0 0,-5 7 5 0 0,0 0 0 0 0,1 0 0 0 0,-2-1 0 0 0,1 1 0 0 0,-1 0-1 0 0,0-1 1 0 0,0 1 0 0 0,0-1 0 0 0,-1 1 0 0 0,0-1 0 0 0,0 1 0 0 0,0-1-1 0 0,-1 1 1 0 0,-1-7 0 0 0,2 11-10 0 0,0 0 0 0 0,0 0 1 0 0,0 1-1 0 0,-1-1 0 0 0,1 1 0 0 0,0-1 0 0 0,-1 0 0 0 0,1 1 0 0 0,0-1 0 0 0,-1 0 1 0 0,1 1-1 0 0,-1-1 0 0 0,1 1 0 0 0,-1-1 0 0 0,1 1 0 0 0,-1-1 0 0 0,1 1 1 0 0,-1 0-1 0 0,1-1 0 0 0,-1 1 0 0 0,0 0 0 0 0,1-1 0 0 0,-1 1 0 0 0,1 0 0 0 0,-2-1 1 0 0,0 1 46 0 0,1 0 1 0 0,-1 0 0 0 0,1 0 0 0 0,-1 0 0 0 0,0 0-1 0 0,1 0 1 0 0,-1 1 0 0 0,1-1 0 0 0,-1 1 0 0 0,-2 0-1 0 0,-2 2 119 0 0,-1 0-1 0 0,1 0 1 0 0,-10 8-1 0 0,-74 57 495 0 0,95-84-10011 0 0,1 4 1128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1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20415 0 0,'0'0'3134'0'0,"14"-8"-62"0"0,28-25 778 0 0,23-20-2690 0 0,-50 43-1290 0 0,-10 6-536 0 0,0 0-1 0 0,0 1 1 0 0,8-5-1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1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6912 0 0,'0'0'528'0'0,"-17"-17"14372"0"0,17 17-14489 0 0,-1 0 1 0 0,1 0 0 0 0,-1 0-1 0 0,0 1-221 0 0,0-1-1 0 0,0 0 0 0 0,0 1 0 0 0,1-1 0 0 0,-1 1 0 0 0,0-1 0 0 0,0 0 1 0 0,1 1-1 0 0,-1 0 0 0 0,1-1 0 0 0,-1 1 0 0 0,0-1 0 0 0,0 2 1 0 0,-1 0-137 0 0,1 0 1 0 0,0 0-1 0 0,0 0 1 0 0,0 0-1 0 0,0 1 1 0 0,0-1-1 0 0,0 0 1 0 0,0 0-1 0 0,1 1 1 0 0,-1 3-1 0 0,1 4 16 0 0,1-1 1 0 0,0 0-1 0 0,0 0 0 0 0,1-1 0 0 0,0 1 1 0 0,1 0-1 0 0,0-1 0 0 0,5 11 0 0 0,-5-12 13 0 0,-1-5 60 0 0,1-1-1 0 0,-1 1 0 0 0,0-1 1 0 0,1 0-1 0 0,-1 0 0 0 0,1 0 1 0 0,3 1-1 0 0,0 0-95 0 0,1-1 0 0 0,-1-1 0 0 0,0 1 0 0 0,0-1 0 0 0,0 0 0 0 0,0-1 0 0 0,0 1 0 0 0,0-1 0 0 0,0 0 0 0 0,0-1-1 0 0,9-3 1 0 0,24-4 440 0 0,0 8 1098 0 0,-31 1-1553 0 0,-4-1-31 0 0,-3 1 0 0 0,1 0 0 0 0,-1-1 0 0 0,0 1 0 0 0,1 0 0 0 0,-1 1 0 0 0,1-1 0 0 0,-1 0 0 0 0,1 0 0 0 0,-1 0 0 0 0,1 1 0 0 0,-1-1 0 0 0,1 1 0 0 0,-1-1 0 0 0,0 1 0 0 0,1 0 0 0 0,0 0 0 0 0,0 0 13 0 0,1 1 0 0 0,-1-1-1 0 0,0 0 1 0 0,0 1 0 0 0,0-1 0 0 0,0 1 0 0 0,0 0-1 0 0,-1-1 1 0 0,1 1 0 0 0,0 0 0 0 0,-1 0 0 0 0,1 0-1 0 0,-1 0 1 0 0,0 0 0 0 0,0 1 0 0 0,0-1-1 0 0,0 0 1 0 0,0 1 0 0 0,0-1 0 0 0,-1 0 0 0 0,1 1-1 0 0,-1-1 1 0 0,1 1 0 0 0,-1-1 0 0 0,0 1 0 0 0,0-1-1 0 0,0 1 1 0 0,0-1 0 0 0,-1 1 0 0 0,1-1 0 0 0,-2 4-1 0 0,-2 21 88 0 0,4-22-103 0 0,-1 0 1 0 0,0 1-1 0 0,0-1 0 0 0,0 0 0 0 0,-4 9 0 0 0,-1-1-23 0 0,0-2 0 0 0,-1 1 0 0 0,-13 18 0 0 0,17-26-7 0 0,-1 1 0 0 0,-1-1 0 0 0,1 0 0 0 0,0 0 1 0 0,-1 0-1 0 0,0 0 0 0 0,0-1 0 0 0,0 0 0 0 0,-1 0 1 0 0,-8 3-1 0 0,11-5-203 0 0,0 0 0 0 0,-1 0 0 0 0,0 0 0 0 0,1-1 0 0 0,-1 0 0 0 0,1 0 0 0 0,-1 0 0 0 0,-7-1 0 0 0,8 1-456 0 0,0-1 0 0 0,0 0 0 0 0,0 1 0 0 0,0-1 0 0 0,-5-3 0 0 0,2 1-843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2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3224 0 0,'0'0'10290'0'0,"1"9"-4387"0"0,-1-12-5844 0 0,1-1 1 0 0,0 0 0 0 0,-1 0 0 0 0,0 0-1 0 0,0 0 1 0 0,0 1 0 0 0,-1-6-1 0 0,0-18 969 0 0,8-78 241 0 0,8-22-109 0 0,-13 110-1128 0 0,1 0 0 0 0,6-18 0 0 0,-7 36-39 0 0,-1 1 0 0 0,1 0 0 0 0,-1 0 0 0 0,1 0 0 0 0,-1 0 0 0 0,0 0 0 0 0,0 0-1 0 0,1 2 1 0 0,16 59-10 0 0,23 71-38 0 0,-37-126 50 0 0,-1 1-1 0 0,2-2 0 0 0,-1 1 1 0 0,1 0-1 0 0,6 7 0 0 0,-8-11 5 0 0,1 0 0 0 0,-1-1 0 0 0,0 1 0 0 0,1-1-1 0 0,0 0 1 0 0,0 0 0 0 0,0-1 0 0 0,0 1 0 0 0,0-1 0 0 0,1 0-1 0 0,4 2 1 0 0,-8-3 20 0 0,0-1-1 0 0,0 0 0 0 0,1 0 1 0 0,-1 0-1 0 0,0 0 0 0 0,0 1 0 0 0,0-2 1 0 0,1 1-1 0 0,-1 0 0 0 0,0 0 1 0 0,0 0-1 0 0,0 0 0 0 0,1-1 1 0 0,-1 1-1 0 0,0-1 0 0 0,0 1 1 0 0,0-1-1 0 0,0 1 0 0 0,0-1 1 0 0,0 0-1 0 0,0 1 0 0 0,0-1 1 0 0,0 0-1 0 0,0 0 0 0 0,0 0 0 0 0,0 1 1 0 0,-1-1-1 0 0,1 0 0 0 0,0 0 1 0 0,-1 0-1 0 0,1-1 0 0 0,0 1 1 0 0,-1 0-1 0 0,1-2 0 0 0,2-4 139 0 0,-1 0 1 0 0,1-1-1 0 0,-2 1 0 0 0,2-10 0 0 0,-2 15-134 0 0,6-51 621 0 0,2-96 1 0 0,-11 134-1347 0 0,1 12-1045 0 0,2 9-37 0 0,1 3 206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12152 0 0,'0'0'3158'0'0,"6"-12"-2028"0"0,-4 8-959 0 0,1 1 1 0 0,-1-1-1 0 0,1 1 1 0 0,-1 0 0 0 0,1 0-1 0 0,0 0 1 0 0,0 1 0 0 0,1-1-1 0 0,3-2 1 0 0,17-16 455 0 0,-3 0-186 0 0,-16 16-386 0 0,0 0-1 0 0,0 0 1 0 0,0 0-1 0 0,-1-1 1 0 0,4-6-1 0 0,14-23 285 0 0,-16 27-162 0 0,0-1-1 0 0,-1 0 1 0 0,0-1 0 0 0,0 1-1 0 0,-1-1 1 0 0,0 0 0 0 0,4-18-1 0 0,-7 25-111 0 0,-1 1 0 0 0,0-1 0 0 0,0 0 0 0 0,0 0-1 0 0,0 1 1 0 0,-1-1 0 0 0,1 0 0 0 0,-1 0 0 0 0,0 1 0 0 0,1-1-1 0 0,-1 0 1 0 0,-1 1 0 0 0,0-3 0 0 0,1 4-31 0 0,1 0 0 0 0,-1 0-1 0 0,1 1 1 0 0,-1-1 0 0 0,0 0 0 0 0,1 1 0 0 0,-1-1-1 0 0,0 1 1 0 0,1-1 0 0 0,-1 1 0 0 0,0-1 0 0 0,0 1 0 0 0,0-1-1 0 0,1 1 1 0 0,-1 0 0 0 0,0-1 0 0 0,0 1 0 0 0,0 0-1 0 0,0 0 1 0 0,0 0 0 0 0,0 0 0 0 0,1 0 0 0 0,-1 0 0 0 0,0 0-1 0 0,0 0 1 0 0,0 0 0 0 0,0 0 0 0 0,0 0 0 0 0,0 0-1 0 0,0 1 1 0 0,0-1 0 0 0,1 0 0 0 0,-1 1 0 0 0,0-1 0 0 0,0 1-1 0 0,0-1 1 0 0,1 1 0 0 0,-1-1 0 0 0,0 1 0 0 0,1-1-1 0 0,-2 2 1 0 0,-3 3 81 0 0,0 0 0 0 0,1 1 0 0 0,0-1 0 0 0,0 1 0 0 0,0 0 0 0 0,1 0 0 0 0,-4 9 0 0 0,0-1-24 0 0,1 1 0 0 0,1 0-1 0 0,1 1 1 0 0,0-1 0 0 0,1 1-1 0 0,-2 27 1 0 0,5-36-79 0 0,0-1-1 0 0,1 1 1 0 0,0-1 0 0 0,0 1 0 0 0,1-1-1 0 0,-1 0 1 0 0,2 0 0 0 0,-1 0 0 0 0,4 6-1 0 0,-5-10-61 0 0,1-1 0 0 0,-1 0-1 0 0,1 1 1 0 0,-1-1 0 0 0,1 0-1 0 0,0 0 1 0 0,0 0 0 0 0,0-1 0 0 0,-1 1-1 0 0,1 0 1 0 0,0-1 0 0 0,0 1-1 0 0,0-1 1 0 0,0 0 0 0 0,0 1-1 0 0,0-1 1 0 0,0 0 0 0 0,2 0 0 0 0,1-1-396 0 0,-1 1 0 0 0,1-1 0 0 0,-1 0 0 0 0,1 0 0 0 0,-1-1 0 0 0,8-3 0 0 0,-1 0-1237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1 919 2760 0 0,'0'0'7152'0'0,"6"-12"-5232"0"0,1-9-952 0 0,2 0 1 0 0,0 1 0 0 0,1 0 0 0 0,20-29-1 0 0,-20 32-470 0 0,17-33-1 0 0,4-8 119 0 0,36-42 223 0 0,101-117-1 0 0,-155 203-832 0 0,0 1 0 0 0,1 0-1 0 0,1 2 1 0 0,0-1-1 0 0,1 2 1 0 0,0 0 0 0 0,1 1-1 0 0,-1 0 1 0 0,2 2-1 0 0,-1 0 1 0 0,1 1 0 0 0,0 0-1 0 0,0 2 1 0 0,38-5-1 0 0,113-14-5 0 0,240 5-84 0 0,-384 17-265 0 0,-23 1 413 0 0,-1-1 0 0 0,0 1 1 0 0,1 0-1 0 0,-1 0 0 0 0,0-1 0 0 0,1 1 0 0 0,-1-1 0 0 0,0 1 1 0 0,0-1-1 0 0,0 1 0 0 0,1-1 0 0 0,-1 0 0 0 0,0 0 0 0 0,0 0 1 0 0,2-1-1 0 0,-3 1 320 0 0,0-7 82 0 0,-2 5-397 0 0,0 0-1 0 0,0-1 0 0 0,-1 1 1 0 0,1 0-1 0 0,-1 0 1 0 0,0 0-1 0 0,0 1 0 0 0,0-1 1 0 0,-6-3-1 0 0,-35-18-57 0 0,18 11 66 0 0,12 6 19 0 0,0 0 0 0 0,-1 1-1 0 0,-23-6 1 0 0,16 1 506 0 0,20 10-499 0 0,1 0 233 0 0,12-5-157 0 0,2 2-202 0 0,1 2-1 0 0,-1-1 1 0 0,0 2 0 0 0,1 0 0 0 0,-1 0-1 0 0,1 1 1 0 0,-1 1 0 0 0,14 2 0 0 0,-26-3 19 0 0,0 0 1 0 0,-1 0 0 0 0,1 1 0 0 0,-1-1 0 0 0,1 0-1 0 0,-1 0 1 0 0,1 1 0 0 0,0-1 0 0 0,-1 1 0 0 0,1-1 0 0 0,-1 0-1 0 0,0 1 1 0 0,1-1 0 0 0,-1 1 0 0 0,1-1 0 0 0,-1 1-1 0 0,0-1 1 0 0,1 1 0 0 0,-1-1 0 0 0,0 1 0 0 0,1-1-1 0 0,-1 1 1 0 0,0 0 0 0 0,0-1 0 0 0,1 1 0 0 0,-1 0-1 0 0,0 14 219 0 0,-8 4 24 0 0,0 1 1 0 0,-1-2 0 0 0,-1 1 0 0 0,-16 21 0 0 0,-20 36-2411 0 0,37-55 443 0 0,-2-1-86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11056 0 0,'2'3'7949'0'0,"4"14"-7483"0"0,6 127 1546 0 0,-10-120-1414 0 0,10 37 0 0 0,-12-61-576 0 0,0 1 0 0 0,0-1 0 0 0,0 0 0 0 0,0 0 0 0 0,0 0-1 0 0,0 1 1 0 0,0-1 0 0 0,0 0 0 0 0,0 0 0 0 0,0 0 0 0 0,0 1 0 0 0,0-1-1 0 0,1 0 1 0 0,-1 0 0 0 0,0 0 0 0 0,0 0 0 0 0,0 1 0 0 0,0-1 0 0 0,0 0-1 0 0,0 0 1 0 0,0 0 0 0 0,1 0 0 0 0,-1 0 0 0 0,0 0 0 0 0,0 1 0 0 0,0-1-1 0 0,0 0 1 0 0,0 0 0 0 0,1 0 0 0 0,-1 0 0 0 0,0 0 0 0 0,0 0 0 0 0,0 0 0 0 0,1 0-1 0 0,-1 0 1 0 0,0 0 0 0 0,0 0 0 0 0,0 0 0 0 0,1 0 0 0 0,-1 0 0 0 0,0 0-1 0 0,0 0 1 0 0,7-7 382 0 0,4-16-53 0 0,-7 11-131 0 0,3-24-1 0 0,-5 27-125 0 0,-1 0 0 0 0,1 0-1 0 0,1 1 1 0 0,-1-1 0 0 0,7-13-1 0 0,-6 17 19 0 0,-2 5-109 0 0,-1 0 0 0 0,0-1 0 0 0,0 1-1 0 0,1 0 1 0 0,-1 0 0 0 0,0 0 0 0 0,0 0-1 0 0,0 0 1 0 0,1 0 0 0 0,-1 0 0 0 0,0 0-1 0 0,0 0 1 0 0,1 0 0 0 0,-1 0 0 0 0,0 0 0 0 0,0 0-1 0 0,1 0 1 0 0,-1 0 0 0 0,0 0 0 0 0,0 0-1 0 0,1 0 1 0 0,-1 0 0 0 0,0 1 0 0 0,0-1-1 0 0,0 0 1 0 0,1 0 0 0 0,-1 0 0 0 0,0 0 0 0 0,0 0-1 0 0,0 1 1 0 0,1-1 0 0 0,-1 0 0 0 0,0 0-1 0 0,0 0 1 0 0,0 1 0 0 0,0-1 0 0 0,0 0-1 0 0,1 0 1 0 0,-1 0 0 0 0,0 1 0 0 0,0-1 0 0 0,0 0-1 0 0,0 1 1 0 0,8 10-13 0 0,0 9 2 0 0,1 0 40 0 0,11 23 0 0 0,-15-36-1 0 0,-1 0 0 0 0,1-1 1 0 0,0 1-1 0 0,0-1 0 0 0,1 0 1 0 0,10 9-1 0 0,-10-10 42 0 0,0 0 0 0 0,1-1 0 0 0,-1 1 0 0 0,1-1 0 0 0,0 0 0 0 0,14 4 0 0 0,-18-7-36 0 0,-1 0 0 0 0,1-1 1 0 0,0 1-1 0 0,-1-1 0 0 0,1 0 0 0 0,0 0 0 0 0,-1 0 0 0 0,1 0 0 0 0,0-1 0 0 0,-1 1 0 0 0,1-1 0 0 0,0 1 0 0 0,-1-1 0 0 0,1 0 0 0 0,-1 0 0 0 0,1 0 0 0 0,-1 0 0 0 0,0-1 0 0 0,1 1 0 0 0,-1-1 0 0 0,0 1 0 0 0,0-1 0 0 0,0 0 0 0 0,2-2 0 0 0,7-8 101 0 0,-1 0-1 0 0,0-1 1 0 0,-1 0-1 0 0,0-1 1 0 0,-1 0-1 0 0,12-28 1 0 0,26-96-488 0 0,-24 64-2255 0 0,-13 43-6546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1 503 3224 0 0,'0'0'2766'0'0,"3"14"7479"0"0,3-36-2889 0 0,-4 12-9120 0 0,5-9 2076 0 0,0 0 0 0 0,12-21 0 0 0,-12 26-204 0 0,108-216 1202 0 0,-100 199-1146 0 0,15-30 328 0 0,-25 53-435 0 0,0 1-1 0 0,0-1 0 0 0,1 1 1 0 0,13-14-1 0 0,-19 21-56 0 0,0-1 0 0 0,0 1 0 0 0,1 0 0 0 0,-1-1 0 0 0,0 1 0 0 0,1 0 0 0 0,-1-1 0 0 0,0 1 0 0 0,1 0 0 0 0,-1 0 0 0 0,0-1 0 0 0,1 1 0 0 0,-1 0 0 0 0,1 0 0 0 0,-1 0 0 0 0,0 0 0 0 0,1-1 0 0 0,-1 1 0 0 0,1 0 0 0 0,-1 0 0 0 0,1 0 0 0 0,-1 0 0 0 0,0 0 0 0 0,1 0 0 0 0,-1 0 0 0 0,1 0 0 0 0,-1 0 0 0 0,1 0 0 0 0,-1 1 0 0 0,0-1 0 0 0,1 0 0 0 0,-1 0 0 0 0,1 0 0 0 0,-1 0 0 0 0,1 1 0 0 0,0 0 0 0 0,0 0 0 0 0,-1 0 0 0 0,1 1 0 0 0,0-1 0 0 0,-1 0 0 0 0,1 0 0 0 0,-1 1 0 0 0,1-1 0 0 0,-1 0 0 0 0,0 1 0 0 0,1 1 0 0 0,0 6 0 0 0,-1-1 0 0 0,0 17 0 0 0,-4 22 18 0 0,-6 115 100 0 0,10-154-112 0 0,0-1 0 0 0,0 1 0 0 0,1 0 0 0 0,0 0 1 0 0,1-1-1 0 0,0 1 0 0 0,0-1 0 0 0,0 1 0 0 0,1-1 0 0 0,6 12 0 0 0,-8-18 3 0 0,-1-1 1 0 0,0 1-1 0 0,1 0 1 0 0,-1-1 0 0 0,1 1-1 0 0,-1-1 1 0 0,1 1-1 0 0,0 0 1 0 0,-1-1-1 0 0,1 1 1 0 0,0-1-1 0 0,-1 1 1 0 0,1-1-1 0 0,0 0 1 0 0,-1 1-1 0 0,1-1 1 0 0,0 0-1 0 0,0 0 1 0 0,-1 1-1 0 0,1-1 1 0 0,0 0-1 0 0,0 0 1 0 0,0 0-1 0 0,0 0 1 0 0,1 0-7 0 0,-1 0-1 0 0,0-1 1 0 0,1 1 0 0 0,-1-1-1 0 0,0 1 1 0 0,0-1 0 0 0,0 0-1 0 0,0 1 1 0 0,0-1 0 0 0,0 0-1 0 0,1 0 1 0 0,-2 0 0 0 0,3-1-1 0 0,2-4-7 0 0,-1 0-1 0 0,1 0 0 0 0,6-14 1 0 0,-11 20 5 0 0,17-36-3 0 0,13-38-1 0 0,-20 46 232 0 0,1 1 0 0 0,2 0 0 0 0,24-40 1 0 0,-28 54-78 0 0,1 0 1 0 0,1 0 0 0 0,0 1-1 0 0,23-19 1 0 0,-33 32-140 0 0,0 0-1 0 0,0 0 1 0 0,0 0-1 0 0,0 0 1 0 0,0 0-1 0 0,0 0 1 0 0,0 0 0 0 0,0 0-1 0 0,0 0 1 0 0,-1 1-1 0 0,2 1 1 0 0,0 4 7 0 0,0 0 0 0 0,-1 0-1 0 0,0 0 1 0 0,0 0 0 0 0,0 0 0 0 0,-1 8 0 0 0,-5 46 95 0 0,2-22-48 0 0,-1 6-19 0 0,0 46 44 0 0,4-77-109 0 0,1 0-1 0 0,0 0 1 0 0,1 0 0 0 0,6 19-1 0 0,-7-29-350 0 0,0 0 0 0 0,0 0-1 0 0,1 0 1 0 0,-1 0-1 0 0,1-1 1 0 0,0 1 0 0 0,0-1-1 0 0,1 1 1 0 0,-1-1-1 0 0,1 0 1 0 0,0 0 0 0 0,-1 0-1 0 0,1 0 1 0 0,0 0-1 0 0,4 2 1 0 0,-1-2-1290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2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3224 0 0,'4'-2'13064'0'0,"7"-6"-11703"0"0,11-7-185 0 0,-12 9-853 0 0,0-1 0 0 0,-1 0 0 0 0,0 0 0 0 0,13-15-1 0 0,-12 11-129 0 0,6-7-25 0 0,0-1 0 0 0,-2 0 0 0 0,0-1 0 0 0,17-32-1 0 0,-30 49-7 0 0,0 0 0 0 0,0 0 0 0 0,0 0 0 0 0,-1 0 0 0 0,1 0 0 0 0,-1-1 0 0 0,0 1 0 0 0,0-4 0 0 0,0 7 283 0 0,-1 0-433 0 0,-1 0-1 0 0,1 0 1 0 0,-1 1-1 0 0,1-1 1 0 0,-1 1-1 0 0,1-1 1 0 0,-1 1-1 0 0,1 0 1 0 0,-1 0 0 0 0,1-1-1 0 0,0 1 1 0 0,-1 0-1 0 0,1 0 1 0 0,0 0-1 0 0,0 1 1 0 0,0-1 0 0 0,-1 1-1 0 0,-18 27 348 0 0,12-17 210 0 0,5-7-498 0 0,0-1-1 0 0,1 1 1 0 0,0 0 0 0 0,-1 1-1 0 0,2-1 1 0 0,-1 0 0 0 0,1 1-1 0 0,-1-1 1 0 0,2 1 0 0 0,-1-1-1 0 0,0 1 1 0 0,1-1 0 0 0,0 1 0 0 0,1 0-1 0 0,-1-1 1 0 0,1 1 0 0 0,0-1-1 0 0,0 1 1 0 0,4 8 0 0 0,-4-11-134 0 0,0 0 1 0 0,1 1-1 0 0,-1-1 1 0 0,1 0-1 0 0,0 0 1 0 0,0 0-1 0 0,0 0 1 0 0,0 0-1 0 0,1-1 1 0 0,-1 1-1 0 0,1-1 1 0 0,-1 1 0 0 0,1-1-1 0 0,0 0 1 0 0,0 0-1 0 0,0 0 1 0 0,0 0-1 0 0,0-1 1 0 0,1 1-1 0 0,-1-1 1 0 0,1 0-1 0 0,-1 0 1 0 0,0 0-1 0 0,1 0 1 0 0,0-1-1 0 0,-1 1 1 0 0,1-1-1 0 0,-1 0 1 0 0,1 0 0 0 0,-1 0-1 0 0,5-1 1 0 0,3-1-686 0 0,-1-1-1 0 0,0 0 1 0 0,-1 0 0 0 0,13-6 0 0 0,-1-3-1021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38 17015 0 0,'-4'-32'1848'0'0,"2"27"2390"0"0,2 16-3852 0 0,12 176 1126 0 0,-4-44-1256 0 0,26 96-1042 0 0,-24-208-2542 0 0,-6-19-4421 0 0</inkml:trace>
  <inkml:trace contextRef="#ctx0" brushRef="#br0" timeOffset="1">8 429 20015 0 0,'-7'-9'1173'0'0,"8"3"-290"0"0,1 5-757 0 0,0 0 0 0 0,0 0 1 0 0,1 0-1 0 0,-1 0 0 0 0,0 0 0 0 0,1 0 0 0 0,3 0 1 0 0,17-6 538 0 0,39-18 0 0 0,-8 2-303 0 0,-50 22-316 0 0,19-8-304 0 0,1 1-1 0 0,0 1 0 0 0,28-5 1 0 0,-27 9-752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4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8000 0 0,'5'-18'373'0'0,"-2"11"768"0"0,-1-1 0 0 0,-1 1 1 0 0,1 0-1 0 0,0-11 2366 0 0,-2 34-2835 0 0,-6 132 837 0 0,3 66-720 0 0,4-195-678 0 0,-1-1 69 0 0,2-1-1 0 0,3 19 1 0 0,-5-36-176 0 0,1 7 44 0 0,1 0 1 0 0,0 0-1 0 0,0-1 0 0 0,0 1 0 0 0,0-1 1 0 0,1 0-1 0 0,0 0 0 0 0,6 9 0 0 0,-8-14-35 0 0,-1-1-1 0 0,0 1 1 0 0,1-1-1 0 0,-1 1 1 0 0,1-1-1 0 0,-1 1 1 0 0,1-1-1 0 0,-1 1 1 0 0,1-1-1 0 0,0 1 1 0 0,-1-1-1 0 0,1 0 1 0 0,0 0-1 0 0,-1 1 0 0 0,1-1 1 0 0,-1 0-1 0 0,1 0 1 0 0,0 1-1 0 0,0-1 1 0 0,-1 0-1 0 0,1 0 1 0 0,0 0-1 0 0,-1 0 1 0 0,2 0-1 0 0,-1-1 32 0 0,0 1 1 0 0,1-1-1 0 0,-1 1 0 0 0,0-1 0 0 0,0 1 0 0 0,0-1 0 0 0,0 0 1 0 0,0 0-1 0 0,0 1 0 0 0,0-1 0 0 0,0 0 0 0 0,1-2 0 0 0,2-2 233 0 0,0-1-1 0 0,-1 0 0 0 0,5-11 1 0 0,-7 17-265 0 0,19-54 1048 0 0,2-8-127 0 0,-19 56-800 0 0,0 0 0 0 0,1 0 0 0 0,0 0-1 0 0,0 0 1 0 0,0 1 0 0 0,0-1 0 0 0,7-4 0 0 0,-11 9-126 0 0,1 0 0 0 0,-1 1 0 0 0,1-1 0 0 0,0 1 0 0 0,-1-1 0 0 0,1 1 0 0 0,0-1-1 0 0,0 1 1 0 0,0-1 0 0 0,-1 1 0 0 0,1 0 0 0 0,0 0 0 0 0,0-1 0 0 0,0 1 0 0 0,0 0 0 0 0,-1 0 0 0 0,1 0 0 0 0,0 0-1 0 0,0 0 1 0 0,0 0 0 0 0,0 0 0 0 0,0 0 0 0 0,0 0 0 0 0,0 0 0 0 0,-1 0 0 0 0,2 1 0 0 0,0 0-2 0 0,0 0 1 0 0,-1 0-1 0 0,1 0 1 0 0,-1 1 0 0 0,1-1-1 0 0,-1 0 1 0 0,0 1-1 0 0,0-1 1 0 0,1 1-1 0 0,-1-1 1 0 0,1 4 0 0 0,2 1-29 0 0,-1 1 0 0 0,0 0 0 0 0,-1 0 0 0 0,1 0 0 0 0,1 11 0 0 0,3 23 129 0 0,-1-13 168 0 0,1 30 0 0 0,-7-50-278 0 0,1-1 0 0 0,0 1 0 0 0,1-1 0 0 0,-1 1 0 0 0,1-1 0 0 0,0 0 0 0 0,1 0 0 0 0,0 0 0 0 0,7 12 0 0 0,-9-18-135 0 0,-1-1 1 0 0,1 1 0 0 0,0 0 0 0 0,1 0 0 0 0,-1-1 0 0 0,0 1 0 0 0,0-1 0 0 0,0 1 0 0 0,0-1 0 0 0,0 1 0 0 0,1-1 0 0 0,-1 0 0 0 0,0 0-1 0 0,0 1 1 0 0,1-1 0 0 0,-1 0 0 0 0,0 0 0 0 0,0 0 0 0 0,1 0 0 0 0,-1-1 0 0 0,0 1 0 0 0,0 0 0 0 0,0 0 0 0 0,1-1 0 0 0,-1 1 0 0 0,0-1 0 0 0,0 1-1 0 0,0-1 1 0 0,0 1 0 0 0,0-1 0 0 0,0 0 0 0 0,0 0 0 0 0,1 0 0 0 0,10-9-1613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 14480 0 0,'-11'-2'1549'0'0,"5"4"-1344"0"0,0-1 0 0 0,1 1 0 0 0,-1 0-1 0 0,1 0 1 0 0,-1 1 0 0 0,1-1 0 0 0,0 1 0 0 0,0 1 0 0 0,0-1 0 0 0,1 1 0 0 0,-1-1 0 0 0,-6 8 0 0 0,-1 3 773 0 0,0 0 1 0 0,-16 26 0 0 0,24-35-763 0 0,1 0 1 0 0,0 0 0 0 0,1 0-1 0 0,-1 1 1 0 0,1-1 0 0 0,0 1-1 0 0,0-1 1 0 0,1 1 0 0 0,0 0-1 0 0,0 0 1 0 0,0-1 0 0 0,1 1-1 0 0,0 11 1 0 0,0-16-193 0 0,0 0-1 0 0,0 0 1 0 0,1 1 0 0 0,-1-1 0 0 0,1 0 0 0 0,-1 0-1 0 0,1 0 1 0 0,-1 0 0 0 0,1 0 0 0 0,0 0 0 0 0,-1 0-1 0 0,1 0 1 0 0,0 0 0 0 0,0 0 0 0 0,0 0-1 0 0,0 0 1 0 0,0 0 0 0 0,0-1 0 0 0,0 1 0 0 0,0 0-1 0 0,0-1 1 0 0,0 1 0 0 0,0-1 0 0 0,0 1-1 0 0,0-1 1 0 0,0 1 0 0 0,1-1 0 0 0,-1 0 0 0 0,0 0-1 0 0,0 0 1 0 0,1 1 0 0 0,-1-1 0 0 0,0 0 0 0 0,0-1-1 0 0,1 1 1 0 0,1 0 0 0 0,1-1 7 0 0,0 0-1 0 0,0 1 1 0 0,-1-1 0 0 0,1-1 0 0 0,0 1 0 0 0,-1 0-1 0 0,1-1 1 0 0,-1 0 0 0 0,0 0 0 0 0,1 0-1 0 0,2-2 1 0 0,27-33 371 0 0,-5 4-2382 0 0,-6 15-5985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128 305 4144 0 0,'0'0'191'0'0,"-9"-5"26"0"0,6 5 191 0 0,0 0 1 0 0,0 0-1 0 0,-1 0 0 0 0,1 0 1 0 0,0 0-1 0 0,0 1 0 0 0,0-1 1 0 0,0 1-1 0 0,0 0 0 0 0,-1 0 1 0 0,2 0-1 0 0,-1 1 1 0 0,0-1-1 0 0,0 1 0 0 0,0-1 1 0 0,-3 4-1 0 0,1-2 384 0 0,1 1 0 0 0,-1-1 0 0 0,1 1 0 0 0,0 0 0 0 0,0 1 0 0 0,0-1 0 0 0,1 1 0 0 0,-5 6 0 0 0,5-4-509 0 0,-1 1 0 0 0,1 0 0 0 0,0 0 0 0 0,0 0-1 0 0,1 0 1 0 0,-2 17 0 0 0,4-21-235 0 0,-1 0 1 0 0,1 0-1 0 0,0 0 0 0 0,0 0 1 0 0,1 0-1 0 0,-1 0 0 0 0,1 0 0 0 0,0 0 1 0 0,0-1-1 0 0,0 1 0 0 0,0 0 1 0 0,1 0-1 0 0,0-1 0 0 0,0 1 0 0 0,0-1 1 0 0,0 0-1 0 0,3 4 0 0 0,-4-6-21 0 0,-1 0 0 0 0,1 0-1 0 0,0-1 1 0 0,-1 1-1 0 0,1-1 1 0 0,0 1-1 0 0,0-1 1 0 0,-1 1 0 0 0,1-1-1 0 0,0 1 1 0 0,0-1-1 0 0,0 0 1 0 0,0 1-1 0 0,0-1 1 0 0,0 0 0 0 0,0 0-1 0 0,0 0 1 0 0,-1 0-1 0 0,1 1 1 0 0,0-1 0 0 0,0-1-1 0 0,0 1 1 0 0,1 0-1 0 0,0-1 65 0 0,0 1 0 0 0,0-1 0 0 0,0 0 0 0 0,0 0 0 0 0,0 0 0 0 0,0 0 0 0 0,0 0 0 0 0,0-1 0 0 0,2-2 0 0 0,3-2 9 0 0,-2-1 0 0 0,1 1 0 0 0,-1-1 0 0 0,5-9 0 0 0,-1 0-105 0 0,0-1 0 0 0,-2 0 0 0 0,0 0 0 0 0,7-31 0 0 0,10-75 324 0 0,-19 85 82 0 0,7-38 455 0 0,-7 44-481 0 0,-4 24-193 0 0,0-1 0 0 0,1 0 0 0 0,3-11 0 0 0,0-4 474 0 0,-4 23-439 0 0,2 16-176 0 0,-1 0 0 0 0,-1 0 0 0 0,0 21 0 0 0,0 13-33 0 0,3 3 30 0 0,-3-31-89 0 0,0 1-1 0 0,2-1 1 0 0,1 0 0 0 0,9 34-1 0 0,-9-42-626 0 0,1-1-1 0 0,0 0 1 0 0,1 0-1 0 0,1 0 1 0 0,14 20 0 0 0,-10-19-948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49 4608 0 0,'0'0'353'0'0,"0"-18"1448"0"0,4 5 4115 0 0,3-4 747 0 0,-7 18-6561 0 0,-1 0-1 0 0,1 1 1 0 0,-1-1 0 0 0,1 1 0 0 0,0-1 0 0 0,-1 1-1 0 0,1-1 1 0 0,0 1 0 0 0,0-1 0 0 0,0 3 0 0 0,-1 31 864 0 0,-11 59 1 0 0,0-8 142 0 0,5-43-1092 0 0,5-34-17 0 0,0 1 0 0 0,0-1 0 0 0,1 1 0 0 0,0 0 0 0 0,1-1 0 0 0,0 1-1 0 0,2 10 1 0 0,-2-17-53 0 0,1-1-1 0 0,0 1 1 0 0,0 0-1 0 0,0 0 1 0 0,0-1-1 0 0,3 5 1 0 0,-3-6-27 0 0,-1 0 0 0 0,1 0 0 0 0,0 0 1 0 0,-1 0-1 0 0,1-1 0 0 0,0 1 0 0 0,0 0 0 0 0,0-1 1 0 0,-1 1-1 0 0,1 0 0 0 0,0-1 0 0 0,0 1 0 0 0,0-1 0 0 0,0 1 1 0 0,0-1-1 0 0,0 0 0 0 0,0 1 0 0 0,0-1 0 0 0,0 0 1 0 0,2 0-1 0 0,-1-1-1238 0 0,2-3-282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76 11520 0 0,'-1'-2'358'0'0,"-4"-2"-435"0"0,-3 3 4036 0 0,9 0-3540 0 0,1 1 1 0 0,-1-1-1 0 0,1 1 1 0 0,-1-1 0 0 0,0 1-1 0 0,1-1 1 0 0,-1 0 0 0 0,0 1-1 0 0,2-3 1 0 0,7-2-74 0 0,-7 4-277 0 0,104-35 1512 0 0,-90 31-1510 0 0,1 1 0 0 0,0 0-1 0 0,0 2 1 0 0,21-1 0 0 0,-36 3-226 0 0,1 0-1 0 0,-1 0 1 0 0,1 0 0 0 0,-1 0 0 0 0,1 1 0 0 0,-1 0-1 0 0,1-1 1 0 0,-1 1 0 0 0,0 1 0 0 0,1-1-1 0 0,-1 0 1 0 0,0 1 0 0 0,0 0 0 0 0,0-1-1 0 0,5 5 1 0 0,-4 1-1772 0 0</inkml:trace>
  <inkml:trace contextRef="#ctx0" brushRef="#br0" timeOffset="1">0 329 8288 0 0,'0'0'1206'0'0,"7"-2"3001"0"0,60-28 1938 0 0,30-23-5701 0 0,-42 21 209 0 0,-51 30-714 0 0,1 0 0 0 0,-1 0 0 0 0,1 0 0 0 0,-1 1-1 0 0,1 0 1 0 0,0 0 0 0 0,0 0 0 0 0,-1 0 0 0 0,10 1-1 0 0,-13 7-3454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20 178 4144 0 0,'-8'6'371'0'0,"0"6"-334"0"0,7-12 89 0 0,1 1 0 0 0,0-1 1 0 0,-1 1-1 0 0,1-1 0 0 0,0 0 1 0 0,0 1-1 0 0,0-1 0 0 0,-1 1 1 0 0,1-1-1 0 0,0 1 0 0 0,0-1 1 0 0,0 1-1 0 0,0-1 0 0 0,0 1 1 0 0,0-1-1 0 0,0 1 0 0 0,0-1 1 0 0,0 1-1 0 0,0-1 0 0 0,0 1 0 0 0,0-1 1 0 0,0 1-1 0 0,1-1 0 0 0,-1 1 1 0 0,0-1-1 0 0,0 1 0 0 0,0-1 1 0 0,1 1-1 0 0,-1-1 0 0 0,0 1 1 0 0,1-1-1 0 0,-1 0 0 0 0,0 1 1 0 0,1-1-1 0 0,1 2 883 0 0,-1-1-426 0 0,0 1-1 0 0,0-1 1 0 0,0 0 0 0 0,0 1-1 0 0,1-1 1 0 0,-1 0-1 0 0,1 0 1 0 0,-1 0-1 0 0,1 0 1 0 0,1 0-1 0 0,20 7 1626 0 0,-12-7-1819 0 0,0 1 1 0 0,15-1-1 0 0,151 5 1251 0 0,-136-5-3408 0 0,-23-1-3613 0 0,-4 0-764 0 0</inkml:trace>
  <inkml:trace contextRef="#ctx0" brushRef="#br0" timeOffset="1">516 25 17735 0 0,'-18'-9'2592'0'0,"23"3"-372"0"0,-2 4-2096 0 0,1 1 0 0 0,-1-1-1 0 0,0 1 1 0 0,1 0 0 0 0,-1 0 0 0 0,1 1-1 0 0,0-1 1 0 0,-1 1 0 0 0,1 0 0 0 0,-1 0-1 0 0,1 0 1 0 0,0 0 0 0 0,-1 0-1 0 0,1 1 1 0 0,-1 0 0 0 0,1-1 0 0 0,0 2-1 0 0,-1-1 1 0 0,0 0 0 0 0,1 1 0 0 0,5 2-1 0 0,1 2-45 0 0,0 0-1 0 0,-1 1 1 0 0,0-1-1 0 0,0 2 0 0 0,15 14 1 0 0,0 4-2 0 0,50 51-223 0 0,-68-72-535 0 0,0-1-1 0 0,0 0 0 0 0,0 0 1 0 0,0 0-1 0 0,0-1 0 0 0,12 5 1 0 0,-7-5-1004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3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17015 0 0,'0'0'1543'0'0,"12"-7"-855"0"0,-2 2-203 0 0,-1 0 0 0 0,1 1 0 0 0,17-5 0 0 0,8-3 16 0 0,-12 4-110 0 0,36-7-1 0 0,-43 11-427 0 0,12 2-1511 0 0,-17 2-176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4 5064 0 0,'-3'-1'265'0'0,"0"1"-1"0"0,0-1 1 0 0,0 0 0 0 0,-1 1-1 0 0,1-1 1 0 0,0 1 0 0 0,0 0-1 0 0,0 0 1 0 0,-1 1 0 0 0,1-1-1 0 0,0 1 1 0 0,-4 0 0 0 0,0 2 1879 0 0,1-1 1 0 0,-1 1 0 0 0,1 0 0 0 0,-11 8 0 0 0,-8 8-503 0 0,-36 34 0 0 0,4-3-1032 0 0,-36 25-206 0 0,92-74-1172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26 3224 0 0,'1'0'240'0'0,"3"0"899"0"0,10-8 3638 0 0,-8 3-5315 0 0,2-8 9200 0 0,-17 16-6868 0 0,5 0-1649 0 0,-1 1 1 0 0,0-1-1 0 0,1 1 0 0 0,0 0 0 0 0,0 0 1 0 0,0 1-1 0 0,-5 6 0 0 0,-8 9 105 0 0,4-4-161 0 0,0 0 0 0 0,1 1 0 0 0,1 0 1 0 0,0 0-1 0 0,1 2 0 0 0,-7 18 0 0 0,15-30 21 0 0,0 0 0 0 0,0 0 1 0 0,0 0-1 0 0,1 0 0 0 0,0 0 0 0 0,0 0 0 0 0,1 10 0 0 0,1-17-81 0 0,1 1 0 0 0,0-1 0 0 0,-1 0 0 0 0,1 0-1 0 0,0 0 1 0 0,-1 0 0 0 0,1 0 0 0 0,0 0 0 0 0,2-1-1 0 0,-2 0 8 0 0,1 0 0 0 0,-1 0 0 0 0,1 0 0 0 0,-1 0 0 0 0,0 0 0 0 0,1-1 0 0 0,-1 1 0 0 0,0-1 0 0 0,0 0 0 0 0,0 0 0 0 0,0 1 0 0 0,0-1 0 0 0,-1 0 0 0 0,3-3 0 0 0,19-35 398 0 0,-20 35-374 0 0,6-13 169 0 0,0-1 1 0 0,10-32 0 0 0,-17 45-48 0 0,0 0-1 0 0,0 1 1 0 0,0-1 0 0 0,1 1-1 0 0,0-1 1 0 0,0 1 0 0 0,7-8 331 0 0,1 26-319 0 0,5 27-163 0 0,-15-33-115 0 0,2-1 1 0 0,-1 1 0 0 0,1 0 0 0 0,0 0-1 0 0,1-1 1 0 0,-1 0 0 0 0,1 0 0 0 0,0 0-1 0 0,7 8 1 0 0,-8-12-22 0 0,33 31-4008 0 0,-26-26 2439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28 201 4144 0 0,'0'0'191'0'0,"-11"1"26"0"0,10-2-24 0 0,1 1 1 0 0,-1 0-1 0 0,0 0 1 0 0,0 0-1 0 0,1 0 1 0 0,-1-1-1 0 0,0 1 1 0 0,0 0-1 0 0,1-1 1 0 0,-1 1-1 0 0,0-1 1 0 0,1 1-1 0 0,-1-1 1 0 0,1 1-1 0 0,-1-1 1 0 0,1 1-1 0 0,-1-1 1 0 0,1 1-1 0 0,-1-1 1 0 0,1 0-1 0 0,-1 1 1 0 0,1-1-1 0 0,0 0 1 0 0,-1 1-1 0 0,1-1 1 0 0,0 0-1 0 0,-1 0 1 0 0,1 1-1 0 0,0-2 1 0 0,0-1 1007 0 0,0 1 1 0 0,0-1-1 0 0,0 0 1 0 0,0 1-1 0 0,1-1 1 0 0,0-3-1 0 0,0 1-137 0 0,1 0-819 0 0,-1 0 0 0 0,2 1 0 0 0,-1-1 0 0 0,1 0 0 0 0,-1 1 0 0 0,1 0 0 0 0,5-6 0 0 0,-2 2 3 0 0,15-19 846 0 0,45-46 0 0 0,-66 73-898 0 0,11 12 18 0 0,-9-8-193 0 0,-1 0 0 0 0,1-1 1 0 0,-1 1-1 0 0,0 0 1 0 0,-1 0-1 0 0,1 1 0 0 0,0 6 1 0 0,-2 33 170 0 0,0-19-49 0 0,1-24 65 0 0,3-1-188 0 0,1-1 1 0 0,-1 1-1 0 0,1-1 0 0 0,-1 0 0 0 0,1 0 1 0 0,-1-1-1 0 0,1 1 0 0 0,-1-1 0 0 0,0 1 0 0 0,0-1 1 0 0,0 0-1 0 0,0 0 0 0 0,0-1 0 0 0,-1 1 0 0 0,4-3 1 0 0,6-8 39 0 0,19-26 0 0 0,-22 28-34 0 0,-9 10-27 0 0,4-4 11 0 0,1-1-1 0 0,-1 1 1 0 0,1 0-1 0 0,9-7 0 0 0,-13 11-8 0 0,0 1 0 0 0,-1-1-1 0 0,1 0 1 0 0,0 1-1 0 0,0-1 1 0 0,0 1 0 0 0,0 0-1 0 0,-1-1 1 0 0,1 1-1 0 0,0 0 1 0 0,0-1 0 0 0,0 1-1 0 0,0 0 1 0 0,0 0-1 0 0,0 0 1 0 0,0 0 0 0 0,0 0-1 0 0,0 0 1 0 0,0 0-1 0 0,0 0 1 0 0,0 0 0 0 0,-1 0-1 0 0,1 1 1 0 0,0-1-1 0 0,0 0 1 0 0,0 0 0 0 0,0 1-1 0 0,0-1 1 0 0,0 1 0 0 0,-1-1-1 0 0,1 1 1 0 0,0-1-1 0 0,0 1 1 0 0,-1 0 0 0 0,1-1-1 0 0,0 1 1 0 0,-1 0-1 0 0,1-1 1 0 0,-1 1 0 0 0,1 0-1 0 0,-1 0 1 0 0,1 0-1 0 0,-1 0 1 0 0,1-1 0 0 0,-1 2-1 0 0,3 5 0 0 0,0 1 0 0 0,0-1 0 0 0,-1 0 0 0 0,0 1 0 0 0,-1 0 0 0 0,0-1 0 0 0,0 1 0 0 0,0 8 0 0 0,-6 64 0 0 0,1-43 0 0 0,-7 100 0 0 0,5-97 64 0 0,4-35-53 0 0,2-4 45 0 0,1-14 15 0 0,1 0 0 0 0,0 0-1 0 0,7-25 1 0 0,0 6-58 0 0,-2 2 56 0 0,1 1 0 0 0,19-45 0 0 0,-19 58 121 0 0,0 0-1 0 0,1 0 1 0 0,1 0-1 0 0,0 1 0 0 0,21-22 1 0 0,-30 35-178 0 0,1 0 0 0 0,0 1-1 0 0,0-1 1 0 0,0 1 0 0 0,0 0 0 0 0,0-1 0 0 0,0 1 0 0 0,0 0 0 0 0,1 0 0 0 0,-1 1 0 0 0,0-1-1 0 0,1 0 1 0 0,-1 1 0 0 0,3-1 0 0 0,-4 1-8 0 0,0 0-1 0 0,0 0 1 0 0,0 0 0 0 0,0 0-1 0 0,-1 0 1 0 0,1 0 0 0 0,0 0 0 0 0,0 1-1 0 0,0-1 1 0 0,0 0 0 0 0,-1 1-1 0 0,1-1 1 0 0,0 0 0 0 0,0 1-1 0 0,0-1 1 0 0,-1 1 0 0 0,1-1-1 0 0,0 1 1 0 0,-1-1 0 0 0,1 1-1 0 0,-1 0 1 0 0,1-1 0 0 0,0 1-1 0 0,-1 0 1 0 0,0 0 0 0 0,1-1 0 0 0,-1 1-1 0 0,1 0 1 0 0,-1 0 0 0 0,0 0-1 0 0,1-1 1 0 0,-1 1 0 0 0,0 0-1 0 0,0 0 1 0 0,0 0 0 0 0,0 0-1 0 0,0 0 1 0 0,0 0 0 0 0,0-1-1 0 0,0 3 1 0 0,-1 6 7 0 0,1 1-1 0 0,-2-1 0 0 0,1 0 1 0 0,-1 0-1 0 0,-1 0 1 0 0,1 0-1 0 0,-2 0 0 0 0,1 0 1 0 0,-1-1-1 0 0,-1 1 1 0 0,1-1-1 0 0,-1 0 0 0 0,-1 0 1 0 0,-7 9-1 0 0,12-17-478 0 0,5-18-6788 0 0,3 3-395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 10136 0 0,'0'-18'11396'0'0,"-3"29"-8971"0"0,-21 110-169 0 0,13-64-1831 0 0,7-32-306 0 0,1 1 1 0 0,1 0-1 0 0,1-1 1 0 0,2 34-1 0 0,1-41-172 0 0,1 0-1 0 0,0 0 1 0 0,1 0 0 0 0,1 0-1 0 0,1-1 1 0 0,15 32 0 0 0,-17-42-700 0 0,1 0 0 0 0,0 0 0 0 0,0-1-1 0 0,1 1 1 0 0,-1-1 0 0 0,11 8 0 0 0,-7-6-1136 0 0,-3-2 147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3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2760 0 0,'1'-3'17293'0'0,"5"-3"-16354"0"0,-4 4-644 0 0,0 0 0 0 0,0 0 0 0 0,0 1 0 0 0,1-1 0 0 0,-1 1 0 0 0,4-3 0 0 0,3-1 226 0 0,0 0 0 0 0,-1-1 0 0 0,0 0 0 0 0,11-10-1 0 0,-14 11-350 0 0,0 0-26 0 0,0 1-1 0 0,0-2 0 0 0,0 1 1 0 0,-1 0-1 0 0,0-1 0 0 0,-1 0 1 0 0,1 0-1 0 0,-1 0 0 0 0,0-1 0 0 0,0 1 1 0 0,2-9-1 0 0,-5 15-129 0 0,0-1 0 0 0,0 1 1 0 0,0-1-1 0 0,1 1 0 0 0,-1-1 0 0 0,0 1 0 0 0,0-1 0 0 0,0 1 0 0 0,0-1 0 0 0,0 1 1 0 0,0-1-1 0 0,0 1 0 0 0,0-1 0 0 0,0 1 0 0 0,0-1 0 0 0,-1 1 0 0 0,1-1 1 0 0,0 1-1 0 0,0-1 0 0 0,0 1 0 0 0,0-1 0 0 0,-1 1 0 0 0,1-1 0 0 0,0 1 0 0 0,-1 0 1 0 0,1-1-1 0 0,0 1 0 0 0,-1-1 0 0 0,1 1 0 0 0,0 0 0 0 0,-1-1 0 0 0,1 1 1 0 0,-1 0-1 0 0,1 0 0 0 0,0-1 0 0 0,-1 1 0 0 0,1 0 0 0 0,-1 0 0 0 0,1 0 0 0 0,-1-1 1 0 0,1 1-1 0 0,-1 0 0 0 0,1 0 0 0 0,-1 0 0 0 0,1 0 0 0 0,-1 0 0 0 0,1 0 1 0 0,-1 0-1 0 0,1 0 0 0 0,-2 0 0 0 0,0 1 60 0 0,-1-1 1 0 0,0 1 0 0 0,0 0-1 0 0,1-1 1 0 0,-1 1-1 0 0,1 1 1 0 0,-1-1 0 0 0,-2 1-1 0 0,-1 3-32 0 0,1-1 1 0 0,0 1-1 0 0,0 0 0 0 0,0 0 1 0 0,0 1-1 0 0,1-1 0 0 0,0 1 0 0 0,0 0 1 0 0,0 0-1 0 0,1 1 0 0 0,0-1 1 0 0,0 1-1 0 0,1-1 0 0 0,0 1 0 0 0,0 0 1 0 0,0 0-1 0 0,1 0 0 0 0,0 0 1 0 0,0 0-1 0 0,1 13 0 0 0,1-16-49 0 0,0 0 0 0 0,-1 0 0 0 0,1 0 0 0 0,1 0 0 0 0,-1 0 0 0 0,1 0 0 0 0,-1 0 0 0 0,1 0 0 0 0,0-1 0 0 0,0 1 0 0 0,1-1 0 0 0,-1 1 0 0 0,1-1 0 0 0,0 0 0 0 0,0 0 0 0 0,5 5 0 0 0,-3-4-393 0 0,1-1-1 0 0,-1 1 0 0 0,1-1 0 0 0,-1 0 0 0 0,1 0 1 0 0,0 0-1 0 0,0-1 0 0 0,1 0 0 0 0,11 2 1 0 0,5 0-6042 0 0,2 1-1869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41 11288 0 0,'0'0'514'0'0,"0"-1"-6"0"0,-2-1-24 0 0,1 0-1 0 0,0 0 1 0 0,0 0 0 0 0,0-1-1 0 0,0 1 1 0 0,0 0-1 0 0,0 0 1 0 0,0-1-1 0 0,1 1 1 0 0,-1-1 0 0 0,1 1-1 0 0,0 0 1 0 0,0-1-1 0 0,0-2 1 0 0,0 2 1182 0 0,-3 25 1948 0 0,1-1-3607 0 0,-12 69 624 0 0,14-88-610 0 0,-3 40 547 0 0,3-41 272 0 0,3-6-429 0 0,0 0-278 0 0,-1-1 1 0 0,0 1-1 0 0,0-1 1 0 0,0 1-1 0 0,2-10 1 0 0,3-11-26 0 0,18-42-180 0 0,-24 68-290 0 0,0 0 0 0 0,0 0 0 0 0,0 0 0 0 0,0 0-1 0 0,0 0 1 0 0,0 1 0 0 0,1-1 0 0 0,-1 0 0 0 0,0 1 0 0 0,0-1-1 0 0,0 1 1 0 0,0-1 0 0 0,0 1 0 0 0,0 0 0 0 0,1 0 0 0 0,-1 1-94 0 0,0-1 0 0 0,0 0 0 0 0,0 1 0 0 0,-1-1 0 0 0,1 1 1 0 0,0-1-1 0 0,0 1 0 0 0,0 2 0 0 0,1 5-6366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3680 0 0,'-7'33'20183'0'0,"11"-41"-19095"0"0,-2 8-41 0 0,-1 7 1042 0 0,2-20-1780 0 0,-1 1-243 0 0,0 5-37 0 0,-1-1 0 0 0,1 1 0 0 0,5-14 0 0 0,-4 17-8 0 0,-3 19-333 0 0,0-14 273 0 0,-1 0-1 0 0,1 0 0 0 0,0 0 1 0 0,0 1-1 0 0,0-1 1 0 0,0 0-1 0 0,0 0 0 0 0,0 0 1 0 0,0 0-1 0 0,0 1 1 0 0,0-1-1 0 0,1 2 0 0 0,0 12-637 0 0,-1-15 543 0 0,-1 1-1 0 0,1-1 0 0 0,0 0 1 0 0,0 1-1 0 0,0-1 1 0 0,0 0-1 0 0,0 1 1 0 0,0-1-1 0 0,0 0 1 0 0,0 1-1 0 0,0-1 0 0 0,0 0 1 0 0,0 1-1 0 0,1-1 1 0 0,-1 0-1 0 0,0 1 1 0 0,0-1-1 0 0,0 0 0 0 0,0 1 1 0 0,0-1-1 0 0,1 0 1 0 0,-1 0-1 0 0,0 1 1 0 0,0-1-1 0 0,1 0 1 0 0,-1 0-1 0 0,0 1 0 0 0,0-1 1 0 0,1 0-1 0 0,-1 0 1 0 0,0 1-1 0 0,0-1 1 0 0,1 0-1 0 0,-1 0 0 0 0,0 0 1 0 0,1 0-1 0 0,-1 0 1 0 0,0 0-1 0 0,1 0 1 0 0,-1 0-1 0 0,0 1 0 0 0,1-1 1 0 0,-1 0-1 0 0,0 0 1 0 0,1 0-1 0 0,-1-1 1 0 0,0 1-1 0 0,1 0 1 0 0,-1 0-1 0 0,0 0 0 0 0,1 0 1 0 0,-1 0-1 0 0,1 0 1 0 0,7-5-1840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60 6912 0 0,'-1'-1'46'0'0,"0"0"0"0"0,0 0 0 0 0,1 0 0 0 0,-1 0 0 0 0,0 0 0 0 0,1-1 0 0 0,-1 1 0 0 0,1 0 0 0 0,-1-1 0 0 0,1 1 0 0 0,-1 0 0 0 0,1-1 0 0 0,0 1 0 0 0,0-1 0 0 0,0-1 0 0 0,-1-7 2483 0 0,0 8-1869 0 0,1 1 0 0 0,0-1 0 0 0,0 1 0 0 0,0 0 0 0 0,0-1 0 0 0,0 1 0 0 0,0-1 0 0 0,0 1 0 0 0,1-3 0 0 0,1-2 1989 0 0,0 1 1419 0 0,5 11-3724 0 0,-4-2-214 0 0,0 0-1 0 0,0 0 1 0 0,0 1-1 0 0,-1-1 1 0 0,1 1-1 0 0,-1-1 1 0 0,0 1 0 0 0,-1 0-1 0 0,1 0 1 0 0,0 7-1 0 0,1 5 34 0 0,1 29 0 0 0,0 21 466 0 0,-1-17-329 0 0,-3 50 0 0 0,0-81-283 0 0,0-1 0 0 0,4 20 0 0 0,-2-13-31 0 0,0-15-570 0 0,0 0 0 0 0,1-1 1 0 0,0 0-1 0 0,6 14 0 0 0,-8-21 281 0 0,2 3-1331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4144 0 0,'-3'-4'12871'0'0,"-5"13"-9301"0"0,-5 14-2292 0 0,5 6-524 0 0,2 0 0 0 0,2-1 0 0 0,0 2 0 0 0,1 31 0 0 0,2-41-785 0 0,1 6 98 0 0,1 0 0 0 0,10 52 0 0 0,-4-28 0 0 0,-6-46-67 0 0,0 1 0 0 0,0-1-1 0 0,0 1 1 0 0,1-1 0 0 0,-1 1 0 0 0,1-1 0 0 0,0 0-1 0 0,0 1 1 0 0,1-1 0 0 0,-1-1 0 0 0,1 1 0 0 0,4 4 0 0 0,-6-6-103 0 0,1 0 0 0 0,0-1 1 0 0,0 1-1 0 0,0-1 1 0 0,0 1-1 0 0,0-1 1 0 0,0 0-1 0 0,0 0 0 0 0,0 0 1 0 0,0 0-1 0 0,1 0 1 0 0,-1 0-1 0 0,0-1 1 0 0,1 1-1 0 0,-1-1 0 0 0,1 1 1 0 0,-1-1-1 0 0,0 0 1 0 0,1 0-1 0 0,-1 0 1 0 0,1-1-1 0 0,-1 1 0 0 0,0 0 1 0 0,1-1-1 0 0,2 0 1 0 0,9-6-1340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17423 0 0,'-7'-19'1925'0'0,"5"8"-1884"0"0,-1 2 183 0 0,0 1 4437 0 0,9 12-2696 0 0,-3 0-1943 0 0,1 1-1 0 0,-1-1 1 0 0,0 1-1 0 0,-1 0 1 0 0,1 0-1 0 0,-1 0 1 0 0,0 0-1 0 0,2 8 0 0 0,8 44 160 0 0,-11-49-161 0 0,6 52 207 0 0,-2 106 0 0 0,-5-152-199 0 0,4 116 641 0 0,-2-102-1629 0 0,2 0-1 0 0,11 44 1 0 0,-13-63-1896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10912 0 0,'-2'1'139'0'0,"-1"0"0"0"0,1 0 1 0 0,0 0-1 0 0,-1 0 1 0 0,1 1-1 0 0,0-1 0 0 0,0 1 1 0 0,0 0-1 0 0,0-1 1 0 0,-3 4-1 0 0,-16 23 1662 0 0,21-28-1754 0 0,-3 7 161 0 0,-1 0 0 0 0,2-1 0 0 0,-1 2 0 0 0,1-1-1 0 0,0 0 1 0 0,0 0 0 0 0,1 1 0 0 0,0-1 0 0 0,0 1 0 0 0,1-1 0 0 0,0 1 0 0 0,0-1 0 0 0,1 1 0 0 0,0-1 0 0 0,0 0 0 0 0,3 9-1 0 0,-3-13-112 0 0,-1-1-1 0 0,1 1 0 0 0,1-1 0 0 0,-1 1 1 0 0,0-1-1 0 0,1 0 0 0 0,-1 1 0 0 0,1-1 0 0 0,0 0 1 0 0,-1 0-1 0 0,1 0 0 0 0,0 0 0 0 0,0-1 0 0 0,1 1 1 0 0,-1 0-1 0 0,0-1 0 0 0,0 1 0 0 0,1-1 0 0 0,-1 0 1 0 0,1 0-1 0 0,-1 0 0 0 0,6 1 0 0 0,2 0 284 0 0,1-1 0 0 0,-1 0 0 0 0,1 0 0 0 0,17-2 0 0 0,10 0 1161 0 0,-28 2-1298 0 0,-6-1-60 0 0,0 0 0 0 0,0 0-1 0 0,1 1 1 0 0,-1 0 0 0 0,0-1-1 0 0,0 2 1 0 0,0-1 0 0 0,0 0 0 0 0,5 3-1 0 0,-8-4-184 0 0,-1 1 0 0 0,1-1-1 0 0,-1 0 1 0 0,1 1 0 0 0,0-1-1 0 0,-1 1 1 0 0,1-1 0 0 0,-1 1-1 0 0,0-1 1 0 0,1 1 0 0 0,-1 0-1 0 0,1-1 1 0 0,-1 1 0 0 0,0-1-1 0 0,1 1 1 0 0,-1 0 0 0 0,0-1-1 0 0,0 1 1 0 0,1 0 0 0 0,-1-1 0 0 0,0 1-1 0 0,0 0 1 0 0,0 0 0 0 0,0-1-1 0 0,0 1 1 0 0,0 0 0 0 0,-1 2 16 0 0,1-1 0 0 0,-1 0 0 0 0,1 0 0 0 0,-1 0 0 0 0,0 0 1 0 0,0 1-1 0 0,0-1 0 0 0,-2 2 0 0 0,-3 5 194 0 0,0 0-1 0 0,-13 12 1 0 0,19-21-198 0 0,-17 15 252 0 0,0 0 1 0 0,-1-2 0 0 0,-1 0-1 0 0,-22 12 1 0 0,4-3-935 0 0,19-12 55 0 0,13-8 84 0 0,1 0 0 0 0,0 0-1 0 0,0 1 1 0 0,0-1-1 0 0,0 1 1 0 0,1 0-1 0 0,-1 0 1 0 0,-5 6 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15 214 3224 0 0,'-14'-5'20961'0'0,"22"5"-20145"0"0,3-1-332 0 0,-1 0 0 0 0,1 0 1 0 0,0-1-1 0 0,-1 0 0 0 0,0-1 0 0 0,20-8 1 0 0,57-33 512 0 0,-13 5-729 0 0,73-35-1321 0 0,-120 59-360 0 0,2-1 14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78 4144 0 0,'-2'-3'522'0'0,"0"-1"1"0"0,0 1-1 0 0,0-1 1 0 0,1 1-1 0 0,-3-8 0 0 0,3 3 2467 0 0,0 1-1 0 0,0-1 0 0 0,1-14 0 0 0,0 17-1881 0 0,11 29 98 0 0,-5 5-976 0 0,-2 1-1 0 0,-1 0 1 0 0,-2 44-1 0 0,2 16 34 0 0,-1-60-207 0 0,12 113 462 0 0,-9-112-441 0 0,1-1 0 0 0,18 50 0 0 0,-22-72 12 0 0,1 0 1 0 0,1-1-1 0 0,-1 1 0 0 0,1-1 0 0 0,0 0 0 0 0,7 8 0 0 0,-10-14-67 0 0,0 0 0 0 0,0 0 0 0 0,0 0 0 0 0,0 0 0 0 0,0 0 0 0 0,1 0 0 0 0,-1 0-1 0 0,0 0 1 0 0,1 0 0 0 0,-1 0 0 0 0,1-1 0 0 0,-1 1 0 0 0,0-1 0 0 0,1 1 0 0 0,-1-1 0 0 0,1 0 0 0 0,-1 1 0 0 0,1-1 0 0 0,0 0 0 0 0,-1 0-1 0 0,1 0 1 0 0,-1 0 0 0 0,1 0 0 0 0,-1 0 0 0 0,1-1 0 0 0,-1 1 0 0 0,1-1 0 0 0,-1 1 0 0 0,1-1 0 0 0,-1 1 0 0 0,1-1 0 0 0,-1 0 0 0 0,0 1-1 0 0,1-1 1 0 0,-1 0 0 0 0,0 0 0 0 0,0 0 0 0 0,1 0 0 0 0,-1 0 0 0 0,1-2 0 0 0,4-3 93 0 0,-1-1 1 0 0,0-1-1 0 0,0 1 1 0 0,0-1-1 0 0,-1 1 0 0 0,0-1 1 0 0,-1 0-1 0 0,0-1 1 0 0,4-11-1 0 0,7-19 270 0 0,-3 13-160 0 0,34-72 565 0 0,-37 84-488 0 0,0 1 0 0 0,1-1 0 0 0,0 1 0 0 0,18-19 0 0 0,-12 47-110 0 0,-13-12-174 0 0,0 0 0 0 0,-1 1 1 0 0,1-1-1 0 0,-1 1 0 0 0,0-1 0 0 0,0 1 0 0 0,0-1 0 0 0,0 5 0 0 0,3 31 87 0 0,-3-30-69 0 0,1 73 108 0 0,-2-51-137 0 0,1 0-1 0 0,5 31 0 0 0,-6-61-226 0 0,9 33 502 0 0,0-21-2622 0 0,-9-12 2014 0 0,0-1 0 0 0,1 0 0 0 0,-1 1 0 0 0,1-1 0 0 0,-1 0 0 0 0,1 0 0 0 0,-1 1-1 0 0,1-1 1 0 0,-1 0 0 0 0,1 0 0 0 0,-1 0 0 0 0,1 0 0 0 0,-1 0 0 0 0,1 1 0 0 0,-1-1 0 0 0,1 0 0 0 0,-1 0-1 0 0,1 0 1 0 0,-1-1 0 0 0,1 1 0 0 0,-1 0 0 0 0,1 0 0 0 0,-1 0 0 0 0,2 0 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45 170 21135 0 0,'0'0'1914'0'0,"-3"9"-1540"0"0,-17 101 1096 0 0,14-85-1203 0 0,0 1 0 0 0,2-1 1 0 0,1 1-1 0 0,1 0 1 0 0,2 0-1 0 0,4 50 1 0 0,-4-73-468 0 0,1 0 0 0 0,-1 0 0 0 0,1 0 0 0 0,0 0 1 0 0,0 0-1 0 0,0 0 0 0 0,1 0 0 0 0,-1-1 0 0 0,0 1 0 0 0,1 0 1 0 0,0-1-1 0 0,0 1 0 0 0,2 2 0 0 0</inkml:trace>
  <inkml:trace contextRef="#ctx0" brushRef="#br0" timeOffset="1">30 38 13824 0 0,'-3'-10'1224'0'0,"1"3"-976"0"0,-1-1-248 0 0,-2-4 8191 0 0,5 19-8191 0 0,2 3 0 0 0,4 0-1344 0 0,-1 5-232 0 0,3-2-56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 4608 0 0,'-2'-1'94'0'0,"1"1"1"0"0,-1-1-1 0 0,0 1 1 0 0,0 0-1 0 0,0 0 1 0 0,0 0-1 0 0,0 0 1 0 0,0 0-1 0 0,0 0 1 0 0,0 0-1 0 0,0 1 1 0 0,0-1-1 0 0,0 1 0 0 0,0 0 1 0 0,0-1-1 0 0,0 1 1 0 0,-2 1-1 0 0,-13 9 4918 0 0,1 2 3561 0 0,13-11-6612 0 0,0 1-1682 0 0,-1 0 1 0 0,1 0-1 0 0,1 0 1 0 0,-1 1-1 0 0,0-1 0 0 0,1 1 1 0 0,-1 0-1 0 0,1 0 1 0 0,0 0-1 0 0,0 0 0 0 0,1 0 1 0 0,-1 0-1 0 0,1 0 1 0 0,0 1-1 0 0,0-1 0 0 0,1 0 1 0 0,-1 9-1 0 0,1-10-205 0 0,0 1 1 0 0,0 0-1 0 0,0-1 0 0 0,1 1 1 0 0,-1 0-1 0 0,1-1 0 0 0,0 1 1 0 0,0-1-1 0 0,1 1 0 0 0,-1-1 0 0 0,1 1 1 0 0,-1-1-1 0 0,1 0 0 0 0,0 0 1 0 0,0 0-1 0 0,1 0 0 0 0,-1 0 1 0 0,1 0-1 0 0,-1-1 0 0 0,1 1 1 0 0,5 3-1 0 0,12 4 262 0 0,-16-8-213 0 0,1 0 1 0 0,-1 0-1 0 0,-1 0 1 0 0,8 5-1 0 0,-10-6-107 0 0,0 0 0 0 0,0 0 0 0 0,0 0 0 0 0,0 0 1 0 0,0 0-1 0 0,-1 1 0 0 0,1-1 0 0 0,0 0 0 0 0,-1 0 0 0 0,1 1 0 0 0,0-1 0 0 0,-1 0 0 0 0,0 1 0 0 0,1-1 0 0 0,-1 0 0 0 0,0 1 0 0 0,1-1 1 0 0,-1 1-1 0 0,0-1 0 0 0,0 1 0 0 0,0-1 0 0 0,-1 0 0 0 0,1 3 0 0 0,-2 1 76 0 0,1 0 0 0 0,-1-1 0 0 0,0 1 0 0 0,0-1-1 0 0,-3 5 1 0 0,2-3 11 0 0,-4 5-144 0 0,0 1-1 0 0,-1-1 1 0 0,0-1 0 0 0,0 0-1 0 0,-1 0 1 0 0,-1 0 0 0 0,-20 15-1 0 0,-13 11-1004 0 0,16-11-2683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4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12 113 11976 0 0,'-9'3'12105'0'0,"8"12"-8677"0"0,0-12-3293 0 0,1-1-1 0 0,0 1 0 0 0,0 0 1 0 0,0 0-1 0 0,0 0 0 0 0,2 6 1961 0 0,-1-10-1786 0 0,3-2-216 0 0,-1 0 1 0 0,0 0-1 0 0,0 0 1 0 0,-1-1-1 0 0,1 1 1 0 0,-1-1-1 0 0,1 0 0 0 0,-1 0 1 0 0,2-6-1 0 0,14-44 275 0 0,-7 17 95 0 0,-3 15-415 0 0,-7 20-277 0 0,-1 22-4996 0 0,0-13 3754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0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16 6448 0 0,'6'-4'10144'0'0,"-6"3"-9831"0"0,0 0-204 0 0,0 1-1 0 0,0-1 1 0 0,-1 1 0 0 0,1-1 0 0 0,0 1 0 0 0,0-1 0 0 0,-1 1-1 0 0,1-1 1 0 0,0 1 0 0 0,-1-1 0 0 0,1 1 0 0 0,-1-1-1 0 0,1 1 1 0 0,0-1 0 0 0,-1 1 0 0 0,1 0 0 0 0,-1-1 0 0 0,1 1-1 0 0,-1 0 1 0 0,1-1 0 0 0,-1 1 0 0 0,1 0 0 0 0,-1 0-1 0 0,0 0 1 0 0,0-1 0 0 0,0 1 98 0 0,-1 0-1 0 0,1 0 1 0 0,-1 0-1 0 0,1 0 1 0 0,0 1-1 0 0,-1-1 1 0 0,1 0-1 0 0,-1 1 1 0 0,1-1-1 0 0,-2 1 1 0 0,-4 3 284 0 0,0-1-1 0 0,1 1 1 0 0,-8 6 0 0 0,11-8-593 0 0,-5 4 225 0 0,1 1 0 0 0,-1 0 0 0 0,1 1 0 0 0,-10 15 0 0 0,5-8 2 0 0,-1 2 26 0 0,1 0 1 0 0,0 1-1 0 0,-17 39 0 0 0,24-45-50 0 0,0 1 1 0 0,0 0 0 0 0,1 1-1 0 0,1-1 1 0 0,0 1-1 0 0,1-1 1 0 0,0 18 0 0 0,2-28-76 0 0,0-1 1 0 0,0 1-1 0 0,1 0 1 0 0,-1-1 0 0 0,1 1-1 0 0,-1 0 1 0 0,1-1-1 0 0,0 1 1 0 0,0-1 0 0 0,0 1-1 0 0,0-1 1 0 0,1 1-1 0 0,-1-1 1 0 0,1 0 0 0 0,-1 0-1 0 0,4 4 1 0 0,-3-5-11 0 0,-1 0-1 0 0,0 0 1 0 0,1 0 0 0 0,-1 0 0 0 0,1 0 0 0 0,0 0-1 0 0,-1 0 1 0 0,1-1 0 0 0,0 1 0 0 0,-1-1-1 0 0,1 1 1 0 0,0-1 0 0 0,-1 0 0 0 0,1 0 0 0 0,0 1-1 0 0,0-1 1 0 0,-1 0 0 0 0,1-1 0 0 0,0 1-1 0 0,0 0 1 0 0,-1 0 0 0 0,1-1 0 0 0,0 1 0 0 0,0-1-1 0 0,2-1 1 0 0,3-1 51 0 0,-1-1 0 0 0,0 1 0 0 0,0-1 0 0 0,0-1 0 0 0,-1 1 0 0 0,1-1 0 0 0,-1 0 0 0 0,0 0 0 0 0,8-11 0 0 0,0-4 227 0 0,17-34-1 0 0,-14 25 47 0 0,7-20 395 0 0,-18 36-613 0 0,2-1 0 0 0,0 1 0 0 0,15-23 0 0 0,-19 33-140 0 0,-1 0 80 0 0,0 0 0 0 0,1 0 0 0 0,-1 0 0 0 0,1 1 0 0 0,0-1-1 0 0,3-2 1 0 0,-5 5-62 0 0,-1 0-1 0 0,1 0 0 0 0,-1-1 0 0 0,1 1 0 0 0,0 0 0 0 0,-1 0 0 0 0,1 0 0 0 0,0 0 0 0 0,-1-1 0 0 0,1 1 0 0 0,0 0 0 0 0,-1 0 0 0 0,1 0 0 0 0,0 1 1 0 0,-1-1-1 0 0,1 0 0 0 0,0 0 0 0 0,-1 0 0 0 0,1 0 0 0 0,-1 1 0 0 0,1-1 0 0 0,0 0 0 0 0,-1 0 0 0 0,1 1 0 0 0,-1-1 0 0 0,1 0 0 0 0,-1 1 0 0 0,1-1 1 0 0,-1 1-1 0 0,1-1 0 0 0,-1 1 0 0 0,1-1 0 0 0,-1 1 0 0 0,0-1 0 0 0,1 1 0 0 0,-1 0 0 0 0,0-1 0 0 0,1 1 0 0 0,-1-1 0 0 0,0 2 0 0 0,3 4 42 0 0,0 1 0 0 0,-1 0 0 0 0,0 0 0 0 0,0 0 0 0 0,-1 0 0 0 0,0 1 0 0 0,0-1 0 0 0,0 0 0 0 0,-1 1 0 0 0,-1 6 0 0 0,1-4-73 0 0,0-1 0 0 0,0 1 1 0 0,1-1-1 0 0,0 1 0 0 0,4 12 0 0 0,-2-16-370 0 0,-1 1 0 0 0,1-1 0 0 0,1 1 1 0 0,7 10-1 0 0,9 9-4540 0 0,-9-15-3715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19351 0 0,'1'-16'2096'0'0,"35"-79"3150"0"0,9-21-3174 0 0,-36 95-1771 0 0,-6 16-272 0 0,-3 5-28 0 0,0 0 0 0 0,0 0 0 0 0,0 0 0 0 0,0 0 1 0 0,0-1-1 0 0,0 1 0 0 0,1 0 0 0 0,-1 0 0 0 0,0 0 0 0 0,0 0 0 0 0,0 0 0 0 0,0 0 0 0 0,0 0 0 0 0,1 0 0 0 0,-1 0 0 0 0,0 0 1 0 0,0 0-1 0 0,0 0 0 0 0,0 0 0 0 0,1 0 0 0 0,-1 0 0 0 0,0 0 0 0 0,0 0 0 0 0,0 0 0 0 0,0 0 0 0 0,1 0 0 0 0,-1 0 0 0 0,0 0 1 0 0,0 0-1 0 0,0 0 0 0 0,0 0 0 0 0,0 0 0 0 0,1 0 0 0 0,-1 0 0 0 0,0 0 0 0 0,0 0 0 0 0,0 0 0 0 0,0 0 0 0 0,0 1 0 0 0,1-1 1 0 0,-1 0-1 0 0,0 0 0 0 0,0 0 0 0 0,0 0 0 0 0,0 0 0 0 0,0 0 0 0 0,0 1 0 0 0,1 3 27 0 0,5 14-9 0 0,3 21-1 0 0,-5-20 26 0 0,8 26-1 0 0,-10-40-35 0 0,0 1 0 0 0,1-1-1 0 0,-1 0 1 0 0,1-1-1 0 0,0 1 1 0 0,0 0-1 0 0,0-1 1 0 0,1 1 0 0 0,6 5-1 0 0,-9-9 4 0 0,0 0 0 0 0,0 0-1 0 0,1 0 1 0 0,-1 0 0 0 0,0-1 0 0 0,1 1-1 0 0,-1 0 1 0 0,1-1 0 0 0,-1 1 0 0 0,0-1-1 0 0,1 1 1 0 0,-1-1 0 0 0,1 0 0 0 0,0 1-1 0 0,-1-1 1 0 0,1 0 0 0 0,-1 0 0 0 0,1 0-1 0 0,1-1 1 0 0,0 1 52 0 0,-1-1 0 0 0,1 0 0 0 0,-1 0 0 0 0,0 0 0 0 0,1 0-1 0 0,-1 0 1 0 0,0 0 0 0 0,0-1 0 0 0,0 1 0 0 0,4-4 0 0 0,-1-1 72 0 0,1 0 1 0 0,-1 0-1 0 0,0-1 1 0 0,-1 0-1 0 0,0 1 0 0 0,6-13 1 0 0,34-67-415 0 0,-9 32-2742 0 0,-26 44 129 0 0,2 0-6314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 4608 0 0,'-7'-1'2157'0'0,"0"0"0"0"0,-1 1 1 0 0,1-1-1 0 0,0 1 0 0 0,-1 0 0 0 0,1 1 1 0 0,-12 2-1 0 0,16-2-1474 0 0,0 0 1 0 0,0 0-1 0 0,1 0 0 0 0,-1 0 0 0 0,0 1 1 0 0,1-1-1 0 0,-1 1 0 0 0,1-1 1 0 0,-4 4-1 0 0,5-3-690 0 0,-1-1 0 0 0,1 1 0 0 0,-1 0-1 0 0,1 0 1 0 0,0 0 0 0 0,0 0 0 0 0,0 0 0 0 0,0 0 0 0 0,0 0 0 0 0,0 0 0 0 0,1 0-1 0 0,-1 0 1 0 0,0 4 0 0 0,1-4 45 0 0,0 0 0 0 0,-1 0 0 0 0,1 0-1 0 0,0 0 1 0 0,1 0 0 0 0,-1 0 0 0 0,0-1 0 0 0,1 1 0 0 0,-1 0-1 0 0,1 0 1 0 0,-1 0 0 0 0,1-1 0 0 0,0 1 0 0 0,0 0 0 0 0,0-1 0 0 0,0 1-1 0 0,0 0 1 0 0,0-1 0 0 0,0 1 0 0 0,2 1 0 0 0,0-1 17 0 0,0 1 0 0 0,0-1 0 0 0,0 0-1 0 0,0 0 1 0 0,0 0 0 0 0,1-1 0 0 0,-1 1 0 0 0,1-1 0 0 0,4 1 0 0 0,4 1 124 0 0,-7-2-67 0 0,0 0 0 0 0,0 1 1 0 0,0-1-1 0 0,9 5 0 0 0,-13-5-78 0 0,0 0-1 0 0,0-1 0 0 0,0 1 0 0 0,0 0 0 0 0,0 0 0 0 0,0 0 1 0 0,0 0-1 0 0,0 0 0 0 0,0 0 0 0 0,0 0 0 0 0,-1 0 0 0 0,1 0 0 0 0,0 0 1 0 0,-1 1-1 0 0,1-1 0 0 0,-1 0 0 0 0,1 0 0 0 0,-1 1 0 0 0,0-1 0 0 0,1 0 1 0 0,-1 1-1 0 0,0-1 0 0 0,0 3 0 0 0,-1 5-127 0 0,0 1 1 0 0,0-1-1 0 0,-1 0 0 0 0,0 0 1 0 0,-1 0-1 0 0,0 0 0 0 0,-1 0 1 0 0,0 0-1 0 0,0-1 0 0 0,0 1 1 0 0,-1-1-1 0 0,-1-1 0 0 0,1 1 1 0 0,-1-1-1 0 0,-1 0 0 0 0,1 0 1 0 0,-1 0-1 0 0,0-1 0 0 0,-8 5 1 0 0,-10 0-2548 0 0,16-7 475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4144 0 0,'9'-48'23610'0'0,"-6"54"-22560"0"0,0 8-696 0 0,-1 0 0 0 0,0 1 0 0 0,0-1 0 0 0,-1 0 0 0 0,-3 25 0 0 0,2-7-60 0 0,0-18-187 0 0,-5 229 1024 0 0,4-221-1077 0 0,2 0-1 0 0,3 27 0 0 0,8 4-58 0 0,-12-51-182 0 0,6-9-4051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23 4144 0 0,'-31'-8'17488'0'0,"37"4"-15685"0"0,-3 2-1650 0 0,1 1-1 0 0,-1-1 1 0 0,0 1-1 0 0,1 0 1 0 0,-1 0-1 0 0,1 0 1 0 0,0 0-1 0 0,5 0 1 0 0,33 1 350 0 0,-23 0-447 0 0,17 1 48 0 0,56 7 0 0 0,-86-7-455 0 0,35 7 760 0 0,-21 0-2367 0 0,-4 4-4551 0 0,-7-2-889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0:5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80 273 20815 0 0,'-4'4'144'0'0,"1"-2"94"0"0,0 1 0 0 0,1 0 1 0 0,-1 0-1 0 0,0 0 0 0 0,1 1 0 0 0,0-1 1 0 0,0 0-1 0 0,-3 7 0 0 0,4-7-233 0 0,-8 18 507 0 0,0 1 0 0 0,-8 37 1 0 0,14-46-348 0 0,-1 9 188 0 0,-3 23 1 0 0,7-26-1068 0 0,0 0 0 0 0,3 23 0 0 0,-3-32-510 0 0</inkml:trace>
  <inkml:trace contextRef="#ctx0" brushRef="#br0" timeOffset="1">156 0 12176 0 0,'0'0'920'0'0,"-2"8"-568"0"0,-4-3-288 0 0,-3 0-64 0 0,4 0 0 0 0,-1 2-5400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93 239 9216 0 0,'-2'0'334'0'0,"1"1"0"0"0,-1-1 1 0 0,0 1-1 0 0,0-1 0 0 0,1 1 0 0 0,-1 0 1 0 0,0 0-1 0 0,1-1 0 0 0,-1 1 0 0 0,1 0 1 0 0,-1 0-1 0 0,1 1 0 0 0,-1-1 0 0 0,1 0 1 0 0,0 0-1 0 0,-1 1 0 0 0,1-1 1 0 0,0 1-1 0 0,0-1 0 0 0,0 1 0 0 0,0-1 1 0 0,0 3-1 0 0,-4 6 1294 0 0,0 0 0 0 0,-4 15 1 0 0,7-18-2295 0 0,-7 19 763 0 0,1-2 192 0 0,-9 38 0 0 0,15-55-479 0 0,1-1-1 0 0,1 1 1 0 0,-1 0 0 0 0,1 0 0 0 0,0 0 0 0 0,0 0 0 0 0,1 0 0 0 0,0-1-1 0 0,0 1 1 0 0,4 10 0 0 0,0-7-893 0 0</inkml:trace>
  <inkml:trace contextRef="#ctx0" brushRef="#br0" timeOffset="1">161 47 13360 0 0,'-8'-18'592'0'0,"4"11"120"0"0,-2-4-568 0 0,4 4-144 0 0,-1 4 0 0 0,0 3 1512 0 0,1 5-681 0 0,-1 0-5294 0 0,-1 2-1065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16128 0 0,'0'0'1241'0'0,"1"0"-811"0"0,6-2 420 0 0,1 0 0 0 0,0 1 0 0 0,14-2-1 0 0,13-2 914 0 0,7-5-1489 0 0,-16 2-424 0 0,0 2 1 0 0,50-5-1 0 0,-39 7-4436 0 0,-30 3 2420 0 0,13-1-4740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32 13072 0 0,'0'0'597'0'0,"-11"0"222"0"0,10 0-671 0 0,0 0 0 0 0,0 0 0 0 0,0-1 0 0 0,0 1 0 0 0,0 0 0 0 0,0-1 0 0 0,0 1 0 0 0,0-1 0 0 0,0 1 0 0 0,0-1 0 0 0,1 1 0 0 0,-1-1 0 0 0,0 0 0 0 0,0 1 0 0 0,-1-2 0 0 0,2 1-46 0 0,0 1 1 0 0,0 0 0 0 0,-1 0-1 0 0,1-1 1 0 0,0 1 0 0 0,0 0 0 0 0,-1 0-1 0 0,1-1 1 0 0,0 1 0 0 0,0 0-1 0 0,-1 0 1 0 0,1 0 0 0 0,0 0 0 0 0,-1-1-1 0 0,1 1 1 0 0,0 0 0 0 0,-1 0 0 0 0,1 0-1 0 0,0 0 1 0 0,-1 0 0 0 0,0 0-1 0 0,-6-3 3879 0 0,7 3-3939 0 0,0 0 1 0 0,0 0-1 0 0,0 0 1 0 0,1 0 0 0 0,-1 0-1 0 0,0 0 1 0 0,0 0-1 0 0,0 0 1 0 0,0 0-1 0 0,0 0 1 0 0,0 0-1 0 0,0 0 1 0 0,0 0 0 0 0,1 0-1 0 0,-1 0 1 0 0,0 0-1 0 0,0 0 1 0 0,0 0-1 0 0,0 0 1 0 0,0 0 0 0 0,0 0-1 0 0,0 0 1 0 0,0 0-1 0 0,0 0 1 0 0,0 0-1 0 0,1 0 1 0 0,-1 0-1 0 0,0-1 1 0 0,0 1 0 0 0,0 0-1 0 0,0 0 1 0 0,0 0-1 0 0,0 0 1 0 0,0 0-1 0 0,0 0 1 0 0,0 0-1 0 0,0 0 1 0 0,0 0 0 0 0,0 0-1 0 0,0-1 1 0 0,0 1-1 0 0,0 0 1 0 0,0 0-1 0 0,0 0 1 0 0,0 0 0 0 0,0 0-1 0 0,0 0 1 0 0,0 0-1 0 0,0 0 1 0 0,0-1-1 0 0,0 1 1 0 0,0 0-1 0 0,0 0 1 0 0,0 0 0 0 0,0 0-1 0 0,0 0 1 0 0,0 0-1 0 0,0 0 1 0 0,0 0-1 0 0,0 0 1 0 0,0-1-1 0 0,0 1 1 0 0,0 0 0 0 0,0 0-1 0 0,-1 0 1 0 0,1 0-1 0 0,101-6 1070 0 0,-83 3-867 0 0,1 1 0 0 0,-1 1 0 0 0,20 1 0 0 0,-36 0-234 0 0,0 0-1 0 0,0 0 0 0 0,0 0 1 0 0,0 1-1 0 0,0-1 1 0 0,0 1-1 0 0,0 0 0 0 0,0 0 1 0 0,0-1-1 0 0,-1 1 1 0 0,1 0-1 0 0,0 1 0 0 0,0-1 1 0 0,-1 0-1 0 0,1 0 1 0 0,-1 1-1 0 0,1-1 1 0 0,-1 1-1 0 0,0-1 0 0 0,1 1 1 0 0,-1 0-1 0 0,0-1 1 0 0,0 1-1 0 0,0 0 0 0 0,0 0 1 0 0,0 0-1 0 0,-1 0 1 0 0,1 0-1 0 0,-1 0 0 0 0,1 0 1 0 0,-1 0-1 0 0,0 0 1 0 0,1 0-1 0 0,-1 0 1 0 0,0 0-1 0 0,0 0 0 0 0,-1 0 1 0 0,1 0-1 0 0,0 0 1 0 0,-1 0-1 0 0,0 2 0 0 0,-1 13 22 0 0,2-15-25 0 0,-1 1 1 0 0,1 0-1 0 0,0 0 1 0 0,-1 0-1 0 0,0-1 1 0 0,0 1-1 0 0,0 0 1 0 0,0-1 0 0 0,-1 4-1 0 0,-4 4 17 0 0,-1-1-1 0 0,0 1 1 0 0,-1-1-1 0 0,0 0 0 0 0,0-1 1 0 0,-1 0-1 0 0,0 0 1 0 0,0-1-1 0 0,-11 7 1 0 0,1 2 29 0 0,1 1-53 0 0,18-17 0 0 0,0 0 0 0 0,0 0 0 0 0,0 0 0 0 0,0 0 0 0 0,-1 0 0 0 0,1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0,1 0 0 0 0,-1 0 0 0 0,0 0 0 0 0,0 0 0 0 0,0 1 0 0 0,0-1 0 0 0,0 0 0 0 0,0 0 0 0 0,0 0 0 0 0,0 0 0 0 0,1 0 0 0 0,-1 0 0 0 0,0 0 0 0 0,0 0 0 0 0,0 0 0 0 0,0 0 0 0 0,0 0 0 0 0,0 0 0 0 0,1 0 0 0 0,-1 0 0 0 0,0 0 0 0 0,0 0 0 0 0,0 0 0 0 0,0 0 0 0 0,0 0 0 0 0,0 0 0 0 0,1 0 0 0 0,-1 0 0 0 0,0 0 0 0 0,8 1 0 0 0,6-2 5 0 0,0-1 0 0 0,0 0 0 0 0,22-6 0 0 0,-26 5 93 0 0,0 0 1 0 0,0 1-1 0 0,0 0 0 0 0,0 1 0 0 0,0 0 0 0 0,1 0 1 0 0,-1 1-1 0 0,17 3 0 0 0,-26-3-88 0 0,0 0-1 0 0,0 0 1 0 0,0 1-1 0 0,0-1 1 0 0,0 1 0 0 0,0-1-1 0 0,0 1 1 0 0,0-1-1 0 0,-1 1 1 0 0,1-1 0 0 0,0 1-1 0 0,0 0 1 0 0,0-1-1 0 0,-1 1 1 0 0,1 0 0 0 0,0 0-1 0 0,-1-1 1 0 0,1 1-1 0 0,-1 0 1 0 0,1 0 0 0 0,-1 0-1 0 0,1 1 1 0 0,0 1 7 0 0,0-1 0 0 0,-1 1 0 0 0,1-1 0 0 0,-1 1-1 0 0,0 0 1 0 0,0-1 0 0 0,0 1 0 0 0,0 4 0 0 0,-2 3 24 0 0,0 1-1 0 0,-1-1 0 0 0,-6 16 1 0 0,1-9-104 0 0,-1 0-1 0 0,0-1 1 0 0,-1 0 0 0 0,-1 0 0 0 0,-1-1 0 0 0,0-1-1 0 0,-1 0 1 0 0,0 0 0 0 0,-17 12 0 0 0,25-22-507 0 0,0 0 0 0 0,-1 0 0 0 0,0 0 1 0 0,1-1-1 0 0,-12 5 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18599 0 0,'0'0'1411'0'0,"0"0"-956"0"0,0-4-298 0 0,0-1 3588 0 0,4 13-2850 0 0,-4-4-867 0 0,1-1-1 0 0,-1 0 1 0 0,1 1 0 0 0,-1-1-1 0 0,0 1 1 0 0,-1-1 0 0 0,1 1 0 0 0,-2 6-1 0 0,-1 13 352 0 0,0-3 257 0 0,2-18-581 0 0,1 0 0 0 0,-1-1 0 0 0,1 1 0 0 0,0 0 0 0 0,-1 0-1 0 0,1 0 1 0 0,0 0 0 0 0,0 0 0 0 0,0 0 0 0 0,0 0 0 0 0,1 3 0 0 0,1 2 67 0 0,-2-4-107 0 0,1-1-1 0 0,-1 0 0 0 0,1 0 0 0 0,-1 1 1 0 0,1-1-1 0 0,0 0 0 0 0,0 0 0 0 0,0 0 1 0 0,0 0-1 0 0,0 1 0 0 0,1-2 1 0 0,-1 1-1 0 0,0 0 0 0 0,1 0 0 0 0,0 0 1 0 0,-1-1-1 0 0,1 1 0 0 0,0-1 1 0 0,0 1-1 0 0,4 1 0 0 0,-3-1-117 0 0,1 0 1 0 0,0-1-1 0 0,0 1 0 0 0,-1-1 0 0 0,1 0 0 0 0,0 0 0 0 0,0-1 1 0 0,0 1-1 0 0,0-1 0 0 0,1 0 0 0 0,-1 0 0 0 0,0 0 1 0 0,0 0-1 0 0,0-1 0 0 0,0 1 0 0 0,7-3 0 0 0,-4 0-810 0 0,0 0-1 0 0,0 0 0 0 0,0-1 0 0 0,-1 0 0 0 0,1 0 0 0 0,-1-1 1 0 0,10-8-1 0 0,5-6-1643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13360 0 0,'0'0'1026'0'0,"-8"9"1654"0"0,5-6-1589 0 0,0 1 0 0 0,1 0 0 0 0,-1 0 0 0 0,1 0 0 0 0,0 0 0 0 0,0 0-1 0 0,-1 6 1 0 0,-5 8-257 0 0,-46 120 1923 0 0,38-92-2182 0 0,-3 9-470 0 0,3 1 0 0 0,-18 106 0 0 0,33-151-917 0 0,0 1-2119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 3680 0 0,'-13'-48'22393'0'0,"18"79"-21996"0"0,-14 240 1001 0 0,9-207-1490 0 0,-2-17-182 0 0,9 76-1 0 0,-7-109-1372 0 0,0-13 1544 0 0,0-1 0 0 0,-1 0 0 0 0,1 0 0 0 0,0 0 1 0 0,0 0-1 0 0,-1 1 0 0 0,1-1 0 0 0,0 0 1 0 0,-1 0-1 0 0,1 0 0 0 0,0 0 0 0 0,0 0 1 0 0,-1 0-1 0 0,1 0 0 0 0,0 0 0 0 0,-1 0 0 0 0,1 0 1 0 0,0 0-1 0 0,0 0 0 0 0,-1 0 0 0 0,1 0 1 0 0,0 0-1 0 0,-1 0 0 0 0,1 0 0 0 0,0 0 1 0 0,0 0-1 0 0,-1 0 0 0 0,1-1 0 0 0,0 1 0 0 0,0 0 1 0 0,-1 0-1 0 0,1 0 0 0 0,0 0 0 0 0,0-1 1 0 0,-1 1-1 0 0,1 0 0 0 0,0 0 0 0 0,0-1 1 0 0,0 1-1 0 0,-1-1 0 0 0,-7-5-1432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5984 0 0,'2'-11'14396'0'0,"11"9"-11944"0"0,-11 2-1638 0 0,11-2-129 0 0,1 0 0 0 0,-1-1 0 0 0,1 0 0 0 0,13-6 0 0 0,1-1-329 0 0,50-9-1 0 0,-12 3 431 0 0,-23 6-685 0 0,-27 7-1048 0 0,1-1 1 0 0,-1-1-1 0 0,21-9 0 0 0,-25 7-552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56 4608 0 0,'-8'-15'946'0'0,"4"5"4168"0"0,2 8-3896 0 0,1 0 1 0 0,0 0 0 0 0,0 0 0 0 0,0-1 0 0 0,0 1 0 0 0,0 0 0 0 0,1 0 0 0 0,-1-1 0 0 0,1 1 0 0 0,-1 0 0 0 0,1-5 0 0 0,-2 19-1053 0 0,0 1 1 0 0,1-1-1 0 0,1 0 0 0 0,0 1 0 0 0,1 12 0 0 0,0 9-69 0 0,3 118 303 0 0,-1-117-234 0 0,1 0 0 0 0,11 43 0 0 0,-13-72-138 0 0,0-1 1 0 0,0 0-1 0 0,0 1 0 0 0,1-1 1 0 0,0-1-1 0 0,5 9 0 0 0,-7-12-15 0 0,1 1-1 0 0,-1-1 1 0 0,0 0-1 0 0,1 1 1 0 0,-1-1-1 0 0,0 0 1 0 0,1 0-1 0 0,-1 0 1 0 0,1 0-1 0 0,3 1 0 0 0,-4-2-2 0 0,0 1 1 0 0,-1-1-1 0 0,1 0 0 0 0,0 0 0 0 0,0 0 0 0 0,0 0 0 0 0,0 0 0 0 0,0 0 0 0 0,-1 0 0 0 0,1 0 0 0 0,0 0 0 0 0,0-1 0 0 0,0 1 0 0 0,0 0 0 0 0,-1-1 0 0 0,1 1 0 0 0,0 0 0 0 0,0-1 0 0 0,-1 1 0 0 0,1-1 0 0 0,0 1 0 0 0,0-1 0 0 0,0 0 0 0 0,17-18 312 0 0,17-20 0 0 0,-25 25-68 0 0,1 2 0 0 0,0 0-1 0 0,1 0 1 0 0,0 1 0 0 0,18-12 0 0 0,-29 22-228 0 0,1 0 1 0 0,-1 0-1 0 0,1 0 1 0 0,-1 0-1 0 0,1 0 1 0 0,0 0-1 0 0,-1 1 1 0 0,1-1-1 0 0,0 1 1 0 0,0-1-1 0 0,-1 1 1 0 0,1 0-1 0 0,0 0 1 0 0,0 0-1 0 0,0 0 1 0 0,0 0-1 0 0,-1 0 1 0 0,1 0-1 0 0,0 0 1 0 0,0 1-1 0 0,-1-1 1 0 0,1 1-1 0 0,0-1 1 0 0,0 1-1 0 0,-1 0 1 0 0,1 0-1 0 0,-1 0 1 0 0,3 1-1 0 0,0 1-5 0 0,-1 1 0 0 0,0-1-1 0 0,-1 0 1 0 0,1 1 0 0 0,0 0-1 0 0,-1 0 1 0 0,0-1 0 0 0,0 1-1 0 0,0 0 1 0 0,2 8 0 0 0,9 41 129 0 0,-10-38-398 0 0,0-1 0 0 0,9 23-1 0 0,-11-36-144 0 0,0-1 197 0 0,0 0 0 0 0,0-1 1 0 0,0 1-1 0 0,0 0 0 0 0,0-1 0 0 0,0 1 1 0 0,0-1-1 0 0,0 1 0 0 0,0-1 0 0 0,0 1 1 0 0,0-1-1 0 0,0 0 0 0 0,0 0 1 0 0,1 0-1 0 0,13-23-3425 0 0,-7 8 891 0 0</inkml:trace>
  <inkml:trace contextRef="#ctx0" brushRef="#br0" timeOffset="1">479 199 4608 0 0,'6'-3'6879'0'0,"2"14"-915"0"0,1 15 251 0 0,-7-11-5438 0 0,0 0-1 0 0,-1 24 0 0 0,-1 3-470 0 0,3 0-1 0 0,9 53 0 0 0,-3-69-1665 0 0,-3-15-5292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24 11056 0 0,'-7'-7'984'0'0,"-4"-9"11999"0"0,11 24-13823 0 0,3 0 328 0 0,3 1-320 0 0,0 1-64 0 0,2 1-8 0 0,3 1-4823 0 0,6-2-969 0 0</inkml:trace>
  <inkml:trace contextRef="#ctx0" brushRef="#br0" timeOffset="1">263 177 4144 0 0,'0'0'319'0'0,"-6"12"267"0"0,-9 4 8320 0 0,12-14-8235 0 0,1 0 0 0 0,0 0 0 0 0,0 0 1 0 0,0 0-1 0 0,1 0 0 0 0,-1 0 1 0 0,0 1-1 0 0,1-1 0 0 0,-2 3 0 0 0,1 0-161 0 0,0 1-1 0 0,0-1 0 0 0,0 1 0 0 0,1 0 1 0 0,0-1-1 0 0,0 1 0 0 0,1 0 0 0 0,-1 0 0 0 0,1-1 1 0 0,0 1-1 0 0,1 0 0 0 0,0 0 0 0 0,0 0 1 0 0,0-1-1 0 0,3 9 0 0 0,-4-12 35 0 0,20 2 392 0 0,18 1 807 0 0,-37-5-1740 0 0,0 0 1 0 0,-1 1 0 0 0,1-1-1 0 0,-1 0 1 0 0,1 1 0 0 0,-1-1 0 0 0,1 0-1 0 0,-1 1 1 0 0,1-1 0 0 0,-1 0-1 0 0,1 1 1 0 0,-1-1 0 0 0,1 1 0 0 0,-1-1-1 0 0,0 1 1 0 0,1 0 0 0 0,-1-1-1 0 0,0 1 1 0 0,0-1 0 0 0,1 1-1 0 0,-1-1 1 0 0,0 1 0 0 0,0 0 0 0 0,0-1-1 0 0,0 1 1 0 0,0-1 0 0 0,0 1-1 0 0,0 0 1 0 0,0-1 0 0 0,0 1-1 0 0,0 0 1 0 0,0 0 0 0 0,-5 22 102 0 0,4-20-101 0 0,-4 9-104 0 0,-1 0 1 0 0,0 0-1 0 0,0 0 1 0 0,-12 14-1 0 0,11-15-56 0 0,-2 0-445 0 0,0 0 0 0 0,0-1 0 0 0,-14 12 0 0 0,8-9-777 0 0,-1 2-518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 6448 0 0,'-13'9'1374'0'0,"-17"7"22279"0"0,31-19-23855 0 0,-1 1 0 0 0,1-1 0 0 0,0 0 0 0 0,-1 1 1 0 0,1-1-1 0 0,1 1 0 0 0,-1 0 0 0 0,0-1 0 0 0,0 1 0 0 0,3-3 0 0 0,3-6-1437 0 0,-2 2-185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 13216 0 0,'-3'-1'141'0'0,"1"1"0"0"0,-1 0 0 0 0,1-1 0 0 0,-1 1 0 0 0,1 0 0 0 0,-1 0 0 0 0,1 0 0 0 0,0 0 0 0 0,-1 1 1 0 0,1-1-1 0 0,-1 1 0 0 0,1-1 0 0 0,-1 1 0 0 0,1 0 0 0 0,0 0 0 0 0,-4 2 0 0 0,-5 3 741 0 0,1 0 0 0 0,-12 10 0 0 0,10-8-163 0 0,0 2-372 0 0,1 1 0 0 0,-1 0-1 0 0,1 0 1 0 0,1 1 0 0 0,1 1-1 0 0,-1 0 1 0 0,2 0 0 0 0,0 0-1 0 0,-9 21 1 0 0,14-26-121 0 0,-1 0-1 0 0,1 1 1 0 0,1 0 0 0 0,-3 15-1 0 0,4-20-109 0 0,1 1-1 0 0,0 0 0 0 0,0 0 1 0 0,0-1-1 0 0,1 1 0 0 0,-1 0 1 0 0,1-1-1 0 0,0 1 0 0 0,0-1 1 0 0,4 9-1 0 0,-4-11-79 0 0,0 1 0 0 0,1-1 1 0 0,-1 0-1 0 0,0 1 0 0 0,1-1 0 0 0,0 0 0 0 0,-1 0 0 0 0,1 0 0 0 0,0 0 0 0 0,3 2 1 0 0,-3-3-17 0 0,-1 0 1 0 0,0-1 0 0 0,1 1 0 0 0,-1 0-1 0 0,1-1 1 0 0,-1 1 0 0 0,1-1-1 0 0,0 0 1 0 0,-1 1 0 0 0,1-1 0 0 0,-1 0-1 0 0,1 0 1 0 0,-1 0 0 0 0,1 0 0 0 0,0 0-1 0 0,-1-1 1 0 0,1 1 0 0 0,-1 0 0 0 0,3-1-1 0 0,0-1 44 0 0,0 0 0 0 0,0 0 0 0 0,0 0 0 0 0,-1 0 0 0 0,1-1-1 0 0,-1 0 1 0 0,1 1 0 0 0,-1-1 0 0 0,0 0 0 0 0,0-1 0 0 0,0 1 0 0 0,3-5-1 0 0,3-6 302 0 0,13-28-1 0 0,29-80 1004 0 0,-32 74-383 0 0,-19 48-712 0 0,-1 19-337 0 0,0 1 0 0 0,4 36 0 0 0,-3-49-398 0 0,1 0-1 0 0,1 0 0 0 0,-1-1 1 0 0,1 1-1 0 0,3 7 1 0 0,3 3-1004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6448 0 0,'0'0'297'0'0,"-1"1"-9"0"0,-8 4-181 0 0,-19 13 706 0 0,17-7 2863 0 0,10-10-3067 0 0,1 0 0 0 0,-1-1 0 0 0,1 1 0 0 0,-1 0 0 0 0,1 0 0 0 0,0 0 1 0 0,-1 0-1 0 0,1-1 0 0 0,0 1 0 0 0,0 0 0 0 0,-1 0 0 0 0,1 1 0 0 0,0-1-504 0 0,1 0 0 0 0,-1-1 0 0 0,0 1-1 0 0,0 0 1 0 0,0 0 0 0 0,1-1-1 0 0,-1 1 1 0 0,0 0 0 0 0,1-1 0 0 0,-1 1-1 0 0,1-1 1 0 0,-1 1 0 0 0,1 0 0 0 0,-1-1-1 0 0,1 1 1 0 0,-1-1 0 0 0,1 1-1 0 0,-1-1 1 0 0,1 0 0 0 0,0 1 0 0 0,-1-1-1 0 0,1 1 1 0 0,0-1 0 0 0,-1 0 0 0 0,2 1-1 0 0,17 3 203 0 0,5-2-67 0 0,62 3 606 0 0,-76-5-696 0 0,0 1 1 0 0,0-1-1 0 0,1 2 0 0 0,-1 0 0 0 0,19 6 1 0 0,-28-8-142 0 0,0 0 0 0 0,-1 0 0 0 0,1 1 0 0 0,0-1 0 0 0,-1 0 0 0 0,1 0 0 0 0,-1 1 1 0 0,1-1-1 0 0,-1 0 0 0 0,1 1 0 0 0,-1-1 0 0 0,1 1 0 0 0,-1-1 0 0 0,1 1 0 0 0,-1-1 1 0 0,0 1-1 0 0,1-1 0 0 0,-1 1 0 0 0,0-1 0 0 0,1 1 0 0 0,-1 0 0 0 0,0-1 0 0 0,0 1 1 0 0,1-1-1 0 0,-1 1 0 0 0,0 0 0 0 0,0-1 0 0 0,0 2 0 0 0,0-1 13 0 0,0 1 0 0 0,-1 0 0 0 0,1-1-1 0 0,-1 1 1 0 0,1-1 0 0 0,-1 1 0 0 0,0-1 0 0 0,1 1-1 0 0,-1-1 1 0 0,0 0 0 0 0,-1 2 0 0 0,-3 3 60 0 0,-1 0 1 0 0,1 0-1 0 0,-11 8 1 0 0,-23 10 107 0 0,7-5-784 0 0,-7 6-2336 0 0,18-13-5109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26 379 4608 0 0,'0'0'208'0'0,"-17"-5"32"0"0,10-6 1823 0 0,7 8-935 0 0,-1 0 1 0 0,1 0-1 0 0,0 0 0 0 0,-1 0 0 0 0,2 0 0 0 0,-1-3 1 0 0,4-18 6895 0 0,0 11-5734 0 0,4-18-1395 0 0,1 1-1 0 0,2 0 0 0 0,1 1 1 0 0,32-54-1 0 0,-44 83-893 0 0,0-1-1 0 0,0 1 1 0 0,0 0-1 0 0,1-1 1 0 0,-1 1-1 0 0,0 0 1 0 0,0 0-1 0 0,1-1 1 0 0,-1 1-1 0 0,0 0 1 0 0,1 0-1 0 0,-1-1 1 0 0,0 1 0 0 0,1 0-1 0 0,-1 0 1 0 0,0 0-1 0 0,1-1 1 0 0,-1 1-1 0 0,1 0 1 0 0,-1 0-1 0 0,0 0 1 0 0,1 0-1 0 0,-1 0 1 0 0,0 0-1 0 0,1 0 1 0 0,-1 0-1 0 0,1 0 1 0 0,-1 0-1 0 0,0 0 1 0 0,1 0 0 0 0,-1 0-1 0 0,1 0 1 0 0,-1 0-1 0 0,0 1 1 0 0,1-1-1 0 0,-1 0 1 0 0,0 0-1 0 0,1 0 1 0 0,-1 1-1 0 0,0-1 1 0 0,1 0-1 0 0,-1 0 1 0 0,0 1-1 0 0,1-1 1 0 0,-1 0 0 0 0,1 1-1 0 0,8 13-5 0 0,-9-14 5 0 0,62 132 245 0 0,-62-131-227 0 0,1 0-1 0 0,-1-1 0 0 0,0 1 0 0 0,1 0 1 0 0,-1-1-1 0 0,0 1 0 0 0,1-1 0 0 0,-1 1 0 0 0,1 0 1 0 0,-1-1-1 0 0,1 1 0 0 0,-1-1 0 0 0,1 0 1 0 0,0 1-1 0 0,-1-1 0 0 0,1 1 0 0 0,0-1 0 0 0,-1 0 1 0 0,1 1-1 0 0,0-1 0 0 0,-1 0 0 0 0,1 0 0 0 0,0 0 1 0 0,-1 1-1 0 0,1-1 0 0 0,0 0 0 0 0,0 0 1 0 0,0 0-1 0 0,0-1 18 0 0,0 1 1 0 0,0-1-1 0 0,0 1 1 0 0,0-1-1 0 0,0 1 1 0 0,0-1-1 0 0,0 1 1 0 0,0-1-1 0 0,0 0 0 0 0,0 0 1 0 0,0 1-1 0 0,0-1 1 0 0,-1 0-1 0 0,1 0 1 0 0,0 0-1 0 0,-1 0 1 0 0,1 0-1 0 0,0-1 1 0 0,10-23 308 0 0,10-31 1 0 0,-14 38-333 0 0,0-2 30 0 0,-3 6-266 0 0,2-1 0 0 0,10-21 1 0 0,-14 33-20 0 0,0 0 1 0 0,0-1-1 0 0,0 1 1 0 0,0 0 0 0 0,1 0-1 0 0,-1 1 1 0 0,1-1-1 0 0,0 1 1 0 0,0-1 0 0 0,0 1-1 0 0,0 0 1 0 0,0 0-1 0 0,0 0 1 0 0,1 0 0 0 0,5-2-1 0 0,17-4-4178 0 0,-15 3 1934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14280 0 0,'-6'2'465'0'0,"0"0"0"0"0,0 0 0 0 0,0 1 0 0 0,0-1 0 0 0,0 1 0 0 0,1 1 0 0 0,-9 5 0 0 0,11-7 139 0 0,0 1 1 0 0,1 0-1 0 0,-1 0 0 0 0,0 0 1 0 0,1 0-1 0 0,0 0 0 0 0,0 0 1 0 0,0 1-1 0 0,0-1 0 0 0,0 0 1 0 0,1 1-1 0 0,-1 0 0 0 0,-1 6 1 0 0,3-9-526 0 0,0 1 0 0 0,0-1 0 0 0,-1 0 0 0 0,1 0 0 0 0,0 0 0 0 0,0 1 0 0 0,0-1 0 0 0,0 0 0 0 0,1 0 0 0 0,-1 0 0 0 0,0 0 0 0 0,0 1-1 0 0,1-1 1 0 0,-1 0 0 0 0,1 0 0 0 0,-1 0 0 0 0,1 0 0 0 0,-1 0 0 0 0,1 0 0 0 0,1 2 0 0 0,-1-2-6 0 0,1 0 0 0 0,-1 1 0 0 0,1-1 0 0 0,0 0 0 0 0,-1 0-1 0 0,1 0 1 0 0,0 0 0 0 0,0 0 0 0 0,-1-1 0 0 0,1 1 0 0 0,3 0-1 0 0,2 1 103 0 0,1-1-1 0 0,-1 0 0 0 0,1-1 1 0 0,0 0-1 0 0,9-1 0 0 0,13-2 506 0 0,-29 3-333 0 0,2 7 113 0 0,-3-6-464 0 0,0 0 1 0 0,1 0-1 0 0,-1 0 0 0 0,1 0 1 0 0,-1 0-1 0 0,0 0 0 0 0,0 0 1 0 0,0 1-1 0 0,0-1 0 0 0,0 0 1 0 0,0 0-1 0 0,0 0 0 0 0,0 0 1 0 0,0 0-1 0 0,-1 0 0 0 0,1 0 0 0 0,0 0 1 0 0,-1 1-1 0 0,0 0 0 0 0,-7 14-665 0 0,-2 0 0 0 0,0 0 0 0 0,0-1 0 0 0,-1-1 0 0 0,-26 26 0 0 0,19-25-1234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7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18863 0 0,'0'0'1706'0'0,"12"-5"-1262"0"0,146-65 7479 0 0,-154 69-7808 0 0,0-1 0 0 0,0 1 0 0 0,0 0 0 0 0,0 0 0 0 0,0 1 0 0 0,0-1 0 0 0,0 1 0 0 0,0 0 0 0 0,0 0 0 0 0,5 0 0 0 0,-7 1-91 0 0,0-1 0 0 0,0 0 0 0 0,-1 1 0 0 0,1 0 0 0 0,0-1 0 0 0,-1 1 1 0 0,1 0-1 0 0,0 0 0 0 0,-1 0 0 0 0,1 0 0 0 0,-1 0 0 0 0,1 0 0 0 0,-1 0 1 0 0,0 0-1 0 0,1 1 0 0 0,-1-1 0 0 0,0 1 0 0 0,0-1 0 0 0,0 1 1 0 0,0-1-1 0 0,0 1 0 0 0,0-1 0 0 0,-1 1 0 0 0,1 0 0 0 0,0 3 0 0 0,1 3-3 0 0,-1 0 0 0 0,0 0 0 0 0,0 1 0 0 0,-1-1 0 0 0,0 0 0 0 0,0 1 0 0 0,-1-1 0 0 0,-1 0 0 0 0,1 0 0 0 0,-5 12 0 0 0,-4 11 78 0 0,-19 39 0 0 0,17-44-56 0 0,3-6-26 0 0,0-1 6 0 0,1 0 0 0 0,0 0-1 0 0,2 1 1 0 0,-5 23 0 0 0,14-25-4 0 0,-3-17-18 0 0,0-1 0 0 0,0 1 1 0 0,1 0-1 0 0,-1-1 0 0 0,0 1 0 0 0,0-1 1 0 0,1 1-1 0 0,-1 0 0 0 0,1-1 1 0 0,-1 1-1 0 0,1-1 0 0 0,-1 1 0 0 0,1-1 1 0 0,-1 1-1 0 0,1-1 0 0 0,-1 1 1 0 0,1-1-1 0 0,-1 0 0 0 0,1 1 0 0 0,0-1 1 0 0,-1 0-1 0 0,1 1 0 0 0,0-1 1 0 0,-1 0-1 0 0,1 0 0 0 0,1 1 0 0 0,6-2-6 0 0,0-1 0 0 0,1 1 0 0 0,-1-1 0 0 0,0 0 0 0 0,0-1-1 0 0,11-5 1 0 0,17-5-203 0 0,50-8-1563 0 0,-40 11-7532 0 0,-24 5 601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4144 0 0,'-9'-13'15125'0'0,"24"13"-13127"0"0,70 7-50 0 0,-62-5-1866 0 0,-12-2-135 0 0,-1 1 0 0 0,0 0 0 0 0,0 0 0 0 0,0 1 0 0 0,0 1 0 0 0,0-1 0 0 0,-1 2 0 0 0,1-1 0 0 0,13 8 0 0 0,-17-6-1339 0 0,-3 3-432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7:5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4608 0 0,'3'0'16421'0'0,"5"-3"-14959"0"0,-2 0-1315 0 0,0 0 0 0 0,0 0 0 0 0,9-2-1 0 0,8-3-9 0 0,1-1-72 0 0,0 1 0 0 0,0 2 0 0 0,0 0 0 0 0,29-3 0 0 0,13 2-2670 0 0,-39 4 1141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8:0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60 11976 0 0,'0'0'1200'0'0,"0"0"-1099"0"0,0-2-90 0 0,0-3-11 0 0,0 4 0 0 0,0 0 0 0 0,0 1 0 0 0,0-1 0 0 0,0 1 0 0 0,0-1 0 0 0,0 0 0 0 0,0 1 0 0 0,0-1 0 0 0,0 1 0 0 0,1-1 0 0 0,-1 1 0 0 0,0-1 0 0 0,0 0 0 0 0,0 1 0 0 0,1-1 0 0 0,-1 1 0 0 0,0-1 0 0 0,1 1 0 0 0,-1-1 0 0 0,0 1 0 0 0,1-1 0 0 0,-1 1 0 0 0,1-1 0 0 0,2-3 0 0 0,-2 2 152 0 0,0-1 0 0 0,0 1 0 0 0,0 0 0 0 0,0 0 0 0 0,0-1 0 0 0,1 1 0 0 0,-1 0 0 0 0,1 0 0 0 0,-1 1 0 0 0,1-1 0 0 0,0 0 0 0 0,-1 0 0 0 0,1 1 0 0 0,0-1 0 0 0,6-2 6125 0 0,-9 5-6164 0 0,-1 0 1 0 0,1 0-1 0 0,0 0 1 0 0,0 0-1 0 0,0 0 1 0 0,0 0-1 0 0,0 1 1 0 0,-2 1-1 0 0,-12 15 289 0 0,-3 5-139 0 0,7-1-256 0 0,0 0-1 0 0,1 1 0 0 0,2 1 0 0 0,0 0 1 0 0,2 0-1 0 0,-5 32 0 0 0,9-32 217 0 0,0 1 0 0 0,1-1-1 0 0,2 1 1 0 0,6 46 0 0 0,-5-60-176 0 0,1 0 0 0 0,0 0 0 0 0,1 0 0 0 0,1 0 0 0 0,-1 0 1 0 0,1-1-1 0 0,1 0 0 0 0,0 0 0 0 0,11 13 0 0 0,-13-17-19 0 0,1 0 0 0 0,1 0-1 0 0,-1-1 1 0 0,1 1 0 0 0,0-1-1 0 0,0-1 1 0 0,1 1 0 0 0,-1-1-1 0 0,1 0 1 0 0,0-1 0 0 0,0 0-1 0 0,0 0 1 0 0,1 0 0 0 0,13 3-1 0 0,-18-6-23 0 0,0 1 0 0 0,0-1 0 0 0,0 0 0 0 0,0 0 0 0 0,0 0 0 0 0,0-1 0 0 0,0 1 0 0 0,0-1 0 0 0,0 1 0 0 0,0-1 0 0 0,0 0 0 0 0,-1 0 0 0 0,1 0 0 0 0,0-1 0 0 0,-1 1-1 0 0,1-1 1 0 0,3-2 0 0 0,-3 1 20 0 0,1 0 0 0 0,-1 0 0 0 0,-1 0 0 0 0,1-1 0 0 0,0 1 0 0 0,-1-1 0 0 0,0 0 0 0 0,1 1 0 0 0,-2-1-1 0 0,1 0 1 0 0,2-6 0 0 0,-3 5 85 0 0,1 0-1 0 0,-1 0 1 0 0,0-1-1 0 0,0 1 0 0 0,0 0 1 0 0,-1-1-1 0 0,0 1 1 0 0,0-1-1 0 0,0 1 1 0 0,-1-1-1 0 0,0 1 0 0 0,0 0 1 0 0,0-1-1 0 0,-1 1 1 0 0,1 0-1 0 0,-1 0 1 0 0,0 0-1 0 0,-1 0 0 0 0,-4-8 1 0 0,5 11-76 0 0,0 0-1 0 0,0 0 1 0 0,0 1 0 0 0,0-1-1 0 0,0 0 1 0 0,-1 1 0 0 0,1-1-1 0 0,0 1 1 0 0,-1 0 0 0 0,1 0 0 0 0,-1 0-1 0 0,1 0 1 0 0,-1 0 0 0 0,1 1-1 0 0,-1-1 1 0 0,0 1 0 0 0,1-1 0 0 0,-1 1-1 0 0,0 0 1 0 0,-4 1 0 0 0,-4 0 160 0 0,0 1 0 0 0,0 1 0 0 0,-18 6 0 0 0,11-3-123 0 0,2-1-70 0 0,1 2 0 0 0,-24 12 0 0 0,14-5 0 0 0,18-12-909 0 0,7-5-1167 0 0,10-7-1671 0 0,4-1 1021 0 0,5-2-4783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8:0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17823 0 0,'1'-2'167'0'0,"-1"1"0"0"0,1 0 0 0 0,-1 0 0 0 0,1 0 0 0 0,-1 0 0 0 0,1 0 0 0 0,-1 0 0 0 0,1 0 0 0 0,0 0 0 0 0,0 0 0 0 0,-1 0 0 0 0,1 0-1 0 0,0 1 1 0 0,0-1 0 0 0,0 0 0 0 0,0 1 0 0 0,0-1 0 0 0,0 0 0 0 0,2 0 0 0 0,23-11 1724 0 0,-23 11-1738 0 0,25-9 1436 0 0,39-8 0 0 0,8-2-430 0 0,-4 2-980 0 0,-55 13-189 0 0,-1 2 1 0 0,18-3 0 0 0,-9 3-662 0 0,-18 3 959 0 0,-3 2-2083 0 0,-18 5-5770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8:0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 15608 0 0,'-1'-11'8029'0'0,"-37"127"-6157"0"0,37-112-1787 0 0,0 1 1 0 0,0-1-1 0 0,1 1 1 0 0,-1-1-1 0 0,1 1 1 0 0,0-1-1 0 0,1 1 1 0 0,0 4-1 0 0,0 12 252 0 0,-1-20-317 0 0,1 1-1 0 0,-1-1 1 0 0,1 0-1 0 0,-1 1 1 0 0,1-1-1 0 0,-1 0 1 0 0,1 1-1 0 0,0-1 1 0 0,0 0 0 0 0,-1 0-1 0 0,1 0 1 0 0,0 1-1 0 0,0-1 1 0 0,0 0-1 0 0,0 0 1 0 0,3 1-1 0 0,-3-1-6 0 0,0 0 1 0 0,-1-1-1 0 0,1 1 0 0 0,0-1 0 0 0,1 1 0 0 0,-1 0 0 0 0,0-1 1 0 0,0 0-1 0 0,0 1 0 0 0,0-1 0 0 0,0 0 0 0 0,0 1 0 0 0,1-1 1 0 0,-1 0-1 0 0,0 0 0 0 0,0 0 0 0 0,0 0 0 0 0,1 0 0 0 0,-1 0 1 0 0,0 0-1 0 0,0-1 0 0 0,0 1 0 0 0,2-1 0 0 0,87-43 344 0 0,-79 39-213 0 0,0 1 0 0 0,0 0-1 0 0,0 1 1 0 0,0 0-1 0 0,13-1 1 0 0,-18 4-88 0 0,-1-1 1 0 0,0 1-1 0 0,0 0 1 0 0,1 0-1 0 0,-1 1 1 0 0,0 0-1 0 0,0 0 1 0 0,0 0-1 0 0,0 0 1 0 0,0 1-1 0 0,0 0 1 0 0,0 0-1 0 0,6 3 0 0 0,-9-3-40 0 0,0-1-1 0 0,0 0 0 0 0,-1 1 1 0 0,1-1-1 0 0,0 1 0 0 0,-1 0 1 0 0,1 0-1 0 0,-1-1 0 0 0,0 1 1 0 0,0 0-1 0 0,0 0 0 0 0,1 0 1 0 0,-2 0-1 0 0,1 0 0 0 0,1 3 1 0 0,-1 0 25 0 0,0-1 0 0 0,-1 0 1 0 0,1 0-1 0 0,-1 0 1 0 0,0 1-1 0 0,0-1 1 0 0,-2 7-1 0 0,-1 2-23 0 0,0 0 0 0 0,-1 0 0 0 0,-1 0 0 0 0,-6 12 0 0 0,2-7 2 0 0,0 0-1 0 0,-1-1 1 0 0,-1-1-1 0 0,-1 1 0 0 0,-22 23 1 0 0,26-32-302 0 0,0 0-1 0 0,0-1 1 0 0,0 0 0 0 0,-1-1 0 0 0,0 0-1 0 0,-1 0 1 0 0,1-1 0 0 0,-1 0-1 0 0,0-1 1 0 0,-1 0 0 0 0,-19 5 0 0 0,6-4-2322 0 0,3-2-6205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8:4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36 4608 0 0,'0'0'1489'0'0,"-3"-20"11533"0"0,-9 5-3058 0 0,21 23-9089 0 0,69 62 97 0 0,-66-59-898 0 0,-2 0 0 0 0,1 0 0 0 0,-2 1 0 0 0,1 0 0 0 0,-2 0 0 0 0,0 1 0 0 0,0 1 0 0 0,-1-1 0 0 0,-1 1 0 0 0,0 0 0 0 0,-1 0 0 0 0,4 20 0 0 0,-5-16 14 0 0,-1 1-1 0 0,-1 0 1 0 0,-1 0-1 0 0,0 1 1 0 0,-2-1-1 0 0,0 0 1 0 0,-1 0-1 0 0,-1 0 1 0 0,-7 26-1 0 0,6-31-137 0 0,-1 0 1 0 0,0-1-1 0 0,-1 1 1 0 0,-1-1-1 0 0,0 0 0 0 0,-1-1 1 0 0,0 0-1 0 0,-12 14 1 0 0,16-21 6 0 0,0-1 1 0 0,-1 0 0 0 0,1 0 0 0 0,-1-1-1 0 0,0 1 1 0 0,0-1 0 0 0,0 0 0 0 0,0-1-1 0 0,0 1 1 0 0,-8 2 0 0 0,9-4 8 0 0,0 0 0 0 0,0-1 0 0 0,0 1 0 0 0,-1-1 0 0 0,1 0 0 0 0,0 0 0 0 0,0 0 0 0 0,-1 0 0 0 0,1-1 0 0 0,0 0 0 0 0,0 0 0 0 0,0 0 0 0 0,0 0 0 0 0,0-1 0 0 0,-7-3 0 0 0,5 2-1158 0 0,1-1-57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11 394 6392 0 0,'0'0'305'0'0,"3"10"54"0"0,-2-7 213 0 0,0 0 0 0 0,0 0 1 0 0,1 0-1 0 0,-1 0 0 0 0,1-1 1 0 0,-1 1-1 0 0,4 4 0 0 0,1 0 756 0 0,2 2-213 0 0,-2-5-163 0 0,-6-3-805 0 0,7 10 7951 0 0,-9-17-7054 0 0,-11-40-131 0 0,6 23-691 0 0,-7-46 0 0 0,-2-44 438 0 0,14 95-441 0 0,1 0 0 0 0,2-35 0 0 0,0 15 20 0 0,-1 32-203 0 0,1-1 0 0 0,-1 1 0 0 0,1 0-1 0 0,0 0 1 0 0,0 0 0 0 0,4-10 0 0 0,-5 16-36 0 0,0 0 0 0 0,0-1 1 0 0,0 1-1 0 0,1-1 0 0 0,-1 1 0 0 0,0 0 1 0 0,0-1-1 0 0,0 1 0 0 0,1 0 1 0 0,-1-1-1 0 0,0 1 0 0 0,0 0 0 0 0,1-1 1 0 0,-1 1-1 0 0,0 0 0 0 0,1-1 0 0 0,-1 1 1 0 0,0 0-1 0 0,1 0 0 0 0,-1 0 1 0 0,1-1-1 0 0,-1 1 0 0 0,0 0 0 0 0,1 0 1 0 0,-1 0-1 0 0,1 0 0 0 0,-1 0 0 0 0,0 0 1 0 0,1 0-1 0 0,-1 0 0 0 0,1 0 1 0 0,-1 0-1 0 0,1 0 0 0 0,-1 0 0 0 0,0 0 1 0 0,1 0-1 0 0,-1 0 0 0 0,1 0 0 0 0,-1 0 1 0 0,0 1-1 0 0,1-1 0 0 0,-1 0 1 0 0,1 0-1 0 0,-1 0 0 0 0,0 1 0 0 0,1-1 1 0 0,-1 0-1 0 0,1 1 0 0 0,2 2 0 0 0,0 0 0 0 0,-1 0 0 0 0,1 1 0 0 0,-1-1 0 0 0,1 1 0 0 0,-1-1 0 0 0,0 1 0 0 0,0 0 0 0 0,-1 0 0 0 0,1 0 0 0 0,-1 0 0 0 0,1 6 0 0 0,1-1 0 0 0,1 3 0 0 0,-2-6 0 0 0,0 0 0 0 0,0 0 0 0 0,1 0 0 0 0,4 8 0 0 0,1 3 0 0 0,-6-13 0 0 0,0 0 0 0 0,0 0 0 0 0,0-1 0 0 0,0 1 0 0 0,5 6 0 0 0,9 12 0 0 0,-15-19 0 0 0,1 0 0 0 0,-1-1 0 0 0,1 1 0 0 0,0-1 0 0 0,-1 1 0 0 0,1-1 0 0 0,0 0 0 0 0,1 0 0 0 0,-1 1 0 0 0,0-1 0 0 0,1-1 0 0 0,-1 1 0 0 0,1 0 0 0 0,-1-1 0 0 0,5 3 0 0 0,-5-4 3 0 0,-1 1-1 0 0,1-1 1 0 0,-1 1-1 0 0,1-1 1 0 0,-1 0-1 0 0,1 1 1 0 0,0-1-1 0 0,-1 0 1 0 0,1 0 0 0 0,-1 0-1 0 0,1 0 1 0 0,-1-1-1 0 0,1 1 1 0 0,-1 0-1 0 0,1-1 1 0 0,-1 1-1 0 0,1-1 1 0 0,-1 1-1 0 0,1-1 1 0 0,1-1-1 0 0,0-2 12 0 0,0 0-1 0 0,0 0 0 0 0,0 0 1 0 0,-1 0-1 0 0,0-1 0 0 0,0 1 0 0 0,0-1 1 0 0,0 0-1 0 0,-1 1 0 0 0,1-1 1 0 0,-1 0-1 0 0,0-6 0 0 0,4-10 28 0 0,6-33 90 0 0,-8 37 73 0 0,1 0 0 0 0,11-32 1 0 0,-15 48-185 0 0,0 0 1 0 0,0 0-1 0 0,1 1 1 0 0,-1-1-1 0 0,0 0 1 0 0,1 0-1 0 0,-1 1 1 0 0,1-1-1 0 0,-1 0 0 0 0,1 1 1 0 0,-1-1-1 0 0,1 0 1 0 0,0 1-1 0 0,-1-1 1 0 0,1 1-1 0 0,0-1 1 0 0,-1 1-1 0 0,2-1 1 0 0,-1 1-13 0 0,-1 0 1 0 0,1 0-1 0 0,0 0 0 0 0,0 0 1 0 0,0 1-1 0 0,0-1 1 0 0,-1 0-1 0 0,1 0 0 0 0,0 1 1 0 0,0-1-1 0 0,0 0 1 0 0,-1 1-1 0 0,1-1 1 0 0,0 1-1 0 0,-1-1 0 0 0,1 1 1 0 0,0-1-1 0 0,-1 1 1 0 0,2 1-1 0 0,2 4 1 0 0,0 0 0 0 0,0 0 0 0 0,0 1 0 0 0,-1 0 0 0 0,0-1 0 0 0,0 1 0 0 0,2 8 0 0 0,4 17 3 0 0,7 16 29 0 0,-6-20-29 0 0,-8-22-141 0 0,0 0-1 0 0,0 0 1 0 0,0-1-1 0 0,1 1 1 0 0,4 7-1 0 0,-2-5-491 0 0,-5-7 483 0 0,0 0-1 0 0,0-1 1 0 0,1 1 0 0 0,-1 0 0 0 0,0 0 0 0 0,1 0-1 0 0,-1 0 1 0 0,1 0 0 0 0,0-1 0 0 0,-1 1-1 0 0,1 0 1 0 0,-1-1 0 0 0,1 1 0 0 0,0 0 0 0 0,0-1-1 0 0,-1 1 1 0 0,1-1 0 0 0,0 1 0 0 0,0-1-1 0 0,0 1 1 0 0,0-1 0 0 0,-1 1 0 0 0,3-1 0 0 0,3-1-1596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18 11688 0 0,'0'0'1060'0'0,"-6"-13"225"0"0,5 13-1156 0 0,1-1 1 0 0,-1 1 0 0 0,0 0-1 0 0,1-1 1 0 0,-1 1-1 0 0,1-1 1 0 0,-1 1 0 0 0,0 0-1 0 0,1 0 1 0 0,-1-1-1 0 0,1 1 1 0 0,-1 0 0 0 0,0 0-1 0 0,0 0 1 0 0,1-1-1 0 0,-1 1 1 0 0,0 0-1 0 0,1 0 1 0 0,-1 0 0 0 0,0 0-1 0 0,1 0 1 0 0,-2 1-1 0 0,0-1-21 0 0,1 1-1 0 0,-1 0 0 0 0,0-1 1 0 0,1 1-1 0 0,-1 0 0 0 0,0 0 1 0 0,1 0-1 0 0,-3 2 0 0 0,-2 3-155 0 0,-1 0 0 0 0,-9 14-1 0 0,13-16 206 0 0,-13 16-64 0 0,2 1 0 0 0,-13 23-1 0 0,21-33 55 0 0,1 0-1 0 0,0 1 1 0 0,1-1 0 0 0,0 1-1 0 0,0 0 1 0 0,-1 14-1 0 0,2-9 86 0 0,2-14-106 0 0,1 1 0 0 0,-1 0 0 0 0,0-1 0 0 0,1 1 0 0 0,0 0 0 0 0,0 0 0 0 0,0-1 0 0 0,1 1 0 0 0,-1 0 0 0 0,2 5 0 0 0,-1-8-97 0 0,0 0 0 0 0,-1-1 1 0 0,1 1-1 0 0,0-1 0 0 0,0 0 0 0 0,0 1 1 0 0,0-1-1 0 0,0 0 0 0 0,-1 1 0 0 0,1-1 1 0 0,0 0-1 0 0,0 0 0 0 0,0 0 0 0 0,0 0 1 0 0,0 0-1 0 0,0 0 0 0 0,0 0 1 0 0,0 0-1 0 0,0 0 0 0 0,1 0 0 0 0,1-1 11 0 0,1 0 0 0 0,-1 0 0 0 0,0 0 0 0 0,0-1 0 0 0,0 1 0 0 0,0 0 0 0 0,0-1 0 0 0,0 0 0 0 0,0 0 0 0 0,-1 0 0 0 0,1 0 0 0 0,2-3 0 0 0,4-5 141 0 0,14-20 1 0 0,-6 8 87 0 0,-2 2-13 0 0,-9 13-69 0 0,-1 0 0 0 0,2 0 0 0 0,6-7 0 0 0,-12 14-171 0 0,-1-1-1 0 0,0 1 1 0 0,1-1-1 0 0,-1 1 1 0 0,0 0 0 0 0,1-1-1 0 0,-1 1 1 0 0,1 0-1 0 0,-1-1 1 0 0,1 1-1 0 0,-1 0 1 0 0,1 0-1 0 0,-1-1 1 0 0,1 1-1 0 0,-1 0 1 0 0,1 0-1 0 0,-1 0 1 0 0,1 0 0 0 0,-1 0-1 0 0,1 0 1 0 0,-1 0-1 0 0,1 0 1 0 0,-1 0-1 0 0,1 0 1 0 0,-1 0-1 0 0,1 0 1 0 0,-1 0-1 0 0,1 0 1 0 0,-1 0-1 0 0,1 0 1 0 0,0 1 0 0 0,-1-1-1 0 0,0 0 1 0 0,1 0-1 0 0,-1 1 1 0 0,1-1-1 0 0,-1 0 1 0 0,1 1-1 0 0,-1-1 1 0 0,0 0-1 0 0,1 1 1 0 0,-1-1-1 0 0,0 1 1 0 0,1-1 0 0 0,-1 1-1 0 0,0-1 1 0 0,1 1-1 0 0,-1-1 1 0 0,0 1-1 0 0,0-1 1 0 0,0 1-1 0 0,0-1 1 0 0,1 1-1 0 0,-1-1 1 0 0,0 2-1 0 0,1 4-3 0 0,1 0-1 0 0,-1 1 0 0 0,0 10 0 0 0,-1-12 58 0 0,1 4-101 0 0,0 0-1 0 0,0 0 1 0 0,1 0 0 0 0,0-1-1 0 0,1 1 1 0 0,6 15-1 0 0,-8-22-195 0 0,0 0 0 0 0,0 1-1 0 0,1-1 1 0 0,-1 0 0 0 0,1 0-1 0 0,-1 0 1 0 0,1 0-1 0 0,0 0 1 0 0,0 0 0 0 0,0-1-1 0 0,0 1 1 0 0,0-1 0 0 0,0 1-1 0 0,0-1 1 0 0,0 0 0 0 0,1 0-1 0 0,-1 0 1 0 0,0 0-1 0 0,1 0 1 0 0,-1 0 0 0 0,1 0-1 0 0,-1-1 1 0 0,1 0 0 0 0,0 1-1 0 0,-1-1 1 0 0,1 0 0 0 0,4-1-1 0 0,16-4-2049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8 312 15664 0 0,'0'0'1187'0'0,"14"-11"-655"0"0,-4-12 798 0 0,-1-1 0 0 0,7-28-1 0 0,-3 9-887 0 0,-12 39-413 0 0,6-17 87 0 0,-1 0 0 0 0,5-28 0 0 0,-11 44-22 0 0,0 1-1 0 0,0-1 1 0 0,0 0 0 0 0,-1 1-1 0 0,1-1 1 0 0,-1 1-1 0 0,0-1 1 0 0,0 1-1 0 0,-1-1 1 0 0,1 1-1 0 0,-3-6 1 0 0,3 10-60 0 0,1 0 0 0 0,0-1 1 0 0,0 1-1 0 0,0 0 0 0 0,-1 0 0 0 0,1-1 1 0 0,0 1-1 0 0,0 0 0 0 0,0 0 0 0 0,-1 0 1 0 0,1-1-1 0 0,0 1 0 0 0,-1 0 0 0 0,1 0 1 0 0,0 0-1 0 0,0 0 0 0 0,-1 0 1 0 0,1-1-1 0 0,0 1 0 0 0,-1 0 0 0 0,1 0 1 0 0,0 0-1 0 0,-1 0 0 0 0,1 0 0 0 0,0 0 1 0 0,-1 0-1 0 0,1 0 0 0 0,0 0 0 0 0,-1 0 1 0 0,1 0-1 0 0,0 0 0 0 0,-1 1 0 0 0,1-1 1 0 0,0 0-1 0 0,-1 0 0 0 0,1 0 0 0 0,0 0 1 0 0,0 0-1 0 0,-1 1 0 0 0,1-1 0 0 0,0 0 1 0 0,0 0-1 0 0,-1 1 0 0 0,1-1 0 0 0,0 0 1 0 0,0 0-1 0 0,-1 1 0 0 0,1-1 0 0 0,-11 16 952 0 0,10-14-861 0 0,-6 10 302 0 0,0 2 0 0 0,1-1-1 0 0,0 0 1 0 0,1 1-1 0 0,-3 16 1 0 0,-1-2 22 0 0,7-25-401 0 0,1 1 0 0 0,-1 0 0 0 0,1-1 0 0 0,0 1 0 0 0,0 0 0 0 0,0 0 0 0 0,1 0 0 0 0,-1 0 0 0 0,1 0-1 0 0,0 0 1 0 0,0 0 0 0 0,1 0 0 0 0,0 7 0 0 0,1-5-5 0 0,0 0 0 0 0,1 0 0 0 0,-1 0 0 0 0,1 0 0 0 0,0 0 0 0 0,1-1-1 0 0,7 11 1 0 0,-10-15-48 0 0,1 1 0 0 0,-1-1 0 0 0,1 1 0 0 0,-1-1 0 0 0,1 0 0 0 0,0 0 0 0 0,-1 0 0 0 0,1 0 0 0 0,0 0 0 0 0,0 0 0 0 0,0 0-1 0 0,0 0 1 0 0,0-1 0 0 0,0 1 0 0 0,0-1 0 0 0,0 0 0 0 0,0 1 0 0 0,0-1 0 0 0,0 0 0 0 0,0 0 0 0 0,0 0 0 0 0,0 0 0 0 0,0-1-1 0 0,0 1 1 0 0,0 0 0 0 0,0-1 0 0 0,0 0 0 0 0,4-1 0 0 0,-2 0-314 0 0,0 0 0 0 0,0-1 0 0 0,-1 1 0 0 0,1-1 0 0 0,-1 0 0 0 0,1 0-1 0 0,-1 0 1 0 0,5-7 0 0 0,11-16-7069 0 0,-5 1-1115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0,'0'0'1920'0'0,"1"8"-1544"0"0,45 193 4797 0 0,39 96-4407 0 0,-71-250-774 0 0,-9-26-116 0 0,1 1 0 0 0,1-1 0 0 0,2 0 0 0 0,0-1 0 0 0,12 20 0 0 0,-11-24-626 0 0,1 3-1916 0 0,-2-8-3299 0 0,1-1-2352 0 0</inkml:trace>
  <inkml:trace contextRef="#ctx0" brushRef="#br0" timeOffset="1">51 501 22863 0 0,'0'0'2071'0'0,"1"-12"-378"0"0,-1 10-1564 0 0,1 0 0 0 0,-1 0-1 0 0,1 0 1 0 0,0 1 0 0 0,-1-1-1 0 0,1 0 1 0 0,0 1 0 0 0,0-1-1 0 0,0 1 1 0 0,1-1 0 0 0,-1 1-1 0 0,2-2 1 0 0,18-16 317 0 0,-14 14-258 0 0,8-7-160 0 0,0 1 0 0 0,1 1 0 0 0,18-8 0 0 0,24-7-2793 0 0,-36 17 1235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17 149 2304 0 0,'-8'-5'2284'0'0,"7"1"-1438"0"0,-1-1 0 0 0,1 0 1 0 0,0 1-1 0 0,0-1 0 0 0,0 0 1 0 0,0 0-1 0 0,1 1 0 0 0,0-1 1 0 0,0 0-1 0 0,1-5 0 0 0,-2-23 1704 0 0,1 25-1539 0 0,0 0 0 0 0,0 0 0 0 0,1-1-1 0 0,3-12 2195 0 0,2 144-2543 0 0,-1-49-490 0 0,-2-34 104 0 0,1 0 1 0 0,2 0-1 0 0,1 0 1 0 0,21 60-1 0 0,-25-94-192 0 0,0 0 0 0 0,0 1 0 0 0,0-1 0 0 0,1-1 0 0 0,5 7-1 0 0,-9-12-82 0 0,1 0 18 0 0,0 1 0 0 0,0-1 0 0 0,1 0-1 0 0,-1 0 1 0 0,0 1 0 0 0,0-1 0 0 0,1 0-1 0 0,-1 0 1 0 0,0 0 0 0 0,1 0 0 0 0,-1 0 0 0 0,0 0-1 0 0,3-1 1 0 0,-3 0-3 0 0,1 1 4 0 0,1-1 1 0 0,0 0-1 0 0,-1 0 1 0 0,1 0-1 0 0,-1-1 1 0 0,0 1-1 0 0,1-1 1 0 0,-1 1-1 0 0,0-1 1 0 0,0 0 0 0 0,0 0-1 0 0,0 0 1 0 0,0 0-1 0 0,0 0 1 0 0,1-3-1 0 0,5-7 143 0 0,11-22-1 0 0,-13 22-43 0 0,1-3 100 0 0,2 1 1 0 0,0-1-1 0 0,0 1 1 0 0,1 1-1 0 0,1 0 1 0 0,1 0-1 0 0,22-19 1 0 0,-34 31-216 0 0,1 1 1 0 0,-1 0-1 0 0,1-1 1 0 0,-1 1-1 0 0,1 0 1 0 0,-1-1-1 0 0,1 1 1 0 0,-1 0-1 0 0,1-1 1 0 0,-1 1-1 0 0,1 0 1 0 0,-1 0-1 0 0,1 0 1 0 0,-1 0-1 0 0,1 0 1 0 0,0-1-1 0 0,-1 1 1 0 0,1 0-1 0 0,-1 0 1 0 0,1 0-1 0 0,-1 0 1 0 0,1 0-1 0 0,0 1 1 0 0,-1-1-1 0 0,1 0 1 0 0,-1 0-1 0 0,1 0 1 0 0,-1 0-1 0 0,1 1 1 0 0,-1-1-1 0 0,1 0 1 0 0,-1 1-1 0 0,1-1 1 0 0,-1 0-1 0 0,1 1 1 0 0,-1-1-1 0 0,1 0 1 0 0,-1 1-1 0 0,0-1 1 0 0,1 1-1 0 0,-1-1 1 0 0,0 1-1 0 0,1-1 1 0 0,-1 1-1 0 0,0-1 1 0 0,1 2-1 0 0,1 3 1 0 0,-1 0-1 0 0,1 0 1 0 0,-1 0-1 0 0,1 8 1 0 0,0 1-15 0 0,0-7-577 0 0,-1-4 451 0 0,0 0 0 0 0,0 1 0 0 0,1-1 1 0 0,-1 0-1 0 0,1 1 0 0 0,2 3 0 0 0,-4-7-104 0 0,1 1-1 0 0,0 0 0 0 0,-1-1 1 0 0,1 1-1 0 0,0 0 0 0 0,-1-1 1 0 0,1 1-1 0 0,0-1 0 0 0,0 0 1 0 0,-1 1-1 0 0,1-1 0 0 0,1 1 0 0 0,0-1-339 0 0,-1 1-1 0 0,0-1 1 0 0,0 0-1 0 0,0 0 1 0 0,0 0-1 0 0,0 0 1 0 0,1 0-1 0 0,-1-1 1 0 0,0 1-1 0 0,0 0 1 0 0,0 0-1 0 0,2-1 1 0 0,7-4-6869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3224 0 0,'-6'3'283'0'0,"1"0"-221"0"0,1-1 1 0 0,-1 1 0 0 0,1 0 0 0 0,-4 4 0 0 0,1-1 2224 0 0,1 1 0 0 0,0 0 1 0 0,-8 12-1 0 0,-12 25 7142 0 0,13-14-8617 0 0,10-21-273 0 0,0 1-1 0 0,1 1 1 0 0,-1-1-1 0 0,2 0 0 0 0,-1 18 1 0 0,2-28-510 0 0,1 1 1 0 0,-1-1-1 0 0,1 1 0 0 0,-1-1 1 0 0,1 0-1 0 0,-1 0 0 0 0,1 1 1 0 0,0-1-1 0 0,-1 0 0 0 0,1 0 1 0 0,-1 0-1 0 0,1 1 0 0 0,0-1 1 0 0,-1 0-1 0 0,1 0 0 0 0,0 0 1 0 0,-1 0-1 0 0,1 0 0 0 0,0 0 1 0 0,-1-1-1 0 0,1 1 0 0 0,1 0-18 0 0,0-1 0 0 0,0 0 0 0 0,0 1 0 0 0,0-1 0 0 0,0 0 0 0 0,-1 0 0 0 0,1 0 0 0 0,0 0 0 0 0,-1 0 0 0 0,1 0 0 0 0,-1-1 0 0 0,1 1 0 0 0,-1 0 0 0 0,2-4 0 0 0,16-23-319 0 0,-16 22 114 0 0,58-91-3786 0 0,-46 74 1769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66 349 18487 0 0,'-9'11'381'0'0,"1"1"0"0"0,0 0 0 0 0,0 0-1 0 0,2 1 1 0 0,-1 0 0 0 0,-8 27 0 0 0,14-37-68 0 0,0 1 0 0 0,0 0-1 0 0,1 0 1 0 0,-1 0 0 0 0,1 7 0 0 0,0-10-270 0 0,0-1-1 0 0,0 1 0 0 0,0 0 1 0 0,0 0-1 0 0,0-1 0 0 0,0 1 1 0 0,0 0-1 0 0,0 0 0 0 0,0 0 1 0 0,0-1-1 0 0,1 1 0 0 0,-1 0 1 0 0,0 0-1 0 0,1-1 1 0 0,-1 1-1 0 0,0 0 0 0 0,1-1 1 0 0,-1 1-1 0 0,1 0 0 0 0,-1-1 1 0 0,1 1-1 0 0,-1-1 0 0 0,1 1 1 0 0,0-1-1 0 0,-1 1 0 0 0,1-1 1 0 0,-1 1-1 0 0,1-1 0 0 0,0 0 1 0 0,0 1-1 0 0,-1-1 1 0 0,1 0-1 0 0,0 1 0 0 0,1-1 1 0 0,0-1-15 0 0,1 0 1 0 0,-1 0 0 0 0,1-1-1 0 0,-1 1 1 0 0,0 0 0 0 0,1-1-1 0 0,-1 0 1 0 0,0 0 0 0 0,0 1-1 0 0,0-1 1 0 0,0 0 0 0 0,2-4-1 0 0,1 0 22 0 0,9-10 3 0 0,0-1 0 0 0,-2 0 0 0 0,0-1 0 0 0,-1 0 0 0 0,-1-1 1 0 0,0 0-1 0 0,-2-1 0 0 0,8-24 0 0 0,-4 2 89 0 0,-1-1 0 0 0,9-85 0 0 0,-18 109-40 0 0,-1 9 87 0 0,0 1 0 0 0,0 0 0 0 0,-2-18 0 0 0,-2 20 228 0 0,-1 11 163 0 0,-1 15-91 0 0,1 25-266 0 0,0 13-150 0 0,3 56-1 0 0,1-99-74 0 0,2-1-1 0 0,5 23 0 0 0,-6-30-189 0 0,1-1 1 0 0,0 0-1 0 0,0 0 0 0 0,0 1 0 0 0,1-1 0 0 0,-1 0 0 0 0,1-1 0 0 0,7 10 1 0 0,4-1-1483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13360 0 0,'-2'0'131'0'0,"0"1"0"0"0,0 0 1 0 0,0 0-1 0 0,-1 0 1 0 0,1 0-1 0 0,1 0 1 0 0,-1 0-1 0 0,0 1 1 0 0,0-1-1 0 0,0 1 0 0 0,1-1 1 0 0,-1 1-1 0 0,-1 1 1 0 0,-19 29 1798 0 0,11-14-53 0 0,3-6-770 0 0,1 1 0 0 0,-9 25-1 0 0,11-27-715 0 0,1 0-233 0 0,1 1 1 0 0,0-1-1 0 0,1 1 1 0 0,-2 23-1 0 0,-1 4-157 0 0,5-38-1 0 0,0 0 0 0 0,-1 1 0 0 0,1-1 0 0 0,0 0 0 0 0,0 0 0 0 0,0 1 0 0 0,0-1 0 0 0,0 0 0 0 0,0 0 0 0 0,1 1 0 0 0,-1-1 0 0 0,0 0 0 0 0,1 0 0 0 0,-1 1 0 0 0,1-1 0 0 0,-1 0 0 0 0,1 0 0 0 0,-1 0 0 0 0,1 0 0 0 0,0 0 0 0 0,0 1 0 0 0,0-1 0 0 0,0-1 0 0 0,0 1 0 0 0,0-1 0 0 0,0 0 0 0 0,0 1 0 0 0,0-1 0 0 0,0 0 0 0 0,0 0 0 0 0,0 0 0 0 0,0 0 0 0 0,0 1 0 0 0,0-1 0 0 0,0-1 0 0 0,0 1 0 0 0,0 0 0 0 0,0 0 0 0 0,0 0 0 0 0,0 0 0 0 0,0-1 0 0 0,0 1 0 0 0,0 0 0 0 0,0-1 0 0 0,0 1 0 0 0,0-1 0 0 0,0 1 0 0 0,0-1 0 0 0,1 0 0 0 0,8-7-468 0 0,1 1 0 0 0,-1-1 0 0 0,-1-1 0 0 0,0 0 0 0 0,0 0 0 0 0,8-11 0 0 0,6-7-6903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127 295 18023 0 0,'-6'4'294'0'0,"0"1"-1"0"0,0 0 0 0 0,0 0 0 0 0,1 0 0 0 0,-1 1 0 0 0,-5 8 0 0 0,-24 41 152 0 0,15-24 1090 0 0,17-26-1320 0 0,0 0-1 0 0,0 0 0 0 0,1 0 1 0 0,-1 0-1 0 0,1 0 1 0 0,0 1-1 0 0,0-1 0 0 0,1 1 1 0 0,-1-1-1 0 0,1 1 0 0 0,1-1 1 0 0,-1 1-1 0 0,1 6 1 0 0,1-12-199 0 0,0 1 1 0 0,0-1-1 0 0,1 0 1 0 0,-1 0-1 0 0,0 0 1 0 0,0 0-1 0 0,1 0 1 0 0,-1 0 0 0 0,0-1-1 0 0,0 1 1 0 0,3-1-1 0 0,0 0 2 0 0,-1-1-1 0 0,1 1 1 0 0,0-1 0 0 0,0 0-1 0 0,-1 0 1 0 0,1-1-1 0 0,-1 1 1 0 0,0-1 0 0 0,0 0-1 0 0,5-4 1 0 0,26-36 66 0 0,-30 37-74 0 0,37-61 27 0 0,-8 12-10 0 0,-12 27-27 0 0,-21 27 0 0 0,0 1 0 0 0,0 0-1 0 0,0 0 1 0 0,1-1-1 0 0,-1 1 1 0 0,0 0 0 0 0,0 0-1 0 0,0-1 1 0 0,0 1 0 0 0,0 0-1 0 0,1 0 1 0 0,-1 0 0 0 0,0 0-1 0 0,0-1 1 0 0,0 1-1 0 0,1 0 1 0 0,-1 0 0 0 0,0 0-1 0 0,0 0 1 0 0,1 0 0 0 0,-1-1-1 0 0,0 1 1 0 0,0 0 0 0 0,1 0-1 0 0,-1 0 1 0 0,0 0 0 0 0,0 0-1 0 0,1 0 1 0 0,-1 0-1 0 0,0 0 1 0 0,0 0 0 0 0,1 0-1 0 0,-1 0 1 0 0,0 0 0 0 0,1 0-1 0 0,-1 0 1 0 0,0 0 0 0 0,0 0-1 0 0,1 1 1 0 0,-1-1-1 0 0,0 0 1 0 0,0 0 0 0 0,0 0-1 0 0,1 0 1 0 0,-1 1 0 0 0,5 7 61 0 0,-5-8-39 0 0,4 11 112 0 0,0 1 0 0 0,-1-1 0 0 0,0 1 0 0 0,-1 0 0 0 0,-1 0 0 0 0,0 0 0 0 0,0-1 0 0 0,-2 20 0 0 0,0-16 13 0 0,1 1 0 0 0,1-1 0 0 0,1 1 0 0 0,3 17 0 0 0,-2-26-302 0 0,-3-6-651 0 0,0 0 699 0 0,0-1 1 0 0,1 0 0 0 0,-1 0-1 0 0,0 0 1 0 0,0 0 0 0 0,0 0-1 0 0,0 0 1 0 0,1 0-1 0 0,-1 0 1 0 0,0 0 0 0 0,0 0-1 0 0,0 0 1 0 0,0 0-1 0 0,1 0 1 0 0,-1 0 0 0 0,0 0-1 0 0,0 0 1 0 0,0 0-1 0 0,1 0 1 0 0,-1 0 0 0 0,0 0-1 0 0,0 0 1 0 0,0 0-1 0 0,0 0 1 0 0,0-1 0 0 0,1 1-1 0 0,-1 0 1 0 0,0 0 0 0 0,0 0-1 0 0,0 0 1 0 0,0 0-1 0 0,0 0 1 0 0,1-1 0 0 0,-1 1-1 0 0,0 0 1 0 0,0 0-1 0 0,0 0 1 0 0,0 0 0 0 0,0-1-1 0 0,5-4-4748 0 0,-2-5-2720 0 0</inkml:trace>
  <inkml:trace contextRef="#ctx0" brushRef="#br0" timeOffset="1">346 15 11520 0 0,'-1'-2'520'0'0,"-8"-10"-175"0"0,-5 12 10347 0 0,11 12-9515 0 0,2-10-664 0 0,-2 13-269 0 0,0-1-1 0 0,1 1 1 0 0,0 0-1 0 0,1-1 1 0 0,1 1-1 0 0,2 20 1 0 0,-1 4-21 0 0,-1-7-253 0 0,1 1 0 0 0,2-1 1 0 0,1 0-1 0 0,11 44 0 0 0,-14-71-286 0 0,1-1 1 0 0,0 1-1 0 0,0 0 1 0 0,0-1 0 0 0,6 9-1 0 0,4-1-6771 0 0,-2-7-487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3680 0 0,'-4'6'1485'0'0,"0"1"1"0"0,1-1-1 0 0,0 1 1 0 0,0-1-1 0 0,1 1 0 0 0,0 0 1 0 0,-3 13-1 0 0,4-10-476 0 0,0 1-1 0 0,0 0 1 0 0,1 0 0 0 0,3 16-1 0 0,2 4-899 0 0,2 0-1 0 0,17 46 1 0 0,-22-71-139 0 0,9 16-1147 0 0,-3-6-4096 0 0,-2-4-955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13 321 2760 0 0,'0'0'125'0'0,"-1"1"-3"0"0,-7 2 5651 0 0,5-25-2940 0 0,3 10-2041 0 0,1-13 1388 0 0,35-105 4185 0 0,-34 126-6295 0 0,-1 1 1 0 0,1-1-1 0 0,0 1 1 0 0,0 0-1 0 0,0-1 1 0 0,0 1-1 0 0,1 0 0 0 0,3-4 1 0 0,-5 7-72 0 0,-1-1 0 0 0,1 0 0 0 0,0 0-1 0 0,-1 1 1 0 0,1-1 0 0 0,0 1 0 0 0,0-1 0 0 0,0 1 0 0 0,-1-1 0 0 0,1 1 0 0 0,0-1 0 0 0,0 1-1 0 0,0 0 1 0 0,0-1 0 0 0,0 1 0 0 0,0 0 0 0 0,0 0 0 0 0,0 0 0 0 0,0 0 0 0 0,0 0 0 0 0,0 0-1 0 0,-1 0 1 0 0,1 0 0 0 0,0 0 0 0 0,0 0 0 0 0,0 0 0 0 0,0 1 0 0 0,0-1 0 0 0,0 0 0 0 0,0 1 0 0 0,0-1-1 0 0,0 1 1 0 0,-1-1 0 0 0,1 1 0 0 0,0-1 0 0 0,0 1 0 0 0,-1-1 0 0 0,2 2 0 0 0,4 5 98 0 0,-1 0-1 0 0,0 0 1 0 0,0 1 0 0 0,-1 0 0 0 0,0-1 0 0 0,4 12 0 0 0,15 52-64 0 0,-22-65-30 0 0,0 0-3 0 0,-1-4 1 0 0,-1-1 0 0 0,1 0 0 0 0,0 0-1 0 0,1 1 1 0 0,-1-1 0 0 0,0 0 0 0 0,0 0 0 0 0,0 0 0 0 0,1 1-1 0 0,-1-1 1 0 0,1 0 0 0 0,0 2 0 0 0,-1-2 188 0 0,1-5-133 0 0,-1 1 0 0 0,1-1 0 0 0,0 1 0 0 0,0-1-1 0 0,0 1 1 0 0,1-1 0 0 0,-1 1 0 0 0,4-5 0 0 0,4-14 145 0 0,-4 4 11 0 0,1-1 0 0 0,1 1 0 0 0,0 0 0 0 0,2 1 0 0 0,0-1 0 0 0,1 2 0 0 0,0-1 0 0 0,1 2 0 0 0,17-19 0 0 0,-9 20 72 0 0,-18 13-278 0 0,-1 1-1 0 0,1 0 0 0 0,0-1 1 0 0,0 1-1 0 0,0 0 0 0 0,-1-1 1 0 0,1 1-1 0 0,0 0 1 0 0,0 0-1 0 0,0 0 0 0 0,0 0 1 0 0,-1 0-1 0 0,1 0 0 0 0,0 0 1 0 0,0 0-1 0 0,0 0 0 0 0,0 1 1 0 0,-1-1-1 0 0,1 0 1 0 0,0 0-1 0 0,0 1 0 0 0,0-1 1 0 0,-1 0-1 0 0,1 1 0 0 0,0-1 1 0 0,-1 1-1 0 0,1-1 1 0 0,0 1-1 0 0,-1-1 0 0 0,1 1 1 0 0,0 1-1 0 0,11 16-15 0 0,-12-17 12 0 0,5 10 25 0 0,-2 1 0 0 0,0-1 0 0 0,0 1 0 0 0,-1 0-1 0 0,1 19 1 0 0,-1-13 5 0 0,5 22-1 0 0,-4-10-135 0 0,1 1-138 0 0,-4-29 73 0 0,1 0 0 0 0,-1 0 0 0 0,1-1 1 0 0,-1 1-1 0 0,1 0 0 0 0,0-1 0 0 0,0 1 0 0 0,0 0 1 0 0,-1-1-1 0 0,2 1 0 0 0,-1-1 0 0 0,0 0 1 0 0,1 2-1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1840 0 0,'0'0'83'0'0,"20"-4"2767"0"0,-8-3 4436 0 0,1-2-3832 0 0,21-23-1294 0 0,-34 32-2050 0 0,7-7 230 0 0,0 1 0 0 0,-1-1 0 0 0,0 0 0 0 0,0-1 0 0 0,-1 1 0 0 0,0-1 0 0 0,0-1 0 0 0,0 1 0 0 0,-1 0 0 0 0,-1-1 0 0 0,0 0 0 0 0,0 0 0 0 0,3-14 0 0 0,-7-13 515 0 0,1 35-398 0 0,-5 6 26 0 0,2-1-413 0 0,0 0 1 0 0,0 0-1 0 0,1 0 0 0 0,0 1 1 0 0,-1-1-1 0 0,2 1 0 0 0,-1 0 1 0 0,-1 8-1 0 0,-1 1 76 0 0,-1 27 0 0 0,4-30-123 0 0,1 1 0 0 0,0 0-1 0 0,1 0 1 0 0,0-1 0 0 0,4 17 0 0 0,-4-23-60 0 0,1 0 0 0 0,-1 0 1 0 0,1 0-1 0 0,1 0 1 0 0,-1 0-1 0 0,1-1 0 0 0,-1 1 1 0 0,1 0-1 0 0,1-1 1 0 0,-1 0-1 0 0,1 0 0 0 0,-1 0 1 0 0,9 6-1 0 0,-11-9-48 0 0,0-1 0 0 0,1 1-1 0 0,-1 0 1 0 0,0-1 0 0 0,1 1-1 0 0,-1-1 1 0 0,1 0 0 0 0,-1 1-1 0 0,1-1 1 0 0,-1 0 0 0 0,1 0-1 0 0,-1 0 1 0 0,1 0 0 0 0,-1 0 0 0 0,1 0-1 0 0,-1-1 1 0 0,0 1 0 0 0,1 0-1 0 0,-1-1 1 0 0,3 0 0 0 0,0 0-371 0 0,0-1 0 0 0,0 0 1 0 0,-1 0-1 0 0,1 0 1 0 0,6-6-1 0 0,5-4-1067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 7368 0 0,'19'-41'4345'0'0,"-19"40"-4123"0"0,0 1 0 0 0,0 0 0 0 0,0 0 0 0 0,1-1 1 0 0,-1 1-1 0 0,0-1 0 0 0,0 1 0 0 0,0 0 0 0 0,0-1 0 0 0,0 1 0 0 0,0 0 1 0 0,0-1-1 0 0,0 1 0 0 0,0 0 0 0 0,0-1 0 0 0,0 1 0 0 0,0 0 0 0 0,0-1 0 0 0,-1 1 1 0 0,1 0-1 0 0,0-1 0 0 0,0 1 0 0 0,-1-1 0 0 0,1 1-173 0 0,0 0-1 0 0,0 0 1 0 0,0 0-1 0 0,0 0 1 0 0,-1 0-1 0 0,1 0 1 0 0,0 0-1 0 0,0 0 1 0 0,0 0 0 0 0,-1 0-1 0 0,1 0 1 0 0,0 0-1 0 0,0 0 1 0 0,0 0-1 0 0,0 0 1 0 0,-1 0-1 0 0,1 0 1 0 0,0 0 0 0 0,0 1-1 0 0,0-1 1 0 0,0 0-1 0 0,0 0 1 0 0,-1 0-1 0 0,1 0 1 0 0,0 0-1 0 0,0 0 1 0 0,0 0 0 0 0,0 1-1 0 0,0-1 1 0 0,0 0-1 0 0,0 0 1 0 0,-1 0-1 0 0,1 0 1 0 0,0 1-1 0 0,0-1 1 0 0,0 0 0 0 0,0 0-1 0 0,0 0 1 0 0,0 0-1 0 0,0 1 1 0 0,0-1-1 0 0,0 0 1 0 0,0 0-1 0 0,0 0 1 0 0,0 1 0 0 0,0-1-1 0 0,-2 9 182 0 0,0 0 0 0 0,0 0-1 0 0,0 0 1 0 0,1 1 0 0 0,1 12 0 0 0,-6 27 336 0 0,4-37-528 0 0,1 0-1 0 0,0 0 0 0 0,0 15 1 0 0,4 17 60 0 0,-2-24 88 0 0,0 0 0 0 0,8 35 0 0 0,-6-41-76 0 0,7 18 292 0 0,-9-29-351 0 0,1-1 0 0 0,-1 0-1 0 0,1 0 1 0 0,-1 0 0 0 0,1 0 0 0 0,-1 0 0 0 0,1 0 0 0 0,0-1 0 0 0,0 1 0 0 0,0 0-1 0 0,3 1 1 0 0,-5-3-36 0 0,1 0 0 0 0,-1 0 0 0 0,1 0-1 0 0,-1 0 1 0 0,1 0 0 0 0,-1 0-1 0 0,1 0 1 0 0,-1 0 0 0 0,0-1 0 0 0,1 1-1 0 0,-1 0 1 0 0,1 0 0 0 0,-1 0 0 0 0,0-1-1 0 0,1 1 1 0 0,-1 0 0 0 0,1 0 0 0 0,-1-1-1 0 0,0 1 1 0 0,1 0 0 0 0,-1-1 0 0 0,2 0 42 0 0,4-4 73 0 0,0 0 1 0 0,0-1 0 0 0,0 1-1 0 0,-1-1 1 0 0,0 0 0 0 0,5-8 0 0 0,26-45 394 0 0,-19 30-363 0 0,-1 3-112 0 0,56-87-820 0 0,-64 103-172 0 0,0 2-1 0 0,0-1 0 0 0,1 1 1 0 0,0 0-1 0 0,1 1 0 0 0,14-9 1 0 0,-11 8-1075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0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8752 0 0,'0'0'673'0'0,"0"1"-437"0"0,-5 51 4769 0 0,-1-5-445 0 0,3 129-2295 0 0,6 22-1745 0 0,-3-195-815 0 0,0 0-1 0 0,0 0 1 0 0,-1 0 0 0 0,1 0-1 0 0,0 0 1 0 0,-3 5-1 0 0,-2 2-968 0 0</inkml:trace>
  <inkml:trace contextRef="#ctx0" brushRef="#br0" timeOffset="1">0 366 7368 0 0,'7'-13'800'0'0,"-1"5"1044"0"0,1 1 1 0 0,1 0 0 0 0,-1 1 0 0 0,1 0-1 0 0,0 0 1 0 0,1 0 0 0 0,16-7 0 0 0,-20 10-1638 0 0,24-12 174 0 0,24-14-343 0 0,-46 24-2541 0 0,-1 0 0 0 0,11-10 1 0 0,-8 4-4414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1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15664 0 0,'0'0'1417'0'0,"-4"13"-1139"0"0,2-4 150 0 0,0 1 0 0 0,1 0 0 0 0,0 0 0 0 0,1-1-1 0 0,2 20 1 0 0,8 44 224 0 0,9 42 481 0 0,-18-106-929 0 0,1 0 0 0 0,1 0 0 0 0,0 0 0 0 0,0 0 0 0 0,1 0 0 0 0,0 0 0 0 0,1-1 0 0 0,-1 0 0 0 0,10 12 0 0 0,-13-19-62 0 0,-1-1-137 0 0,0 0 1 0 0,0 0-1 0 0,0 0 1 0 0,0 0-1 0 0,0 0 1 0 0,0 0-1 0 0,0 0 1 0 0,0 1-1 0 0,0-1 1 0 0,1 0-1 0 0,-1 0 1 0 0,0 0-1 0 0,0 0 1 0 0,0 0-1 0 0,0 0 1 0 0,0 0-1 0 0,0 0 1 0 0,0 0 0 0 0,0 0-1 0 0,0 0 1 0 0,1 0-1 0 0,-1 0 1 0 0,0 0-1 0 0,0 0 1 0 0,0 0-1 0 0,0 1 1 0 0,0-1-1 0 0,0 0 1 0 0,0 0-1 0 0,1 0 1 0 0,-1 0-1 0 0,0-1 1 0 0,0 1-1 0 0,0 0 1 0 0,0 0-1 0 0,0 0 1 0 0,0 0-1 0 0,0 0 1 0 0,1 0-1 0 0,-1 0 1 0 0,0 0 0 0 0,0 0-1 0 0,0 0 1 0 0,0 0-1 0 0,0 0 1 0 0,8-6 187 0 0,2-4 21 0 0,16-29 465 0 0,-22 31-499 0 0,1 0 0 0 0,1 0 1 0 0,-1 0-1 0 0,1 1 0 0 0,1 0 1 0 0,11-11-1 0 0,-17 17-160 0 0,0 1 0 0 0,0-1 0 0 0,-1 0 0 0 0,1 1 0 0 0,0-1 0 0 0,0 1 0 0 0,0-1 0 0 0,0 1 0 0 0,0 0 0 0 0,0-1 0 0 0,0 1 0 0 0,0 0 0 0 0,0 0 0 0 0,0 0 0 0 0,0-1 0 0 0,0 1 0 0 0,0 0 0 0 0,0 0 0 0 0,0 0 0 0 0,0 1 0 0 0,0-1 0 0 0,0 0 0 0 0,1 1 0 0 0,0-1-11 0 0,-1 1 1 0 0,0 0 0 0 0,1 0 0 0 0,-1 0-1 0 0,0 0 1 0 0,0 0 0 0 0,0 1 0 0 0,0-1 0 0 0,0 0-1 0 0,0 1 1 0 0,0-1 0 0 0,0 0 0 0 0,1 3-1 0 0,1 4 8 0 0,0 0 0 0 0,0 0 0 0 0,-1 1 0 0 0,2 10 1 0 0,1 15 39 0 0,-3-18-412 0 0,8 31 1 0 0,-10-46 204 0 0,0 0 1 0 0,1 0 0 0 0,-1 0 0 0 0,1 0-1 0 0,-1 0 1 0 0,0 0 0 0 0,1 0-1 0 0,0 0 1 0 0,-1 0 0 0 0,1 0 0 0 0,0-1-1 0 0,1 2 1 0 0,-2-1 21 0 0,0-1 0 0 0,1 0 0 0 0,-1 0 0 0 0,1 0 0 0 0,-1 0 0 0 0,0 0 0 0 0,1 0 0 0 0,-1 0 0 0 0,1 0 0 0 0,-1 0 0 0 0,1 0 0 0 0,-1 0 0 0 0,0 0 0 0 0,1 0 0 0 0,-1 0 0 0 0,1 0 0 0 0,-1 0 0 0 0,0 0 0 0 0,1 0 0 0 0,-1 0 0 0 0,1-1 0 0 0,-1 1 0 0 0,0 0 0 0 0,1 0 0 0 0,-1-1-1 0 0,0 1 1 0 0,1 0 0 0 0,-1 0 0 0 0,0-1 0 0 0,1 0 0 0 0,7-6-2636 0 0,3-1-3971 0 0</inkml:trace>
  <inkml:trace contextRef="#ctx0" brushRef="#br0" timeOffset="1">371 254 3224 0 0,'0'0'143'0'0,"-6"-1"26"0"0,4 1 39 0 0,0 0 1 0 0,0-1 0 0 0,0 1-1 0 0,0 0 1 0 0,0 0-1 0 0,1 0 1 0 0,-1 1-1 0 0,-4 0 1 0 0,3 0 689 0 0,0 0 1 0 0,0 0 0 0 0,0 0-1 0 0,0 1 1 0 0,0 0 0 0 0,0-1-1 0 0,-5 5 1 0 0,-16 19 6423 0 0,11-8-5208 0 0,11-14-1787 0 0,0 0 6 0 0,1-1 0 0 0,-1 1 0 0 0,0-1-1 0 0,1 1 1 0 0,0 0 0 0 0,0-1 0 0 0,0 1 0 0 0,0 0 0 0 0,0 0 0 0 0,0 0-1 0 0,0 4 1 0 0,12-10-205 0 0,-3-1-429 0 0,0 0 0 0 0,0-1 0 0 0,0 0 0 0 0,-1-1 0 0 0,0 1 0 0 0,0-1 0 0 0,11-12 0 0 0,16-13-3537 0 0,-21 21 1972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1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99 304 14048 0 0,'-3'1'119'0'0,"-1"0"0"0"0,1 1 0 0 0,0-1 0 0 0,0 1 0 0 0,0 0 0 0 0,0 0 1 0 0,0 0-1 0 0,0 0 0 0 0,1 1 0 0 0,-1-1 0 0 0,1 1 0 0 0,-1 0 0 0 0,-2 3 1 0 0,0 1-260 0 0,-1 0 696 0 0,0 0-1 0 0,1 1 1 0 0,0-1 0 0 0,1 1 0 0 0,0 0 0 0 0,0 0 0 0 0,0 0 0 0 0,1 1 0 0 0,0 0 0 0 0,1-1 0 0 0,0 1 0 0 0,-1 10 0 0 0,3-17-511 0 0,0 0-1 0 0,0 0 0 0 0,0-1 0 0 0,1 1 1 0 0,-1 0-1 0 0,0 0 0 0 0,1 0 1 0 0,0-1-1 0 0,0 3 0 0 0,-1-4-2 0 0,0 1-1 0 0,1-1 1 0 0,-1 1-1 0 0,0-1 1 0 0,1 1 0 0 0,-1-1-1 0 0,1 1 1 0 0,-1-1-1 0 0,1 0 1 0 0,-1 1-1 0 0,1-1 1 0 0,-1 0-1 0 0,1 1 1 0 0,-1-1-1 0 0,1 0 1 0 0,-1 1-1 0 0,1-1 1 0 0,-1 0 0 0 0,2 0-1 0 0,0 0 27 0 0,-1 0-1 0 0,1 0 1 0 0,0 0-1 0 0,-1-1 1 0 0,1 1-1 0 0,-1-1 0 0 0,1 1 1 0 0,0-1-1 0 0,-1 0 1 0 0,1 1-1 0 0,-1-1 1 0 0,0 0-1 0 0,1 0 1 0 0,-1 0-1 0 0,0 0 1 0 0,1 0-1 0 0,-1-1 1 0 0,1 0-1 0 0,7-8 0 0 0,-2 1-1 0 0,1-1 1 0 0,-1 0-1 0 0,-1 0 0 0 0,1-1 1 0 0,7-20-1 0 0,-1-3-18 0 0,8-36-1 0 0,-13 32-9 0 0,-1-1 0 0 0,3-62 0 0 0,-6 42 160 0 0,2 21 650 0 0,-6 38-601 0 0,0 21 66 0 0,0 5-326 0 0,3 117 383 0 0,-1-114-1020 0 0,2 0-1 0 0,14 56 1 0 0,-12-63-909 0 0,0-4-376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1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13824 0 0,'-1'1'1246'0'0,"-6"5"-396"0"0,1 0 1 0 0,-15 8-1 0 0,-7 8 848 0 0,-41 49-33 0 0,62-62-1334 0 0,1-1 0 0 0,-1 1 0 0 0,2 1 0 0 0,-1-1-1 0 0,1 1 1 0 0,0 0 0 0 0,-3 11 0 0 0,8-9 80 0 0,1-4-168 0 0,-1-8-129 0 0,10 2-187 0 0,-5-3-113 0 0,0 1-1 0 0,0-1 1 0 0,-1 0 0 0 0,1 0 0 0 0,0-1 0 0 0,-1 0-1 0 0,1 1 1 0 0,-1-1 0 0 0,1-1 0 0 0,-1 1 0 0 0,7-6-1 0 0,-2 2-542 0 0,10-3-498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1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16783 0 0,'-17'14'497'0'0,"2"0"0"0"0,-1 1-1 0 0,2 1 1 0 0,0 1 0 0 0,-14 21-1 0 0,25-34-156 0 0,0 1-1 0 0,0 0 1 0 0,0 0-1 0 0,0 0 0 0 0,1 0 1 0 0,-1 0-1 0 0,1 0 1 0 0,-1 10 612 0 0,21-20-504 0 0,-6-3-308 0 0,-1-1-1 0 0,-1 0 1 0 0,1-1-1 0 0,-2 0 0 0 0,1 0 1 0 0,15-24-1 0 0,-6 13 83 0 0,-14 16-152 0 0,-1 1 1 0 0,0-1 0 0 0,6-9-1 0 0,-4 7 34 0 0,-6 6-102 0 0,0 1 0 0 0,0 0 0 0 0,0 0 1 0 0,0-1-1 0 0,1 1 0 0 0,-1 0 0 0 0,0 0 0 0 0,0 0 0 0 0,0-1 0 0 0,1 1 0 0 0,-1 0 0 0 0,0 0 0 0 0,0 0 0 0 0,1 0 0 0 0,-1-1 1 0 0,0 1-1 0 0,0 0 0 0 0,1 0 0 0 0,-1 0 0 0 0,0 0 0 0 0,0 0 0 0 0,1 0 0 0 0,-1 0 0 0 0,0 0 0 0 0,0 0 0 0 0,1 0 0 0 0,-1 0 0 0 0,0 0 1 0 0,0 0-1 0 0,1 0 0 0 0,-1 0 0 0 0,0 0 0 0 0,1 0 0 0 0,-1 0 0 0 0,0 0 0 0 0,0 0 0 0 0,1 1 0 0 0,-1-1 0 0 0,0 0 0 0 0,0 0 1 0 0,1 0-1 0 0,-1 0 0 0 0,0 1 0 0 0,0-1 0 0 0,0 0 0 0 0,0 0 0 0 0,1 0 0 0 0,-1 1 0 0 0,0-1 0 0 0,2 3 40 0 0,1-1-1 0 0,-1 0 1 0 0,-1 1-1 0 0,1-1 0 0 0,0 1 1 0 0,-1 0-1 0 0,1-1 1 0 0,-1 1-1 0 0,0 0 1 0 0,0 0-1 0 0,0 0 1 0 0,0 0-1 0 0,0 0 1 0 0,-1 0-1 0 0,1 0 0 0 0,-1 1 1 0 0,0-1-1 0 0,0 0 1 0 0,0 0-1 0 0,0 0 1 0 0,-2 4-1 0 0,3 3 203 0 0,-1-10-281 0 0,0 0 1 0 0,1 1-1 0 0,-1-1 1 0 0,0 1-1 0 0,0-1 0 0 0,0 1 1 0 0,0-1-1 0 0,0 1 1 0 0,0-1-1 0 0,0 1 1 0 0,0-1-1 0 0,0 1 0 0 0,0-1 1 0 0,0 1-1 0 0,0-1 1 0 0,-1 1-1 0 0,1-1 0 0 0,0 1 1 0 0,-1 0-1 0 0,1-1-380 0 0,2-3-1419 0 0,-1-6-569 0 0,2-4-5424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49:1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4608 0 0,'1'1'156'0'0,"-1"-1"1"0"0,1 0-1 0 0,0 0 0 0 0,-1 1 1 0 0,1-1-1 0 0,-1 0 0 0 0,1 1 1 0 0,-1-1-1 0 0,1 1 0 0 0,0-1 1 0 0,-1 1-1 0 0,0-1 1 0 0,1 1-1 0 0,-1-1 0 0 0,1 1 1 0 0,-1-1-1 0 0,0 1 0 0 0,1-1 1 0 0,-1 1-1 0 0,0 0 0 0 0,1-1 1 0 0,-1 1-1 0 0,0 0 0 0 0,0-1 1 0 0,0 1-1 0 0,0 0 1 0 0,0-1-1 0 0,0 1 0 0 0,0 0 1 0 0,0 0-1 0 0,1 29 8903 0 0,-1-23-7548 0 0,-6 122 2851 0 0,3-62-3753 0 0,1-48-560 0 0,1 1 0 0 0,1-1 0 0 0,1 1 0 0 0,4 30 0 0 0,-5-50-119 0 0,0 1 0 0 0,0 0 0 0 0,1 0 0 0 0,-1 0 0 0 0,0 0 0 0 0,0 0 0 0 0,1 0 0 0 0,-1-1 0 0 0,0 1 0 0 0,1 0 0 0 0,-1 0 0 0 0,1 0 0 0 0,-1-1 1 0 0,1 1-1 0 0,-1 0 0 0 0,1-1 0 0 0,0 1 0 0 0,-1 0 0 0 0,1-1 0 0 0,0 1 0 0 0,-1-1 0 0 0,1 1 0 0 0,0-1 0 0 0,0 1 0 0 0,0-1 0 0 0,-1 0 0 0 0,1 1 1 0 0,0-1-1 0 0,0 0 0 0 0,0 0 0 0 0,0 1 0 0 0,0-1 0 0 0,0 0 0 0 0,-1 0 0 0 0,1 0 0 0 0,0 0 0 0 0,0 0 0 0 0,0 0 0 0 0,0-1 0 0 0,0 1 0 0 0,0 0 1 0 0,0 0-1 0 0,-1-1 0 0 0,1 1 0 0 0,0 0 0 0 0,0-1 0 0 0,0 1 0 0 0,1-1 0 0 0,6-6-1585 0 0</inkml:trace>
  <inkml:trace contextRef="#ctx0" brushRef="#br0" timeOffset="1">186 0 19351 0 0,'0'0'1751'0'0,"0"2"-1440"0"0,0 71 3243 0 0,0 7-1878 0 0,1-51-1734 0 0,4 28 405 0 0,-5-52-570 0 0,1-1 0 0 0,0 0 0 0 0,0 1-1 0 0,1-1 1 0 0,-1 0 0 0 0,1 0 0 0 0,0 0 0 0 0,0 0 0 0 0,5 7 0 0 0,0-3-1927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6448 0 0,'0'0'498'0'0,"-17"7"1042"0"0,11-4-341 0 0,-28 12 3693 0 0,32-14-4701 0 0,0 0-1 0 0,-1 1 0 0 0,1 0 1 0 0,0-1-1 0 0,0 1 1 0 0,0 0-1 0 0,0 0 1 0 0,0 0-1 0 0,0 1 0 0 0,1-1 1 0 0,-2 3-1 0 0,-23 33 1715 0 0,20-25-1302 0 0,-8 23-1 0 0,12-31-494 0 0,1 0 0 0 0,0 0 0 0 0,0 0 0 0 0,1 0 0 0 0,-1 0 0 0 0,1 0 0 0 0,0 0-1 0 0,1 8 1 0 0,-1-12-72 0 0,0 0-1 0 0,1 1 1 0 0,-1-1-1 0 0,0 0 1 0 0,1 1-1 0 0,-1-1 1 0 0,0 0-1 0 0,1 1 1 0 0,0-1-1 0 0,-1 0 1 0 0,1 0-1 0 0,1 2 1 0 0,-1-2-26 0 0,0-1 0 0 0,-1 1 0 0 0,1-1-1 0 0,0 0 1 0 0,0 1 0 0 0,0-1 0 0 0,0 0 0 0 0,-1 0 0 0 0,1 0 0 0 0,0 0-1 0 0,0 0 1 0 0,0 0 0 0 0,0 0 0 0 0,0 0 0 0 0,-1 0 0 0 0,1 0-1 0 0,0 0 1 0 0,0 0 0 0 0,1-1 0 0 0,3-1 41 0 0,1 0 0 0 0,-1-1 0 0 0,1 0-1 0 0,-1 0 1 0 0,0 0 0 0 0,0 0 0 0 0,-1-1 0 0 0,1 0 0 0 0,-1 0-1 0 0,5-5 1 0 0,-5 5-5 0 0,52-58 479 0 0,-14 13-114 0 0,-24 24 992 0 0,-21 46-966 0 0,-36 99-226 0 0,34-102-767 0 0,4-9-2609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18311 0 0,'0'0'1660'0'0,"-9"8"-1336"0"0,-2 9 96 0 0,3-3 8 0 0,4-6-194 0 0,-1 0-1 0 0,2 0 1 0 0,-1 1 0 0 0,1 0-1 0 0,0 0 1 0 0,1-1-1 0 0,-2 16 1 0 0,0-6 108 0 0,-23 137-65 0 0,7-24-11 0 0,16-114-322 0 0,1 1 0 0 0,1 1 1 0 0,1-1-1 0 0,0 0 1 0 0,4 34-1 0 0,-2-50-111 0 0,-1 0 0 0 0,0 0-1 0 0,1-1 1 0 0,0 1 0 0 0,-1 0 0 0 0,1-1-1 0 0,0 1 1 0 0,0 0 0 0 0,0-1 0 0 0,0 1-1 0 0,0-1 1 0 0,3 3 0 0 0,2 0-2215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18 14024 0 0,'0'0'638'0'0,"-11"2"349"0"0,7 1-748 0 0,0-1-1 0 0,1 2 1 0 0,-1-1 0 0 0,1 0 0 0 0,0 1-1 0 0,0-1 1 0 0,0 1 0 0 0,1 0 0 0 0,-1 0-1 0 0,1 0 1 0 0,0 0 0 0 0,0 0 0 0 0,0 1-1 0 0,1-1 1 0 0,0 1 0 0 0,0-1 0 0 0,0 1 0 0 0,0-1-1 0 0,0 7 1 0 0,0-1-158 0 0,1 0 0 0 0,0 1 0 0 0,1-1 0 0 0,0 0 0 0 0,1 0 0 0 0,0 0-1 0 0,6 17 1 0 0,-7-24-52 0 0,0-1 1 0 0,0 0-1 0 0,0 1 0 0 0,0-1 0 0 0,1 0 0 0 0,-1 0 0 0 0,1 0 0 0 0,-1 0 0 0 0,1 0 0 0 0,0 0 0 0 0,0 0 0 0 0,0-1 0 0 0,0 1 0 0 0,0-1 1 0 0,0 1-1 0 0,3 1 0 0 0,-3-3-8 0 0,0 1 1 0 0,-1-1 0 0 0,1 1 0 0 0,0-1-1 0 0,-1 1 1 0 0,1-1 0 0 0,0 0 0 0 0,0 0-1 0 0,0 0 1 0 0,-1 0 0 0 0,1 0 0 0 0,0-1-1 0 0,0 1 1 0 0,-1 0 0 0 0,1-1-1 0 0,0 1 1 0 0,-1-1 0 0 0,1 0 0 0 0,0 1-1 0 0,-1-1 1 0 0,1 0 0 0 0,-1 0 0 0 0,3-2-1 0 0,8-8 194 0 0,0-1 0 0 0,-1-1 0 0 0,0 0 0 0 0,-1 0 0 0 0,11-19 0 0 0,22-29 1073 0 0,-42 61-1259 0 0,-1 0 1 0 0,0-1-1 0 0,0 1 1 0 0,0 0 0 0 0,1 0-1 0 0,-1-1 1 0 0,0 1-1 0 0,0 0 1 0 0,1 0 0 0 0,-1-1-1 0 0,0 1 1 0 0,0 0-1 0 0,1 0 1 0 0,-1 0 0 0 0,0 0-1 0 0,1-1 1 0 0,-1 1-1 0 0,0 0 1 0 0,1 0 0 0 0,-1 0-1 0 0,0 0 1 0 0,1 0-1 0 0,-1 0 1 0 0,0 0 0 0 0,1 0-1 0 0,-1 0 1 0 0,1 0-1 0 0,-1 0 1 0 0,0 0 0 0 0,1 0-1 0 0,-1 0 1 0 0,0 0 0 0 0,1 0-1 0 0,-1 1 1 0 0,1 0-13 0 0,0-1 0 0 0,0 1 1 0 0,0 0-1 0 0,0 0 0 0 0,-1 0 0 0 0,1 0 1 0 0,-1 0-1 0 0,1 0 0 0 0,0 0 0 0 0,0 2 1 0 0,7 29-230 0 0,-4-7 288 0 0,-3-20-13 0 0,-1 1 0 0 0,1-1 0 0 0,0 1 0 0 0,0-1 1 0 0,1 1-1 0 0,-1-1 0 0 0,1 0 0 0 0,1 0 0 0 0,-1 0 1 0 0,6 8-1 0 0,-7-11-86 0 0,1 0 0 0 0,-1 0 0 0 0,1 0 0 0 0,-1 0 0 0 0,1-1 0 0 0,0 1 0 0 0,0-1 0 0 0,0 1 0 0 0,0-1 0 0 0,0 0 0 0 0,0 1 0 0 0,0-1 0 0 0,0 0 0 0 0,1-1 0 0 0,-1 1 0 0 0,0 0 0 0 0,0-1 0 0 0,1 1 0 0 0,-1-1 0 0 0,5 1 0 0 0,-2-2-209 0 0,0 0 0 0 0,0 0 0 0 0,1 0 0 0 0,-1-1 0 0 0,0 1-1 0 0,0-1 1 0 0,0 0 0 0 0,7-5 0 0 0,19-14-2599 0 0,-23 15 1901 0 0,0 0 0 0 0,13-6 0 0 0,-12 7 1303 0 0,-1-1 1 0 0,1 0-1 0 0,-1 0 1 0 0,-1-1-1 0 0,1 0 1 0 0,-1 0-1 0 0,0 0 1 0 0,-1-1-1 0 0,0-1 1 0 0,0 1-1 0 0,0-1 1 0 0,-1 1-1 0 0,-1-2 0 0 0,0 1 1 0 0,0 0-1 0 0,4-15 1 0 0,-8 23-346 0 0,0-1 0 0 0,0 1 0 0 0,0-1 0 0 0,0 1 0 0 0,0-1 0 0 0,0 1 0 0 0,0-1 1 0 0,-1 1-1 0 0,1-1 0 0 0,0 1 0 0 0,-1 0 0 0 0,1-1 0 0 0,-1 1 0 0 0,0 0 0 0 0,0-2 0 0 0,-17 8 464 0 0,14-4-417 0 0,0 2-1 0 0,0-1 0 0 0,0 0 0 0 0,1 1 1 0 0,-1 0-1 0 0,1-1 0 0 0,0 1 1 0 0,0 1-1 0 0,0-1 0 0 0,0 0 0 0 0,0 1 1 0 0,1 0-1 0 0,-3 3 0 0 0,-2 6 177 0 0,1-1 0 0 0,-9 25-1 0 0,14-32-156 0 0,-1 0-1 0 0,1 0 0 0 0,0 0 1 0 0,1 0-1 0 0,-1 0 1 0 0,1 0-1 0 0,0 1 0 0 0,0-1 1 0 0,1 0-1 0 0,-1 0 1 0 0,1 0-1 0 0,0 0 0 0 0,1 0 1 0 0,2 7-1 0 0,-3-9-90 0 0,0-1-1 0 0,1 1 0 0 0,-1 0 1 0 0,1-1-1 0 0,0 1 1 0 0,-1-1-1 0 0,1 0 1 0 0,0 0-1 0 0,0 1 0 0 0,1-1 1 0 0,-1-1-1 0 0,0 1 1 0 0,1 0-1 0 0,-1 0 1 0 0,1-1-1 0 0,0 0 0 0 0,-1 1 1 0 0,1-1-1 0 0,0 0 1 0 0,0 0-1 0 0,0-1 0 0 0,0 1 1 0 0,0-1-1 0 0,0 1 1 0 0,5-1-1 0 0,1 0-88 0 0,1 1-576 0 0,1-1-1 0 0,0-1 1 0 0,0 0-1 0 0,0 0 0 0 0,16-6 1 0 0,-10 1-1113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42 106 2760 0 0,'0'0'540'0'0,"0"-13"8093"0"0,1 3-8033 0 0,-1 0-1 0 0,2 1 1 0 0,-1-1-1 0 0,1 1 1 0 0,1-1 0 0 0,6-15-1 0 0,-4 16 1052 0 0,-4 13 1209 0 0,-4 18-1135 0 0,-12 80-836 0 0,-3-30-778 0 0,10-45-68 0 0,1 0 1 0 0,2 0-1 0 0,1 0 1 0 0,-1 30-1 0 0,7 2-8693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4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 10592 0 0,'-5'-2'944'0'0,"0"-1"-752"0"0,-1 3-192 0 0,2 0 0 0 0,-1 3 1616 0 0,2-1-720 0 0,-2 1 0 0 0,2 2-1208 0 0,0 3-232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5:04:5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1 526 3680 0 0,'0'0'10840'0'0,"14"3"-9434"0"0,-11-3-1205 0 0,0 0 1 0 0,0 0-1 0 0,0-1 0 0 0,0 1 1 0 0,0-1-1 0 0,0 0 0 0 0,0 1 0 0 0,0-1 1 0 0,-1-1-1 0 0,1 1 0 0 0,0 0 0 0 0,-1-1 1 0 0,1 1-1 0 0,-1-1 0 0 0,0 0 0 0 0,1 0 1 0 0,-1 1-1 0 0,0-2 0 0 0,0 1 1 0 0,0 0-1 0 0,0 0 0 0 0,2-5 0 0 0,28-39 1575 0 0,13-21-177 0 0,-39 57-1437 0 0,1-3 177 0 0,0 0-1 0 0,6-17 0 0 0,-11 26-260 0 0,-1 3-59 0 0,-1 1 0 0 0,1-1 0 0 0,-1 0-1 0 0,0 1 1 0 0,1-1 0 0 0,-1 0 0 0 0,0 0 0 0 0,0 1 0 0 0,1-1 0 0 0,-1 0 0 0 0,0 0 0 0 0,0 0 0 0 0,0 0-1 0 0,0 1 1 0 0,0-2 0 0 0,0 1 67 0 0,0 2-30 0 0,1 34-51 0 0,9 46 0 0 0,-9-71 4 0 0,1 0 0 0 0,1 0 0 0 0,5 15 0 0 0,-6-21 1 0 0,0 0 0 0 0,0 0 0 0 0,1 0 0 0 0,-1-1 0 0 0,1 1 0 0 0,0 0 0 0 0,-1-1 1 0 0,2 0-1 0 0,-1 1 0 0 0,4 2 0 0 0,-6-6 11 0 0,0 1 1 0 0,0-1-1 0 0,-1 0 1 0 0,1 0-1 0 0,0 0 1 0 0,0 0-1 0 0,-1 0 1 0 0,1 0-1 0 0,0 0 1 0 0,0 0-1 0 0,-1 0 1 0 0,1 0-1 0 0,0 0 0 0 0,0 0 1 0 0,-1 0-1 0 0,1-1 1 0 0,0 1-1 0 0,-1 0 1 0 0,1-1-1 0 0,0 1 1 0 0,-1 0-1 0 0,1-1 1 0 0,0 1-1 0 0,-1-1 1 0 0,1 1-1 0 0,-1-1 1 0 0,1 1-1 0 0,-1-1 1 0 0,1 1-1 0 0,-1-1 0 0 0,1-1 1 0 0,15-20 576 0 0,-7 3-390 0 0,0 0 0 0 0,-2-1-1 0 0,9-33 1 0 0,-1 4-374 0 0,-10 31-862 0 0,4-9-985 0 0,-1 10-4925 0 0,-2 7-723 0 0</inkml:trace>
  <inkml:trace contextRef="#ctx0" brushRef="#br0" timeOffset="1">507 0 18023 0 0,'0'0'1632'0'0,"1"8"-1312"0"0,8 26 105 0 0,-2-8-2 0 0,18 136 1049 0 0,3 16-2373 0 0,-22-153-4296 0 0,-4-4-1760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6.png"/><Relationship Id="rId21" Type="http://schemas.openxmlformats.org/officeDocument/2006/relationships/image" Target="../media/image618.png"/><Relationship Id="rId63" Type="http://schemas.openxmlformats.org/officeDocument/2006/relationships/image" Target="../media/image639.png"/><Relationship Id="rId159" Type="http://schemas.openxmlformats.org/officeDocument/2006/relationships/image" Target="../media/image687.png"/><Relationship Id="rId170" Type="http://schemas.openxmlformats.org/officeDocument/2006/relationships/customXml" Target="../ink/ink693.xml"/><Relationship Id="rId226" Type="http://schemas.openxmlformats.org/officeDocument/2006/relationships/customXml" Target="../ink/ink721.xml"/><Relationship Id="rId107" Type="http://schemas.openxmlformats.org/officeDocument/2006/relationships/image" Target="../media/image661.png"/><Relationship Id="rId11" Type="http://schemas.openxmlformats.org/officeDocument/2006/relationships/image" Target="../media/image613.png"/><Relationship Id="rId32" Type="http://schemas.openxmlformats.org/officeDocument/2006/relationships/customXml" Target="../ink/ink624.xml"/><Relationship Id="rId53" Type="http://schemas.openxmlformats.org/officeDocument/2006/relationships/image" Target="../media/image634.png"/><Relationship Id="rId74" Type="http://schemas.openxmlformats.org/officeDocument/2006/relationships/customXml" Target="../ink/ink645.xml"/><Relationship Id="rId128" Type="http://schemas.openxmlformats.org/officeDocument/2006/relationships/customXml" Target="../ink/ink672.xml"/><Relationship Id="rId149" Type="http://schemas.openxmlformats.org/officeDocument/2006/relationships/image" Target="../media/image682.png"/><Relationship Id="rId5" Type="http://schemas.openxmlformats.org/officeDocument/2006/relationships/image" Target="../media/image610.png"/><Relationship Id="rId95" Type="http://schemas.openxmlformats.org/officeDocument/2006/relationships/image" Target="../media/image655.png"/><Relationship Id="rId160" Type="http://schemas.openxmlformats.org/officeDocument/2006/relationships/customXml" Target="../ink/ink688.xml"/><Relationship Id="rId181" Type="http://schemas.openxmlformats.org/officeDocument/2006/relationships/image" Target="../media/image698.png"/><Relationship Id="rId216" Type="http://schemas.openxmlformats.org/officeDocument/2006/relationships/customXml" Target="../ink/ink716.xml"/><Relationship Id="rId237" Type="http://schemas.openxmlformats.org/officeDocument/2006/relationships/image" Target="../media/image726.png"/><Relationship Id="rId258" Type="http://schemas.openxmlformats.org/officeDocument/2006/relationships/customXml" Target="../ink/ink737.xml"/><Relationship Id="rId22" Type="http://schemas.openxmlformats.org/officeDocument/2006/relationships/customXml" Target="../ink/ink619.xml"/><Relationship Id="rId43" Type="http://schemas.openxmlformats.org/officeDocument/2006/relationships/image" Target="../media/image629.png"/><Relationship Id="rId64" Type="http://schemas.openxmlformats.org/officeDocument/2006/relationships/customXml" Target="../ink/ink640.xml"/><Relationship Id="rId118" Type="http://schemas.openxmlformats.org/officeDocument/2006/relationships/customXml" Target="../ink/ink667.xml"/><Relationship Id="rId139" Type="http://schemas.openxmlformats.org/officeDocument/2006/relationships/image" Target="../media/image677.png"/><Relationship Id="rId85" Type="http://schemas.openxmlformats.org/officeDocument/2006/relationships/image" Target="../media/image650.png"/><Relationship Id="rId150" Type="http://schemas.openxmlformats.org/officeDocument/2006/relationships/customXml" Target="../ink/ink683.xml"/><Relationship Id="rId171" Type="http://schemas.openxmlformats.org/officeDocument/2006/relationships/image" Target="../media/image693.png"/><Relationship Id="rId192" Type="http://schemas.openxmlformats.org/officeDocument/2006/relationships/customXml" Target="../ink/ink704.xml"/><Relationship Id="rId206" Type="http://schemas.openxmlformats.org/officeDocument/2006/relationships/customXml" Target="../ink/ink711.xml"/><Relationship Id="rId227" Type="http://schemas.openxmlformats.org/officeDocument/2006/relationships/image" Target="../media/image721.png"/><Relationship Id="rId248" Type="http://schemas.openxmlformats.org/officeDocument/2006/relationships/customXml" Target="../ink/ink732.xml"/><Relationship Id="rId12" Type="http://schemas.openxmlformats.org/officeDocument/2006/relationships/customXml" Target="../ink/ink614.xml"/><Relationship Id="rId33" Type="http://schemas.openxmlformats.org/officeDocument/2006/relationships/image" Target="../media/image624.png"/><Relationship Id="rId108" Type="http://schemas.openxmlformats.org/officeDocument/2006/relationships/customXml" Target="../ink/ink662.xml"/><Relationship Id="rId129" Type="http://schemas.openxmlformats.org/officeDocument/2006/relationships/image" Target="../media/image672.png"/><Relationship Id="rId54" Type="http://schemas.openxmlformats.org/officeDocument/2006/relationships/customXml" Target="../ink/ink635.xml"/><Relationship Id="rId75" Type="http://schemas.openxmlformats.org/officeDocument/2006/relationships/image" Target="../media/image645.png"/><Relationship Id="rId96" Type="http://schemas.openxmlformats.org/officeDocument/2006/relationships/customXml" Target="../ink/ink656.xml"/><Relationship Id="rId140" Type="http://schemas.openxmlformats.org/officeDocument/2006/relationships/customXml" Target="../ink/ink678.xml"/><Relationship Id="rId161" Type="http://schemas.openxmlformats.org/officeDocument/2006/relationships/image" Target="../media/image688.png"/><Relationship Id="rId182" Type="http://schemas.openxmlformats.org/officeDocument/2006/relationships/customXml" Target="../ink/ink699.xml"/><Relationship Id="rId217" Type="http://schemas.openxmlformats.org/officeDocument/2006/relationships/image" Target="../media/image716.png"/><Relationship Id="rId6" Type="http://schemas.openxmlformats.org/officeDocument/2006/relationships/customXml" Target="../ink/ink611.xml"/><Relationship Id="rId238" Type="http://schemas.openxmlformats.org/officeDocument/2006/relationships/customXml" Target="../ink/ink727.xml"/><Relationship Id="rId259" Type="http://schemas.openxmlformats.org/officeDocument/2006/relationships/image" Target="../media/image737.png"/><Relationship Id="rId23" Type="http://schemas.openxmlformats.org/officeDocument/2006/relationships/image" Target="../media/image619.png"/><Relationship Id="rId119" Type="http://schemas.openxmlformats.org/officeDocument/2006/relationships/image" Target="../media/image667.png"/><Relationship Id="rId44" Type="http://schemas.openxmlformats.org/officeDocument/2006/relationships/customXml" Target="../ink/ink630.xml"/><Relationship Id="rId65" Type="http://schemas.openxmlformats.org/officeDocument/2006/relationships/image" Target="../media/image640.png"/><Relationship Id="rId86" Type="http://schemas.openxmlformats.org/officeDocument/2006/relationships/customXml" Target="../ink/ink651.xml"/><Relationship Id="rId130" Type="http://schemas.openxmlformats.org/officeDocument/2006/relationships/customXml" Target="../ink/ink673.xml"/><Relationship Id="rId151" Type="http://schemas.openxmlformats.org/officeDocument/2006/relationships/image" Target="../media/image683.png"/><Relationship Id="rId172" Type="http://schemas.openxmlformats.org/officeDocument/2006/relationships/customXml" Target="../ink/ink694.xml"/><Relationship Id="rId193" Type="http://schemas.openxmlformats.org/officeDocument/2006/relationships/image" Target="../media/image704.png"/><Relationship Id="rId207" Type="http://schemas.openxmlformats.org/officeDocument/2006/relationships/image" Target="../media/image711.png"/><Relationship Id="rId228" Type="http://schemas.openxmlformats.org/officeDocument/2006/relationships/customXml" Target="../ink/ink722.xml"/><Relationship Id="rId249" Type="http://schemas.openxmlformats.org/officeDocument/2006/relationships/image" Target="../media/image732.png"/><Relationship Id="rId13" Type="http://schemas.openxmlformats.org/officeDocument/2006/relationships/image" Target="../media/image614.png"/><Relationship Id="rId109" Type="http://schemas.openxmlformats.org/officeDocument/2006/relationships/image" Target="../media/image662.png"/><Relationship Id="rId260" Type="http://schemas.openxmlformats.org/officeDocument/2006/relationships/customXml" Target="../ink/ink738.xml"/><Relationship Id="rId34" Type="http://schemas.openxmlformats.org/officeDocument/2006/relationships/customXml" Target="../ink/ink625.xml"/><Relationship Id="rId55" Type="http://schemas.openxmlformats.org/officeDocument/2006/relationships/image" Target="../media/image635.png"/><Relationship Id="rId76" Type="http://schemas.openxmlformats.org/officeDocument/2006/relationships/customXml" Target="../ink/ink646.xml"/><Relationship Id="rId97" Type="http://schemas.openxmlformats.org/officeDocument/2006/relationships/image" Target="../media/image656.png"/><Relationship Id="rId120" Type="http://schemas.openxmlformats.org/officeDocument/2006/relationships/customXml" Target="../ink/ink668.xml"/><Relationship Id="rId141" Type="http://schemas.openxmlformats.org/officeDocument/2006/relationships/image" Target="../media/image678.png"/><Relationship Id="rId7" Type="http://schemas.openxmlformats.org/officeDocument/2006/relationships/image" Target="../media/image611.png"/><Relationship Id="rId162" Type="http://schemas.openxmlformats.org/officeDocument/2006/relationships/customXml" Target="../ink/ink689.xml"/><Relationship Id="rId183" Type="http://schemas.openxmlformats.org/officeDocument/2006/relationships/image" Target="../media/image699.png"/><Relationship Id="rId218" Type="http://schemas.openxmlformats.org/officeDocument/2006/relationships/customXml" Target="../ink/ink717.xml"/><Relationship Id="rId239" Type="http://schemas.openxmlformats.org/officeDocument/2006/relationships/image" Target="../media/image727.png"/><Relationship Id="rId250" Type="http://schemas.openxmlformats.org/officeDocument/2006/relationships/customXml" Target="../ink/ink733.xml"/><Relationship Id="rId24" Type="http://schemas.openxmlformats.org/officeDocument/2006/relationships/customXml" Target="../ink/ink620.xml"/><Relationship Id="rId45" Type="http://schemas.openxmlformats.org/officeDocument/2006/relationships/image" Target="../media/image630.png"/><Relationship Id="rId66" Type="http://schemas.openxmlformats.org/officeDocument/2006/relationships/customXml" Target="../ink/ink641.xml"/><Relationship Id="rId87" Type="http://schemas.openxmlformats.org/officeDocument/2006/relationships/image" Target="../media/image651.png"/><Relationship Id="rId110" Type="http://schemas.openxmlformats.org/officeDocument/2006/relationships/customXml" Target="../ink/ink663.xml"/><Relationship Id="rId131" Type="http://schemas.openxmlformats.org/officeDocument/2006/relationships/image" Target="../media/image673.png"/><Relationship Id="rId152" Type="http://schemas.openxmlformats.org/officeDocument/2006/relationships/customXml" Target="../ink/ink684.xml"/><Relationship Id="rId173" Type="http://schemas.openxmlformats.org/officeDocument/2006/relationships/image" Target="../media/image694.png"/><Relationship Id="rId194" Type="http://schemas.openxmlformats.org/officeDocument/2006/relationships/customXml" Target="../ink/ink705.xml"/><Relationship Id="rId208" Type="http://schemas.openxmlformats.org/officeDocument/2006/relationships/customXml" Target="../ink/ink712.xml"/><Relationship Id="rId229" Type="http://schemas.openxmlformats.org/officeDocument/2006/relationships/image" Target="../media/image722.png"/><Relationship Id="rId240" Type="http://schemas.openxmlformats.org/officeDocument/2006/relationships/customXml" Target="../ink/ink728.xml"/><Relationship Id="rId261" Type="http://schemas.openxmlformats.org/officeDocument/2006/relationships/image" Target="../media/image738.png"/><Relationship Id="rId14" Type="http://schemas.openxmlformats.org/officeDocument/2006/relationships/customXml" Target="../ink/ink615.xml"/><Relationship Id="rId35" Type="http://schemas.openxmlformats.org/officeDocument/2006/relationships/image" Target="../media/image625.png"/><Relationship Id="rId56" Type="http://schemas.openxmlformats.org/officeDocument/2006/relationships/customXml" Target="../ink/ink636.xml"/><Relationship Id="rId77" Type="http://schemas.openxmlformats.org/officeDocument/2006/relationships/image" Target="../media/image646.png"/><Relationship Id="rId100" Type="http://schemas.openxmlformats.org/officeDocument/2006/relationships/customXml" Target="../ink/ink658.xml"/><Relationship Id="rId8" Type="http://schemas.openxmlformats.org/officeDocument/2006/relationships/customXml" Target="../ink/ink612.xml"/><Relationship Id="rId98" Type="http://schemas.openxmlformats.org/officeDocument/2006/relationships/customXml" Target="../ink/ink657.xml"/><Relationship Id="rId121" Type="http://schemas.openxmlformats.org/officeDocument/2006/relationships/image" Target="../media/image668.png"/><Relationship Id="rId142" Type="http://schemas.openxmlformats.org/officeDocument/2006/relationships/customXml" Target="../ink/ink679.xml"/><Relationship Id="rId163" Type="http://schemas.openxmlformats.org/officeDocument/2006/relationships/image" Target="../media/image689.png"/><Relationship Id="rId184" Type="http://schemas.openxmlformats.org/officeDocument/2006/relationships/customXml" Target="../ink/ink700.xml"/><Relationship Id="rId219" Type="http://schemas.openxmlformats.org/officeDocument/2006/relationships/image" Target="../media/image717.png"/><Relationship Id="rId230" Type="http://schemas.openxmlformats.org/officeDocument/2006/relationships/customXml" Target="../ink/ink723.xml"/><Relationship Id="rId251" Type="http://schemas.openxmlformats.org/officeDocument/2006/relationships/image" Target="../media/image733.png"/><Relationship Id="rId25" Type="http://schemas.openxmlformats.org/officeDocument/2006/relationships/image" Target="../media/image620.png"/><Relationship Id="rId46" Type="http://schemas.openxmlformats.org/officeDocument/2006/relationships/customXml" Target="../ink/ink631.xml"/><Relationship Id="rId67" Type="http://schemas.openxmlformats.org/officeDocument/2006/relationships/image" Target="../media/image641.png"/><Relationship Id="rId88" Type="http://schemas.openxmlformats.org/officeDocument/2006/relationships/customXml" Target="../ink/ink652.xml"/><Relationship Id="rId111" Type="http://schemas.openxmlformats.org/officeDocument/2006/relationships/image" Target="../media/image663.png"/><Relationship Id="rId132" Type="http://schemas.openxmlformats.org/officeDocument/2006/relationships/customXml" Target="../ink/ink674.xml"/><Relationship Id="rId153" Type="http://schemas.openxmlformats.org/officeDocument/2006/relationships/image" Target="../media/image684.png"/><Relationship Id="rId174" Type="http://schemas.openxmlformats.org/officeDocument/2006/relationships/customXml" Target="../ink/ink695.xml"/><Relationship Id="rId195" Type="http://schemas.openxmlformats.org/officeDocument/2006/relationships/image" Target="../media/image705.png"/><Relationship Id="rId209" Type="http://schemas.openxmlformats.org/officeDocument/2006/relationships/image" Target="../media/image712.png"/><Relationship Id="rId220" Type="http://schemas.openxmlformats.org/officeDocument/2006/relationships/customXml" Target="../ink/ink718.xml"/><Relationship Id="rId241" Type="http://schemas.openxmlformats.org/officeDocument/2006/relationships/image" Target="../media/image728.png"/><Relationship Id="rId15" Type="http://schemas.openxmlformats.org/officeDocument/2006/relationships/image" Target="../media/image615.png"/><Relationship Id="rId36" Type="http://schemas.openxmlformats.org/officeDocument/2006/relationships/customXml" Target="../ink/ink626.xml"/><Relationship Id="rId57" Type="http://schemas.openxmlformats.org/officeDocument/2006/relationships/image" Target="../media/image636.png"/><Relationship Id="rId262" Type="http://schemas.openxmlformats.org/officeDocument/2006/relationships/customXml" Target="../ink/ink739.xml"/><Relationship Id="rId78" Type="http://schemas.openxmlformats.org/officeDocument/2006/relationships/customXml" Target="../ink/ink647.xml"/><Relationship Id="rId99" Type="http://schemas.openxmlformats.org/officeDocument/2006/relationships/image" Target="../media/image657.png"/><Relationship Id="rId101" Type="http://schemas.openxmlformats.org/officeDocument/2006/relationships/image" Target="../media/image658.png"/><Relationship Id="rId122" Type="http://schemas.openxmlformats.org/officeDocument/2006/relationships/customXml" Target="../ink/ink669.xml"/><Relationship Id="rId143" Type="http://schemas.openxmlformats.org/officeDocument/2006/relationships/image" Target="../media/image679.png"/><Relationship Id="rId164" Type="http://schemas.openxmlformats.org/officeDocument/2006/relationships/customXml" Target="../ink/ink690.xml"/><Relationship Id="rId185" Type="http://schemas.openxmlformats.org/officeDocument/2006/relationships/image" Target="../media/image700.png"/><Relationship Id="rId9" Type="http://schemas.openxmlformats.org/officeDocument/2006/relationships/image" Target="../media/image612.png"/><Relationship Id="rId210" Type="http://schemas.openxmlformats.org/officeDocument/2006/relationships/customXml" Target="../ink/ink713.xml"/><Relationship Id="rId26" Type="http://schemas.openxmlformats.org/officeDocument/2006/relationships/customXml" Target="../ink/ink621.xml"/><Relationship Id="rId231" Type="http://schemas.openxmlformats.org/officeDocument/2006/relationships/image" Target="../media/image723.png"/><Relationship Id="rId252" Type="http://schemas.openxmlformats.org/officeDocument/2006/relationships/customXml" Target="../ink/ink734.xml"/><Relationship Id="rId47" Type="http://schemas.openxmlformats.org/officeDocument/2006/relationships/image" Target="../media/image631.png"/><Relationship Id="rId68" Type="http://schemas.openxmlformats.org/officeDocument/2006/relationships/customXml" Target="../ink/ink642.xml"/><Relationship Id="rId89" Type="http://schemas.openxmlformats.org/officeDocument/2006/relationships/image" Target="../media/image652.png"/><Relationship Id="rId112" Type="http://schemas.openxmlformats.org/officeDocument/2006/relationships/customXml" Target="../ink/ink664.xml"/><Relationship Id="rId133" Type="http://schemas.openxmlformats.org/officeDocument/2006/relationships/image" Target="../media/image674.png"/><Relationship Id="rId154" Type="http://schemas.openxmlformats.org/officeDocument/2006/relationships/customXml" Target="../ink/ink685.xml"/><Relationship Id="rId175" Type="http://schemas.openxmlformats.org/officeDocument/2006/relationships/image" Target="../media/image695.png"/><Relationship Id="rId196" Type="http://schemas.openxmlformats.org/officeDocument/2006/relationships/customXml" Target="../ink/ink706.xml"/><Relationship Id="rId200" Type="http://schemas.openxmlformats.org/officeDocument/2006/relationships/customXml" Target="../ink/ink708.xml"/><Relationship Id="rId16" Type="http://schemas.openxmlformats.org/officeDocument/2006/relationships/customXml" Target="../ink/ink616.xml"/><Relationship Id="rId221" Type="http://schemas.openxmlformats.org/officeDocument/2006/relationships/image" Target="../media/image718.png"/><Relationship Id="rId242" Type="http://schemas.openxmlformats.org/officeDocument/2006/relationships/customXml" Target="../ink/ink729.xml"/><Relationship Id="rId263" Type="http://schemas.openxmlformats.org/officeDocument/2006/relationships/image" Target="../media/image739.png"/><Relationship Id="rId37" Type="http://schemas.openxmlformats.org/officeDocument/2006/relationships/image" Target="../media/image626.png"/><Relationship Id="rId58" Type="http://schemas.openxmlformats.org/officeDocument/2006/relationships/customXml" Target="../ink/ink637.xml"/><Relationship Id="rId79" Type="http://schemas.openxmlformats.org/officeDocument/2006/relationships/image" Target="../media/image647.png"/><Relationship Id="rId102" Type="http://schemas.openxmlformats.org/officeDocument/2006/relationships/customXml" Target="../ink/ink659.xml"/><Relationship Id="rId123" Type="http://schemas.openxmlformats.org/officeDocument/2006/relationships/image" Target="../media/image669.png"/><Relationship Id="rId144" Type="http://schemas.openxmlformats.org/officeDocument/2006/relationships/customXml" Target="../ink/ink680.xml"/><Relationship Id="rId90" Type="http://schemas.openxmlformats.org/officeDocument/2006/relationships/customXml" Target="../ink/ink653.xml"/><Relationship Id="rId165" Type="http://schemas.openxmlformats.org/officeDocument/2006/relationships/image" Target="../media/image690.png"/><Relationship Id="rId186" Type="http://schemas.openxmlformats.org/officeDocument/2006/relationships/customXml" Target="../ink/ink701.xml"/><Relationship Id="rId211" Type="http://schemas.openxmlformats.org/officeDocument/2006/relationships/image" Target="../media/image713.png"/><Relationship Id="rId232" Type="http://schemas.openxmlformats.org/officeDocument/2006/relationships/customXml" Target="../ink/ink724.xml"/><Relationship Id="rId253" Type="http://schemas.openxmlformats.org/officeDocument/2006/relationships/image" Target="../media/image734.png"/><Relationship Id="rId27" Type="http://schemas.openxmlformats.org/officeDocument/2006/relationships/image" Target="../media/image621.png"/><Relationship Id="rId48" Type="http://schemas.openxmlformats.org/officeDocument/2006/relationships/customXml" Target="../ink/ink632.xml"/><Relationship Id="rId69" Type="http://schemas.openxmlformats.org/officeDocument/2006/relationships/image" Target="../media/image642.png"/><Relationship Id="rId113" Type="http://schemas.openxmlformats.org/officeDocument/2006/relationships/image" Target="../media/image664.png"/><Relationship Id="rId134" Type="http://schemas.openxmlformats.org/officeDocument/2006/relationships/customXml" Target="../ink/ink675.xml"/><Relationship Id="rId80" Type="http://schemas.openxmlformats.org/officeDocument/2006/relationships/customXml" Target="../ink/ink648.xml"/><Relationship Id="rId155" Type="http://schemas.openxmlformats.org/officeDocument/2006/relationships/image" Target="../media/image685.png"/><Relationship Id="rId176" Type="http://schemas.openxmlformats.org/officeDocument/2006/relationships/customXml" Target="../ink/ink696.xml"/><Relationship Id="rId197" Type="http://schemas.openxmlformats.org/officeDocument/2006/relationships/image" Target="../media/image706.png"/><Relationship Id="rId201" Type="http://schemas.openxmlformats.org/officeDocument/2006/relationships/image" Target="../media/image708.png"/><Relationship Id="rId222" Type="http://schemas.openxmlformats.org/officeDocument/2006/relationships/customXml" Target="../ink/ink719.xml"/><Relationship Id="rId243" Type="http://schemas.openxmlformats.org/officeDocument/2006/relationships/image" Target="../media/image729.png"/><Relationship Id="rId264" Type="http://schemas.openxmlformats.org/officeDocument/2006/relationships/customXml" Target="../ink/ink740.xml"/><Relationship Id="rId17" Type="http://schemas.openxmlformats.org/officeDocument/2006/relationships/image" Target="../media/image616.png"/><Relationship Id="rId38" Type="http://schemas.openxmlformats.org/officeDocument/2006/relationships/customXml" Target="../ink/ink627.xml"/><Relationship Id="rId59" Type="http://schemas.openxmlformats.org/officeDocument/2006/relationships/image" Target="../media/image637.png"/><Relationship Id="rId103" Type="http://schemas.openxmlformats.org/officeDocument/2006/relationships/image" Target="../media/image659.png"/><Relationship Id="rId124" Type="http://schemas.openxmlformats.org/officeDocument/2006/relationships/customXml" Target="../ink/ink670.xml"/><Relationship Id="rId70" Type="http://schemas.openxmlformats.org/officeDocument/2006/relationships/customXml" Target="../ink/ink643.xml"/><Relationship Id="rId91" Type="http://schemas.openxmlformats.org/officeDocument/2006/relationships/image" Target="../media/image653.png"/><Relationship Id="rId145" Type="http://schemas.openxmlformats.org/officeDocument/2006/relationships/image" Target="../media/image680.png"/><Relationship Id="rId166" Type="http://schemas.openxmlformats.org/officeDocument/2006/relationships/customXml" Target="../ink/ink691.xml"/><Relationship Id="rId187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14.xml"/><Relationship Id="rId233" Type="http://schemas.openxmlformats.org/officeDocument/2006/relationships/image" Target="../media/image724.png"/><Relationship Id="rId254" Type="http://schemas.openxmlformats.org/officeDocument/2006/relationships/customXml" Target="../ink/ink735.xml"/><Relationship Id="rId28" Type="http://schemas.openxmlformats.org/officeDocument/2006/relationships/customXml" Target="../ink/ink622.xml"/><Relationship Id="rId49" Type="http://schemas.openxmlformats.org/officeDocument/2006/relationships/image" Target="../media/image632.png"/><Relationship Id="rId114" Type="http://schemas.openxmlformats.org/officeDocument/2006/relationships/customXml" Target="../ink/ink665.xml"/><Relationship Id="rId60" Type="http://schemas.openxmlformats.org/officeDocument/2006/relationships/customXml" Target="../ink/ink638.xml"/><Relationship Id="rId81" Type="http://schemas.openxmlformats.org/officeDocument/2006/relationships/image" Target="../media/image648.png"/><Relationship Id="rId135" Type="http://schemas.openxmlformats.org/officeDocument/2006/relationships/image" Target="../media/image675.png"/><Relationship Id="rId156" Type="http://schemas.openxmlformats.org/officeDocument/2006/relationships/customXml" Target="../ink/ink686.xml"/><Relationship Id="rId177" Type="http://schemas.openxmlformats.org/officeDocument/2006/relationships/image" Target="../media/image696.png"/><Relationship Id="rId198" Type="http://schemas.openxmlformats.org/officeDocument/2006/relationships/customXml" Target="../ink/ink707.xml"/><Relationship Id="rId202" Type="http://schemas.openxmlformats.org/officeDocument/2006/relationships/customXml" Target="../ink/ink709.xml"/><Relationship Id="rId223" Type="http://schemas.openxmlformats.org/officeDocument/2006/relationships/image" Target="../media/image719.png"/><Relationship Id="rId244" Type="http://schemas.openxmlformats.org/officeDocument/2006/relationships/customXml" Target="../ink/ink730.xml"/><Relationship Id="rId18" Type="http://schemas.openxmlformats.org/officeDocument/2006/relationships/customXml" Target="../ink/ink617.xml"/><Relationship Id="rId39" Type="http://schemas.openxmlformats.org/officeDocument/2006/relationships/image" Target="../media/image627.png"/><Relationship Id="rId265" Type="http://schemas.openxmlformats.org/officeDocument/2006/relationships/image" Target="../media/image740.png"/><Relationship Id="rId50" Type="http://schemas.openxmlformats.org/officeDocument/2006/relationships/customXml" Target="../ink/ink633.xml"/><Relationship Id="rId104" Type="http://schemas.openxmlformats.org/officeDocument/2006/relationships/customXml" Target="../ink/ink660.xml"/><Relationship Id="rId125" Type="http://schemas.openxmlformats.org/officeDocument/2006/relationships/image" Target="../media/image670.png"/><Relationship Id="rId146" Type="http://schemas.openxmlformats.org/officeDocument/2006/relationships/customXml" Target="../ink/ink681.xml"/><Relationship Id="rId167" Type="http://schemas.openxmlformats.org/officeDocument/2006/relationships/image" Target="../media/image691.png"/><Relationship Id="rId188" Type="http://schemas.openxmlformats.org/officeDocument/2006/relationships/customXml" Target="../ink/ink702.xml"/><Relationship Id="rId71" Type="http://schemas.openxmlformats.org/officeDocument/2006/relationships/image" Target="../media/image643.png"/><Relationship Id="rId92" Type="http://schemas.openxmlformats.org/officeDocument/2006/relationships/customXml" Target="../ink/ink654.xml"/><Relationship Id="rId213" Type="http://schemas.openxmlformats.org/officeDocument/2006/relationships/image" Target="../media/image714.png"/><Relationship Id="rId234" Type="http://schemas.openxmlformats.org/officeDocument/2006/relationships/customXml" Target="../ink/ink725.xml"/><Relationship Id="rId2" Type="http://schemas.openxmlformats.org/officeDocument/2006/relationships/customXml" Target="../ink/ink609.xml"/><Relationship Id="rId29" Type="http://schemas.openxmlformats.org/officeDocument/2006/relationships/image" Target="../media/image622.png"/><Relationship Id="rId255" Type="http://schemas.openxmlformats.org/officeDocument/2006/relationships/image" Target="../media/image735.png"/><Relationship Id="rId40" Type="http://schemas.openxmlformats.org/officeDocument/2006/relationships/customXml" Target="../ink/ink628.xml"/><Relationship Id="rId115" Type="http://schemas.openxmlformats.org/officeDocument/2006/relationships/image" Target="../media/image665.png"/><Relationship Id="rId136" Type="http://schemas.openxmlformats.org/officeDocument/2006/relationships/customXml" Target="../ink/ink676.xml"/><Relationship Id="rId157" Type="http://schemas.openxmlformats.org/officeDocument/2006/relationships/image" Target="../media/image686.png"/><Relationship Id="rId178" Type="http://schemas.openxmlformats.org/officeDocument/2006/relationships/customXml" Target="../ink/ink697.xml"/><Relationship Id="rId61" Type="http://schemas.openxmlformats.org/officeDocument/2006/relationships/image" Target="../media/image638.png"/><Relationship Id="rId82" Type="http://schemas.openxmlformats.org/officeDocument/2006/relationships/customXml" Target="../ink/ink649.xml"/><Relationship Id="rId199" Type="http://schemas.openxmlformats.org/officeDocument/2006/relationships/image" Target="../media/image707.png"/><Relationship Id="rId203" Type="http://schemas.openxmlformats.org/officeDocument/2006/relationships/image" Target="../media/image709.png"/><Relationship Id="rId19" Type="http://schemas.openxmlformats.org/officeDocument/2006/relationships/image" Target="../media/image617.png"/><Relationship Id="rId224" Type="http://schemas.openxmlformats.org/officeDocument/2006/relationships/customXml" Target="../ink/ink720.xml"/><Relationship Id="rId245" Type="http://schemas.openxmlformats.org/officeDocument/2006/relationships/image" Target="../media/image730.png"/><Relationship Id="rId266" Type="http://schemas.openxmlformats.org/officeDocument/2006/relationships/customXml" Target="../ink/ink741.xml"/><Relationship Id="rId30" Type="http://schemas.openxmlformats.org/officeDocument/2006/relationships/customXml" Target="../ink/ink623.xml"/><Relationship Id="rId105" Type="http://schemas.openxmlformats.org/officeDocument/2006/relationships/image" Target="../media/image660.png"/><Relationship Id="rId126" Type="http://schemas.openxmlformats.org/officeDocument/2006/relationships/customXml" Target="../ink/ink671.xml"/><Relationship Id="rId147" Type="http://schemas.openxmlformats.org/officeDocument/2006/relationships/image" Target="../media/image681.png"/><Relationship Id="rId168" Type="http://schemas.openxmlformats.org/officeDocument/2006/relationships/customXml" Target="../ink/ink692.xml"/><Relationship Id="rId51" Type="http://schemas.openxmlformats.org/officeDocument/2006/relationships/image" Target="../media/image633.png"/><Relationship Id="rId72" Type="http://schemas.openxmlformats.org/officeDocument/2006/relationships/customXml" Target="../ink/ink644.xml"/><Relationship Id="rId93" Type="http://schemas.openxmlformats.org/officeDocument/2006/relationships/image" Target="../media/image654.png"/><Relationship Id="rId189" Type="http://schemas.openxmlformats.org/officeDocument/2006/relationships/image" Target="../media/image702.png"/><Relationship Id="rId3" Type="http://schemas.openxmlformats.org/officeDocument/2006/relationships/image" Target="../media/image609.png"/><Relationship Id="rId214" Type="http://schemas.openxmlformats.org/officeDocument/2006/relationships/customXml" Target="../ink/ink715.xml"/><Relationship Id="rId235" Type="http://schemas.openxmlformats.org/officeDocument/2006/relationships/image" Target="../media/image725.png"/><Relationship Id="rId256" Type="http://schemas.openxmlformats.org/officeDocument/2006/relationships/customXml" Target="../ink/ink736.xml"/><Relationship Id="rId116" Type="http://schemas.openxmlformats.org/officeDocument/2006/relationships/customXml" Target="../ink/ink666.xml"/><Relationship Id="rId137" Type="http://schemas.openxmlformats.org/officeDocument/2006/relationships/image" Target="../media/image676.png"/><Relationship Id="rId158" Type="http://schemas.openxmlformats.org/officeDocument/2006/relationships/customXml" Target="../ink/ink687.xml"/><Relationship Id="rId20" Type="http://schemas.openxmlformats.org/officeDocument/2006/relationships/customXml" Target="../ink/ink618.xml"/><Relationship Id="rId41" Type="http://schemas.openxmlformats.org/officeDocument/2006/relationships/image" Target="../media/image628.png"/><Relationship Id="rId62" Type="http://schemas.openxmlformats.org/officeDocument/2006/relationships/customXml" Target="../ink/ink639.xml"/><Relationship Id="rId83" Type="http://schemas.openxmlformats.org/officeDocument/2006/relationships/image" Target="../media/image649.png"/><Relationship Id="rId179" Type="http://schemas.openxmlformats.org/officeDocument/2006/relationships/image" Target="../media/image697.png"/><Relationship Id="rId190" Type="http://schemas.openxmlformats.org/officeDocument/2006/relationships/customXml" Target="../ink/ink703.xml"/><Relationship Id="rId204" Type="http://schemas.openxmlformats.org/officeDocument/2006/relationships/customXml" Target="../ink/ink710.xml"/><Relationship Id="rId225" Type="http://schemas.openxmlformats.org/officeDocument/2006/relationships/image" Target="../media/image720.png"/><Relationship Id="rId246" Type="http://schemas.openxmlformats.org/officeDocument/2006/relationships/customXml" Target="../ink/ink731.xml"/><Relationship Id="rId267" Type="http://schemas.openxmlformats.org/officeDocument/2006/relationships/image" Target="../media/image741.png"/><Relationship Id="rId106" Type="http://schemas.openxmlformats.org/officeDocument/2006/relationships/customXml" Target="../ink/ink661.xml"/><Relationship Id="rId127" Type="http://schemas.openxmlformats.org/officeDocument/2006/relationships/image" Target="../media/image671.png"/><Relationship Id="rId10" Type="http://schemas.openxmlformats.org/officeDocument/2006/relationships/customXml" Target="../ink/ink613.xml"/><Relationship Id="rId31" Type="http://schemas.openxmlformats.org/officeDocument/2006/relationships/image" Target="../media/image623.png"/><Relationship Id="rId52" Type="http://schemas.openxmlformats.org/officeDocument/2006/relationships/customXml" Target="../ink/ink634.xml"/><Relationship Id="rId73" Type="http://schemas.openxmlformats.org/officeDocument/2006/relationships/image" Target="../media/image644.png"/><Relationship Id="rId94" Type="http://schemas.openxmlformats.org/officeDocument/2006/relationships/customXml" Target="../ink/ink655.xml"/><Relationship Id="rId148" Type="http://schemas.openxmlformats.org/officeDocument/2006/relationships/customXml" Target="../ink/ink682.xml"/><Relationship Id="rId169" Type="http://schemas.openxmlformats.org/officeDocument/2006/relationships/image" Target="../media/image692.png"/><Relationship Id="rId4" Type="http://schemas.openxmlformats.org/officeDocument/2006/relationships/customXml" Target="../ink/ink610.xml"/><Relationship Id="rId180" Type="http://schemas.openxmlformats.org/officeDocument/2006/relationships/customXml" Target="../ink/ink698.xml"/><Relationship Id="rId215" Type="http://schemas.openxmlformats.org/officeDocument/2006/relationships/image" Target="../media/image715.png"/><Relationship Id="rId236" Type="http://schemas.openxmlformats.org/officeDocument/2006/relationships/customXml" Target="../ink/ink726.xml"/><Relationship Id="rId257" Type="http://schemas.openxmlformats.org/officeDocument/2006/relationships/image" Target="../media/image736.png"/><Relationship Id="rId42" Type="http://schemas.openxmlformats.org/officeDocument/2006/relationships/customXml" Target="../ink/ink629.xml"/><Relationship Id="rId84" Type="http://schemas.openxmlformats.org/officeDocument/2006/relationships/customXml" Target="../ink/ink650.xml"/><Relationship Id="rId138" Type="http://schemas.openxmlformats.org/officeDocument/2006/relationships/customXml" Target="../ink/ink677.xml"/><Relationship Id="rId191" Type="http://schemas.openxmlformats.org/officeDocument/2006/relationships/image" Target="../media/image703.png"/><Relationship Id="rId205" Type="http://schemas.openxmlformats.org/officeDocument/2006/relationships/image" Target="../media/image710.png"/><Relationship Id="rId247" Type="http://schemas.openxmlformats.org/officeDocument/2006/relationships/image" Target="../media/image73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9.png"/><Relationship Id="rId299" Type="http://schemas.openxmlformats.org/officeDocument/2006/relationships/image" Target="../media/image890.png"/><Relationship Id="rId21" Type="http://schemas.openxmlformats.org/officeDocument/2006/relationships/image" Target="../media/image751.png"/><Relationship Id="rId63" Type="http://schemas.openxmlformats.org/officeDocument/2006/relationships/image" Target="../media/image772.png"/><Relationship Id="rId159" Type="http://schemas.openxmlformats.org/officeDocument/2006/relationships/image" Target="../media/image820.png"/><Relationship Id="rId324" Type="http://schemas.openxmlformats.org/officeDocument/2006/relationships/customXml" Target="../ink/ink903.xml"/><Relationship Id="rId366" Type="http://schemas.openxmlformats.org/officeDocument/2006/relationships/customXml" Target="../ink/ink924.xml"/><Relationship Id="rId170" Type="http://schemas.openxmlformats.org/officeDocument/2006/relationships/customXml" Target="../ink/ink826.xml"/><Relationship Id="rId226" Type="http://schemas.openxmlformats.org/officeDocument/2006/relationships/customXml" Target="../ink/ink854.xml"/><Relationship Id="rId268" Type="http://schemas.openxmlformats.org/officeDocument/2006/relationships/customXml" Target="../ink/ink875.xml"/><Relationship Id="rId32" Type="http://schemas.openxmlformats.org/officeDocument/2006/relationships/customXml" Target="../ink/ink757.xml"/><Relationship Id="rId74" Type="http://schemas.openxmlformats.org/officeDocument/2006/relationships/customXml" Target="../ink/ink778.xml"/><Relationship Id="rId128" Type="http://schemas.openxmlformats.org/officeDocument/2006/relationships/customXml" Target="../ink/ink805.xml"/><Relationship Id="rId335" Type="http://schemas.openxmlformats.org/officeDocument/2006/relationships/image" Target="../media/image908.png"/><Relationship Id="rId377" Type="http://schemas.openxmlformats.org/officeDocument/2006/relationships/image" Target="../media/image929.png"/><Relationship Id="rId5" Type="http://schemas.openxmlformats.org/officeDocument/2006/relationships/image" Target="../media/image743.png"/><Relationship Id="rId181" Type="http://schemas.openxmlformats.org/officeDocument/2006/relationships/image" Target="../media/image831.png"/><Relationship Id="rId237" Type="http://schemas.openxmlformats.org/officeDocument/2006/relationships/image" Target="../media/image859.png"/><Relationship Id="rId279" Type="http://schemas.openxmlformats.org/officeDocument/2006/relationships/image" Target="../media/image880.png"/><Relationship Id="rId43" Type="http://schemas.openxmlformats.org/officeDocument/2006/relationships/image" Target="../media/image762.png"/><Relationship Id="rId139" Type="http://schemas.openxmlformats.org/officeDocument/2006/relationships/image" Target="../media/image810.png"/><Relationship Id="rId290" Type="http://schemas.openxmlformats.org/officeDocument/2006/relationships/customXml" Target="../ink/ink886.xml"/><Relationship Id="rId304" Type="http://schemas.openxmlformats.org/officeDocument/2006/relationships/customXml" Target="../ink/ink893.xml"/><Relationship Id="rId346" Type="http://schemas.openxmlformats.org/officeDocument/2006/relationships/customXml" Target="../ink/ink914.xml"/><Relationship Id="rId388" Type="http://schemas.openxmlformats.org/officeDocument/2006/relationships/customXml" Target="../ink/ink935.xml"/><Relationship Id="rId85" Type="http://schemas.openxmlformats.org/officeDocument/2006/relationships/image" Target="../media/image783.png"/><Relationship Id="rId150" Type="http://schemas.openxmlformats.org/officeDocument/2006/relationships/customXml" Target="../ink/ink816.xml"/><Relationship Id="rId192" Type="http://schemas.openxmlformats.org/officeDocument/2006/relationships/customXml" Target="../ink/ink837.xml"/><Relationship Id="rId206" Type="http://schemas.openxmlformats.org/officeDocument/2006/relationships/customXml" Target="../ink/ink844.xml"/><Relationship Id="rId248" Type="http://schemas.openxmlformats.org/officeDocument/2006/relationships/customXml" Target="../ink/ink865.xml"/><Relationship Id="rId12" Type="http://schemas.openxmlformats.org/officeDocument/2006/relationships/customXml" Target="../ink/ink747.xml"/><Relationship Id="rId108" Type="http://schemas.openxmlformats.org/officeDocument/2006/relationships/customXml" Target="../ink/ink795.xml"/><Relationship Id="rId315" Type="http://schemas.openxmlformats.org/officeDocument/2006/relationships/image" Target="../media/image898.png"/><Relationship Id="rId357" Type="http://schemas.openxmlformats.org/officeDocument/2006/relationships/image" Target="../media/image919.png"/><Relationship Id="rId54" Type="http://schemas.openxmlformats.org/officeDocument/2006/relationships/customXml" Target="../ink/ink768.xml"/><Relationship Id="rId96" Type="http://schemas.openxmlformats.org/officeDocument/2006/relationships/customXml" Target="../ink/ink789.xml"/><Relationship Id="rId161" Type="http://schemas.openxmlformats.org/officeDocument/2006/relationships/image" Target="../media/image821.png"/><Relationship Id="rId217" Type="http://schemas.openxmlformats.org/officeDocument/2006/relationships/image" Target="../media/image849.png"/><Relationship Id="rId259" Type="http://schemas.openxmlformats.org/officeDocument/2006/relationships/image" Target="../media/image870.png"/><Relationship Id="rId23" Type="http://schemas.openxmlformats.org/officeDocument/2006/relationships/image" Target="../media/image752.png"/><Relationship Id="rId119" Type="http://schemas.openxmlformats.org/officeDocument/2006/relationships/image" Target="../media/image800.png"/><Relationship Id="rId270" Type="http://schemas.openxmlformats.org/officeDocument/2006/relationships/customXml" Target="../ink/ink876.xml"/><Relationship Id="rId326" Type="http://schemas.openxmlformats.org/officeDocument/2006/relationships/customXml" Target="../ink/ink904.xml"/><Relationship Id="rId65" Type="http://schemas.openxmlformats.org/officeDocument/2006/relationships/image" Target="../media/image773.png"/><Relationship Id="rId130" Type="http://schemas.openxmlformats.org/officeDocument/2006/relationships/customXml" Target="../ink/ink806.xml"/><Relationship Id="rId368" Type="http://schemas.openxmlformats.org/officeDocument/2006/relationships/customXml" Target="../ink/ink925.xml"/><Relationship Id="rId172" Type="http://schemas.openxmlformats.org/officeDocument/2006/relationships/customXml" Target="../ink/ink827.xml"/><Relationship Id="rId228" Type="http://schemas.openxmlformats.org/officeDocument/2006/relationships/customXml" Target="../ink/ink855.xml"/><Relationship Id="rId281" Type="http://schemas.openxmlformats.org/officeDocument/2006/relationships/image" Target="../media/image881.png"/><Relationship Id="rId337" Type="http://schemas.openxmlformats.org/officeDocument/2006/relationships/image" Target="../media/image909.png"/><Relationship Id="rId34" Type="http://schemas.openxmlformats.org/officeDocument/2006/relationships/customXml" Target="../ink/ink758.xml"/><Relationship Id="rId76" Type="http://schemas.openxmlformats.org/officeDocument/2006/relationships/customXml" Target="../ink/ink779.xml"/><Relationship Id="rId141" Type="http://schemas.openxmlformats.org/officeDocument/2006/relationships/image" Target="../media/image811.png"/><Relationship Id="rId379" Type="http://schemas.openxmlformats.org/officeDocument/2006/relationships/image" Target="../media/image930.png"/><Relationship Id="rId7" Type="http://schemas.openxmlformats.org/officeDocument/2006/relationships/image" Target="../media/image744.png"/><Relationship Id="rId183" Type="http://schemas.openxmlformats.org/officeDocument/2006/relationships/image" Target="../media/image832.png"/><Relationship Id="rId239" Type="http://schemas.openxmlformats.org/officeDocument/2006/relationships/image" Target="../media/image860.png"/><Relationship Id="rId250" Type="http://schemas.openxmlformats.org/officeDocument/2006/relationships/customXml" Target="../ink/ink866.xml"/><Relationship Id="rId292" Type="http://schemas.openxmlformats.org/officeDocument/2006/relationships/customXml" Target="../ink/ink887.xml"/><Relationship Id="rId306" Type="http://schemas.openxmlformats.org/officeDocument/2006/relationships/customXml" Target="../ink/ink894.xml"/><Relationship Id="rId45" Type="http://schemas.openxmlformats.org/officeDocument/2006/relationships/image" Target="../media/image763.png"/><Relationship Id="rId87" Type="http://schemas.openxmlformats.org/officeDocument/2006/relationships/image" Target="../media/image784.png"/><Relationship Id="rId110" Type="http://schemas.openxmlformats.org/officeDocument/2006/relationships/customXml" Target="../ink/ink796.xml"/><Relationship Id="rId348" Type="http://schemas.openxmlformats.org/officeDocument/2006/relationships/customXml" Target="../ink/ink915.xml"/><Relationship Id="rId152" Type="http://schemas.openxmlformats.org/officeDocument/2006/relationships/customXml" Target="../ink/ink817.xml"/><Relationship Id="rId194" Type="http://schemas.openxmlformats.org/officeDocument/2006/relationships/customXml" Target="../ink/ink838.xml"/><Relationship Id="rId208" Type="http://schemas.openxmlformats.org/officeDocument/2006/relationships/customXml" Target="../ink/ink845.xml"/><Relationship Id="rId261" Type="http://schemas.openxmlformats.org/officeDocument/2006/relationships/image" Target="../media/image871.png"/><Relationship Id="rId14" Type="http://schemas.openxmlformats.org/officeDocument/2006/relationships/customXml" Target="../ink/ink748.xml"/><Relationship Id="rId56" Type="http://schemas.openxmlformats.org/officeDocument/2006/relationships/customXml" Target="../ink/ink769.xml"/><Relationship Id="rId317" Type="http://schemas.openxmlformats.org/officeDocument/2006/relationships/image" Target="../media/image899.png"/><Relationship Id="rId359" Type="http://schemas.openxmlformats.org/officeDocument/2006/relationships/image" Target="../media/image920.png"/><Relationship Id="rId98" Type="http://schemas.openxmlformats.org/officeDocument/2006/relationships/customXml" Target="../ink/ink790.xml"/><Relationship Id="rId121" Type="http://schemas.openxmlformats.org/officeDocument/2006/relationships/image" Target="../media/image801.png"/><Relationship Id="rId163" Type="http://schemas.openxmlformats.org/officeDocument/2006/relationships/image" Target="../media/image822.png"/><Relationship Id="rId219" Type="http://schemas.openxmlformats.org/officeDocument/2006/relationships/image" Target="../media/image850.png"/><Relationship Id="rId370" Type="http://schemas.openxmlformats.org/officeDocument/2006/relationships/customXml" Target="../ink/ink926.xml"/><Relationship Id="rId230" Type="http://schemas.openxmlformats.org/officeDocument/2006/relationships/customXml" Target="../ink/ink856.xml"/><Relationship Id="rId25" Type="http://schemas.openxmlformats.org/officeDocument/2006/relationships/image" Target="../media/image753.png"/><Relationship Id="rId67" Type="http://schemas.openxmlformats.org/officeDocument/2006/relationships/image" Target="../media/image774.png"/><Relationship Id="rId272" Type="http://schemas.openxmlformats.org/officeDocument/2006/relationships/customXml" Target="../ink/ink877.xml"/><Relationship Id="rId328" Type="http://schemas.openxmlformats.org/officeDocument/2006/relationships/customXml" Target="../ink/ink905.xml"/><Relationship Id="rId132" Type="http://schemas.openxmlformats.org/officeDocument/2006/relationships/customXml" Target="../ink/ink807.xml"/><Relationship Id="rId174" Type="http://schemas.openxmlformats.org/officeDocument/2006/relationships/customXml" Target="../ink/ink828.xml"/><Relationship Id="rId381" Type="http://schemas.openxmlformats.org/officeDocument/2006/relationships/image" Target="../media/image931.png"/><Relationship Id="rId241" Type="http://schemas.openxmlformats.org/officeDocument/2006/relationships/image" Target="../media/image861.png"/><Relationship Id="rId36" Type="http://schemas.openxmlformats.org/officeDocument/2006/relationships/customXml" Target="../ink/ink759.xml"/><Relationship Id="rId283" Type="http://schemas.openxmlformats.org/officeDocument/2006/relationships/image" Target="../media/image882.png"/><Relationship Id="rId339" Type="http://schemas.openxmlformats.org/officeDocument/2006/relationships/image" Target="../media/image910.png"/><Relationship Id="rId78" Type="http://schemas.openxmlformats.org/officeDocument/2006/relationships/customXml" Target="../ink/ink780.xml"/><Relationship Id="rId101" Type="http://schemas.openxmlformats.org/officeDocument/2006/relationships/image" Target="../media/image791.png"/><Relationship Id="rId143" Type="http://schemas.openxmlformats.org/officeDocument/2006/relationships/image" Target="../media/image812.png"/><Relationship Id="rId185" Type="http://schemas.openxmlformats.org/officeDocument/2006/relationships/image" Target="../media/image833.png"/><Relationship Id="rId350" Type="http://schemas.openxmlformats.org/officeDocument/2006/relationships/customXml" Target="../ink/ink916.xml"/><Relationship Id="rId9" Type="http://schemas.openxmlformats.org/officeDocument/2006/relationships/image" Target="../media/image745.png"/><Relationship Id="rId210" Type="http://schemas.openxmlformats.org/officeDocument/2006/relationships/customXml" Target="../ink/ink846.xml"/><Relationship Id="rId252" Type="http://schemas.openxmlformats.org/officeDocument/2006/relationships/customXml" Target="../ink/ink867.xml"/><Relationship Id="rId294" Type="http://schemas.openxmlformats.org/officeDocument/2006/relationships/customXml" Target="../ink/ink888.xml"/><Relationship Id="rId308" Type="http://schemas.openxmlformats.org/officeDocument/2006/relationships/customXml" Target="../ink/ink895.xml"/><Relationship Id="rId47" Type="http://schemas.openxmlformats.org/officeDocument/2006/relationships/image" Target="../media/image764.png"/><Relationship Id="rId89" Type="http://schemas.openxmlformats.org/officeDocument/2006/relationships/image" Target="../media/image785.png"/><Relationship Id="rId112" Type="http://schemas.openxmlformats.org/officeDocument/2006/relationships/customXml" Target="../ink/ink797.xml"/><Relationship Id="rId154" Type="http://schemas.openxmlformats.org/officeDocument/2006/relationships/customXml" Target="../ink/ink818.xml"/><Relationship Id="rId361" Type="http://schemas.openxmlformats.org/officeDocument/2006/relationships/image" Target="../media/image921.png"/><Relationship Id="rId196" Type="http://schemas.openxmlformats.org/officeDocument/2006/relationships/customXml" Target="../ink/ink839.xml"/><Relationship Id="rId200" Type="http://schemas.openxmlformats.org/officeDocument/2006/relationships/customXml" Target="../ink/ink841.xml"/><Relationship Id="rId382" Type="http://schemas.openxmlformats.org/officeDocument/2006/relationships/customXml" Target="../ink/ink932.xml"/><Relationship Id="rId16" Type="http://schemas.openxmlformats.org/officeDocument/2006/relationships/customXml" Target="../ink/ink749.xml"/><Relationship Id="rId221" Type="http://schemas.openxmlformats.org/officeDocument/2006/relationships/image" Target="../media/image851.png"/><Relationship Id="rId242" Type="http://schemas.openxmlformats.org/officeDocument/2006/relationships/customXml" Target="../ink/ink862.xml"/><Relationship Id="rId263" Type="http://schemas.openxmlformats.org/officeDocument/2006/relationships/image" Target="../media/image872.png"/><Relationship Id="rId284" Type="http://schemas.openxmlformats.org/officeDocument/2006/relationships/customXml" Target="../ink/ink883.xml"/><Relationship Id="rId319" Type="http://schemas.openxmlformats.org/officeDocument/2006/relationships/image" Target="../media/image900.png"/><Relationship Id="rId37" Type="http://schemas.openxmlformats.org/officeDocument/2006/relationships/image" Target="../media/image759.png"/><Relationship Id="rId58" Type="http://schemas.openxmlformats.org/officeDocument/2006/relationships/customXml" Target="../ink/ink770.xml"/><Relationship Id="rId79" Type="http://schemas.openxmlformats.org/officeDocument/2006/relationships/image" Target="../media/image780.png"/><Relationship Id="rId102" Type="http://schemas.openxmlformats.org/officeDocument/2006/relationships/customXml" Target="../ink/ink792.xml"/><Relationship Id="rId123" Type="http://schemas.openxmlformats.org/officeDocument/2006/relationships/image" Target="../media/image802.png"/><Relationship Id="rId144" Type="http://schemas.openxmlformats.org/officeDocument/2006/relationships/customXml" Target="../ink/ink813.xml"/><Relationship Id="rId330" Type="http://schemas.openxmlformats.org/officeDocument/2006/relationships/customXml" Target="../ink/ink906.xml"/><Relationship Id="rId90" Type="http://schemas.openxmlformats.org/officeDocument/2006/relationships/customXml" Target="../ink/ink786.xml"/><Relationship Id="rId165" Type="http://schemas.openxmlformats.org/officeDocument/2006/relationships/image" Target="../media/image823.png"/><Relationship Id="rId186" Type="http://schemas.openxmlformats.org/officeDocument/2006/relationships/customXml" Target="../ink/ink834.xml"/><Relationship Id="rId351" Type="http://schemas.openxmlformats.org/officeDocument/2006/relationships/image" Target="../media/image916.png"/><Relationship Id="rId372" Type="http://schemas.openxmlformats.org/officeDocument/2006/relationships/customXml" Target="../ink/ink927.xml"/><Relationship Id="rId211" Type="http://schemas.openxmlformats.org/officeDocument/2006/relationships/image" Target="../media/image846.png"/><Relationship Id="rId232" Type="http://schemas.openxmlformats.org/officeDocument/2006/relationships/customXml" Target="../ink/ink857.xml"/><Relationship Id="rId253" Type="http://schemas.openxmlformats.org/officeDocument/2006/relationships/image" Target="../media/image867.png"/><Relationship Id="rId274" Type="http://schemas.openxmlformats.org/officeDocument/2006/relationships/customXml" Target="../ink/ink878.xml"/><Relationship Id="rId295" Type="http://schemas.openxmlformats.org/officeDocument/2006/relationships/image" Target="../media/image888.png"/><Relationship Id="rId309" Type="http://schemas.openxmlformats.org/officeDocument/2006/relationships/image" Target="../media/image895.png"/><Relationship Id="rId27" Type="http://schemas.openxmlformats.org/officeDocument/2006/relationships/image" Target="../media/image754.png"/><Relationship Id="rId48" Type="http://schemas.openxmlformats.org/officeDocument/2006/relationships/customXml" Target="../ink/ink765.xml"/><Relationship Id="rId69" Type="http://schemas.openxmlformats.org/officeDocument/2006/relationships/image" Target="../media/image775.png"/><Relationship Id="rId113" Type="http://schemas.openxmlformats.org/officeDocument/2006/relationships/image" Target="../media/image797.png"/><Relationship Id="rId134" Type="http://schemas.openxmlformats.org/officeDocument/2006/relationships/customXml" Target="../ink/ink808.xml"/><Relationship Id="rId320" Type="http://schemas.openxmlformats.org/officeDocument/2006/relationships/customXml" Target="../ink/ink901.xml"/><Relationship Id="rId80" Type="http://schemas.openxmlformats.org/officeDocument/2006/relationships/customXml" Target="../ink/ink781.xml"/><Relationship Id="rId155" Type="http://schemas.openxmlformats.org/officeDocument/2006/relationships/image" Target="../media/image818.png"/><Relationship Id="rId176" Type="http://schemas.openxmlformats.org/officeDocument/2006/relationships/customXml" Target="../ink/ink829.xml"/><Relationship Id="rId197" Type="http://schemas.openxmlformats.org/officeDocument/2006/relationships/image" Target="../media/image839.png"/><Relationship Id="rId341" Type="http://schemas.openxmlformats.org/officeDocument/2006/relationships/image" Target="../media/image911.png"/><Relationship Id="rId362" Type="http://schemas.openxmlformats.org/officeDocument/2006/relationships/customXml" Target="../ink/ink922.xml"/><Relationship Id="rId383" Type="http://schemas.openxmlformats.org/officeDocument/2006/relationships/image" Target="../media/image932.png"/><Relationship Id="rId201" Type="http://schemas.openxmlformats.org/officeDocument/2006/relationships/image" Target="../media/image841.png"/><Relationship Id="rId222" Type="http://schemas.openxmlformats.org/officeDocument/2006/relationships/customXml" Target="../ink/ink852.xml"/><Relationship Id="rId243" Type="http://schemas.openxmlformats.org/officeDocument/2006/relationships/image" Target="../media/image862.png"/><Relationship Id="rId264" Type="http://schemas.openxmlformats.org/officeDocument/2006/relationships/customXml" Target="../ink/ink873.xml"/><Relationship Id="rId285" Type="http://schemas.openxmlformats.org/officeDocument/2006/relationships/image" Target="../media/image883.png"/><Relationship Id="rId17" Type="http://schemas.openxmlformats.org/officeDocument/2006/relationships/image" Target="../media/image749.png"/><Relationship Id="rId38" Type="http://schemas.openxmlformats.org/officeDocument/2006/relationships/customXml" Target="../ink/ink760.xml"/><Relationship Id="rId59" Type="http://schemas.openxmlformats.org/officeDocument/2006/relationships/image" Target="../media/image770.png"/><Relationship Id="rId103" Type="http://schemas.openxmlformats.org/officeDocument/2006/relationships/image" Target="../media/image792.png"/><Relationship Id="rId124" Type="http://schemas.openxmlformats.org/officeDocument/2006/relationships/customXml" Target="../ink/ink803.xml"/><Relationship Id="rId310" Type="http://schemas.openxmlformats.org/officeDocument/2006/relationships/customXml" Target="../ink/ink896.xml"/><Relationship Id="rId70" Type="http://schemas.openxmlformats.org/officeDocument/2006/relationships/customXml" Target="../ink/ink776.xml"/><Relationship Id="rId91" Type="http://schemas.openxmlformats.org/officeDocument/2006/relationships/image" Target="../media/image786.png"/><Relationship Id="rId145" Type="http://schemas.openxmlformats.org/officeDocument/2006/relationships/image" Target="../media/image813.png"/><Relationship Id="rId166" Type="http://schemas.openxmlformats.org/officeDocument/2006/relationships/customXml" Target="../ink/ink824.xml"/><Relationship Id="rId187" Type="http://schemas.openxmlformats.org/officeDocument/2006/relationships/image" Target="../media/image834.png"/><Relationship Id="rId331" Type="http://schemas.openxmlformats.org/officeDocument/2006/relationships/image" Target="../media/image906.png"/><Relationship Id="rId352" Type="http://schemas.openxmlformats.org/officeDocument/2006/relationships/customXml" Target="../ink/ink917.xml"/><Relationship Id="rId373" Type="http://schemas.openxmlformats.org/officeDocument/2006/relationships/image" Target="../media/image92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47.xml"/><Relationship Id="rId233" Type="http://schemas.openxmlformats.org/officeDocument/2006/relationships/image" Target="../media/image857.png"/><Relationship Id="rId254" Type="http://schemas.openxmlformats.org/officeDocument/2006/relationships/customXml" Target="../ink/ink868.xml"/><Relationship Id="rId28" Type="http://schemas.openxmlformats.org/officeDocument/2006/relationships/customXml" Target="../ink/ink755.xml"/><Relationship Id="rId49" Type="http://schemas.openxmlformats.org/officeDocument/2006/relationships/image" Target="../media/image765.png"/><Relationship Id="rId114" Type="http://schemas.openxmlformats.org/officeDocument/2006/relationships/customXml" Target="../ink/ink798.xml"/><Relationship Id="rId275" Type="http://schemas.openxmlformats.org/officeDocument/2006/relationships/image" Target="../media/image878.png"/><Relationship Id="rId296" Type="http://schemas.openxmlformats.org/officeDocument/2006/relationships/customXml" Target="../ink/ink889.xml"/><Relationship Id="rId300" Type="http://schemas.openxmlformats.org/officeDocument/2006/relationships/customXml" Target="../ink/ink891.xml"/><Relationship Id="rId60" Type="http://schemas.openxmlformats.org/officeDocument/2006/relationships/customXml" Target="../ink/ink771.xml"/><Relationship Id="rId81" Type="http://schemas.openxmlformats.org/officeDocument/2006/relationships/image" Target="../media/image781.png"/><Relationship Id="rId135" Type="http://schemas.openxmlformats.org/officeDocument/2006/relationships/image" Target="../media/image808.png"/><Relationship Id="rId156" Type="http://schemas.openxmlformats.org/officeDocument/2006/relationships/customXml" Target="../ink/ink819.xml"/><Relationship Id="rId177" Type="http://schemas.openxmlformats.org/officeDocument/2006/relationships/image" Target="../media/image829.png"/><Relationship Id="rId198" Type="http://schemas.openxmlformats.org/officeDocument/2006/relationships/customXml" Target="../ink/ink840.xml"/><Relationship Id="rId321" Type="http://schemas.openxmlformats.org/officeDocument/2006/relationships/image" Target="../media/image901.png"/><Relationship Id="rId342" Type="http://schemas.openxmlformats.org/officeDocument/2006/relationships/customXml" Target="../ink/ink912.xml"/><Relationship Id="rId363" Type="http://schemas.openxmlformats.org/officeDocument/2006/relationships/image" Target="../media/image922.png"/><Relationship Id="rId384" Type="http://schemas.openxmlformats.org/officeDocument/2006/relationships/customXml" Target="../ink/ink933.xml"/><Relationship Id="rId202" Type="http://schemas.openxmlformats.org/officeDocument/2006/relationships/customXml" Target="../ink/ink842.xml"/><Relationship Id="rId223" Type="http://schemas.openxmlformats.org/officeDocument/2006/relationships/image" Target="../media/image852.png"/><Relationship Id="rId244" Type="http://schemas.openxmlformats.org/officeDocument/2006/relationships/customXml" Target="../ink/ink863.xml"/><Relationship Id="rId18" Type="http://schemas.openxmlformats.org/officeDocument/2006/relationships/customXml" Target="../ink/ink750.xml"/><Relationship Id="rId39" Type="http://schemas.openxmlformats.org/officeDocument/2006/relationships/image" Target="../media/image760.png"/><Relationship Id="rId265" Type="http://schemas.openxmlformats.org/officeDocument/2006/relationships/image" Target="../media/image873.png"/><Relationship Id="rId286" Type="http://schemas.openxmlformats.org/officeDocument/2006/relationships/customXml" Target="../ink/ink884.xml"/><Relationship Id="rId50" Type="http://schemas.openxmlformats.org/officeDocument/2006/relationships/customXml" Target="../ink/ink766.xml"/><Relationship Id="rId104" Type="http://schemas.openxmlformats.org/officeDocument/2006/relationships/customXml" Target="../ink/ink793.xml"/><Relationship Id="rId125" Type="http://schemas.openxmlformats.org/officeDocument/2006/relationships/image" Target="../media/image803.png"/><Relationship Id="rId146" Type="http://schemas.openxmlformats.org/officeDocument/2006/relationships/customXml" Target="../ink/ink814.xml"/><Relationship Id="rId167" Type="http://schemas.openxmlformats.org/officeDocument/2006/relationships/image" Target="../media/image824.png"/><Relationship Id="rId188" Type="http://schemas.openxmlformats.org/officeDocument/2006/relationships/customXml" Target="../ink/ink835.xml"/><Relationship Id="rId311" Type="http://schemas.openxmlformats.org/officeDocument/2006/relationships/image" Target="../media/image896.png"/><Relationship Id="rId332" Type="http://schemas.openxmlformats.org/officeDocument/2006/relationships/customXml" Target="../ink/ink907.xml"/><Relationship Id="rId353" Type="http://schemas.openxmlformats.org/officeDocument/2006/relationships/image" Target="../media/image917.png"/><Relationship Id="rId374" Type="http://schemas.openxmlformats.org/officeDocument/2006/relationships/customXml" Target="../ink/ink928.xml"/><Relationship Id="rId71" Type="http://schemas.openxmlformats.org/officeDocument/2006/relationships/image" Target="../media/image776.png"/><Relationship Id="rId92" Type="http://schemas.openxmlformats.org/officeDocument/2006/relationships/customXml" Target="../ink/ink787.xml"/><Relationship Id="rId213" Type="http://schemas.openxmlformats.org/officeDocument/2006/relationships/image" Target="../media/image847.png"/><Relationship Id="rId234" Type="http://schemas.openxmlformats.org/officeDocument/2006/relationships/customXml" Target="../ink/ink858.xml"/><Relationship Id="rId2" Type="http://schemas.openxmlformats.org/officeDocument/2006/relationships/customXml" Target="../ink/ink742.xml"/><Relationship Id="rId29" Type="http://schemas.openxmlformats.org/officeDocument/2006/relationships/image" Target="../media/image755.png"/><Relationship Id="rId255" Type="http://schemas.openxmlformats.org/officeDocument/2006/relationships/image" Target="../media/image868.png"/><Relationship Id="rId276" Type="http://schemas.openxmlformats.org/officeDocument/2006/relationships/customXml" Target="../ink/ink879.xml"/><Relationship Id="rId297" Type="http://schemas.openxmlformats.org/officeDocument/2006/relationships/image" Target="../media/image889.png"/><Relationship Id="rId40" Type="http://schemas.openxmlformats.org/officeDocument/2006/relationships/customXml" Target="../ink/ink761.xml"/><Relationship Id="rId115" Type="http://schemas.openxmlformats.org/officeDocument/2006/relationships/image" Target="../media/image798.png"/><Relationship Id="rId136" Type="http://schemas.openxmlformats.org/officeDocument/2006/relationships/customXml" Target="../ink/ink809.xml"/><Relationship Id="rId157" Type="http://schemas.openxmlformats.org/officeDocument/2006/relationships/image" Target="../media/image819.png"/><Relationship Id="rId178" Type="http://schemas.openxmlformats.org/officeDocument/2006/relationships/customXml" Target="../ink/ink830.xml"/><Relationship Id="rId301" Type="http://schemas.openxmlformats.org/officeDocument/2006/relationships/image" Target="../media/image891.png"/><Relationship Id="rId322" Type="http://schemas.openxmlformats.org/officeDocument/2006/relationships/customXml" Target="../ink/ink902.xml"/><Relationship Id="rId343" Type="http://schemas.openxmlformats.org/officeDocument/2006/relationships/image" Target="../media/image912.png"/><Relationship Id="rId364" Type="http://schemas.openxmlformats.org/officeDocument/2006/relationships/customXml" Target="../ink/ink923.xml"/><Relationship Id="rId61" Type="http://schemas.openxmlformats.org/officeDocument/2006/relationships/image" Target="../media/image771.png"/><Relationship Id="rId82" Type="http://schemas.openxmlformats.org/officeDocument/2006/relationships/customXml" Target="../ink/ink782.xml"/><Relationship Id="rId199" Type="http://schemas.openxmlformats.org/officeDocument/2006/relationships/image" Target="../media/image840.png"/><Relationship Id="rId203" Type="http://schemas.openxmlformats.org/officeDocument/2006/relationships/image" Target="../media/image842.png"/><Relationship Id="rId385" Type="http://schemas.openxmlformats.org/officeDocument/2006/relationships/image" Target="../media/image933.png"/><Relationship Id="rId19" Type="http://schemas.openxmlformats.org/officeDocument/2006/relationships/image" Target="../media/image750.png"/><Relationship Id="rId224" Type="http://schemas.openxmlformats.org/officeDocument/2006/relationships/customXml" Target="../ink/ink853.xml"/><Relationship Id="rId245" Type="http://schemas.openxmlformats.org/officeDocument/2006/relationships/image" Target="../media/image863.png"/><Relationship Id="rId266" Type="http://schemas.openxmlformats.org/officeDocument/2006/relationships/customXml" Target="../ink/ink874.xml"/><Relationship Id="rId287" Type="http://schemas.openxmlformats.org/officeDocument/2006/relationships/image" Target="../media/image884.png"/><Relationship Id="rId30" Type="http://schemas.openxmlformats.org/officeDocument/2006/relationships/customXml" Target="../ink/ink756.xml"/><Relationship Id="rId105" Type="http://schemas.openxmlformats.org/officeDocument/2006/relationships/image" Target="../media/image793.png"/><Relationship Id="rId126" Type="http://schemas.openxmlformats.org/officeDocument/2006/relationships/customXml" Target="../ink/ink804.xml"/><Relationship Id="rId147" Type="http://schemas.openxmlformats.org/officeDocument/2006/relationships/image" Target="../media/image814.png"/><Relationship Id="rId168" Type="http://schemas.openxmlformats.org/officeDocument/2006/relationships/customXml" Target="../ink/ink825.xml"/><Relationship Id="rId312" Type="http://schemas.openxmlformats.org/officeDocument/2006/relationships/customXml" Target="../ink/ink897.xml"/><Relationship Id="rId333" Type="http://schemas.openxmlformats.org/officeDocument/2006/relationships/image" Target="../media/image907.png"/><Relationship Id="rId354" Type="http://schemas.openxmlformats.org/officeDocument/2006/relationships/customXml" Target="../ink/ink918.xml"/><Relationship Id="rId51" Type="http://schemas.openxmlformats.org/officeDocument/2006/relationships/image" Target="../media/image766.png"/><Relationship Id="rId72" Type="http://schemas.openxmlformats.org/officeDocument/2006/relationships/customXml" Target="../ink/ink777.xml"/><Relationship Id="rId93" Type="http://schemas.openxmlformats.org/officeDocument/2006/relationships/image" Target="../media/image787.png"/><Relationship Id="rId189" Type="http://schemas.openxmlformats.org/officeDocument/2006/relationships/image" Target="../media/image835.png"/><Relationship Id="rId375" Type="http://schemas.openxmlformats.org/officeDocument/2006/relationships/image" Target="../media/image928.png"/><Relationship Id="rId3" Type="http://schemas.openxmlformats.org/officeDocument/2006/relationships/image" Target="../media/image742.png"/><Relationship Id="rId214" Type="http://schemas.openxmlformats.org/officeDocument/2006/relationships/customXml" Target="../ink/ink848.xml"/><Relationship Id="rId235" Type="http://schemas.openxmlformats.org/officeDocument/2006/relationships/image" Target="../media/image858.png"/><Relationship Id="rId256" Type="http://schemas.openxmlformats.org/officeDocument/2006/relationships/customXml" Target="../ink/ink869.xml"/><Relationship Id="rId277" Type="http://schemas.openxmlformats.org/officeDocument/2006/relationships/image" Target="../media/image879.png"/><Relationship Id="rId298" Type="http://schemas.openxmlformats.org/officeDocument/2006/relationships/customXml" Target="../ink/ink890.xml"/><Relationship Id="rId116" Type="http://schemas.openxmlformats.org/officeDocument/2006/relationships/customXml" Target="../ink/ink799.xml"/><Relationship Id="rId137" Type="http://schemas.openxmlformats.org/officeDocument/2006/relationships/image" Target="../media/image809.png"/><Relationship Id="rId158" Type="http://schemas.openxmlformats.org/officeDocument/2006/relationships/customXml" Target="../ink/ink820.xml"/><Relationship Id="rId302" Type="http://schemas.openxmlformats.org/officeDocument/2006/relationships/customXml" Target="../ink/ink892.xml"/><Relationship Id="rId323" Type="http://schemas.openxmlformats.org/officeDocument/2006/relationships/image" Target="../media/image902.png"/><Relationship Id="rId344" Type="http://schemas.openxmlformats.org/officeDocument/2006/relationships/customXml" Target="../ink/ink913.xml"/><Relationship Id="rId20" Type="http://schemas.openxmlformats.org/officeDocument/2006/relationships/customXml" Target="../ink/ink751.xml"/><Relationship Id="rId41" Type="http://schemas.openxmlformats.org/officeDocument/2006/relationships/image" Target="../media/image761.png"/><Relationship Id="rId62" Type="http://schemas.openxmlformats.org/officeDocument/2006/relationships/customXml" Target="../ink/ink772.xml"/><Relationship Id="rId83" Type="http://schemas.openxmlformats.org/officeDocument/2006/relationships/image" Target="../media/image782.png"/><Relationship Id="rId179" Type="http://schemas.openxmlformats.org/officeDocument/2006/relationships/image" Target="../media/image830.png"/><Relationship Id="rId365" Type="http://schemas.openxmlformats.org/officeDocument/2006/relationships/image" Target="../media/image923.png"/><Relationship Id="rId386" Type="http://schemas.openxmlformats.org/officeDocument/2006/relationships/customXml" Target="../ink/ink934.xml"/><Relationship Id="rId190" Type="http://schemas.openxmlformats.org/officeDocument/2006/relationships/customXml" Target="../ink/ink836.xml"/><Relationship Id="rId204" Type="http://schemas.openxmlformats.org/officeDocument/2006/relationships/customXml" Target="../ink/ink843.xml"/><Relationship Id="rId225" Type="http://schemas.openxmlformats.org/officeDocument/2006/relationships/image" Target="../media/image853.png"/><Relationship Id="rId246" Type="http://schemas.openxmlformats.org/officeDocument/2006/relationships/customXml" Target="../ink/ink864.xml"/><Relationship Id="rId267" Type="http://schemas.openxmlformats.org/officeDocument/2006/relationships/image" Target="../media/image874.png"/><Relationship Id="rId288" Type="http://schemas.openxmlformats.org/officeDocument/2006/relationships/customXml" Target="../ink/ink885.xml"/><Relationship Id="rId106" Type="http://schemas.openxmlformats.org/officeDocument/2006/relationships/customXml" Target="../ink/ink794.xml"/><Relationship Id="rId127" Type="http://schemas.openxmlformats.org/officeDocument/2006/relationships/image" Target="../media/image804.png"/><Relationship Id="rId313" Type="http://schemas.openxmlformats.org/officeDocument/2006/relationships/image" Target="../media/image897.png"/><Relationship Id="rId10" Type="http://schemas.openxmlformats.org/officeDocument/2006/relationships/customXml" Target="../ink/ink746.xml"/><Relationship Id="rId31" Type="http://schemas.openxmlformats.org/officeDocument/2006/relationships/image" Target="../media/image756.png"/><Relationship Id="rId52" Type="http://schemas.openxmlformats.org/officeDocument/2006/relationships/customXml" Target="../ink/ink767.xml"/><Relationship Id="rId73" Type="http://schemas.openxmlformats.org/officeDocument/2006/relationships/image" Target="../media/image777.png"/><Relationship Id="rId94" Type="http://schemas.openxmlformats.org/officeDocument/2006/relationships/customXml" Target="../ink/ink788.xml"/><Relationship Id="rId148" Type="http://schemas.openxmlformats.org/officeDocument/2006/relationships/customXml" Target="../ink/ink815.xml"/><Relationship Id="rId169" Type="http://schemas.openxmlformats.org/officeDocument/2006/relationships/image" Target="../media/image825.png"/><Relationship Id="rId334" Type="http://schemas.openxmlformats.org/officeDocument/2006/relationships/customXml" Target="../ink/ink908.xml"/><Relationship Id="rId355" Type="http://schemas.openxmlformats.org/officeDocument/2006/relationships/image" Target="../media/image918.png"/><Relationship Id="rId376" Type="http://schemas.openxmlformats.org/officeDocument/2006/relationships/customXml" Target="../ink/ink929.xml"/><Relationship Id="rId4" Type="http://schemas.openxmlformats.org/officeDocument/2006/relationships/customXml" Target="../ink/ink743.xml"/><Relationship Id="rId180" Type="http://schemas.openxmlformats.org/officeDocument/2006/relationships/customXml" Target="../ink/ink831.xml"/><Relationship Id="rId215" Type="http://schemas.openxmlformats.org/officeDocument/2006/relationships/image" Target="../media/image848.png"/><Relationship Id="rId236" Type="http://schemas.openxmlformats.org/officeDocument/2006/relationships/customXml" Target="../ink/ink859.xml"/><Relationship Id="rId257" Type="http://schemas.openxmlformats.org/officeDocument/2006/relationships/image" Target="../media/image869.png"/><Relationship Id="rId278" Type="http://schemas.openxmlformats.org/officeDocument/2006/relationships/customXml" Target="../ink/ink880.xml"/><Relationship Id="rId303" Type="http://schemas.openxmlformats.org/officeDocument/2006/relationships/image" Target="../media/image892.png"/><Relationship Id="rId42" Type="http://schemas.openxmlformats.org/officeDocument/2006/relationships/customXml" Target="../ink/ink762.xml"/><Relationship Id="rId84" Type="http://schemas.openxmlformats.org/officeDocument/2006/relationships/customXml" Target="../ink/ink783.xml"/><Relationship Id="rId138" Type="http://schemas.openxmlformats.org/officeDocument/2006/relationships/customXml" Target="../ink/ink810.xml"/><Relationship Id="rId345" Type="http://schemas.openxmlformats.org/officeDocument/2006/relationships/image" Target="../media/image913.png"/><Relationship Id="rId387" Type="http://schemas.openxmlformats.org/officeDocument/2006/relationships/image" Target="../media/image934.png"/><Relationship Id="rId191" Type="http://schemas.openxmlformats.org/officeDocument/2006/relationships/image" Target="../media/image836.png"/><Relationship Id="rId205" Type="http://schemas.openxmlformats.org/officeDocument/2006/relationships/image" Target="../media/image843.png"/><Relationship Id="rId247" Type="http://schemas.openxmlformats.org/officeDocument/2006/relationships/image" Target="../media/image864.png"/><Relationship Id="rId107" Type="http://schemas.openxmlformats.org/officeDocument/2006/relationships/image" Target="../media/image794.png"/><Relationship Id="rId289" Type="http://schemas.openxmlformats.org/officeDocument/2006/relationships/image" Target="../media/image885.png"/><Relationship Id="rId11" Type="http://schemas.openxmlformats.org/officeDocument/2006/relationships/image" Target="../media/image746.png"/><Relationship Id="rId53" Type="http://schemas.openxmlformats.org/officeDocument/2006/relationships/image" Target="../media/image767.png"/><Relationship Id="rId149" Type="http://schemas.openxmlformats.org/officeDocument/2006/relationships/image" Target="../media/image815.png"/><Relationship Id="rId314" Type="http://schemas.openxmlformats.org/officeDocument/2006/relationships/customXml" Target="../ink/ink898.xml"/><Relationship Id="rId356" Type="http://schemas.openxmlformats.org/officeDocument/2006/relationships/customXml" Target="../ink/ink919.xml"/><Relationship Id="rId95" Type="http://schemas.openxmlformats.org/officeDocument/2006/relationships/image" Target="../media/image788.png"/><Relationship Id="rId160" Type="http://schemas.openxmlformats.org/officeDocument/2006/relationships/customXml" Target="../ink/ink821.xml"/><Relationship Id="rId216" Type="http://schemas.openxmlformats.org/officeDocument/2006/relationships/customXml" Target="../ink/ink849.xml"/><Relationship Id="rId258" Type="http://schemas.openxmlformats.org/officeDocument/2006/relationships/customXml" Target="../ink/ink870.xml"/><Relationship Id="rId22" Type="http://schemas.openxmlformats.org/officeDocument/2006/relationships/customXml" Target="../ink/ink752.xml"/><Relationship Id="rId64" Type="http://schemas.openxmlformats.org/officeDocument/2006/relationships/customXml" Target="../ink/ink773.xml"/><Relationship Id="rId118" Type="http://schemas.openxmlformats.org/officeDocument/2006/relationships/customXml" Target="../ink/ink800.xml"/><Relationship Id="rId325" Type="http://schemas.openxmlformats.org/officeDocument/2006/relationships/image" Target="../media/image903.png"/><Relationship Id="rId367" Type="http://schemas.openxmlformats.org/officeDocument/2006/relationships/image" Target="../media/image924.png"/><Relationship Id="rId171" Type="http://schemas.openxmlformats.org/officeDocument/2006/relationships/image" Target="../media/image826.png"/><Relationship Id="rId227" Type="http://schemas.openxmlformats.org/officeDocument/2006/relationships/image" Target="../media/image854.png"/><Relationship Id="rId269" Type="http://schemas.openxmlformats.org/officeDocument/2006/relationships/image" Target="../media/image875.png"/><Relationship Id="rId33" Type="http://schemas.openxmlformats.org/officeDocument/2006/relationships/image" Target="../media/image757.png"/><Relationship Id="rId129" Type="http://schemas.openxmlformats.org/officeDocument/2006/relationships/image" Target="../media/image805.png"/><Relationship Id="rId280" Type="http://schemas.openxmlformats.org/officeDocument/2006/relationships/customXml" Target="../ink/ink881.xml"/><Relationship Id="rId336" Type="http://schemas.openxmlformats.org/officeDocument/2006/relationships/customXml" Target="../ink/ink909.xml"/><Relationship Id="rId75" Type="http://schemas.openxmlformats.org/officeDocument/2006/relationships/image" Target="../media/image778.png"/><Relationship Id="rId140" Type="http://schemas.openxmlformats.org/officeDocument/2006/relationships/customXml" Target="../ink/ink811.xml"/><Relationship Id="rId182" Type="http://schemas.openxmlformats.org/officeDocument/2006/relationships/customXml" Target="../ink/ink832.xml"/><Relationship Id="rId378" Type="http://schemas.openxmlformats.org/officeDocument/2006/relationships/customXml" Target="../ink/ink930.xml"/><Relationship Id="rId6" Type="http://schemas.openxmlformats.org/officeDocument/2006/relationships/customXml" Target="../ink/ink744.xml"/><Relationship Id="rId238" Type="http://schemas.openxmlformats.org/officeDocument/2006/relationships/customXml" Target="../ink/ink860.xml"/><Relationship Id="rId291" Type="http://schemas.openxmlformats.org/officeDocument/2006/relationships/image" Target="../media/image886.png"/><Relationship Id="rId305" Type="http://schemas.openxmlformats.org/officeDocument/2006/relationships/image" Target="../media/image893.png"/><Relationship Id="rId347" Type="http://schemas.openxmlformats.org/officeDocument/2006/relationships/image" Target="../media/image914.png"/><Relationship Id="rId44" Type="http://schemas.openxmlformats.org/officeDocument/2006/relationships/customXml" Target="../ink/ink763.xml"/><Relationship Id="rId86" Type="http://schemas.openxmlformats.org/officeDocument/2006/relationships/customXml" Target="../ink/ink784.xml"/><Relationship Id="rId151" Type="http://schemas.openxmlformats.org/officeDocument/2006/relationships/image" Target="../media/image816.png"/><Relationship Id="rId389" Type="http://schemas.openxmlformats.org/officeDocument/2006/relationships/image" Target="../media/image935.png"/><Relationship Id="rId193" Type="http://schemas.openxmlformats.org/officeDocument/2006/relationships/image" Target="../media/image837.png"/><Relationship Id="rId207" Type="http://schemas.openxmlformats.org/officeDocument/2006/relationships/image" Target="../media/image844.png"/><Relationship Id="rId249" Type="http://schemas.openxmlformats.org/officeDocument/2006/relationships/image" Target="../media/image865.png"/><Relationship Id="rId13" Type="http://schemas.openxmlformats.org/officeDocument/2006/relationships/image" Target="../media/image747.png"/><Relationship Id="rId109" Type="http://schemas.openxmlformats.org/officeDocument/2006/relationships/image" Target="../media/image795.png"/><Relationship Id="rId260" Type="http://schemas.openxmlformats.org/officeDocument/2006/relationships/customXml" Target="../ink/ink871.xml"/><Relationship Id="rId316" Type="http://schemas.openxmlformats.org/officeDocument/2006/relationships/customXml" Target="../ink/ink899.xml"/><Relationship Id="rId55" Type="http://schemas.openxmlformats.org/officeDocument/2006/relationships/image" Target="../media/image768.png"/><Relationship Id="rId97" Type="http://schemas.openxmlformats.org/officeDocument/2006/relationships/image" Target="../media/image789.png"/><Relationship Id="rId120" Type="http://schemas.openxmlformats.org/officeDocument/2006/relationships/customXml" Target="../ink/ink801.xml"/><Relationship Id="rId358" Type="http://schemas.openxmlformats.org/officeDocument/2006/relationships/customXml" Target="../ink/ink920.xml"/><Relationship Id="rId162" Type="http://schemas.openxmlformats.org/officeDocument/2006/relationships/customXml" Target="../ink/ink822.xml"/><Relationship Id="rId218" Type="http://schemas.openxmlformats.org/officeDocument/2006/relationships/customXml" Target="../ink/ink850.xml"/><Relationship Id="rId271" Type="http://schemas.openxmlformats.org/officeDocument/2006/relationships/image" Target="../media/image876.png"/><Relationship Id="rId24" Type="http://schemas.openxmlformats.org/officeDocument/2006/relationships/customXml" Target="../ink/ink753.xml"/><Relationship Id="rId66" Type="http://schemas.openxmlformats.org/officeDocument/2006/relationships/customXml" Target="../ink/ink774.xml"/><Relationship Id="rId131" Type="http://schemas.openxmlformats.org/officeDocument/2006/relationships/image" Target="../media/image806.png"/><Relationship Id="rId327" Type="http://schemas.openxmlformats.org/officeDocument/2006/relationships/image" Target="../media/image904.png"/><Relationship Id="rId369" Type="http://schemas.openxmlformats.org/officeDocument/2006/relationships/image" Target="../media/image925.png"/><Relationship Id="rId173" Type="http://schemas.openxmlformats.org/officeDocument/2006/relationships/image" Target="../media/image827.png"/><Relationship Id="rId229" Type="http://schemas.openxmlformats.org/officeDocument/2006/relationships/image" Target="../media/image855.png"/><Relationship Id="rId380" Type="http://schemas.openxmlformats.org/officeDocument/2006/relationships/customXml" Target="../ink/ink931.xml"/><Relationship Id="rId240" Type="http://schemas.openxmlformats.org/officeDocument/2006/relationships/customXml" Target="../ink/ink861.xml"/><Relationship Id="rId35" Type="http://schemas.openxmlformats.org/officeDocument/2006/relationships/image" Target="../media/image758.png"/><Relationship Id="rId77" Type="http://schemas.openxmlformats.org/officeDocument/2006/relationships/image" Target="../media/image779.png"/><Relationship Id="rId100" Type="http://schemas.openxmlformats.org/officeDocument/2006/relationships/customXml" Target="../ink/ink791.xml"/><Relationship Id="rId282" Type="http://schemas.openxmlformats.org/officeDocument/2006/relationships/customXml" Target="../ink/ink882.xml"/><Relationship Id="rId338" Type="http://schemas.openxmlformats.org/officeDocument/2006/relationships/customXml" Target="../ink/ink910.xml"/><Relationship Id="rId8" Type="http://schemas.openxmlformats.org/officeDocument/2006/relationships/customXml" Target="../ink/ink745.xml"/><Relationship Id="rId142" Type="http://schemas.openxmlformats.org/officeDocument/2006/relationships/customXml" Target="../ink/ink812.xml"/><Relationship Id="rId184" Type="http://schemas.openxmlformats.org/officeDocument/2006/relationships/customXml" Target="../ink/ink833.xml"/><Relationship Id="rId251" Type="http://schemas.openxmlformats.org/officeDocument/2006/relationships/image" Target="../media/image866.png"/><Relationship Id="rId46" Type="http://schemas.openxmlformats.org/officeDocument/2006/relationships/customXml" Target="../ink/ink764.xml"/><Relationship Id="rId293" Type="http://schemas.openxmlformats.org/officeDocument/2006/relationships/image" Target="../media/image887.png"/><Relationship Id="rId307" Type="http://schemas.openxmlformats.org/officeDocument/2006/relationships/image" Target="../media/image894.png"/><Relationship Id="rId349" Type="http://schemas.openxmlformats.org/officeDocument/2006/relationships/image" Target="../media/image915.png"/><Relationship Id="rId88" Type="http://schemas.openxmlformats.org/officeDocument/2006/relationships/customXml" Target="../ink/ink785.xml"/><Relationship Id="rId111" Type="http://schemas.openxmlformats.org/officeDocument/2006/relationships/image" Target="../media/image796.png"/><Relationship Id="rId153" Type="http://schemas.openxmlformats.org/officeDocument/2006/relationships/image" Target="../media/image817.png"/><Relationship Id="rId195" Type="http://schemas.openxmlformats.org/officeDocument/2006/relationships/image" Target="../media/image838.png"/><Relationship Id="rId209" Type="http://schemas.openxmlformats.org/officeDocument/2006/relationships/image" Target="../media/image845.png"/><Relationship Id="rId360" Type="http://schemas.openxmlformats.org/officeDocument/2006/relationships/customXml" Target="../ink/ink921.xml"/><Relationship Id="rId220" Type="http://schemas.openxmlformats.org/officeDocument/2006/relationships/customXml" Target="../ink/ink851.xml"/><Relationship Id="rId15" Type="http://schemas.openxmlformats.org/officeDocument/2006/relationships/image" Target="../media/image748.png"/><Relationship Id="rId57" Type="http://schemas.openxmlformats.org/officeDocument/2006/relationships/image" Target="../media/image769.png"/><Relationship Id="rId262" Type="http://schemas.openxmlformats.org/officeDocument/2006/relationships/customXml" Target="../ink/ink872.xml"/><Relationship Id="rId318" Type="http://schemas.openxmlformats.org/officeDocument/2006/relationships/customXml" Target="../ink/ink900.xml"/><Relationship Id="rId99" Type="http://schemas.openxmlformats.org/officeDocument/2006/relationships/image" Target="../media/image790.png"/><Relationship Id="rId122" Type="http://schemas.openxmlformats.org/officeDocument/2006/relationships/customXml" Target="../ink/ink802.xml"/><Relationship Id="rId164" Type="http://schemas.openxmlformats.org/officeDocument/2006/relationships/customXml" Target="../ink/ink823.xml"/><Relationship Id="rId371" Type="http://schemas.openxmlformats.org/officeDocument/2006/relationships/image" Target="../media/image926.png"/><Relationship Id="rId26" Type="http://schemas.openxmlformats.org/officeDocument/2006/relationships/customXml" Target="../ink/ink754.xml"/><Relationship Id="rId231" Type="http://schemas.openxmlformats.org/officeDocument/2006/relationships/image" Target="../media/image856.png"/><Relationship Id="rId273" Type="http://schemas.openxmlformats.org/officeDocument/2006/relationships/image" Target="../media/image877.png"/><Relationship Id="rId329" Type="http://schemas.openxmlformats.org/officeDocument/2006/relationships/image" Target="../media/image905.png"/><Relationship Id="rId68" Type="http://schemas.openxmlformats.org/officeDocument/2006/relationships/customXml" Target="../ink/ink775.xml"/><Relationship Id="rId133" Type="http://schemas.openxmlformats.org/officeDocument/2006/relationships/image" Target="../media/image807.png"/><Relationship Id="rId175" Type="http://schemas.openxmlformats.org/officeDocument/2006/relationships/image" Target="../media/image828.png"/><Relationship Id="rId340" Type="http://schemas.openxmlformats.org/officeDocument/2006/relationships/customXml" Target="../ink/ink9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png"/><Relationship Id="rId299" Type="http://schemas.openxmlformats.org/officeDocument/2006/relationships/image" Target="../media/image214.png"/><Relationship Id="rId21" Type="http://schemas.openxmlformats.org/officeDocument/2006/relationships/image" Target="../media/image75.png"/><Relationship Id="rId63" Type="http://schemas.openxmlformats.org/officeDocument/2006/relationships/image" Target="../media/image96.png"/><Relationship Id="rId159" Type="http://schemas.openxmlformats.org/officeDocument/2006/relationships/image" Target="../media/image144.png"/><Relationship Id="rId324" Type="http://schemas.openxmlformats.org/officeDocument/2006/relationships/customXml" Target="../ink/ink227.xml"/><Relationship Id="rId170" Type="http://schemas.openxmlformats.org/officeDocument/2006/relationships/customXml" Target="../ink/ink150.xml"/><Relationship Id="rId226" Type="http://schemas.openxmlformats.org/officeDocument/2006/relationships/customXml" Target="../ink/ink178.xml"/><Relationship Id="rId268" Type="http://schemas.openxmlformats.org/officeDocument/2006/relationships/customXml" Target="../ink/ink199.xml"/><Relationship Id="rId32" Type="http://schemas.openxmlformats.org/officeDocument/2006/relationships/customXml" Target="../ink/ink81.xml"/><Relationship Id="rId74" Type="http://schemas.openxmlformats.org/officeDocument/2006/relationships/customXml" Target="../ink/ink102.xml"/><Relationship Id="rId128" Type="http://schemas.openxmlformats.org/officeDocument/2006/relationships/customXml" Target="../ink/ink129.xml"/><Relationship Id="rId335" Type="http://schemas.openxmlformats.org/officeDocument/2006/relationships/image" Target="../media/image232.png"/><Relationship Id="rId5" Type="http://schemas.openxmlformats.org/officeDocument/2006/relationships/image" Target="../media/image67.png"/><Relationship Id="rId181" Type="http://schemas.openxmlformats.org/officeDocument/2006/relationships/image" Target="../media/image155.png"/><Relationship Id="rId237" Type="http://schemas.openxmlformats.org/officeDocument/2006/relationships/image" Target="../media/image183.png"/><Relationship Id="rId279" Type="http://schemas.openxmlformats.org/officeDocument/2006/relationships/image" Target="../media/image204.png"/><Relationship Id="rId43" Type="http://schemas.openxmlformats.org/officeDocument/2006/relationships/image" Target="../media/image86.png"/><Relationship Id="rId139" Type="http://schemas.openxmlformats.org/officeDocument/2006/relationships/image" Target="../media/image134.png"/><Relationship Id="rId290" Type="http://schemas.openxmlformats.org/officeDocument/2006/relationships/customXml" Target="../ink/ink210.xml"/><Relationship Id="rId304" Type="http://schemas.openxmlformats.org/officeDocument/2006/relationships/customXml" Target="../ink/ink217.xml"/><Relationship Id="rId346" Type="http://schemas.openxmlformats.org/officeDocument/2006/relationships/customXml" Target="../ink/ink238.xml"/><Relationship Id="rId85" Type="http://schemas.openxmlformats.org/officeDocument/2006/relationships/image" Target="../media/image107.png"/><Relationship Id="rId150" Type="http://schemas.openxmlformats.org/officeDocument/2006/relationships/customXml" Target="../ink/ink140.xml"/><Relationship Id="rId192" Type="http://schemas.openxmlformats.org/officeDocument/2006/relationships/customXml" Target="../ink/ink161.xml"/><Relationship Id="rId206" Type="http://schemas.openxmlformats.org/officeDocument/2006/relationships/customXml" Target="../ink/ink168.xml"/><Relationship Id="rId248" Type="http://schemas.openxmlformats.org/officeDocument/2006/relationships/customXml" Target="../ink/ink189.xml"/><Relationship Id="rId12" Type="http://schemas.openxmlformats.org/officeDocument/2006/relationships/customXml" Target="../ink/ink71.xml"/><Relationship Id="rId108" Type="http://schemas.openxmlformats.org/officeDocument/2006/relationships/customXml" Target="../ink/ink119.xml"/><Relationship Id="rId315" Type="http://schemas.openxmlformats.org/officeDocument/2006/relationships/image" Target="../media/image222.png"/><Relationship Id="rId54" Type="http://schemas.openxmlformats.org/officeDocument/2006/relationships/customXml" Target="../ink/ink92.xml"/><Relationship Id="rId96" Type="http://schemas.openxmlformats.org/officeDocument/2006/relationships/customXml" Target="../ink/ink113.xml"/><Relationship Id="rId161" Type="http://schemas.openxmlformats.org/officeDocument/2006/relationships/image" Target="../media/image145.png"/><Relationship Id="rId217" Type="http://schemas.openxmlformats.org/officeDocument/2006/relationships/image" Target="../media/image173.png"/><Relationship Id="rId259" Type="http://schemas.openxmlformats.org/officeDocument/2006/relationships/image" Target="../media/image194.png"/><Relationship Id="rId23" Type="http://schemas.openxmlformats.org/officeDocument/2006/relationships/image" Target="../media/image76.png"/><Relationship Id="rId119" Type="http://schemas.openxmlformats.org/officeDocument/2006/relationships/image" Target="../media/image124.png"/><Relationship Id="rId270" Type="http://schemas.openxmlformats.org/officeDocument/2006/relationships/customXml" Target="../ink/ink200.xml"/><Relationship Id="rId326" Type="http://schemas.openxmlformats.org/officeDocument/2006/relationships/customXml" Target="../ink/ink228.xml"/><Relationship Id="rId65" Type="http://schemas.openxmlformats.org/officeDocument/2006/relationships/image" Target="../media/image97.png"/><Relationship Id="rId130" Type="http://schemas.openxmlformats.org/officeDocument/2006/relationships/customXml" Target="../ink/ink130.xml"/><Relationship Id="rId172" Type="http://schemas.openxmlformats.org/officeDocument/2006/relationships/customXml" Target="../ink/ink151.xml"/><Relationship Id="rId228" Type="http://schemas.openxmlformats.org/officeDocument/2006/relationships/customXml" Target="../ink/ink179.xml"/><Relationship Id="rId281" Type="http://schemas.openxmlformats.org/officeDocument/2006/relationships/image" Target="../media/image205.png"/><Relationship Id="rId337" Type="http://schemas.openxmlformats.org/officeDocument/2006/relationships/image" Target="../media/image233.png"/><Relationship Id="rId34" Type="http://schemas.openxmlformats.org/officeDocument/2006/relationships/customXml" Target="../ink/ink82.xml"/><Relationship Id="rId76" Type="http://schemas.openxmlformats.org/officeDocument/2006/relationships/customXml" Target="../ink/ink103.xml"/><Relationship Id="rId141" Type="http://schemas.openxmlformats.org/officeDocument/2006/relationships/image" Target="../media/image135.png"/><Relationship Id="rId7" Type="http://schemas.openxmlformats.org/officeDocument/2006/relationships/image" Target="../media/image68.png"/><Relationship Id="rId183" Type="http://schemas.openxmlformats.org/officeDocument/2006/relationships/image" Target="../media/image156.png"/><Relationship Id="rId239" Type="http://schemas.openxmlformats.org/officeDocument/2006/relationships/image" Target="../media/image184.png"/><Relationship Id="rId250" Type="http://schemas.openxmlformats.org/officeDocument/2006/relationships/customXml" Target="../ink/ink190.xml"/><Relationship Id="rId292" Type="http://schemas.openxmlformats.org/officeDocument/2006/relationships/customXml" Target="../ink/ink211.xml"/><Relationship Id="rId306" Type="http://schemas.openxmlformats.org/officeDocument/2006/relationships/customXml" Target="../ink/ink218.xml"/><Relationship Id="rId45" Type="http://schemas.openxmlformats.org/officeDocument/2006/relationships/image" Target="../media/image87.png"/><Relationship Id="rId87" Type="http://schemas.openxmlformats.org/officeDocument/2006/relationships/image" Target="../media/image108.png"/><Relationship Id="rId110" Type="http://schemas.openxmlformats.org/officeDocument/2006/relationships/customXml" Target="../ink/ink120.xml"/><Relationship Id="rId348" Type="http://schemas.openxmlformats.org/officeDocument/2006/relationships/customXml" Target="../ink/ink239.xml"/><Relationship Id="rId152" Type="http://schemas.openxmlformats.org/officeDocument/2006/relationships/customXml" Target="../ink/ink141.xml"/><Relationship Id="rId194" Type="http://schemas.openxmlformats.org/officeDocument/2006/relationships/customXml" Target="../ink/ink162.xml"/><Relationship Id="rId208" Type="http://schemas.openxmlformats.org/officeDocument/2006/relationships/customXml" Target="../ink/ink169.xml"/><Relationship Id="rId261" Type="http://schemas.openxmlformats.org/officeDocument/2006/relationships/image" Target="../media/image195.png"/><Relationship Id="rId14" Type="http://schemas.openxmlformats.org/officeDocument/2006/relationships/customXml" Target="../ink/ink72.xml"/><Relationship Id="rId56" Type="http://schemas.openxmlformats.org/officeDocument/2006/relationships/customXml" Target="../ink/ink93.xml"/><Relationship Id="rId317" Type="http://schemas.openxmlformats.org/officeDocument/2006/relationships/image" Target="../media/image223.png"/><Relationship Id="rId98" Type="http://schemas.openxmlformats.org/officeDocument/2006/relationships/customXml" Target="../ink/ink114.xml"/><Relationship Id="rId121" Type="http://schemas.openxmlformats.org/officeDocument/2006/relationships/image" Target="../media/image125.png"/><Relationship Id="rId163" Type="http://schemas.openxmlformats.org/officeDocument/2006/relationships/image" Target="../media/image146.png"/><Relationship Id="rId219" Type="http://schemas.openxmlformats.org/officeDocument/2006/relationships/image" Target="../media/image174.png"/><Relationship Id="rId230" Type="http://schemas.openxmlformats.org/officeDocument/2006/relationships/customXml" Target="../ink/ink180.xml"/><Relationship Id="rId251" Type="http://schemas.openxmlformats.org/officeDocument/2006/relationships/image" Target="../media/image190.png"/><Relationship Id="rId25" Type="http://schemas.openxmlformats.org/officeDocument/2006/relationships/image" Target="../media/image77.png"/><Relationship Id="rId46" Type="http://schemas.openxmlformats.org/officeDocument/2006/relationships/customXml" Target="../ink/ink88.xml"/><Relationship Id="rId67" Type="http://schemas.openxmlformats.org/officeDocument/2006/relationships/image" Target="../media/image98.png"/><Relationship Id="rId272" Type="http://schemas.openxmlformats.org/officeDocument/2006/relationships/customXml" Target="../ink/ink201.xml"/><Relationship Id="rId293" Type="http://schemas.openxmlformats.org/officeDocument/2006/relationships/image" Target="../media/image211.png"/><Relationship Id="rId307" Type="http://schemas.openxmlformats.org/officeDocument/2006/relationships/image" Target="../media/image218.png"/><Relationship Id="rId328" Type="http://schemas.openxmlformats.org/officeDocument/2006/relationships/customXml" Target="../ink/ink229.xml"/><Relationship Id="rId349" Type="http://schemas.openxmlformats.org/officeDocument/2006/relationships/image" Target="../media/image239.png"/><Relationship Id="rId88" Type="http://schemas.openxmlformats.org/officeDocument/2006/relationships/customXml" Target="../ink/ink109.xml"/><Relationship Id="rId111" Type="http://schemas.openxmlformats.org/officeDocument/2006/relationships/image" Target="../media/image120.png"/><Relationship Id="rId132" Type="http://schemas.openxmlformats.org/officeDocument/2006/relationships/customXml" Target="../ink/ink131.xml"/><Relationship Id="rId153" Type="http://schemas.openxmlformats.org/officeDocument/2006/relationships/image" Target="../media/image141.png"/><Relationship Id="rId174" Type="http://schemas.openxmlformats.org/officeDocument/2006/relationships/customXml" Target="../ink/ink152.xml"/><Relationship Id="rId195" Type="http://schemas.openxmlformats.org/officeDocument/2006/relationships/image" Target="../media/image162.png"/><Relationship Id="rId209" Type="http://schemas.openxmlformats.org/officeDocument/2006/relationships/image" Target="../media/image169.png"/><Relationship Id="rId220" Type="http://schemas.openxmlformats.org/officeDocument/2006/relationships/customXml" Target="../ink/ink175.xml"/><Relationship Id="rId241" Type="http://schemas.openxmlformats.org/officeDocument/2006/relationships/image" Target="../media/image185.png"/><Relationship Id="rId15" Type="http://schemas.openxmlformats.org/officeDocument/2006/relationships/image" Target="../media/image72.png"/><Relationship Id="rId36" Type="http://schemas.openxmlformats.org/officeDocument/2006/relationships/customXml" Target="../ink/ink83.xml"/><Relationship Id="rId57" Type="http://schemas.openxmlformats.org/officeDocument/2006/relationships/image" Target="../media/image93.png"/><Relationship Id="rId262" Type="http://schemas.openxmlformats.org/officeDocument/2006/relationships/customXml" Target="../ink/ink196.xml"/><Relationship Id="rId283" Type="http://schemas.openxmlformats.org/officeDocument/2006/relationships/image" Target="../media/image206.png"/><Relationship Id="rId318" Type="http://schemas.openxmlformats.org/officeDocument/2006/relationships/customXml" Target="../ink/ink224.xml"/><Relationship Id="rId339" Type="http://schemas.openxmlformats.org/officeDocument/2006/relationships/image" Target="../media/image234.png"/><Relationship Id="rId78" Type="http://schemas.openxmlformats.org/officeDocument/2006/relationships/customXml" Target="../ink/ink104.xml"/><Relationship Id="rId99" Type="http://schemas.openxmlformats.org/officeDocument/2006/relationships/image" Target="../media/image114.png"/><Relationship Id="rId101" Type="http://schemas.openxmlformats.org/officeDocument/2006/relationships/image" Target="../media/image115.png"/><Relationship Id="rId122" Type="http://schemas.openxmlformats.org/officeDocument/2006/relationships/customXml" Target="../ink/ink126.xml"/><Relationship Id="rId143" Type="http://schemas.openxmlformats.org/officeDocument/2006/relationships/image" Target="../media/image136.png"/><Relationship Id="rId164" Type="http://schemas.openxmlformats.org/officeDocument/2006/relationships/customXml" Target="../ink/ink147.xml"/><Relationship Id="rId185" Type="http://schemas.openxmlformats.org/officeDocument/2006/relationships/image" Target="../media/image157.png"/><Relationship Id="rId350" Type="http://schemas.openxmlformats.org/officeDocument/2006/relationships/customXml" Target="../ink/ink240.xml"/><Relationship Id="rId9" Type="http://schemas.openxmlformats.org/officeDocument/2006/relationships/image" Target="../media/image69.png"/><Relationship Id="rId210" Type="http://schemas.openxmlformats.org/officeDocument/2006/relationships/customXml" Target="../ink/ink170.xml"/><Relationship Id="rId26" Type="http://schemas.openxmlformats.org/officeDocument/2006/relationships/customXml" Target="../ink/ink78.xml"/><Relationship Id="rId231" Type="http://schemas.openxmlformats.org/officeDocument/2006/relationships/image" Target="../media/image180.png"/><Relationship Id="rId252" Type="http://schemas.openxmlformats.org/officeDocument/2006/relationships/customXml" Target="../ink/ink191.xml"/><Relationship Id="rId273" Type="http://schemas.openxmlformats.org/officeDocument/2006/relationships/image" Target="../media/image201.png"/><Relationship Id="rId294" Type="http://schemas.openxmlformats.org/officeDocument/2006/relationships/customXml" Target="../ink/ink212.xml"/><Relationship Id="rId308" Type="http://schemas.openxmlformats.org/officeDocument/2006/relationships/customXml" Target="../ink/ink219.xml"/><Relationship Id="rId329" Type="http://schemas.openxmlformats.org/officeDocument/2006/relationships/image" Target="../media/image229.png"/><Relationship Id="rId47" Type="http://schemas.openxmlformats.org/officeDocument/2006/relationships/image" Target="../media/image88.png"/><Relationship Id="rId68" Type="http://schemas.openxmlformats.org/officeDocument/2006/relationships/customXml" Target="../ink/ink99.xml"/><Relationship Id="rId89" Type="http://schemas.openxmlformats.org/officeDocument/2006/relationships/image" Target="../media/image109.png"/><Relationship Id="rId112" Type="http://schemas.openxmlformats.org/officeDocument/2006/relationships/customXml" Target="../ink/ink121.xml"/><Relationship Id="rId133" Type="http://schemas.openxmlformats.org/officeDocument/2006/relationships/image" Target="../media/image131.png"/><Relationship Id="rId154" Type="http://schemas.openxmlformats.org/officeDocument/2006/relationships/customXml" Target="../ink/ink142.xml"/><Relationship Id="rId175" Type="http://schemas.openxmlformats.org/officeDocument/2006/relationships/image" Target="../media/image152.png"/><Relationship Id="rId340" Type="http://schemas.openxmlformats.org/officeDocument/2006/relationships/customXml" Target="../ink/ink235.xml"/><Relationship Id="rId196" Type="http://schemas.openxmlformats.org/officeDocument/2006/relationships/customXml" Target="../ink/ink163.xml"/><Relationship Id="rId200" Type="http://schemas.openxmlformats.org/officeDocument/2006/relationships/customXml" Target="../ink/ink165.xml"/><Relationship Id="rId16" Type="http://schemas.openxmlformats.org/officeDocument/2006/relationships/customXml" Target="../ink/ink73.xml"/><Relationship Id="rId221" Type="http://schemas.openxmlformats.org/officeDocument/2006/relationships/image" Target="../media/image175.png"/><Relationship Id="rId242" Type="http://schemas.openxmlformats.org/officeDocument/2006/relationships/customXml" Target="../ink/ink186.xml"/><Relationship Id="rId263" Type="http://schemas.openxmlformats.org/officeDocument/2006/relationships/image" Target="../media/image196.png"/><Relationship Id="rId284" Type="http://schemas.openxmlformats.org/officeDocument/2006/relationships/customXml" Target="../ink/ink207.xml"/><Relationship Id="rId319" Type="http://schemas.openxmlformats.org/officeDocument/2006/relationships/image" Target="../media/image224.png"/><Relationship Id="rId37" Type="http://schemas.openxmlformats.org/officeDocument/2006/relationships/image" Target="../media/image83.png"/><Relationship Id="rId58" Type="http://schemas.openxmlformats.org/officeDocument/2006/relationships/customXml" Target="../ink/ink94.xml"/><Relationship Id="rId79" Type="http://schemas.openxmlformats.org/officeDocument/2006/relationships/image" Target="../media/image104.png"/><Relationship Id="rId102" Type="http://schemas.openxmlformats.org/officeDocument/2006/relationships/customXml" Target="../ink/ink116.xml"/><Relationship Id="rId123" Type="http://schemas.openxmlformats.org/officeDocument/2006/relationships/image" Target="../media/image126.png"/><Relationship Id="rId144" Type="http://schemas.openxmlformats.org/officeDocument/2006/relationships/customXml" Target="../ink/ink137.xml"/><Relationship Id="rId330" Type="http://schemas.openxmlformats.org/officeDocument/2006/relationships/customXml" Target="../ink/ink230.xml"/><Relationship Id="rId90" Type="http://schemas.openxmlformats.org/officeDocument/2006/relationships/customXml" Target="../ink/ink110.xml"/><Relationship Id="rId165" Type="http://schemas.openxmlformats.org/officeDocument/2006/relationships/image" Target="../media/image147.png"/><Relationship Id="rId186" Type="http://schemas.openxmlformats.org/officeDocument/2006/relationships/customXml" Target="../ink/ink158.xml"/><Relationship Id="rId351" Type="http://schemas.openxmlformats.org/officeDocument/2006/relationships/image" Target="../media/image240.png"/><Relationship Id="rId211" Type="http://schemas.openxmlformats.org/officeDocument/2006/relationships/image" Target="../media/image170.png"/><Relationship Id="rId232" Type="http://schemas.openxmlformats.org/officeDocument/2006/relationships/customXml" Target="../ink/ink181.xml"/><Relationship Id="rId253" Type="http://schemas.openxmlformats.org/officeDocument/2006/relationships/image" Target="../media/image191.png"/><Relationship Id="rId274" Type="http://schemas.openxmlformats.org/officeDocument/2006/relationships/customXml" Target="../ink/ink202.xml"/><Relationship Id="rId295" Type="http://schemas.openxmlformats.org/officeDocument/2006/relationships/image" Target="../media/image212.png"/><Relationship Id="rId309" Type="http://schemas.openxmlformats.org/officeDocument/2006/relationships/image" Target="../media/image219.png"/><Relationship Id="rId27" Type="http://schemas.openxmlformats.org/officeDocument/2006/relationships/image" Target="../media/image78.png"/><Relationship Id="rId48" Type="http://schemas.openxmlformats.org/officeDocument/2006/relationships/customXml" Target="../ink/ink89.xml"/><Relationship Id="rId69" Type="http://schemas.openxmlformats.org/officeDocument/2006/relationships/image" Target="../media/image99.png"/><Relationship Id="rId113" Type="http://schemas.openxmlformats.org/officeDocument/2006/relationships/image" Target="../media/image121.png"/><Relationship Id="rId134" Type="http://schemas.openxmlformats.org/officeDocument/2006/relationships/customXml" Target="../ink/ink132.xml"/><Relationship Id="rId320" Type="http://schemas.openxmlformats.org/officeDocument/2006/relationships/customXml" Target="../ink/ink225.xml"/><Relationship Id="rId80" Type="http://schemas.openxmlformats.org/officeDocument/2006/relationships/customXml" Target="../ink/ink105.xml"/><Relationship Id="rId155" Type="http://schemas.openxmlformats.org/officeDocument/2006/relationships/image" Target="../media/image142.png"/><Relationship Id="rId176" Type="http://schemas.openxmlformats.org/officeDocument/2006/relationships/customXml" Target="../ink/ink153.xml"/><Relationship Id="rId197" Type="http://schemas.openxmlformats.org/officeDocument/2006/relationships/image" Target="../media/image163.png"/><Relationship Id="rId341" Type="http://schemas.openxmlformats.org/officeDocument/2006/relationships/image" Target="../media/image235.png"/><Relationship Id="rId201" Type="http://schemas.openxmlformats.org/officeDocument/2006/relationships/image" Target="../media/image165.png"/><Relationship Id="rId222" Type="http://schemas.openxmlformats.org/officeDocument/2006/relationships/customXml" Target="../ink/ink176.xml"/><Relationship Id="rId243" Type="http://schemas.openxmlformats.org/officeDocument/2006/relationships/image" Target="../media/image186.png"/><Relationship Id="rId264" Type="http://schemas.openxmlformats.org/officeDocument/2006/relationships/customXml" Target="../ink/ink197.xml"/><Relationship Id="rId285" Type="http://schemas.openxmlformats.org/officeDocument/2006/relationships/image" Target="../media/image207.png"/><Relationship Id="rId17" Type="http://schemas.openxmlformats.org/officeDocument/2006/relationships/image" Target="../media/image73.png"/><Relationship Id="rId38" Type="http://schemas.openxmlformats.org/officeDocument/2006/relationships/customXml" Target="../ink/ink84.xml"/><Relationship Id="rId59" Type="http://schemas.openxmlformats.org/officeDocument/2006/relationships/image" Target="../media/image94.png"/><Relationship Id="rId103" Type="http://schemas.openxmlformats.org/officeDocument/2006/relationships/image" Target="../media/image116.png"/><Relationship Id="rId124" Type="http://schemas.openxmlformats.org/officeDocument/2006/relationships/customXml" Target="../ink/ink127.xml"/><Relationship Id="rId310" Type="http://schemas.openxmlformats.org/officeDocument/2006/relationships/customXml" Target="../ink/ink220.xml"/><Relationship Id="rId70" Type="http://schemas.openxmlformats.org/officeDocument/2006/relationships/customXml" Target="../ink/ink100.xml"/><Relationship Id="rId91" Type="http://schemas.openxmlformats.org/officeDocument/2006/relationships/image" Target="../media/image110.png"/><Relationship Id="rId145" Type="http://schemas.openxmlformats.org/officeDocument/2006/relationships/image" Target="../media/image137.png"/><Relationship Id="rId166" Type="http://schemas.openxmlformats.org/officeDocument/2006/relationships/customXml" Target="../ink/ink148.xml"/><Relationship Id="rId187" Type="http://schemas.openxmlformats.org/officeDocument/2006/relationships/image" Target="../media/image158.png"/><Relationship Id="rId331" Type="http://schemas.openxmlformats.org/officeDocument/2006/relationships/image" Target="../media/image230.png"/><Relationship Id="rId352" Type="http://schemas.openxmlformats.org/officeDocument/2006/relationships/customXml" Target="../ink/ink24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1.xml"/><Relationship Id="rId233" Type="http://schemas.openxmlformats.org/officeDocument/2006/relationships/image" Target="../media/image181.png"/><Relationship Id="rId254" Type="http://schemas.openxmlformats.org/officeDocument/2006/relationships/customXml" Target="../ink/ink192.xml"/><Relationship Id="rId28" Type="http://schemas.openxmlformats.org/officeDocument/2006/relationships/customXml" Target="../ink/ink79.xml"/><Relationship Id="rId49" Type="http://schemas.openxmlformats.org/officeDocument/2006/relationships/image" Target="../media/image89.png"/><Relationship Id="rId114" Type="http://schemas.openxmlformats.org/officeDocument/2006/relationships/customXml" Target="../ink/ink122.xml"/><Relationship Id="rId275" Type="http://schemas.openxmlformats.org/officeDocument/2006/relationships/image" Target="../media/image202.png"/><Relationship Id="rId296" Type="http://schemas.openxmlformats.org/officeDocument/2006/relationships/customXml" Target="../ink/ink213.xml"/><Relationship Id="rId300" Type="http://schemas.openxmlformats.org/officeDocument/2006/relationships/customXml" Target="../ink/ink215.xml"/><Relationship Id="rId60" Type="http://schemas.openxmlformats.org/officeDocument/2006/relationships/customXml" Target="../ink/ink95.xml"/><Relationship Id="rId81" Type="http://schemas.openxmlformats.org/officeDocument/2006/relationships/image" Target="../media/image105.png"/><Relationship Id="rId135" Type="http://schemas.openxmlformats.org/officeDocument/2006/relationships/image" Target="../media/image132.png"/><Relationship Id="rId156" Type="http://schemas.openxmlformats.org/officeDocument/2006/relationships/customXml" Target="../ink/ink143.xml"/><Relationship Id="rId177" Type="http://schemas.openxmlformats.org/officeDocument/2006/relationships/image" Target="../media/image153.png"/><Relationship Id="rId198" Type="http://schemas.openxmlformats.org/officeDocument/2006/relationships/customXml" Target="../ink/ink164.xml"/><Relationship Id="rId321" Type="http://schemas.openxmlformats.org/officeDocument/2006/relationships/image" Target="../media/image225.png"/><Relationship Id="rId342" Type="http://schemas.openxmlformats.org/officeDocument/2006/relationships/customXml" Target="../ink/ink236.xml"/><Relationship Id="rId202" Type="http://schemas.openxmlformats.org/officeDocument/2006/relationships/customXml" Target="../ink/ink166.xml"/><Relationship Id="rId223" Type="http://schemas.openxmlformats.org/officeDocument/2006/relationships/image" Target="../media/image176.png"/><Relationship Id="rId244" Type="http://schemas.openxmlformats.org/officeDocument/2006/relationships/customXml" Target="../ink/ink187.xml"/><Relationship Id="rId18" Type="http://schemas.openxmlformats.org/officeDocument/2006/relationships/customXml" Target="../ink/ink74.xml"/><Relationship Id="rId39" Type="http://schemas.openxmlformats.org/officeDocument/2006/relationships/image" Target="../media/image84.png"/><Relationship Id="rId265" Type="http://schemas.openxmlformats.org/officeDocument/2006/relationships/image" Target="../media/image197.png"/><Relationship Id="rId286" Type="http://schemas.openxmlformats.org/officeDocument/2006/relationships/customXml" Target="../ink/ink208.xml"/><Relationship Id="rId50" Type="http://schemas.openxmlformats.org/officeDocument/2006/relationships/customXml" Target="../ink/ink90.xml"/><Relationship Id="rId104" Type="http://schemas.openxmlformats.org/officeDocument/2006/relationships/customXml" Target="../ink/ink117.xml"/><Relationship Id="rId125" Type="http://schemas.openxmlformats.org/officeDocument/2006/relationships/image" Target="../media/image127.png"/><Relationship Id="rId146" Type="http://schemas.openxmlformats.org/officeDocument/2006/relationships/customXml" Target="../ink/ink138.xml"/><Relationship Id="rId167" Type="http://schemas.openxmlformats.org/officeDocument/2006/relationships/image" Target="../media/image148.png"/><Relationship Id="rId188" Type="http://schemas.openxmlformats.org/officeDocument/2006/relationships/customXml" Target="../ink/ink159.xml"/><Relationship Id="rId311" Type="http://schemas.openxmlformats.org/officeDocument/2006/relationships/image" Target="../media/image220.png"/><Relationship Id="rId332" Type="http://schemas.openxmlformats.org/officeDocument/2006/relationships/customXml" Target="../ink/ink231.xml"/><Relationship Id="rId353" Type="http://schemas.openxmlformats.org/officeDocument/2006/relationships/image" Target="../media/image241.png"/><Relationship Id="rId71" Type="http://schemas.openxmlformats.org/officeDocument/2006/relationships/image" Target="../media/image100.png"/><Relationship Id="rId92" Type="http://schemas.openxmlformats.org/officeDocument/2006/relationships/customXml" Target="../ink/ink111.xml"/><Relationship Id="rId213" Type="http://schemas.openxmlformats.org/officeDocument/2006/relationships/image" Target="../media/image171.png"/><Relationship Id="rId234" Type="http://schemas.openxmlformats.org/officeDocument/2006/relationships/customXml" Target="../ink/ink182.xml"/><Relationship Id="rId2" Type="http://schemas.openxmlformats.org/officeDocument/2006/relationships/customXml" Target="../ink/ink66.xml"/><Relationship Id="rId29" Type="http://schemas.openxmlformats.org/officeDocument/2006/relationships/image" Target="../media/image79.png"/><Relationship Id="rId255" Type="http://schemas.openxmlformats.org/officeDocument/2006/relationships/image" Target="../media/image192.png"/><Relationship Id="rId276" Type="http://schemas.openxmlformats.org/officeDocument/2006/relationships/customXml" Target="../ink/ink203.xml"/><Relationship Id="rId297" Type="http://schemas.openxmlformats.org/officeDocument/2006/relationships/image" Target="../media/image213.png"/><Relationship Id="rId40" Type="http://schemas.openxmlformats.org/officeDocument/2006/relationships/customXml" Target="../ink/ink85.xml"/><Relationship Id="rId115" Type="http://schemas.openxmlformats.org/officeDocument/2006/relationships/image" Target="../media/image122.png"/><Relationship Id="rId136" Type="http://schemas.openxmlformats.org/officeDocument/2006/relationships/customXml" Target="../ink/ink133.xml"/><Relationship Id="rId157" Type="http://schemas.openxmlformats.org/officeDocument/2006/relationships/image" Target="../media/image143.png"/><Relationship Id="rId178" Type="http://schemas.openxmlformats.org/officeDocument/2006/relationships/customXml" Target="../ink/ink154.xml"/><Relationship Id="rId301" Type="http://schemas.openxmlformats.org/officeDocument/2006/relationships/image" Target="../media/image215.png"/><Relationship Id="rId322" Type="http://schemas.openxmlformats.org/officeDocument/2006/relationships/customXml" Target="../ink/ink226.xml"/><Relationship Id="rId343" Type="http://schemas.openxmlformats.org/officeDocument/2006/relationships/image" Target="../media/image236.png"/><Relationship Id="rId61" Type="http://schemas.openxmlformats.org/officeDocument/2006/relationships/image" Target="../media/image95.png"/><Relationship Id="rId82" Type="http://schemas.openxmlformats.org/officeDocument/2006/relationships/customXml" Target="../ink/ink106.xml"/><Relationship Id="rId199" Type="http://schemas.openxmlformats.org/officeDocument/2006/relationships/image" Target="../media/image164.png"/><Relationship Id="rId203" Type="http://schemas.openxmlformats.org/officeDocument/2006/relationships/image" Target="../media/image166.png"/><Relationship Id="rId19" Type="http://schemas.openxmlformats.org/officeDocument/2006/relationships/image" Target="../media/image74.png"/><Relationship Id="rId224" Type="http://schemas.openxmlformats.org/officeDocument/2006/relationships/customXml" Target="../ink/ink177.xml"/><Relationship Id="rId245" Type="http://schemas.openxmlformats.org/officeDocument/2006/relationships/image" Target="../media/image187.png"/><Relationship Id="rId266" Type="http://schemas.openxmlformats.org/officeDocument/2006/relationships/customXml" Target="../ink/ink198.xml"/><Relationship Id="rId287" Type="http://schemas.openxmlformats.org/officeDocument/2006/relationships/image" Target="../media/image208.png"/><Relationship Id="rId30" Type="http://schemas.openxmlformats.org/officeDocument/2006/relationships/customXml" Target="../ink/ink80.xml"/><Relationship Id="rId105" Type="http://schemas.openxmlformats.org/officeDocument/2006/relationships/image" Target="../media/image117.png"/><Relationship Id="rId126" Type="http://schemas.openxmlformats.org/officeDocument/2006/relationships/customXml" Target="../ink/ink128.xml"/><Relationship Id="rId147" Type="http://schemas.openxmlformats.org/officeDocument/2006/relationships/image" Target="../media/image138.png"/><Relationship Id="rId168" Type="http://schemas.openxmlformats.org/officeDocument/2006/relationships/customXml" Target="../ink/ink149.xml"/><Relationship Id="rId312" Type="http://schemas.openxmlformats.org/officeDocument/2006/relationships/customXml" Target="../ink/ink221.xml"/><Relationship Id="rId333" Type="http://schemas.openxmlformats.org/officeDocument/2006/relationships/image" Target="../media/image231.png"/><Relationship Id="rId354" Type="http://schemas.openxmlformats.org/officeDocument/2006/relationships/customXml" Target="../ink/ink242.xml"/><Relationship Id="rId51" Type="http://schemas.openxmlformats.org/officeDocument/2006/relationships/image" Target="../media/image90.png"/><Relationship Id="rId72" Type="http://schemas.openxmlformats.org/officeDocument/2006/relationships/customXml" Target="../ink/ink101.xml"/><Relationship Id="rId93" Type="http://schemas.openxmlformats.org/officeDocument/2006/relationships/image" Target="../media/image111.png"/><Relationship Id="rId189" Type="http://schemas.openxmlformats.org/officeDocument/2006/relationships/image" Target="../media/image159.png"/><Relationship Id="rId3" Type="http://schemas.openxmlformats.org/officeDocument/2006/relationships/image" Target="../media/image66.png"/><Relationship Id="rId214" Type="http://schemas.openxmlformats.org/officeDocument/2006/relationships/customXml" Target="../ink/ink172.xml"/><Relationship Id="rId235" Type="http://schemas.openxmlformats.org/officeDocument/2006/relationships/image" Target="../media/image182.png"/><Relationship Id="rId256" Type="http://schemas.openxmlformats.org/officeDocument/2006/relationships/customXml" Target="../ink/ink193.xml"/><Relationship Id="rId277" Type="http://schemas.openxmlformats.org/officeDocument/2006/relationships/image" Target="../media/image203.png"/><Relationship Id="rId298" Type="http://schemas.openxmlformats.org/officeDocument/2006/relationships/customXml" Target="../ink/ink214.xml"/><Relationship Id="rId116" Type="http://schemas.openxmlformats.org/officeDocument/2006/relationships/customXml" Target="../ink/ink123.xml"/><Relationship Id="rId137" Type="http://schemas.openxmlformats.org/officeDocument/2006/relationships/image" Target="../media/image133.png"/><Relationship Id="rId158" Type="http://schemas.openxmlformats.org/officeDocument/2006/relationships/customXml" Target="../ink/ink144.xml"/><Relationship Id="rId302" Type="http://schemas.openxmlformats.org/officeDocument/2006/relationships/customXml" Target="../ink/ink216.xml"/><Relationship Id="rId323" Type="http://schemas.openxmlformats.org/officeDocument/2006/relationships/image" Target="../media/image226.png"/><Relationship Id="rId344" Type="http://schemas.openxmlformats.org/officeDocument/2006/relationships/customXml" Target="../ink/ink237.xml"/><Relationship Id="rId20" Type="http://schemas.openxmlformats.org/officeDocument/2006/relationships/customXml" Target="../ink/ink75.xml"/><Relationship Id="rId41" Type="http://schemas.openxmlformats.org/officeDocument/2006/relationships/image" Target="../media/image85.png"/><Relationship Id="rId62" Type="http://schemas.openxmlformats.org/officeDocument/2006/relationships/customXml" Target="../ink/ink96.xml"/><Relationship Id="rId83" Type="http://schemas.openxmlformats.org/officeDocument/2006/relationships/image" Target="../media/image106.png"/><Relationship Id="rId179" Type="http://schemas.openxmlformats.org/officeDocument/2006/relationships/image" Target="../media/image154.png"/><Relationship Id="rId190" Type="http://schemas.openxmlformats.org/officeDocument/2006/relationships/customXml" Target="../ink/ink160.xml"/><Relationship Id="rId204" Type="http://schemas.openxmlformats.org/officeDocument/2006/relationships/customXml" Target="../ink/ink167.xml"/><Relationship Id="rId225" Type="http://schemas.openxmlformats.org/officeDocument/2006/relationships/image" Target="../media/image177.png"/><Relationship Id="rId246" Type="http://schemas.openxmlformats.org/officeDocument/2006/relationships/customXml" Target="../ink/ink188.xml"/><Relationship Id="rId267" Type="http://schemas.openxmlformats.org/officeDocument/2006/relationships/image" Target="../media/image198.png"/><Relationship Id="rId288" Type="http://schemas.openxmlformats.org/officeDocument/2006/relationships/customXml" Target="../ink/ink209.xml"/><Relationship Id="rId106" Type="http://schemas.openxmlformats.org/officeDocument/2006/relationships/customXml" Target="../ink/ink118.xml"/><Relationship Id="rId127" Type="http://schemas.openxmlformats.org/officeDocument/2006/relationships/image" Target="../media/image128.png"/><Relationship Id="rId313" Type="http://schemas.openxmlformats.org/officeDocument/2006/relationships/image" Target="../media/image221.png"/><Relationship Id="rId10" Type="http://schemas.openxmlformats.org/officeDocument/2006/relationships/customXml" Target="../ink/ink70.xml"/><Relationship Id="rId31" Type="http://schemas.openxmlformats.org/officeDocument/2006/relationships/image" Target="../media/image80.png"/><Relationship Id="rId52" Type="http://schemas.openxmlformats.org/officeDocument/2006/relationships/customXml" Target="../ink/ink91.xml"/><Relationship Id="rId73" Type="http://schemas.openxmlformats.org/officeDocument/2006/relationships/image" Target="../media/image101.png"/><Relationship Id="rId94" Type="http://schemas.openxmlformats.org/officeDocument/2006/relationships/customXml" Target="../ink/ink112.xml"/><Relationship Id="rId148" Type="http://schemas.openxmlformats.org/officeDocument/2006/relationships/customXml" Target="../ink/ink139.xml"/><Relationship Id="rId169" Type="http://schemas.openxmlformats.org/officeDocument/2006/relationships/image" Target="../media/image149.png"/><Relationship Id="rId334" Type="http://schemas.openxmlformats.org/officeDocument/2006/relationships/customXml" Target="../ink/ink232.xml"/><Relationship Id="rId355" Type="http://schemas.openxmlformats.org/officeDocument/2006/relationships/image" Target="../media/image242.png"/><Relationship Id="rId4" Type="http://schemas.openxmlformats.org/officeDocument/2006/relationships/customXml" Target="../ink/ink67.xml"/><Relationship Id="rId180" Type="http://schemas.openxmlformats.org/officeDocument/2006/relationships/customXml" Target="../ink/ink155.xml"/><Relationship Id="rId215" Type="http://schemas.openxmlformats.org/officeDocument/2006/relationships/image" Target="../media/image172.png"/><Relationship Id="rId236" Type="http://schemas.openxmlformats.org/officeDocument/2006/relationships/customXml" Target="../ink/ink183.xml"/><Relationship Id="rId257" Type="http://schemas.openxmlformats.org/officeDocument/2006/relationships/image" Target="../media/image193.png"/><Relationship Id="rId278" Type="http://schemas.openxmlformats.org/officeDocument/2006/relationships/customXml" Target="../ink/ink204.xml"/><Relationship Id="rId303" Type="http://schemas.openxmlformats.org/officeDocument/2006/relationships/image" Target="../media/image216.png"/><Relationship Id="rId42" Type="http://schemas.openxmlformats.org/officeDocument/2006/relationships/customXml" Target="../ink/ink86.xml"/><Relationship Id="rId84" Type="http://schemas.openxmlformats.org/officeDocument/2006/relationships/customXml" Target="../ink/ink107.xml"/><Relationship Id="rId138" Type="http://schemas.openxmlformats.org/officeDocument/2006/relationships/customXml" Target="../ink/ink134.xml"/><Relationship Id="rId345" Type="http://schemas.openxmlformats.org/officeDocument/2006/relationships/image" Target="../media/image237.png"/><Relationship Id="rId191" Type="http://schemas.openxmlformats.org/officeDocument/2006/relationships/image" Target="../media/image160.png"/><Relationship Id="rId205" Type="http://schemas.openxmlformats.org/officeDocument/2006/relationships/image" Target="../media/image167.png"/><Relationship Id="rId247" Type="http://schemas.openxmlformats.org/officeDocument/2006/relationships/image" Target="../media/image188.png"/><Relationship Id="rId107" Type="http://schemas.openxmlformats.org/officeDocument/2006/relationships/image" Target="../media/image118.png"/><Relationship Id="rId289" Type="http://schemas.openxmlformats.org/officeDocument/2006/relationships/image" Target="../media/image209.png"/><Relationship Id="rId11" Type="http://schemas.openxmlformats.org/officeDocument/2006/relationships/image" Target="../media/image70.png"/><Relationship Id="rId53" Type="http://schemas.openxmlformats.org/officeDocument/2006/relationships/image" Target="../media/image91.png"/><Relationship Id="rId149" Type="http://schemas.openxmlformats.org/officeDocument/2006/relationships/image" Target="../media/image139.png"/><Relationship Id="rId314" Type="http://schemas.openxmlformats.org/officeDocument/2006/relationships/customXml" Target="../ink/ink222.xml"/><Relationship Id="rId95" Type="http://schemas.openxmlformats.org/officeDocument/2006/relationships/image" Target="../media/image112.png"/><Relationship Id="rId160" Type="http://schemas.openxmlformats.org/officeDocument/2006/relationships/customXml" Target="../ink/ink145.xml"/><Relationship Id="rId216" Type="http://schemas.openxmlformats.org/officeDocument/2006/relationships/customXml" Target="../ink/ink173.xml"/><Relationship Id="rId258" Type="http://schemas.openxmlformats.org/officeDocument/2006/relationships/customXml" Target="../ink/ink194.xml"/><Relationship Id="rId22" Type="http://schemas.openxmlformats.org/officeDocument/2006/relationships/customXml" Target="../ink/ink76.xml"/><Relationship Id="rId64" Type="http://schemas.openxmlformats.org/officeDocument/2006/relationships/customXml" Target="../ink/ink97.xml"/><Relationship Id="rId118" Type="http://schemas.openxmlformats.org/officeDocument/2006/relationships/customXml" Target="../ink/ink124.xml"/><Relationship Id="rId325" Type="http://schemas.openxmlformats.org/officeDocument/2006/relationships/image" Target="../media/image227.png"/><Relationship Id="rId171" Type="http://schemas.openxmlformats.org/officeDocument/2006/relationships/image" Target="../media/image150.png"/><Relationship Id="rId227" Type="http://schemas.openxmlformats.org/officeDocument/2006/relationships/image" Target="../media/image178.png"/><Relationship Id="rId269" Type="http://schemas.openxmlformats.org/officeDocument/2006/relationships/image" Target="../media/image199.png"/><Relationship Id="rId33" Type="http://schemas.openxmlformats.org/officeDocument/2006/relationships/image" Target="../media/image81.png"/><Relationship Id="rId129" Type="http://schemas.openxmlformats.org/officeDocument/2006/relationships/image" Target="../media/image129.png"/><Relationship Id="rId280" Type="http://schemas.openxmlformats.org/officeDocument/2006/relationships/customXml" Target="../ink/ink205.xml"/><Relationship Id="rId336" Type="http://schemas.openxmlformats.org/officeDocument/2006/relationships/customXml" Target="../ink/ink233.xml"/><Relationship Id="rId75" Type="http://schemas.openxmlformats.org/officeDocument/2006/relationships/image" Target="../media/image102.png"/><Relationship Id="rId140" Type="http://schemas.openxmlformats.org/officeDocument/2006/relationships/customXml" Target="../ink/ink135.xml"/><Relationship Id="rId182" Type="http://schemas.openxmlformats.org/officeDocument/2006/relationships/customXml" Target="../ink/ink156.xml"/><Relationship Id="rId6" Type="http://schemas.openxmlformats.org/officeDocument/2006/relationships/customXml" Target="../ink/ink68.xml"/><Relationship Id="rId238" Type="http://schemas.openxmlformats.org/officeDocument/2006/relationships/customXml" Target="../ink/ink184.xml"/><Relationship Id="rId291" Type="http://schemas.openxmlformats.org/officeDocument/2006/relationships/image" Target="../media/image210.png"/><Relationship Id="rId305" Type="http://schemas.openxmlformats.org/officeDocument/2006/relationships/image" Target="../media/image217.png"/><Relationship Id="rId347" Type="http://schemas.openxmlformats.org/officeDocument/2006/relationships/image" Target="../media/image238.png"/><Relationship Id="rId44" Type="http://schemas.openxmlformats.org/officeDocument/2006/relationships/customXml" Target="../ink/ink87.xml"/><Relationship Id="rId86" Type="http://schemas.openxmlformats.org/officeDocument/2006/relationships/customXml" Target="../ink/ink108.xml"/><Relationship Id="rId151" Type="http://schemas.openxmlformats.org/officeDocument/2006/relationships/image" Target="../media/image140.png"/><Relationship Id="rId193" Type="http://schemas.openxmlformats.org/officeDocument/2006/relationships/image" Target="../media/image161.png"/><Relationship Id="rId207" Type="http://schemas.openxmlformats.org/officeDocument/2006/relationships/image" Target="../media/image168.png"/><Relationship Id="rId249" Type="http://schemas.openxmlformats.org/officeDocument/2006/relationships/image" Target="../media/image189.png"/><Relationship Id="rId13" Type="http://schemas.openxmlformats.org/officeDocument/2006/relationships/image" Target="../media/image71.png"/><Relationship Id="rId109" Type="http://schemas.openxmlformats.org/officeDocument/2006/relationships/image" Target="../media/image119.png"/><Relationship Id="rId260" Type="http://schemas.openxmlformats.org/officeDocument/2006/relationships/customXml" Target="../ink/ink195.xml"/><Relationship Id="rId316" Type="http://schemas.openxmlformats.org/officeDocument/2006/relationships/customXml" Target="../ink/ink223.xml"/><Relationship Id="rId55" Type="http://schemas.openxmlformats.org/officeDocument/2006/relationships/image" Target="../media/image92.png"/><Relationship Id="rId97" Type="http://schemas.openxmlformats.org/officeDocument/2006/relationships/image" Target="../media/image113.png"/><Relationship Id="rId120" Type="http://schemas.openxmlformats.org/officeDocument/2006/relationships/customXml" Target="../ink/ink125.xml"/><Relationship Id="rId162" Type="http://schemas.openxmlformats.org/officeDocument/2006/relationships/customXml" Target="../ink/ink146.xml"/><Relationship Id="rId218" Type="http://schemas.openxmlformats.org/officeDocument/2006/relationships/customXml" Target="../ink/ink174.xml"/><Relationship Id="rId271" Type="http://schemas.openxmlformats.org/officeDocument/2006/relationships/image" Target="../media/image200.png"/><Relationship Id="rId24" Type="http://schemas.openxmlformats.org/officeDocument/2006/relationships/customXml" Target="../ink/ink77.xml"/><Relationship Id="rId66" Type="http://schemas.openxmlformats.org/officeDocument/2006/relationships/customXml" Target="../ink/ink98.xml"/><Relationship Id="rId131" Type="http://schemas.openxmlformats.org/officeDocument/2006/relationships/image" Target="../media/image130.png"/><Relationship Id="rId327" Type="http://schemas.openxmlformats.org/officeDocument/2006/relationships/image" Target="../media/image228.png"/><Relationship Id="rId173" Type="http://schemas.openxmlformats.org/officeDocument/2006/relationships/image" Target="../media/image151.png"/><Relationship Id="rId229" Type="http://schemas.openxmlformats.org/officeDocument/2006/relationships/image" Target="../media/image179.png"/><Relationship Id="rId240" Type="http://schemas.openxmlformats.org/officeDocument/2006/relationships/customXml" Target="../ink/ink185.xml"/><Relationship Id="rId35" Type="http://schemas.openxmlformats.org/officeDocument/2006/relationships/image" Target="../media/image82.png"/><Relationship Id="rId77" Type="http://schemas.openxmlformats.org/officeDocument/2006/relationships/image" Target="../media/image103.png"/><Relationship Id="rId100" Type="http://schemas.openxmlformats.org/officeDocument/2006/relationships/customXml" Target="../ink/ink115.xml"/><Relationship Id="rId282" Type="http://schemas.openxmlformats.org/officeDocument/2006/relationships/customXml" Target="../ink/ink206.xml"/><Relationship Id="rId338" Type="http://schemas.openxmlformats.org/officeDocument/2006/relationships/customXml" Target="../ink/ink234.xml"/><Relationship Id="rId8" Type="http://schemas.openxmlformats.org/officeDocument/2006/relationships/customXml" Target="../ink/ink69.xml"/><Relationship Id="rId142" Type="http://schemas.openxmlformats.org/officeDocument/2006/relationships/customXml" Target="../ink/ink136.xml"/><Relationship Id="rId184" Type="http://schemas.openxmlformats.org/officeDocument/2006/relationships/customXml" Target="../ink/ink15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21" Type="http://schemas.openxmlformats.org/officeDocument/2006/relationships/image" Target="../media/image252.png"/><Relationship Id="rId42" Type="http://schemas.openxmlformats.org/officeDocument/2006/relationships/customXml" Target="../ink/ink263.xml"/><Relationship Id="rId47" Type="http://schemas.openxmlformats.org/officeDocument/2006/relationships/image" Target="../media/image265.png"/><Relationship Id="rId63" Type="http://schemas.openxmlformats.org/officeDocument/2006/relationships/image" Target="../media/image273.png"/><Relationship Id="rId68" Type="http://schemas.openxmlformats.org/officeDocument/2006/relationships/customXml" Target="../ink/ink276.xml"/><Relationship Id="rId84" Type="http://schemas.openxmlformats.org/officeDocument/2006/relationships/customXml" Target="../ink/ink284.xml"/><Relationship Id="rId89" Type="http://schemas.openxmlformats.org/officeDocument/2006/relationships/image" Target="../media/image286.png"/><Relationship Id="rId16" Type="http://schemas.openxmlformats.org/officeDocument/2006/relationships/customXml" Target="../ink/ink250.xml"/><Relationship Id="rId11" Type="http://schemas.openxmlformats.org/officeDocument/2006/relationships/image" Target="../media/image247.png"/><Relationship Id="rId32" Type="http://schemas.openxmlformats.org/officeDocument/2006/relationships/customXml" Target="../ink/ink258.xml"/><Relationship Id="rId37" Type="http://schemas.openxmlformats.org/officeDocument/2006/relationships/image" Target="../media/image260.png"/><Relationship Id="rId53" Type="http://schemas.openxmlformats.org/officeDocument/2006/relationships/image" Target="../media/image268.png"/><Relationship Id="rId58" Type="http://schemas.openxmlformats.org/officeDocument/2006/relationships/customXml" Target="../ink/ink271.xml"/><Relationship Id="rId74" Type="http://schemas.openxmlformats.org/officeDocument/2006/relationships/customXml" Target="../ink/ink279.xml"/><Relationship Id="rId79" Type="http://schemas.openxmlformats.org/officeDocument/2006/relationships/image" Target="../media/image281.png"/><Relationship Id="rId5" Type="http://schemas.openxmlformats.org/officeDocument/2006/relationships/image" Target="../media/image244.png"/><Relationship Id="rId90" Type="http://schemas.openxmlformats.org/officeDocument/2006/relationships/customXml" Target="../ink/ink287.xml"/><Relationship Id="rId95" Type="http://schemas.openxmlformats.org/officeDocument/2006/relationships/image" Target="../media/image289.png"/><Relationship Id="rId22" Type="http://schemas.openxmlformats.org/officeDocument/2006/relationships/customXml" Target="../ink/ink253.xml"/><Relationship Id="rId27" Type="http://schemas.openxmlformats.org/officeDocument/2006/relationships/image" Target="../media/image255.png"/><Relationship Id="rId43" Type="http://schemas.openxmlformats.org/officeDocument/2006/relationships/image" Target="../media/image263.png"/><Relationship Id="rId48" Type="http://schemas.openxmlformats.org/officeDocument/2006/relationships/customXml" Target="../ink/ink266.xml"/><Relationship Id="rId64" Type="http://schemas.openxmlformats.org/officeDocument/2006/relationships/customXml" Target="../ink/ink274.xml"/><Relationship Id="rId69" Type="http://schemas.openxmlformats.org/officeDocument/2006/relationships/image" Target="../media/image276.png"/><Relationship Id="rId80" Type="http://schemas.openxmlformats.org/officeDocument/2006/relationships/customXml" Target="../ink/ink282.xml"/><Relationship Id="rId85" Type="http://schemas.openxmlformats.org/officeDocument/2006/relationships/image" Target="../media/image284.png"/><Relationship Id="rId12" Type="http://schemas.openxmlformats.org/officeDocument/2006/relationships/customXml" Target="../ink/ink248.xml"/><Relationship Id="rId17" Type="http://schemas.openxmlformats.org/officeDocument/2006/relationships/image" Target="../media/image250.png"/><Relationship Id="rId25" Type="http://schemas.openxmlformats.org/officeDocument/2006/relationships/image" Target="../media/image254.png"/><Relationship Id="rId33" Type="http://schemas.openxmlformats.org/officeDocument/2006/relationships/image" Target="../media/image258.png"/><Relationship Id="rId38" Type="http://schemas.openxmlformats.org/officeDocument/2006/relationships/customXml" Target="../ink/ink261.xml"/><Relationship Id="rId46" Type="http://schemas.openxmlformats.org/officeDocument/2006/relationships/customXml" Target="../ink/ink265.xml"/><Relationship Id="rId59" Type="http://schemas.openxmlformats.org/officeDocument/2006/relationships/image" Target="../media/image271.png"/><Relationship Id="rId67" Type="http://schemas.openxmlformats.org/officeDocument/2006/relationships/image" Target="../media/image275.png"/><Relationship Id="rId20" Type="http://schemas.openxmlformats.org/officeDocument/2006/relationships/customXml" Target="../ink/ink252.xml"/><Relationship Id="rId41" Type="http://schemas.openxmlformats.org/officeDocument/2006/relationships/image" Target="../media/image262.png"/><Relationship Id="rId54" Type="http://schemas.openxmlformats.org/officeDocument/2006/relationships/customXml" Target="../ink/ink269.xml"/><Relationship Id="rId62" Type="http://schemas.openxmlformats.org/officeDocument/2006/relationships/customXml" Target="../ink/ink273.xml"/><Relationship Id="rId70" Type="http://schemas.openxmlformats.org/officeDocument/2006/relationships/customXml" Target="../ink/ink277.xml"/><Relationship Id="rId75" Type="http://schemas.openxmlformats.org/officeDocument/2006/relationships/image" Target="../media/image279.png"/><Relationship Id="rId83" Type="http://schemas.openxmlformats.org/officeDocument/2006/relationships/image" Target="../media/image283.png"/><Relationship Id="rId88" Type="http://schemas.openxmlformats.org/officeDocument/2006/relationships/customXml" Target="../ink/ink286.xml"/><Relationship Id="rId91" Type="http://schemas.openxmlformats.org/officeDocument/2006/relationships/image" Target="../media/image287.png"/><Relationship Id="rId96" Type="http://schemas.openxmlformats.org/officeDocument/2006/relationships/customXml" Target="../ink/ink2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5.xml"/><Relationship Id="rId15" Type="http://schemas.openxmlformats.org/officeDocument/2006/relationships/image" Target="../media/image249.png"/><Relationship Id="rId23" Type="http://schemas.openxmlformats.org/officeDocument/2006/relationships/image" Target="../media/image253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image" Target="../media/image266.png"/><Relationship Id="rId57" Type="http://schemas.openxmlformats.org/officeDocument/2006/relationships/image" Target="../media/image270.png"/><Relationship Id="rId10" Type="http://schemas.openxmlformats.org/officeDocument/2006/relationships/customXml" Target="../ink/ink247.xml"/><Relationship Id="rId31" Type="http://schemas.openxmlformats.org/officeDocument/2006/relationships/image" Target="../media/image257.png"/><Relationship Id="rId44" Type="http://schemas.openxmlformats.org/officeDocument/2006/relationships/customXml" Target="../ink/ink264.xml"/><Relationship Id="rId52" Type="http://schemas.openxmlformats.org/officeDocument/2006/relationships/customXml" Target="../ink/ink268.xml"/><Relationship Id="rId60" Type="http://schemas.openxmlformats.org/officeDocument/2006/relationships/customXml" Target="../ink/ink272.xml"/><Relationship Id="rId65" Type="http://schemas.openxmlformats.org/officeDocument/2006/relationships/image" Target="../media/image274.png"/><Relationship Id="rId73" Type="http://schemas.openxmlformats.org/officeDocument/2006/relationships/image" Target="../media/image278.png"/><Relationship Id="rId78" Type="http://schemas.openxmlformats.org/officeDocument/2006/relationships/customXml" Target="../ink/ink281.xml"/><Relationship Id="rId81" Type="http://schemas.openxmlformats.org/officeDocument/2006/relationships/image" Target="../media/image282.png"/><Relationship Id="rId86" Type="http://schemas.openxmlformats.org/officeDocument/2006/relationships/customXml" Target="../ink/ink285.xml"/><Relationship Id="rId94" Type="http://schemas.openxmlformats.org/officeDocument/2006/relationships/customXml" Target="../ink/ink289.xml"/><Relationship Id="rId99" Type="http://schemas.openxmlformats.org/officeDocument/2006/relationships/image" Target="../media/image291.png"/><Relationship Id="rId101" Type="http://schemas.openxmlformats.org/officeDocument/2006/relationships/image" Target="../media/image292.png"/><Relationship Id="rId4" Type="http://schemas.openxmlformats.org/officeDocument/2006/relationships/customXml" Target="../ink/ink244.xml"/><Relationship Id="rId9" Type="http://schemas.openxmlformats.org/officeDocument/2006/relationships/image" Target="../media/image246.png"/><Relationship Id="rId13" Type="http://schemas.openxmlformats.org/officeDocument/2006/relationships/image" Target="../media/image248.png"/><Relationship Id="rId18" Type="http://schemas.openxmlformats.org/officeDocument/2006/relationships/customXml" Target="../ink/ink251.xml"/><Relationship Id="rId39" Type="http://schemas.openxmlformats.org/officeDocument/2006/relationships/image" Target="../media/image261.png"/><Relationship Id="rId34" Type="http://schemas.openxmlformats.org/officeDocument/2006/relationships/customXml" Target="../ink/ink259.xml"/><Relationship Id="rId50" Type="http://schemas.openxmlformats.org/officeDocument/2006/relationships/customXml" Target="../ink/ink267.xml"/><Relationship Id="rId55" Type="http://schemas.openxmlformats.org/officeDocument/2006/relationships/image" Target="../media/image269.png"/><Relationship Id="rId76" Type="http://schemas.openxmlformats.org/officeDocument/2006/relationships/customXml" Target="../ink/ink280.xml"/><Relationship Id="rId97" Type="http://schemas.openxmlformats.org/officeDocument/2006/relationships/image" Target="../media/image290.png"/><Relationship Id="rId7" Type="http://schemas.openxmlformats.org/officeDocument/2006/relationships/image" Target="../media/image245.png"/><Relationship Id="rId71" Type="http://schemas.openxmlformats.org/officeDocument/2006/relationships/image" Target="../media/image277.png"/><Relationship Id="rId92" Type="http://schemas.openxmlformats.org/officeDocument/2006/relationships/customXml" Target="../ink/ink288.xml"/><Relationship Id="rId2" Type="http://schemas.openxmlformats.org/officeDocument/2006/relationships/customXml" Target="../ink/ink243.xml"/><Relationship Id="rId29" Type="http://schemas.openxmlformats.org/officeDocument/2006/relationships/image" Target="../media/image256.png"/><Relationship Id="rId24" Type="http://schemas.openxmlformats.org/officeDocument/2006/relationships/customXml" Target="../ink/ink254.xml"/><Relationship Id="rId40" Type="http://schemas.openxmlformats.org/officeDocument/2006/relationships/customXml" Target="../ink/ink262.xml"/><Relationship Id="rId45" Type="http://schemas.openxmlformats.org/officeDocument/2006/relationships/image" Target="../media/image264.png"/><Relationship Id="rId66" Type="http://schemas.openxmlformats.org/officeDocument/2006/relationships/customXml" Target="../ink/ink275.xml"/><Relationship Id="rId87" Type="http://schemas.openxmlformats.org/officeDocument/2006/relationships/image" Target="../media/image285.png"/><Relationship Id="rId61" Type="http://schemas.openxmlformats.org/officeDocument/2006/relationships/image" Target="../media/image272.png"/><Relationship Id="rId82" Type="http://schemas.openxmlformats.org/officeDocument/2006/relationships/customXml" Target="../ink/ink283.xml"/><Relationship Id="rId19" Type="http://schemas.openxmlformats.org/officeDocument/2006/relationships/image" Target="../media/image251.png"/><Relationship Id="rId14" Type="http://schemas.openxmlformats.org/officeDocument/2006/relationships/customXml" Target="../ink/ink249.xml"/><Relationship Id="rId30" Type="http://schemas.openxmlformats.org/officeDocument/2006/relationships/customXml" Target="../ink/ink257.xml"/><Relationship Id="rId35" Type="http://schemas.openxmlformats.org/officeDocument/2006/relationships/image" Target="../media/image259.png"/><Relationship Id="rId56" Type="http://schemas.openxmlformats.org/officeDocument/2006/relationships/customXml" Target="../ink/ink270.xml"/><Relationship Id="rId77" Type="http://schemas.openxmlformats.org/officeDocument/2006/relationships/image" Target="../media/image280.png"/><Relationship Id="rId100" Type="http://schemas.openxmlformats.org/officeDocument/2006/relationships/customXml" Target="../ink/ink292.xml"/><Relationship Id="rId8" Type="http://schemas.openxmlformats.org/officeDocument/2006/relationships/customXml" Target="../ink/ink246.xml"/><Relationship Id="rId51" Type="http://schemas.openxmlformats.org/officeDocument/2006/relationships/image" Target="../media/image267.png"/><Relationship Id="rId72" Type="http://schemas.openxmlformats.org/officeDocument/2006/relationships/customXml" Target="../ink/ink278.xml"/><Relationship Id="rId93" Type="http://schemas.openxmlformats.org/officeDocument/2006/relationships/image" Target="../media/image288.png"/><Relationship Id="rId98" Type="http://schemas.openxmlformats.org/officeDocument/2006/relationships/customXml" Target="../ink/ink291.xml"/><Relationship Id="rId3" Type="http://schemas.openxmlformats.org/officeDocument/2006/relationships/image" Target="../media/image24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8.png"/><Relationship Id="rId18" Type="http://schemas.openxmlformats.org/officeDocument/2006/relationships/customXml" Target="../ink/ink301.xml"/><Relationship Id="rId26" Type="http://schemas.openxmlformats.org/officeDocument/2006/relationships/customXml" Target="../ink/ink305.xml"/><Relationship Id="rId39" Type="http://schemas.openxmlformats.org/officeDocument/2006/relationships/image" Target="../media/image311.png"/><Relationship Id="rId21" Type="http://schemas.openxmlformats.org/officeDocument/2006/relationships/image" Target="../media/image302.png"/><Relationship Id="rId34" Type="http://schemas.openxmlformats.org/officeDocument/2006/relationships/customXml" Target="../ink/ink309.xml"/><Relationship Id="rId7" Type="http://schemas.openxmlformats.org/officeDocument/2006/relationships/image" Target="../media/image295.png"/><Relationship Id="rId2" Type="http://schemas.openxmlformats.org/officeDocument/2006/relationships/customXml" Target="../ink/ink293.xml"/><Relationship Id="rId16" Type="http://schemas.openxmlformats.org/officeDocument/2006/relationships/customXml" Target="../ink/ink300.xml"/><Relationship Id="rId20" Type="http://schemas.openxmlformats.org/officeDocument/2006/relationships/customXml" Target="../ink/ink302.xml"/><Relationship Id="rId29" Type="http://schemas.openxmlformats.org/officeDocument/2006/relationships/image" Target="../media/image306.png"/><Relationship Id="rId41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5.xml"/><Relationship Id="rId11" Type="http://schemas.openxmlformats.org/officeDocument/2006/relationships/image" Target="../media/image297.png"/><Relationship Id="rId24" Type="http://schemas.openxmlformats.org/officeDocument/2006/relationships/customXml" Target="../ink/ink304.xml"/><Relationship Id="rId32" Type="http://schemas.openxmlformats.org/officeDocument/2006/relationships/customXml" Target="../ink/ink308.xml"/><Relationship Id="rId37" Type="http://schemas.openxmlformats.org/officeDocument/2006/relationships/image" Target="../media/image310.png"/><Relationship Id="rId40" Type="http://schemas.openxmlformats.org/officeDocument/2006/relationships/customXml" Target="../ink/ink312.xml"/><Relationship Id="rId5" Type="http://schemas.openxmlformats.org/officeDocument/2006/relationships/image" Target="../media/image294.png"/><Relationship Id="rId15" Type="http://schemas.openxmlformats.org/officeDocument/2006/relationships/image" Target="../media/image299.png"/><Relationship Id="rId23" Type="http://schemas.openxmlformats.org/officeDocument/2006/relationships/image" Target="../media/image303.png"/><Relationship Id="rId28" Type="http://schemas.openxmlformats.org/officeDocument/2006/relationships/customXml" Target="../ink/ink306.xml"/><Relationship Id="rId36" Type="http://schemas.openxmlformats.org/officeDocument/2006/relationships/customXml" Target="../ink/ink310.xml"/><Relationship Id="rId10" Type="http://schemas.openxmlformats.org/officeDocument/2006/relationships/customXml" Target="../ink/ink297.xml"/><Relationship Id="rId19" Type="http://schemas.openxmlformats.org/officeDocument/2006/relationships/image" Target="../media/image301.png"/><Relationship Id="rId31" Type="http://schemas.openxmlformats.org/officeDocument/2006/relationships/image" Target="../media/image307.png"/><Relationship Id="rId4" Type="http://schemas.openxmlformats.org/officeDocument/2006/relationships/customXml" Target="../ink/ink294.xml"/><Relationship Id="rId9" Type="http://schemas.openxmlformats.org/officeDocument/2006/relationships/image" Target="../media/image296.png"/><Relationship Id="rId14" Type="http://schemas.openxmlformats.org/officeDocument/2006/relationships/customXml" Target="../ink/ink299.xml"/><Relationship Id="rId22" Type="http://schemas.openxmlformats.org/officeDocument/2006/relationships/customXml" Target="../ink/ink303.xml"/><Relationship Id="rId27" Type="http://schemas.openxmlformats.org/officeDocument/2006/relationships/image" Target="../media/image305.png"/><Relationship Id="rId30" Type="http://schemas.openxmlformats.org/officeDocument/2006/relationships/customXml" Target="../ink/ink307.xml"/><Relationship Id="rId35" Type="http://schemas.openxmlformats.org/officeDocument/2006/relationships/image" Target="../media/image309.png"/><Relationship Id="rId8" Type="http://schemas.openxmlformats.org/officeDocument/2006/relationships/customXml" Target="../ink/ink296.xml"/><Relationship Id="rId3" Type="http://schemas.openxmlformats.org/officeDocument/2006/relationships/image" Target="../media/image293.png"/><Relationship Id="rId12" Type="http://schemas.openxmlformats.org/officeDocument/2006/relationships/customXml" Target="../ink/ink298.xml"/><Relationship Id="rId17" Type="http://schemas.openxmlformats.org/officeDocument/2006/relationships/image" Target="../media/image300.png"/><Relationship Id="rId25" Type="http://schemas.openxmlformats.org/officeDocument/2006/relationships/image" Target="../media/image304.png"/><Relationship Id="rId33" Type="http://schemas.openxmlformats.org/officeDocument/2006/relationships/image" Target="../media/image308.png"/><Relationship Id="rId38" Type="http://schemas.openxmlformats.org/officeDocument/2006/relationships/customXml" Target="../ink/ink3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6.xml"/><Relationship Id="rId13" Type="http://schemas.openxmlformats.org/officeDocument/2006/relationships/image" Target="../media/image318.png"/><Relationship Id="rId18" Type="http://schemas.openxmlformats.org/officeDocument/2006/relationships/customXml" Target="../ink/ink321.xml"/><Relationship Id="rId3" Type="http://schemas.openxmlformats.org/officeDocument/2006/relationships/image" Target="../media/image313.png"/><Relationship Id="rId21" Type="http://schemas.openxmlformats.org/officeDocument/2006/relationships/image" Target="../media/image322.png"/><Relationship Id="rId7" Type="http://schemas.openxmlformats.org/officeDocument/2006/relationships/image" Target="../media/image315.png"/><Relationship Id="rId12" Type="http://schemas.openxmlformats.org/officeDocument/2006/relationships/customXml" Target="../ink/ink318.xml"/><Relationship Id="rId17" Type="http://schemas.openxmlformats.org/officeDocument/2006/relationships/image" Target="../media/image320.png"/><Relationship Id="rId2" Type="http://schemas.openxmlformats.org/officeDocument/2006/relationships/customXml" Target="../ink/ink313.xml"/><Relationship Id="rId16" Type="http://schemas.openxmlformats.org/officeDocument/2006/relationships/customXml" Target="../ink/ink320.xml"/><Relationship Id="rId20" Type="http://schemas.openxmlformats.org/officeDocument/2006/relationships/customXml" Target="../ink/ink3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5.xml"/><Relationship Id="rId11" Type="http://schemas.openxmlformats.org/officeDocument/2006/relationships/image" Target="../media/image317.png"/><Relationship Id="rId5" Type="http://schemas.openxmlformats.org/officeDocument/2006/relationships/image" Target="../media/image314.png"/><Relationship Id="rId15" Type="http://schemas.openxmlformats.org/officeDocument/2006/relationships/image" Target="../media/image319.png"/><Relationship Id="rId23" Type="http://schemas.openxmlformats.org/officeDocument/2006/relationships/image" Target="../media/image323.png"/><Relationship Id="rId10" Type="http://schemas.openxmlformats.org/officeDocument/2006/relationships/customXml" Target="../ink/ink317.xml"/><Relationship Id="rId19" Type="http://schemas.openxmlformats.org/officeDocument/2006/relationships/image" Target="../media/image321.png"/><Relationship Id="rId4" Type="http://schemas.openxmlformats.org/officeDocument/2006/relationships/customXml" Target="../ink/ink314.xml"/><Relationship Id="rId9" Type="http://schemas.openxmlformats.org/officeDocument/2006/relationships/image" Target="../media/image316.png"/><Relationship Id="rId14" Type="http://schemas.openxmlformats.org/officeDocument/2006/relationships/customXml" Target="../ink/ink319.xml"/><Relationship Id="rId22" Type="http://schemas.openxmlformats.org/officeDocument/2006/relationships/customXml" Target="../ink/ink3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7.xml"/><Relationship Id="rId13" Type="http://schemas.openxmlformats.org/officeDocument/2006/relationships/image" Target="../media/image329.png"/><Relationship Id="rId3" Type="http://schemas.openxmlformats.org/officeDocument/2006/relationships/image" Target="../media/image324.png"/><Relationship Id="rId7" Type="http://schemas.openxmlformats.org/officeDocument/2006/relationships/image" Target="../media/image326.png"/><Relationship Id="rId12" Type="http://schemas.openxmlformats.org/officeDocument/2006/relationships/customXml" Target="../ink/ink329.xml"/><Relationship Id="rId2" Type="http://schemas.openxmlformats.org/officeDocument/2006/relationships/customXml" Target="../ink/ink3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11" Type="http://schemas.openxmlformats.org/officeDocument/2006/relationships/image" Target="../media/image328.png"/><Relationship Id="rId5" Type="http://schemas.openxmlformats.org/officeDocument/2006/relationships/image" Target="../media/image325.png"/><Relationship Id="rId10" Type="http://schemas.openxmlformats.org/officeDocument/2006/relationships/customXml" Target="../ink/ink328.xml"/><Relationship Id="rId4" Type="http://schemas.openxmlformats.org/officeDocument/2006/relationships/customXml" Target="../ink/ink325.xml"/><Relationship Id="rId9" Type="http://schemas.openxmlformats.org/officeDocument/2006/relationships/image" Target="../media/image32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2.xml"/><Relationship Id="rId21" Type="http://schemas.openxmlformats.org/officeDocument/2006/relationships/image" Target="../media/image339.png"/><Relationship Id="rId42" Type="http://schemas.openxmlformats.org/officeDocument/2006/relationships/customXml" Target="../ink/ink350.xml"/><Relationship Id="rId47" Type="http://schemas.openxmlformats.org/officeDocument/2006/relationships/image" Target="../media/image352.png"/><Relationship Id="rId63" Type="http://schemas.openxmlformats.org/officeDocument/2006/relationships/image" Target="../media/image360.png"/><Relationship Id="rId68" Type="http://schemas.openxmlformats.org/officeDocument/2006/relationships/customXml" Target="../ink/ink363.xml"/><Relationship Id="rId84" Type="http://schemas.openxmlformats.org/officeDocument/2006/relationships/customXml" Target="../ink/ink371.xml"/><Relationship Id="rId89" Type="http://schemas.openxmlformats.org/officeDocument/2006/relationships/image" Target="../media/image373.png"/><Relationship Id="rId16" Type="http://schemas.openxmlformats.org/officeDocument/2006/relationships/customXml" Target="../ink/ink337.xml"/><Relationship Id="rId11" Type="http://schemas.openxmlformats.org/officeDocument/2006/relationships/image" Target="../media/image334.png"/><Relationship Id="rId32" Type="http://schemas.openxmlformats.org/officeDocument/2006/relationships/customXml" Target="../ink/ink345.xml"/><Relationship Id="rId37" Type="http://schemas.openxmlformats.org/officeDocument/2006/relationships/image" Target="../media/image347.png"/><Relationship Id="rId53" Type="http://schemas.openxmlformats.org/officeDocument/2006/relationships/image" Target="../media/image355.png"/><Relationship Id="rId58" Type="http://schemas.openxmlformats.org/officeDocument/2006/relationships/customXml" Target="../ink/ink358.xml"/><Relationship Id="rId74" Type="http://schemas.openxmlformats.org/officeDocument/2006/relationships/customXml" Target="../ink/ink366.xml"/><Relationship Id="rId79" Type="http://schemas.openxmlformats.org/officeDocument/2006/relationships/image" Target="../media/image368.png"/><Relationship Id="rId5" Type="http://schemas.openxmlformats.org/officeDocument/2006/relationships/image" Target="../media/image331.png"/><Relationship Id="rId90" Type="http://schemas.openxmlformats.org/officeDocument/2006/relationships/customXml" Target="../ink/ink374.xml"/><Relationship Id="rId22" Type="http://schemas.openxmlformats.org/officeDocument/2006/relationships/customXml" Target="../ink/ink340.xml"/><Relationship Id="rId27" Type="http://schemas.openxmlformats.org/officeDocument/2006/relationships/image" Target="../media/image342.png"/><Relationship Id="rId43" Type="http://schemas.openxmlformats.org/officeDocument/2006/relationships/image" Target="../media/image350.png"/><Relationship Id="rId48" Type="http://schemas.openxmlformats.org/officeDocument/2006/relationships/customXml" Target="../ink/ink353.xml"/><Relationship Id="rId64" Type="http://schemas.openxmlformats.org/officeDocument/2006/relationships/customXml" Target="../ink/ink361.xml"/><Relationship Id="rId69" Type="http://schemas.openxmlformats.org/officeDocument/2006/relationships/image" Target="../media/image363.png"/><Relationship Id="rId8" Type="http://schemas.openxmlformats.org/officeDocument/2006/relationships/customXml" Target="../ink/ink333.xml"/><Relationship Id="rId51" Type="http://schemas.openxmlformats.org/officeDocument/2006/relationships/image" Target="../media/image354.png"/><Relationship Id="rId72" Type="http://schemas.openxmlformats.org/officeDocument/2006/relationships/customXml" Target="../ink/ink365.xml"/><Relationship Id="rId80" Type="http://schemas.openxmlformats.org/officeDocument/2006/relationships/customXml" Target="../ink/ink369.xml"/><Relationship Id="rId85" Type="http://schemas.openxmlformats.org/officeDocument/2006/relationships/image" Target="../media/image371.png"/><Relationship Id="rId93" Type="http://schemas.openxmlformats.org/officeDocument/2006/relationships/image" Target="../media/image375.png"/><Relationship Id="rId3" Type="http://schemas.openxmlformats.org/officeDocument/2006/relationships/image" Target="../media/image330.png"/><Relationship Id="rId12" Type="http://schemas.openxmlformats.org/officeDocument/2006/relationships/customXml" Target="../ink/ink335.xml"/><Relationship Id="rId17" Type="http://schemas.openxmlformats.org/officeDocument/2006/relationships/image" Target="../media/image337.png"/><Relationship Id="rId25" Type="http://schemas.openxmlformats.org/officeDocument/2006/relationships/image" Target="../media/image341.png"/><Relationship Id="rId33" Type="http://schemas.openxmlformats.org/officeDocument/2006/relationships/image" Target="../media/image345.png"/><Relationship Id="rId38" Type="http://schemas.openxmlformats.org/officeDocument/2006/relationships/customXml" Target="../ink/ink348.xml"/><Relationship Id="rId46" Type="http://schemas.openxmlformats.org/officeDocument/2006/relationships/customXml" Target="../ink/ink352.xml"/><Relationship Id="rId59" Type="http://schemas.openxmlformats.org/officeDocument/2006/relationships/image" Target="../media/image358.png"/><Relationship Id="rId67" Type="http://schemas.openxmlformats.org/officeDocument/2006/relationships/image" Target="../media/image362.png"/><Relationship Id="rId20" Type="http://schemas.openxmlformats.org/officeDocument/2006/relationships/customXml" Target="../ink/ink339.xml"/><Relationship Id="rId41" Type="http://schemas.openxmlformats.org/officeDocument/2006/relationships/image" Target="../media/image349.png"/><Relationship Id="rId54" Type="http://schemas.openxmlformats.org/officeDocument/2006/relationships/customXml" Target="../ink/ink356.xml"/><Relationship Id="rId62" Type="http://schemas.openxmlformats.org/officeDocument/2006/relationships/customXml" Target="../ink/ink360.xml"/><Relationship Id="rId70" Type="http://schemas.openxmlformats.org/officeDocument/2006/relationships/customXml" Target="../ink/ink364.xml"/><Relationship Id="rId75" Type="http://schemas.openxmlformats.org/officeDocument/2006/relationships/image" Target="../media/image366.png"/><Relationship Id="rId83" Type="http://schemas.openxmlformats.org/officeDocument/2006/relationships/image" Target="../media/image370.png"/><Relationship Id="rId88" Type="http://schemas.openxmlformats.org/officeDocument/2006/relationships/customXml" Target="../ink/ink373.xml"/><Relationship Id="rId91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2.xml"/><Relationship Id="rId15" Type="http://schemas.openxmlformats.org/officeDocument/2006/relationships/image" Target="../media/image336.png"/><Relationship Id="rId23" Type="http://schemas.openxmlformats.org/officeDocument/2006/relationships/image" Target="../media/image340.png"/><Relationship Id="rId28" Type="http://schemas.openxmlformats.org/officeDocument/2006/relationships/customXml" Target="../ink/ink343.xml"/><Relationship Id="rId36" Type="http://schemas.openxmlformats.org/officeDocument/2006/relationships/customXml" Target="../ink/ink347.xml"/><Relationship Id="rId49" Type="http://schemas.openxmlformats.org/officeDocument/2006/relationships/image" Target="../media/image353.png"/><Relationship Id="rId57" Type="http://schemas.openxmlformats.org/officeDocument/2006/relationships/image" Target="../media/image357.png"/><Relationship Id="rId10" Type="http://schemas.openxmlformats.org/officeDocument/2006/relationships/customXml" Target="../ink/ink334.xml"/><Relationship Id="rId31" Type="http://schemas.openxmlformats.org/officeDocument/2006/relationships/image" Target="../media/image344.png"/><Relationship Id="rId44" Type="http://schemas.openxmlformats.org/officeDocument/2006/relationships/customXml" Target="../ink/ink351.xml"/><Relationship Id="rId52" Type="http://schemas.openxmlformats.org/officeDocument/2006/relationships/customXml" Target="../ink/ink355.xml"/><Relationship Id="rId60" Type="http://schemas.openxmlformats.org/officeDocument/2006/relationships/customXml" Target="../ink/ink359.xml"/><Relationship Id="rId65" Type="http://schemas.openxmlformats.org/officeDocument/2006/relationships/image" Target="../media/image361.png"/><Relationship Id="rId73" Type="http://schemas.openxmlformats.org/officeDocument/2006/relationships/image" Target="../media/image365.png"/><Relationship Id="rId78" Type="http://schemas.openxmlformats.org/officeDocument/2006/relationships/customXml" Target="../ink/ink368.xml"/><Relationship Id="rId81" Type="http://schemas.openxmlformats.org/officeDocument/2006/relationships/image" Target="../media/image369.png"/><Relationship Id="rId86" Type="http://schemas.openxmlformats.org/officeDocument/2006/relationships/customXml" Target="../ink/ink372.xml"/><Relationship Id="rId4" Type="http://schemas.openxmlformats.org/officeDocument/2006/relationships/customXml" Target="../ink/ink331.xml"/><Relationship Id="rId9" Type="http://schemas.openxmlformats.org/officeDocument/2006/relationships/image" Target="../media/image333.png"/><Relationship Id="rId13" Type="http://schemas.openxmlformats.org/officeDocument/2006/relationships/image" Target="../media/image335.png"/><Relationship Id="rId18" Type="http://schemas.openxmlformats.org/officeDocument/2006/relationships/customXml" Target="../ink/ink338.xml"/><Relationship Id="rId39" Type="http://schemas.openxmlformats.org/officeDocument/2006/relationships/image" Target="../media/image348.png"/><Relationship Id="rId34" Type="http://schemas.openxmlformats.org/officeDocument/2006/relationships/customXml" Target="../ink/ink346.xml"/><Relationship Id="rId50" Type="http://schemas.openxmlformats.org/officeDocument/2006/relationships/customXml" Target="../ink/ink354.xml"/><Relationship Id="rId55" Type="http://schemas.openxmlformats.org/officeDocument/2006/relationships/image" Target="../media/image356.png"/><Relationship Id="rId76" Type="http://schemas.openxmlformats.org/officeDocument/2006/relationships/customXml" Target="../ink/ink367.xml"/><Relationship Id="rId7" Type="http://schemas.openxmlformats.org/officeDocument/2006/relationships/image" Target="../media/image332.png"/><Relationship Id="rId71" Type="http://schemas.openxmlformats.org/officeDocument/2006/relationships/image" Target="../media/image364.png"/><Relationship Id="rId92" Type="http://schemas.openxmlformats.org/officeDocument/2006/relationships/customXml" Target="../ink/ink375.xml"/><Relationship Id="rId2" Type="http://schemas.openxmlformats.org/officeDocument/2006/relationships/customXml" Target="../ink/ink330.xml"/><Relationship Id="rId29" Type="http://schemas.openxmlformats.org/officeDocument/2006/relationships/image" Target="../media/image343.png"/><Relationship Id="rId24" Type="http://schemas.openxmlformats.org/officeDocument/2006/relationships/customXml" Target="../ink/ink341.xml"/><Relationship Id="rId40" Type="http://schemas.openxmlformats.org/officeDocument/2006/relationships/customXml" Target="../ink/ink349.xml"/><Relationship Id="rId45" Type="http://schemas.openxmlformats.org/officeDocument/2006/relationships/image" Target="../media/image351.png"/><Relationship Id="rId66" Type="http://schemas.openxmlformats.org/officeDocument/2006/relationships/customXml" Target="../ink/ink362.xml"/><Relationship Id="rId87" Type="http://schemas.openxmlformats.org/officeDocument/2006/relationships/image" Target="../media/image372.png"/><Relationship Id="rId61" Type="http://schemas.openxmlformats.org/officeDocument/2006/relationships/image" Target="../media/image359.png"/><Relationship Id="rId82" Type="http://schemas.openxmlformats.org/officeDocument/2006/relationships/customXml" Target="../ink/ink370.xml"/><Relationship Id="rId19" Type="http://schemas.openxmlformats.org/officeDocument/2006/relationships/image" Target="../media/image338.png"/><Relationship Id="rId14" Type="http://schemas.openxmlformats.org/officeDocument/2006/relationships/customXml" Target="../ink/ink336.xml"/><Relationship Id="rId30" Type="http://schemas.openxmlformats.org/officeDocument/2006/relationships/customXml" Target="../ink/ink344.xml"/><Relationship Id="rId35" Type="http://schemas.openxmlformats.org/officeDocument/2006/relationships/image" Target="../media/image346.png"/><Relationship Id="rId56" Type="http://schemas.openxmlformats.org/officeDocument/2006/relationships/customXml" Target="../ink/ink357.xml"/><Relationship Id="rId77" Type="http://schemas.openxmlformats.org/officeDocument/2006/relationships/image" Target="../media/image36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3.png"/><Relationship Id="rId299" Type="http://schemas.openxmlformats.org/officeDocument/2006/relationships/image" Target="../media/image524.png"/><Relationship Id="rId21" Type="http://schemas.openxmlformats.org/officeDocument/2006/relationships/image" Target="../media/image385.png"/><Relationship Id="rId63" Type="http://schemas.openxmlformats.org/officeDocument/2006/relationships/image" Target="../media/image406.png"/><Relationship Id="rId159" Type="http://schemas.openxmlformats.org/officeDocument/2006/relationships/image" Target="../media/image454.png"/><Relationship Id="rId324" Type="http://schemas.openxmlformats.org/officeDocument/2006/relationships/customXml" Target="../ink/ink537.xml"/><Relationship Id="rId366" Type="http://schemas.openxmlformats.org/officeDocument/2006/relationships/customXml" Target="../ink/ink558.xml"/><Relationship Id="rId170" Type="http://schemas.openxmlformats.org/officeDocument/2006/relationships/customXml" Target="../ink/ink460.xml"/><Relationship Id="rId226" Type="http://schemas.openxmlformats.org/officeDocument/2006/relationships/customXml" Target="../ink/ink488.xml"/><Relationship Id="rId433" Type="http://schemas.openxmlformats.org/officeDocument/2006/relationships/image" Target="../media/image591.png"/><Relationship Id="rId268" Type="http://schemas.openxmlformats.org/officeDocument/2006/relationships/customXml" Target="../ink/ink509.xml"/><Relationship Id="rId32" Type="http://schemas.openxmlformats.org/officeDocument/2006/relationships/customXml" Target="../ink/ink391.xml"/><Relationship Id="rId74" Type="http://schemas.openxmlformats.org/officeDocument/2006/relationships/customXml" Target="../ink/ink412.xml"/><Relationship Id="rId128" Type="http://schemas.openxmlformats.org/officeDocument/2006/relationships/customXml" Target="../ink/ink439.xml"/><Relationship Id="rId335" Type="http://schemas.openxmlformats.org/officeDocument/2006/relationships/image" Target="../media/image542.png"/><Relationship Id="rId377" Type="http://schemas.openxmlformats.org/officeDocument/2006/relationships/image" Target="../media/image563.png"/><Relationship Id="rId5" Type="http://schemas.openxmlformats.org/officeDocument/2006/relationships/image" Target="../media/image377.png"/><Relationship Id="rId181" Type="http://schemas.openxmlformats.org/officeDocument/2006/relationships/image" Target="../media/image465.png"/><Relationship Id="rId237" Type="http://schemas.openxmlformats.org/officeDocument/2006/relationships/image" Target="../media/image493.png"/><Relationship Id="rId402" Type="http://schemas.openxmlformats.org/officeDocument/2006/relationships/customXml" Target="../ink/ink576.xml"/><Relationship Id="rId279" Type="http://schemas.openxmlformats.org/officeDocument/2006/relationships/image" Target="../media/image514.png"/><Relationship Id="rId444" Type="http://schemas.openxmlformats.org/officeDocument/2006/relationships/customXml" Target="../ink/ink597.xml"/><Relationship Id="rId43" Type="http://schemas.openxmlformats.org/officeDocument/2006/relationships/image" Target="../media/image396.png"/><Relationship Id="rId139" Type="http://schemas.openxmlformats.org/officeDocument/2006/relationships/image" Target="../media/image444.png"/><Relationship Id="rId290" Type="http://schemas.openxmlformats.org/officeDocument/2006/relationships/customXml" Target="../ink/ink520.xml"/><Relationship Id="rId304" Type="http://schemas.openxmlformats.org/officeDocument/2006/relationships/customXml" Target="../ink/ink527.xml"/><Relationship Id="rId346" Type="http://schemas.openxmlformats.org/officeDocument/2006/relationships/customXml" Target="../ink/ink548.xml"/><Relationship Id="rId388" Type="http://schemas.openxmlformats.org/officeDocument/2006/relationships/customXml" Target="../ink/ink569.xml"/><Relationship Id="rId85" Type="http://schemas.openxmlformats.org/officeDocument/2006/relationships/image" Target="../media/image417.png"/><Relationship Id="rId150" Type="http://schemas.openxmlformats.org/officeDocument/2006/relationships/customXml" Target="../ink/ink450.xml"/><Relationship Id="rId192" Type="http://schemas.openxmlformats.org/officeDocument/2006/relationships/customXml" Target="../ink/ink471.xml"/><Relationship Id="rId206" Type="http://schemas.openxmlformats.org/officeDocument/2006/relationships/customXml" Target="../ink/ink478.xml"/><Relationship Id="rId413" Type="http://schemas.openxmlformats.org/officeDocument/2006/relationships/image" Target="../media/image581.png"/><Relationship Id="rId248" Type="http://schemas.openxmlformats.org/officeDocument/2006/relationships/customXml" Target="../ink/ink499.xml"/><Relationship Id="rId455" Type="http://schemas.openxmlformats.org/officeDocument/2006/relationships/image" Target="../media/image602.png"/><Relationship Id="rId12" Type="http://schemas.openxmlformats.org/officeDocument/2006/relationships/customXml" Target="../ink/ink381.xml"/><Relationship Id="rId108" Type="http://schemas.openxmlformats.org/officeDocument/2006/relationships/customXml" Target="../ink/ink429.xml"/><Relationship Id="rId315" Type="http://schemas.openxmlformats.org/officeDocument/2006/relationships/image" Target="../media/image532.png"/><Relationship Id="rId357" Type="http://schemas.openxmlformats.org/officeDocument/2006/relationships/image" Target="../media/image553.png"/><Relationship Id="rId54" Type="http://schemas.openxmlformats.org/officeDocument/2006/relationships/customXml" Target="../ink/ink402.xml"/><Relationship Id="rId96" Type="http://schemas.openxmlformats.org/officeDocument/2006/relationships/customXml" Target="../ink/ink423.xml"/><Relationship Id="rId161" Type="http://schemas.openxmlformats.org/officeDocument/2006/relationships/image" Target="../media/image455.png"/><Relationship Id="rId217" Type="http://schemas.openxmlformats.org/officeDocument/2006/relationships/image" Target="../media/image483.png"/><Relationship Id="rId399" Type="http://schemas.openxmlformats.org/officeDocument/2006/relationships/image" Target="../media/image574.png"/><Relationship Id="rId259" Type="http://schemas.openxmlformats.org/officeDocument/2006/relationships/image" Target="../media/image504.png"/><Relationship Id="rId424" Type="http://schemas.openxmlformats.org/officeDocument/2006/relationships/customXml" Target="../ink/ink587.xml"/><Relationship Id="rId466" Type="http://schemas.openxmlformats.org/officeDocument/2006/relationships/customXml" Target="../ink/ink608.xml"/><Relationship Id="rId23" Type="http://schemas.openxmlformats.org/officeDocument/2006/relationships/image" Target="../media/image386.png"/><Relationship Id="rId119" Type="http://schemas.openxmlformats.org/officeDocument/2006/relationships/image" Target="../media/image434.png"/><Relationship Id="rId270" Type="http://schemas.openxmlformats.org/officeDocument/2006/relationships/customXml" Target="../ink/ink510.xml"/><Relationship Id="rId326" Type="http://schemas.openxmlformats.org/officeDocument/2006/relationships/customXml" Target="../ink/ink538.xml"/><Relationship Id="rId65" Type="http://schemas.openxmlformats.org/officeDocument/2006/relationships/image" Target="../media/image407.png"/><Relationship Id="rId130" Type="http://schemas.openxmlformats.org/officeDocument/2006/relationships/customXml" Target="../ink/ink440.xml"/><Relationship Id="rId368" Type="http://schemas.openxmlformats.org/officeDocument/2006/relationships/customXml" Target="../ink/ink559.xml"/><Relationship Id="rId172" Type="http://schemas.openxmlformats.org/officeDocument/2006/relationships/customXml" Target="../ink/ink461.xml"/><Relationship Id="rId228" Type="http://schemas.openxmlformats.org/officeDocument/2006/relationships/customXml" Target="../ink/ink489.xml"/><Relationship Id="rId435" Type="http://schemas.openxmlformats.org/officeDocument/2006/relationships/image" Target="../media/image592.png"/><Relationship Id="rId281" Type="http://schemas.openxmlformats.org/officeDocument/2006/relationships/image" Target="../media/image515.png"/><Relationship Id="rId337" Type="http://schemas.openxmlformats.org/officeDocument/2006/relationships/image" Target="../media/image543.png"/><Relationship Id="rId34" Type="http://schemas.openxmlformats.org/officeDocument/2006/relationships/customXml" Target="../ink/ink392.xml"/><Relationship Id="rId76" Type="http://schemas.openxmlformats.org/officeDocument/2006/relationships/customXml" Target="../ink/ink413.xml"/><Relationship Id="rId141" Type="http://schemas.openxmlformats.org/officeDocument/2006/relationships/image" Target="../media/image445.png"/><Relationship Id="rId379" Type="http://schemas.openxmlformats.org/officeDocument/2006/relationships/image" Target="../media/image564.png"/><Relationship Id="rId7" Type="http://schemas.openxmlformats.org/officeDocument/2006/relationships/image" Target="../media/image378.png"/><Relationship Id="rId183" Type="http://schemas.openxmlformats.org/officeDocument/2006/relationships/image" Target="../media/image466.png"/><Relationship Id="rId239" Type="http://schemas.openxmlformats.org/officeDocument/2006/relationships/image" Target="../media/image494.png"/><Relationship Id="rId390" Type="http://schemas.openxmlformats.org/officeDocument/2006/relationships/customXml" Target="../ink/ink570.xml"/><Relationship Id="rId404" Type="http://schemas.openxmlformats.org/officeDocument/2006/relationships/customXml" Target="../ink/ink577.xml"/><Relationship Id="rId446" Type="http://schemas.openxmlformats.org/officeDocument/2006/relationships/customXml" Target="../ink/ink598.xml"/><Relationship Id="rId250" Type="http://schemas.openxmlformats.org/officeDocument/2006/relationships/customXml" Target="../ink/ink500.xml"/><Relationship Id="rId292" Type="http://schemas.openxmlformats.org/officeDocument/2006/relationships/customXml" Target="../ink/ink521.xml"/><Relationship Id="rId306" Type="http://schemas.openxmlformats.org/officeDocument/2006/relationships/customXml" Target="../ink/ink528.xml"/><Relationship Id="rId45" Type="http://schemas.openxmlformats.org/officeDocument/2006/relationships/image" Target="../media/image397.png"/><Relationship Id="rId87" Type="http://schemas.openxmlformats.org/officeDocument/2006/relationships/image" Target="../media/image418.png"/><Relationship Id="rId110" Type="http://schemas.openxmlformats.org/officeDocument/2006/relationships/customXml" Target="../ink/ink430.xml"/><Relationship Id="rId348" Type="http://schemas.openxmlformats.org/officeDocument/2006/relationships/customXml" Target="../ink/ink549.xml"/><Relationship Id="rId152" Type="http://schemas.openxmlformats.org/officeDocument/2006/relationships/customXml" Target="../ink/ink451.xml"/><Relationship Id="rId194" Type="http://schemas.openxmlformats.org/officeDocument/2006/relationships/customXml" Target="../ink/ink472.xml"/><Relationship Id="rId208" Type="http://schemas.openxmlformats.org/officeDocument/2006/relationships/customXml" Target="../ink/ink479.xml"/><Relationship Id="rId415" Type="http://schemas.openxmlformats.org/officeDocument/2006/relationships/image" Target="../media/image582.png"/><Relationship Id="rId457" Type="http://schemas.openxmlformats.org/officeDocument/2006/relationships/image" Target="../media/image603.png"/><Relationship Id="rId261" Type="http://schemas.openxmlformats.org/officeDocument/2006/relationships/image" Target="../media/image505.png"/><Relationship Id="rId14" Type="http://schemas.openxmlformats.org/officeDocument/2006/relationships/customXml" Target="../ink/ink382.xml"/><Relationship Id="rId56" Type="http://schemas.openxmlformats.org/officeDocument/2006/relationships/customXml" Target="../ink/ink403.xml"/><Relationship Id="rId317" Type="http://schemas.openxmlformats.org/officeDocument/2006/relationships/image" Target="../media/image533.png"/><Relationship Id="rId359" Type="http://schemas.openxmlformats.org/officeDocument/2006/relationships/image" Target="../media/image554.png"/><Relationship Id="rId98" Type="http://schemas.openxmlformats.org/officeDocument/2006/relationships/customXml" Target="../ink/ink424.xml"/><Relationship Id="rId121" Type="http://schemas.openxmlformats.org/officeDocument/2006/relationships/image" Target="../media/image435.png"/><Relationship Id="rId163" Type="http://schemas.openxmlformats.org/officeDocument/2006/relationships/image" Target="../media/image456.png"/><Relationship Id="rId219" Type="http://schemas.openxmlformats.org/officeDocument/2006/relationships/image" Target="../media/image484.png"/><Relationship Id="rId370" Type="http://schemas.openxmlformats.org/officeDocument/2006/relationships/customXml" Target="../ink/ink560.xml"/><Relationship Id="rId426" Type="http://schemas.openxmlformats.org/officeDocument/2006/relationships/customXml" Target="../ink/ink588.xml"/><Relationship Id="rId230" Type="http://schemas.openxmlformats.org/officeDocument/2006/relationships/customXml" Target="../ink/ink490.xml"/><Relationship Id="rId25" Type="http://schemas.openxmlformats.org/officeDocument/2006/relationships/image" Target="../media/image387.png"/><Relationship Id="rId67" Type="http://schemas.openxmlformats.org/officeDocument/2006/relationships/image" Target="../media/image408.png"/><Relationship Id="rId272" Type="http://schemas.openxmlformats.org/officeDocument/2006/relationships/customXml" Target="../ink/ink511.xml"/><Relationship Id="rId328" Type="http://schemas.openxmlformats.org/officeDocument/2006/relationships/customXml" Target="../ink/ink539.xml"/><Relationship Id="rId132" Type="http://schemas.openxmlformats.org/officeDocument/2006/relationships/customXml" Target="../ink/ink441.xml"/><Relationship Id="rId174" Type="http://schemas.openxmlformats.org/officeDocument/2006/relationships/customXml" Target="../ink/ink462.xml"/><Relationship Id="rId381" Type="http://schemas.openxmlformats.org/officeDocument/2006/relationships/image" Target="../media/image565.png"/><Relationship Id="rId241" Type="http://schemas.openxmlformats.org/officeDocument/2006/relationships/image" Target="../media/image495.png"/><Relationship Id="rId437" Type="http://schemas.openxmlformats.org/officeDocument/2006/relationships/image" Target="../media/image593.png"/><Relationship Id="rId36" Type="http://schemas.openxmlformats.org/officeDocument/2006/relationships/customXml" Target="../ink/ink393.xml"/><Relationship Id="rId283" Type="http://schemas.openxmlformats.org/officeDocument/2006/relationships/image" Target="../media/image516.png"/><Relationship Id="rId339" Type="http://schemas.openxmlformats.org/officeDocument/2006/relationships/image" Target="../media/image544.png"/><Relationship Id="rId78" Type="http://schemas.openxmlformats.org/officeDocument/2006/relationships/customXml" Target="../ink/ink414.xml"/><Relationship Id="rId101" Type="http://schemas.openxmlformats.org/officeDocument/2006/relationships/image" Target="../media/image425.png"/><Relationship Id="rId143" Type="http://schemas.openxmlformats.org/officeDocument/2006/relationships/image" Target="../media/image446.png"/><Relationship Id="rId185" Type="http://schemas.openxmlformats.org/officeDocument/2006/relationships/image" Target="../media/image467.png"/><Relationship Id="rId350" Type="http://schemas.openxmlformats.org/officeDocument/2006/relationships/customXml" Target="../ink/ink550.xml"/><Relationship Id="rId406" Type="http://schemas.openxmlformats.org/officeDocument/2006/relationships/customXml" Target="../ink/ink578.xml"/><Relationship Id="rId9" Type="http://schemas.openxmlformats.org/officeDocument/2006/relationships/image" Target="../media/image379.png"/><Relationship Id="rId210" Type="http://schemas.openxmlformats.org/officeDocument/2006/relationships/customXml" Target="../ink/ink480.xml"/><Relationship Id="rId392" Type="http://schemas.openxmlformats.org/officeDocument/2006/relationships/customXml" Target="../ink/ink571.xml"/><Relationship Id="rId448" Type="http://schemas.openxmlformats.org/officeDocument/2006/relationships/customXml" Target="../ink/ink599.xml"/><Relationship Id="rId252" Type="http://schemas.openxmlformats.org/officeDocument/2006/relationships/customXml" Target="../ink/ink501.xml"/><Relationship Id="rId294" Type="http://schemas.openxmlformats.org/officeDocument/2006/relationships/customXml" Target="../ink/ink522.xml"/><Relationship Id="rId308" Type="http://schemas.openxmlformats.org/officeDocument/2006/relationships/customXml" Target="../ink/ink529.xml"/><Relationship Id="rId47" Type="http://schemas.openxmlformats.org/officeDocument/2006/relationships/image" Target="../media/image398.png"/><Relationship Id="rId89" Type="http://schemas.openxmlformats.org/officeDocument/2006/relationships/image" Target="../media/image419.png"/><Relationship Id="rId112" Type="http://schemas.openxmlformats.org/officeDocument/2006/relationships/customXml" Target="../ink/ink431.xml"/><Relationship Id="rId154" Type="http://schemas.openxmlformats.org/officeDocument/2006/relationships/customXml" Target="../ink/ink452.xml"/><Relationship Id="rId361" Type="http://schemas.openxmlformats.org/officeDocument/2006/relationships/image" Target="../media/image555.png"/><Relationship Id="rId196" Type="http://schemas.openxmlformats.org/officeDocument/2006/relationships/customXml" Target="../ink/ink473.xml"/><Relationship Id="rId417" Type="http://schemas.openxmlformats.org/officeDocument/2006/relationships/image" Target="../media/image583.png"/><Relationship Id="rId459" Type="http://schemas.openxmlformats.org/officeDocument/2006/relationships/image" Target="../media/image604.png"/><Relationship Id="rId16" Type="http://schemas.openxmlformats.org/officeDocument/2006/relationships/customXml" Target="../ink/ink383.xml"/><Relationship Id="rId221" Type="http://schemas.openxmlformats.org/officeDocument/2006/relationships/image" Target="../media/image485.png"/><Relationship Id="rId263" Type="http://schemas.openxmlformats.org/officeDocument/2006/relationships/image" Target="../media/image506.png"/><Relationship Id="rId319" Type="http://schemas.openxmlformats.org/officeDocument/2006/relationships/image" Target="../media/image534.png"/><Relationship Id="rId58" Type="http://schemas.openxmlformats.org/officeDocument/2006/relationships/customXml" Target="../ink/ink404.xml"/><Relationship Id="rId123" Type="http://schemas.openxmlformats.org/officeDocument/2006/relationships/image" Target="../media/image436.png"/><Relationship Id="rId330" Type="http://schemas.openxmlformats.org/officeDocument/2006/relationships/customXml" Target="../ink/ink540.xml"/><Relationship Id="rId165" Type="http://schemas.openxmlformats.org/officeDocument/2006/relationships/image" Target="../media/image457.png"/><Relationship Id="rId372" Type="http://schemas.openxmlformats.org/officeDocument/2006/relationships/customXml" Target="../ink/ink561.xml"/><Relationship Id="rId428" Type="http://schemas.openxmlformats.org/officeDocument/2006/relationships/customXml" Target="../ink/ink589.xml"/><Relationship Id="rId232" Type="http://schemas.openxmlformats.org/officeDocument/2006/relationships/customXml" Target="../ink/ink491.xml"/><Relationship Id="rId274" Type="http://schemas.openxmlformats.org/officeDocument/2006/relationships/customXml" Target="../ink/ink512.xml"/><Relationship Id="rId27" Type="http://schemas.openxmlformats.org/officeDocument/2006/relationships/image" Target="../media/image388.png"/><Relationship Id="rId69" Type="http://schemas.openxmlformats.org/officeDocument/2006/relationships/image" Target="../media/image409.png"/><Relationship Id="rId134" Type="http://schemas.openxmlformats.org/officeDocument/2006/relationships/customXml" Target="../ink/ink442.xml"/><Relationship Id="rId80" Type="http://schemas.openxmlformats.org/officeDocument/2006/relationships/customXml" Target="../ink/ink415.xml"/><Relationship Id="rId176" Type="http://schemas.openxmlformats.org/officeDocument/2006/relationships/customXml" Target="../ink/ink463.xml"/><Relationship Id="rId341" Type="http://schemas.openxmlformats.org/officeDocument/2006/relationships/image" Target="../media/image545.png"/><Relationship Id="rId383" Type="http://schemas.openxmlformats.org/officeDocument/2006/relationships/image" Target="../media/image566.png"/><Relationship Id="rId439" Type="http://schemas.openxmlformats.org/officeDocument/2006/relationships/image" Target="../media/image594.png"/><Relationship Id="rId201" Type="http://schemas.openxmlformats.org/officeDocument/2006/relationships/image" Target="../media/image475.png"/><Relationship Id="rId243" Type="http://schemas.openxmlformats.org/officeDocument/2006/relationships/image" Target="../media/image496.png"/><Relationship Id="rId285" Type="http://schemas.openxmlformats.org/officeDocument/2006/relationships/image" Target="../media/image517.png"/><Relationship Id="rId450" Type="http://schemas.openxmlformats.org/officeDocument/2006/relationships/customXml" Target="../ink/ink600.xml"/><Relationship Id="rId38" Type="http://schemas.openxmlformats.org/officeDocument/2006/relationships/customXml" Target="../ink/ink394.xml"/><Relationship Id="rId103" Type="http://schemas.openxmlformats.org/officeDocument/2006/relationships/image" Target="../media/image426.png"/><Relationship Id="rId310" Type="http://schemas.openxmlformats.org/officeDocument/2006/relationships/customXml" Target="../ink/ink530.xml"/><Relationship Id="rId91" Type="http://schemas.openxmlformats.org/officeDocument/2006/relationships/image" Target="../media/image420.png"/><Relationship Id="rId145" Type="http://schemas.openxmlformats.org/officeDocument/2006/relationships/image" Target="../media/image447.png"/><Relationship Id="rId187" Type="http://schemas.openxmlformats.org/officeDocument/2006/relationships/image" Target="../media/image468.png"/><Relationship Id="rId352" Type="http://schemas.openxmlformats.org/officeDocument/2006/relationships/customXml" Target="../ink/ink551.xml"/><Relationship Id="rId394" Type="http://schemas.openxmlformats.org/officeDocument/2006/relationships/customXml" Target="../ink/ink572.xml"/><Relationship Id="rId408" Type="http://schemas.openxmlformats.org/officeDocument/2006/relationships/customXml" Target="../ink/ink579.xml"/><Relationship Id="rId212" Type="http://schemas.openxmlformats.org/officeDocument/2006/relationships/customXml" Target="../ink/ink481.xml"/><Relationship Id="rId254" Type="http://schemas.openxmlformats.org/officeDocument/2006/relationships/customXml" Target="../ink/ink502.xml"/><Relationship Id="rId49" Type="http://schemas.openxmlformats.org/officeDocument/2006/relationships/image" Target="../media/image399.png"/><Relationship Id="rId114" Type="http://schemas.openxmlformats.org/officeDocument/2006/relationships/customXml" Target="../ink/ink432.xml"/><Relationship Id="rId296" Type="http://schemas.openxmlformats.org/officeDocument/2006/relationships/customXml" Target="../ink/ink523.xml"/><Relationship Id="rId461" Type="http://schemas.openxmlformats.org/officeDocument/2006/relationships/image" Target="../media/image605.png"/><Relationship Id="rId60" Type="http://schemas.openxmlformats.org/officeDocument/2006/relationships/customXml" Target="../ink/ink405.xml"/><Relationship Id="rId156" Type="http://schemas.openxmlformats.org/officeDocument/2006/relationships/customXml" Target="../ink/ink453.xml"/><Relationship Id="rId198" Type="http://schemas.openxmlformats.org/officeDocument/2006/relationships/customXml" Target="../ink/ink474.xml"/><Relationship Id="rId321" Type="http://schemas.openxmlformats.org/officeDocument/2006/relationships/image" Target="../media/image535.png"/><Relationship Id="rId363" Type="http://schemas.openxmlformats.org/officeDocument/2006/relationships/image" Target="../media/image556.png"/><Relationship Id="rId419" Type="http://schemas.openxmlformats.org/officeDocument/2006/relationships/image" Target="../media/image584.png"/><Relationship Id="rId223" Type="http://schemas.openxmlformats.org/officeDocument/2006/relationships/image" Target="../media/image486.png"/><Relationship Id="rId430" Type="http://schemas.openxmlformats.org/officeDocument/2006/relationships/customXml" Target="../ink/ink590.xml"/><Relationship Id="rId18" Type="http://schemas.openxmlformats.org/officeDocument/2006/relationships/customXml" Target="../ink/ink384.xml"/><Relationship Id="rId265" Type="http://schemas.openxmlformats.org/officeDocument/2006/relationships/image" Target="../media/image507.png"/><Relationship Id="rId125" Type="http://schemas.openxmlformats.org/officeDocument/2006/relationships/image" Target="../media/image437.png"/><Relationship Id="rId167" Type="http://schemas.openxmlformats.org/officeDocument/2006/relationships/image" Target="../media/image458.png"/><Relationship Id="rId332" Type="http://schemas.openxmlformats.org/officeDocument/2006/relationships/customXml" Target="../ink/ink541.xml"/><Relationship Id="rId374" Type="http://schemas.openxmlformats.org/officeDocument/2006/relationships/customXml" Target="../ink/ink562.xml"/><Relationship Id="rId71" Type="http://schemas.openxmlformats.org/officeDocument/2006/relationships/image" Target="../media/image410.png"/><Relationship Id="rId234" Type="http://schemas.openxmlformats.org/officeDocument/2006/relationships/customXml" Target="../ink/ink492.xml"/><Relationship Id="rId2" Type="http://schemas.openxmlformats.org/officeDocument/2006/relationships/customXml" Target="../ink/ink376.xml"/><Relationship Id="rId29" Type="http://schemas.openxmlformats.org/officeDocument/2006/relationships/image" Target="../media/image389.png"/><Relationship Id="rId276" Type="http://schemas.openxmlformats.org/officeDocument/2006/relationships/customXml" Target="../ink/ink513.xml"/><Relationship Id="rId441" Type="http://schemas.openxmlformats.org/officeDocument/2006/relationships/image" Target="../media/image595.png"/><Relationship Id="rId40" Type="http://schemas.openxmlformats.org/officeDocument/2006/relationships/customXml" Target="../ink/ink395.xml"/><Relationship Id="rId136" Type="http://schemas.openxmlformats.org/officeDocument/2006/relationships/customXml" Target="../ink/ink443.xml"/><Relationship Id="rId178" Type="http://schemas.openxmlformats.org/officeDocument/2006/relationships/customXml" Target="../ink/ink464.xml"/><Relationship Id="rId301" Type="http://schemas.openxmlformats.org/officeDocument/2006/relationships/image" Target="../media/image525.png"/><Relationship Id="rId343" Type="http://schemas.openxmlformats.org/officeDocument/2006/relationships/image" Target="../media/image546.png"/><Relationship Id="rId61" Type="http://schemas.openxmlformats.org/officeDocument/2006/relationships/image" Target="../media/image405.png"/><Relationship Id="rId82" Type="http://schemas.openxmlformats.org/officeDocument/2006/relationships/customXml" Target="../ink/ink416.xml"/><Relationship Id="rId199" Type="http://schemas.openxmlformats.org/officeDocument/2006/relationships/image" Target="../media/image474.png"/><Relationship Id="rId203" Type="http://schemas.openxmlformats.org/officeDocument/2006/relationships/image" Target="../media/image476.png"/><Relationship Id="rId385" Type="http://schemas.openxmlformats.org/officeDocument/2006/relationships/image" Target="../media/image567.png"/><Relationship Id="rId19" Type="http://schemas.openxmlformats.org/officeDocument/2006/relationships/image" Target="../media/image384.png"/><Relationship Id="rId224" Type="http://schemas.openxmlformats.org/officeDocument/2006/relationships/customXml" Target="../ink/ink487.xml"/><Relationship Id="rId245" Type="http://schemas.openxmlformats.org/officeDocument/2006/relationships/image" Target="../media/image497.png"/><Relationship Id="rId266" Type="http://schemas.openxmlformats.org/officeDocument/2006/relationships/customXml" Target="../ink/ink508.xml"/><Relationship Id="rId287" Type="http://schemas.openxmlformats.org/officeDocument/2006/relationships/image" Target="../media/image518.png"/><Relationship Id="rId410" Type="http://schemas.openxmlformats.org/officeDocument/2006/relationships/customXml" Target="../ink/ink580.xml"/><Relationship Id="rId431" Type="http://schemas.openxmlformats.org/officeDocument/2006/relationships/image" Target="../media/image590.png"/><Relationship Id="rId452" Type="http://schemas.openxmlformats.org/officeDocument/2006/relationships/customXml" Target="../ink/ink601.xml"/><Relationship Id="rId30" Type="http://schemas.openxmlformats.org/officeDocument/2006/relationships/customXml" Target="../ink/ink390.xml"/><Relationship Id="rId105" Type="http://schemas.openxmlformats.org/officeDocument/2006/relationships/image" Target="../media/image427.png"/><Relationship Id="rId126" Type="http://schemas.openxmlformats.org/officeDocument/2006/relationships/customXml" Target="../ink/ink438.xml"/><Relationship Id="rId147" Type="http://schemas.openxmlformats.org/officeDocument/2006/relationships/image" Target="../media/image448.png"/><Relationship Id="rId168" Type="http://schemas.openxmlformats.org/officeDocument/2006/relationships/customXml" Target="../ink/ink459.xml"/><Relationship Id="rId312" Type="http://schemas.openxmlformats.org/officeDocument/2006/relationships/customXml" Target="../ink/ink531.xml"/><Relationship Id="rId333" Type="http://schemas.openxmlformats.org/officeDocument/2006/relationships/image" Target="../media/image541.png"/><Relationship Id="rId354" Type="http://schemas.openxmlformats.org/officeDocument/2006/relationships/customXml" Target="../ink/ink552.xml"/><Relationship Id="rId51" Type="http://schemas.openxmlformats.org/officeDocument/2006/relationships/image" Target="../media/image400.png"/><Relationship Id="rId72" Type="http://schemas.openxmlformats.org/officeDocument/2006/relationships/customXml" Target="../ink/ink411.xml"/><Relationship Id="rId93" Type="http://schemas.openxmlformats.org/officeDocument/2006/relationships/image" Target="../media/image421.png"/><Relationship Id="rId189" Type="http://schemas.openxmlformats.org/officeDocument/2006/relationships/image" Target="../media/image469.png"/><Relationship Id="rId375" Type="http://schemas.openxmlformats.org/officeDocument/2006/relationships/image" Target="../media/image562.png"/><Relationship Id="rId396" Type="http://schemas.openxmlformats.org/officeDocument/2006/relationships/customXml" Target="../ink/ink573.xml"/><Relationship Id="rId3" Type="http://schemas.openxmlformats.org/officeDocument/2006/relationships/image" Target="../media/image376.png"/><Relationship Id="rId214" Type="http://schemas.openxmlformats.org/officeDocument/2006/relationships/customXml" Target="../ink/ink482.xml"/><Relationship Id="rId235" Type="http://schemas.openxmlformats.org/officeDocument/2006/relationships/image" Target="../media/image492.png"/><Relationship Id="rId256" Type="http://schemas.openxmlformats.org/officeDocument/2006/relationships/customXml" Target="../ink/ink503.xml"/><Relationship Id="rId277" Type="http://schemas.openxmlformats.org/officeDocument/2006/relationships/image" Target="../media/image513.png"/><Relationship Id="rId298" Type="http://schemas.openxmlformats.org/officeDocument/2006/relationships/customXml" Target="../ink/ink524.xml"/><Relationship Id="rId400" Type="http://schemas.openxmlformats.org/officeDocument/2006/relationships/customXml" Target="../ink/ink575.xml"/><Relationship Id="rId421" Type="http://schemas.openxmlformats.org/officeDocument/2006/relationships/image" Target="../media/image585.png"/><Relationship Id="rId442" Type="http://schemas.openxmlformats.org/officeDocument/2006/relationships/customXml" Target="../ink/ink596.xml"/><Relationship Id="rId463" Type="http://schemas.openxmlformats.org/officeDocument/2006/relationships/image" Target="../media/image606.png"/><Relationship Id="rId116" Type="http://schemas.openxmlformats.org/officeDocument/2006/relationships/customXml" Target="../ink/ink433.xml"/><Relationship Id="rId137" Type="http://schemas.openxmlformats.org/officeDocument/2006/relationships/image" Target="../media/image443.png"/><Relationship Id="rId158" Type="http://schemas.openxmlformats.org/officeDocument/2006/relationships/customXml" Target="../ink/ink454.xml"/><Relationship Id="rId302" Type="http://schemas.openxmlformats.org/officeDocument/2006/relationships/customXml" Target="../ink/ink526.xml"/><Relationship Id="rId323" Type="http://schemas.openxmlformats.org/officeDocument/2006/relationships/image" Target="../media/image536.png"/><Relationship Id="rId344" Type="http://schemas.openxmlformats.org/officeDocument/2006/relationships/customXml" Target="../ink/ink547.xml"/><Relationship Id="rId20" Type="http://schemas.openxmlformats.org/officeDocument/2006/relationships/customXml" Target="../ink/ink385.xml"/><Relationship Id="rId41" Type="http://schemas.openxmlformats.org/officeDocument/2006/relationships/image" Target="../media/image395.png"/><Relationship Id="rId62" Type="http://schemas.openxmlformats.org/officeDocument/2006/relationships/customXml" Target="../ink/ink406.xml"/><Relationship Id="rId83" Type="http://schemas.openxmlformats.org/officeDocument/2006/relationships/image" Target="../media/image416.png"/><Relationship Id="rId179" Type="http://schemas.openxmlformats.org/officeDocument/2006/relationships/image" Target="../media/image464.png"/><Relationship Id="rId365" Type="http://schemas.openxmlformats.org/officeDocument/2006/relationships/image" Target="../media/image557.png"/><Relationship Id="rId386" Type="http://schemas.openxmlformats.org/officeDocument/2006/relationships/customXml" Target="../ink/ink568.xml"/><Relationship Id="rId190" Type="http://schemas.openxmlformats.org/officeDocument/2006/relationships/customXml" Target="../ink/ink470.xml"/><Relationship Id="rId204" Type="http://schemas.openxmlformats.org/officeDocument/2006/relationships/customXml" Target="../ink/ink477.xml"/><Relationship Id="rId225" Type="http://schemas.openxmlformats.org/officeDocument/2006/relationships/image" Target="../media/image487.png"/><Relationship Id="rId246" Type="http://schemas.openxmlformats.org/officeDocument/2006/relationships/customXml" Target="../ink/ink498.xml"/><Relationship Id="rId267" Type="http://schemas.openxmlformats.org/officeDocument/2006/relationships/image" Target="../media/image508.png"/><Relationship Id="rId288" Type="http://schemas.openxmlformats.org/officeDocument/2006/relationships/customXml" Target="../ink/ink519.xml"/><Relationship Id="rId411" Type="http://schemas.openxmlformats.org/officeDocument/2006/relationships/image" Target="../media/image580.png"/><Relationship Id="rId432" Type="http://schemas.openxmlformats.org/officeDocument/2006/relationships/customXml" Target="../ink/ink591.xml"/><Relationship Id="rId453" Type="http://schemas.openxmlformats.org/officeDocument/2006/relationships/image" Target="../media/image601.png"/><Relationship Id="rId106" Type="http://schemas.openxmlformats.org/officeDocument/2006/relationships/customXml" Target="../ink/ink428.xml"/><Relationship Id="rId127" Type="http://schemas.openxmlformats.org/officeDocument/2006/relationships/image" Target="../media/image438.png"/><Relationship Id="rId313" Type="http://schemas.openxmlformats.org/officeDocument/2006/relationships/image" Target="../media/image531.png"/><Relationship Id="rId10" Type="http://schemas.openxmlformats.org/officeDocument/2006/relationships/customXml" Target="../ink/ink380.xml"/><Relationship Id="rId31" Type="http://schemas.openxmlformats.org/officeDocument/2006/relationships/image" Target="../media/image390.png"/><Relationship Id="rId52" Type="http://schemas.openxmlformats.org/officeDocument/2006/relationships/customXml" Target="../ink/ink401.xml"/><Relationship Id="rId73" Type="http://schemas.openxmlformats.org/officeDocument/2006/relationships/image" Target="../media/image411.png"/><Relationship Id="rId94" Type="http://schemas.openxmlformats.org/officeDocument/2006/relationships/customXml" Target="../ink/ink422.xml"/><Relationship Id="rId148" Type="http://schemas.openxmlformats.org/officeDocument/2006/relationships/customXml" Target="../ink/ink449.xml"/><Relationship Id="rId169" Type="http://schemas.openxmlformats.org/officeDocument/2006/relationships/image" Target="../media/image459.png"/><Relationship Id="rId334" Type="http://schemas.openxmlformats.org/officeDocument/2006/relationships/customXml" Target="../ink/ink542.xml"/><Relationship Id="rId355" Type="http://schemas.openxmlformats.org/officeDocument/2006/relationships/image" Target="../media/image552.png"/><Relationship Id="rId376" Type="http://schemas.openxmlformats.org/officeDocument/2006/relationships/customXml" Target="../ink/ink563.xml"/><Relationship Id="rId397" Type="http://schemas.openxmlformats.org/officeDocument/2006/relationships/image" Target="../media/image573.png"/><Relationship Id="rId4" Type="http://schemas.openxmlformats.org/officeDocument/2006/relationships/customXml" Target="../ink/ink377.xml"/><Relationship Id="rId180" Type="http://schemas.openxmlformats.org/officeDocument/2006/relationships/customXml" Target="../ink/ink465.xml"/><Relationship Id="rId215" Type="http://schemas.openxmlformats.org/officeDocument/2006/relationships/image" Target="../media/image482.png"/><Relationship Id="rId236" Type="http://schemas.openxmlformats.org/officeDocument/2006/relationships/customXml" Target="../ink/ink493.xml"/><Relationship Id="rId257" Type="http://schemas.openxmlformats.org/officeDocument/2006/relationships/image" Target="../media/image503.png"/><Relationship Id="rId278" Type="http://schemas.openxmlformats.org/officeDocument/2006/relationships/customXml" Target="../ink/ink514.xml"/><Relationship Id="rId401" Type="http://schemas.openxmlformats.org/officeDocument/2006/relationships/image" Target="../media/image575.png"/><Relationship Id="rId422" Type="http://schemas.openxmlformats.org/officeDocument/2006/relationships/customXml" Target="../ink/ink586.xml"/><Relationship Id="rId443" Type="http://schemas.openxmlformats.org/officeDocument/2006/relationships/image" Target="../media/image596.png"/><Relationship Id="rId464" Type="http://schemas.openxmlformats.org/officeDocument/2006/relationships/customXml" Target="../ink/ink607.xml"/><Relationship Id="rId303" Type="http://schemas.openxmlformats.org/officeDocument/2006/relationships/image" Target="../media/image526.png"/><Relationship Id="rId42" Type="http://schemas.openxmlformats.org/officeDocument/2006/relationships/customXml" Target="../ink/ink396.xml"/><Relationship Id="rId84" Type="http://schemas.openxmlformats.org/officeDocument/2006/relationships/customXml" Target="../ink/ink417.xml"/><Relationship Id="rId138" Type="http://schemas.openxmlformats.org/officeDocument/2006/relationships/customXml" Target="../ink/ink444.xml"/><Relationship Id="rId345" Type="http://schemas.openxmlformats.org/officeDocument/2006/relationships/image" Target="../media/image547.png"/><Relationship Id="rId387" Type="http://schemas.openxmlformats.org/officeDocument/2006/relationships/image" Target="../media/image568.png"/><Relationship Id="rId191" Type="http://schemas.openxmlformats.org/officeDocument/2006/relationships/image" Target="../media/image470.png"/><Relationship Id="rId205" Type="http://schemas.openxmlformats.org/officeDocument/2006/relationships/image" Target="../media/image477.png"/><Relationship Id="rId247" Type="http://schemas.openxmlformats.org/officeDocument/2006/relationships/image" Target="../media/image498.png"/><Relationship Id="rId412" Type="http://schemas.openxmlformats.org/officeDocument/2006/relationships/customXml" Target="../ink/ink581.xml"/><Relationship Id="rId107" Type="http://schemas.openxmlformats.org/officeDocument/2006/relationships/image" Target="../media/image428.png"/><Relationship Id="rId289" Type="http://schemas.openxmlformats.org/officeDocument/2006/relationships/image" Target="../media/image519.png"/><Relationship Id="rId454" Type="http://schemas.openxmlformats.org/officeDocument/2006/relationships/customXml" Target="../ink/ink602.xml"/><Relationship Id="rId11" Type="http://schemas.openxmlformats.org/officeDocument/2006/relationships/image" Target="../media/image380.png"/><Relationship Id="rId53" Type="http://schemas.openxmlformats.org/officeDocument/2006/relationships/image" Target="../media/image401.png"/><Relationship Id="rId149" Type="http://schemas.openxmlformats.org/officeDocument/2006/relationships/image" Target="../media/image449.png"/><Relationship Id="rId314" Type="http://schemas.openxmlformats.org/officeDocument/2006/relationships/customXml" Target="../ink/ink532.xml"/><Relationship Id="rId356" Type="http://schemas.openxmlformats.org/officeDocument/2006/relationships/customXml" Target="../ink/ink553.xml"/><Relationship Id="rId398" Type="http://schemas.openxmlformats.org/officeDocument/2006/relationships/customXml" Target="../ink/ink574.xml"/><Relationship Id="rId95" Type="http://schemas.openxmlformats.org/officeDocument/2006/relationships/image" Target="../media/image422.png"/><Relationship Id="rId160" Type="http://schemas.openxmlformats.org/officeDocument/2006/relationships/customXml" Target="../ink/ink455.xml"/><Relationship Id="rId216" Type="http://schemas.openxmlformats.org/officeDocument/2006/relationships/customXml" Target="../ink/ink483.xml"/><Relationship Id="rId423" Type="http://schemas.openxmlformats.org/officeDocument/2006/relationships/image" Target="../media/image586.png"/><Relationship Id="rId258" Type="http://schemas.openxmlformats.org/officeDocument/2006/relationships/customXml" Target="../ink/ink504.xml"/><Relationship Id="rId465" Type="http://schemas.openxmlformats.org/officeDocument/2006/relationships/image" Target="../media/image607.png"/><Relationship Id="rId22" Type="http://schemas.openxmlformats.org/officeDocument/2006/relationships/customXml" Target="../ink/ink386.xml"/><Relationship Id="rId64" Type="http://schemas.openxmlformats.org/officeDocument/2006/relationships/customXml" Target="../ink/ink407.xml"/><Relationship Id="rId118" Type="http://schemas.openxmlformats.org/officeDocument/2006/relationships/customXml" Target="../ink/ink434.xml"/><Relationship Id="rId325" Type="http://schemas.openxmlformats.org/officeDocument/2006/relationships/image" Target="../media/image537.png"/><Relationship Id="rId367" Type="http://schemas.openxmlformats.org/officeDocument/2006/relationships/image" Target="../media/image558.png"/><Relationship Id="rId171" Type="http://schemas.openxmlformats.org/officeDocument/2006/relationships/image" Target="../media/image460.png"/><Relationship Id="rId227" Type="http://schemas.openxmlformats.org/officeDocument/2006/relationships/image" Target="../media/image488.png"/><Relationship Id="rId269" Type="http://schemas.openxmlformats.org/officeDocument/2006/relationships/image" Target="../media/image509.png"/><Relationship Id="rId434" Type="http://schemas.openxmlformats.org/officeDocument/2006/relationships/customXml" Target="../ink/ink592.xml"/><Relationship Id="rId33" Type="http://schemas.openxmlformats.org/officeDocument/2006/relationships/image" Target="../media/image391.png"/><Relationship Id="rId129" Type="http://schemas.openxmlformats.org/officeDocument/2006/relationships/image" Target="../media/image439.png"/><Relationship Id="rId280" Type="http://schemas.openxmlformats.org/officeDocument/2006/relationships/customXml" Target="../ink/ink515.xml"/><Relationship Id="rId336" Type="http://schemas.openxmlformats.org/officeDocument/2006/relationships/customXml" Target="../ink/ink543.xml"/><Relationship Id="rId75" Type="http://schemas.openxmlformats.org/officeDocument/2006/relationships/image" Target="../media/image412.png"/><Relationship Id="rId140" Type="http://schemas.openxmlformats.org/officeDocument/2006/relationships/customXml" Target="../ink/ink445.xml"/><Relationship Id="rId182" Type="http://schemas.openxmlformats.org/officeDocument/2006/relationships/customXml" Target="../ink/ink466.xml"/><Relationship Id="rId378" Type="http://schemas.openxmlformats.org/officeDocument/2006/relationships/customXml" Target="../ink/ink564.xml"/><Relationship Id="rId403" Type="http://schemas.openxmlformats.org/officeDocument/2006/relationships/image" Target="../media/image576.png"/><Relationship Id="rId6" Type="http://schemas.openxmlformats.org/officeDocument/2006/relationships/customXml" Target="../ink/ink378.xml"/><Relationship Id="rId238" Type="http://schemas.openxmlformats.org/officeDocument/2006/relationships/customXml" Target="../ink/ink494.xml"/><Relationship Id="rId445" Type="http://schemas.openxmlformats.org/officeDocument/2006/relationships/image" Target="../media/image597.png"/><Relationship Id="rId291" Type="http://schemas.openxmlformats.org/officeDocument/2006/relationships/image" Target="../media/image520.png"/><Relationship Id="rId305" Type="http://schemas.openxmlformats.org/officeDocument/2006/relationships/image" Target="../media/image527.png"/><Relationship Id="rId347" Type="http://schemas.openxmlformats.org/officeDocument/2006/relationships/image" Target="../media/image548.png"/><Relationship Id="rId44" Type="http://schemas.openxmlformats.org/officeDocument/2006/relationships/customXml" Target="../ink/ink397.xml"/><Relationship Id="rId86" Type="http://schemas.openxmlformats.org/officeDocument/2006/relationships/customXml" Target="../ink/ink418.xml"/><Relationship Id="rId151" Type="http://schemas.openxmlformats.org/officeDocument/2006/relationships/image" Target="../media/image450.png"/><Relationship Id="rId389" Type="http://schemas.openxmlformats.org/officeDocument/2006/relationships/image" Target="../media/image569.png"/><Relationship Id="rId193" Type="http://schemas.openxmlformats.org/officeDocument/2006/relationships/image" Target="../media/image471.png"/><Relationship Id="rId207" Type="http://schemas.openxmlformats.org/officeDocument/2006/relationships/image" Target="../media/image478.png"/><Relationship Id="rId249" Type="http://schemas.openxmlformats.org/officeDocument/2006/relationships/image" Target="../media/image499.png"/><Relationship Id="rId414" Type="http://schemas.openxmlformats.org/officeDocument/2006/relationships/customXml" Target="../ink/ink582.xml"/><Relationship Id="rId456" Type="http://schemas.openxmlformats.org/officeDocument/2006/relationships/customXml" Target="../ink/ink603.xml"/><Relationship Id="rId13" Type="http://schemas.openxmlformats.org/officeDocument/2006/relationships/image" Target="../media/image381.png"/><Relationship Id="rId109" Type="http://schemas.openxmlformats.org/officeDocument/2006/relationships/image" Target="../media/image429.png"/><Relationship Id="rId260" Type="http://schemas.openxmlformats.org/officeDocument/2006/relationships/customXml" Target="../ink/ink505.xml"/><Relationship Id="rId316" Type="http://schemas.openxmlformats.org/officeDocument/2006/relationships/customXml" Target="../ink/ink533.xml"/><Relationship Id="rId55" Type="http://schemas.openxmlformats.org/officeDocument/2006/relationships/image" Target="../media/image402.png"/><Relationship Id="rId97" Type="http://schemas.openxmlformats.org/officeDocument/2006/relationships/image" Target="../media/image423.png"/><Relationship Id="rId120" Type="http://schemas.openxmlformats.org/officeDocument/2006/relationships/customXml" Target="../ink/ink435.xml"/><Relationship Id="rId358" Type="http://schemas.openxmlformats.org/officeDocument/2006/relationships/customXml" Target="../ink/ink554.xml"/><Relationship Id="rId162" Type="http://schemas.openxmlformats.org/officeDocument/2006/relationships/customXml" Target="../ink/ink456.xml"/><Relationship Id="rId218" Type="http://schemas.openxmlformats.org/officeDocument/2006/relationships/customXml" Target="../ink/ink484.xml"/><Relationship Id="rId425" Type="http://schemas.openxmlformats.org/officeDocument/2006/relationships/image" Target="../media/image587.png"/><Relationship Id="rId467" Type="http://schemas.openxmlformats.org/officeDocument/2006/relationships/image" Target="../media/image608.png"/><Relationship Id="rId271" Type="http://schemas.openxmlformats.org/officeDocument/2006/relationships/image" Target="../media/image510.png"/><Relationship Id="rId24" Type="http://schemas.openxmlformats.org/officeDocument/2006/relationships/customXml" Target="../ink/ink387.xml"/><Relationship Id="rId66" Type="http://schemas.openxmlformats.org/officeDocument/2006/relationships/customXml" Target="../ink/ink408.xml"/><Relationship Id="rId131" Type="http://schemas.openxmlformats.org/officeDocument/2006/relationships/image" Target="../media/image440.png"/><Relationship Id="rId327" Type="http://schemas.openxmlformats.org/officeDocument/2006/relationships/image" Target="../media/image538.png"/><Relationship Id="rId369" Type="http://schemas.openxmlformats.org/officeDocument/2006/relationships/image" Target="../media/image559.png"/><Relationship Id="rId173" Type="http://schemas.openxmlformats.org/officeDocument/2006/relationships/image" Target="../media/image461.png"/><Relationship Id="rId229" Type="http://schemas.openxmlformats.org/officeDocument/2006/relationships/image" Target="../media/image489.png"/><Relationship Id="rId380" Type="http://schemas.openxmlformats.org/officeDocument/2006/relationships/customXml" Target="../ink/ink565.xml"/><Relationship Id="rId436" Type="http://schemas.openxmlformats.org/officeDocument/2006/relationships/customXml" Target="../ink/ink593.xml"/><Relationship Id="rId240" Type="http://schemas.openxmlformats.org/officeDocument/2006/relationships/customXml" Target="../ink/ink495.xml"/><Relationship Id="rId35" Type="http://schemas.openxmlformats.org/officeDocument/2006/relationships/image" Target="../media/image392.png"/><Relationship Id="rId77" Type="http://schemas.openxmlformats.org/officeDocument/2006/relationships/image" Target="../media/image413.png"/><Relationship Id="rId100" Type="http://schemas.openxmlformats.org/officeDocument/2006/relationships/customXml" Target="../ink/ink425.xml"/><Relationship Id="rId282" Type="http://schemas.openxmlformats.org/officeDocument/2006/relationships/customXml" Target="../ink/ink516.xml"/><Relationship Id="rId338" Type="http://schemas.openxmlformats.org/officeDocument/2006/relationships/customXml" Target="../ink/ink544.xml"/><Relationship Id="rId8" Type="http://schemas.openxmlformats.org/officeDocument/2006/relationships/customXml" Target="../ink/ink379.xml"/><Relationship Id="rId142" Type="http://schemas.openxmlformats.org/officeDocument/2006/relationships/customXml" Target="../ink/ink446.xml"/><Relationship Id="rId184" Type="http://schemas.openxmlformats.org/officeDocument/2006/relationships/customXml" Target="../ink/ink467.xml"/><Relationship Id="rId391" Type="http://schemas.openxmlformats.org/officeDocument/2006/relationships/image" Target="../media/image570.png"/><Relationship Id="rId405" Type="http://schemas.openxmlformats.org/officeDocument/2006/relationships/image" Target="../media/image577.png"/><Relationship Id="rId447" Type="http://schemas.openxmlformats.org/officeDocument/2006/relationships/image" Target="../media/image598.png"/><Relationship Id="rId251" Type="http://schemas.openxmlformats.org/officeDocument/2006/relationships/image" Target="../media/image500.png"/><Relationship Id="rId46" Type="http://schemas.openxmlformats.org/officeDocument/2006/relationships/customXml" Target="../ink/ink398.xml"/><Relationship Id="rId293" Type="http://schemas.openxmlformats.org/officeDocument/2006/relationships/image" Target="../media/image521.png"/><Relationship Id="rId307" Type="http://schemas.openxmlformats.org/officeDocument/2006/relationships/image" Target="../media/image528.png"/><Relationship Id="rId349" Type="http://schemas.openxmlformats.org/officeDocument/2006/relationships/image" Target="../media/image549.png"/><Relationship Id="rId88" Type="http://schemas.openxmlformats.org/officeDocument/2006/relationships/customXml" Target="../ink/ink419.xml"/><Relationship Id="rId111" Type="http://schemas.openxmlformats.org/officeDocument/2006/relationships/image" Target="../media/image430.png"/><Relationship Id="rId153" Type="http://schemas.openxmlformats.org/officeDocument/2006/relationships/image" Target="../media/image451.png"/><Relationship Id="rId195" Type="http://schemas.openxmlformats.org/officeDocument/2006/relationships/image" Target="../media/image472.png"/><Relationship Id="rId209" Type="http://schemas.openxmlformats.org/officeDocument/2006/relationships/image" Target="../media/image479.png"/><Relationship Id="rId360" Type="http://schemas.openxmlformats.org/officeDocument/2006/relationships/customXml" Target="../ink/ink555.xml"/><Relationship Id="rId416" Type="http://schemas.openxmlformats.org/officeDocument/2006/relationships/customXml" Target="../ink/ink583.xml"/><Relationship Id="rId220" Type="http://schemas.openxmlformats.org/officeDocument/2006/relationships/customXml" Target="../ink/ink485.xml"/><Relationship Id="rId458" Type="http://schemas.openxmlformats.org/officeDocument/2006/relationships/customXml" Target="../ink/ink604.xml"/><Relationship Id="rId15" Type="http://schemas.openxmlformats.org/officeDocument/2006/relationships/image" Target="../media/image382.png"/><Relationship Id="rId57" Type="http://schemas.openxmlformats.org/officeDocument/2006/relationships/image" Target="../media/image403.png"/><Relationship Id="rId262" Type="http://schemas.openxmlformats.org/officeDocument/2006/relationships/customXml" Target="../ink/ink506.xml"/><Relationship Id="rId318" Type="http://schemas.openxmlformats.org/officeDocument/2006/relationships/customXml" Target="../ink/ink534.xml"/><Relationship Id="rId99" Type="http://schemas.openxmlformats.org/officeDocument/2006/relationships/image" Target="../media/image424.png"/><Relationship Id="rId122" Type="http://schemas.openxmlformats.org/officeDocument/2006/relationships/customXml" Target="../ink/ink436.xml"/><Relationship Id="rId164" Type="http://schemas.openxmlformats.org/officeDocument/2006/relationships/customXml" Target="../ink/ink457.xml"/><Relationship Id="rId371" Type="http://schemas.openxmlformats.org/officeDocument/2006/relationships/image" Target="../media/image560.png"/><Relationship Id="rId427" Type="http://schemas.openxmlformats.org/officeDocument/2006/relationships/image" Target="../media/image588.png"/><Relationship Id="rId26" Type="http://schemas.openxmlformats.org/officeDocument/2006/relationships/customXml" Target="../ink/ink388.xml"/><Relationship Id="rId231" Type="http://schemas.openxmlformats.org/officeDocument/2006/relationships/image" Target="../media/image490.png"/><Relationship Id="rId273" Type="http://schemas.openxmlformats.org/officeDocument/2006/relationships/image" Target="../media/image511.png"/><Relationship Id="rId329" Type="http://schemas.openxmlformats.org/officeDocument/2006/relationships/image" Target="../media/image539.png"/><Relationship Id="rId68" Type="http://schemas.openxmlformats.org/officeDocument/2006/relationships/customXml" Target="../ink/ink409.xml"/><Relationship Id="rId133" Type="http://schemas.openxmlformats.org/officeDocument/2006/relationships/image" Target="../media/image441.png"/><Relationship Id="rId175" Type="http://schemas.openxmlformats.org/officeDocument/2006/relationships/image" Target="../media/image462.png"/><Relationship Id="rId340" Type="http://schemas.openxmlformats.org/officeDocument/2006/relationships/customXml" Target="../ink/ink545.xml"/><Relationship Id="rId200" Type="http://schemas.openxmlformats.org/officeDocument/2006/relationships/customXml" Target="../ink/ink475.xml"/><Relationship Id="rId382" Type="http://schemas.openxmlformats.org/officeDocument/2006/relationships/customXml" Target="../ink/ink566.xml"/><Relationship Id="rId438" Type="http://schemas.openxmlformats.org/officeDocument/2006/relationships/customXml" Target="../ink/ink594.xml"/><Relationship Id="rId242" Type="http://schemas.openxmlformats.org/officeDocument/2006/relationships/customXml" Target="../ink/ink496.xml"/><Relationship Id="rId284" Type="http://schemas.openxmlformats.org/officeDocument/2006/relationships/customXml" Target="../ink/ink517.xml"/><Relationship Id="rId37" Type="http://schemas.openxmlformats.org/officeDocument/2006/relationships/image" Target="../media/image393.png"/><Relationship Id="rId79" Type="http://schemas.openxmlformats.org/officeDocument/2006/relationships/image" Target="../media/image414.png"/><Relationship Id="rId102" Type="http://schemas.openxmlformats.org/officeDocument/2006/relationships/customXml" Target="../ink/ink426.xml"/><Relationship Id="rId144" Type="http://schemas.openxmlformats.org/officeDocument/2006/relationships/customXml" Target="../ink/ink447.xml"/><Relationship Id="rId90" Type="http://schemas.openxmlformats.org/officeDocument/2006/relationships/customXml" Target="../ink/ink420.xml"/><Relationship Id="rId186" Type="http://schemas.openxmlformats.org/officeDocument/2006/relationships/customXml" Target="../ink/ink468.xml"/><Relationship Id="rId351" Type="http://schemas.openxmlformats.org/officeDocument/2006/relationships/image" Target="../media/image550.png"/><Relationship Id="rId393" Type="http://schemas.openxmlformats.org/officeDocument/2006/relationships/image" Target="../media/image571.png"/><Relationship Id="rId407" Type="http://schemas.openxmlformats.org/officeDocument/2006/relationships/image" Target="../media/image578.png"/><Relationship Id="rId449" Type="http://schemas.openxmlformats.org/officeDocument/2006/relationships/image" Target="../media/image599.png"/><Relationship Id="rId211" Type="http://schemas.openxmlformats.org/officeDocument/2006/relationships/image" Target="../media/image480.png"/><Relationship Id="rId253" Type="http://schemas.openxmlformats.org/officeDocument/2006/relationships/image" Target="../media/image501.png"/><Relationship Id="rId295" Type="http://schemas.openxmlformats.org/officeDocument/2006/relationships/image" Target="../media/image522.png"/><Relationship Id="rId309" Type="http://schemas.openxmlformats.org/officeDocument/2006/relationships/image" Target="../media/image529.png"/><Relationship Id="rId460" Type="http://schemas.openxmlformats.org/officeDocument/2006/relationships/customXml" Target="../ink/ink605.xml"/><Relationship Id="rId48" Type="http://schemas.openxmlformats.org/officeDocument/2006/relationships/customXml" Target="../ink/ink399.xml"/><Relationship Id="rId113" Type="http://schemas.openxmlformats.org/officeDocument/2006/relationships/image" Target="../media/image431.png"/><Relationship Id="rId320" Type="http://schemas.openxmlformats.org/officeDocument/2006/relationships/customXml" Target="../ink/ink535.xml"/><Relationship Id="rId155" Type="http://schemas.openxmlformats.org/officeDocument/2006/relationships/image" Target="../media/image452.png"/><Relationship Id="rId197" Type="http://schemas.openxmlformats.org/officeDocument/2006/relationships/image" Target="../media/image473.png"/><Relationship Id="rId362" Type="http://schemas.openxmlformats.org/officeDocument/2006/relationships/customXml" Target="../ink/ink556.xml"/><Relationship Id="rId418" Type="http://schemas.openxmlformats.org/officeDocument/2006/relationships/customXml" Target="../ink/ink584.xml"/><Relationship Id="rId222" Type="http://schemas.openxmlformats.org/officeDocument/2006/relationships/customXml" Target="../ink/ink486.xml"/><Relationship Id="rId264" Type="http://schemas.openxmlformats.org/officeDocument/2006/relationships/customXml" Target="../ink/ink507.xml"/><Relationship Id="rId17" Type="http://schemas.openxmlformats.org/officeDocument/2006/relationships/image" Target="../media/image383.png"/><Relationship Id="rId59" Type="http://schemas.openxmlformats.org/officeDocument/2006/relationships/image" Target="../media/image404.png"/><Relationship Id="rId124" Type="http://schemas.openxmlformats.org/officeDocument/2006/relationships/customXml" Target="../ink/ink437.xml"/><Relationship Id="rId70" Type="http://schemas.openxmlformats.org/officeDocument/2006/relationships/customXml" Target="../ink/ink410.xml"/><Relationship Id="rId166" Type="http://schemas.openxmlformats.org/officeDocument/2006/relationships/customXml" Target="../ink/ink458.xml"/><Relationship Id="rId331" Type="http://schemas.openxmlformats.org/officeDocument/2006/relationships/image" Target="../media/image540.png"/><Relationship Id="rId373" Type="http://schemas.openxmlformats.org/officeDocument/2006/relationships/image" Target="../media/image561.png"/><Relationship Id="rId429" Type="http://schemas.openxmlformats.org/officeDocument/2006/relationships/image" Target="../media/image58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91.png"/><Relationship Id="rId440" Type="http://schemas.openxmlformats.org/officeDocument/2006/relationships/customXml" Target="../ink/ink595.xml"/><Relationship Id="rId28" Type="http://schemas.openxmlformats.org/officeDocument/2006/relationships/customXml" Target="../ink/ink389.xml"/><Relationship Id="rId275" Type="http://schemas.openxmlformats.org/officeDocument/2006/relationships/image" Target="../media/image512.png"/><Relationship Id="rId300" Type="http://schemas.openxmlformats.org/officeDocument/2006/relationships/customXml" Target="../ink/ink525.xml"/><Relationship Id="rId81" Type="http://schemas.openxmlformats.org/officeDocument/2006/relationships/image" Target="../media/image415.png"/><Relationship Id="rId135" Type="http://schemas.openxmlformats.org/officeDocument/2006/relationships/image" Target="../media/image442.png"/><Relationship Id="rId177" Type="http://schemas.openxmlformats.org/officeDocument/2006/relationships/image" Target="../media/image463.png"/><Relationship Id="rId342" Type="http://schemas.openxmlformats.org/officeDocument/2006/relationships/customXml" Target="../ink/ink546.xml"/><Relationship Id="rId384" Type="http://schemas.openxmlformats.org/officeDocument/2006/relationships/customXml" Target="../ink/ink567.xml"/><Relationship Id="rId202" Type="http://schemas.openxmlformats.org/officeDocument/2006/relationships/customXml" Target="../ink/ink476.xml"/><Relationship Id="rId244" Type="http://schemas.openxmlformats.org/officeDocument/2006/relationships/customXml" Target="../ink/ink497.xml"/><Relationship Id="rId39" Type="http://schemas.openxmlformats.org/officeDocument/2006/relationships/image" Target="../media/image394.png"/><Relationship Id="rId286" Type="http://schemas.openxmlformats.org/officeDocument/2006/relationships/customXml" Target="../ink/ink518.xml"/><Relationship Id="rId451" Type="http://schemas.openxmlformats.org/officeDocument/2006/relationships/image" Target="../media/image600.png"/><Relationship Id="rId50" Type="http://schemas.openxmlformats.org/officeDocument/2006/relationships/customXml" Target="../ink/ink400.xml"/><Relationship Id="rId104" Type="http://schemas.openxmlformats.org/officeDocument/2006/relationships/customXml" Target="../ink/ink427.xml"/><Relationship Id="rId146" Type="http://schemas.openxmlformats.org/officeDocument/2006/relationships/customXml" Target="../ink/ink448.xml"/><Relationship Id="rId188" Type="http://schemas.openxmlformats.org/officeDocument/2006/relationships/customXml" Target="../ink/ink469.xml"/><Relationship Id="rId311" Type="http://schemas.openxmlformats.org/officeDocument/2006/relationships/image" Target="../media/image530.png"/><Relationship Id="rId353" Type="http://schemas.openxmlformats.org/officeDocument/2006/relationships/image" Target="../media/image551.png"/><Relationship Id="rId395" Type="http://schemas.openxmlformats.org/officeDocument/2006/relationships/image" Target="../media/image572.png"/><Relationship Id="rId409" Type="http://schemas.openxmlformats.org/officeDocument/2006/relationships/image" Target="../media/image579.png"/><Relationship Id="rId92" Type="http://schemas.openxmlformats.org/officeDocument/2006/relationships/customXml" Target="../ink/ink421.xml"/><Relationship Id="rId213" Type="http://schemas.openxmlformats.org/officeDocument/2006/relationships/image" Target="../media/image481.png"/><Relationship Id="rId420" Type="http://schemas.openxmlformats.org/officeDocument/2006/relationships/customXml" Target="../ink/ink585.xml"/><Relationship Id="rId255" Type="http://schemas.openxmlformats.org/officeDocument/2006/relationships/image" Target="../media/image502.png"/><Relationship Id="rId297" Type="http://schemas.openxmlformats.org/officeDocument/2006/relationships/image" Target="../media/image523.png"/><Relationship Id="rId462" Type="http://schemas.openxmlformats.org/officeDocument/2006/relationships/customXml" Target="../ink/ink606.xml"/><Relationship Id="rId115" Type="http://schemas.openxmlformats.org/officeDocument/2006/relationships/image" Target="../media/image432.png"/><Relationship Id="rId157" Type="http://schemas.openxmlformats.org/officeDocument/2006/relationships/image" Target="../media/image453.png"/><Relationship Id="rId322" Type="http://schemas.openxmlformats.org/officeDocument/2006/relationships/customXml" Target="../ink/ink536.xml"/><Relationship Id="rId364" Type="http://schemas.openxmlformats.org/officeDocument/2006/relationships/customXml" Target="../ink/ink5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2C63AC5-47E0-4D72-861F-59EC16F13193}"/>
              </a:ext>
            </a:extLst>
          </p:cNvPr>
          <p:cNvGrpSpPr/>
          <p:nvPr/>
        </p:nvGrpSpPr>
        <p:grpSpPr>
          <a:xfrm>
            <a:off x="793369" y="1358539"/>
            <a:ext cx="1024920" cy="399240"/>
            <a:chOff x="793369" y="1358539"/>
            <a:chExt cx="10249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14E4A45-F65A-43B5-87CD-1A3B4E9F4066}"/>
                    </a:ext>
                  </a:extLst>
                </p14:cNvPr>
                <p14:cNvContentPartPr/>
                <p14:nvPr/>
              </p14:nvContentPartPr>
              <p14:xfrm>
                <a:off x="793369" y="1411459"/>
                <a:ext cx="192240" cy="158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14E4A45-F65A-43B5-87CD-1A3B4E9F40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4369" y="1402819"/>
                  <a:ext cx="209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936385-1BD2-4815-B494-5FAEAAF96CD0}"/>
                    </a:ext>
                  </a:extLst>
                </p14:cNvPr>
                <p14:cNvContentPartPr/>
                <p14:nvPr/>
              </p14:nvContentPartPr>
              <p14:xfrm>
                <a:off x="1145449" y="1358539"/>
                <a:ext cx="15840" cy="259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936385-1BD2-4815-B494-5FAEAAF96C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6449" y="1349899"/>
                  <a:ext cx="33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EDB8CF-2D83-4FBB-B9FD-8DA21C4C36B6}"/>
                    </a:ext>
                  </a:extLst>
                </p14:cNvPr>
                <p14:cNvContentPartPr/>
                <p14:nvPr/>
              </p14:nvContentPartPr>
              <p14:xfrm>
                <a:off x="1097929" y="1504339"/>
                <a:ext cx="13392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EDB8CF-2D83-4FBB-B9FD-8DA21C4C36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8929" y="1495699"/>
                  <a:ext cx="151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6D4413-A226-488A-BF63-C45105C0BF44}"/>
                    </a:ext>
                  </a:extLst>
                </p14:cNvPr>
                <p14:cNvContentPartPr/>
                <p14:nvPr/>
              </p14:nvContentPartPr>
              <p14:xfrm>
                <a:off x="1224649" y="1486339"/>
                <a:ext cx="138240" cy="25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6D4413-A226-488A-BF63-C45105C0B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6009" y="1477339"/>
                  <a:ext cx="155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14549B-9DB1-46D7-BCBB-31C19AB7AD73}"/>
                    </a:ext>
                  </a:extLst>
                </p14:cNvPr>
                <p14:cNvContentPartPr/>
                <p14:nvPr/>
              </p14:nvContentPartPr>
              <p14:xfrm>
                <a:off x="1348489" y="1529539"/>
                <a:ext cx="95040" cy="22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14549B-9DB1-46D7-BCBB-31C19AB7AD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9489" y="1520539"/>
                  <a:ext cx="112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AE76BB-B6C5-483C-9909-2476E88CE210}"/>
                    </a:ext>
                  </a:extLst>
                </p14:cNvPr>
                <p14:cNvContentPartPr/>
                <p14:nvPr/>
              </p14:nvContentPartPr>
              <p14:xfrm>
                <a:off x="1495369" y="1503979"/>
                <a:ext cx="91800" cy="118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AE76BB-B6C5-483C-9909-2476E88CE2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6369" y="1494979"/>
                  <a:ext cx="109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8AE761-6827-48C9-9C4F-666A5DC8EE7A}"/>
                    </a:ext>
                  </a:extLst>
                </p14:cNvPr>
                <p14:cNvContentPartPr/>
                <p14:nvPr/>
              </p14:nvContentPartPr>
              <p14:xfrm>
                <a:off x="1665649" y="1416859"/>
                <a:ext cx="152640" cy="12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8AE761-6827-48C9-9C4F-666A5DC8EE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7009" y="1408219"/>
                  <a:ext cx="17028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E53020-36C8-4235-B343-46AEFC52C7AC}"/>
              </a:ext>
            </a:extLst>
          </p:cNvPr>
          <p:cNvGrpSpPr/>
          <p:nvPr/>
        </p:nvGrpSpPr>
        <p:grpSpPr>
          <a:xfrm>
            <a:off x="2237689" y="1247659"/>
            <a:ext cx="2099520" cy="326880"/>
            <a:chOff x="2237689" y="1247659"/>
            <a:chExt cx="20995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5CE8AE-FBF1-4247-84AC-B10C7A11D6AD}"/>
                    </a:ext>
                  </a:extLst>
                </p14:cNvPr>
                <p14:cNvContentPartPr/>
                <p14:nvPr/>
              </p14:nvContentPartPr>
              <p14:xfrm>
                <a:off x="2237689" y="1370779"/>
                <a:ext cx="194760" cy="142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5CE8AE-FBF1-4247-84AC-B10C7A11D6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9049" y="1362139"/>
                  <a:ext cx="212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BF053B-97E0-4303-91D7-6040EAAF83D0}"/>
                    </a:ext>
                  </a:extLst>
                </p14:cNvPr>
                <p14:cNvContentPartPr/>
                <p14:nvPr/>
              </p14:nvContentPartPr>
              <p14:xfrm>
                <a:off x="2462329" y="1390219"/>
                <a:ext cx="225360" cy="18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BF053B-97E0-4303-91D7-6040EAAF83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3689" y="1381219"/>
                  <a:ext cx="243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15ACB5-0FBB-4C23-BF0B-9EB915618FF3}"/>
                    </a:ext>
                  </a:extLst>
                </p14:cNvPr>
                <p14:cNvContentPartPr/>
                <p14:nvPr/>
              </p14:nvContentPartPr>
              <p14:xfrm>
                <a:off x="2726209" y="1388059"/>
                <a:ext cx="8352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15ACB5-0FBB-4C23-BF0B-9EB915618F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7209" y="1379059"/>
                  <a:ext cx="101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E5A28F-91AA-4ADA-B185-F2A8FABBA803}"/>
                    </a:ext>
                  </a:extLst>
                </p14:cNvPr>
                <p14:cNvContentPartPr/>
                <p14:nvPr/>
              </p14:nvContentPartPr>
              <p14:xfrm>
                <a:off x="2918089" y="1247659"/>
                <a:ext cx="32040" cy="29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E5A28F-91AA-4ADA-B185-F2A8FABBA8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9449" y="1239019"/>
                  <a:ext cx="49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93D072-78F6-4A61-A0CA-E4C3E447D452}"/>
                    </a:ext>
                  </a:extLst>
                </p14:cNvPr>
                <p14:cNvContentPartPr/>
                <p14:nvPr/>
              </p14:nvContentPartPr>
              <p14:xfrm>
                <a:off x="2856169" y="1395259"/>
                <a:ext cx="131760" cy="4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93D072-78F6-4A61-A0CA-E4C3E447D4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7529" y="1386259"/>
                  <a:ext cx="149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F74235-D417-441A-8A9C-D80333788895}"/>
                    </a:ext>
                  </a:extLst>
                </p14:cNvPr>
                <p14:cNvContentPartPr/>
                <p14:nvPr/>
              </p14:nvContentPartPr>
              <p14:xfrm>
                <a:off x="3019249" y="1251979"/>
                <a:ext cx="154800" cy="27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F74235-D417-441A-8A9C-D803337888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0249" y="1243339"/>
                  <a:ext cx="172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A23777-E03C-44FC-8985-AC5C08D1DCAB}"/>
                    </a:ext>
                  </a:extLst>
                </p14:cNvPr>
                <p14:cNvContentPartPr/>
                <p14:nvPr/>
              </p14:nvContentPartPr>
              <p14:xfrm>
                <a:off x="3174769" y="1373659"/>
                <a:ext cx="103680" cy="13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A23777-E03C-44FC-8985-AC5C08D1DC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5769" y="1365019"/>
                  <a:ext cx="121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11F7E6-4596-43EE-A24C-521CC2649FE7}"/>
                    </a:ext>
                  </a:extLst>
                </p14:cNvPr>
                <p14:cNvContentPartPr/>
                <p14:nvPr/>
              </p14:nvContentPartPr>
              <p14:xfrm>
                <a:off x="3292489" y="1294459"/>
                <a:ext cx="113400" cy="23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11F7E6-4596-43EE-A24C-521CC2649F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3489" y="1285819"/>
                  <a:ext cx="131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4F4359-ADE5-4037-B12B-975E7BFED69E}"/>
                    </a:ext>
                  </a:extLst>
                </p14:cNvPr>
                <p14:cNvContentPartPr/>
                <p14:nvPr/>
              </p14:nvContentPartPr>
              <p14:xfrm>
                <a:off x="3463849" y="1272859"/>
                <a:ext cx="170280" cy="26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4F4359-ADE5-4037-B12B-975E7BFED6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4849" y="1263859"/>
                  <a:ext cx="187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0D71F1-543A-4F57-8329-37AC6C9ED63F}"/>
                    </a:ext>
                  </a:extLst>
                </p14:cNvPr>
                <p14:cNvContentPartPr/>
                <p14:nvPr/>
              </p14:nvContentPartPr>
              <p14:xfrm>
                <a:off x="3682009" y="1394179"/>
                <a:ext cx="81720" cy="10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0D71F1-543A-4F57-8329-37AC6C9ED6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3369" y="1385179"/>
                  <a:ext cx="99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469060-7703-4CC4-A45B-F35E4D667D23}"/>
                    </a:ext>
                  </a:extLst>
                </p14:cNvPr>
                <p14:cNvContentPartPr/>
                <p14:nvPr/>
              </p14:nvContentPartPr>
              <p14:xfrm>
                <a:off x="3781009" y="1384099"/>
                <a:ext cx="194760" cy="14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469060-7703-4CC4-A45B-F35E4D667D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72009" y="1375099"/>
                  <a:ext cx="212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F3DAF1-8423-49CA-856F-C3851082FDC3}"/>
                    </a:ext>
                  </a:extLst>
                </p14:cNvPr>
                <p14:cNvContentPartPr/>
                <p14:nvPr/>
              </p14:nvContentPartPr>
              <p14:xfrm>
                <a:off x="3992689" y="1363219"/>
                <a:ext cx="106200" cy="11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F3DAF1-8423-49CA-856F-C3851082FD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83689" y="1354579"/>
                  <a:ext cx="123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AB7452-5F67-4B12-AB24-78BD9516ECAB}"/>
                    </a:ext>
                  </a:extLst>
                </p14:cNvPr>
                <p14:cNvContentPartPr/>
                <p14:nvPr/>
              </p14:nvContentPartPr>
              <p14:xfrm>
                <a:off x="4164769" y="1268539"/>
                <a:ext cx="172440" cy="9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AB7452-5F67-4B12-AB24-78BD9516EC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6129" y="1259539"/>
                  <a:ext cx="19008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CFB07A-6FE6-422F-9707-4D5DA87ECC8D}"/>
                  </a:ext>
                </a:extLst>
              </p14:cNvPr>
              <p14:cNvContentPartPr/>
              <p14:nvPr/>
            </p14:nvContentPartPr>
            <p14:xfrm>
              <a:off x="4546369" y="1096099"/>
              <a:ext cx="97560" cy="436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CFB07A-6FE6-422F-9707-4D5DA87ECC8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7369" y="1087459"/>
                <a:ext cx="115200" cy="45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EB60D88A-3FA2-4A52-B063-31ADFDB7ABD4}"/>
              </a:ext>
            </a:extLst>
          </p:cNvPr>
          <p:cNvGrpSpPr/>
          <p:nvPr/>
        </p:nvGrpSpPr>
        <p:grpSpPr>
          <a:xfrm>
            <a:off x="4759129" y="1081339"/>
            <a:ext cx="2133720" cy="367920"/>
            <a:chOff x="4759129" y="1081339"/>
            <a:chExt cx="213372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3604B8-A4A5-48B4-A4B9-46F9CFCACF17}"/>
                    </a:ext>
                  </a:extLst>
                </p14:cNvPr>
                <p14:cNvContentPartPr/>
                <p14:nvPr/>
              </p14:nvContentPartPr>
              <p14:xfrm>
                <a:off x="4793689" y="1157659"/>
                <a:ext cx="111600" cy="4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3604B8-A4A5-48B4-A4B9-46F9CFCACF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4689" y="1148659"/>
                  <a:ext cx="129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D75248-7AB2-4973-9079-EF2423CCA4F9}"/>
                    </a:ext>
                  </a:extLst>
                </p14:cNvPr>
                <p14:cNvContentPartPr/>
                <p14:nvPr/>
              </p14:nvContentPartPr>
              <p14:xfrm>
                <a:off x="4759129" y="1206259"/>
                <a:ext cx="129240" cy="24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D75248-7AB2-4973-9079-EF2423CCA4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50489" y="1197259"/>
                  <a:ext cx="146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1939C28-738D-49B8-A1F9-03A7B2B20F64}"/>
                    </a:ext>
                  </a:extLst>
                </p14:cNvPr>
                <p14:cNvContentPartPr/>
                <p14:nvPr/>
              </p14:nvContentPartPr>
              <p14:xfrm>
                <a:off x="5011849" y="1232899"/>
                <a:ext cx="117000" cy="9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1939C28-738D-49B8-A1F9-03A7B2B20F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02849" y="1224259"/>
                  <a:ext cx="134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968656-AA96-4D94-B16A-271CB8077ABF}"/>
                    </a:ext>
                  </a:extLst>
                </p14:cNvPr>
                <p14:cNvContentPartPr/>
                <p14:nvPr/>
              </p14:nvContentPartPr>
              <p14:xfrm>
                <a:off x="5146849" y="1285819"/>
                <a:ext cx="131760" cy="163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968656-AA96-4D94-B16A-271CB8077A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8209" y="1277179"/>
                  <a:ext cx="149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D75D89-06AD-4780-A635-7890840893DB}"/>
                    </a:ext>
                  </a:extLst>
                </p14:cNvPr>
                <p14:cNvContentPartPr/>
                <p14:nvPr/>
              </p14:nvContentPartPr>
              <p14:xfrm>
                <a:off x="5351329" y="1285459"/>
                <a:ext cx="11592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D75D89-06AD-4780-A635-7890840893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42689" y="1276819"/>
                  <a:ext cx="133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9E066C-3BF9-4B8D-857F-C6C529465B24}"/>
                    </a:ext>
                  </a:extLst>
                </p14:cNvPr>
                <p14:cNvContentPartPr/>
                <p14:nvPr/>
              </p14:nvContentPartPr>
              <p14:xfrm>
                <a:off x="5517289" y="1277899"/>
                <a:ext cx="129600" cy="117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9E066C-3BF9-4B8D-857F-C6C529465B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8289" y="1269259"/>
                  <a:ext cx="147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1E7D1D-93A9-4E34-B008-991C8974B726}"/>
                    </a:ext>
                  </a:extLst>
                </p14:cNvPr>
                <p14:cNvContentPartPr/>
                <p14:nvPr/>
              </p14:nvContentPartPr>
              <p14:xfrm>
                <a:off x="5702329" y="1275379"/>
                <a:ext cx="97200" cy="11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1E7D1D-93A9-4E34-B008-991C8974B7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93689" y="1266379"/>
                  <a:ext cx="114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C383F3-F09B-4A31-8C90-0B50B82B027A}"/>
                    </a:ext>
                  </a:extLst>
                </p14:cNvPr>
                <p14:cNvContentPartPr/>
                <p14:nvPr/>
              </p14:nvContentPartPr>
              <p14:xfrm>
                <a:off x="5821129" y="1275019"/>
                <a:ext cx="189360" cy="12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C383F3-F09B-4A31-8C90-0B50B82B02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12489" y="1266019"/>
                  <a:ext cx="207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59142C-6EAE-449D-90CB-FC1D360448B8}"/>
                    </a:ext>
                  </a:extLst>
                </p14:cNvPr>
                <p14:cNvContentPartPr/>
                <p14:nvPr/>
              </p14:nvContentPartPr>
              <p14:xfrm>
                <a:off x="6040729" y="1254499"/>
                <a:ext cx="100080" cy="86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59142C-6EAE-449D-90CB-FC1D360448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31729" y="1245859"/>
                  <a:ext cx="117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7B360C-FFE9-4FC2-A963-541CEA206B06}"/>
                    </a:ext>
                  </a:extLst>
                </p14:cNvPr>
                <p14:cNvContentPartPr/>
                <p14:nvPr/>
              </p14:nvContentPartPr>
              <p14:xfrm>
                <a:off x="6183649" y="1081339"/>
                <a:ext cx="114840" cy="261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7B360C-FFE9-4FC2-A963-541CEA206B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75009" y="1072699"/>
                  <a:ext cx="132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BDFAC8-88C7-4017-A576-C214D320E3D4}"/>
                    </a:ext>
                  </a:extLst>
                </p14:cNvPr>
                <p14:cNvContentPartPr/>
                <p14:nvPr/>
              </p14:nvContentPartPr>
              <p14:xfrm>
                <a:off x="6314329" y="1260979"/>
                <a:ext cx="72360" cy="8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BDFAC8-88C7-4017-A576-C214D320E3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05689" y="1251979"/>
                  <a:ext cx="90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005281-5A28-4ECA-9D7C-C3927CAC1E6E}"/>
                    </a:ext>
                  </a:extLst>
                </p14:cNvPr>
                <p14:cNvContentPartPr/>
                <p14:nvPr/>
              </p14:nvContentPartPr>
              <p14:xfrm>
                <a:off x="6459409" y="1247659"/>
                <a:ext cx="80640" cy="11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005281-5A28-4ECA-9D7C-C3927CAC1E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0769" y="1238659"/>
                  <a:ext cx="98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94B8C2-6B8C-4B76-99A9-94ACC2FE2703}"/>
                    </a:ext>
                  </a:extLst>
                </p14:cNvPr>
                <p14:cNvContentPartPr/>
                <p14:nvPr/>
              </p14:nvContentPartPr>
              <p14:xfrm>
                <a:off x="6688009" y="1160539"/>
                <a:ext cx="118440" cy="126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94B8C2-6B8C-4B76-99A9-94ACC2FE27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79009" y="1151539"/>
                  <a:ext cx="136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09C59F-5BE4-4E92-8AFB-A8F15D12A0C5}"/>
                    </a:ext>
                  </a:extLst>
                </p14:cNvPr>
                <p14:cNvContentPartPr/>
                <p14:nvPr/>
              </p14:nvContentPartPr>
              <p14:xfrm>
                <a:off x="6838849" y="1315699"/>
                <a:ext cx="54000" cy="10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09C59F-5BE4-4E92-8AFB-A8F15D12A0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29849" y="1307059"/>
                  <a:ext cx="7164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0338A28-26F0-43CF-8177-DF7D382ABB03}"/>
              </a:ext>
            </a:extLst>
          </p:cNvPr>
          <p:cNvGrpSpPr/>
          <p:nvPr/>
        </p:nvGrpSpPr>
        <p:grpSpPr>
          <a:xfrm>
            <a:off x="7050889" y="1045699"/>
            <a:ext cx="765360" cy="421200"/>
            <a:chOff x="7050889" y="1045699"/>
            <a:chExt cx="7653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F31D9BD-92E1-4B26-95F9-999BCDD6B829}"/>
                    </a:ext>
                  </a:extLst>
                </p14:cNvPr>
                <p14:cNvContentPartPr/>
                <p14:nvPr/>
              </p14:nvContentPartPr>
              <p14:xfrm>
                <a:off x="7050889" y="1295899"/>
                <a:ext cx="31680" cy="3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F31D9BD-92E1-4B26-95F9-999BCDD6B8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42249" y="1287259"/>
                  <a:ext cx="49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544872-BB5E-487C-BF30-066AD4DED238}"/>
                    </a:ext>
                  </a:extLst>
                </p14:cNvPr>
                <p14:cNvContentPartPr/>
                <p14:nvPr/>
              </p14:nvContentPartPr>
              <p14:xfrm>
                <a:off x="7177969" y="1309579"/>
                <a:ext cx="151920" cy="2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544872-BB5E-487C-BF30-066AD4DED2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68969" y="1300579"/>
                  <a:ext cx="169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44D0AB-5C64-4CD8-864D-4D7C6B062E06}"/>
                    </a:ext>
                  </a:extLst>
                </p14:cNvPr>
                <p14:cNvContentPartPr/>
                <p14:nvPr/>
              </p14:nvContentPartPr>
              <p14:xfrm>
                <a:off x="7457329" y="1102219"/>
                <a:ext cx="160560" cy="29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44D0AB-5C64-4CD8-864D-4D7C6B062E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48329" y="1093219"/>
                  <a:ext cx="17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18F1A8-B668-41E9-BC9B-89D825BC8E71}"/>
                    </a:ext>
                  </a:extLst>
                </p14:cNvPr>
                <p14:cNvContentPartPr/>
                <p14:nvPr/>
              </p14:nvContentPartPr>
              <p14:xfrm>
                <a:off x="7715809" y="1045699"/>
                <a:ext cx="100440" cy="421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18F1A8-B668-41E9-BC9B-89D825BC8E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07169" y="1036699"/>
                  <a:ext cx="11808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F3C5CA-DC87-4FA5-9496-B52AE315B0C7}"/>
                  </a:ext>
                </a:extLst>
              </p14:cNvPr>
              <p14:cNvContentPartPr/>
              <p14:nvPr/>
            </p14:nvContentPartPr>
            <p14:xfrm>
              <a:off x="8150689" y="1125619"/>
              <a:ext cx="223200" cy="346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F3C5CA-DC87-4FA5-9496-B52AE315B0C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42049" y="1116619"/>
                <a:ext cx="240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A131584-BF15-4EA9-BEA3-6D74FAD3082C}"/>
                  </a:ext>
                </a:extLst>
              </p14:cNvPr>
              <p14:cNvContentPartPr/>
              <p14:nvPr/>
            </p14:nvContentPartPr>
            <p14:xfrm>
              <a:off x="1017649" y="3445099"/>
              <a:ext cx="94680" cy="22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A131584-BF15-4EA9-BEA3-6D74FAD3082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8649" y="3436459"/>
                <a:ext cx="11232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93FF77CE-AE3C-4EC4-B153-05F2F95A6D36}"/>
              </a:ext>
            </a:extLst>
          </p:cNvPr>
          <p:cNvGrpSpPr/>
          <p:nvPr/>
        </p:nvGrpSpPr>
        <p:grpSpPr>
          <a:xfrm>
            <a:off x="1631089" y="1906819"/>
            <a:ext cx="1237680" cy="417600"/>
            <a:chOff x="1631089" y="1906819"/>
            <a:chExt cx="123768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18CFBA-32FE-4A15-ADD7-23ED7E3E5E32}"/>
                    </a:ext>
                  </a:extLst>
                </p14:cNvPr>
                <p14:cNvContentPartPr/>
                <p14:nvPr/>
              </p14:nvContentPartPr>
              <p14:xfrm>
                <a:off x="1887769" y="1975219"/>
                <a:ext cx="212400" cy="163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18CFBA-32FE-4A15-ADD7-23ED7E3E5E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8769" y="1966579"/>
                  <a:ext cx="230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3757F7-7255-4C83-9B90-6FDEFCD73B2D}"/>
                    </a:ext>
                  </a:extLst>
                </p14:cNvPr>
                <p14:cNvContentPartPr/>
                <p14:nvPr/>
              </p14:nvContentPartPr>
              <p14:xfrm>
                <a:off x="1721089" y="1906819"/>
                <a:ext cx="66240" cy="42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3757F7-7255-4C83-9B90-6FDEFCD73B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12089" y="1898179"/>
                  <a:ext cx="83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A6DFF8-E4DD-4FF2-AF78-3BE283B7F05D}"/>
                    </a:ext>
                  </a:extLst>
                </p14:cNvPr>
                <p14:cNvContentPartPr/>
                <p14:nvPr/>
              </p14:nvContentPartPr>
              <p14:xfrm>
                <a:off x="1631089" y="1984939"/>
                <a:ext cx="141840" cy="339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A6DFF8-E4DD-4FF2-AF78-3BE283B7F0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22089" y="1976299"/>
                  <a:ext cx="159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DB0A03-BB08-40E3-AA8E-029B29E10BA3}"/>
                    </a:ext>
                  </a:extLst>
                </p14:cNvPr>
                <p14:cNvContentPartPr/>
                <p14:nvPr/>
              </p14:nvContentPartPr>
              <p14:xfrm>
                <a:off x="2221489" y="1924099"/>
                <a:ext cx="130320" cy="259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DB0A03-BB08-40E3-AA8E-029B29E10B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12489" y="1915459"/>
                  <a:ext cx="147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27FB2E-AE16-4E69-9F6E-03F5B26BFE51}"/>
                    </a:ext>
                  </a:extLst>
                </p14:cNvPr>
                <p14:cNvContentPartPr/>
                <p14:nvPr/>
              </p14:nvContentPartPr>
              <p14:xfrm>
                <a:off x="2418409" y="2072059"/>
                <a:ext cx="93960" cy="82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27FB2E-AE16-4E69-9F6E-03F5B26BFE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09769" y="2063419"/>
                  <a:ext cx="111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4504B4-2FEA-4125-967C-D8EDA955E3DE}"/>
                    </a:ext>
                  </a:extLst>
                </p14:cNvPr>
                <p14:cNvContentPartPr/>
                <p14:nvPr/>
              </p14:nvContentPartPr>
              <p14:xfrm>
                <a:off x="2537569" y="1961179"/>
                <a:ext cx="144360" cy="213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4504B4-2FEA-4125-967C-D8EDA955E3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8929" y="1952539"/>
                  <a:ext cx="162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1A6FFB1-0B56-4C39-8946-D91026A5301E}"/>
                    </a:ext>
                  </a:extLst>
                </p14:cNvPr>
                <p14:cNvContentPartPr/>
                <p14:nvPr/>
              </p14:nvContentPartPr>
              <p14:xfrm>
                <a:off x="2733049" y="2070979"/>
                <a:ext cx="135720" cy="195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1A6FFB1-0B56-4C39-8946-D91026A530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24049" y="2062339"/>
                  <a:ext cx="1533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A0BF835-664C-499F-BA0A-445BB85FFD2D}"/>
              </a:ext>
            </a:extLst>
          </p:cNvPr>
          <p:cNvGrpSpPr/>
          <p:nvPr/>
        </p:nvGrpSpPr>
        <p:grpSpPr>
          <a:xfrm>
            <a:off x="3045889" y="1872979"/>
            <a:ext cx="430920" cy="340200"/>
            <a:chOff x="3045889" y="1872979"/>
            <a:chExt cx="4309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49BDD-128B-467F-9BED-C88505678329}"/>
                    </a:ext>
                  </a:extLst>
                </p14:cNvPr>
                <p14:cNvContentPartPr/>
                <p14:nvPr/>
              </p14:nvContentPartPr>
              <p14:xfrm>
                <a:off x="3045889" y="2034979"/>
                <a:ext cx="129960" cy="107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49BDD-128B-467F-9BED-C885056783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36889" y="2026339"/>
                  <a:ext cx="147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B018DE-EE65-4591-9082-3A9B76593E43}"/>
                    </a:ext>
                  </a:extLst>
                </p14:cNvPr>
                <p14:cNvContentPartPr/>
                <p14:nvPr/>
              </p14:nvContentPartPr>
              <p14:xfrm>
                <a:off x="3291409" y="1872979"/>
                <a:ext cx="185400" cy="340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B018DE-EE65-4591-9082-3A9B76593E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2769" y="1863979"/>
                  <a:ext cx="203040" cy="35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8CB49C3-630D-4BB6-BB31-A0B7363AEFA8}"/>
                  </a:ext>
                </a:extLst>
              </p14:cNvPr>
              <p14:cNvContentPartPr/>
              <p14:nvPr/>
            </p14:nvContentPartPr>
            <p14:xfrm>
              <a:off x="1297729" y="684259"/>
              <a:ext cx="142200" cy="443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8CB49C3-630D-4BB6-BB31-A0B7363AEF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88729" y="675259"/>
                <a:ext cx="15984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E7BA5AE9-1606-4B39-85D0-F0D75E23D229}"/>
              </a:ext>
            </a:extLst>
          </p:cNvPr>
          <p:cNvGrpSpPr/>
          <p:nvPr/>
        </p:nvGrpSpPr>
        <p:grpSpPr>
          <a:xfrm>
            <a:off x="1251289" y="247219"/>
            <a:ext cx="1693440" cy="327960"/>
            <a:chOff x="1251289" y="247219"/>
            <a:chExt cx="16934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3F1D02-D61E-42E0-9489-D553D9371B5E}"/>
                    </a:ext>
                  </a:extLst>
                </p14:cNvPr>
                <p14:cNvContentPartPr/>
                <p14:nvPr/>
              </p14:nvContentPartPr>
              <p14:xfrm>
                <a:off x="1251289" y="432619"/>
                <a:ext cx="12600" cy="142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3F1D02-D61E-42E0-9489-D553D9371B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42289" y="423979"/>
                  <a:ext cx="30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A2E10F-22D6-4474-B1C0-CDF8184A5543}"/>
                    </a:ext>
                  </a:extLst>
                </p14:cNvPr>
                <p14:cNvContentPartPr/>
                <p14:nvPr/>
              </p14:nvContentPartPr>
              <p14:xfrm>
                <a:off x="1258129" y="315259"/>
                <a:ext cx="38880" cy="19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A2E10F-22D6-4474-B1C0-CDF8184A55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49489" y="306619"/>
                  <a:ext cx="56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7045C0-A2FB-4610-B70F-4BACD05436C4}"/>
                    </a:ext>
                  </a:extLst>
                </p14:cNvPr>
                <p14:cNvContentPartPr/>
                <p14:nvPr/>
              </p14:nvContentPartPr>
              <p14:xfrm>
                <a:off x="1324009" y="459619"/>
                <a:ext cx="90000" cy="10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7045C0-A2FB-4610-B70F-4BACD05436C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15369" y="450619"/>
                  <a:ext cx="107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F708E3-9835-46EC-9239-945280CA31A3}"/>
                    </a:ext>
                  </a:extLst>
                </p14:cNvPr>
                <p14:cNvContentPartPr/>
                <p14:nvPr/>
              </p14:nvContentPartPr>
              <p14:xfrm>
                <a:off x="1456489" y="297259"/>
                <a:ext cx="168120" cy="242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F708E3-9835-46EC-9239-945280CA31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47849" y="288619"/>
                  <a:ext cx="185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79280B-6D2D-4273-9783-49F7F62EC60A}"/>
                    </a:ext>
                  </a:extLst>
                </p14:cNvPr>
                <p14:cNvContentPartPr/>
                <p14:nvPr/>
              </p14:nvContentPartPr>
              <p14:xfrm>
                <a:off x="1759969" y="267739"/>
                <a:ext cx="61200" cy="293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79280B-6D2D-4273-9783-49F7F62EC6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50969" y="259099"/>
                  <a:ext cx="78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E8CC4F-ABD6-4505-AD4D-F4FDB6090365}"/>
                    </a:ext>
                  </a:extLst>
                </p14:cNvPr>
                <p14:cNvContentPartPr/>
                <p14:nvPr/>
              </p14:nvContentPartPr>
              <p14:xfrm>
                <a:off x="1917289" y="351619"/>
                <a:ext cx="66240" cy="178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E8CC4F-ABD6-4505-AD4D-F4FDB60903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08289" y="342619"/>
                  <a:ext cx="83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F6723D8-7687-41C8-82A2-8B7AA01A8D07}"/>
                    </a:ext>
                  </a:extLst>
                </p14:cNvPr>
                <p14:cNvContentPartPr/>
                <p14:nvPr/>
              </p14:nvContentPartPr>
              <p14:xfrm>
                <a:off x="2042929" y="301939"/>
                <a:ext cx="91440" cy="22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F6723D8-7687-41C8-82A2-8B7AA01A8D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34289" y="292939"/>
                  <a:ext cx="109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235A72-8A22-4CE2-8A3E-B6EEE39BF03B}"/>
                    </a:ext>
                  </a:extLst>
                </p14:cNvPr>
                <p14:cNvContentPartPr/>
                <p14:nvPr/>
              </p14:nvContentPartPr>
              <p14:xfrm>
                <a:off x="2161369" y="415339"/>
                <a:ext cx="43920" cy="70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235A72-8A22-4CE2-8A3E-B6EEE39BF0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52729" y="406699"/>
                  <a:ext cx="61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BF62F4-4750-4CFE-A7EC-69E0FB286CA7}"/>
                    </a:ext>
                  </a:extLst>
                </p14:cNvPr>
                <p14:cNvContentPartPr/>
                <p14:nvPr/>
              </p14:nvContentPartPr>
              <p14:xfrm>
                <a:off x="2233369" y="342619"/>
                <a:ext cx="50040" cy="114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BF62F4-4750-4CFE-A7EC-69E0FB286C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24729" y="333979"/>
                  <a:ext cx="67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725334-01E4-46C6-9A5D-43088BDB903C}"/>
                    </a:ext>
                  </a:extLst>
                </p14:cNvPr>
                <p14:cNvContentPartPr/>
                <p14:nvPr/>
              </p14:nvContentPartPr>
              <p14:xfrm>
                <a:off x="2294209" y="409219"/>
                <a:ext cx="107280" cy="89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725334-01E4-46C6-9A5D-43088BDB90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85209" y="400579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EB44BF-66C9-40F6-A3C2-FE0A607F25E2}"/>
                    </a:ext>
                  </a:extLst>
                </p14:cNvPr>
                <p14:cNvContentPartPr/>
                <p14:nvPr/>
              </p14:nvContentPartPr>
              <p14:xfrm>
                <a:off x="2428489" y="401299"/>
                <a:ext cx="74520" cy="173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EB44BF-66C9-40F6-A3C2-FE0A607F25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19849" y="392299"/>
                  <a:ext cx="92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239093-C2FF-4E63-83BD-1A7C17897D13}"/>
                    </a:ext>
                  </a:extLst>
                </p14:cNvPr>
                <p14:cNvContentPartPr/>
                <p14:nvPr/>
              </p14:nvContentPartPr>
              <p14:xfrm>
                <a:off x="2605249" y="247219"/>
                <a:ext cx="70200" cy="296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239093-C2FF-4E63-83BD-1A7C17897D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6609" y="238219"/>
                  <a:ext cx="878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B39CEB-B69A-4628-B006-E5DA209164A9}"/>
                    </a:ext>
                  </a:extLst>
                </p14:cNvPr>
                <p14:cNvContentPartPr/>
                <p14:nvPr/>
              </p14:nvContentPartPr>
              <p14:xfrm>
                <a:off x="2737369" y="451339"/>
                <a:ext cx="13320" cy="2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B39CEB-B69A-4628-B006-E5DA209164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28729" y="442699"/>
                  <a:ext cx="30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A3E980-C075-4C47-AB94-DFD09174A92B}"/>
                    </a:ext>
                  </a:extLst>
                </p14:cNvPr>
                <p14:cNvContentPartPr/>
                <p14:nvPr/>
              </p14:nvContentPartPr>
              <p14:xfrm>
                <a:off x="2770849" y="467179"/>
                <a:ext cx="92880" cy="11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A3E980-C075-4C47-AB94-DFD09174A9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61849" y="458179"/>
                  <a:ext cx="11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F0A398-2EE3-45A3-BA0B-FE6DBC874F7E}"/>
                    </a:ext>
                  </a:extLst>
                </p14:cNvPr>
                <p14:cNvContentPartPr/>
                <p14:nvPr/>
              </p14:nvContentPartPr>
              <p14:xfrm>
                <a:off x="2943289" y="458179"/>
                <a:ext cx="144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F0A398-2EE3-45A3-BA0B-FE6DBC874F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34289" y="449179"/>
                  <a:ext cx="1908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92E9CB-2007-44EF-BCDD-6459DB14500F}"/>
              </a:ext>
            </a:extLst>
          </p:cNvPr>
          <p:cNvGrpSpPr/>
          <p:nvPr/>
        </p:nvGrpSpPr>
        <p:grpSpPr>
          <a:xfrm>
            <a:off x="1786249" y="2844259"/>
            <a:ext cx="1120680" cy="354960"/>
            <a:chOff x="1786249" y="2844259"/>
            <a:chExt cx="112068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826A45-3C9A-43A1-AA17-27EBBC124C28}"/>
                    </a:ext>
                  </a:extLst>
                </p14:cNvPr>
                <p14:cNvContentPartPr/>
                <p14:nvPr/>
              </p14:nvContentPartPr>
              <p14:xfrm>
                <a:off x="1786249" y="3026059"/>
                <a:ext cx="128880" cy="173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826A45-3C9A-43A1-AA17-27EBBC124C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77609" y="3017059"/>
                  <a:ext cx="146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765B45-03F5-4EDE-B6C7-79B6608F2CEA}"/>
                    </a:ext>
                  </a:extLst>
                </p14:cNvPr>
                <p14:cNvContentPartPr/>
                <p14:nvPr/>
              </p14:nvContentPartPr>
              <p14:xfrm>
                <a:off x="1968769" y="3009139"/>
                <a:ext cx="140040" cy="177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765B45-03F5-4EDE-B6C7-79B6608F2C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60129" y="3000499"/>
                  <a:ext cx="157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12191C3-8E13-44EC-BFED-5585A40DABF6}"/>
                    </a:ext>
                  </a:extLst>
                </p14:cNvPr>
                <p14:cNvContentPartPr/>
                <p14:nvPr/>
              </p14:nvContentPartPr>
              <p14:xfrm>
                <a:off x="2176129" y="2844259"/>
                <a:ext cx="101160" cy="236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12191C3-8E13-44EC-BFED-5585A40DAB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67489" y="2835259"/>
                  <a:ext cx="118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4F229E-425D-4291-BC4F-063177CDF2CD}"/>
                    </a:ext>
                  </a:extLst>
                </p14:cNvPr>
                <p14:cNvContentPartPr/>
                <p14:nvPr/>
              </p14:nvContentPartPr>
              <p14:xfrm>
                <a:off x="2379889" y="3031819"/>
                <a:ext cx="160200" cy="128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4F229E-425D-4291-BC4F-063177CDF2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70889" y="3022819"/>
                  <a:ext cx="177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94D355-2DDE-49A4-8C0E-B536E292BD0C}"/>
                    </a:ext>
                  </a:extLst>
                </p14:cNvPr>
                <p14:cNvContentPartPr/>
                <p14:nvPr/>
              </p14:nvContentPartPr>
              <p14:xfrm>
                <a:off x="2602369" y="3006619"/>
                <a:ext cx="106200" cy="12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94D355-2DDE-49A4-8C0E-B536E292BD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93729" y="2997979"/>
                  <a:ext cx="123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191F682-5864-47C1-A1FA-F45D28ABEED0}"/>
                    </a:ext>
                  </a:extLst>
                </p14:cNvPr>
                <p14:cNvContentPartPr/>
                <p14:nvPr/>
              </p14:nvContentPartPr>
              <p14:xfrm>
                <a:off x="2719009" y="2992219"/>
                <a:ext cx="187920" cy="145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191F682-5864-47C1-A1FA-F45D28ABEE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10369" y="2983219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59843A9-EC43-4D39-B1A7-3F8A99ABC32B}"/>
              </a:ext>
            </a:extLst>
          </p:cNvPr>
          <p:cNvGrpSpPr/>
          <p:nvPr/>
        </p:nvGrpSpPr>
        <p:grpSpPr>
          <a:xfrm>
            <a:off x="3306529" y="2957299"/>
            <a:ext cx="1211400" cy="306000"/>
            <a:chOff x="3306529" y="2957299"/>
            <a:chExt cx="121140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A4BB319-D630-4ABC-952F-7A24666B73FC}"/>
                    </a:ext>
                  </a:extLst>
                </p14:cNvPr>
                <p14:cNvContentPartPr/>
                <p14:nvPr/>
              </p14:nvContentPartPr>
              <p14:xfrm>
                <a:off x="3306529" y="2957299"/>
                <a:ext cx="186840" cy="122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A4BB319-D630-4ABC-952F-7A24666B73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97529" y="2948299"/>
                  <a:ext cx="20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C213B8-2BAC-4312-B1D2-22F86D78D2BE}"/>
                    </a:ext>
                  </a:extLst>
                </p14:cNvPr>
                <p14:cNvContentPartPr/>
                <p14:nvPr/>
              </p14:nvContentPartPr>
              <p14:xfrm>
                <a:off x="3626569" y="2969539"/>
                <a:ext cx="154800" cy="15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C213B8-2BAC-4312-B1D2-22F86D78D2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17569" y="2960899"/>
                  <a:ext cx="172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5A4A3C-9565-4A49-858D-EC530ACD112B}"/>
                    </a:ext>
                  </a:extLst>
                </p14:cNvPr>
                <p14:cNvContentPartPr/>
                <p14:nvPr/>
              </p14:nvContentPartPr>
              <p14:xfrm>
                <a:off x="3826369" y="3010579"/>
                <a:ext cx="114120" cy="10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5A4A3C-9565-4A49-858D-EC530ACD11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17369" y="3001579"/>
                  <a:ext cx="131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302800-AD9C-4B86-9D58-48BF1912BAB7}"/>
                    </a:ext>
                  </a:extLst>
                </p14:cNvPr>
                <p14:cNvContentPartPr/>
                <p14:nvPr/>
              </p14:nvContentPartPr>
              <p14:xfrm>
                <a:off x="3823489" y="3019579"/>
                <a:ext cx="122040" cy="10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302800-AD9C-4B86-9D58-48BF1912BA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14489" y="3010939"/>
                  <a:ext cx="139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41E0C9-FBBC-4848-A8CA-C2A20D0833C8}"/>
                    </a:ext>
                  </a:extLst>
                </p14:cNvPr>
                <p14:cNvContentPartPr/>
                <p14:nvPr/>
              </p14:nvContentPartPr>
              <p14:xfrm>
                <a:off x="3950209" y="3036859"/>
                <a:ext cx="162360" cy="226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41E0C9-FBBC-4848-A8CA-C2A20D0833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41209" y="3028219"/>
                  <a:ext cx="180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967CD6-964C-4F56-9BAA-46A73850B2D1}"/>
                    </a:ext>
                  </a:extLst>
                </p14:cNvPr>
                <p14:cNvContentPartPr/>
                <p14:nvPr/>
              </p14:nvContentPartPr>
              <p14:xfrm>
                <a:off x="4182049" y="3035059"/>
                <a:ext cx="106200" cy="8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967CD6-964C-4F56-9BAA-46A73850B2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73409" y="3026419"/>
                  <a:ext cx="123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E9127C-1404-442A-95BA-00F82B16C3D4}"/>
                    </a:ext>
                  </a:extLst>
                </p14:cNvPr>
                <p14:cNvContentPartPr/>
                <p14:nvPr/>
              </p14:nvContentPartPr>
              <p14:xfrm>
                <a:off x="4400209" y="2975299"/>
                <a:ext cx="117720" cy="141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E9127C-1404-442A-95BA-00F82B16C3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91569" y="2966299"/>
                  <a:ext cx="1353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3EB790-80FC-4AA0-BCB2-E701896F73CD}"/>
              </a:ext>
            </a:extLst>
          </p:cNvPr>
          <p:cNvGrpSpPr/>
          <p:nvPr/>
        </p:nvGrpSpPr>
        <p:grpSpPr>
          <a:xfrm>
            <a:off x="4690369" y="3012379"/>
            <a:ext cx="96480" cy="317520"/>
            <a:chOff x="4690369" y="3012379"/>
            <a:chExt cx="9648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34C498-F147-4BDF-B7F0-F6AE71C37723}"/>
                    </a:ext>
                  </a:extLst>
                </p14:cNvPr>
                <p14:cNvContentPartPr/>
                <p14:nvPr/>
              </p14:nvContentPartPr>
              <p14:xfrm>
                <a:off x="4756969" y="3012379"/>
                <a:ext cx="14760" cy="57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34C498-F147-4BDF-B7F0-F6AE71C377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47969" y="3003379"/>
                  <a:ext cx="32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823831-D688-4E1B-A516-B93CAC0E2360}"/>
                    </a:ext>
                  </a:extLst>
                </p14:cNvPr>
                <p14:cNvContentPartPr/>
                <p14:nvPr/>
              </p14:nvContentPartPr>
              <p14:xfrm>
                <a:off x="4690369" y="3149179"/>
                <a:ext cx="96480" cy="180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823831-D688-4E1B-A516-B93CAC0E23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81369" y="3140179"/>
                  <a:ext cx="11412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130E583-3F0F-46F8-8CE7-64DE4B2541A7}"/>
                  </a:ext>
                </a:extLst>
              </p14:cNvPr>
              <p14:cNvContentPartPr/>
              <p14:nvPr/>
            </p14:nvContentPartPr>
            <p14:xfrm>
              <a:off x="1723609" y="3293899"/>
              <a:ext cx="1260720" cy="83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130E583-3F0F-46F8-8CE7-64DE4B2541A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14609" y="3285259"/>
                <a:ext cx="1278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D718D0C-EB65-428E-980D-676C8FDBD090}"/>
                  </a:ext>
                </a:extLst>
              </p14:cNvPr>
              <p14:cNvContentPartPr/>
              <p14:nvPr/>
            </p14:nvContentPartPr>
            <p14:xfrm>
              <a:off x="725689" y="1744459"/>
              <a:ext cx="1101960" cy="1026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D718D0C-EB65-428E-980D-676C8FDBD09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7049" y="1735459"/>
                <a:ext cx="111960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DE41D4-68B8-449B-9973-1CD5D7195DD8}"/>
              </a:ext>
            </a:extLst>
          </p:cNvPr>
          <p:cNvGrpSpPr/>
          <p:nvPr/>
        </p:nvGrpSpPr>
        <p:grpSpPr>
          <a:xfrm>
            <a:off x="676369" y="4249339"/>
            <a:ext cx="1168200" cy="355320"/>
            <a:chOff x="676369" y="4249339"/>
            <a:chExt cx="11682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14E635B-2EE2-4E0A-AA5D-83EFEE03536E}"/>
                    </a:ext>
                  </a:extLst>
                </p14:cNvPr>
                <p14:cNvContentPartPr/>
                <p14:nvPr/>
              </p14:nvContentPartPr>
              <p14:xfrm>
                <a:off x="676369" y="4291819"/>
                <a:ext cx="187920" cy="173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14E635B-2EE2-4E0A-AA5D-83EFEE0353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7369" y="4282819"/>
                  <a:ext cx="20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668169-70E9-42D9-BFCA-E8C0D396FFD5}"/>
                    </a:ext>
                  </a:extLst>
                </p14:cNvPr>
                <p14:cNvContentPartPr/>
                <p14:nvPr/>
              </p14:nvContentPartPr>
              <p14:xfrm>
                <a:off x="1007569" y="4249339"/>
                <a:ext cx="37800" cy="22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668169-70E9-42D9-BFCA-E8C0D396FF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8569" y="4240339"/>
                  <a:ext cx="55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2057E5-91F8-436D-A02D-B485F0B9E7F0}"/>
                    </a:ext>
                  </a:extLst>
                </p14:cNvPr>
                <p14:cNvContentPartPr/>
                <p14:nvPr/>
              </p14:nvContentPartPr>
              <p14:xfrm>
                <a:off x="944929" y="4391179"/>
                <a:ext cx="163440" cy="10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2057E5-91F8-436D-A02D-B485F0B9E7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6289" y="4382539"/>
                  <a:ext cx="181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D171D1-15F3-4A16-8EDB-548B782A57A8}"/>
                    </a:ext>
                  </a:extLst>
                </p14:cNvPr>
                <p14:cNvContentPartPr/>
                <p14:nvPr/>
              </p14:nvContentPartPr>
              <p14:xfrm>
                <a:off x="1150489" y="4401619"/>
                <a:ext cx="92520" cy="69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D171D1-15F3-4A16-8EDB-548B782A57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1849" y="4392619"/>
                  <a:ext cx="11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818300E-9B7E-4679-BD45-E1C57AE05CD5}"/>
                    </a:ext>
                  </a:extLst>
                </p14:cNvPr>
                <p14:cNvContentPartPr/>
                <p14:nvPr/>
              </p14:nvContentPartPr>
              <p14:xfrm>
                <a:off x="1167769" y="4379659"/>
                <a:ext cx="117000" cy="183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818300E-9B7E-4679-BD45-E1C57AE05CD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9129" y="4371019"/>
                  <a:ext cx="134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4ED130-3EF8-42F9-A892-5B6C90862BE4}"/>
                    </a:ext>
                  </a:extLst>
                </p14:cNvPr>
                <p14:cNvContentPartPr/>
                <p14:nvPr/>
              </p14:nvContentPartPr>
              <p14:xfrm>
                <a:off x="1276489" y="4392259"/>
                <a:ext cx="127080" cy="212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4ED130-3EF8-42F9-A892-5B6C90862B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67849" y="4383259"/>
                  <a:ext cx="144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DE70C31-CDB4-485E-AFD0-E7D002322332}"/>
                    </a:ext>
                  </a:extLst>
                </p14:cNvPr>
                <p14:cNvContentPartPr/>
                <p14:nvPr/>
              </p14:nvContentPartPr>
              <p14:xfrm>
                <a:off x="1461889" y="4367419"/>
                <a:ext cx="92520" cy="113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DE70C31-CDB4-485E-AFD0-E7D0023223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53249" y="4358779"/>
                  <a:ext cx="110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C836D7-AF04-48A6-B444-1743749CB978}"/>
                    </a:ext>
                  </a:extLst>
                </p14:cNvPr>
                <p14:cNvContentPartPr/>
                <p14:nvPr/>
              </p14:nvContentPartPr>
              <p14:xfrm>
                <a:off x="1700929" y="4336099"/>
                <a:ext cx="143640" cy="111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C836D7-AF04-48A6-B444-1743749CB9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92289" y="4327099"/>
                  <a:ext cx="16128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5BA91CF-9514-4BC5-9398-79DA091D4E33}"/>
                  </a:ext>
                </a:extLst>
              </p14:cNvPr>
              <p14:cNvContentPartPr/>
              <p14:nvPr/>
            </p14:nvContentPartPr>
            <p14:xfrm>
              <a:off x="2035369" y="4334299"/>
              <a:ext cx="319320" cy="128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5BA91CF-9514-4BC5-9398-79DA091D4E3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26369" y="4325299"/>
                <a:ext cx="33696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0D7E9-0720-4E3D-BB2B-F6948632C499}"/>
              </a:ext>
            </a:extLst>
          </p:cNvPr>
          <p:cNvGrpSpPr/>
          <p:nvPr/>
        </p:nvGrpSpPr>
        <p:grpSpPr>
          <a:xfrm>
            <a:off x="2614249" y="4208659"/>
            <a:ext cx="574920" cy="303120"/>
            <a:chOff x="2614249" y="4208659"/>
            <a:chExt cx="5749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3948957-9D8F-4DA1-9E64-0484C88C507F}"/>
                    </a:ext>
                  </a:extLst>
                </p14:cNvPr>
                <p14:cNvContentPartPr/>
                <p14:nvPr/>
              </p14:nvContentPartPr>
              <p14:xfrm>
                <a:off x="2614249" y="4332139"/>
                <a:ext cx="129600" cy="17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3948957-9D8F-4DA1-9E64-0484C88C50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05609" y="4323499"/>
                  <a:ext cx="147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1AF729A-7DA2-4040-90A9-288EEB91EE52}"/>
                    </a:ext>
                  </a:extLst>
                </p14:cNvPr>
                <p14:cNvContentPartPr/>
                <p14:nvPr/>
              </p14:nvContentPartPr>
              <p14:xfrm>
                <a:off x="2779489" y="4348699"/>
                <a:ext cx="101160" cy="152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1AF729A-7DA2-4040-90A9-288EEB91EE5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70849" y="4339699"/>
                  <a:ext cx="118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3C2C66-9E58-481C-BF87-144E0DB9DDA5}"/>
                    </a:ext>
                  </a:extLst>
                </p14:cNvPr>
                <p14:cNvContentPartPr/>
                <p14:nvPr/>
              </p14:nvContentPartPr>
              <p14:xfrm>
                <a:off x="2957329" y="4346539"/>
                <a:ext cx="12240" cy="159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3C2C66-9E58-481C-BF87-144E0DB9DD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48689" y="4337539"/>
                  <a:ext cx="29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96DA3CB-A084-4633-BEE5-FB9694C3E8E5}"/>
                    </a:ext>
                  </a:extLst>
                </p14:cNvPr>
                <p14:cNvContentPartPr/>
                <p14:nvPr/>
              </p14:nvContentPartPr>
              <p14:xfrm>
                <a:off x="2910529" y="4208659"/>
                <a:ext cx="57600" cy="39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96DA3CB-A084-4633-BEE5-FB9694C3E8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01889" y="4200019"/>
                  <a:ext cx="7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60DEE40-312E-4ACA-A784-F35C73B2699F}"/>
                    </a:ext>
                  </a:extLst>
                </p14:cNvPr>
                <p14:cNvContentPartPr/>
                <p14:nvPr/>
              </p14:nvContentPartPr>
              <p14:xfrm>
                <a:off x="3067489" y="4243939"/>
                <a:ext cx="121680" cy="221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60DEE40-312E-4ACA-A784-F35C73B269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58489" y="4234939"/>
                  <a:ext cx="13932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EFBA128-9853-4B49-B43F-F7CFFA630356}"/>
                  </a:ext>
                </a:extLst>
              </p14:cNvPr>
              <p14:cNvContentPartPr/>
              <p14:nvPr/>
            </p14:nvContentPartPr>
            <p14:xfrm>
              <a:off x="3351889" y="4316299"/>
              <a:ext cx="228600" cy="110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EFBA128-9853-4B49-B43F-F7CFFA63035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343249" y="4307299"/>
                <a:ext cx="24624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1A7415E-9863-46F5-ACE8-5BEB9388A2B2}"/>
              </a:ext>
            </a:extLst>
          </p:cNvPr>
          <p:cNvGrpSpPr/>
          <p:nvPr/>
        </p:nvGrpSpPr>
        <p:grpSpPr>
          <a:xfrm>
            <a:off x="3820609" y="4201459"/>
            <a:ext cx="623520" cy="290880"/>
            <a:chOff x="3820609" y="4201459"/>
            <a:chExt cx="62352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A14510-451A-4082-BE42-0DD0461589DA}"/>
                    </a:ext>
                  </a:extLst>
                </p14:cNvPr>
                <p14:cNvContentPartPr/>
                <p14:nvPr/>
              </p14:nvContentPartPr>
              <p14:xfrm>
                <a:off x="3820609" y="4279219"/>
                <a:ext cx="127800" cy="161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A14510-451A-4082-BE42-0DD0461589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11609" y="4270219"/>
                  <a:ext cx="145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7561B85-81E8-44B6-BF34-A12CECEFB2AC}"/>
                    </a:ext>
                  </a:extLst>
                </p14:cNvPr>
                <p14:cNvContentPartPr/>
                <p14:nvPr/>
              </p14:nvContentPartPr>
              <p14:xfrm>
                <a:off x="3960289" y="4320619"/>
                <a:ext cx="140040" cy="115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7561B85-81E8-44B6-BF34-A12CECEFB2A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51649" y="4311619"/>
                  <a:ext cx="157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42A2427-F72F-42A1-A574-071B9CFBAC34}"/>
                    </a:ext>
                  </a:extLst>
                </p14:cNvPr>
                <p14:cNvContentPartPr/>
                <p14:nvPr/>
              </p14:nvContentPartPr>
              <p14:xfrm>
                <a:off x="4152889" y="4201459"/>
                <a:ext cx="138240" cy="219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42A2427-F72F-42A1-A574-071B9CFBAC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43889" y="4192819"/>
                  <a:ext cx="155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62E405-7108-4BFF-A787-A5D23C543960}"/>
                    </a:ext>
                  </a:extLst>
                </p14:cNvPr>
                <p14:cNvContentPartPr/>
                <p14:nvPr/>
              </p14:nvContentPartPr>
              <p14:xfrm>
                <a:off x="4294009" y="4354099"/>
                <a:ext cx="150120" cy="138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62E405-7108-4BFF-A787-A5D23C54396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85009" y="4345099"/>
                  <a:ext cx="1677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314C5F8-F186-408D-BA8F-DB3A9B215679}"/>
              </a:ext>
            </a:extLst>
          </p:cNvPr>
          <p:cNvGrpSpPr/>
          <p:nvPr/>
        </p:nvGrpSpPr>
        <p:grpSpPr>
          <a:xfrm>
            <a:off x="4481569" y="4294339"/>
            <a:ext cx="293760" cy="192240"/>
            <a:chOff x="4481569" y="4294339"/>
            <a:chExt cx="2937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F2BF54F-C9F2-452A-AE4E-66C0AAA8ACB3}"/>
                    </a:ext>
                  </a:extLst>
                </p14:cNvPr>
                <p14:cNvContentPartPr/>
                <p14:nvPr/>
              </p14:nvContentPartPr>
              <p14:xfrm>
                <a:off x="4481569" y="4358059"/>
                <a:ext cx="106560" cy="122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F2BF54F-C9F2-452A-AE4E-66C0AAA8AC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72929" y="4349419"/>
                  <a:ext cx="124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4F9B20-6539-40E2-9364-06EAA92996BC}"/>
                    </a:ext>
                  </a:extLst>
                </p14:cNvPr>
                <p14:cNvContentPartPr/>
                <p14:nvPr/>
              </p14:nvContentPartPr>
              <p14:xfrm>
                <a:off x="4608289" y="4294339"/>
                <a:ext cx="167040" cy="192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4F9B20-6539-40E2-9364-06EAA92996B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99649" y="4285699"/>
                  <a:ext cx="1846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EE7BA4C-6446-4481-B6C2-97BA3DFDAB0B}"/>
              </a:ext>
            </a:extLst>
          </p:cNvPr>
          <p:cNvGrpSpPr/>
          <p:nvPr/>
        </p:nvGrpSpPr>
        <p:grpSpPr>
          <a:xfrm>
            <a:off x="5007529" y="4274899"/>
            <a:ext cx="310320" cy="176040"/>
            <a:chOff x="5007529" y="4274899"/>
            <a:chExt cx="3103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B9B50D-B19C-4184-B574-07C414AEEC0C}"/>
                    </a:ext>
                  </a:extLst>
                </p14:cNvPr>
                <p14:cNvContentPartPr/>
                <p14:nvPr/>
              </p14:nvContentPartPr>
              <p14:xfrm>
                <a:off x="5007529" y="4274899"/>
                <a:ext cx="169920" cy="176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B9B50D-B19C-4184-B574-07C414AEEC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98889" y="4266259"/>
                  <a:ext cx="187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3E41F3A-7E98-4F1E-BF2C-3D2B749D1CE8}"/>
                    </a:ext>
                  </a:extLst>
                </p14:cNvPr>
                <p14:cNvContentPartPr/>
                <p14:nvPr/>
              </p14:nvContentPartPr>
              <p14:xfrm>
                <a:off x="5233249" y="4301179"/>
                <a:ext cx="84600" cy="127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3E41F3A-7E98-4F1E-BF2C-3D2B749D1C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24609" y="4292179"/>
                  <a:ext cx="1022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CA66C35-5BB0-4A49-9C5F-A861639944B6}"/>
              </a:ext>
            </a:extLst>
          </p:cNvPr>
          <p:cNvGrpSpPr/>
          <p:nvPr/>
        </p:nvGrpSpPr>
        <p:grpSpPr>
          <a:xfrm>
            <a:off x="5491369" y="4088059"/>
            <a:ext cx="848520" cy="462960"/>
            <a:chOff x="5491369" y="4088059"/>
            <a:chExt cx="8485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DA342BC-BDBB-4EBB-8EEE-24E7E3F2A941}"/>
                    </a:ext>
                  </a:extLst>
                </p14:cNvPr>
                <p14:cNvContentPartPr/>
                <p14:nvPr/>
              </p14:nvContentPartPr>
              <p14:xfrm>
                <a:off x="5544649" y="4108579"/>
                <a:ext cx="42480" cy="334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DA342BC-BDBB-4EBB-8EEE-24E7E3F2A9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35649" y="4099579"/>
                  <a:ext cx="60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C66D832-8001-4AF4-8CB9-21CC028FC858}"/>
                    </a:ext>
                  </a:extLst>
                </p14:cNvPr>
                <p14:cNvContentPartPr/>
                <p14:nvPr/>
              </p14:nvContentPartPr>
              <p14:xfrm>
                <a:off x="5491369" y="4295419"/>
                <a:ext cx="194040" cy="43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C66D832-8001-4AF4-8CB9-21CC028FC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82369" y="428677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9BA95DE-3415-4BEB-BF50-DD5C2582CD5B}"/>
                    </a:ext>
                  </a:extLst>
                </p14:cNvPr>
                <p14:cNvContentPartPr/>
                <p14:nvPr/>
              </p14:nvContentPartPr>
              <p14:xfrm>
                <a:off x="5715289" y="4088059"/>
                <a:ext cx="313920" cy="317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9BA95DE-3415-4BEB-BF50-DD5C2582CD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06289" y="4079419"/>
                  <a:ext cx="331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6D185A5-BA63-4A28-ACE0-97CA6F00A625}"/>
                    </a:ext>
                  </a:extLst>
                </p14:cNvPr>
                <p14:cNvContentPartPr/>
                <p14:nvPr/>
              </p14:nvContentPartPr>
              <p14:xfrm>
                <a:off x="6050089" y="4284979"/>
                <a:ext cx="174600" cy="125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6D185A5-BA63-4A28-ACE0-97CA6F00A6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41089" y="4276339"/>
                  <a:ext cx="19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7080AA4-AC61-405F-9134-D9BD6C40A170}"/>
                    </a:ext>
                  </a:extLst>
                </p14:cNvPr>
                <p14:cNvContentPartPr/>
                <p14:nvPr/>
              </p14:nvContentPartPr>
              <p14:xfrm>
                <a:off x="6202729" y="4298299"/>
                <a:ext cx="137160" cy="252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7080AA4-AC61-405F-9134-D9BD6C40A17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94089" y="4289299"/>
                  <a:ext cx="1548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EF09D89-50CA-4531-AB36-FCC9B0CE096C}"/>
              </a:ext>
            </a:extLst>
          </p:cNvPr>
          <p:cNvGrpSpPr/>
          <p:nvPr/>
        </p:nvGrpSpPr>
        <p:grpSpPr>
          <a:xfrm>
            <a:off x="6507289" y="4060699"/>
            <a:ext cx="1656720" cy="346680"/>
            <a:chOff x="6507289" y="4060699"/>
            <a:chExt cx="165672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05F442-EA38-47E6-87EB-77B05DFA16D5}"/>
                    </a:ext>
                  </a:extLst>
                </p14:cNvPr>
                <p14:cNvContentPartPr/>
                <p14:nvPr/>
              </p14:nvContentPartPr>
              <p14:xfrm>
                <a:off x="6507289" y="4218019"/>
                <a:ext cx="218160" cy="189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05F442-EA38-47E6-87EB-77B05DFA16D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98649" y="4209379"/>
                  <a:ext cx="235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BE6F20-3D41-4735-B6F6-A03D5A987948}"/>
                    </a:ext>
                  </a:extLst>
                </p14:cNvPr>
                <p14:cNvContentPartPr/>
                <p14:nvPr/>
              </p14:nvContentPartPr>
              <p14:xfrm>
                <a:off x="7091929" y="4119739"/>
                <a:ext cx="153720" cy="199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BE6F20-3D41-4735-B6F6-A03D5A98794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82929" y="4111099"/>
                  <a:ext cx="171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B3A95A7-3A63-4245-83BD-DECB48FDEB87}"/>
                    </a:ext>
                  </a:extLst>
                </p14:cNvPr>
                <p14:cNvContentPartPr/>
                <p14:nvPr/>
              </p14:nvContentPartPr>
              <p14:xfrm>
                <a:off x="7237369" y="4142779"/>
                <a:ext cx="90720" cy="164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B3A95A7-3A63-4245-83BD-DECB48FDEB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28369" y="4133779"/>
                  <a:ext cx="108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84B27AC-3AD8-403B-B0F2-AE041C784FCF}"/>
                    </a:ext>
                  </a:extLst>
                </p14:cNvPr>
                <p14:cNvContentPartPr/>
                <p14:nvPr/>
              </p14:nvContentPartPr>
              <p14:xfrm>
                <a:off x="7359049" y="4060699"/>
                <a:ext cx="170280" cy="262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84B27AC-3AD8-403B-B0F2-AE041C784FC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50409" y="4051699"/>
                  <a:ext cx="187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3B5BE4A-608E-45E8-9C64-4A610FD32DB5}"/>
                    </a:ext>
                  </a:extLst>
                </p14:cNvPr>
                <p14:cNvContentPartPr/>
                <p14:nvPr/>
              </p14:nvContentPartPr>
              <p14:xfrm>
                <a:off x="7556329" y="4207219"/>
                <a:ext cx="147240" cy="113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3B5BE4A-608E-45E8-9C64-4A610FD32DB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47689" y="4198219"/>
                  <a:ext cx="164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6AE06BF-DE35-4F95-8253-0876E96C2362}"/>
                    </a:ext>
                  </a:extLst>
                </p14:cNvPr>
                <p14:cNvContentPartPr/>
                <p14:nvPr/>
              </p14:nvContentPartPr>
              <p14:xfrm>
                <a:off x="7757209" y="4172299"/>
                <a:ext cx="98640" cy="147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6AE06BF-DE35-4F95-8253-0876E96C236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48209" y="4163299"/>
                  <a:ext cx="116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B8BCD89-383F-44C6-857A-7D246733F527}"/>
                    </a:ext>
                  </a:extLst>
                </p14:cNvPr>
                <p14:cNvContentPartPr/>
                <p14:nvPr/>
              </p14:nvContentPartPr>
              <p14:xfrm>
                <a:off x="7882849" y="4225939"/>
                <a:ext cx="167760" cy="120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B8BCD89-383F-44C6-857A-7D246733F5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74209" y="4216939"/>
                  <a:ext cx="185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39E41F-AE37-4A3C-993D-5D98838FDD55}"/>
                    </a:ext>
                  </a:extLst>
                </p14:cNvPr>
                <p14:cNvContentPartPr/>
                <p14:nvPr/>
              </p14:nvContentPartPr>
              <p14:xfrm>
                <a:off x="8126569" y="4131979"/>
                <a:ext cx="24840" cy="31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39E41F-AE37-4A3C-993D-5D98838FDD5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17929" y="4123339"/>
                  <a:ext cx="42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74A389-ED1F-47AC-8659-EC9C2CE6BE72}"/>
                    </a:ext>
                  </a:extLst>
                </p14:cNvPr>
                <p14:cNvContentPartPr/>
                <p14:nvPr/>
              </p14:nvContentPartPr>
              <p14:xfrm>
                <a:off x="8069689" y="4264099"/>
                <a:ext cx="94320" cy="128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74A389-ED1F-47AC-8659-EC9C2CE6BE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60689" y="4255099"/>
                  <a:ext cx="1119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6DFE84D-32C0-4731-9D75-AD5869B2CD16}"/>
                  </a:ext>
                </a:extLst>
              </p14:cNvPr>
              <p14:cNvContentPartPr/>
              <p14:nvPr/>
            </p14:nvContentPartPr>
            <p14:xfrm>
              <a:off x="2525329" y="4629859"/>
              <a:ext cx="797040" cy="36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6DFE84D-32C0-4731-9D75-AD5869B2CD1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516689" y="4620859"/>
                <a:ext cx="81468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7626CA-28AC-4F05-9C50-EF6D41BFA77A}"/>
              </a:ext>
            </a:extLst>
          </p:cNvPr>
          <p:cNvGrpSpPr/>
          <p:nvPr/>
        </p:nvGrpSpPr>
        <p:grpSpPr>
          <a:xfrm>
            <a:off x="7598089" y="4500259"/>
            <a:ext cx="111960" cy="208080"/>
            <a:chOff x="7598089" y="4500259"/>
            <a:chExt cx="1119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1C27275-D933-4345-9BEA-1FF818BF2C9B}"/>
                    </a:ext>
                  </a:extLst>
                </p14:cNvPr>
                <p14:cNvContentPartPr/>
                <p14:nvPr/>
              </p14:nvContentPartPr>
              <p14:xfrm>
                <a:off x="7649569" y="4503139"/>
                <a:ext cx="24840" cy="205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1C27275-D933-4345-9BEA-1FF818BF2C9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40929" y="4494139"/>
                  <a:ext cx="42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FB98125-9381-485F-8046-14CCE8EEF29D}"/>
                    </a:ext>
                  </a:extLst>
                </p14:cNvPr>
                <p14:cNvContentPartPr/>
                <p14:nvPr/>
              </p14:nvContentPartPr>
              <p14:xfrm>
                <a:off x="7598089" y="4500259"/>
                <a:ext cx="111960" cy="79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FB98125-9381-485F-8046-14CCE8EEF29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89449" y="4491619"/>
                  <a:ext cx="1296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07BE825-D5EF-46D9-B69F-0B4CF313E78C}"/>
              </a:ext>
            </a:extLst>
          </p:cNvPr>
          <p:cNvGrpSpPr/>
          <p:nvPr/>
        </p:nvGrpSpPr>
        <p:grpSpPr>
          <a:xfrm>
            <a:off x="6903649" y="3524659"/>
            <a:ext cx="1580760" cy="963000"/>
            <a:chOff x="6903649" y="3524659"/>
            <a:chExt cx="1580760" cy="9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3614E9-5928-4395-80B8-3E087957DDE7}"/>
                    </a:ext>
                  </a:extLst>
                </p14:cNvPr>
                <p14:cNvContentPartPr/>
                <p14:nvPr/>
              </p14:nvContentPartPr>
              <p14:xfrm>
                <a:off x="6913009" y="3966019"/>
                <a:ext cx="48600" cy="394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3614E9-5928-4395-80B8-3E087957DD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04009" y="3957019"/>
                  <a:ext cx="66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8E69713-A7F0-4626-A495-409DDA476E35}"/>
                    </a:ext>
                  </a:extLst>
                </p14:cNvPr>
                <p14:cNvContentPartPr/>
                <p14:nvPr/>
              </p14:nvContentPartPr>
              <p14:xfrm>
                <a:off x="6957649" y="3856939"/>
                <a:ext cx="1501920" cy="521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8E69713-A7F0-4626-A495-409DDA476E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948649" y="3847939"/>
                  <a:ext cx="15195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E714C49-BBE6-43A3-A982-C40A02630AF2}"/>
                    </a:ext>
                  </a:extLst>
                </p14:cNvPr>
                <p14:cNvContentPartPr/>
                <p14:nvPr/>
              </p14:nvContentPartPr>
              <p14:xfrm>
                <a:off x="6903649" y="4396579"/>
                <a:ext cx="1580760" cy="91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E714C49-BBE6-43A3-A982-C40A02630AF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95009" y="4387579"/>
                  <a:ext cx="1598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5F522AD-B41D-463F-A831-C67747995235}"/>
                    </a:ext>
                  </a:extLst>
                </p14:cNvPr>
                <p14:cNvContentPartPr/>
                <p14:nvPr/>
              </p14:nvContentPartPr>
              <p14:xfrm>
                <a:off x="7041889" y="3689899"/>
                <a:ext cx="85320" cy="79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5F522AD-B41D-463F-A831-C6774799523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32889" y="3680899"/>
                  <a:ext cx="102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5B8BB7-DC2A-4025-8BCE-028F942DE174}"/>
                    </a:ext>
                  </a:extLst>
                </p14:cNvPr>
                <p14:cNvContentPartPr/>
                <p14:nvPr/>
              </p14:nvContentPartPr>
              <p14:xfrm>
                <a:off x="7151329" y="3633739"/>
                <a:ext cx="100800" cy="226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5B8BB7-DC2A-4025-8BCE-028F942DE1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42329" y="3625099"/>
                  <a:ext cx="118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177C824-6986-4192-88ED-C773F989C56E}"/>
                    </a:ext>
                  </a:extLst>
                </p14:cNvPr>
                <p14:cNvContentPartPr/>
                <p14:nvPr/>
              </p14:nvContentPartPr>
              <p14:xfrm>
                <a:off x="7335289" y="3524659"/>
                <a:ext cx="9720" cy="220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177C824-6986-4192-88ED-C773F989C56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26649" y="3516019"/>
                  <a:ext cx="27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42FCF0E-8104-40A9-98C0-E4DDAD546BC0}"/>
                    </a:ext>
                  </a:extLst>
                </p14:cNvPr>
                <p14:cNvContentPartPr/>
                <p14:nvPr/>
              </p14:nvContentPartPr>
              <p14:xfrm>
                <a:off x="7280929" y="3547339"/>
                <a:ext cx="164520" cy="173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42FCF0E-8104-40A9-98C0-E4DDAD546BC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1929" y="3538339"/>
                  <a:ext cx="182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EF67A51-CE7D-4B2C-AB0E-FA73E5492FA5}"/>
                    </a:ext>
                  </a:extLst>
                </p14:cNvPr>
                <p14:cNvContentPartPr/>
                <p14:nvPr/>
              </p14:nvContentPartPr>
              <p14:xfrm>
                <a:off x="7463809" y="3619699"/>
                <a:ext cx="57600" cy="86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EF67A51-CE7D-4B2C-AB0E-FA73E5492FA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55169" y="3610699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9EBA839-F708-40EF-9451-EE73FC71822E}"/>
                    </a:ext>
                  </a:extLst>
                </p14:cNvPr>
                <p14:cNvContentPartPr/>
                <p14:nvPr/>
              </p14:nvContentPartPr>
              <p14:xfrm>
                <a:off x="7547689" y="3629419"/>
                <a:ext cx="119520" cy="137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9EBA839-F708-40EF-9451-EE73FC7182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38689" y="3620419"/>
                  <a:ext cx="137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F0B2E74-043F-453F-8D33-7A462BB4F464}"/>
                    </a:ext>
                  </a:extLst>
                </p14:cNvPr>
                <p14:cNvContentPartPr/>
                <p14:nvPr/>
              </p14:nvContentPartPr>
              <p14:xfrm>
                <a:off x="7672969" y="3564619"/>
                <a:ext cx="143280" cy="179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F0B2E74-043F-453F-8D33-7A462BB4F46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64329" y="3555619"/>
                  <a:ext cx="160920" cy="19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AB6CE-DFEF-4396-9EDF-80EA49EDAFDD}"/>
              </a:ext>
            </a:extLst>
          </p:cNvPr>
          <p:cNvGrpSpPr/>
          <p:nvPr/>
        </p:nvGrpSpPr>
        <p:grpSpPr>
          <a:xfrm>
            <a:off x="372169" y="75139"/>
            <a:ext cx="695880" cy="181440"/>
            <a:chOff x="372169" y="75139"/>
            <a:chExt cx="69588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6A30A62-85E7-4396-9272-D5A2331C7F54}"/>
                    </a:ext>
                  </a:extLst>
                </p14:cNvPr>
                <p14:cNvContentPartPr/>
                <p14:nvPr/>
              </p14:nvContentPartPr>
              <p14:xfrm>
                <a:off x="372169" y="115459"/>
                <a:ext cx="6480" cy="141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6A30A62-85E7-4396-9272-D5A2331C7F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169" y="106459"/>
                  <a:ext cx="24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324347-6E96-4ADD-926E-BAC5397DDE5D}"/>
                    </a:ext>
                  </a:extLst>
                </p14:cNvPr>
                <p14:cNvContentPartPr/>
                <p14:nvPr/>
              </p14:nvContentPartPr>
              <p14:xfrm>
                <a:off x="372169" y="75139"/>
                <a:ext cx="104040" cy="12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324347-6E96-4ADD-926E-BAC5397DDE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169" y="66139"/>
                  <a:ext cx="121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47CC9-36BA-4C61-919D-2FAFD92F244A}"/>
                    </a:ext>
                  </a:extLst>
                </p14:cNvPr>
                <p14:cNvContentPartPr/>
                <p14:nvPr/>
              </p14:nvContentPartPr>
              <p14:xfrm>
                <a:off x="511849" y="160459"/>
                <a:ext cx="104760" cy="9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47CC9-36BA-4C61-919D-2FAFD92F24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849" y="151819"/>
                  <a:ext cx="122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FDBAB6-F39E-4E0E-A7FB-7AB85CAF7035}"/>
                    </a:ext>
                  </a:extLst>
                </p14:cNvPr>
                <p14:cNvContentPartPr/>
                <p14:nvPr/>
              </p14:nvContentPartPr>
              <p14:xfrm>
                <a:off x="616969" y="149659"/>
                <a:ext cx="70560" cy="9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FDBAB6-F39E-4E0E-A7FB-7AB85CAF7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969" y="141019"/>
                  <a:ext cx="88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C466C7-65A7-4319-A9FD-5A58E8E051C8}"/>
                    </a:ext>
                  </a:extLst>
                </p14:cNvPr>
                <p14:cNvContentPartPr/>
                <p14:nvPr/>
              </p14:nvContentPartPr>
              <p14:xfrm>
                <a:off x="722809" y="128059"/>
                <a:ext cx="70920" cy="8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C466C7-65A7-4319-A9FD-5A58E8E051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169" y="119059"/>
                  <a:ext cx="88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60FF80-805B-4836-A2C0-851FDE66E3E0}"/>
                    </a:ext>
                  </a:extLst>
                </p14:cNvPr>
                <p14:cNvContentPartPr/>
                <p14:nvPr/>
              </p14:nvContentPartPr>
              <p14:xfrm>
                <a:off x="821449" y="121219"/>
                <a:ext cx="80280" cy="9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60FF80-805B-4836-A2C0-851FDE66E3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2449" y="112579"/>
                  <a:ext cx="97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9C43B3-1362-4D24-B93D-CCC39C095204}"/>
                    </a:ext>
                  </a:extLst>
                </p14:cNvPr>
                <p14:cNvContentPartPr/>
                <p14:nvPr/>
              </p14:nvContentPartPr>
              <p14:xfrm>
                <a:off x="913249" y="107539"/>
                <a:ext cx="154800" cy="13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9C43B3-1362-4D24-B93D-CCC39C0952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249" y="98539"/>
                  <a:ext cx="1724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D1FE8D-3033-402D-9B7F-8781C1D63074}"/>
                  </a:ext>
                </a:extLst>
              </p14:cNvPr>
              <p14:cNvContentPartPr/>
              <p14:nvPr/>
            </p14:nvContentPartPr>
            <p14:xfrm>
              <a:off x="2701009" y="646819"/>
              <a:ext cx="678600" cy="594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D1FE8D-3033-402D-9B7F-8781C1D630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2369" y="638179"/>
                <a:ext cx="696240" cy="61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6745FB0-82DD-4D18-8064-1BFC8D5E1880}"/>
              </a:ext>
            </a:extLst>
          </p:cNvPr>
          <p:cNvGrpSpPr/>
          <p:nvPr/>
        </p:nvGrpSpPr>
        <p:grpSpPr>
          <a:xfrm>
            <a:off x="4098169" y="321379"/>
            <a:ext cx="464760" cy="171000"/>
            <a:chOff x="4098169" y="321379"/>
            <a:chExt cx="46476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959512-2D21-4780-9D81-6B122502CDB9}"/>
                    </a:ext>
                  </a:extLst>
                </p14:cNvPr>
                <p14:cNvContentPartPr/>
                <p14:nvPr/>
              </p14:nvContentPartPr>
              <p14:xfrm>
                <a:off x="4098169" y="321379"/>
                <a:ext cx="105840" cy="17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959512-2D21-4780-9D81-6B122502CD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169" y="312739"/>
                  <a:ext cx="123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04F8FF-E0E0-420D-9EA8-82BBD9105CD8}"/>
                    </a:ext>
                  </a:extLst>
                </p14:cNvPr>
                <p14:cNvContentPartPr/>
                <p14:nvPr/>
              </p14:nvContentPartPr>
              <p14:xfrm>
                <a:off x="4258009" y="344059"/>
                <a:ext cx="128160" cy="127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04F8FF-E0E0-420D-9EA8-82BBD9105C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9369" y="335419"/>
                  <a:ext cx="145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659C49-ABFD-430C-B797-A17E1A558278}"/>
                    </a:ext>
                  </a:extLst>
                </p14:cNvPr>
                <p14:cNvContentPartPr/>
                <p14:nvPr/>
              </p14:nvContentPartPr>
              <p14:xfrm>
                <a:off x="4409209" y="358099"/>
                <a:ext cx="153720" cy="9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659C49-ABFD-430C-B797-A17E1A5582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0209" y="349459"/>
                  <a:ext cx="1713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32DB13-32AB-4752-943F-E2B0F224FCEC}"/>
              </a:ext>
            </a:extLst>
          </p:cNvPr>
          <p:cNvGrpSpPr/>
          <p:nvPr/>
        </p:nvGrpSpPr>
        <p:grpSpPr>
          <a:xfrm>
            <a:off x="4680289" y="201499"/>
            <a:ext cx="782640" cy="440280"/>
            <a:chOff x="4680289" y="201499"/>
            <a:chExt cx="78264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B60A42-264C-4115-8264-AC24F2AF8DF8}"/>
                    </a:ext>
                  </a:extLst>
                </p14:cNvPr>
                <p14:cNvContentPartPr/>
                <p14:nvPr/>
              </p14:nvContentPartPr>
              <p14:xfrm>
                <a:off x="4745089" y="237139"/>
                <a:ext cx="11520" cy="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B60A42-264C-4115-8264-AC24F2AF8D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6089" y="228139"/>
                  <a:ext cx="29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721420-47C4-4A63-BC07-DDB0AEF8D004}"/>
                    </a:ext>
                  </a:extLst>
                </p14:cNvPr>
                <p14:cNvContentPartPr/>
                <p14:nvPr/>
              </p14:nvContentPartPr>
              <p14:xfrm>
                <a:off x="4680289" y="201499"/>
                <a:ext cx="86040" cy="22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721420-47C4-4A63-BC07-DDB0AEF8D0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1289" y="192859"/>
                  <a:ext cx="103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5DF185-24FC-45EF-AEE6-00C69726C7D5}"/>
                    </a:ext>
                  </a:extLst>
                </p14:cNvPr>
                <p14:cNvContentPartPr/>
                <p14:nvPr/>
              </p14:nvContentPartPr>
              <p14:xfrm>
                <a:off x="4746889" y="342619"/>
                <a:ext cx="201240" cy="29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5DF185-24FC-45EF-AEE6-00C69726C7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7889" y="333619"/>
                  <a:ext cx="218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0FBC1B-1B9A-4367-B360-F73D37499D89}"/>
                    </a:ext>
                  </a:extLst>
                </p14:cNvPr>
                <p14:cNvContentPartPr/>
                <p14:nvPr/>
              </p14:nvContentPartPr>
              <p14:xfrm>
                <a:off x="4935529" y="332539"/>
                <a:ext cx="132120" cy="142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0FBC1B-1B9A-4367-B360-F73D37499D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6889" y="323899"/>
                  <a:ext cx="149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09BC09-09BD-4F04-A569-4F7184C8C5C0}"/>
                    </a:ext>
                  </a:extLst>
                </p14:cNvPr>
                <p14:cNvContentPartPr/>
                <p14:nvPr/>
              </p14:nvContentPartPr>
              <p14:xfrm>
                <a:off x="5092849" y="330739"/>
                <a:ext cx="89280" cy="10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09BC09-09BD-4F04-A569-4F7184C8C5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83849" y="322099"/>
                  <a:ext cx="106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8DAE9E-DB8C-4A5E-BE75-91EB4DB78175}"/>
                    </a:ext>
                  </a:extLst>
                </p14:cNvPr>
                <p14:cNvContentPartPr/>
                <p14:nvPr/>
              </p14:nvContentPartPr>
              <p14:xfrm>
                <a:off x="5211289" y="329659"/>
                <a:ext cx="88560" cy="10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8DAE9E-DB8C-4A5E-BE75-91EB4DB781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2649" y="321019"/>
                  <a:ext cx="106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DEEADE-37C1-46DC-9A7A-9820FB40BA19}"/>
                    </a:ext>
                  </a:extLst>
                </p14:cNvPr>
                <p14:cNvContentPartPr/>
                <p14:nvPr/>
              </p14:nvContentPartPr>
              <p14:xfrm>
                <a:off x="5316049" y="360259"/>
                <a:ext cx="49680" cy="55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DEEADE-37C1-46DC-9A7A-9820FB40BA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07049" y="351619"/>
                  <a:ext cx="67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276946-7764-48CB-B449-9FB1754F88AF}"/>
                    </a:ext>
                  </a:extLst>
                </p14:cNvPr>
                <p14:cNvContentPartPr/>
                <p14:nvPr/>
              </p14:nvContentPartPr>
              <p14:xfrm>
                <a:off x="5398129" y="328579"/>
                <a:ext cx="64800" cy="11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276946-7764-48CB-B449-9FB1754F88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89129" y="319579"/>
                  <a:ext cx="824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F9C168-FE6C-4204-95AB-7F8C27EBAD82}"/>
              </a:ext>
            </a:extLst>
          </p:cNvPr>
          <p:cNvGrpSpPr/>
          <p:nvPr/>
        </p:nvGrpSpPr>
        <p:grpSpPr>
          <a:xfrm>
            <a:off x="5650489" y="54259"/>
            <a:ext cx="1699920" cy="383400"/>
            <a:chOff x="5650489" y="54259"/>
            <a:chExt cx="169992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CD0694-9925-4855-8962-107021D62F42}"/>
                    </a:ext>
                  </a:extLst>
                </p14:cNvPr>
                <p14:cNvContentPartPr/>
                <p14:nvPr/>
              </p14:nvContentPartPr>
              <p14:xfrm>
                <a:off x="5650489" y="98539"/>
                <a:ext cx="110520" cy="33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CD0694-9925-4855-8962-107021D62F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1849" y="89539"/>
                  <a:ext cx="128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576F60-B5D3-4585-8412-6A3E7EEB039C}"/>
                    </a:ext>
                  </a:extLst>
                </p14:cNvPr>
                <p14:cNvContentPartPr/>
                <p14:nvPr/>
              </p14:nvContentPartPr>
              <p14:xfrm>
                <a:off x="5889529" y="180979"/>
                <a:ext cx="156600" cy="147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576F60-B5D3-4585-8412-6A3E7EEB03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0889" y="171979"/>
                  <a:ext cx="174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4C00D5F-BD1E-4DB4-ADA7-41478F33CADF}"/>
                    </a:ext>
                  </a:extLst>
                </p14:cNvPr>
                <p14:cNvContentPartPr/>
                <p14:nvPr/>
              </p14:nvContentPartPr>
              <p14:xfrm>
                <a:off x="6095809" y="225619"/>
                <a:ext cx="75240" cy="1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4C00D5F-BD1E-4DB4-ADA7-41478F33CA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6809" y="216619"/>
                  <a:ext cx="92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F9AB3A-A947-4124-9A23-0531EFBBDD3E}"/>
                    </a:ext>
                  </a:extLst>
                </p14:cNvPr>
                <p14:cNvContentPartPr/>
                <p14:nvPr/>
              </p14:nvContentPartPr>
              <p14:xfrm>
                <a:off x="6097609" y="263419"/>
                <a:ext cx="82440" cy="23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F9AB3A-A947-4124-9A23-0531EFBBDD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88609" y="254419"/>
                  <a:ext cx="100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791442-CF68-40D5-9893-8D80EF0ADD96}"/>
                    </a:ext>
                  </a:extLst>
                </p14:cNvPr>
                <p14:cNvContentPartPr/>
                <p14:nvPr/>
              </p14:nvContentPartPr>
              <p14:xfrm>
                <a:off x="6261049" y="134179"/>
                <a:ext cx="121320" cy="16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791442-CF68-40D5-9893-8D80EF0ADD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52049" y="125539"/>
                  <a:ext cx="138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1231A9-7965-403D-9796-857E009DC4DC}"/>
                    </a:ext>
                  </a:extLst>
                </p14:cNvPr>
                <p14:cNvContentPartPr/>
                <p14:nvPr/>
              </p14:nvContentPartPr>
              <p14:xfrm>
                <a:off x="6433129" y="283219"/>
                <a:ext cx="42120" cy="9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1231A9-7965-403D-9796-857E009DC4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4489" y="274219"/>
                  <a:ext cx="59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FC0F74-0176-47FB-AADD-45E7361E48A5}"/>
                    </a:ext>
                  </a:extLst>
                </p14:cNvPr>
                <p14:cNvContentPartPr/>
                <p14:nvPr/>
              </p14:nvContentPartPr>
              <p14:xfrm>
                <a:off x="6616369" y="227419"/>
                <a:ext cx="158760" cy="9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FC0F74-0176-47FB-AADD-45E7361E48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07729" y="218419"/>
                  <a:ext cx="176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DEA051-8657-46C8-8755-F7FBA8A47D12}"/>
                    </a:ext>
                  </a:extLst>
                </p14:cNvPr>
                <p14:cNvContentPartPr/>
                <p14:nvPr/>
              </p14:nvContentPartPr>
              <p14:xfrm>
                <a:off x="6876289" y="181339"/>
                <a:ext cx="109080" cy="9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DEA051-8657-46C8-8755-F7FBA8A47D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67289" y="172339"/>
                  <a:ext cx="126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0328D7-007F-4FA5-A4B3-F43406A73296}"/>
                    </a:ext>
                  </a:extLst>
                </p14:cNvPr>
                <p14:cNvContentPartPr/>
                <p14:nvPr/>
              </p14:nvContentPartPr>
              <p14:xfrm>
                <a:off x="7098409" y="124819"/>
                <a:ext cx="7236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0328D7-007F-4FA5-A4B3-F43406A732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89409" y="115819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7767CB-ABF2-44F4-887C-B03847AB9438}"/>
                    </a:ext>
                  </a:extLst>
                </p14:cNvPr>
                <p14:cNvContentPartPr/>
                <p14:nvPr/>
              </p14:nvContentPartPr>
              <p14:xfrm>
                <a:off x="7078969" y="164059"/>
                <a:ext cx="95760" cy="122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7767CB-ABF2-44F4-887C-B03847AB94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9969" y="155059"/>
                  <a:ext cx="113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63724A-4F0D-4EB1-8598-DAF3891448BA}"/>
                    </a:ext>
                  </a:extLst>
                </p14:cNvPr>
                <p14:cNvContentPartPr/>
                <p14:nvPr/>
              </p14:nvContentPartPr>
              <p14:xfrm>
                <a:off x="7300009" y="54259"/>
                <a:ext cx="50400" cy="300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63724A-4F0D-4EB1-8598-DAF3891448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91009" y="45259"/>
                  <a:ext cx="6804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6C314F-8CF7-4B5E-81D7-FCC6F9504BA6}"/>
                  </a:ext>
                </a:extLst>
              </p14:cNvPr>
              <p14:cNvContentPartPr/>
              <p14:nvPr/>
            </p14:nvContentPartPr>
            <p14:xfrm>
              <a:off x="7555969" y="87739"/>
              <a:ext cx="85320" cy="214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6C314F-8CF7-4B5E-81D7-FCC6F9504BA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46969" y="78739"/>
                <a:ext cx="10296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BA03AAC-60FC-4AA5-A89E-6C75E1BCC21A}"/>
              </a:ext>
            </a:extLst>
          </p:cNvPr>
          <p:cNvGrpSpPr/>
          <p:nvPr/>
        </p:nvGrpSpPr>
        <p:grpSpPr>
          <a:xfrm>
            <a:off x="4699369" y="741859"/>
            <a:ext cx="960480" cy="249120"/>
            <a:chOff x="4699369" y="741859"/>
            <a:chExt cx="9604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23E2D7-DDFD-4861-B836-35E7E4F93AD5}"/>
                    </a:ext>
                  </a:extLst>
                </p14:cNvPr>
                <p14:cNvContentPartPr/>
                <p14:nvPr/>
              </p14:nvContentPartPr>
              <p14:xfrm>
                <a:off x="4699369" y="829339"/>
                <a:ext cx="288360" cy="16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23E2D7-DDFD-4861-B836-35E7E4F93A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0369" y="820699"/>
                  <a:ext cx="306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ABF1E4-5D53-48FA-8E85-60F325E25CE2}"/>
                    </a:ext>
                  </a:extLst>
                </p14:cNvPr>
                <p14:cNvContentPartPr/>
                <p14:nvPr/>
              </p14:nvContentPartPr>
              <p14:xfrm>
                <a:off x="5021569" y="741859"/>
                <a:ext cx="98640" cy="23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ABF1E4-5D53-48FA-8E85-60F325E25C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12929" y="732859"/>
                  <a:ext cx="116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B63440-41E1-48C7-87BA-8009993E5B8F}"/>
                    </a:ext>
                  </a:extLst>
                </p14:cNvPr>
                <p14:cNvContentPartPr/>
                <p14:nvPr/>
              </p14:nvContentPartPr>
              <p14:xfrm>
                <a:off x="5172409" y="863539"/>
                <a:ext cx="154080" cy="115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B63440-41E1-48C7-87BA-8009993E5B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3769" y="854539"/>
                  <a:ext cx="171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3CA04B-69C3-4CE0-93B0-0FAE285C4E81}"/>
                    </a:ext>
                  </a:extLst>
                </p14:cNvPr>
                <p14:cNvContentPartPr/>
                <p14:nvPr/>
              </p14:nvContentPartPr>
              <p14:xfrm>
                <a:off x="5357809" y="832219"/>
                <a:ext cx="108360" cy="9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3CA04B-69C3-4CE0-93B0-0FAE285C4E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8809" y="823219"/>
                  <a:ext cx="12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E16283-84E8-4EB6-B683-4CA8ED547DB5}"/>
                    </a:ext>
                  </a:extLst>
                </p14:cNvPr>
                <p14:cNvContentPartPr/>
                <p14:nvPr/>
              </p14:nvContentPartPr>
              <p14:xfrm>
                <a:off x="5493529" y="819259"/>
                <a:ext cx="166320" cy="134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E16283-84E8-4EB6-B683-4CA8ED547D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4889" y="810619"/>
                  <a:ext cx="1839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E9260-5DA8-43B3-A86A-9E53D4F4E843}"/>
              </a:ext>
            </a:extLst>
          </p:cNvPr>
          <p:cNvGrpSpPr/>
          <p:nvPr/>
        </p:nvGrpSpPr>
        <p:grpSpPr>
          <a:xfrm>
            <a:off x="5964769" y="682099"/>
            <a:ext cx="603360" cy="212400"/>
            <a:chOff x="5964769" y="682099"/>
            <a:chExt cx="6033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F73751-0A9A-4F83-BE52-2B8D88BAE6C2}"/>
                    </a:ext>
                  </a:extLst>
                </p14:cNvPr>
                <p14:cNvContentPartPr/>
                <p14:nvPr/>
              </p14:nvContentPartPr>
              <p14:xfrm>
                <a:off x="5964769" y="697579"/>
                <a:ext cx="120240" cy="196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F73751-0A9A-4F83-BE52-2B8D88BAE6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5769" y="688579"/>
                  <a:ext cx="137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418CF8-CC37-4DB9-8027-966409A0F6C9}"/>
                    </a:ext>
                  </a:extLst>
                </p14:cNvPr>
                <p14:cNvContentPartPr/>
                <p14:nvPr/>
              </p14:nvContentPartPr>
              <p14:xfrm>
                <a:off x="6224329" y="699379"/>
                <a:ext cx="96480" cy="13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418CF8-CC37-4DB9-8027-966409A0F6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5689" y="690379"/>
                  <a:ext cx="114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A80705-4CBA-4F78-806A-7A217F04491A}"/>
                    </a:ext>
                  </a:extLst>
                </p14:cNvPr>
                <p14:cNvContentPartPr/>
                <p14:nvPr/>
              </p14:nvContentPartPr>
              <p14:xfrm>
                <a:off x="6459049" y="682099"/>
                <a:ext cx="109080" cy="181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A80705-4CBA-4F78-806A-7A217F0449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50049" y="673099"/>
                  <a:ext cx="1267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8EC9A1E-D8F1-4511-AFFB-ABC74CC95CEB}"/>
              </a:ext>
            </a:extLst>
          </p:cNvPr>
          <p:cNvGrpSpPr/>
          <p:nvPr/>
        </p:nvGrpSpPr>
        <p:grpSpPr>
          <a:xfrm>
            <a:off x="6848929" y="653299"/>
            <a:ext cx="140400" cy="201240"/>
            <a:chOff x="6848929" y="653299"/>
            <a:chExt cx="1404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F0370-05AF-416F-9781-71A36EE101D9}"/>
                    </a:ext>
                  </a:extLst>
                </p14:cNvPr>
                <p14:cNvContentPartPr/>
                <p14:nvPr/>
              </p14:nvContentPartPr>
              <p14:xfrm>
                <a:off x="6911929" y="653299"/>
                <a:ext cx="13680" cy="201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F0370-05AF-416F-9781-71A36EE101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02929" y="644659"/>
                  <a:ext cx="31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886C1F-0441-4E61-AD21-E03E2E4F8698}"/>
                    </a:ext>
                  </a:extLst>
                </p14:cNvPr>
                <p14:cNvContentPartPr/>
                <p14:nvPr/>
              </p14:nvContentPartPr>
              <p14:xfrm>
                <a:off x="6848929" y="729979"/>
                <a:ext cx="140400" cy="6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886C1F-0441-4E61-AD21-E03E2E4F86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39929" y="721339"/>
                  <a:ext cx="1580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1D08FA-8261-4D45-B21B-CFECC2903375}"/>
              </a:ext>
            </a:extLst>
          </p:cNvPr>
          <p:cNvGrpSpPr/>
          <p:nvPr/>
        </p:nvGrpSpPr>
        <p:grpSpPr>
          <a:xfrm>
            <a:off x="7284889" y="640699"/>
            <a:ext cx="549720" cy="209520"/>
            <a:chOff x="7284889" y="640699"/>
            <a:chExt cx="54972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4E0B77-DC56-4AD9-A0DA-32F47871E3B1}"/>
                    </a:ext>
                  </a:extLst>
                </p14:cNvPr>
                <p14:cNvContentPartPr/>
                <p14:nvPr/>
              </p14:nvContentPartPr>
              <p14:xfrm>
                <a:off x="7306129" y="651499"/>
                <a:ext cx="69840" cy="25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4E0B77-DC56-4AD9-A0DA-32F47871E3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7489" y="642859"/>
                  <a:ext cx="87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731E56-CFCD-47C0-98FD-18B2B5CC42C2}"/>
                    </a:ext>
                  </a:extLst>
                </p14:cNvPr>
                <p14:cNvContentPartPr/>
                <p14:nvPr/>
              </p14:nvContentPartPr>
              <p14:xfrm>
                <a:off x="7284889" y="683179"/>
                <a:ext cx="97200" cy="12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731E56-CFCD-47C0-98FD-18B2B5CC42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76249" y="674179"/>
                  <a:ext cx="114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66C502-FA9A-4512-B75D-84EBF45B9530}"/>
                    </a:ext>
                  </a:extLst>
                </p14:cNvPr>
                <p14:cNvContentPartPr/>
                <p14:nvPr/>
              </p14:nvContentPartPr>
              <p14:xfrm>
                <a:off x="7486129" y="651139"/>
                <a:ext cx="82080" cy="12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66C502-FA9A-4512-B75D-84EBF45B95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77129" y="642499"/>
                  <a:ext cx="99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4F96CC-66D3-4BE5-BC2B-FB42D72F65F9}"/>
                    </a:ext>
                  </a:extLst>
                </p14:cNvPr>
                <p14:cNvContentPartPr/>
                <p14:nvPr/>
              </p14:nvContentPartPr>
              <p14:xfrm>
                <a:off x="7653889" y="640699"/>
                <a:ext cx="73080" cy="2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4F96CC-66D3-4BE5-BC2B-FB42D72F65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5249" y="632059"/>
                  <a:ext cx="90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4C41B2-2067-4FD0-893C-9EB2686B9B72}"/>
                    </a:ext>
                  </a:extLst>
                </p14:cNvPr>
                <p14:cNvContentPartPr/>
                <p14:nvPr/>
              </p14:nvContentPartPr>
              <p14:xfrm>
                <a:off x="7619689" y="674899"/>
                <a:ext cx="91800" cy="13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4C41B2-2067-4FD0-893C-9EB2686B9B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10689" y="666259"/>
                  <a:ext cx="109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0915057-2928-475D-96F1-7E942EF43C68}"/>
                    </a:ext>
                  </a:extLst>
                </p14:cNvPr>
                <p14:cNvContentPartPr/>
                <p14:nvPr/>
              </p14:nvContentPartPr>
              <p14:xfrm>
                <a:off x="7811569" y="673099"/>
                <a:ext cx="9360" cy="21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0915057-2928-475D-96F1-7E942EF43C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02569" y="664459"/>
                  <a:ext cx="27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AA6D1D-77DC-4BA0-8827-72FBD835B341}"/>
                    </a:ext>
                  </a:extLst>
                </p14:cNvPr>
                <p14:cNvContentPartPr/>
                <p14:nvPr/>
              </p14:nvContentPartPr>
              <p14:xfrm>
                <a:off x="7767649" y="747979"/>
                <a:ext cx="66960" cy="10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AA6D1D-77DC-4BA0-8827-72FBD835B34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8649" y="739339"/>
                  <a:ext cx="846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BD8CE6-3331-4B3B-B3E1-D279CD667A42}"/>
                  </a:ext>
                </a:extLst>
              </p14:cNvPr>
              <p14:cNvContentPartPr/>
              <p14:nvPr/>
            </p14:nvContentPartPr>
            <p14:xfrm>
              <a:off x="4153609" y="1073419"/>
              <a:ext cx="73080" cy="23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BD8CE6-3331-4B3B-B3E1-D279CD667A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44609" y="1064419"/>
                <a:ext cx="90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DD6A3-86C5-4995-AE8E-3317A30ED4FA}"/>
                  </a:ext>
                </a:extLst>
              </p14:cNvPr>
              <p14:cNvContentPartPr/>
              <p14:nvPr/>
            </p14:nvContentPartPr>
            <p14:xfrm>
              <a:off x="6149089" y="1056859"/>
              <a:ext cx="119880" cy="316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DD6A3-86C5-4995-AE8E-3317A30ED4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40449" y="1048219"/>
                <a:ext cx="137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24AA0BD-2BF1-4F48-BAF1-72705FB66A7F}"/>
                  </a:ext>
                </a:extLst>
              </p14:cNvPr>
              <p14:cNvContentPartPr/>
              <p14:nvPr/>
            </p14:nvContentPartPr>
            <p14:xfrm>
              <a:off x="6088609" y="1502899"/>
              <a:ext cx="142560" cy="293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24AA0BD-2BF1-4F48-BAF1-72705FB66A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9969" y="1494259"/>
                <a:ext cx="160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6AE8E6E-8846-44BC-8319-AB7B37B693E2}"/>
                  </a:ext>
                </a:extLst>
              </p14:cNvPr>
              <p14:cNvContentPartPr/>
              <p14:nvPr/>
            </p14:nvContentPartPr>
            <p14:xfrm>
              <a:off x="7470649" y="956059"/>
              <a:ext cx="105480" cy="316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6AE8E6E-8846-44BC-8319-AB7B37B693E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61649" y="947059"/>
                <a:ext cx="12312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1F9CEB-E26A-4A47-BE73-5A49A26CA7D7}"/>
              </a:ext>
            </a:extLst>
          </p:cNvPr>
          <p:cNvGrpSpPr/>
          <p:nvPr/>
        </p:nvGrpSpPr>
        <p:grpSpPr>
          <a:xfrm>
            <a:off x="7326649" y="1504699"/>
            <a:ext cx="373320" cy="244800"/>
            <a:chOff x="7326649" y="1504699"/>
            <a:chExt cx="37332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478256D-7BCE-4F72-9406-A4823AB33930}"/>
                    </a:ext>
                  </a:extLst>
                </p14:cNvPr>
                <p14:cNvContentPartPr/>
                <p14:nvPr/>
              </p14:nvContentPartPr>
              <p14:xfrm>
                <a:off x="7326649" y="1550779"/>
                <a:ext cx="16848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478256D-7BCE-4F72-9406-A4823AB339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18009" y="1542139"/>
                  <a:ext cx="186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696F6E-240C-46C1-B88C-8E61B2B6F80C}"/>
                    </a:ext>
                  </a:extLst>
                </p14:cNvPr>
                <p14:cNvContentPartPr/>
                <p14:nvPr/>
              </p14:nvContentPartPr>
              <p14:xfrm>
                <a:off x="7606369" y="1504699"/>
                <a:ext cx="79560" cy="4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696F6E-240C-46C1-B88C-8E61B2B6F8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97729" y="1496059"/>
                  <a:ext cx="97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834E2C6-A4A0-4E0D-BA95-8F497A9836E5}"/>
                    </a:ext>
                  </a:extLst>
                </p14:cNvPr>
                <p14:cNvContentPartPr/>
                <p14:nvPr/>
              </p14:nvContentPartPr>
              <p14:xfrm>
                <a:off x="7531129" y="1550419"/>
                <a:ext cx="168840" cy="18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834E2C6-A4A0-4E0D-BA95-8F497A9836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22129" y="1541419"/>
                  <a:ext cx="1864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56D46CB-196A-4B48-94AF-F7EFA3A46887}"/>
              </a:ext>
            </a:extLst>
          </p:cNvPr>
          <p:cNvGrpSpPr/>
          <p:nvPr/>
        </p:nvGrpSpPr>
        <p:grpSpPr>
          <a:xfrm>
            <a:off x="6476689" y="1585699"/>
            <a:ext cx="613800" cy="691200"/>
            <a:chOff x="6476689" y="1585699"/>
            <a:chExt cx="613800" cy="69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A9B61C7-388D-458A-884E-C1A9C7512ADD}"/>
                    </a:ext>
                  </a:extLst>
                </p14:cNvPr>
                <p14:cNvContentPartPr/>
                <p14:nvPr/>
              </p14:nvContentPartPr>
              <p14:xfrm>
                <a:off x="6784129" y="1585699"/>
                <a:ext cx="66960" cy="221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A9B61C7-388D-458A-884E-C1A9C7512A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75129" y="1576699"/>
                  <a:ext cx="84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E61FD3C-C1F5-4FFC-B60F-3FFDB7250E95}"/>
                    </a:ext>
                  </a:extLst>
                </p14:cNvPr>
                <p14:cNvContentPartPr/>
                <p14:nvPr/>
              </p14:nvContentPartPr>
              <p14:xfrm>
                <a:off x="6741289" y="1708459"/>
                <a:ext cx="139320" cy="16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E61FD3C-C1F5-4FFC-B60F-3FFDB7250E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32289" y="1699459"/>
                  <a:ext cx="156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0D65E2-EAD7-43C4-92C6-4C0F885F2CF8}"/>
                    </a:ext>
                  </a:extLst>
                </p14:cNvPr>
                <p14:cNvContentPartPr/>
                <p14:nvPr/>
              </p14:nvContentPartPr>
              <p14:xfrm>
                <a:off x="6636889" y="2000059"/>
                <a:ext cx="161640" cy="22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0D65E2-EAD7-43C4-92C6-4C0F885F2C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28249" y="1991419"/>
                  <a:ext cx="179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2F6D822-1196-45E6-8A82-C7115F7BEEBC}"/>
                    </a:ext>
                  </a:extLst>
                </p14:cNvPr>
                <p14:cNvContentPartPr/>
                <p14:nvPr/>
              </p14:nvContentPartPr>
              <p14:xfrm>
                <a:off x="6864049" y="1960099"/>
                <a:ext cx="91440" cy="11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2F6D822-1196-45E6-8A82-C7115F7BEE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55409" y="1951459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C368B5D-C208-40FB-BDF1-451561B2E0B0}"/>
                    </a:ext>
                  </a:extLst>
                </p14:cNvPr>
                <p14:cNvContentPartPr/>
                <p14:nvPr/>
              </p14:nvContentPartPr>
              <p14:xfrm>
                <a:off x="6914809" y="1962979"/>
                <a:ext cx="54000" cy="252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C368B5D-C208-40FB-BDF1-451561B2E0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05809" y="1953979"/>
                  <a:ext cx="71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578426-E626-436B-9D4E-3945E261A0BE}"/>
                    </a:ext>
                  </a:extLst>
                </p14:cNvPr>
                <p14:cNvContentPartPr/>
                <p14:nvPr/>
              </p14:nvContentPartPr>
              <p14:xfrm>
                <a:off x="6485689" y="1919419"/>
                <a:ext cx="25560" cy="326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578426-E626-436B-9D4E-3945E261A0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77049" y="1910779"/>
                  <a:ext cx="43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9476E8-A13C-482C-A588-AF5003B866F2}"/>
                    </a:ext>
                  </a:extLst>
                </p14:cNvPr>
                <p14:cNvContentPartPr/>
                <p14:nvPr/>
              </p14:nvContentPartPr>
              <p14:xfrm>
                <a:off x="6476689" y="1874059"/>
                <a:ext cx="613800" cy="402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9476E8-A13C-482C-A588-AF5003B866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68049" y="1865419"/>
                  <a:ext cx="63144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8A4C1A-6745-4C6B-93D7-7D54504C4D83}"/>
              </a:ext>
            </a:extLst>
          </p:cNvPr>
          <p:cNvGrpSpPr/>
          <p:nvPr/>
        </p:nvGrpSpPr>
        <p:grpSpPr>
          <a:xfrm>
            <a:off x="823249" y="996019"/>
            <a:ext cx="377640" cy="208080"/>
            <a:chOff x="823249" y="996019"/>
            <a:chExt cx="37764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B0607BD-F7DC-4263-BD19-D978C6F12B0F}"/>
                    </a:ext>
                  </a:extLst>
                </p14:cNvPr>
                <p14:cNvContentPartPr/>
                <p14:nvPr/>
              </p14:nvContentPartPr>
              <p14:xfrm>
                <a:off x="823249" y="1101499"/>
                <a:ext cx="3240" cy="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B0607BD-F7DC-4263-BD19-D978C6F12B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4249" y="1092499"/>
                  <a:ext cx="2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590028-087B-43E8-A8EB-6A40A77D8AF1}"/>
                    </a:ext>
                  </a:extLst>
                </p14:cNvPr>
                <p14:cNvContentPartPr/>
                <p14:nvPr/>
              </p14:nvContentPartPr>
              <p14:xfrm>
                <a:off x="980929" y="1029499"/>
                <a:ext cx="108360" cy="174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590028-087B-43E8-A8EB-6A40A77D8A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1929" y="1020499"/>
                  <a:ext cx="126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418DB5-FDCF-4BB7-91AF-7708F52309E8}"/>
                    </a:ext>
                  </a:extLst>
                </p14:cNvPr>
                <p14:cNvContentPartPr/>
                <p14:nvPr/>
              </p14:nvContentPartPr>
              <p14:xfrm>
                <a:off x="1122409" y="1044979"/>
                <a:ext cx="45720" cy="3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418DB5-FDCF-4BB7-91AF-7708F52309E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3409" y="1036339"/>
                  <a:ext cx="63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D9DB90-8E0B-407B-9106-AC9C84DF0DB8}"/>
                    </a:ext>
                  </a:extLst>
                </p14:cNvPr>
                <p14:cNvContentPartPr/>
                <p14:nvPr/>
              </p14:nvContentPartPr>
              <p14:xfrm>
                <a:off x="1174609" y="996019"/>
                <a:ext cx="26280" cy="161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D9DB90-8E0B-407B-9106-AC9C84DF0D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5609" y="987019"/>
                  <a:ext cx="43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E8EED15-891D-4DAC-B489-2F11D9CB8884}"/>
              </a:ext>
            </a:extLst>
          </p:cNvPr>
          <p:cNvGrpSpPr/>
          <p:nvPr/>
        </p:nvGrpSpPr>
        <p:grpSpPr>
          <a:xfrm>
            <a:off x="1451809" y="1643299"/>
            <a:ext cx="3502440" cy="955080"/>
            <a:chOff x="1451809" y="1643299"/>
            <a:chExt cx="3502440" cy="9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EE4CA2-0943-462B-848C-E8B429BCDAC5}"/>
                    </a:ext>
                  </a:extLst>
                </p14:cNvPr>
                <p14:cNvContentPartPr/>
                <p14:nvPr/>
              </p14:nvContentPartPr>
              <p14:xfrm>
                <a:off x="1694089" y="1643299"/>
                <a:ext cx="176040" cy="428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EE4CA2-0943-462B-848C-E8B429BCDA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85089" y="1634299"/>
                  <a:ext cx="1936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C55BE2-DC20-435D-BA1E-D9FE2BA2E856}"/>
                    </a:ext>
                  </a:extLst>
                </p14:cNvPr>
                <p14:cNvContentPartPr/>
                <p14:nvPr/>
              </p14:nvContentPartPr>
              <p14:xfrm>
                <a:off x="1451809" y="2322619"/>
                <a:ext cx="86760" cy="179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C55BE2-DC20-435D-BA1E-D9FE2BA2E8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43169" y="2313619"/>
                  <a:ext cx="104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D05202C-7C8F-4521-857A-222DF2C7CDEA}"/>
                    </a:ext>
                  </a:extLst>
                </p14:cNvPr>
                <p14:cNvContentPartPr/>
                <p14:nvPr/>
              </p14:nvContentPartPr>
              <p14:xfrm>
                <a:off x="1603009" y="2325859"/>
                <a:ext cx="174600" cy="138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D05202C-7C8F-4521-857A-222DF2C7CD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94009" y="2317219"/>
                  <a:ext cx="192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E34988-DBE6-4C72-BE82-BE7F81600FD8}"/>
                    </a:ext>
                  </a:extLst>
                </p14:cNvPr>
                <p14:cNvContentPartPr/>
                <p14:nvPr/>
              </p14:nvContentPartPr>
              <p14:xfrm>
                <a:off x="1775089" y="2338459"/>
                <a:ext cx="190080" cy="133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E34988-DBE6-4C72-BE82-BE7F81600F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66449" y="2329819"/>
                  <a:ext cx="207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10EF5E-7F80-4FFB-9194-7D47FB4DFC45}"/>
                    </a:ext>
                  </a:extLst>
                </p14:cNvPr>
                <p14:cNvContentPartPr/>
                <p14:nvPr/>
              </p14:nvContentPartPr>
              <p14:xfrm>
                <a:off x="2052649" y="2164579"/>
                <a:ext cx="124560" cy="270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10EF5E-7F80-4FFB-9194-7D47FB4DFC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4009" y="2155579"/>
                  <a:ext cx="142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FB7BE9-B2E4-4E39-B99A-4ADDD8DA89E2}"/>
                    </a:ext>
                  </a:extLst>
                </p14:cNvPr>
                <p14:cNvContentPartPr/>
                <p14:nvPr/>
              </p14:nvContentPartPr>
              <p14:xfrm>
                <a:off x="2202769" y="2301739"/>
                <a:ext cx="159840" cy="296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FB7BE9-B2E4-4E39-B99A-4ADDD8DA89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93769" y="2293099"/>
                  <a:ext cx="177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A33D7A-66C8-49DA-BA98-4FA89C81BEF9}"/>
                    </a:ext>
                  </a:extLst>
                </p14:cNvPr>
                <p14:cNvContentPartPr/>
                <p14:nvPr/>
              </p14:nvContentPartPr>
              <p14:xfrm>
                <a:off x="2363689" y="2298139"/>
                <a:ext cx="145080" cy="10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A33D7A-66C8-49DA-BA98-4FA89C81BE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54689" y="2289499"/>
                  <a:ext cx="162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E4E05F-1EFA-4A0A-AFF3-B1486CEEAA25}"/>
                    </a:ext>
                  </a:extLst>
                </p14:cNvPr>
                <p14:cNvContentPartPr/>
                <p14:nvPr/>
              </p14:nvContentPartPr>
              <p14:xfrm>
                <a:off x="2544769" y="2265739"/>
                <a:ext cx="108000" cy="125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E4E05F-1EFA-4A0A-AFF3-B1486CEEAA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36129" y="2256739"/>
                  <a:ext cx="125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D32DED-8D7F-4DDF-A557-EF79DD44DB04}"/>
                    </a:ext>
                  </a:extLst>
                </p14:cNvPr>
                <p14:cNvContentPartPr/>
                <p14:nvPr/>
              </p14:nvContentPartPr>
              <p14:xfrm>
                <a:off x="2731609" y="2271499"/>
                <a:ext cx="69840" cy="131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D32DED-8D7F-4DDF-A557-EF79DD44DB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22969" y="2262499"/>
                  <a:ext cx="87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2DCDF1-04DA-40F5-9C74-B2DCB332ECC1}"/>
                    </a:ext>
                  </a:extLst>
                </p14:cNvPr>
                <p14:cNvContentPartPr/>
                <p14:nvPr/>
              </p14:nvContentPartPr>
              <p14:xfrm>
                <a:off x="2857969" y="2292019"/>
                <a:ext cx="80640" cy="9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2DCDF1-04DA-40F5-9C74-B2DCB332ECC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49329" y="2283019"/>
                  <a:ext cx="98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E49AD3-B7EE-4A1C-ADC2-C8466E798F5D}"/>
                    </a:ext>
                  </a:extLst>
                </p14:cNvPr>
                <p14:cNvContentPartPr/>
                <p14:nvPr/>
              </p14:nvContentPartPr>
              <p14:xfrm>
                <a:off x="2991889" y="2271139"/>
                <a:ext cx="27720" cy="9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E49AD3-B7EE-4A1C-ADC2-C8466E798F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2889" y="2262499"/>
                  <a:ext cx="45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301F36-F762-41AA-B5E7-828577EEA526}"/>
                    </a:ext>
                  </a:extLst>
                </p14:cNvPr>
                <p14:cNvContentPartPr/>
                <p14:nvPr/>
              </p14:nvContentPartPr>
              <p14:xfrm>
                <a:off x="3167209" y="2081419"/>
                <a:ext cx="100080" cy="385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301F36-F762-41AA-B5E7-828577EEA5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58569" y="2072779"/>
                  <a:ext cx="1177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E469818-A037-44E4-99FC-19AA5582C309}"/>
                    </a:ext>
                  </a:extLst>
                </p14:cNvPr>
                <p14:cNvContentPartPr/>
                <p14:nvPr/>
              </p14:nvContentPartPr>
              <p14:xfrm>
                <a:off x="3349729" y="2216059"/>
                <a:ext cx="132120" cy="181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E469818-A037-44E4-99FC-19AA5582C3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40729" y="2207419"/>
                  <a:ext cx="149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6DD25D-BD91-4C34-B665-2201BA4AD3C3}"/>
                    </a:ext>
                  </a:extLst>
                </p14:cNvPr>
                <p14:cNvContentPartPr/>
                <p14:nvPr/>
              </p14:nvContentPartPr>
              <p14:xfrm>
                <a:off x="3546289" y="2242339"/>
                <a:ext cx="103680" cy="120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6DD25D-BD91-4C34-B665-2201BA4AD3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37649" y="2233339"/>
                  <a:ext cx="121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2E3DF8D-A3DF-47CE-B5A9-0845B2C2D762}"/>
                    </a:ext>
                  </a:extLst>
                </p14:cNvPr>
                <p14:cNvContentPartPr/>
                <p14:nvPr/>
              </p14:nvContentPartPr>
              <p14:xfrm>
                <a:off x="3718009" y="2230819"/>
                <a:ext cx="48960" cy="50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2E3DF8D-A3DF-47CE-B5A9-0845B2C2D7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09009" y="2221819"/>
                  <a:ext cx="66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6E7FC6-8D2A-4CED-8E11-C6DB59625C9F}"/>
                    </a:ext>
                  </a:extLst>
                </p14:cNvPr>
                <p14:cNvContentPartPr/>
                <p14:nvPr/>
              </p14:nvContentPartPr>
              <p14:xfrm>
                <a:off x="3774169" y="2179339"/>
                <a:ext cx="54720" cy="185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6E7FC6-8D2A-4CED-8E11-C6DB59625C9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65169" y="2170699"/>
                  <a:ext cx="72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16BE9D-90EA-4A84-9B21-079D22446AB1}"/>
                    </a:ext>
                  </a:extLst>
                </p14:cNvPr>
                <p14:cNvContentPartPr/>
                <p14:nvPr/>
              </p14:nvContentPartPr>
              <p14:xfrm>
                <a:off x="3914569" y="2350699"/>
                <a:ext cx="19440" cy="67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16BE9D-90EA-4A84-9B21-079D22446A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05929" y="2341699"/>
                  <a:ext cx="37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D7559A8-06B5-4974-8282-8ACF68858ADC}"/>
                    </a:ext>
                  </a:extLst>
                </p14:cNvPr>
                <p14:cNvContentPartPr/>
                <p14:nvPr/>
              </p14:nvContentPartPr>
              <p14:xfrm>
                <a:off x="4093849" y="2234419"/>
                <a:ext cx="217800" cy="140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D7559A8-06B5-4974-8282-8ACF68858AD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4849" y="2225779"/>
                  <a:ext cx="235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8AA001-BD86-4EEC-9D74-5A175CCEF6A4}"/>
                    </a:ext>
                  </a:extLst>
                </p14:cNvPr>
                <p14:cNvContentPartPr/>
                <p14:nvPr/>
              </p14:nvContentPartPr>
              <p14:xfrm>
                <a:off x="4395169" y="2220739"/>
                <a:ext cx="135360" cy="78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8AA001-BD86-4EEC-9D74-5A175CCEF6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86169" y="2211739"/>
                  <a:ext cx="153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3588E9-7294-42FA-B845-75FC55AB1730}"/>
                    </a:ext>
                  </a:extLst>
                </p14:cNvPr>
                <p14:cNvContentPartPr/>
                <p14:nvPr/>
              </p14:nvContentPartPr>
              <p14:xfrm>
                <a:off x="4628449" y="2185819"/>
                <a:ext cx="189000" cy="186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3588E9-7294-42FA-B845-75FC55AB173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19809" y="2177179"/>
                  <a:ext cx="206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9228821-F5BA-42CF-B560-FE85A58B590B}"/>
                    </a:ext>
                  </a:extLst>
                </p14:cNvPr>
                <p14:cNvContentPartPr/>
                <p14:nvPr/>
              </p14:nvContentPartPr>
              <p14:xfrm>
                <a:off x="4864609" y="2093659"/>
                <a:ext cx="89640" cy="340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9228821-F5BA-42CF-B560-FE85A58B59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55609" y="2084659"/>
                  <a:ext cx="107280" cy="35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7BEE252-A63A-475E-9429-072DDF27A2F6}"/>
                  </a:ext>
                </a:extLst>
              </p14:cNvPr>
              <p14:cNvContentPartPr/>
              <p14:nvPr/>
            </p14:nvContentPartPr>
            <p14:xfrm>
              <a:off x="5148649" y="2133619"/>
              <a:ext cx="117360" cy="291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7BEE252-A63A-475E-9429-072DDF27A2F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140009" y="2124979"/>
                <a:ext cx="1350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4A91EE0-7C87-4665-892E-097D7E30595D}"/>
              </a:ext>
            </a:extLst>
          </p:cNvPr>
          <p:cNvGrpSpPr/>
          <p:nvPr/>
        </p:nvGrpSpPr>
        <p:grpSpPr>
          <a:xfrm>
            <a:off x="2151289" y="2662459"/>
            <a:ext cx="1022760" cy="296640"/>
            <a:chOff x="2151289" y="2662459"/>
            <a:chExt cx="102276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AAADFD-1910-4390-BDD1-05883F09531A}"/>
                    </a:ext>
                  </a:extLst>
                </p14:cNvPr>
                <p14:cNvContentPartPr/>
                <p14:nvPr/>
              </p14:nvContentPartPr>
              <p14:xfrm>
                <a:off x="2151289" y="2770099"/>
                <a:ext cx="140400" cy="18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AAADFD-1910-4390-BDD1-05883F09531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42289" y="2761099"/>
                  <a:ext cx="158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771517-E602-4C76-B43C-9C58CB69E767}"/>
                    </a:ext>
                  </a:extLst>
                </p14:cNvPr>
                <p14:cNvContentPartPr/>
                <p14:nvPr/>
              </p14:nvContentPartPr>
              <p14:xfrm>
                <a:off x="2305369" y="2816539"/>
                <a:ext cx="131040" cy="119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771517-E602-4C76-B43C-9C58CB69E7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96729" y="2807539"/>
                  <a:ext cx="148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377AF5-CB17-45DE-B29A-637CC6D1E026}"/>
                    </a:ext>
                  </a:extLst>
                </p14:cNvPr>
                <p14:cNvContentPartPr/>
                <p14:nvPr/>
              </p14:nvContentPartPr>
              <p14:xfrm>
                <a:off x="2438929" y="2662459"/>
                <a:ext cx="224640" cy="284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377AF5-CB17-45DE-B29A-637CC6D1E02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30289" y="2653459"/>
                  <a:ext cx="242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33B90E4-4DBB-4EBC-96CA-F661293BA12F}"/>
                    </a:ext>
                  </a:extLst>
                </p14:cNvPr>
                <p14:cNvContentPartPr/>
                <p14:nvPr/>
              </p14:nvContentPartPr>
              <p14:xfrm>
                <a:off x="2697049" y="2815459"/>
                <a:ext cx="135000" cy="118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33B90E4-4DBB-4EBC-96CA-F661293BA1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88409" y="2806819"/>
                  <a:ext cx="152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A0C2EF-59C2-42F9-A422-3D1A2C45B999}"/>
                    </a:ext>
                  </a:extLst>
                </p14:cNvPr>
                <p14:cNvContentPartPr/>
                <p14:nvPr/>
              </p14:nvContentPartPr>
              <p14:xfrm>
                <a:off x="2885329" y="2802859"/>
                <a:ext cx="116280" cy="113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A0C2EF-59C2-42F9-A422-3D1A2C45B99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76689" y="2793859"/>
                  <a:ext cx="133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DDECE9B-D0BA-4C6F-BE25-0500C8A6B52C}"/>
                    </a:ext>
                  </a:extLst>
                </p14:cNvPr>
                <p14:cNvContentPartPr/>
                <p14:nvPr/>
              </p14:nvContentPartPr>
              <p14:xfrm>
                <a:off x="3018529" y="2782339"/>
                <a:ext cx="155520" cy="16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DDECE9B-D0BA-4C6F-BE25-0500C8A6B5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09529" y="2773339"/>
                  <a:ext cx="1731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26B6523-388E-444C-B64F-06E45605C8AD}"/>
              </a:ext>
            </a:extLst>
          </p:cNvPr>
          <p:cNvGrpSpPr/>
          <p:nvPr/>
        </p:nvGrpSpPr>
        <p:grpSpPr>
          <a:xfrm>
            <a:off x="3620809" y="2712139"/>
            <a:ext cx="505800" cy="250560"/>
            <a:chOff x="3620809" y="2712139"/>
            <a:chExt cx="505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7DC812-E060-4E6B-B4C7-EBC12AC69132}"/>
                    </a:ext>
                  </a:extLst>
                </p14:cNvPr>
                <p14:cNvContentPartPr/>
                <p14:nvPr/>
              </p14:nvContentPartPr>
              <p14:xfrm>
                <a:off x="3620809" y="2732659"/>
                <a:ext cx="65160" cy="114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7DC812-E060-4E6B-B4C7-EBC12AC691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11809" y="2724019"/>
                  <a:ext cx="82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12EBF6-7B0C-43F9-BDB7-B6FFA9EF820D}"/>
                    </a:ext>
                  </a:extLst>
                </p14:cNvPr>
                <p14:cNvContentPartPr/>
                <p14:nvPr/>
              </p14:nvContentPartPr>
              <p14:xfrm>
                <a:off x="3667969" y="2713579"/>
                <a:ext cx="77400" cy="249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12EBF6-7B0C-43F9-BDB7-B6FFA9EF82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59329" y="2704939"/>
                  <a:ext cx="95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B03E3B7-90E2-48ED-8F68-9ECB6E7AFC9E}"/>
                    </a:ext>
                  </a:extLst>
                </p14:cNvPr>
                <p14:cNvContentPartPr/>
                <p14:nvPr/>
              </p14:nvContentPartPr>
              <p14:xfrm>
                <a:off x="3854809" y="2755339"/>
                <a:ext cx="21600" cy="19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B03E3B7-90E2-48ED-8F68-9ECB6E7AFC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45809" y="2746339"/>
                  <a:ext cx="39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27729E-696C-4BBD-B53A-F8BF67838973}"/>
                    </a:ext>
                  </a:extLst>
                </p14:cNvPr>
                <p14:cNvContentPartPr/>
                <p14:nvPr/>
              </p14:nvContentPartPr>
              <p14:xfrm>
                <a:off x="3793969" y="2828419"/>
                <a:ext cx="134280" cy="74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27729E-696C-4BBD-B53A-F8BF6783897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85329" y="2819419"/>
                  <a:ext cx="151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970DB6-B687-433F-BDF0-BF1867E5A8EF}"/>
                    </a:ext>
                  </a:extLst>
                </p14:cNvPr>
                <p14:cNvContentPartPr/>
                <p14:nvPr/>
              </p14:nvContentPartPr>
              <p14:xfrm>
                <a:off x="4015729" y="2726539"/>
                <a:ext cx="51480" cy="9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970DB6-B687-433F-BDF0-BF1867E5A8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07089" y="2717539"/>
                  <a:ext cx="69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18A7E5-08AB-4A89-B207-90C50CB4273F}"/>
                    </a:ext>
                  </a:extLst>
                </p14:cNvPr>
                <p14:cNvContentPartPr/>
                <p14:nvPr/>
              </p14:nvContentPartPr>
              <p14:xfrm>
                <a:off x="4094209" y="2712139"/>
                <a:ext cx="32400" cy="204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18A7E5-08AB-4A89-B207-90C50CB4273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85569" y="2703139"/>
                  <a:ext cx="500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FF817-5029-4961-B379-E27B130FD19D}"/>
              </a:ext>
            </a:extLst>
          </p:cNvPr>
          <p:cNvGrpSpPr/>
          <p:nvPr/>
        </p:nvGrpSpPr>
        <p:grpSpPr>
          <a:xfrm>
            <a:off x="4441969" y="2740579"/>
            <a:ext cx="167400" cy="206280"/>
            <a:chOff x="4441969" y="2740579"/>
            <a:chExt cx="16740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0B39DB7-342C-4EE2-85E3-E8C2BC958AC2}"/>
                    </a:ext>
                  </a:extLst>
                </p14:cNvPr>
                <p14:cNvContentPartPr/>
                <p14:nvPr/>
              </p14:nvContentPartPr>
              <p14:xfrm>
                <a:off x="4501729" y="2740579"/>
                <a:ext cx="35280" cy="20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0B39DB7-342C-4EE2-85E3-E8C2BC958A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93089" y="2731939"/>
                  <a:ext cx="52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B4DF56-E258-4378-98C5-DC66B261B8CF}"/>
                    </a:ext>
                  </a:extLst>
                </p14:cNvPr>
                <p14:cNvContentPartPr/>
                <p14:nvPr/>
              </p14:nvContentPartPr>
              <p14:xfrm>
                <a:off x="4441969" y="2838859"/>
                <a:ext cx="167400" cy="26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B4DF56-E258-4378-98C5-DC66B261B8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32969" y="2829859"/>
                  <a:ext cx="185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3333B93-5CCE-438C-B9FF-9D107F54CCF3}"/>
              </a:ext>
            </a:extLst>
          </p:cNvPr>
          <p:cNvGrpSpPr/>
          <p:nvPr/>
        </p:nvGrpSpPr>
        <p:grpSpPr>
          <a:xfrm>
            <a:off x="4877929" y="2748139"/>
            <a:ext cx="787320" cy="279360"/>
            <a:chOff x="4877929" y="2748139"/>
            <a:chExt cx="7873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88C499-3E09-4954-9961-9B0551617274}"/>
                    </a:ext>
                  </a:extLst>
                </p14:cNvPr>
                <p14:cNvContentPartPr/>
                <p14:nvPr/>
              </p14:nvContentPartPr>
              <p14:xfrm>
                <a:off x="4877929" y="2775859"/>
                <a:ext cx="181080" cy="140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88C499-3E09-4954-9961-9B05516172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69289" y="2766859"/>
                  <a:ext cx="198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44D9CCF-CA0D-4C74-A356-F8684CA92B0E}"/>
                    </a:ext>
                  </a:extLst>
                </p14:cNvPr>
                <p14:cNvContentPartPr/>
                <p14:nvPr/>
              </p14:nvContentPartPr>
              <p14:xfrm>
                <a:off x="5345569" y="2748139"/>
                <a:ext cx="155160" cy="157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44D9CCF-CA0D-4C74-A356-F8684CA92B0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36929" y="2739139"/>
                  <a:ext cx="172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53EEDC0-1CA7-4B98-AD5F-07D02DF2B4F1}"/>
                    </a:ext>
                  </a:extLst>
                </p14:cNvPr>
                <p14:cNvContentPartPr/>
                <p14:nvPr/>
              </p14:nvContentPartPr>
              <p14:xfrm>
                <a:off x="5152249" y="2755699"/>
                <a:ext cx="31320" cy="177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53EEDC0-1CA7-4B98-AD5F-07D02DF2B4F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43609" y="2746699"/>
                  <a:ext cx="4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8072C9B-2D6A-4C45-8409-2349CACE90F3}"/>
                    </a:ext>
                  </a:extLst>
                </p14:cNvPr>
                <p14:cNvContentPartPr/>
                <p14:nvPr/>
              </p14:nvContentPartPr>
              <p14:xfrm>
                <a:off x="5125609" y="2822299"/>
                <a:ext cx="91440" cy="113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8072C9B-2D6A-4C45-8409-2349CACE90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16969" y="2813659"/>
                  <a:ext cx="10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21E81B2-0054-48A3-ADA1-CCC98C8A0DBD}"/>
                    </a:ext>
                  </a:extLst>
                </p14:cNvPr>
                <p14:cNvContentPartPr/>
                <p14:nvPr/>
              </p14:nvContentPartPr>
              <p14:xfrm>
                <a:off x="5630689" y="2763259"/>
                <a:ext cx="5040" cy="3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21E81B2-0054-48A3-ADA1-CCC98C8A0D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21689" y="2754259"/>
                  <a:ext cx="22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8DE049C-3F3E-47D4-8EA6-83570ABD0048}"/>
                    </a:ext>
                  </a:extLst>
                </p14:cNvPr>
                <p14:cNvContentPartPr/>
                <p14:nvPr/>
              </p14:nvContentPartPr>
              <p14:xfrm>
                <a:off x="5600809" y="2853259"/>
                <a:ext cx="64440" cy="174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8DE049C-3F3E-47D4-8EA6-83570ABD00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91809" y="2844619"/>
                  <a:ext cx="8208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4E07253-77A3-4F2F-B080-D0C5BA266D90}"/>
                  </a:ext>
                </a:extLst>
              </p14:cNvPr>
              <p14:cNvContentPartPr/>
              <p14:nvPr/>
            </p14:nvContentPartPr>
            <p14:xfrm>
              <a:off x="3844729" y="3062419"/>
              <a:ext cx="102600" cy="292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4E07253-77A3-4F2F-B080-D0C5BA266D9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36089" y="3053419"/>
                <a:ext cx="120240" cy="31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6280E0-5B65-4BC3-9CAB-BF02A4C8ACFE}"/>
              </a:ext>
            </a:extLst>
          </p:cNvPr>
          <p:cNvGrpSpPr/>
          <p:nvPr/>
        </p:nvGrpSpPr>
        <p:grpSpPr>
          <a:xfrm>
            <a:off x="3764449" y="3513139"/>
            <a:ext cx="209880" cy="206640"/>
            <a:chOff x="3764449" y="3513139"/>
            <a:chExt cx="2098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4897B1-1C1A-4046-8284-01FCE15F0908}"/>
                    </a:ext>
                  </a:extLst>
                </p14:cNvPr>
                <p14:cNvContentPartPr/>
                <p14:nvPr/>
              </p14:nvContentPartPr>
              <p14:xfrm>
                <a:off x="3764449" y="3513139"/>
                <a:ext cx="34200" cy="20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4897B1-1C1A-4046-8284-01FCE15F090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55449" y="3504139"/>
                  <a:ext cx="51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0C82EE-4155-4637-97FC-34B4CC179DEC}"/>
                    </a:ext>
                  </a:extLst>
                </p14:cNvPr>
                <p14:cNvContentPartPr/>
                <p14:nvPr/>
              </p14:nvContentPartPr>
              <p14:xfrm>
                <a:off x="3876409" y="3535099"/>
                <a:ext cx="97920" cy="165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0C82EE-4155-4637-97FC-34B4CC179DE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67409" y="3526099"/>
                  <a:ext cx="11556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E3FA5B4-90CA-407C-9961-5E246C970FA4}"/>
                  </a:ext>
                </a:extLst>
              </p14:cNvPr>
              <p14:cNvContentPartPr/>
              <p14:nvPr/>
            </p14:nvContentPartPr>
            <p14:xfrm>
              <a:off x="5226049" y="3131899"/>
              <a:ext cx="115560" cy="245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E3FA5B4-90CA-407C-9961-5E246C970FA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217049" y="3122899"/>
                <a:ext cx="13320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50A9C78-C2DE-4DD9-B858-827815AD7331}"/>
              </a:ext>
            </a:extLst>
          </p:cNvPr>
          <p:cNvGrpSpPr/>
          <p:nvPr/>
        </p:nvGrpSpPr>
        <p:grpSpPr>
          <a:xfrm>
            <a:off x="5083129" y="3508099"/>
            <a:ext cx="337320" cy="248040"/>
            <a:chOff x="5083129" y="3508099"/>
            <a:chExt cx="3373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E226FE3-8E00-481A-8720-3E0CC349D6EA}"/>
                    </a:ext>
                  </a:extLst>
                </p14:cNvPr>
                <p14:cNvContentPartPr/>
                <p14:nvPr/>
              </p14:nvContentPartPr>
              <p14:xfrm>
                <a:off x="5083129" y="3533659"/>
                <a:ext cx="127440" cy="127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E226FE3-8E00-481A-8720-3E0CC349D6E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74489" y="3525019"/>
                  <a:ext cx="14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C10E29-8118-40A5-A86F-24A6E2667DA8}"/>
                    </a:ext>
                  </a:extLst>
                </p14:cNvPr>
                <p14:cNvContentPartPr/>
                <p14:nvPr/>
              </p14:nvContentPartPr>
              <p14:xfrm>
                <a:off x="5165569" y="3514579"/>
                <a:ext cx="68040" cy="203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C10E29-8118-40A5-A86F-24A6E2667D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56929" y="3505939"/>
                  <a:ext cx="85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3F6839-DD89-4D10-88F4-DAADA3D0F1B9}"/>
                    </a:ext>
                  </a:extLst>
                </p14:cNvPr>
                <p14:cNvContentPartPr/>
                <p14:nvPr/>
              </p14:nvContentPartPr>
              <p14:xfrm>
                <a:off x="5336209" y="3508099"/>
                <a:ext cx="84240" cy="248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3F6839-DD89-4D10-88F4-DAADA3D0F1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27209" y="3499459"/>
                  <a:ext cx="10188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98F9DB7-01FC-44E2-95FC-93B5F7A99C2D}"/>
              </a:ext>
            </a:extLst>
          </p:cNvPr>
          <p:cNvGrpSpPr/>
          <p:nvPr/>
        </p:nvGrpSpPr>
        <p:grpSpPr>
          <a:xfrm>
            <a:off x="4488049" y="3503059"/>
            <a:ext cx="163080" cy="159120"/>
            <a:chOff x="4488049" y="3503059"/>
            <a:chExt cx="16308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9A0B18-A6C0-4F9E-8EDB-2FBDD49504E5}"/>
                    </a:ext>
                  </a:extLst>
                </p14:cNvPr>
                <p14:cNvContentPartPr/>
                <p14:nvPr/>
              </p14:nvContentPartPr>
              <p14:xfrm>
                <a:off x="4546009" y="3503059"/>
                <a:ext cx="16560" cy="159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9A0B18-A6C0-4F9E-8EDB-2FBDD49504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37369" y="3494419"/>
                  <a:ext cx="34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B19F6CF-1528-4305-99EF-3293A04B5689}"/>
                    </a:ext>
                  </a:extLst>
                </p14:cNvPr>
                <p14:cNvContentPartPr/>
                <p14:nvPr/>
              </p14:nvContentPartPr>
              <p14:xfrm>
                <a:off x="4488049" y="3570739"/>
                <a:ext cx="163080" cy="47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B19F6CF-1528-4305-99EF-3293A04B568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79049" y="3562099"/>
                  <a:ext cx="1807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BA823A-AF29-4B5B-87C4-A44525FBAD09}"/>
              </a:ext>
            </a:extLst>
          </p:cNvPr>
          <p:cNvGrpSpPr/>
          <p:nvPr/>
        </p:nvGrpSpPr>
        <p:grpSpPr>
          <a:xfrm>
            <a:off x="4249369" y="3744619"/>
            <a:ext cx="660960" cy="456480"/>
            <a:chOff x="4249369" y="3744619"/>
            <a:chExt cx="66096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BAD194-26B3-4833-AFDF-46BF8EE6AE87}"/>
                    </a:ext>
                  </a:extLst>
                </p14:cNvPr>
                <p14:cNvContentPartPr/>
                <p14:nvPr/>
              </p14:nvContentPartPr>
              <p14:xfrm>
                <a:off x="4403809" y="3910219"/>
                <a:ext cx="116640" cy="21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BAD194-26B3-4833-AFDF-46BF8EE6AE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94809" y="3901579"/>
                  <a:ext cx="134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73629B5-8A47-4596-BA18-F90495A3606C}"/>
                    </a:ext>
                  </a:extLst>
                </p14:cNvPr>
                <p14:cNvContentPartPr/>
                <p14:nvPr/>
              </p14:nvContentPartPr>
              <p14:xfrm>
                <a:off x="4640329" y="3900499"/>
                <a:ext cx="103680" cy="27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73629B5-8A47-4596-BA18-F90495A3606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31689" y="3891859"/>
                  <a:ext cx="121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637AB0D-8D73-4BAA-B137-9AD225CC2277}"/>
                    </a:ext>
                  </a:extLst>
                </p14:cNvPr>
                <p14:cNvContentPartPr/>
                <p14:nvPr/>
              </p14:nvContentPartPr>
              <p14:xfrm>
                <a:off x="4637089" y="3917779"/>
                <a:ext cx="105840" cy="163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637AB0D-8D73-4BAA-B137-9AD225CC227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28449" y="3909139"/>
                  <a:ext cx="123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D3ED2D-4D50-40B7-97ED-45A2173B03CF}"/>
                    </a:ext>
                  </a:extLst>
                </p14:cNvPr>
                <p14:cNvContentPartPr/>
                <p14:nvPr/>
              </p14:nvContentPartPr>
              <p14:xfrm>
                <a:off x="4269529" y="3824899"/>
                <a:ext cx="49680" cy="341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D3ED2D-4D50-40B7-97ED-45A2173B03C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60529" y="3816259"/>
                  <a:ext cx="67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994061D-BB49-4E66-984C-16FDD3F83434}"/>
                    </a:ext>
                  </a:extLst>
                </p14:cNvPr>
                <p14:cNvContentPartPr/>
                <p14:nvPr/>
              </p14:nvContentPartPr>
              <p14:xfrm>
                <a:off x="4249369" y="3744619"/>
                <a:ext cx="660960" cy="456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994061D-BB49-4E66-984C-16FDD3F8343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40369" y="3735979"/>
                  <a:ext cx="678600" cy="47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D5AD174-338E-4B0D-92B2-AF8E58C653B9}"/>
                  </a:ext>
                </a:extLst>
              </p14:cNvPr>
              <p14:cNvContentPartPr/>
              <p14:nvPr/>
            </p14:nvContentPartPr>
            <p14:xfrm>
              <a:off x="2129329" y="3091939"/>
              <a:ext cx="1068120" cy="338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D5AD174-338E-4B0D-92B2-AF8E58C653B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120329" y="3083299"/>
                <a:ext cx="10857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BB6E96D-7EEF-4986-9FD5-356646AF2F45}"/>
              </a:ext>
            </a:extLst>
          </p:cNvPr>
          <p:cNvGrpSpPr/>
          <p:nvPr/>
        </p:nvGrpSpPr>
        <p:grpSpPr>
          <a:xfrm>
            <a:off x="1023409" y="1574899"/>
            <a:ext cx="224640" cy="222840"/>
            <a:chOff x="1023409" y="1574899"/>
            <a:chExt cx="2246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8DB5B04-915C-46B2-BAEB-CDB286CFAE26}"/>
                    </a:ext>
                  </a:extLst>
                </p14:cNvPr>
                <p14:cNvContentPartPr/>
                <p14:nvPr/>
              </p14:nvContentPartPr>
              <p14:xfrm>
                <a:off x="1023409" y="1614499"/>
                <a:ext cx="99360" cy="183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8DB5B04-915C-46B2-BAEB-CDB286CFAE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4769" y="1605499"/>
                  <a:ext cx="117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F081356-0D45-4ECB-9480-F3CD2DE4CF87}"/>
                    </a:ext>
                  </a:extLst>
                </p14:cNvPr>
                <p14:cNvContentPartPr/>
                <p14:nvPr/>
              </p14:nvContentPartPr>
              <p14:xfrm>
                <a:off x="1158769" y="1574899"/>
                <a:ext cx="59760" cy="44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F081356-0D45-4ECB-9480-F3CD2DE4CF8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0129" y="1565899"/>
                  <a:ext cx="77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F47FB3-C457-4977-B3E6-251B3D171116}"/>
                    </a:ext>
                  </a:extLst>
                </p14:cNvPr>
                <p14:cNvContentPartPr/>
                <p14:nvPr/>
              </p14:nvContentPartPr>
              <p14:xfrm>
                <a:off x="1147609" y="1602979"/>
                <a:ext cx="100440" cy="138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F47FB3-C457-4977-B3E6-251B3D1711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8969" y="1593979"/>
                  <a:ext cx="1180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E1129BA-016F-4FAB-A854-FC35CE73C455}"/>
              </a:ext>
            </a:extLst>
          </p:cNvPr>
          <p:cNvGrpSpPr/>
          <p:nvPr/>
        </p:nvGrpSpPr>
        <p:grpSpPr>
          <a:xfrm>
            <a:off x="382249" y="3996979"/>
            <a:ext cx="435960" cy="146160"/>
            <a:chOff x="382249" y="3996979"/>
            <a:chExt cx="43596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D7B015-8648-43E1-B153-93CD4783CDFC}"/>
                    </a:ext>
                  </a:extLst>
                </p14:cNvPr>
                <p14:cNvContentPartPr/>
                <p14:nvPr/>
              </p14:nvContentPartPr>
              <p14:xfrm>
                <a:off x="382249" y="4011739"/>
                <a:ext cx="92520" cy="131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D7B015-8648-43E1-B153-93CD4783CD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3249" y="4003099"/>
                  <a:ext cx="110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D349FF-DC18-48AE-A0A2-94D1FA17FFC1}"/>
                    </a:ext>
                  </a:extLst>
                </p14:cNvPr>
                <p14:cNvContentPartPr/>
                <p14:nvPr/>
              </p14:nvContentPartPr>
              <p14:xfrm>
                <a:off x="534889" y="4020379"/>
                <a:ext cx="65520" cy="109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D349FF-DC18-48AE-A0A2-94D1FA17FFC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6249" y="4011739"/>
                  <a:ext cx="83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E00ED2B-CF53-476C-A85F-EE9E78245065}"/>
                    </a:ext>
                  </a:extLst>
                </p14:cNvPr>
                <p14:cNvContentPartPr/>
                <p14:nvPr/>
              </p14:nvContentPartPr>
              <p14:xfrm>
                <a:off x="649729" y="3996979"/>
                <a:ext cx="168480" cy="138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E00ED2B-CF53-476C-A85F-EE9E7824506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0729" y="3987979"/>
                  <a:ext cx="1861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DA472B2-BB41-4F2A-A4DF-1F5901AACA12}"/>
              </a:ext>
            </a:extLst>
          </p:cNvPr>
          <p:cNvGrpSpPr/>
          <p:nvPr/>
        </p:nvGrpSpPr>
        <p:grpSpPr>
          <a:xfrm>
            <a:off x="1039969" y="3867019"/>
            <a:ext cx="2060640" cy="280080"/>
            <a:chOff x="1039969" y="3867019"/>
            <a:chExt cx="20606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2BB8078-7AD5-476A-B7B1-3A3C3E7F2BFE}"/>
                    </a:ext>
                  </a:extLst>
                </p14:cNvPr>
                <p14:cNvContentPartPr/>
                <p14:nvPr/>
              </p14:nvContentPartPr>
              <p14:xfrm>
                <a:off x="1039969" y="3913459"/>
                <a:ext cx="214200" cy="186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2BB8078-7AD5-476A-B7B1-3A3C3E7F2B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1329" y="3904819"/>
                  <a:ext cx="231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9AFD06E-DC8F-4414-9D89-A27E20B53F68}"/>
                    </a:ext>
                  </a:extLst>
                </p14:cNvPr>
                <p14:cNvContentPartPr/>
                <p14:nvPr/>
              </p14:nvContentPartPr>
              <p14:xfrm>
                <a:off x="1274329" y="3980779"/>
                <a:ext cx="113040" cy="88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9AFD06E-DC8F-4414-9D89-A27E20B53F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65329" y="3972139"/>
                  <a:ext cx="130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2B74D2-1D2A-496D-A5FE-85A3459D7E7F}"/>
                    </a:ext>
                  </a:extLst>
                </p14:cNvPr>
                <p14:cNvContentPartPr/>
                <p14:nvPr/>
              </p14:nvContentPartPr>
              <p14:xfrm>
                <a:off x="1389169" y="3882499"/>
                <a:ext cx="113400" cy="22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2B74D2-1D2A-496D-A5FE-85A3459D7E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80529" y="3873859"/>
                  <a:ext cx="131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3F441A-80CF-4D13-ABDE-9137F05DA2F3}"/>
                    </a:ext>
                  </a:extLst>
                </p14:cNvPr>
                <p14:cNvContentPartPr/>
                <p14:nvPr/>
              </p14:nvContentPartPr>
              <p14:xfrm>
                <a:off x="1556209" y="3872419"/>
                <a:ext cx="117360" cy="222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3F441A-80CF-4D13-ABDE-9137F05DA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47209" y="3863779"/>
                  <a:ext cx="135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D901018-4777-4F27-A6FE-A89E44794A2C}"/>
                    </a:ext>
                  </a:extLst>
                </p14:cNvPr>
                <p14:cNvContentPartPr/>
                <p14:nvPr/>
              </p14:nvContentPartPr>
              <p14:xfrm>
                <a:off x="1687249" y="3976459"/>
                <a:ext cx="59760" cy="80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D901018-4777-4F27-A6FE-A89E44794A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78609" y="3967459"/>
                  <a:ext cx="77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D0ABBB-73FD-4083-B662-901C603DE5F6}"/>
                    </a:ext>
                  </a:extLst>
                </p14:cNvPr>
                <p14:cNvContentPartPr/>
                <p14:nvPr/>
              </p14:nvContentPartPr>
              <p14:xfrm>
                <a:off x="1766809" y="3893659"/>
                <a:ext cx="106920" cy="183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D0ABBB-73FD-4083-B662-901C603DE5F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57809" y="3884659"/>
                  <a:ext cx="124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266589D-FD70-4030-B07B-F6C6AEC7F506}"/>
                    </a:ext>
                  </a:extLst>
                </p14:cNvPr>
                <p14:cNvContentPartPr/>
                <p14:nvPr/>
              </p14:nvContentPartPr>
              <p14:xfrm>
                <a:off x="1957249" y="3889699"/>
                <a:ext cx="16200" cy="144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266589D-FD70-4030-B07B-F6C6AEC7F5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48609" y="3881059"/>
                  <a:ext cx="3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DC4781-5DA7-4BB5-BBD3-01D92755EAA3}"/>
                    </a:ext>
                  </a:extLst>
                </p14:cNvPr>
                <p14:cNvContentPartPr/>
                <p14:nvPr/>
              </p14:nvContentPartPr>
              <p14:xfrm>
                <a:off x="1963729" y="3882499"/>
                <a:ext cx="114840" cy="118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DC4781-5DA7-4BB5-BBD3-01D92755EAA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954729" y="3873859"/>
                  <a:ext cx="132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5DBD718-0320-4A96-9DB1-08048B1C4A18}"/>
                    </a:ext>
                  </a:extLst>
                </p14:cNvPr>
                <p14:cNvContentPartPr/>
                <p14:nvPr/>
              </p14:nvContentPartPr>
              <p14:xfrm>
                <a:off x="1959769" y="3968179"/>
                <a:ext cx="295200" cy="88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5DBD718-0320-4A96-9DB1-08048B1C4A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51129" y="3959539"/>
                  <a:ext cx="312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136E809-3ACC-4F4E-A0D6-55EF020EDDEC}"/>
                    </a:ext>
                  </a:extLst>
                </p14:cNvPr>
                <p14:cNvContentPartPr/>
                <p14:nvPr/>
              </p14:nvContentPartPr>
              <p14:xfrm>
                <a:off x="2146249" y="3977539"/>
                <a:ext cx="117360" cy="80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136E809-3ACC-4F4E-A0D6-55EF020EDDE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37249" y="3968539"/>
                  <a:ext cx="135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3359BF3-96F3-45C1-85C6-D8722EC067E5}"/>
                    </a:ext>
                  </a:extLst>
                </p14:cNvPr>
                <p14:cNvContentPartPr/>
                <p14:nvPr/>
              </p14:nvContentPartPr>
              <p14:xfrm>
                <a:off x="2315449" y="3980779"/>
                <a:ext cx="92880" cy="9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3359BF3-96F3-45C1-85C6-D8722EC067E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06809" y="3971779"/>
                  <a:ext cx="11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87786C-A8DD-4B33-9535-F002F61813BB}"/>
                    </a:ext>
                  </a:extLst>
                </p14:cNvPr>
                <p14:cNvContentPartPr/>
                <p14:nvPr/>
              </p14:nvContentPartPr>
              <p14:xfrm>
                <a:off x="2413009" y="4005979"/>
                <a:ext cx="180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87786C-A8DD-4B33-9535-F002F61813B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04369" y="3997339"/>
                  <a:ext cx="197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8197178-0134-4CCF-A9A2-3E1BE863440C}"/>
                    </a:ext>
                  </a:extLst>
                </p14:cNvPr>
                <p14:cNvContentPartPr/>
                <p14:nvPr/>
              </p14:nvContentPartPr>
              <p14:xfrm>
                <a:off x="2656369" y="3867019"/>
                <a:ext cx="38520" cy="207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8197178-0134-4CCF-A9A2-3E1BE863440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47729" y="3858379"/>
                  <a:ext cx="56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B4E24E4-D729-4BA6-BB1D-EF55798F3B7D}"/>
                    </a:ext>
                  </a:extLst>
                </p14:cNvPr>
                <p14:cNvContentPartPr/>
                <p14:nvPr/>
              </p14:nvContentPartPr>
              <p14:xfrm>
                <a:off x="2694529" y="4006339"/>
                <a:ext cx="65520" cy="92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B4E24E4-D729-4BA6-BB1D-EF55798F3B7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85889" y="3997339"/>
                  <a:ext cx="8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2D4FC45-F917-423F-8FDA-FEC726409B43}"/>
                    </a:ext>
                  </a:extLst>
                </p14:cNvPr>
                <p14:cNvContentPartPr/>
                <p14:nvPr/>
              </p14:nvContentPartPr>
              <p14:xfrm>
                <a:off x="2814769" y="3932179"/>
                <a:ext cx="28440" cy="64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2D4FC45-F917-423F-8FDA-FEC726409B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05769" y="3923179"/>
                  <a:ext cx="46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82233CD-E60E-4CB3-9E69-9CBD4C7759EB}"/>
                    </a:ext>
                  </a:extLst>
                </p14:cNvPr>
                <p14:cNvContentPartPr/>
                <p14:nvPr/>
              </p14:nvContentPartPr>
              <p14:xfrm>
                <a:off x="2823769" y="4059259"/>
                <a:ext cx="17280" cy="26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82233CD-E60E-4CB3-9E69-9CBD4C7759E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15129" y="4050619"/>
                  <a:ext cx="34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62A236-5DA3-400C-939B-06D95E84FF5D}"/>
                    </a:ext>
                  </a:extLst>
                </p14:cNvPr>
                <p14:cNvContentPartPr/>
                <p14:nvPr/>
              </p14:nvContentPartPr>
              <p14:xfrm>
                <a:off x="2911969" y="3921379"/>
                <a:ext cx="29520" cy="184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62A236-5DA3-400C-939B-06D95E84FF5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903329" y="3912379"/>
                  <a:ext cx="47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9C19872-573A-43CA-819C-3BFB34C7A643}"/>
                    </a:ext>
                  </a:extLst>
                </p14:cNvPr>
                <p14:cNvContentPartPr/>
                <p14:nvPr/>
              </p14:nvContentPartPr>
              <p14:xfrm>
                <a:off x="3056689" y="3906619"/>
                <a:ext cx="43920" cy="175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9C19872-573A-43CA-819C-3BFB34C7A6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48049" y="3897619"/>
                  <a:ext cx="615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875595D-0075-48F0-90F3-265764431904}"/>
              </a:ext>
            </a:extLst>
          </p:cNvPr>
          <p:cNvGrpSpPr/>
          <p:nvPr/>
        </p:nvGrpSpPr>
        <p:grpSpPr>
          <a:xfrm>
            <a:off x="888049" y="4212259"/>
            <a:ext cx="1333440" cy="291240"/>
            <a:chOff x="888049" y="4212259"/>
            <a:chExt cx="13334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D71B0F3-D6E9-40AD-BD8D-D3608A0B0990}"/>
                    </a:ext>
                  </a:extLst>
                </p14:cNvPr>
                <p14:cNvContentPartPr/>
                <p14:nvPr/>
              </p14:nvContentPartPr>
              <p14:xfrm>
                <a:off x="931249" y="4277419"/>
                <a:ext cx="30960" cy="226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D71B0F3-D6E9-40AD-BD8D-D3608A0B099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2609" y="4268779"/>
                  <a:ext cx="48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DD45D05-F9CA-4B90-A959-2020832ED136}"/>
                    </a:ext>
                  </a:extLst>
                </p14:cNvPr>
                <p14:cNvContentPartPr/>
                <p14:nvPr/>
              </p14:nvContentPartPr>
              <p14:xfrm>
                <a:off x="888049" y="4318819"/>
                <a:ext cx="167760" cy="77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DD45D05-F9CA-4B90-A959-2020832ED13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9409" y="4309819"/>
                  <a:ext cx="18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256C036-D315-4CE4-9D99-E9061B530A22}"/>
                    </a:ext>
                  </a:extLst>
                </p14:cNvPr>
                <p14:cNvContentPartPr/>
                <p14:nvPr/>
              </p14:nvContentPartPr>
              <p14:xfrm>
                <a:off x="1139329" y="4225939"/>
                <a:ext cx="150480" cy="241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256C036-D315-4CE4-9D99-E9061B530A2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0689" y="4216939"/>
                  <a:ext cx="168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FF85734-CB64-4927-ADDE-1B4725836EA8}"/>
                    </a:ext>
                  </a:extLst>
                </p14:cNvPr>
                <p14:cNvContentPartPr/>
                <p14:nvPr/>
              </p14:nvContentPartPr>
              <p14:xfrm>
                <a:off x="1381249" y="4258339"/>
                <a:ext cx="16200" cy="201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FF85734-CB64-4927-ADDE-1B4725836E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72609" y="4249699"/>
                  <a:ext cx="33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F72D6A5-4EB7-4EF6-8D8D-8075B4AB2AF8}"/>
                    </a:ext>
                  </a:extLst>
                </p14:cNvPr>
                <p14:cNvContentPartPr/>
                <p14:nvPr/>
              </p14:nvContentPartPr>
              <p14:xfrm>
                <a:off x="1455049" y="4301899"/>
                <a:ext cx="68040" cy="158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F72D6A5-4EB7-4EF6-8D8D-8075B4AB2AF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46049" y="4293259"/>
                  <a:ext cx="8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D4583AA-8503-490F-B0A2-93ED26C7C489}"/>
                    </a:ext>
                  </a:extLst>
                </p14:cNvPr>
                <p14:cNvContentPartPr/>
                <p14:nvPr/>
              </p14:nvContentPartPr>
              <p14:xfrm>
                <a:off x="1599769" y="4382899"/>
                <a:ext cx="25560" cy="56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D4583AA-8503-490F-B0A2-93ED26C7C48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91129" y="4373899"/>
                  <a:ext cx="43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B42957D-65E1-4ED5-BD6D-030B0718A2A2}"/>
                    </a:ext>
                  </a:extLst>
                </p14:cNvPr>
                <p14:cNvContentPartPr/>
                <p14:nvPr/>
              </p14:nvContentPartPr>
              <p14:xfrm>
                <a:off x="1711369" y="4321339"/>
                <a:ext cx="135000" cy="137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B42957D-65E1-4ED5-BD6D-030B0718A2A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02729" y="4312339"/>
                  <a:ext cx="152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D8A7BEF-F521-4434-A829-AFEB54F85DEF}"/>
                    </a:ext>
                  </a:extLst>
                </p14:cNvPr>
                <p14:cNvContentPartPr/>
                <p14:nvPr/>
              </p14:nvContentPartPr>
              <p14:xfrm>
                <a:off x="1871569" y="4351939"/>
                <a:ext cx="131040" cy="106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D8A7BEF-F521-4434-A829-AFEB54F85DE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862569" y="4343299"/>
                  <a:ext cx="148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BDD786-DF78-4B02-95B6-171336A134FC}"/>
                    </a:ext>
                  </a:extLst>
                </p14:cNvPr>
                <p14:cNvContentPartPr/>
                <p14:nvPr/>
              </p14:nvContentPartPr>
              <p14:xfrm>
                <a:off x="2061289" y="4318459"/>
                <a:ext cx="47160" cy="120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BDD786-DF78-4B02-95B6-171336A134F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052289" y="4309459"/>
                  <a:ext cx="64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B893E2D-6CFB-42EF-9437-BAF0D5776390}"/>
                    </a:ext>
                  </a:extLst>
                </p14:cNvPr>
                <p14:cNvContentPartPr/>
                <p14:nvPr/>
              </p14:nvContentPartPr>
              <p14:xfrm>
                <a:off x="2207809" y="4212259"/>
                <a:ext cx="13680" cy="199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B893E2D-6CFB-42EF-9437-BAF0D577639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99169" y="4203619"/>
                  <a:ext cx="3132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8A814F2-9B46-4E41-819E-A205D3202E02}"/>
              </a:ext>
            </a:extLst>
          </p:cNvPr>
          <p:cNvGrpSpPr/>
          <p:nvPr/>
        </p:nvGrpSpPr>
        <p:grpSpPr>
          <a:xfrm>
            <a:off x="2436409" y="4236739"/>
            <a:ext cx="602640" cy="227160"/>
            <a:chOff x="2436409" y="4236739"/>
            <a:chExt cx="60264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1C9F686-4A81-4D58-8B05-0F9728EEFA09}"/>
                    </a:ext>
                  </a:extLst>
                </p14:cNvPr>
                <p14:cNvContentPartPr/>
                <p14:nvPr/>
              </p14:nvContentPartPr>
              <p14:xfrm>
                <a:off x="2436409" y="4301539"/>
                <a:ext cx="116640" cy="1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1C9F686-4A81-4D58-8B05-0F9728EEFA0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27409" y="4292539"/>
                  <a:ext cx="134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FB908F0-C9B4-47F5-A59C-EF584C217AEC}"/>
                    </a:ext>
                  </a:extLst>
                </p14:cNvPr>
                <p14:cNvContentPartPr/>
                <p14:nvPr/>
              </p14:nvContentPartPr>
              <p14:xfrm>
                <a:off x="2470609" y="4354099"/>
                <a:ext cx="113760" cy="20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FB908F0-C9B4-47F5-A59C-EF584C217A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461969" y="4345099"/>
                  <a:ext cx="131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505F207-1F5A-4D93-BBF2-A18488FE196A}"/>
                    </a:ext>
                  </a:extLst>
                </p14:cNvPr>
                <p14:cNvContentPartPr/>
                <p14:nvPr/>
              </p14:nvContentPartPr>
              <p14:xfrm>
                <a:off x="2719729" y="4280299"/>
                <a:ext cx="115200" cy="183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505F207-1F5A-4D93-BBF2-A18488FE196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10729" y="4271659"/>
                  <a:ext cx="132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47B587E-869A-496D-BFC2-3B8DD79404F8}"/>
                    </a:ext>
                  </a:extLst>
                </p14:cNvPr>
                <p14:cNvContentPartPr/>
                <p14:nvPr/>
              </p14:nvContentPartPr>
              <p14:xfrm>
                <a:off x="2917729" y="4269139"/>
                <a:ext cx="68760" cy="63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47B587E-869A-496D-BFC2-3B8DD79404F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908729" y="4260499"/>
                  <a:ext cx="86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8346D3C-82B6-4071-90C3-8025CDFDB0EF}"/>
                    </a:ext>
                  </a:extLst>
                </p14:cNvPr>
                <p14:cNvContentPartPr/>
                <p14:nvPr/>
              </p14:nvContentPartPr>
              <p14:xfrm>
                <a:off x="2974969" y="4236739"/>
                <a:ext cx="64080" cy="195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8346D3C-82B6-4071-90C3-8025CDFDB0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965969" y="4227739"/>
                  <a:ext cx="817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E06B257-94F8-4DA0-8AAF-8E34BC6A1728}"/>
              </a:ext>
            </a:extLst>
          </p:cNvPr>
          <p:cNvGrpSpPr/>
          <p:nvPr/>
        </p:nvGrpSpPr>
        <p:grpSpPr>
          <a:xfrm>
            <a:off x="959329" y="4581619"/>
            <a:ext cx="576360" cy="230040"/>
            <a:chOff x="959329" y="4581619"/>
            <a:chExt cx="57636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46D87DC-1675-4702-B7DE-92478ED65E33}"/>
                    </a:ext>
                  </a:extLst>
                </p14:cNvPr>
                <p14:cNvContentPartPr/>
                <p14:nvPr/>
              </p14:nvContentPartPr>
              <p14:xfrm>
                <a:off x="994249" y="4612219"/>
                <a:ext cx="11520" cy="199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46D87DC-1675-4702-B7DE-92478ED65E3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85609" y="4603579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7AEB9DD-8590-4AD2-86DC-991F213665FC}"/>
                    </a:ext>
                  </a:extLst>
                </p14:cNvPr>
                <p14:cNvContentPartPr/>
                <p14:nvPr/>
              </p14:nvContentPartPr>
              <p14:xfrm>
                <a:off x="959329" y="4702939"/>
                <a:ext cx="148320" cy="43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7AEB9DD-8590-4AD2-86DC-991F213665F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0329" y="4693939"/>
                  <a:ext cx="165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A9EAFD7-C6B4-4CCF-A60A-87BF9ED575DE}"/>
                    </a:ext>
                  </a:extLst>
                </p14:cNvPr>
                <p14:cNvContentPartPr/>
                <p14:nvPr/>
              </p14:nvContentPartPr>
              <p14:xfrm>
                <a:off x="1135369" y="4595299"/>
                <a:ext cx="193320" cy="186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A9EAFD7-C6B4-4CCF-A60A-87BF9ED575D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6729" y="4586299"/>
                  <a:ext cx="210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93635E-132B-44EB-9F15-882F895F6318}"/>
                    </a:ext>
                  </a:extLst>
                </p14:cNvPr>
                <p14:cNvContentPartPr/>
                <p14:nvPr/>
              </p14:nvContentPartPr>
              <p14:xfrm>
                <a:off x="1334809" y="4581619"/>
                <a:ext cx="103320" cy="197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93635E-132B-44EB-9F15-882F895F631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26169" y="4572979"/>
                  <a:ext cx="12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B604FB0-6CB9-409F-BF74-C99D36CE94E6}"/>
                    </a:ext>
                  </a:extLst>
                </p14:cNvPr>
                <p14:cNvContentPartPr/>
                <p14:nvPr/>
              </p14:nvContentPartPr>
              <p14:xfrm>
                <a:off x="1519849" y="4745059"/>
                <a:ext cx="15840" cy="18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B604FB0-6CB9-409F-BF74-C99D36CE94E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10849" y="4736419"/>
                  <a:ext cx="33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EEEA4CE-C949-4A5B-ACF1-A0C393B00057}"/>
              </a:ext>
            </a:extLst>
          </p:cNvPr>
          <p:cNvGrpSpPr/>
          <p:nvPr/>
        </p:nvGrpSpPr>
        <p:grpSpPr>
          <a:xfrm>
            <a:off x="1700929" y="4578379"/>
            <a:ext cx="612000" cy="203760"/>
            <a:chOff x="1700929" y="4578379"/>
            <a:chExt cx="6120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83103BA-91E5-488E-A5CD-3EBEC277BA4C}"/>
                    </a:ext>
                  </a:extLst>
                </p14:cNvPr>
                <p14:cNvContentPartPr/>
                <p14:nvPr/>
              </p14:nvContentPartPr>
              <p14:xfrm>
                <a:off x="1700929" y="4637059"/>
                <a:ext cx="83520" cy="120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83103BA-91E5-488E-A5CD-3EBEC277BA4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92289" y="4628419"/>
                  <a:ext cx="101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49210D3-3D2A-4DED-9B5F-2BAAC5FE8254}"/>
                    </a:ext>
                  </a:extLst>
                </p14:cNvPr>
                <p14:cNvContentPartPr/>
                <p14:nvPr/>
              </p14:nvContentPartPr>
              <p14:xfrm>
                <a:off x="1846369" y="4645699"/>
                <a:ext cx="134280" cy="136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49210D3-3D2A-4DED-9B5F-2BAAC5FE825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37369" y="4637059"/>
                  <a:ext cx="151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5F9AB84-F60E-453A-A697-9D7C89C69D4C}"/>
                    </a:ext>
                  </a:extLst>
                </p14:cNvPr>
                <p14:cNvContentPartPr/>
                <p14:nvPr/>
              </p14:nvContentPartPr>
              <p14:xfrm>
                <a:off x="2013409" y="4619779"/>
                <a:ext cx="43920" cy="100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5F9AB84-F60E-453A-A697-9D7C89C69D4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04409" y="4610779"/>
                  <a:ext cx="61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487F158-6863-456A-8746-23B353D48E49}"/>
                    </a:ext>
                  </a:extLst>
                </p14:cNvPr>
                <p14:cNvContentPartPr/>
                <p14:nvPr/>
              </p14:nvContentPartPr>
              <p14:xfrm>
                <a:off x="2160289" y="4578379"/>
                <a:ext cx="152640" cy="156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87F158-6863-456A-8746-23B353D48E4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51649" y="4569739"/>
                  <a:ext cx="1702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58B8838-2238-4BC4-908D-FAB462F66DB8}"/>
              </a:ext>
            </a:extLst>
          </p:cNvPr>
          <p:cNvGrpSpPr/>
          <p:nvPr/>
        </p:nvGrpSpPr>
        <p:grpSpPr>
          <a:xfrm>
            <a:off x="2506249" y="4629139"/>
            <a:ext cx="117000" cy="56160"/>
            <a:chOff x="2506249" y="4629139"/>
            <a:chExt cx="11700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77DA2EF-686F-47F9-9C77-74CCC7D5B448}"/>
                    </a:ext>
                  </a:extLst>
                </p14:cNvPr>
                <p14:cNvContentPartPr/>
                <p14:nvPr/>
              </p14:nvContentPartPr>
              <p14:xfrm>
                <a:off x="2506249" y="4629139"/>
                <a:ext cx="88560" cy="18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77DA2EF-686F-47F9-9C77-74CCC7D5B44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97249" y="4620139"/>
                  <a:ext cx="10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5CBB7DD-D198-424F-AEE8-54228B96B780}"/>
                    </a:ext>
                  </a:extLst>
                </p14:cNvPr>
                <p14:cNvContentPartPr/>
                <p14:nvPr/>
              </p14:nvContentPartPr>
              <p14:xfrm>
                <a:off x="2511649" y="4658659"/>
                <a:ext cx="111600" cy="26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5CBB7DD-D198-424F-AEE8-54228B96B78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502649" y="4649659"/>
                  <a:ext cx="1292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E84E6D9-9DF0-43BC-85C2-42C42B4BC1EF}"/>
              </a:ext>
            </a:extLst>
          </p:cNvPr>
          <p:cNvGrpSpPr/>
          <p:nvPr/>
        </p:nvGrpSpPr>
        <p:grpSpPr>
          <a:xfrm>
            <a:off x="2744929" y="4543819"/>
            <a:ext cx="479520" cy="236880"/>
            <a:chOff x="2744929" y="4543819"/>
            <a:chExt cx="4795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84F4C63-0844-4DB3-9A6A-AF676698CCE0}"/>
                    </a:ext>
                  </a:extLst>
                </p14:cNvPr>
                <p14:cNvContentPartPr/>
                <p14:nvPr/>
              </p14:nvContentPartPr>
              <p14:xfrm>
                <a:off x="2744929" y="4562179"/>
                <a:ext cx="95760" cy="218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84F4C63-0844-4DB3-9A6A-AF676698CCE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35929" y="4553539"/>
                  <a:ext cx="113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9F2FE51-8C77-476A-A8B4-06CC03841F6E}"/>
                    </a:ext>
                  </a:extLst>
                </p14:cNvPr>
                <p14:cNvContentPartPr/>
                <p14:nvPr/>
              </p14:nvContentPartPr>
              <p14:xfrm>
                <a:off x="2900809" y="4563979"/>
                <a:ext cx="138600" cy="41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9F2FE51-8C77-476A-A8B4-06CC03841F6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91809" y="4555339"/>
                  <a:ext cx="156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DB12F5C-3B53-4F83-9272-8F9ED4BC0BCF}"/>
                    </a:ext>
                  </a:extLst>
                </p14:cNvPr>
                <p14:cNvContentPartPr/>
                <p14:nvPr/>
              </p14:nvContentPartPr>
              <p14:xfrm>
                <a:off x="2924929" y="4590619"/>
                <a:ext cx="115200" cy="185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DB12F5C-3B53-4F83-9272-8F9ED4BC0BC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15929" y="4581619"/>
                  <a:ext cx="132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A2D15D5-3200-4CC7-90C0-AC4849C59090}"/>
                    </a:ext>
                  </a:extLst>
                </p14:cNvPr>
                <p14:cNvContentPartPr/>
                <p14:nvPr/>
              </p14:nvContentPartPr>
              <p14:xfrm>
                <a:off x="3140929" y="4543819"/>
                <a:ext cx="83520" cy="2358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A2D15D5-3200-4CC7-90C0-AC4849C5909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32289" y="4535179"/>
                  <a:ext cx="10116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2E22CF4-1504-4CE4-9E1E-2244FA139C35}"/>
              </a:ext>
            </a:extLst>
          </p:cNvPr>
          <p:cNvGrpSpPr/>
          <p:nvPr/>
        </p:nvGrpSpPr>
        <p:grpSpPr>
          <a:xfrm>
            <a:off x="2725489" y="135259"/>
            <a:ext cx="1073160" cy="700920"/>
            <a:chOff x="2725489" y="135259"/>
            <a:chExt cx="1073160" cy="70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8CB0E9D-491A-4BED-B709-5C5DFC839DDF}"/>
                    </a:ext>
                  </a:extLst>
                </p14:cNvPr>
                <p14:cNvContentPartPr/>
                <p14:nvPr/>
              </p14:nvContentPartPr>
              <p14:xfrm>
                <a:off x="2725489" y="669499"/>
                <a:ext cx="141120" cy="166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8CB0E9D-491A-4BED-B709-5C5DFC839D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16489" y="660859"/>
                  <a:ext cx="158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743812-7027-407B-AD4A-6195E4C05D3A}"/>
                    </a:ext>
                  </a:extLst>
                </p14:cNvPr>
                <p14:cNvContentPartPr/>
                <p14:nvPr/>
              </p14:nvContentPartPr>
              <p14:xfrm>
                <a:off x="2900089" y="588499"/>
                <a:ext cx="57600" cy="112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743812-7027-407B-AD4A-6195E4C05D3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91089" y="579499"/>
                  <a:ext cx="75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DB9E6F6-53AE-4910-AB58-CF1F0E449ED0}"/>
                    </a:ext>
                  </a:extLst>
                </p14:cNvPr>
                <p14:cNvContentPartPr/>
                <p14:nvPr/>
              </p14:nvContentPartPr>
              <p14:xfrm>
                <a:off x="3000169" y="412819"/>
                <a:ext cx="91440" cy="271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DB9E6F6-53AE-4910-AB58-CF1F0E449ED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991169" y="403819"/>
                  <a:ext cx="109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6A37FFC-1C6F-41AE-9D13-E667C5CCFA8E}"/>
                    </a:ext>
                  </a:extLst>
                </p14:cNvPr>
                <p14:cNvContentPartPr/>
                <p14:nvPr/>
              </p14:nvContentPartPr>
              <p14:xfrm>
                <a:off x="3109609" y="376459"/>
                <a:ext cx="132120" cy="180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6A37FFC-1C6F-41AE-9D13-E667C5CCFA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100969" y="367459"/>
                  <a:ext cx="149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0883090-C8E7-4898-A8C7-E734AD5ED764}"/>
                    </a:ext>
                  </a:extLst>
                </p14:cNvPr>
                <p14:cNvContentPartPr/>
                <p14:nvPr/>
              </p14:nvContentPartPr>
              <p14:xfrm>
                <a:off x="3251449" y="437299"/>
                <a:ext cx="50040" cy="78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0883090-C8E7-4898-A8C7-E734AD5ED76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242809" y="428299"/>
                  <a:ext cx="6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FB13561-4853-45D4-8DDE-868A72F4769F}"/>
                    </a:ext>
                  </a:extLst>
                </p14:cNvPr>
                <p14:cNvContentPartPr/>
                <p14:nvPr/>
              </p14:nvContentPartPr>
              <p14:xfrm>
                <a:off x="3318049" y="303739"/>
                <a:ext cx="84600" cy="18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FB13561-4853-45D4-8DDE-868A72F4769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309409" y="295099"/>
                  <a:ext cx="102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41280DB-479B-4E08-B09A-F2F5CBEC675D}"/>
                    </a:ext>
                  </a:extLst>
                </p14:cNvPr>
                <p14:cNvContentPartPr/>
                <p14:nvPr/>
              </p14:nvContentPartPr>
              <p14:xfrm>
                <a:off x="3535129" y="276739"/>
                <a:ext cx="48600" cy="10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41280DB-479B-4E08-B09A-F2F5CBEC675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26129" y="268099"/>
                  <a:ext cx="66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2B81B16-DADD-4C0B-BDE0-6AA15B276BF4}"/>
                    </a:ext>
                  </a:extLst>
                </p14:cNvPr>
                <p14:cNvContentPartPr/>
                <p14:nvPr/>
              </p14:nvContentPartPr>
              <p14:xfrm>
                <a:off x="3594169" y="137419"/>
                <a:ext cx="134280" cy="183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2B81B16-DADD-4C0B-BDE0-6AA15B276BF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85529" y="128779"/>
                  <a:ext cx="151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645B61E-330A-4BE7-85C3-9714A6732C2E}"/>
                    </a:ext>
                  </a:extLst>
                </p14:cNvPr>
                <p14:cNvContentPartPr/>
                <p14:nvPr/>
              </p14:nvContentPartPr>
              <p14:xfrm>
                <a:off x="3774529" y="135259"/>
                <a:ext cx="24120" cy="1195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645B61E-330A-4BE7-85C3-9714A6732C2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65529" y="126259"/>
                  <a:ext cx="417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6CF131C-A2F0-449E-880A-11938BB189B4}"/>
              </a:ext>
            </a:extLst>
          </p:cNvPr>
          <p:cNvGrpSpPr/>
          <p:nvPr/>
        </p:nvGrpSpPr>
        <p:grpSpPr>
          <a:xfrm>
            <a:off x="1915849" y="1624219"/>
            <a:ext cx="978480" cy="287280"/>
            <a:chOff x="1915849" y="1624219"/>
            <a:chExt cx="97848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351574-BFC2-4840-B406-2E68E41749BB}"/>
                    </a:ext>
                  </a:extLst>
                </p14:cNvPr>
                <p14:cNvContentPartPr/>
                <p14:nvPr/>
              </p14:nvContentPartPr>
              <p14:xfrm>
                <a:off x="1915849" y="1794499"/>
                <a:ext cx="139320" cy="117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351574-BFC2-4840-B406-2E68E41749B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07209" y="1785859"/>
                  <a:ext cx="156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8DF4DED-27D4-4BB6-843B-113873A9107E}"/>
                    </a:ext>
                  </a:extLst>
                </p14:cNvPr>
                <p14:cNvContentPartPr/>
                <p14:nvPr/>
              </p14:nvContentPartPr>
              <p14:xfrm>
                <a:off x="2072449" y="1805299"/>
                <a:ext cx="86400" cy="97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8DF4DED-27D4-4BB6-843B-113873A9107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63449" y="1796659"/>
                  <a:ext cx="104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D1D64E4-B9D0-453F-8895-D11D3C299F46}"/>
                    </a:ext>
                  </a:extLst>
                </p14:cNvPr>
                <p14:cNvContentPartPr/>
                <p14:nvPr/>
              </p14:nvContentPartPr>
              <p14:xfrm>
                <a:off x="2180809" y="1700899"/>
                <a:ext cx="76320" cy="183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D1D64E4-B9D0-453F-8895-D11D3C299F4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171809" y="1692259"/>
                  <a:ext cx="93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AB7EEB0-717B-4B4E-ACCC-22E9AFBADB7D}"/>
                    </a:ext>
                  </a:extLst>
                </p14:cNvPr>
                <p14:cNvContentPartPr/>
                <p14:nvPr/>
              </p14:nvContentPartPr>
              <p14:xfrm>
                <a:off x="2281609" y="1703419"/>
                <a:ext cx="140760" cy="157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AB7EEB0-717B-4B4E-ACCC-22E9AFBADB7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272609" y="1694779"/>
                  <a:ext cx="158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3447508-B43E-4F84-A78C-D6D946B9514A}"/>
                    </a:ext>
                  </a:extLst>
                </p14:cNvPr>
                <p14:cNvContentPartPr/>
                <p14:nvPr/>
              </p14:nvContentPartPr>
              <p14:xfrm>
                <a:off x="2439289" y="1677139"/>
                <a:ext cx="75600" cy="174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3447508-B43E-4F84-A78C-D6D946B9514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30289" y="1668499"/>
                  <a:ext cx="93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2A8FF9F-0905-4FAC-B631-B3F1D8428628}"/>
                    </a:ext>
                  </a:extLst>
                </p14:cNvPr>
                <p14:cNvContentPartPr/>
                <p14:nvPr/>
              </p14:nvContentPartPr>
              <p14:xfrm>
                <a:off x="2607409" y="1725019"/>
                <a:ext cx="65520" cy="82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2A8FF9F-0905-4FAC-B631-B3F1D842862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598769" y="1716019"/>
                  <a:ext cx="83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714D234-5755-4A9D-B290-6F881FBDBB44}"/>
                    </a:ext>
                  </a:extLst>
                </p14:cNvPr>
                <p14:cNvContentPartPr/>
                <p14:nvPr/>
              </p14:nvContentPartPr>
              <p14:xfrm>
                <a:off x="2690929" y="1735819"/>
                <a:ext cx="69480" cy="60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714D234-5755-4A9D-B290-6F881FBDBB4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82289" y="1726819"/>
                  <a:ext cx="87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2F3CE3B-46C3-467E-A14E-C745C0B1F124}"/>
                    </a:ext>
                  </a:extLst>
                </p14:cNvPr>
                <p14:cNvContentPartPr/>
                <p14:nvPr/>
              </p14:nvContentPartPr>
              <p14:xfrm>
                <a:off x="2815489" y="1624219"/>
                <a:ext cx="78840" cy="1461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2F3CE3B-46C3-467E-A14E-C745C0B1F12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06489" y="1615219"/>
                  <a:ext cx="9648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90E15-9E34-4E13-BE24-A7ED16CA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2"/>
            <a:ext cx="9144000" cy="51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2EFE2EDA-0D98-4A2F-9A0F-4BA48D8D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85823"/>
            <a:ext cx="8178799" cy="2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14456-3DED-4D70-B86F-C279FD8DB27C}"/>
                  </a:ext>
                </a:extLst>
              </p14:cNvPr>
              <p14:cNvContentPartPr/>
              <p14:nvPr/>
            </p14:nvContentPartPr>
            <p14:xfrm>
              <a:off x="2629009" y="1111939"/>
              <a:ext cx="78480" cy="25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14456-3DED-4D70-B86F-C279FD8DB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0369" y="1102939"/>
                <a:ext cx="96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FBDB40-87B5-4885-B3BE-CE393C511598}"/>
                  </a:ext>
                </a:extLst>
              </p14:cNvPr>
              <p14:cNvContentPartPr/>
              <p14:nvPr/>
            </p14:nvContentPartPr>
            <p14:xfrm>
              <a:off x="3558169" y="1133899"/>
              <a:ext cx="90000" cy="21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FBDB40-87B5-4885-B3BE-CE393C511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9169" y="1125259"/>
                <a:ext cx="1076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B48CD1-2184-435C-B038-BE8522C7A769}"/>
                  </a:ext>
                </a:extLst>
              </p14:cNvPr>
              <p14:cNvContentPartPr/>
              <p14:nvPr/>
            </p14:nvContentPartPr>
            <p14:xfrm>
              <a:off x="829009" y="2164939"/>
              <a:ext cx="1019520" cy="4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B48CD1-2184-435C-B038-BE8522C7A7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369" y="2155939"/>
                <a:ext cx="10371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30DCB5F-1837-4992-B1C2-24481A89832F}"/>
              </a:ext>
            </a:extLst>
          </p:cNvPr>
          <p:cNvGrpSpPr/>
          <p:nvPr/>
        </p:nvGrpSpPr>
        <p:grpSpPr>
          <a:xfrm>
            <a:off x="4575529" y="1808899"/>
            <a:ext cx="1353960" cy="280800"/>
            <a:chOff x="4575529" y="1808899"/>
            <a:chExt cx="13539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9F7710-DAB2-46BA-A16B-4891326DC74C}"/>
                    </a:ext>
                  </a:extLst>
                </p14:cNvPr>
                <p14:cNvContentPartPr/>
                <p14:nvPr/>
              </p14:nvContentPartPr>
              <p14:xfrm>
                <a:off x="4575529" y="1933099"/>
                <a:ext cx="254160" cy="12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9F7710-DAB2-46BA-A16B-4891326DC7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6889" y="1924459"/>
                  <a:ext cx="27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834DC5-0DE1-4E09-875B-6ED1D7B98A42}"/>
                    </a:ext>
                  </a:extLst>
                </p14:cNvPr>
                <p14:cNvContentPartPr/>
                <p14:nvPr/>
              </p14:nvContentPartPr>
              <p14:xfrm>
                <a:off x="4953529" y="1893499"/>
                <a:ext cx="143640" cy="13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834DC5-0DE1-4E09-875B-6ED1D7B98A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889" y="1884859"/>
                  <a:ext cx="16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2EF453-7B36-4853-BE4D-FE12E0DDA309}"/>
                    </a:ext>
                  </a:extLst>
                </p14:cNvPr>
                <p14:cNvContentPartPr/>
                <p14:nvPr/>
              </p14:nvContentPartPr>
              <p14:xfrm>
                <a:off x="5097889" y="1911139"/>
                <a:ext cx="117000" cy="10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2EF453-7B36-4853-BE4D-FE12E0DDA3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9249" y="1902499"/>
                  <a:ext cx="134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5A7D7B-7FE5-4E36-8794-3BC6CA609D87}"/>
                    </a:ext>
                  </a:extLst>
                </p14:cNvPr>
                <p14:cNvContentPartPr/>
                <p14:nvPr/>
              </p14:nvContentPartPr>
              <p14:xfrm>
                <a:off x="5230369" y="1915459"/>
                <a:ext cx="84600" cy="174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5A7D7B-7FE5-4E36-8794-3BC6CA609D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1729" y="1906459"/>
                  <a:ext cx="102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ADBCC9-E703-4245-B1BF-D283B341E71B}"/>
                    </a:ext>
                  </a:extLst>
                </p14:cNvPr>
                <p14:cNvContentPartPr/>
                <p14:nvPr/>
              </p14:nvContentPartPr>
              <p14:xfrm>
                <a:off x="5348089" y="1901779"/>
                <a:ext cx="10548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ADBCC9-E703-4245-B1BF-D283B341E7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9089" y="1892779"/>
                  <a:ext cx="123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C75CD4-293B-43C4-9D33-5297404ADF09}"/>
                    </a:ext>
                  </a:extLst>
                </p14:cNvPr>
                <p14:cNvContentPartPr/>
                <p14:nvPr/>
              </p14:nvContentPartPr>
              <p14:xfrm>
                <a:off x="5494969" y="1808899"/>
                <a:ext cx="5616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C75CD4-293B-43C4-9D33-5297404ADF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86329" y="1799899"/>
                  <a:ext cx="7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D80406-38AB-4A58-B917-9B4E11E2CBB5}"/>
                    </a:ext>
                  </a:extLst>
                </p14:cNvPr>
                <p14:cNvContentPartPr/>
                <p14:nvPr/>
              </p14:nvContentPartPr>
              <p14:xfrm>
                <a:off x="5572009" y="1890259"/>
                <a:ext cx="72720" cy="147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D80406-38AB-4A58-B917-9B4E11E2CB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3009" y="1881259"/>
                  <a:ext cx="9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57C126-0C3D-47D6-B860-FB662498986C}"/>
                    </a:ext>
                  </a:extLst>
                </p14:cNvPr>
                <p14:cNvContentPartPr/>
                <p14:nvPr/>
              </p14:nvContentPartPr>
              <p14:xfrm>
                <a:off x="5675689" y="1821859"/>
                <a:ext cx="25380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57C126-0C3D-47D6-B860-FB66249898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66689" y="1812859"/>
                  <a:ext cx="2714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FFCA43-185E-4DC5-BE3F-ED12E61D7872}"/>
              </a:ext>
            </a:extLst>
          </p:cNvPr>
          <p:cNvGrpSpPr/>
          <p:nvPr/>
        </p:nvGrpSpPr>
        <p:grpSpPr>
          <a:xfrm>
            <a:off x="6172489" y="1905379"/>
            <a:ext cx="261720" cy="121680"/>
            <a:chOff x="6172489" y="1905379"/>
            <a:chExt cx="26172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AC2B9B-55DB-49E0-8AC5-ED5CA9EE959D}"/>
                    </a:ext>
                  </a:extLst>
                </p14:cNvPr>
                <p14:cNvContentPartPr/>
                <p14:nvPr/>
              </p14:nvContentPartPr>
              <p14:xfrm>
                <a:off x="6172489" y="1905739"/>
                <a:ext cx="1242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AC2B9B-55DB-49E0-8AC5-ED5CA9EE95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3489" y="1897099"/>
                  <a:ext cx="141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69C511-5D31-4E32-B300-740502C535E5}"/>
                    </a:ext>
                  </a:extLst>
                </p14:cNvPr>
                <p14:cNvContentPartPr/>
                <p14:nvPr/>
              </p14:nvContentPartPr>
              <p14:xfrm>
                <a:off x="6361489" y="1905379"/>
                <a:ext cx="72720" cy="12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69C511-5D31-4E32-B300-740502C535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2849" y="1896739"/>
                  <a:ext cx="903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9D9BB-B113-4331-924D-5D391CB7C304}"/>
              </a:ext>
            </a:extLst>
          </p:cNvPr>
          <p:cNvGrpSpPr/>
          <p:nvPr/>
        </p:nvGrpSpPr>
        <p:grpSpPr>
          <a:xfrm>
            <a:off x="6688729" y="1647619"/>
            <a:ext cx="1532160" cy="436680"/>
            <a:chOff x="6688729" y="1647619"/>
            <a:chExt cx="153216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CF08AD-9D73-4A52-97BA-29C44BE8EE9F}"/>
                    </a:ext>
                  </a:extLst>
                </p14:cNvPr>
                <p14:cNvContentPartPr/>
                <p14:nvPr/>
              </p14:nvContentPartPr>
              <p14:xfrm>
                <a:off x="6688729" y="1847059"/>
                <a:ext cx="91080" cy="13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CF08AD-9D73-4A52-97BA-29C44BE8EE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089" y="1838419"/>
                  <a:ext cx="108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D157BA-B863-4373-A8BA-6DAF71794B48}"/>
                    </a:ext>
                  </a:extLst>
                </p14:cNvPr>
                <p14:cNvContentPartPr/>
                <p14:nvPr/>
              </p14:nvContentPartPr>
              <p14:xfrm>
                <a:off x="6799249" y="1836979"/>
                <a:ext cx="16452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D157BA-B863-4373-A8BA-6DAF71794B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90609" y="1827979"/>
                  <a:ext cx="182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E727F06-0FD5-4173-8BED-C28A3BAA9461}"/>
                    </a:ext>
                  </a:extLst>
                </p14:cNvPr>
                <p14:cNvContentPartPr/>
                <p14:nvPr/>
              </p14:nvContentPartPr>
              <p14:xfrm>
                <a:off x="6981769" y="1833739"/>
                <a:ext cx="135360" cy="25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E727F06-0FD5-4173-8BED-C28A3BAA94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73129" y="1825099"/>
                  <a:ext cx="153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F57435-637F-40FC-AA3E-89B3A5F9DE40}"/>
                    </a:ext>
                  </a:extLst>
                </p14:cNvPr>
                <p14:cNvContentPartPr/>
                <p14:nvPr/>
              </p14:nvContentPartPr>
              <p14:xfrm>
                <a:off x="7225489" y="1821499"/>
                <a:ext cx="109440" cy="10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F57435-637F-40FC-AA3E-89B3A5F9D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6489" y="1812499"/>
                  <a:ext cx="127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5B1FC-874D-4CCA-8F79-74B4E8A0D14C}"/>
                    </a:ext>
                  </a:extLst>
                </p14:cNvPr>
                <p14:cNvContentPartPr/>
                <p14:nvPr/>
              </p14:nvContentPartPr>
              <p14:xfrm>
                <a:off x="7385329" y="1797379"/>
                <a:ext cx="90360" cy="20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5B1FC-874D-4CCA-8F79-74B4E8A0D1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6689" y="1788379"/>
                  <a:ext cx="108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3CE77C-6D6A-4386-8C6B-89004730A5FE}"/>
                    </a:ext>
                  </a:extLst>
                </p14:cNvPr>
                <p14:cNvContentPartPr/>
                <p14:nvPr/>
              </p14:nvContentPartPr>
              <p14:xfrm>
                <a:off x="7478569" y="1825819"/>
                <a:ext cx="119880" cy="10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3CE77C-6D6A-4386-8C6B-89004730A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69929" y="1817179"/>
                  <a:ext cx="137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E5E9AB-1665-47AC-A6EE-D8DE5FA801AA}"/>
                    </a:ext>
                  </a:extLst>
                </p14:cNvPr>
                <p14:cNvContentPartPr/>
                <p14:nvPr/>
              </p14:nvContentPartPr>
              <p14:xfrm>
                <a:off x="7641289" y="1816819"/>
                <a:ext cx="282960" cy="103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E5E9AB-1665-47AC-A6EE-D8DE5FA801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32289" y="1807819"/>
                  <a:ext cx="300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FDE144-885F-4C65-8AEC-624A9CDAB29B}"/>
                    </a:ext>
                  </a:extLst>
                </p14:cNvPr>
                <p14:cNvContentPartPr/>
                <p14:nvPr/>
              </p14:nvContentPartPr>
              <p14:xfrm>
                <a:off x="7961329" y="1783699"/>
                <a:ext cx="13176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FDE144-885F-4C65-8AEC-624A9CDAB2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2329" y="1775059"/>
                  <a:ext cx="149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512A39-E4A6-4454-9710-D66CD302CDBE}"/>
                    </a:ext>
                  </a:extLst>
                </p14:cNvPr>
                <p14:cNvContentPartPr/>
                <p14:nvPr/>
              </p14:nvContentPartPr>
              <p14:xfrm>
                <a:off x="8136649" y="1647619"/>
                <a:ext cx="2628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512A39-E4A6-4454-9710-D66CD302CD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7649" y="1638979"/>
                  <a:ext cx="43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892D97-A6E1-477D-A044-2C39F751A40E}"/>
                    </a:ext>
                  </a:extLst>
                </p14:cNvPr>
                <p14:cNvContentPartPr/>
                <p14:nvPr/>
              </p14:nvContentPartPr>
              <p14:xfrm>
                <a:off x="8083729" y="1718899"/>
                <a:ext cx="137160" cy="4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892D97-A6E1-477D-A044-2C39F751A4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5089" y="1710259"/>
                  <a:ext cx="15480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39A893-1148-4DFC-AF93-22B354CFA187}"/>
                  </a:ext>
                </a:extLst>
              </p14:cNvPr>
              <p14:cNvContentPartPr/>
              <p14:nvPr/>
            </p14:nvContentPartPr>
            <p14:xfrm>
              <a:off x="872929" y="2536099"/>
              <a:ext cx="398520" cy="36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39A893-1148-4DFC-AF93-22B354CFA1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4289" y="2527099"/>
                <a:ext cx="41616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F965FD1-F3B9-441B-BAC6-CB6E105CD976}"/>
              </a:ext>
            </a:extLst>
          </p:cNvPr>
          <p:cNvGrpSpPr/>
          <p:nvPr/>
        </p:nvGrpSpPr>
        <p:grpSpPr>
          <a:xfrm>
            <a:off x="2284129" y="2564539"/>
            <a:ext cx="140400" cy="233640"/>
            <a:chOff x="2284129" y="2564539"/>
            <a:chExt cx="1404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CBE81C-C346-4863-8F85-DE872B866961}"/>
                    </a:ext>
                  </a:extLst>
                </p14:cNvPr>
                <p14:cNvContentPartPr/>
                <p14:nvPr/>
              </p14:nvContentPartPr>
              <p14:xfrm>
                <a:off x="2356129" y="2597299"/>
                <a:ext cx="1692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CBE81C-C346-4863-8F85-DE872B8669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7129" y="2588659"/>
                  <a:ext cx="34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0253B2-D24A-4F9F-B1C1-CC776EFAA251}"/>
                    </a:ext>
                  </a:extLst>
                </p14:cNvPr>
                <p14:cNvContentPartPr/>
                <p14:nvPr/>
              </p14:nvContentPartPr>
              <p14:xfrm>
                <a:off x="2284129" y="2564539"/>
                <a:ext cx="140400" cy="9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0253B2-D24A-4F9F-B1C1-CC776EFAA2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75129" y="2555899"/>
                  <a:ext cx="1580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8434FA-AE17-4870-B7A3-C5209C822088}"/>
              </a:ext>
            </a:extLst>
          </p:cNvPr>
          <p:cNvGrpSpPr/>
          <p:nvPr/>
        </p:nvGrpSpPr>
        <p:grpSpPr>
          <a:xfrm>
            <a:off x="918649" y="3311179"/>
            <a:ext cx="898200" cy="302760"/>
            <a:chOff x="918649" y="3311179"/>
            <a:chExt cx="8982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0C04CA-02E8-4FDD-9C6C-27CB81FC88DF}"/>
                    </a:ext>
                  </a:extLst>
                </p14:cNvPr>
                <p14:cNvContentPartPr/>
                <p14:nvPr/>
              </p14:nvContentPartPr>
              <p14:xfrm>
                <a:off x="918649" y="3344299"/>
                <a:ext cx="125640" cy="269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0C04CA-02E8-4FDD-9C6C-27CB81FC88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009" y="3335659"/>
                  <a:ext cx="143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11CDC5-0C8B-4C48-82A3-94F02A2E92CE}"/>
                    </a:ext>
                  </a:extLst>
                </p14:cNvPr>
                <p14:cNvContentPartPr/>
                <p14:nvPr/>
              </p14:nvContentPartPr>
              <p14:xfrm>
                <a:off x="1183969" y="3362659"/>
                <a:ext cx="324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11CDC5-0C8B-4C48-82A3-94F02A2E92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5329" y="3353659"/>
                  <a:ext cx="20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86B1B7-7914-4A23-9852-737330D426A4}"/>
                    </a:ext>
                  </a:extLst>
                </p14:cNvPr>
                <p14:cNvContentPartPr/>
                <p14:nvPr/>
              </p14:nvContentPartPr>
              <p14:xfrm>
                <a:off x="1158769" y="3311179"/>
                <a:ext cx="40680" cy="2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86B1B7-7914-4A23-9852-737330D426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0129" y="3302179"/>
                  <a:ext cx="58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563760-1162-4C6D-A321-BCCA3EA74A1D}"/>
                    </a:ext>
                  </a:extLst>
                </p14:cNvPr>
                <p14:cNvContentPartPr/>
                <p14:nvPr/>
              </p14:nvContentPartPr>
              <p14:xfrm>
                <a:off x="1075609" y="3335299"/>
                <a:ext cx="197640" cy="25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563760-1162-4C6D-A321-BCCA3EA74A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6969" y="3326299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5E66AC-4FBC-4485-92AD-575315ADF3FF}"/>
                    </a:ext>
                  </a:extLst>
                </p14:cNvPr>
                <p14:cNvContentPartPr/>
                <p14:nvPr/>
              </p14:nvContentPartPr>
              <p14:xfrm>
                <a:off x="1126369" y="3465259"/>
                <a:ext cx="12636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5E66AC-4FBC-4485-92AD-575315ADF3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7369" y="3456619"/>
                  <a:ext cx="144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7B9F02-B00F-4A10-9EEB-5B4630B0D33D}"/>
                    </a:ext>
                  </a:extLst>
                </p14:cNvPr>
                <p14:cNvContentPartPr/>
                <p14:nvPr/>
              </p14:nvContentPartPr>
              <p14:xfrm>
                <a:off x="1368289" y="3334219"/>
                <a:ext cx="137520" cy="258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7B9F02-B00F-4A10-9EEB-5B4630B0D3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59289" y="3325579"/>
                  <a:ext cx="155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0A12F7-A66C-4FE3-8158-F5BA29E2750C}"/>
                    </a:ext>
                  </a:extLst>
                </p14:cNvPr>
                <p14:cNvContentPartPr/>
                <p14:nvPr/>
              </p14:nvContentPartPr>
              <p14:xfrm>
                <a:off x="1596889" y="3504859"/>
                <a:ext cx="28440" cy="51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0A12F7-A66C-4FE3-8158-F5BA29E275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87889" y="3496219"/>
                  <a:ext cx="46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8CDEEF-5310-43A2-A674-701CDA6F7278}"/>
                    </a:ext>
                  </a:extLst>
                </p14:cNvPr>
                <p14:cNvContentPartPr/>
                <p14:nvPr/>
              </p14:nvContentPartPr>
              <p14:xfrm>
                <a:off x="1695169" y="3336379"/>
                <a:ext cx="119880" cy="44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8CDEEF-5310-43A2-A674-701CDA6F72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86169" y="3327379"/>
                  <a:ext cx="137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A3C6D6-A3B3-4821-B44E-86B1D7708B81}"/>
                    </a:ext>
                  </a:extLst>
                </p14:cNvPr>
                <p14:cNvContentPartPr/>
                <p14:nvPr/>
              </p14:nvContentPartPr>
              <p14:xfrm>
                <a:off x="1697329" y="3366259"/>
                <a:ext cx="119520" cy="16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A3C6D6-A3B3-4821-B44E-86B1D7708B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88329" y="3357619"/>
                  <a:ext cx="1371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AA0630-553C-482B-AF73-14C97543D4F5}"/>
                  </a:ext>
                </a:extLst>
              </p14:cNvPr>
              <p14:cNvContentPartPr/>
              <p14:nvPr/>
            </p14:nvContentPartPr>
            <p14:xfrm>
              <a:off x="2027809" y="3386779"/>
              <a:ext cx="172800" cy="97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AA0630-553C-482B-AF73-14C97543D4F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18809" y="3377779"/>
                <a:ext cx="19044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8D804D6-6043-4280-9F54-8C39B61D309E}"/>
              </a:ext>
            </a:extLst>
          </p:cNvPr>
          <p:cNvGrpSpPr/>
          <p:nvPr/>
        </p:nvGrpSpPr>
        <p:grpSpPr>
          <a:xfrm>
            <a:off x="2418049" y="3174019"/>
            <a:ext cx="1384920" cy="311760"/>
            <a:chOff x="2418049" y="3174019"/>
            <a:chExt cx="13849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A8CDCD-1367-4207-BF27-126238C0EE14}"/>
                    </a:ext>
                  </a:extLst>
                </p14:cNvPr>
                <p14:cNvContentPartPr/>
                <p14:nvPr/>
              </p14:nvContentPartPr>
              <p14:xfrm>
                <a:off x="2418049" y="3356539"/>
                <a:ext cx="83160" cy="129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A8CDCD-1367-4207-BF27-126238C0EE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09409" y="3347539"/>
                  <a:ext cx="100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EA5D24F-0D5F-4F38-AEFC-2773BABB5608}"/>
                    </a:ext>
                  </a:extLst>
                </p14:cNvPr>
                <p14:cNvContentPartPr/>
                <p14:nvPr/>
              </p14:nvContentPartPr>
              <p14:xfrm>
                <a:off x="2534689" y="3354379"/>
                <a:ext cx="118800" cy="9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EA5D24F-0D5F-4F38-AEFC-2773BABB56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26049" y="3345739"/>
                  <a:ext cx="136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B9A4DB-B329-4D99-BA0A-855DFF74B9A7}"/>
                    </a:ext>
                  </a:extLst>
                </p14:cNvPr>
                <p14:cNvContentPartPr/>
                <p14:nvPr/>
              </p14:nvContentPartPr>
              <p14:xfrm>
                <a:off x="2692729" y="3334939"/>
                <a:ext cx="31320" cy="9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B9A4DB-B329-4D99-BA0A-855DFF74B9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84089" y="3326299"/>
                  <a:ext cx="48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39BB1D-F5FF-4F5B-937D-0D8085E58804}"/>
                    </a:ext>
                  </a:extLst>
                </p14:cNvPr>
                <p14:cNvContentPartPr/>
                <p14:nvPr/>
              </p14:nvContentPartPr>
              <p14:xfrm>
                <a:off x="2755369" y="3329179"/>
                <a:ext cx="94680" cy="8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39BB1D-F5FF-4F5B-937D-0D8085E588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6369" y="3320539"/>
                  <a:ext cx="112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3C44AC-2C33-42F1-A596-96AC7B26C99D}"/>
                    </a:ext>
                  </a:extLst>
                </p14:cNvPr>
                <p14:cNvContentPartPr/>
                <p14:nvPr/>
              </p14:nvContentPartPr>
              <p14:xfrm>
                <a:off x="2944009" y="3213259"/>
                <a:ext cx="99720" cy="205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3C44AC-2C33-42F1-A596-96AC7B26C9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35369" y="3204259"/>
                  <a:ext cx="117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39542-D2E3-4A87-BB7B-298AE6D0C447}"/>
                    </a:ext>
                  </a:extLst>
                </p14:cNvPr>
                <p14:cNvContentPartPr/>
                <p14:nvPr/>
              </p14:nvContentPartPr>
              <p14:xfrm>
                <a:off x="3081169" y="3328459"/>
                <a:ext cx="190080" cy="9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39542-D2E3-4A87-BB7B-298AE6D0C4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2169" y="3319819"/>
                  <a:ext cx="207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E31324-393C-45CB-A527-B9A507A8F3F8}"/>
                    </a:ext>
                  </a:extLst>
                </p14:cNvPr>
                <p14:cNvContentPartPr/>
                <p14:nvPr/>
              </p14:nvContentPartPr>
              <p14:xfrm>
                <a:off x="3314449" y="3202819"/>
                <a:ext cx="3456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E31324-393C-45CB-A527-B9A507A8F3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05809" y="3194179"/>
                  <a:ext cx="52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F3AA27-7875-4AFF-91A3-6E60E8882DD0}"/>
                    </a:ext>
                  </a:extLst>
                </p14:cNvPr>
                <p14:cNvContentPartPr/>
                <p14:nvPr/>
              </p14:nvContentPartPr>
              <p14:xfrm>
                <a:off x="3389329" y="3264739"/>
                <a:ext cx="145440" cy="12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F3AA27-7875-4AFF-91A3-6E60E8882D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80689" y="3255739"/>
                  <a:ext cx="163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33CD24-A78A-4C88-828F-650BCF7A2775}"/>
                    </a:ext>
                  </a:extLst>
                </p14:cNvPr>
                <p14:cNvContentPartPr/>
                <p14:nvPr/>
              </p14:nvContentPartPr>
              <p14:xfrm>
                <a:off x="3553489" y="3174019"/>
                <a:ext cx="55440" cy="202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33CD24-A78A-4C88-828F-650BCF7A27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44489" y="3165379"/>
                  <a:ext cx="73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6CD99A-586A-4DF4-8414-36097916271E}"/>
                    </a:ext>
                  </a:extLst>
                </p14:cNvPr>
                <p14:cNvContentPartPr/>
                <p14:nvPr/>
              </p14:nvContentPartPr>
              <p14:xfrm>
                <a:off x="3635929" y="3294619"/>
                <a:ext cx="48960" cy="8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6CD99A-586A-4DF4-8414-3609791627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26929" y="3285979"/>
                  <a:ext cx="66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E348C-B891-48E1-84E2-A9E5EFB543C5}"/>
                    </a:ext>
                  </a:extLst>
                </p14:cNvPr>
                <p14:cNvContentPartPr/>
                <p14:nvPr/>
              </p14:nvContentPartPr>
              <p14:xfrm>
                <a:off x="3695329" y="3302179"/>
                <a:ext cx="10764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E348C-B891-48E1-84E2-A9E5EFB543C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86689" y="3293539"/>
                  <a:ext cx="1252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45228D-EBD8-42AB-A1EC-A434117E8473}"/>
              </a:ext>
            </a:extLst>
          </p:cNvPr>
          <p:cNvGrpSpPr/>
          <p:nvPr/>
        </p:nvGrpSpPr>
        <p:grpSpPr>
          <a:xfrm>
            <a:off x="2837089" y="3525739"/>
            <a:ext cx="1600920" cy="366480"/>
            <a:chOff x="2837089" y="3525739"/>
            <a:chExt cx="160092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ABC1D5-FF08-46F7-B2E9-FE33644BDDC7}"/>
                    </a:ext>
                  </a:extLst>
                </p14:cNvPr>
                <p14:cNvContentPartPr/>
                <p14:nvPr/>
              </p14:nvContentPartPr>
              <p14:xfrm>
                <a:off x="2837089" y="3525739"/>
                <a:ext cx="18900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ABC1D5-FF08-46F7-B2E9-FE33644BDDC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28089" y="3516739"/>
                  <a:ext cx="2066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157CB4-9FF8-4067-9706-9DE70EE38887}"/>
                    </a:ext>
                  </a:extLst>
                </p14:cNvPr>
                <p14:cNvContentPartPr/>
                <p14:nvPr/>
              </p14:nvContentPartPr>
              <p14:xfrm>
                <a:off x="3221929" y="3566419"/>
                <a:ext cx="25920" cy="261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157CB4-9FF8-4067-9706-9DE70EE388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12929" y="3557779"/>
                  <a:ext cx="43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A662FB-A630-43AB-8483-CFA9CB76DAB7}"/>
                    </a:ext>
                  </a:extLst>
                </p14:cNvPr>
                <p14:cNvContentPartPr/>
                <p14:nvPr/>
              </p14:nvContentPartPr>
              <p14:xfrm>
                <a:off x="3314449" y="3651739"/>
                <a:ext cx="84240" cy="14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A662FB-A630-43AB-8483-CFA9CB76DA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05449" y="3643099"/>
                  <a:ext cx="101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2B429C-4428-4BBE-A54F-31E33F345FF7}"/>
                    </a:ext>
                  </a:extLst>
                </p14:cNvPr>
                <p14:cNvContentPartPr/>
                <p14:nvPr/>
              </p14:nvContentPartPr>
              <p14:xfrm>
                <a:off x="3436849" y="3549859"/>
                <a:ext cx="88920" cy="233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2B429C-4428-4BBE-A54F-31E33F345F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28209" y="3541219"/>
                  <a:ext cx="106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A33C50-E144-4C96-B50E-C1583549268D}"/>
                    </a:ext>
                  </a:extLst>
                </p14:cNvPr>
                <p14:cNvContentPartPr/>
                <p14:nvPr/>
              </p14:nvContentPartPr>
              <p14:xfrm>
                <a:off x="3604969" y="3669739"/>
                <a:ext cx="45000" cy="101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A33C50-E144-4C96-B50E-C158354926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96329" y="3661099"/>
                  <a:ext cx="62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D1A74F-7919-40B9-B315-72E2CDC0BF43}"/>
                    </a:ext>
                  </a:extLst>
                </p14:cNvPr>
                <p14:cNvContentPartPr/>
                <p14:nvPr/>
              </p14:nvContentPartPr>
              <p14:xfrm>
                <a:off x="3865969" y="3634459"/>
                <a:ext cx="85320" cy="83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D1A74F-7919-40B9-B315-72E2CDC0BF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56969" y="3625819"/>
                  <a:ext cx="102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E94697-5AFD-480A-9FD5-5B07AA5BACD4}"/>
                    </a:ext>
                  </a:extLst>
                </p14:cNvPr>
                <p14:cNvContentPartPr/>
                <p14:nvPr/>
              </p14:nvContentPartPr>
              <p14:xfrm>
                <a:off x="3967489" y="3532939"/>
                <a:ext cx="130320" cy="208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E94697-5AFD-480A-9FD5-5B07AA5BAC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58489" y="3524299"/>
                  <a:ext cx="147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554A5E-6C18-49A6-A252-F252062F295A}"/>
                    </a:ext>
                  </a:extLst>
                </p14:cNvPr>
                <p14:cNvContentPartPr/>
                <p14:nvPr/>
              </p14:nvContentPartPr>
              <p14:xfrm>
                <a:off x="4098169" y="3537979"/>
                <a:ext cx="114120" cy="174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554A5E-6C18-49A6-A252-F252062F29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9169" y="3528979"/>
                  <a:ext cx="131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A9E453-4AEB-4D69-9D59-B6073BDE97CB}"/>
                    </a:ext>
                  </a:extLst>
                </p14:cNvPr>
                <p14:cNvContentPartPr/>
                <p14:nvPr/>
              </p14:nvContentPartPr>
              <p14:xfrm>
                <a:off x="4233889" y="3616099"/>
                <a:ext cx="62640" cy="12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A9E453-4AEB-4D69-9D59-B6073BDE97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25249" y="3607459"/>
                  <a:ext cx="80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35A9AB-4B9A-4963-8A8D-8F8DCB343A7C}"/>
                    </a:ext>
                  </a:extLst>
                </p14:cNvPr>
                <p14:cNvContentPartPr/>
                <p14:nvPr/>
              </p14:nvContentPartPr>
              <p14:xfrm>
                <a:off x="3068209" y="3819859"/>
                <a:ext cx="1369800" cy="72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35A9AB-4B9A-4963-8A8D-8F8DCB343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59209" y="3810859"/>
                  <a:ext cx="138744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BF559D-7306-41D1-8742-268FEE4BF866}"/>
                  </a:ext>
                </a:extLst>
              </p14:cNvPr>
              <p14:cNvContentPartPr/>
              <p14:nvPr/>
            </p14:nvContentPartPr>
            <p14:xfrm>
              <a:off x="814249" y="3700699"/>
              <a:ext cx="1132560" cy="69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BF559D-7306-41D1-8742-268FEE4BF86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5249" y="3691699"/>
                <a:ext cx="115020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385FE3C-1AFB-4C6B-9578-A54B59B2787C}"/>
              </a:ext>
            </a:extLst>
          </p:cNvPr>
          <p:cNvGrpSpPr/>
          <p:nvPr/>
        </p:nvGrpSpPr>
        <p:grpSpPr>
          <a:xfrm>
            <a:off x="3966409" y="2857939"/>
            <a:ext cx="1296360" cy="403560"/>
            <a:chOff x="3966409" y="2857939"/>
            <a:chExt cx="12963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E5F9FD-FB22-4C3E-BB11-51A2CBE05D08}"/>
                    </a:ext>
                  </a:extLst>
                </p14:cNvPr>
                <p14:cNvContentPartPr/>
                <p14:nvPr/>
              </p14:nvContentPartPr>
              <p14:xfrm>
                <a:off x="3966409" y="3096979"/>
                <a:ext cx="352800" cy="164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E5F9FD-FB22-4C3E-BB11-51A2CBE05D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57409" y="3088339"/>
                  <a:ext cx="370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3FF0EA-7AFA-4D62-B9FA-29176021FE82}"/>
                    </a:ext>
                  </a:extLst>
                </p14:cNvPr>
                <p14:cNvContentPartPr/>
                <p14:nvPr/>
              </p14:nvContentPartPr>
              <p14:xfrm>
                <a:off x="4555369" y="2949379"/>
                <a:ext cx="24840" cy="19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3FF0EA-7AFA-4D62-B9FA-29176021FE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46369" y="2940739"/>
                  <a:ext cx="42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A2FB0D-D845-4C19-A12D-64C6F1FD201C}"/>
                    </a:ext>
                  </a:extLst>
                </p14:cNvPr>
                <p14:cNvContentPartPr/>
                <p14:nvPr/>
              </p14:nvContentPartPr>
              <p14:xfrm>
                <a:off x="4642849" y="2957299"/>
                <a:ext cx="148320" cy="162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A2FB0D-D845-4C19-A12D-64C6F1FD20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33849" y="2948659"/>
                  <a:ext cx="165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7228C-7730-4382-AB25-E4BE522CDB23}"/>
                    </a:ext>
                  </a:extLst>
                </p14:cNvPr>
                <p14:cNvContentPartPr/>
                <p14:nvPr/>
              </p14:nvContentPartPr>
              <p14:xfrm>
                <a:off x="4795849" y="2949739"/>
                <a:ext cx="108720" cy="168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7228C-7730-4382-AB25-E4BE522CDB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87209" y="2940739"/>
                  <a:ext cx="126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654003-BA26-463E-8E04-B268B7F8B6ED}"/>
                    </a:ext>
                  </a:extLst>
                </p14:cNvPr>
                <p14:cNvContentPartPr/>
                <p14:nvPr/>
              </p14:nvContentPartPr>
              <p14:xfrm>
                <a:off x="4991689" y="2857939"/>
                <a:ext cx="187560" cy="345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654003-BA26-463E-8E04-B268B7F8B6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82689" y="2848939"/>
                  <a:ext cx="2052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850C37-10C9-4C09-ACFF-47FACDDDEB93}"/>
                    </a:ext>
                  </a:extLst>
                </p14:cNvPr>
                <p14:cNvContentPartPr/>
                <p14:nvPr/>
              </p14:nvContentPartPr>
              <p14:xfrm>
                <a:off x="5103649" y="3040819"/>
                <a:ext cx="76680" cy="9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850C37-10C9-4C09-ACFF-47FACDDDEB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95009" y="3031819"/>
                  <a:ext cx="9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DBAE80-E646-42F6-9E7F-7F7A64A3896E}"/>
                    </a:ext>
                  </a:extLst>
                </p14:cNvPr>
                <p14:cNvContentPartPr/>
                <p14:nvPr/>
              </p14:nvContentPartPr>
              <p14:xfrm>
                <a:off x="4481209" y="3240979"/>
                <a:ext cx="781560" cy="1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DBAE80-E646-42F6-9E7F-7F7A64A389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72209" y="3231979"/>
                  <a:ext cx="79920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1C36E-B780-4467-BC87-46710C331CC5}"/>
              </a:ext>
            </a:extLst>
          </p:cNvPr>
          <p:cNvGrpSpPr/>
          <p:nvPr/>
        </p:nvGrpSpPr>
        <p:grpSpPr>
          <a:xfrm>
            <a:off x="2069569" y="943099"/>
            <a:ext cx="425160" cy="219960"/>
            <a:chOff x="2069569" y="943099"/>
            <a:chExt cx="42516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FC85BA-7C94-41F6-B236-3B0571AC485D}"/>
                    </a:ext>
                  </a:extLst>
                </p14:cNvPr>
                <p14:cNvContentPartPr/>
                <p14:nvPr/>
              </p14:nvContentPartPr>
              <p14:xfrm>
                <a:off x="2069569" y="1012219"/>
                <a:ext cx="180000" cy="2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FC85BA-7C94-41F6-B236-3B0571AC48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929" y="1003579"/>
                  <a:ext cx="197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493880-189A-4973-927E-0843C26DDB53}"/>
                    </a:ext>
                  </a:extLst>
                </p14:cNvPr>
                <p14:cNvContentPartPr/>
                <p14:nvPr/>
              </p14:nvContentPartPr>
              <p14:xfrm>
                <a:off x="2079649" y="1110499"/>
                <a:ext cx="159120" cy="17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493880-189A-4973-927E-0843C26DDB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0649" y="1101499"/>
                  <a:ext cx="176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CBEFFE-E1EE-4AEC-8D62-4DA9AFCCFB72}"/>
                    </a:ext>
                  </a:extLst>
                </p14:cNvPr>
                <p14:cNvContentPartPr/>
                <p14:nvPr/>
              </p14:nvContentPartPr>
              <p14:xfrm>
                <a:off x="2291689" y="943099"/>
                <a:ext cx="203040" cy="21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CBEFFE-E1EE-4AEC-8D62-4DA9AFCCFB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2689" y="934099"/>
                  <a:ext cx="2206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A50C91-AB24-4791-ADC0-DF813C5F70BA}"/>
              </a:ext>
            </a:extLst>
          </p:cNvPr>
          <p:cNvGrpSpPr/>
          <p:nvPr/>
        </p:nvGrpSpPr>
        <p:grpSpPr>
          <a:xfrm>
            <a:off x="2969569" y="612979"/>
            <a:ext cx="632520" cy="240480"/>
            <a:chOff x="2969569" y="612979"/>
            <a:chExt cx="632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1B5B7D-106A-4211-9FEE-E0438BC77F56}"/>
                    </a:ext>
                  </a:extLst>
                </p14:cNvPr>
                <p14:cNvContentPartPr/>
                <p14:nvPr/>
              </p14:nvContentPartPr>
              <p14:xfrm>
                <a:off x="2969569" y="707299"/>
                <a:ext cx="127080" cy="12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1B5B7D-106A-4211-9FEE-E0438BC77F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0929" y="698299"/>
                  <a:ext cx="144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77C6F8-BF22-435B-91F8-C27F5A51BF37}"/>
                    </a:ext>
                  </a:extLst>
                </p14:cNvPr>
                <p14:cNvContentPartPr/>
                <p14:nvPr/>
              </p14:nvContentPartPr>
              <p14:xfrm>
                <a:off x="3197449" y="612979"/>
                <a:ext cx="22680" cy="240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77C6F8-BF22-435B-91F8-C27F5A51BF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8809" y="603979"/>
                  <a:ext cx="40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F28FCA-25FD-49E5-8CA2-666859EA0C15}"/>
                    </a:ext>
                  </a:extLst>
                </p14:cNvPr>
                <p14:cNvContentPartPr/>
                <p14:nvPr/>
              </p14:nvContentPartPr>
              <p14:xfrm>
                <a:off x="3278809" y="686059"/>
                <a:ext cx="99000" cy="12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F28FCA-25FD-49E5-8CA2-666859EA0C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9809" y="677059"/>
                  <a:ext cx="116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E3A452-7841-4CFA-A5DA-F30A31B1422A}"/>
                    </a:ext>
                  </a:extLst>
                </p14:cNvPr>
                <p14:cNvContentPartPr/>
                <p14:nvPr/>
              </p14:nvContentPartPr>
              <p14:xfrm>
                <a:off x="3430729" y="671659"/>
                <a:ext cx="73440" cy="13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E3A452-7841-4CFA-A5DA-F30A31B14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1729" y="663019"/>
                  <a:ext cx="9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5F81C1-FB6C-4917-A899-4022BD1F8D07}"/>
                    </a:ext>
                  </a:extLst>
                </p14:cNvPr>
                <p14:cNvContentPartPr/>
                <p14:nvPr/>
              </p14:nvContentPartPr>
              <p14:xfrm>
                <a:off x="3531529" y="675979"/>
                <a:ext cx="70560" cy="11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5F81C1-FB6C-4917-A899-4022BD1F8D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2529" y="667339"/>
                  <a:ext cx="882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2878DE-2FB0-4C74-BA78-F17AD57ADF73}"/>
              </a:ext>
            </a:extLst>
          </p:cNvPr>
          <p:cNvGrpSpPr/>
          <p:nvPr/>
        </p:nvGrpSpPr>
        <p:grpSpPr>
          <a:xfrm>
            <a:off x="3245689" y="920059"/>
            <a:ext cx="280800" cy="210960"/>
            <a:chOff x="3245689" y="920059"/>
            <a:chExt cx="28080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E0FBC5-AA56-4627-AEA4-33909C8916A8}"/>
                    </a:ext>
                  </a:extLst>
                </p14:cNvPr>
                <p14:cNvContentPartPr/>
                <p14:nvPr/>
              </p14:nvContentPartPr>
              <p14:xfrm>
                <a:off x="3245689" y="1029499"/>
                <a:ext cx="7200" cy="10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E0FBC5-AA56-4627-AEA4-33909C8916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7049" y="1020499"/>
                  <a:ext cx="24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CE505A-7975-4134-B373-1BB30F57DD5C}"/>
                    </a:ext>
                  </a:extLst>
                </p14:cNvPr>
                <p14:cNvContentPartPr/>
                <p14:nvPr/>
              </p14:nvContentPartPr>
              <p14:xfrm>
                <a:off x="3251449" y="921139"/>
                <a:ext cx="10440" cy="1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CE505A-7975-4134-B373-1BB30F57DD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2809" y="912499"/>
                  <a:ext cx="2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6CBB1D-944C-4D61-918B-CBAF74D172B4}"/>
                    </a:ext>
                  </a:extLst>
                </p14:cNvPr>
                <p14:cNvContentPartPr/>
                <p14:nvPr/>
              </p14:nvContentPartPr>
              <p14:xfrm>
                <a:off x="3306169" y="1024459"/>
                <a:ext cx="89640" cy="9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6CBB1D-944C-4D61-918B-CBAF74D172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7529" y="1015819"/>
                  <a:ext cx="107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F1CDD1-49C5-4562-9265-A088FFABCCCF}"/>
                    </a:ext>
                  </a:extLst>
                </p14:cNvPr>
                <p14:cNvContentPartPr/>
                <p14:nvPr/>
              </p14:nvContentPartPr>
              <p14:xfrm>
                <a:off x="3400489" y="920059"/>
                <a:ext cx="126000" cy="18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F1CDD1-49C5-4562-9265-A088FFABCC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1849" y="911419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2B2481-F9FB-4DE7-A7E3-834236F787B1}"/>
              </a:ext>
            </a:extLst>
          </p:cNvPr>
          <p:cNvGrpSpPr/>
          <p:nvPr/>
        </p:nvGrpSpPr>
        <p:grpSpPr>
          <a:xfrm>
            <a:off x="3790009" y="322819"/>
            <a:ext cx="1171080" cy="829440"/>
            <a:chOff x="3790009" y="322819"/>
            <a:chExt cx="1171080" cy="82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6A8772-DF91-46E9-AA3B-6C00657592A8}"/>
                    </a:ext>
                  </a:extLst>
                </p14:cNvPr>
                <p14:cNvContentPartPr/>
                <p14:nvPr/>
              </p14:nvContentPartPr>
              <p14:xfrm>
                <a:off x="3801169" y="953539"/>
                <a:ext cx="74880" cy="8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6A8772-DF91-46E9-AA3B-6C00657592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2169" y="944539"/>
                  <a:ext cx="92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676A33-FD6A-4DF9-9695-AB768189FC0C}"/>
                    </a:ext>
                  </a:extLst>
                </p14:cNvPr>
                <p14:cNvContentPartPr/>
                <p14:nvPr/>
              </p14:nvContentPartPr>
              <p14:xfrm>
                <a:off x="3790009" y="957139"/>
                <a:ext cx="111960" cy="108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676A33-FD6A-4DF9-9695-AB768189FC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81009" y="948499"/>
                  <a:ext cx="129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04A31D-436C-467B-8203-ED00AE75B5AE}"/>
                    </a:ext>
                  </a:extLst>
                </p14:cNvPr>
                <p14:cNvContentPartPr/>
                <p14:nvPr/>
              </p14:nvContentPartPr>
              <p14:xfrm>
                <a:off x="3979369" y="943099"/>
                <a:ext cx="138240" cy="7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04A31D-436C-467B-8203-ED00AE75B5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0729" y="934459"/>
                  <a:ext cx="155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D4B8C36-D414-4A56-ADD9-05EEAE0A9AC1}"/>
                    </a:ext>
                  </a:extLst>
                </p14:cNvPr>
                <p14:cNvContentPartPr/>
                <p14:nvPr/>
              </p14:nvContentPartPr>
              <p14:xfrm>
                <a:off x="4222729" y="903859"/>
                <a:ext cx="70560" cy="28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D4B8C36-D414-4A56-ADD9-05EEAE0A9A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4089" y="894859"/>
                  <a:ext cx="88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B9FBFC-EC3E-47D8-9814-DC42D52B3CEA}"/>
                    </a:ext>
                  </a:extLst>
                </p14:cNvPr>
                <p14:cNvContentPartPr/>
                <p14:nvPr/>
              </p14:nvContentPartPr>
              <p14:xfrm>
                <a:off x="4212649" y="936619"/>
                <a:ext cx="89640" cy="135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B9FBFC-EC3E-47D8-9814-DC42D52B3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03649" y="927619"/>
                  <a:ext cx="107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17C0F8-EFD9-47B9-A6B4-959A85DC9BE3}"/>
                    </a:ext>
                  </a:extLst>
                </p14:cNvPr>
                <p14:cNvContentPartPr/>
                <p14:nvPr/>
              </p14:nvContentPartPr>
              <p14:xfrm>
                <a:off x="4387249" y="922219"/>
                <a:ext cx="7920" cy="2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17C0F8-EFD9-47B9-A6B4-959A85DC9B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78609" y="913219"/>
                  <a:ext cx="25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D5B974-4C00-4C7B-A61E-B45DEE01B4DB}"/>
                    </a:ext>
                  </a:extLst>
                </p14:cNvPr>
                <p14:cNvContentPartPr/>
                <p14:nvPr/>
              </p14:nvContentPartPr>
              <p14:xfrm>
                <a:off x="4368889" y="1032739"/>
                <a:ext cx="56160" cy="11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D5B974-4C00-4C7B-A61E-B45DEE01B4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59889" y="1024099"/>
                  <a:ext cx="73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5A0CF0-2717-4967-A283-A6FB974923E2}"/>
                    </a:ext>
                  </a:extLst>
                </p14:cNvPr>
                <p14:cNvContentPartPr/>
                <p14:nvPr/>
              </p14:nvContentPartPr>
              <p14:xfrm>
                <a:off x="4126249" y="832219"/>
                <a:ext cx="17640" cy="30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5A0CF0-2717-4967-A283-A6FB974923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17609" y="823219"/>
                  <a:ext cx="35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CF7A8D-B793-40ED-8B19-FDDEDBA52BFC}"/>
                    </a:ext>
                  </a:extLst>
                </p14:cNvPr>
                <p14:cNvContentPartPr/>
                <p14:nvPr/>
              </p14:nvContentPartPr>
              <p14:xfrm>
                <a:off x="4157929" y="786859"/>
                <a:ext cx="217080" cy="355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CF7A8D-B793-40ED-8B19-FDDEDBA52B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48929" y="777859"/>
                  <a:ext cx="234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D0B6DE-8040-4BF2-B4FB-F91A7113BEDD}"/>
                    </a:ext>
                  </a:extLst>
                </p14:cNvPr>
                <p14:cNvContentPartPr/>
                <p14:nvPr/>
              </p14:nvContentPartPr>
              <p14:xfrm>
                <a:off x="4246849" y="459619"/>
                <a:ext cx="460800" cy="331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D0B6DE-8040-4BF2-B4FB-F91A7113BE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38209" y="450619"/>
                  <a:ext cx="478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54542E-2066-4062-ACAD-BC657AD6AE5D}"/>
                    </a:ext>
                  </a:extLst>
                </p14:cNvPr>
                <p14:cNvContentPartPr/>
                <p14:nvPr/>
              </p14:nvContentPartPr>
              <p14:xfrm>
                <a:off x="4874689" y="322819"/>
                <a:ext cx="86400" cy="26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54542E-2066-4062-ACAD-BC657AD6AE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65689" y="314179"/>
                  <a:ext cx="104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F76422-A426-46DE-96EF-15F2CA46CB28}"/>
                    </a:ext>
                  </a:extLst>
                </p14:cNvPr>
                <p14:cNvContentPartPr/>
                <p14:nvPr/>
              </p14:nvContentPartPr>
              <p14:xfrm>
                <a:off x="4841569" y="353059"/>
                <a:ext cx="89640" cy="164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F76422-A426-46DE-96EF-15F2CA46CB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32569" y="344419"/>
                  <a:ext cx="1072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E96B80-0F84-4458-A36D-AA283800A0D9}"/>
              </a:ext>
            </a:extLst>
          </p:cNvPr>
          <p:cNvGrpSpPr/>
          <p:nvPr/>
        </p:nvGrpSpPr>
        <p:grpSpPr>
          <a:xfrm>
            <a:off x="5116249" y="315259"/>
            <a:ext cx="164520" cy="189000"/>
            <a:chOff x="5116249" y="315259"/>
            <a:chExt cx="1645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A4D8C-DA81-471B-B6D9-3EA311571BB6}"/>
                    </a:ext>
                  </a:extLst>
                </p14:cNvPr>
                <p14:cNvContentPartPr/>
                <p14:nvPr/>
              </p14:nvContentPartPr>
              <p14:xfrm>
                <a:off x="5116249" y="315259"/>
                <a:ext cx="57960" cy="18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A4D8C-DA81-471B-B6D9-3EA311571B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7609" y="306619"/>
                  <a:ext cx="75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128059-0B42-4E8F-BBDC-C50484601B6E}"/>
                    </a:ext>
                  </a:extLst>
                </p14:cNvPr>
                <p14:cNvContentPartPr/>
                <p14:nvPr/>
              </p14:nvContentPartPr>
              <p14:xfrm>
                <a:off x="5196169" y="402019"/>
                <a:ext cx="84600" cy="8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128059-0B42-4E8F-BBDC-C50484601B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87169" y="393019"/>
                  <a:ext cx="10224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48A708-A663-4C9D-A463-DACF7FEBD7E0}"/>
                  </a:ext>
                </a:extLst>
              </p14:cNvPr>
              <p14:cNvContentPartPr/>
              <p14:nvPr/>
            </p14:nvContentPartPr>
            <p14:xfrm>
              <a:off x="5575969" y="359539"/>
              <a:ext cx="1051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48A708-A663-4C9D-A463-DACF7FEBD7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67329" y="350539"/>
                <a:ext cx="12276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AF59E42-BE9B-474A-988C-1E41801994BA}"/>
              </a:ext>
            </a:extLst>
          </p:cNvPr>
          <p:cNvGrpSpPr/>
          <p:nvPr/>
        </p:nvGrpSpPr>
        <p:grpSpPr>
          <a:xfrm>
            <a:off x="5885569" y="247219"/>
            <a:ext cx="551160" cy="224280"/>
            <a:chOff x="5885569" y="247219"/>
            <a:chExt cx="5511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E0C2FD-07C8-4AFF-9D80-AE97503CFBAA}"/>
                    </a:ext>
                  </a:extLst>
                </p14:cNvPr>
                <p14:cNvContentPartPr/>
                <p14:nvPr/>
              </p14:nvContentPartPr>
              <p14:xfrm>
                <a:off x="5885569" y="328939"/>
                <a:ext cx="120960" cy="142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E0C2FD-07C8-4AFF-9D80-AE97503CFB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6569" y="320299"/>
                  <a:ext cx="138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839AEA-C584-45F7-8792-76339E3D78C8}"/>
                    </a:ext>
                  </a:extLst>
                </p14:cNvPr>
                <p14:cNvContentPartPr/>
                <p14:nvPr/>
              </p14:nvContentPartPr>
              <p14:xfrm>
                <a:off x="6018049" y="372139"/>
                <a:ext cx="74160" cy="7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839AEA-C584-45F7-8792-76339E3D78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09049" y="363499"/>
                  <a:ext cx="91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CCCAA9-834D-4AC0-8765-3BEFC83F9AD7}"/>
                    </a:ext>
                  </a:extLst>
                </p14:cNvPr>
                <p14:cNvContentPartPr/>
                <p14:nvPr/>
              </p14:nvContentPartPr>
              <p14:xfrm>
                <a:off x="6142609" y="247219"/>
                <a:ext cx="42840" cy="21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CCCAA9-834D-4AC0-8765-3BEFC83F9A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33609" y="238219"/>
                  <a:ext cx="60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C6685-143D-4DD1-A048-4C4D27276A37}"/>
                    </a:ext>
                  </a:extLst>
                </p14:cNvPr>
                <p14:cNvContentPartPr/>
                <p14:nvPr/>
              </p14:nvContentPartPr>
              <p14:xfrm>
                <a:off x="6214609" y="361699"/>
                <a:ext cx="222120" cy="86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C6685-143D-4DD1-A048-4C4D27276A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05609" y="353059"/>
                  <a:ext cx="2397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F4366A-153A-4BC2-B221-7D0ABDC07FAA}"/>
              </a:ext>
            </a:extLst>
          </p:cNvPr>
          <p:cNvGrpSpPr/>
          <p:nvPr/>
        </p:nvGrpSpPr>
        <p:grpSpPr>
          <a:xfrm>
            <a:off x="3269809" y="1302379"/>
            <a:ext cx="324720" cy="223920"/>
            <a:chOff x="3269809" y="1302379"/>
            <a:chExt cx="3247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AF7DD5-7B78-42D1-9AEA-9D953AA94DE0}"/>
                    </a:ext>
                  </a:extLst>
                </p14:cNvPr>
                <p14:cNvContentPartPr/>
                <p14:nvPr/>
              </p14:nvContentPartPr>
              <p14:xfrm>
                <a:off x="3269809" y="1373299"/>
                <a:ext cx="23760" cy="15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AF7DD5-7B78-42D1-9AEA-9D953AA94D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1169" y="1364659"/>
                  <a:ext cx="41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008D65-C7B4-4BB3-8F32-00E26C642379}"/>
                    </a:ext>
                  </a:extLst>
                </p14:cNvPr>
                <p14:cNvContentPartPr/>
                <p14:nvPr/>
              </p14:nvContentPartPr>
              <p14:xfrm>
                <a:off x="3297889" y="1302379"/>
                <a:ext cx="14760" cy="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008D65-C7B4-4BB3-8F32-00E26C6423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89249" y="1293379"/>
                  <a:ext cx="3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54E7F6-E956-4019-B820-0B3A624B7FDD}"/>
                    </a:ext>
                  </a:extLst>
                </p14:cNvPr>
                <p14:cNvContentPartPr/>
                <p14:nvPr/>
              </p14:nvContentPartPr>
              <p14:xfrm>
                <a:off x="3342889" y="1313179"/>
                <a:ext cx="210960" cy="19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54E7F6-E956-4019-B820-0B3A624B7F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34249" y="1304179"/>
                  <a:ext cx="228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0288ED-8711-43E7-AF36-1374932A19E0}"/>
                    </a:ext>
                  </a:extLst>
                </p14:cNvPr>
                <p14:cNvContentPartPr/>
                <p14:nvPr/>
              </p14:nvContentPartPr>
              <p14:xfrm>
                <a:off x="3509929" y="1380859"/>
                <a:ext cx="84600" cy="1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0288ED-8711-43E7-AF36-1374932A19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1289" y="1372219"/>
                  <a:ext cx="1022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1E420B-C7C7-4158-BD6E-45A825E6A9A0}"/>
              </a:ext>
            </a:extLst>
          </p:cNvPr>
          <p:cNvGrpSpPr/>
          <p:nvPr/>
        </p:nvGrpSpPr>
        <p:grpSpPr>
          <a:xfrm>
            <a:off x="3849769" y="1347739"/>
            <a:ext cx="319680" cy="209160"/>
            <a:chOff x="3849769" y="1347739"/>
            <a:chExt cx="3196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FF5247-6DA9-4437-835D-45B75F3A610E}"/>
                    </a:ext>
                  </a:extLst>
                </p14:cNvPr>
                <p14:cNvContentPartPr/>
                <p14:nvPr/>
              </p14:nvContentPartPr>
              <p14:xfrm>
                <a:off x="3855529" y="1377979"/>
                <a:ext cx="57240" cy="65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FF5247-6DA9-4437-835D-45B75F3A61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46889" y="1368979"/>
                  <a:ext cx="74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C0BF4F-3C81-4729-8CDE-D2AC4D64596C}"/>
                    </a:ext>
                  </a:extLst>
                </p14:cNvPr>
                <p14:cNvContentPartPr/>
                <p14:nvPr/>
              </p14:nvContentPartPr>
              <p14:xfrm>
                <a:off x="3849769" y="1358179"/>
                <a:ext cx="138240" cy="19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C0BF4F-3C81-4729-8CDE-D2AC4D6459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1129" y="1349179"/>
                  <a:ext cx="155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97EFA4-7EFA-4D6C-8D6D-57E60BDE1B1C}"/>
                    </a:ext>
                  </a:extLst>
                </p14:cNvPr>
                <p14:cNvContentPartPr/>
                <p14:nvPr/>
              </p14:nvContentPartPr>
              <p14:xfrm>
                <a:off x="4087729" y="1347739"/>
                <a:ext cx="8172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97EFA4-7EFA-4D6C-8D6D-57E60BDE1B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79089" y="1338739"/>
                  <a:ext cx="993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98E288-15F8-4218-AE23-2598A1D8DA51}"/>
              </a:ext>
            </a:extLst>
          </p:cNvPr>
          <p:cNvGrpSpPr/>
          <p:nvPr/>
        </p:nvGrpSpPr>
        <p:grpSpPr>
          <a:xfrm>
            <a:off x="4499569" y="1223899"/>
            <a:ext cx="730440" cy="242280"/>
            <a:chOff x="4499569" y="1223899"/>
            <a:chExt cx="7304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460A6A-CEA7-4222-B6E6-6BED47CA7593}"/>
                    </a:ext>
                  </a:extLst>
                </p14:cNvPr>
                <p14:cNvContentPartPr/>
                <p14:nvPr/>
              </p14:nvContentPartPr>
              <p14:xfrm>
                <a:off x="4572649" y="1240099"/>
                <a:ext cx="31680" cy="22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460A6A-CEA7-4222-B6E6-6BED47CA75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63649" y="1231099"/>
                  <a:ext cx="49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A2ED21-24D2-43BB-9ED9-3CAB90E24789}"/>
                    </a:ext>
                  </a:extLst>
                </p14:cNvPr>
                <p14:cNvContentPartPr/>
                <p14:nvPr/>
              </p14:nvContentPartPr>
              <p14:xfrm>
                <a:off x="4499569" y="1335499"/>
                <a:ext cx="169560" cy="57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A2ED21-24D2-43BB-9ED9-3CAB90E247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90569" y="1326859"/>
                  <a:ext cx="187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26B975-9BCD-44CA-B3E1-E0D68C6D5776}"/>
                    </a:ext>
                  </a:extLst>
                </p14:cNvPr>
                <p14:cNvContentPartPr/>
                <p14:nvPr/>
              </p14:nvContentPartPr>
              <p14:xfrm>
                <a:off x="4694689" y="1223899"/>
                <a:ext cx="96480" cy="20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26B975-9BCD-44CA-B3E1-E0D68C6D57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85689" y="1215259"/>
                  <a:ext cx="114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F99079-F0BE-4447-AF40-511D4A919DFC}"/>
                    </a:ext>
                  </a:extLst>
                </p14:cNvPr>
                <p14:cNvContentPartPr/>
                <p14:nvPr/>
              </p14:nvContentPartPr>
              <p14:xfrm>
                <a:off x="4846609" y="1266379"/>
                <a:ext cx="34920" cy="171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F99079-F0BE-4447-AF40-511D4A919D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7609" y="1257379"/>
                  <a:ext cx="52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A0D924-7076-40B5-A5C1-F35AA5CB454D}"/>
                    </a:ext>
                  </a:extLst>
                </p14:cNvPr>
                <p14:cNvContentPartPr/>
                <p14:nvPr/>
              </p14:nvContentPartPr>
              <p14:xfrm>
                <a:off x="4905289" y="1304179"/>
                <a:ext cx="123840" cy="144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A0D924-7076-40B5-A5C1-F35AA5CB4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96289" y="1295179"/>
                  <a:ext cx="141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A12A5A3-F40C-474F-B9B5-342C6183B1A9}"/>
                    </a:ext>
                  </a:extLst>
                </p14:cNvPr>
                <p14:cNvContentPartPr/>
                <p14:nvPr/>
              </p14:nvContentPartPr>
              <p14:xfrm>
                <a:off x="5099689" y="1317499"/>
                <a:ext cx="130320" cy="1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A12A5A3-F40C-474F-B9B5-342C6183B1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91049" y="1308859"/>
                  <a:ext cx="1479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B4EC46-36B3-42D0-A523-E967055E959D}"/>
              </a:ext>
            </a:extLst>
          </p:cNvPr>
          <p:cNvGrpSpPr/>
          <p:nvPr/>
        </p:nvGrpSpPr>
        <p:grpSpPr>
          <a:xfrm>
            <a:off x="5491369" y="1205179"/>
            <a:ext cx="407880" cy="279360"/>
            <a:chOff x="5491369" y="1205179"/>
            <a:chExt cx="4078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252D58-AE1B-4585-B0AB-0975E7115A30}"/>
                    </a:ext>
                  </a:extLst>
                </p14:cNvPr>
                <p14:cNvContentPartPr/>
                <p14:nvPr/>
              </p14:nvContentPartPr>
              <p14:xfrm>
                <a:off x="5491369" y="1230379"/>
                <a:ext cx="103680" cy="12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252D58-AE1B-4585-B0AB-0975E7115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82369" y="1221379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AC683C-5977-4E38-B6EE-C11344B61DDA}"/>
                    </a:ext>
                  </a:extLst>
                </p14:cNvPr>
                <p14:cNvContentPartPr/>
                <p14:nvPr/>
              </p14:nvContentPartPr>
              <p14:xfrm>
                <a:off x="5688649" y="1205179"/>
                <a:ext cx="53280" cy="105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AC683C-5977-4E38-B6EE-C11344B61D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80009" y="1196539"/>
                  <a:ext cx="70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2D3EAC-7365-426A-8CB8-CA43A119C266}"/>
                    </a:ext>
                  </a:extLst>
                </p14:cNvPr>
                <p14:cNvContentPartPr/>
                <p14:nvPr/>
              </p14:nvContentPartPr>
              <p14:xfrm>
                <a:off x="5736529" y="1222099"/>
                <a:ext cx="137160" cy="186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2D3EAC-7365-426A-8CB8-CA43A119C2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27889" y="1213099"/>
                  <a:ext cx="154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138E76-B85B-4843-AFB7-78A703754E3B}"/>
                    </a:ext>
                  </a:extLst>
                </p14:cNvPr>
                <p14:cNvContentPartPr/>
                <p14:nvPr/>
              </p14:nvContentPartPr>
              <p14:xfrm>
                <a:off x="5831929" y="1352059"/>
                <a:ext cx="67320" cy="13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138E76-B85B-4843-AFB7-78A703754E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22929" y="1343419"/>
                  <a:ext cx="8496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E64772D-95F0-465F-B48E-BE9E2DFF5EF0}"/>
                  </a:ext>
                </a:extLst>
              </p14:cNvPr>
              <p14:cNvContentPartPr/>
              <p14:nvPr/>
            </p14:nvContentPartPr>
            <p14:xfrm>
              <a:off x="3014929" y="1634299"/>
              <a:ext cx="131040" cy="255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E64772D-95F0-465F-B48E-BE9E2DFF5E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06289" y="1625299"/>
                <a:ext cx="14868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7A81B208-B195-4095-92FF-1BB4E6F2A0CB}"/>
              </a:ext>
            </a:extLst>
          </p:cNvPr>
          <p:cNvGrpSpPr/>
          <p:nvPr/>
        </p:nvGrpSpPr>
        <p:grpSpPr>
          <a:xfrm>
            <a:off x="4412449" y="1153339"/>
            <a:ext cx="911160" cy="412200"/>
            <a:chOff x="4412449" y="1153339"/>
            <a:chExt cx="91116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71E28C-68F0-4C0C-843F-F86D95D3A571}"/>
                    </a:ext>
                  </a:extLst>
                </p14:cNvPr>
                <p14:cNvContentPartPr/>
                <p14:nvPr/>
              </p14:nvContentPartPr>
              <p14:xfrm>
                <a:off x="4454209" y="1520539"/>
                <a:ext cx="858240" cy="2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71E28C-68F0-4C0C-843F-F86D95D3A5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45209" y="1511899"/>
                  <a:ext cx="875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87AE80-17F1-4988-992D-7CACDC3ACB71}"/>
                    </a:ext>
                  </a:extLst>
                </p14:cNvPr>
                <p14:cNvContentPartPr/>
                <p14:nvPr/>
              </p14:nvContentPartPr>
              <p14:xfrm>
                <a:off x="4412449" y="1218139"/>
                <a:ext cx="38520" cy="347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87AE80-17F1-4988-992D-7CACDC3ACB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03809" y="1209139"/>
                  <a:ext cx="56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DACB06A-202A-412A-BC09-15E5F6A4358E}"/>
                    </a:ext>
                  </a:extLst>
                </p14:cNvPr>
                <p14:cNvContentPartPr/>
                <p14:nvPr/>
              </p14:nvContentPartPr>
              <p14:xfrm>
                <a:off x="4439449" y="1153339"/>
                <a:ext cx="884160" cy="38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DACB06A-202A-412A-BC09-15E5F6A435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30809" y="1144699"/>
                  <a:ext cx="90180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E41124-476A-49D8-AC87-0043E2619252}"/>
              </a:ext>
            </a:extLst>
          </p:cNvPr>
          <p:cNvGrpSpPr/>
          <p:nvPr/>
        </p:nvGrpSpPr>
        <p:grpSpPr>
          <a:xfrm>
            <a:off x="3671569" y="176299"/>
            <a:ext cx="870120" cy="444960"/>
            <a:chOff x="3671569" y="176299"/>
            <a:chExt cx="87012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464B53-9130-49B8-8DB4-305255EF3AA5}"/>
                    </a:ext>
                  </a:extLst>
                </p14:cNvPr>
                <p14:cNvContentPartPr/>
                <p14:nvPr/>
              </p14:nvContentPartPr>
              <p14:xfrm>
                <a:off x="3671569" y="434779"/>
                <a:ext cx="54360" cy="18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464B53-9130-49B8-8DB4-305255EF3A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62929" y="426139"/>
                  <a:ext cx="72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7A9A2B-4278-437A-8A54-6D667FD9BD34}"/>
                    </a:ext>
                  </a:extLst>
                </p14:cNvPr>
                <p14:cNvContentPartPr/>
                <p14:nvPr/>
              </p14:nvContentPartPr>
              <p14:xfrm>
                <a:off x="3688489" y="386539"/>
                <a:ext cx="10368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7A9A2B-4278-437A-8A54-6D667FD9BD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9489" y="377899"/>
                  <a:ext cx="121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7262C1-77B1-488B-B089-81469CC1306D}"/>
                    </a:ext>
                  </a:extLst>
                </p14:cNvPr>
                <p14:cNvContentPartPr/>
                <p14:nvPr/>
              </p14:nvContentPartPr>
              <p14:xfrm>
                <a:off x="3686329" y="483379"/>
                <a:ext cx="146520" cy="131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7262C1-77B1-488B-B089-81469CC130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7689" y="474379"/>
                  <a:ext cx="164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1B588E-F05F-4DD8-840B-357AB9308FDB}"/>
                    </a:ext>
                  </a:extLst>
                </p14:cNvPr>
                <p14:cNvContentPartPr/>
                <p14:nvPr/>
              </p14:nvContentPartPr>
              <p14:xfrm>
                <a:off x="3830329" y="475099"/>
                <a:ext cx="78840" cy="104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1B588E-F05F-4DD8-840B-357AB9308F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21689" y="466099"/>
                  <a:ext cx="96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29B53B-D63E-4E3A-80AE-CD0BA2A71990}"/>
                    </a:ext>
                  </a:extLst>
                </p14:cNvPr>
                <p14:cNvContentPartPr/>
                <p14:nvPr/>
              </p14:nvContentPartPr>
              <p14:xfrm>
                <a:off x="3949489" y="439099"/>
                <a:ext cx="57600" cy="8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29B53B-D63E-4E3A-80AE-CD0BA2A719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40489" y="430099"/>
                  <a:ext cx="75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44E631E-C332-4FAF-B8CB-E3C3754EB3C5}"/>
                    </a:ext>
                  </a:extLst>
                </p14:cNvPr>
                <p14:cNvContentPartPr/>
                <p14:nvPr/>
              </p14:nvContentPartPr>
              <p14:xfrm>
                <a:off x="4007449" y="391219"/>
                <a:ext cx="124560" cy="148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44E631E-C332-4FAF-B8CB-E3C3754EB3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98449" y="382219"/>
                  <a:ext cx="142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A7F6A1-80C7-4F42-83E3-BF4415357803}"/>
                    </a:ext>
                  </a:extLst>
                </p14:cNvPr>
                <p14:cNvContentPartPr/>
                <p14:nvPr/>
              </p14:nvContentPartPr>
              <p14:xfrm>
                <a:off x="4154689" y="268459"/>
                <a:ext cx="127080" cy="144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A7F6A1-80C7-4F42-83E3-BF44153578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45689" y="259819"/>
                  <a:ext cx="144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FEDD83-45EC-489D-A1CE-0C035B562511}"/>
                    </a:ext>
                  </a:extLst>
                </p14:cNvPr>
                <p14:cNvContentPartPr/>
                <p14:nvPr/>
              </p14:nvContentPartPr>
              <p14:xfrm>
                <a:off x="4424689" y="176299"/>
                <a:ext cx="117000" cy="22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FEDD83-45EC-489D-A1CE-0C035B5625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15689" y="167299"/>
                  <a:ext cx="1346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E0D6E3-5A13-4B03-A3C0-DC01292DEB1C}"/>
              </a:ext>
            </a:extLst>
          </p:cNvPr>
          <p:cNvGrpSpPr/>
          <p:nvPr/>
        </p:nvGrpSpPr>
        <p:grpSpPr>
          <a:xfrm>
            <a:off x="3981529" y="1819699"/>
            <a:ext cx="219600" cy="282960"/>
            <a:chOff x="3981529" y="1819699"/>
            <a:chExt cx="2196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5D1E5E-1773-4383-B942-1F9FED18183A}"/>
                    </a:ext>
                  </a:extLst>
                </p14:cNvPr>
                <p14:cNvContentPartPr/>
                <p14:nvPr/>
              </p14:nvContentPartPr>
              <p14:xfrm>
                <a:off x="4033009" y="1869019"/>
                <a:ext cx="34920" cy="17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5D1E5E-1773-4383-B942-1F9FED1818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24369" y="1860379"/>
                  <a:ext cx="52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46955BA-57FF-4273-B92F-2121CC874625}"/>
                    </a:ext>
                  </a:extLst>
                </p14:cNvPr>
                <p14:cNvContentPartPr/>
                <p14:nvPr/>
              </p14:nvContentPartPr>
              <p14:xfrm>
                <a:off x="4102129" y="1819699"/>
                <a:ext cx="22680" cy="218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46955BA-57FF-4273-B92F-2121CC87462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93129" y="1810699"/>
                  <a:ext cx="4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26092B-3FF0-4C6F-ACD1-C52589073611}"/>
                    </a:ext>
                  </a:extLst>
                </p14:cNvPr>
                <p14:cNvContentPartPr/>
                <p14:nvPr/>
              </p14:nvContentPartPr>
              <p14:xfrm>
                <a:off x="3981529" y="1979899"/>
                <a:ext cx="219600" cy="122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26092B-3FF0-4C6F-ACD1-C525890736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72529" y="1971259"/>
                  <a:ext cx="2372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E1B3C54-30CC-424E-9113-474C70BF1455}"/>
              </a:ext>
            </a:extLst>
          </p:cNvPr>
          <p:cNvGrpSpPr/>
          <p:nvPr/>
        </p:nvGrpSpPr>
        <p:grpSpPr>
          <a:xfrm>
            <a:off x="3079729" y="2356819"/>
            <a:ext cx="482400" cy="208080"/>
            <a:chOff x="3079729" y="2356819"/>
            <a:chExt cx="4824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4183A7-53C7-4C79-98ED-6B2B4A0B27BD}"/>
                    </a:ext>
                  </a:extLst>
                </p14:cNvPr>
                <p14:cNvContentPartPr/>
                <p14:nvPr/>
              </p14:nvContentPartPr>
              <p14:xfrm>
                <a:off x="3079729" y="2402539"/>
                <a:ext cx="109080" cy="162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4183A7-53C7-4C79-98ED-6B2B4A0B27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70729" y="2393899"/>
                  <a:ext cx="12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70E52D-1063-437D-A026-D85095F30CA2}"/>
                    </a:ext>
                  </a:extLst>
                </p14:cNvPr>
                <p14:cNvContentPartPr/>
                <p14:nvPr/>
              </p14:nvContentPartPr>
              <p14:xfrm>
                <a:off x="3242449" y="2356819"/>
                <a:ext cx="32760" cy="18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70E52D-1063-437D-A026-D85095F30C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33809" y="2348179"/>
                  <a:ext cx="50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0B8CF1-3046-4B71-ADD4-C1287A32C06A}"/>
                    </a:ext>
                  </a:extLst>
                </p14:cNvPr>
                <p14:cNvContentPartPr/>
                <p14:nvPr/>
              </p14:nvContentPartPr>
              <p14:xfrm>
                <a:off x="3323449" y="2450779"/>
                <a:ext cx="48960" cy="113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0B8CF1-3046-4B71-ADD4-C1287A32C0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14809" y="2441779"/>
                  <a:ext cx="6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2C45E8B-F1B0-4794-A221-41A8F24E49D4}"/>
                    </a:ext>
                  </a:extLst>
                </p14:cNvPr>
                <p14:cNvContentPartPr/>
                <p14:nvPr/>
              </p14:nvContentPartPr>
              <p14:xfrm>
                <a:off x="3435409" y="2442139"/>
                <a:ext cx="39240" cy="102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2C45E8B-F1B0-4794-A221-41A8F24E4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409" y="2433499"/>
                  <a:ext cx="56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26648E5-8BC8-4868-841A-A46DB42315A7}"/>
                    </a:ext>
                  </a:extLst>
                </p14:cNvPr>
                <p14:cNvContentPartPr/>
                <p14:nvPr/>
              </p14:nvContentPartPr>
              <p14:xfrm>
                <a:off x="3522169" y="2441779"/>
                <a:ext cx="39960" cy="95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26648E5-8BC8-4868-841A-A46DB42315A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13169" y="2432779"/>
                  <a:ext cx="576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B44F552-CE4A-4F50-9D0C-F1A3F5603A38}"/>
              </a:ext>
            </a:extLst>
          </p:cNvPr>
          <p:cNvGrpSpPr/>
          <p:nvPr/>
        </p:nvGrpSpPr>
        <p:grpSpPr>
          <a:xfrm>
            <a:off x="3836089" y="2262139"/>
            <a:ext cx="781920" cy="274680"/>
            <a:chOff x="3836089" y="2262139"/>
            <a:chExt cx="7819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8FF453D-293C-4028-9369-57BBF61EDB7A}"/>
                    </a:ext>
                  </a:extLst>
                </p14:cNvPr>
                <p14:cNvContentPartPr/>
                <p14:nvPr/>
              </p14:nvContentPartPr>
              <p14:xfrm>
                <a:off x="3836089" y="2317939"/>
                <a:ext cx="18720" cy="166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8FF453D-293C-4028-9369-57BBF61EDB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27449" y="2309299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3050F0-A286-4A44-90BC-8596BB2DEAFE}"/>
                    </a:ext>
                  </a:extLst>
                </p14:cNvPr>
                <p14:cNvContentPartPr/>
                <p14:nvPr/>
              </p14:nvContentPartPr>
              <p14:xfrm>
                <a:off x="3841489" y="2287339"/>
                <a:ext cx="119880" cy="100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3050F0-A286-4A44-90BC-8596BB2DEA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32849" y="2278339"/>
                  <a:ext cx="137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9E36D3-F394-4360-85E4-074B08FC2D71}"/>
                    </a:ext>
                  </a:extLst>
                </p14:cNvPr>
                <p14:cNvContentPartPr/>
                <p14:nvPr/>
              </p14:nvContentPartPr>
              <p14:xfrm>
                <a:off x="3836449" y="2379499"/>
                <a:ext cx="270000" cy="73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9E36D3-F394-4360-85E4-074B08FC2D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27449" y="2370499"/>
                  <a:ext cx="287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D383B0-F2E8-4033-952B-A04A0D4DBDC3}"/>
                    </a:ext>
                  </a:extLst>
                </p14:cNvPr>
                <p14:cNvContentPartPr/>
                <p14:nvPr/>
              </p14:nvContentPartPr>
              <p14:xfrm>
                <a:off x="4008889" y="2391019"/>
                <a:ext cx="86400" cy="78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D383B0-F2E8-4033-952B-A04A0D4DBD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99889" y="2382379"/>
                  <a:ext cx="104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B4995E-AB5B-4002-8120-D163E4AE1261}"/>
                    </a:ext>
                  </a:extLst>
                </p14:cNvPr>
                <p14:cNvContentPartPr/>
                <p14:nvPr/>
              </p14:nvContentPartPr>
              <p14:xfrm>
                <a:off x="4140289" y="2364739"/>
                <a:ext cx="110160" cy="107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B4995E-AB5B-4002-8120-D163E4AE126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31289" y="2355739"/>
                  <a:ext cx="127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9C90A9D-8338-400C-A700-213EF3D8AE61}"/>
                    </a:ext>
                  </a:extLst>
                </p14:cNvPr>
                <p14:cNvContentPartPr/>
                <p14:nvPr/>
              </p14:nvContentPartPr>
              <p14:xfrm>
                <a:off x="4251169" y="2371219"/>
                <a:ext cx="220320" cy="165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9C90A9D-8338-400C-A700-213EF3D8AE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42169" y="2362579"/>
                  <a:ext cx="237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65E7ED-8CD8-4652-8621-524D6DCC6F51}"/>
                    </a:ext>
                  </a:extLst>
                </p14:cNvPr>
                <p14:cNvContentPartPr/>
                <p14:nvPr/>
              </p14:nvContentPartPr>
              <p14:xfrm>
                <a:off x="4512529" y="2262139"/>
                <a:ext cx="105480" cy="207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65E7ED-8CD8-4652-8621-524D6DCC6F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03889" y="2253499"/>
                  <a:ext cx="12312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FCC44D2-86FF-4A11-BC53-56BAA387F9CB}"/>
                  </a:ext>
                </a:extLst>
              </p14:cNvPr>
              <p14:cNvContentPartPr/>
              <p14:nvPr/>
            </p14:nvContentPartPr>
            <p14:xfrm>
              <a:off x="4821049" y="2233339"/>
              <a:ext cx="108000" cy="219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FCC44D2-86FF-4A11-BC53-56BAA387F9C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12049" y="2224339"/>
                <a:ext cx="1256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7A0BFEE-DF92-4C65-B23A-CFB9F17F5A06}"/>
              </a:ext>
            </a:extLst>
          </p:cNvPr>
          <p:cNvGrpSpPr/>
          <p:nvPr/>
        </p:nvGrpSpPr>
        <p:grpSpPr>
          <a:xfrm>
            <a:off x="3616489" y="2657059"/>
            <a:ext cx="331560" cy="250200"/>
            <a:chOff x="3616489" y="2657059"/>
            <a:chExt cx="3315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F049B1-861E-4849-87A1-25841F59E360}"/>
                    </a:ext>
                  </a:extLst>
                </p14:cNvPr>
                <p14:cNvContentPartPr/>
                <p14:nvPr/>
              </p14:nvContentPartPr>
              <p14:xfrm>
                <a:off x="3616489" y="2747059"/>
                <a:ext cx="22320" cy="160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F049B1-861E-4849-87A1-25841F59E3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7489" y="2738059"/>
                  <a:ext cx="39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CC7F356-905B-422B-B25B-4EE05731778A}"/>
                    </a:ext>
                  </a:extLst>
                </p14:cNvPr>
                <p14:cNvContentPartPr/>
                <p14:nvPr/>
              </p14:nvContentPartPr>
              <p14:xfrm>
                <a:off x="3649609" y="2657059"/>
                <a:ext cx="28800" cy="15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CC7F356-905B-422B-B25B-4EE0573177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40969" y="2648419"/>
                  <a:ext cx="46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CD9856-5AEA-4350-83C7-EBD2436AAD4A}"/>
                    </a:ext>
                  </a:extLst>
                </p14:cNvPr>
                <p14:cNvContentPartPr/>
                <p14:nvPr/>
              </p14:nvContentPartPr>
              <p14:xfrm>
                <a:off x="3677329" y="2693779"/>
                <a:ext cx="236520" cy="213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CD9856-5AEA-4350-83C7-EBD2436AAD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68689" y="2685139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3B13B2-F82B-4BD1-87BD-EAA8A12C3DAD}"/>
                    </a:ext>
                  </a:extLst>
                </p14:cNvPr>
                <p14:cNvContentPartPr/>
                <p14:nvPr/>
              </p14:nvContentPartPr>
              <p14:xfrm>
                <a:off x="3869929" y="2786659"/>
                <a:ext cx="78120" cy="13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3B13B2-F82B-4BD1-87BD-EAA8A12C3D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61289" y="2778019"/>
                  <a:ext cx="957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56384-6324-433C-A72E-80FB86755A0B}"/>
              </a:ext>
            </a:extLst>
          </p:cNvPr>
          <p:cNvGrpSpPr/>
          <p:nvPr/>
        </p:nvGrpSpPr>
        <p:grpSpPr>
          <a:xfrm>
            <a:off x="4223809" y="2652019"/>
            <a:ext cx="642240" cy="233280"/>
            <a:chOff x="4223809" y="2652019"/>
            <a:chExt cx="6422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3900751-6150-4C0B-8C38-1643D3356AF2}"/>
                    </a:ext>
                  </a:extLst>
                </p14:cNvPr>
                <p14:cNvContentPartPr/>
                <p14:nvPr/>
              </p14:nvContentPartPr>
              <p14:xfrm>
                <a:off x="4223809" y="2706379"/>
                <a:ext cx="74520" cy="129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3900751-6150-4C0B-8C38-1643D3356AF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14809" y="2697739"/>
                  <a:ext cx="92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D701474-155A-4616-BF56-D1CA5EB811F6}"/>
                    </a:ext>
                  </a:extLst>
                </p14:cNvPr>
                <p14:cNvContentPartPr/>
                <p14:nvPr/>
              </p14:nvContentPartPr>
              <p14:xfrm>
                <a:off x="4223809" y="2706379"/>
                <a:ext cx="309240" cy="11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D701474-155A-4616-BF56-D1CA5EB811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15169" y="2697739"/>
                  <a:ext cx="326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D79C672-703C-4841-9938-76FB96CE953F}"/>
                    </a:ext>
                  </a:extLst>
                </p14:cNvPr>
                <p14:cNvContentPartPr/>
                <p14:nvPr/>
              </p14:nvContentPartPr>
              <p14:xfrm>
                <a:off x="4433689" y="2652019"/>
                <a:ext cx="339480" cy="150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D79C672-703C-4841-9938-76FB96CE953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25049" y="2643019"/>
                  <a:ext cx="357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AC97643-1305-4EC6-88A4-30235ACDDE3E}"/>
                    </a:ext>
                  </a:extLst>
                </p14:cNvPr>
                <p14:cNvContentPartPr/>
                <p14:nvPr/>
              </p14:nvContentPartPr>
              <p14:xfrm>
                <a:off x="4657969" y="2688739"/>
                <a:ext cx="96120" cy="122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AC97643-1305-4EC6-88A4-30235ACDDE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48969" y="2679739"/>
                  <a:ext cx="113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52C72F-6D36-49A2-8661-ED965CDD69A2}"/>
                    </a:ext>
                  </a:extLst>
                </p14:cNvPr>
                <p14:cNvContentPartPr/>
                <p14:nvPr/>
              </p14:nvContentPartPr>
              <p14:xfrm>
                <a:off x="4782529" y="2673619"/>
                <a:ext cx="83520" cy="211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52C72F-6D36-49A2-8661-ED965CDD69A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73529" y="2664979"/>
                  <a:ext cx="1011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B3FD5E-CD48-44A1-8F29-7489BBFA8671}"/>
              </a:ext>
            </a:extLst>
          </p:cNvPr>
          <p:cNvGrpSpPr/>
          <p:nvPr/>
        </p:nvGrpSpPr>
        <p:grpSpPr>
          <a:xfrm>
            <a:off x="3641689" y="3005539"/>
            <a:ext cx="271080" cy="233640"/>
            <a:chOff x="3641689" y="3005539"/>
            <a:chExt cx="2710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EBFC5F-81D4-428C-88EE-0520616DF247}"/>
                    </a:ext>
                  </a:extLst>
                </p14:cNvPr>
                <p14:cNvContentPartPr/>
                <p14:nvPr/>
              </p14:nvContentPartPr>
              <p14:xfrm>
                <a:off x="3641689" y="3116419"/>
                <a:ext cx="32760" cy="122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EBFC5F-81D4-428C-88EE-0520616DF2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33049" y="3107779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6212E5C-F84F-4CCE-A2FF-CCC772A32A62}"/>
                    </a:ext>
                  </a:extLst>
                </p14:cNvPr>
                <p14:cNvContentPartPr/>
                <p14:nvPr/>
              </p14:nvContentPartPr>
              <p14:xfrm>
                <a:off x="3674089" y="3068899"/>
                <a:ext cx="8640" cy="25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6212E5C-F84F-4CCE-A2FF-CCC772A32A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65449" y="3059899"/>
                  <a:ext cx="26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7492F3-972C-4349-8275-8F04DE5B10AE}"/>
                    </a:ext>
                  </a:extLst>
                </p14:cNvPr>
                <p14:cNvContentPartPr/>
                <p14:nvPr/>
              </p14:nvContentPartPr>
              <p14:xfrm>
                <a:off x="3732409" y="3005539"/>
                <a:ext cx="180360" cy="227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7492F3-972C-4349-8275-8F04DE5B1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23769" y="2996539"/>
                  <a:ext cx="19800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9746797-AFBB-4589-874D-9012E7C5B563}"/>
              </a:ext>
            </a:extLst>
          </p:cNvPr>
          <p:cNvGrpSpPr/>
          <p:nvPr/>
        </p:nvGrpSpPr>
        <p:grpSpPr>
          <a:xfrm>
            <a:off x="4159729" y="3048739"/>
            <a:ext cx="408240" cy="245160"/>
            <a:chOff x="4159729" y="3048739"/>
            <a:chExt cx="4082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69CA8AE-9C2C-40C9-97FC-2F127AFCDD3B}"/>
                    </a:ext>
                  </a:extLst>
                </p14:cNvPr>
                <p14:cNvContentPartPr/>
                <p14:nvPr/>
              </p14:nvContentPartPr>
              <p14:xfrm>
                <a:off x="4159729" y="3098059"/>
                <a:ext cx="75600" cy="60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69CA8AE-9C2C-40C9-97FC-2F127AFCDD3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50729" y="3089059"/>
                  <a:ext cx="93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3A5A402-27F8-4039-ABFE-53A4EA9202EC}"/>
                    </a:ext>
                  </a:extLst>
                </p14:cNvPr>
                <p14:cNvContentPartPr/>
                <p14:nvPr/>
              </p14:nvContentPartPr>
              <p14:xfrm>
                <a:off x="4164769" y="3048739"/>
                <a:ext cx="383760" cy="245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3A5A402-27F8-4039-ABFE-53A4EA9202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56129" y="3039739"/>
                  <a:ext cx="401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9410013-2087-47E5-97CA-82FF0DC912B4}"/>
                    </a:ext>
                  </a:extLst>
                </p14:cNvPr>
                <p14:cNvContentPartPr/>
                <p14:nvPr/>
              </p14:nvContentPartPr>
              <p14:xfrm>
                <a:off x="4486609" y="3078619"/>
                <a:ext cx="81360" cy="13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9410013-2087-47E5-97CA-82FF0DC912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77609" y="3069619"/>
                  <a:ext cx="990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407E73-48F9-4C3D-8533-7CF164849CDF}"/>
              </a:ext>
            </a:extLst>
          </p:cNvPr>
          <p:cNvGrpSpPr/>
          <p:nvPr/>
        </p:nvGrpSpPr>
        <p:grpSpPr>
          <a:xfrm>
            <a:off x="4840489" y="2963419"/>
            <a:ext cx="148320" cy="230400"/>
            <a:chOff x="4840489" y="2963419"/>
            <a:chExt cx="1483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B963C9-B735-4130-9E42-350EF03214EF}"/>
                    </a:ext>
                  </a:extLst>
                </p14:cNvPr>
                <p14:cNvContentPartPr/>
                <p14:nvPr/>
              </p14:nvContentPartPr>
              <p14:xfrm>
                <a:off x="4854529" y="2963419"/>
                <a:ext cx="97560" cy="36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B963C9-B735-4130-9E42-350EF03214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45889" y="2954779"/>
                  <a:ext cx="115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9EFE8BC-6BA3-4BF7-A0B3-82607343BB1E}"/>
                    </a:ext>
                  </a:extLst>
                </p14:cNvPr>
                <p14:cNvContentPartPr/>
                <p14:nvPr/>
              </p14:nvContentPartPr>
              <p14:xfrm>
                <a:off x="4840489" y="3003019"/>
                <a:ext cx="148320" cy="19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9EFE8BC-6BA3-4BF7-A0B3-82607343BB1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31489" y="2994019"/>
                  <a:ext cx="1659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4B01681-1A46-4032-AF16-4C1574391D56}"/>
              </a:ext>
            </a:extLst>
          </p:cNvPr>
          <p:cNvGrpSpPr/>
          <p:nvPr/>
        </p:nvGrpSpPr>
        <p:grpSpPr>
          <a:xfrm>
            <a:off x="5178169" y="2940739"/>
            <a:ext cx="366120" cy="271440"/>
            <a:chOff x="5178169" y="2940739"/>
            <a:chExt cx="3661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B4D78B-0EB4-4EF0-8035-BBC86D88173D}"/>
                    </a:ext>
                  </a:extLst>
                </p14:cNvPr>
                <p14:cNvContentPartPr/>
                <p14:nvPr/>
              </p14:nvContentPartPr>
              <p14:xfrm>
                <a:off x="5197249" y="2959459"/>
                <a:ext cx="59040" cy="151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B4D78B-0EB4-4EF0-8035-BBC86D8817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88249" y="2950459"/>
                  <a:ext cx="76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609754B-4A11-46C7-9A3F-B98A53782A56}"/>
                    </a:ext>
                  </a:extLst>
                </p14:cNvPr>
                <p14:cNvContentPartPr/>
                <p14:nvPr/>
              </p14:nvContentPartPr>
              <p14:xfrm>
                <a:off x="5178169" y="2971339"/>
                <a:ext cx="79920" cy="99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609754B-4A11-46C7-9A3F-B98A53782A5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69169" y="2962699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5716921-84B9-4DD9-80B3-C8C983F6F6C2}"/>
                    </a:ext>
                  </a:extLst>
                </p14:cNvPr>
                <p14:cNvContentPartPr/>
                <p14:nvPr/>
              </p14:nvContentPartPr>
              <p14:xfrm>
                <a:off x="5365729" y="2955859"/>
                <a:ext cx="63000" cy="67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5716921-84B9-4DD9-80B3-C8C983F6F6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56729" y="2947219"/>
                  <a:ext cx="8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D4AA1A-1298-43F6-9789-1498A4B11140}"/>
                    </a:ext>
                  </a:extLst>
                </p14:cNvPr>
                <p14:cNvContentPartPr/>
                <p14:nvPr/>
              </p14:nvContentPartPr>
              <p14:xfrm>
                <a:off x="5398129" y="2940739"/>
                <a:ext cx="146160" cy="180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D4AA1A-1298-43F6-9789-1498A4B111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89129" y="2931739"/>
                  <a:ext cx="163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7F0083-6164-4D2B-A559-24B3BEFBAC5B}"/>
                    </a:ext>
                  </a:extLst>
                </p14:cNvPr>
                <p14:cNvContentPartPr/>
                <p14:nvPr/>
              </p14:nvContentPartPr>
              <p14:xfrm>
                <a:off x="5437369" y="3069619"/>
                <a:ext cx="104760" cy="142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7F0083-6164-4D2B-A559-24B3BEFBAC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28729" y="3060619"/>
                  <a:ext cx="12240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9D0ADEC-1FA2-4DDC-979E-8CD4602DEDBD}"/>
                  </a:ext>
                </a:extLst>
              </p14:cNvPr>
              <p14:cNvContentPartPr/>
              <p14:nvPr/>
            </p14:nvContentPartPr>
            <p14:xfrm>
              <a:off x="3184849" y="3338899"/>
              <a:ext cx="116640" cy="255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9D0ADEC-1FA2-4DDC-979E-8CD4602DEDB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176209" y="3330259"/>
                <a:ext cx="1342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2D6FB6-7DB0-472D-9F84-3BFD5742A5C3}"/>
              </a:ext>
            </a:extLst>
          </p:cNvPr>
          <p:cNvGrpSpPr/>
          <p:nvPr/>
        </p:nvGrpSpPr>
        <p:grpSpPr>
          <a:xfrm>
            <a:off x="4703329" y="2830219"/>
            <a:ext cx="814680" cy="462240"/>
            <a:chOff x="4703329" y="2830219"/>
            <a:chExt cx="8146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E8C15C5-65A2-45C4-BFDA-18362DBA1F19}"/>
                    </a:ext>
                  </a:extLst>
                </p14:cNvPr>
                <p14:cNvContentPartPr/>
                <p14:nvPr/>
              </p14:nvContentPartPr>
              <p14:xfrm>
                <a:off x="4703329" y="2950099"/>
                <a:ext cx="27720" cy="321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E8C15C5-65A2-45C4-BFDA-18362DBA1F1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94689" y="2941099"/>
                  <a:ext cx="45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AB1DCC-495A-4BBA-9EDA-7180C055CA02}"/>
                    </a:ext>
                  </a:extLst>
                </p14:cNvPr>
                <p14:cNvContentPartPr/>
                <p14:nvPr/>
              </p14:nvContentPartPr>
              <p14:xfrm>
                <a:off x="4727809" y="2830219"/>
                <a:ext cx="790200" cy="462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AB1DCC-495A-4BBA-9EDA-7180C055CA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18809" y="2821579"/>
                  <a:ext cx="807840" cy="47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907A8E9-ADE7-4D8C-9028-5A7BD63078AE}"/>
                  </a:ext>
                </a:extLst>
              </p14:cNvPr>
              <p14:cNvContentPartPr/>
              <p14:nvPr/>
            </p14:nvContentPartPr>
            <p14:xfrm>
              <a:off x="4187449" y="3633379"/>
              <a:ext cx="6480" cy="159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907A8E9-ADE7-4D8C-9028-5A7BD63078A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178449" y="3624379"/>
                <a:ext cx="24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67B98D9-14E3-4B06-99C8-DB59BE85C3EB}"/>
                  </a:ext>
                </a:extLst>
              </p14:cNvPr>
              <p14:cNvContentPartPr/>
              <p14:nvPr/>
            </p14:nvContentPartPr>
            <p14:xfrm>
              <a:off x="4256209" y="3625459"/>
              <a:ext cx="11160" cy="168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67B98D9-14E3-4B06-99C8-DB59BE85C3E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247569" y="3616819"/>
                <a:ext cx="28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7659323-0414-4D72-AD6A-144A41E5C2B2}"/>
                  </a:ext>
                </a:extLst>
              </p14:cNvPr>
              <p14:cNvContentPartPr/>
              <p14:nvPr/>
            </p14:nvContentPartPr>
            <p14:xfrm>
              <a:off x="4162969" y="3720499"/>
              <a:ext cx="164520" cy="125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7659323-0414-4D72-AD6A-144A41E5C2B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154329" y="3711499"/>
                <a:ext cx="182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E269D7C-7FDA-479E-938D-A366C33E8B4C}"/>
                  </a:ext>
                </a:extLst>
              </p14:cNvPr>
              <p14:cNvContentPartPr/>
              <p14:nvPr/>
            </p14:nvContentPartPr>
            <p14:xfrm>
              <a:off x="3226609" y="4070419"/>
              <a:ext cx="113400" cy="1677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E269D7C-7FDA-479E-938D-A366C33E8B4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17609" y="4061419"/>
                <a:ext cx="1310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16F62FB-FF90-41B0-BEE9-3A50FB13FE39}"/>
                  </a:ext>
                </a:extLst>
              </p14:cNvPr>
              <p14:cNvContentPartPr/>
              <p14:nvPr/>
            </p14:nvContentPartPr>
            <p14:xfrm>
              <a:off x="3468529" y="3940459"/>
              <a:ext cx="37800" cy="285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16F62FB-FF90-41B0-BEE9-3A50FB13FE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459529" y="3931459"/>
                <a:ext cx="554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35BCB04-CD49-4273-89B0-AB48D885B7E8}"/>
                  </a:ext>
                </a:extLst>
              </p14:cNvPr>
              <p14:cNvContentPartPr/>
              <p14:nvPr/>
            </p14:nvContentPartPr>
            <p14:xfrm>
              <a:off x="3600649" y="4081579"/>
              <a:ext cx="96480" cy="131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35BCB04-CD49-4273-89B0-AB48D885B7E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591649" y="4072579"/>
                <a:ext cx="1141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CD01CD2-6706-4BC7-96B4-EBDB08BF3A5C}"/>
                  </a:ext>
                </a:extLst>
              </p14:cNvPr>
              <p14:cNvContentPartPr/>
              <p14:nvPr/>
            </p14:nvContentPartPr>
            <p14:xfrm>
              <a:off x="3761569" y="4069339"/>
              <a:ext cx="54000" cy="1209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CD01CD2-6706-4BC7-96B4-EBDB08BF3A5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752929" y="4060339"/>
                <a:ext cx="71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A7EFFF2-1931-4912-8702-5242893B5CE8}"/>
                  </a:ext>
                </a:extLst>
              </p14:cNvPr>
              <p14:cNvContentPartPr/>
              <p14:nvPr/>
            </p14:nvContentPartPr>
            <p14:xfrm>
              <a:off x="3838609" y="4076899"/>
              <a:ext cx="67680" cy="105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A7EFFF2-1931-4912-8702-5242893B5CE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29609" y="4067899"/>
                <a:ext cx="853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E0C62D1-871E-4849-9C8F-BF3E65719009}"/>
                  </a:ext>
                </a:extLst>
              </p14:cNvPr>
              <p14:cNvContentPartPr/>
              <p14:nvPr/>
            </p14:nvContentPartPr>
            <p14:xfrm>
              <a:off x="4076929" y="3987979"/>
              <a:ext cx="31680" cy="185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E0C62D1-871E-4849-9C8F-BF3E6571900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068289" y="3978979"/>
                <a:ext cx="49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4D92419-12CA-4491-968C-0B2EAC4A9E86}"/>
                  </a:ext>
                </a:extLst>
              </p14:cNvPr>
              <p14:cNvContentPartPr/>
              <p14:nvPr/>
            </p14:nvContentPartPr>
            <p14:xfrm>
              <a:off x="4096009" y="3992299"/>
              <a:ext cx="154440" cy="113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4D92419-12CA-4491-968C-0B2EAC4A9E8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87369" y="3983659"/>
                <a:ext cx="1720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6ADB2F0-92F2-4E5E-B82F-DB2E91391B6E}"/>
                  </a:ext>
                </a:extLst>
              </p14:cNvPr>
              <p14:cNvContentPartPr/>
              <p14:nvPr/>
            </p14:nvContentPartPr>
            <p14:xfrm>
              <a:off x="4130569" y="4059259"/>
              <a:ext cx="276840" cy="113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6ADB2F0-92F2-4E5E-B82F-DB2E91391B6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121929" y="4050259"/>
                <a:ext cx="294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71FAE2D-C5D1-4EB5-9FC1-53CAFA13E5D2}"/>
                  </a:ext>
                </a:extLst>
              </p14:cNvPr>
              <p14:cNvContentPartPr/>
              <p14:nvPr/>
            </p14:nvContentPartPr>
            <p14:xfrm>
              <a:off x="4310929" y="4089859"/>
              <a:ext cx="97920" cy="79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71FAE2D-C5D1-4EB5-9FC1-53CAFA13E5D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302289" y="4080859"/>
                <a:ext cx="115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DA7126C-C8D8-419D-A7D3-CE7EA4C32A6A}"/>
                  </a:ext>
                </a:extLst>
              </p14:cNvPr>
              <p14:cNvContentPartPr/>
              <p14:nvPr/>
            </p14:nvContentPartPr>
            <p14:xfrm>
              <a:off x="4476529" y="4049539"/>
              <a:ext cx="105120" cy="103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DA7126C-C8D8-419D-A7D3-CE7EA4C32A6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467529" y="4040899"/>
                <a:ext cx="122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508710C-442F-46B7-864F-6B3BD4787867}"/>
                  </a:ext>
                </a:extLst>
              </p14:cNvPr>
              <p14:cNvContentPartPr/>
              <p14:nvPr/>
            </p14:nvContentPartPr>
            <p14:xfrm>
              <a:off x="4578769" y="4044139"/>
              <a:ext cx="197640" cy="192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508710C-442F-46B7-864F-6B3BD478786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569769" y="4035139"/>
                <a:ext cx="2152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9A9A73D-08F2-487F-90F6-92562886F456}"/>
                  </a:ext>
                </a:extLst>
              </p14:cNvPr>
              <p14:cNvContentPartPr/>
              <p14:nvPr/>
            </p14:nvContentPartPr>
            <p14:xfrm>
              <a:off x="4809169" y="3969979"/>
              <a:ext cx="100800" cy="1846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9A9A73D-08F2-487F-90F6-92562886F45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800169" y="3960979"/>
                <a:ext cx="118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A311BD9-4A63-475D-9999-02A99F1B1C15}"/>
                  </a:ext>
                </a:extLst>
              </p14:cNvPr>
              <p14:cNvContentPartPr/>
              <p14:nvPr/>
            </p14:nvContentPartPr>
            <p14:xfrm>
              <a:off x="5055769" y="3916699"/>
              <a:ext cx="99720" cy="207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A311BD9-4A63-475D-9999-02A99F1B1C1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46769" y="3907699"/>
                <a:ext cx="117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82B62B-3CDD-4C97-A1E8-88213B7806F9}"/>
                  </a:ext>
                </a:extLst>
              </p14:cNvPr>
              <p14:cNvContentPartPr/>
              <p14:nvPr/>
            </p14:nvContentPartPr>
            <p14:xfrm>
              <a:off x="3811249" y="4384339"/>
              <a:ext cx="18360" cy="1458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82B62B-3CDD-4C97-A1E8-88213B7806F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802609" y="4375699"/>
                <a:ext cx="36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F399F5-8FBD-4D89-825D-D0B5296810BC}"/>
                  </a:ext>
                </a:extLst>
              </p14:cNvPr>
              <p14:cNvContentPartPr/>
              <p14:nvPr/>
            </p14:nvContentPartPr>
            <p14:xfrm>
              <a:off x="3834649" y="4336819"/>
              <a:ext cx="27720" cy="15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F399F5-8FBD-4D89-825D-D0B5296810B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25649" y="4327819"/>
                <a:ext cx="45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D8AAAF6-6075-4A14-9E72-0514215EEE92}"/>
                  </a:ext>
                </a:extLst>
              </p14:cNvPr>
              <p14:cNvContentPartPr/>
              <p14:nvPr/>
            </p14:nvContentPartPr>
            <p14:xfrm>
              <a:off x="3887929" y="4314859"/>
              <a:ext cx="194040" cy="21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D8AAAF6-6075-4A14-9E72-0514215EEE9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879289" y="4306219"/>
                <a:ext cx="2116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50ADBDF-4300-4095-8BEA-B211E334B58E}"/>
                  </a:ext>
                </a:extLst>
              </p14:cNvPr>
              <p14:cNvContentPartPr/>
              <p14:nvPr/>
            </p14:nvContentPartPr>
            <p14:xfrm>
              <a:off x="4034089" y="4429699"/>
              <a:ext cx="83520" cy="2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50ADBDF-4300-4095-8BEA-B211E334B58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025449" y="4420699"/>
                <a:ext cx="10116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F93005-A561-48AA-918D-B31306613DCF}"/>
              </a:ext>
            </a:extLst>
          </p:cNvPr>
          <p:cNvGrpSpPr/>
          <p:nvPr/>
        </p:nvGrpSpPr>
        <p:grpSpPr>
          <a:xfrm>
            <a:off x="3827449" y="4619059"/>
            <a:ext cx="302040" cy="277920"/>
            <a:chOff x="3827449" y="4619059"/>
            <a:chExt cx="3020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197947-4E42-40A9-9163-03D3FE57195C}"/>
                    </a:ext>
                  </a:extLst>
                </p14:cNvPr>
                <p14:cNvContentPartPr/>
                <p14:nvPr/>
              </p14:nvContentPartPr>
              <p14:xfrm>
                <a:off x="3827449" y="4740739"/>
                <a:ext cx="24120" cy="156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197947-4E42-40A9-9163-03D3FE5719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18449" y="4731739"/>
                  <a:ext cx="41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8EE5E9-A737-485E-B71C-1B1BA87F866B}"/>
                    </a:ext>
                  </a:extLst>
                </p14:cNvPr>
                <p14:cNvContentPartPr/>
                <p14:nvPr/>
              </p14:nvContentPartPr>
              <p14:xfrm>
                <a:off x="3857689" y="4666939"/>
                <a:ext cx="17640" cy="7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8EE5E9-A737-485E-B71C-1B1BA87F8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49049" y="4657939"/>
                  <a:ext cx="35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5B11AF6-338F-450E-806B-E9F432BBB327}"/>
                    </a:ext>
                  </a:extLst>
                </p14:cNvPr>
                <p14:cNvContentPartPr/>
                <p14:nvPr/>
              </p14:nvContentPartPr>
              <p14:xfrm>
                <a:off x="3923569" y="4619059"/>
                <a:ext cx="192960" cy="231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5B11AF6-338F-450E-806B-E9F432BBB3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14929" y="4610059"/>
                  <a:ext cx="210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E2B5322-FB84-470E-9C23-1C875CB6CF2E}"/>
                    </a:ext>
                  </a:extLst>
                </p14:cNvPr>
                <p14:cNvContentPartPr/>
                <p14:nvPr/>
              </p14:nvContentPartPr>
              <p14:xfrm>
                <a:off x="4062529" y="4706179"/>
                <a:ext cx="66960" cy="1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E2B5322-FB84-470E-9C23-1C875CB6CF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53889" y="4697539"/>
                  <a:ext cx="84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528BCB9-56EC-4106-98E3-DCA9D81CC8E9}"/>
                  </a:ext>
                </a:extLst>
              </p14:cNvPr>
              <p14:cNvContentPartPr/>
              <p14:nvPr/>
            </p14:nvContentPartPr>
            <p14:xfrm>
              <a:off x="3281689" y="4903099"/>
              <a:ext cx="90000" cy="154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528BCB9-56EC-4106-98E3-DCA9D81CC8E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273049" y="4894459"/>
                <a:ext cx="10764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902B198-D8CF-4D67-8392-6879A923A1E8}"/>
              </a:ext>
            </a:extLst>
          </p:cNvPr>
          <p:cNvGrpSpPr/>
          <p:nvPr/>
        </p:nvGrpSpPr>
        <p:grpSpPr>
          <a:xfrm>
            <a:off x="4377889" y="4326019"/>
            <a:ext cx="1031400" cy="628560"/>
            <a:chOff x="4377889" y="4326019"/>
            <a:chExt cx="1031400" cy="6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B16CECC-6470-4425-AA02-2BD75ABE6E11}"/>
                    </a:ext>
                  </a:extLst>
                </p14:cNvPr>
                <p14:cNvContentPartPr/>
                <p14:nvPr/>
              </p14:nvContentPartPr>
              <p14:xfrm>
                <a:off x="4380049" y="4378939"/>
                <a:ext cx="91440" cy="108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B16CECC-6470-4425-AA02-2BD75ABE6E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71049" y="4369939"/>
                  <a:ext cx="109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459E11-22C3-4EDF-BAAC-4CF8345723B6}"/>
                    </a:ext>
                  </a:extLst>
                </p14:cNvPr>
                <p14:cNvContentPartPr/>
                <p14:nvPr/>
              </p14:nvContentPartPr>
              <p14:xfrm>
                <a:off x="4382209" y="4372459"/>
                <a:ext cx="261000" cy="111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459E11-22C3-4EDF-BAAC-4CF8345723B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73209" y="4363459"/>
                  <a:ext cx="278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99E494-52B9-4925-9984-A9C28DA6B996}"/>
                    </a:ext>
                  </a:extLst>
                </p14:cNvPr>
                <p14:cNvContentPartPr/>
                <p14:nvPr/>
              </p14:nvContentPartPr>
              <p14:xfrm>
                <a:off x="4750849" y="4326019"/>
                <a:ext cx="82440" cy="150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99E494-52B9-4925-9984-A9C28DA6B99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42209" y="4317019"/>
                  <a:ext cx="100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14A0AE-32F0-4AEF-B6EB-C7EB20DA824D}"/>
                    </a:ext>
                  </a:extLst>
                </p14:cNvPr>
                <p14:cNvContentPartPr/>
                <p14:nvPr/>
              </p14:nvContentPartPr>
              <p14:xfrm>
                <a:off x="4398049" y="4675939"/>
                <a:ext cx="56160" cy="102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14A0AE-32F0-4AEF-B6EB-C7EB20DA824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89409" y="4666939"/>
                  <a:ext cx="7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B59993E-1862-44A4-B314-E0251D750B60}"/>
                    </a:ext>
                  </a:extLst>
                </p14:cNvPr>
                <p14:cNvContentPartPr/>
                <p14:nvPr/>
              </p14:nvContentPartPr>
              <p14:xfrm>
                <a:off x="4377889" y="4678459"/>
                <a:ext cx="171000" cy="227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B59993E-1862-44A4-B314-E0251D750B6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68889" y="4669819"/>
                  <a:ext cx="188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F58A6A6-F566-4AB4-9626-62AA0B7CCB21}"/>
                    </a:ext>
                  </a:extLst>
                </p14:cNvPr>
                <p14:cNvContentPartPr/>
                <p14:nvPr/>
              </p14:nvContentPartPr>
              <p14:xfrm>
                <a:off x="4674889" y="4695739"/>
                <a:ext cx="106920" cy="4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F58A6A6-F566-4AB4-9626-62AA0B7CCB2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66249" y="4686739"/>
                  <a:ext cx="124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9E0B418-979D-4E11-B85F-74A93E119E5D}"/>
                    </a:ext>
                  </a:extLst>
                </p14:cNvPr>
                <p14:cNvContentPartPr/>
                <p14:nvPr/>
              </p14:nvContentPartPr>
              <p14:xfrm>
                <a:off x="4696129" y="4738939"/>
                <a:ext cx="135360" cy="15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9E0B418-979D-4E11-B85F-74A93E119E5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87489" y="4729939"/>
                  <a:ext cx="153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7382B56-C826-43F4-AFC5-9CC34A601A96}"/>
                    </a:ext>
                  </a:extLst>
                </p14:cNvPr>
                <p14:cNvContentPartPr/>
                <p14:nvPr/>
              </p14:nvContentPartPr>
              <p14:xfrm>
                <a:off x="4925449" y="4641019"/>
                <a:ext cx="189000" cy="20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7382B56-C826-43F4-AFC5-9CC34A601A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16449" y="4632019"/>
                  <a:ext cx="206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D6C4A00-F352-4D32-BCB8-7A131DCA3EF6}"/>
                    </a:ext>
                  </a:extLst>
                </p14:cNvPr>
                <p14:cNvContentPartPr/>
                <p14:nvPr/>
              </p14:nvContentPartPr>
              <p14:xfrm>
                <a:off x="5150809" y="4629499"/>
                <a:ext cx="84240" cy="18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D6C4A00-F352-4D32-BCB8-7A131DCA3EF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141809" y="4620859"/>
                  <a:ext cx="101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EDA4F9-550A-4ED2-B1FF-AC2B2DD4677A}"/>
                    </a:ext>
                  </a:extLst>
                </p14:cNvPr>
                <p14:cNvContentPartPr/>
                <p14:nvPr/>
              </p14:nvContentPartPr>
              <p14:xfrm>
                <a:off x="5267089" y="4638859"/>
                <a:ext cx="66240" cy="230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EDA4F9-550A-4ED2-B1FF-AC2B2DD4677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58449" y="4629859"/>
                  <a:ext cx="83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BE6879-FAC6-4076-AEBA-57D1D52E8BB9}"/>
                    </a:ext>
                  </a:extLst>
                </p14:cNvPr>
                <p14:cNvContentPartPr/>
                <p14:nvPr/>
              </p14:nvContentPartPr>
              <p14:xfrm>
                <a:off x="4863889" y="4575859"/>
                <a:ext cx="28440" cy="37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BE6879-FAC6-4076-AEBA-57D1D52E8BB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54889" y="4566859"/>
                  <a:ext cx="46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C2880F1-FF54-437A-82B1-16EF616B7FA8}"/>
                    </a:ext>
                  </a:extLst>
                </p14:cNvPr>
                <p14:cNvContentPartPr/>
                <p14:nvPr/>
              </p14:nvContentPartPr>
              <p14:xfrm>
                <a:off x="4888729" y="4463179"/>
                <a:ext cx="451800" cy="133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C2880F1-FF54-437A-82B1-16EF616B7F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80089" y="4454179"/>
                  <a:ext cx="469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4466ADC-DC51-4D7E-9B3C-A3408E83099A}"/>
                    </a:ext>
                  </a:extLst>
                </p14:cNvPr>
                <p14:cNvContentPartPr/>
                <p14:nvPr/>
              </p14:nvContentPartPr>
              <p14:xfrm>
                <a:off x="4888729" y="4480099"/>
                <a:ext cx="520560" cy="474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4466ADC-DC51-4D7E-9B3C-A3408E83099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79729" y="4471459"/>
                  <a:ext cx="53820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349EDC1-92C1-4A61-9564-C95348323229}"/>
              </a:ext>
            </a:extLst>
          </p:cNvPr>
          <p:cNvGrpSpPr/>
          <p:nvPr/>
        </p:nvGrpSpPr>
        <p:grpSpPr>
          <a:xfrm>
            <a:off x="6486769" y="3660739"/>
            <a:ext cx="498240" cy="186480"/>
            <a:chOff x="6486769" y="3660739"/>
            <a:chExt cx="498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1DF507-C201-4626-887B-9714622ECD0C}"/>
                    </a:ext>
                  </a:extLst>
                </p14:cNvPr>
                <p14:cNvContentPartPr/>
                <p14:nvPr/>
              </p14:nvContentPartPr>
              <p14:xfrm>
                <a:off x="6486769" y="3704299"/>
                <a:ext cx="169920" cy="142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1DF507-C201-4626-887B-9714622ECD0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478129" y="3695299"/>
                  <a:ext cx="187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C184CC8-9C5E-4D80-9463-FA45C3EDFF47}"/>
                    </a:ext>
                  </a:extLst>
                </p14:cNvPr>
                <p14:cNvContentPartPr/>
                <p14:nvPr/>
              </p14:nvContentPartPr>
              <p14:xfrm>
                <a:off x="6702049" y="3707539"/>
                <a:ext cx="78480" cy="102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C184CC8-9C5E-4D80-9463-FA45C3EDFF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93049" y="3698539"/>
                  <a:ext cx="96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2B91A6B-32F8-4C41-B4C2-1B6965145C68}"/>
                    </a:ext>
                  </a:extLst>
                </p14:cNvPr>
                <p14:cNvContentPartPr/>
                <p14:nvPr/>
              </p14:nvContentPartPr>
              <p14:xfrm>
                <a:off x="6837409" y="3660739"/>
                <a:ext cx="147600" cy="142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2B91A6B-32F8-4C41-B4C2-1B6965145C6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828769" y="3652099"/>
                  <a:ext cx="1652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3F97F73-F369-43D5-85B4-E58ECEE59EDF}"/>
              </a:ext>
            </a:extLst>
          </p:cNvPr>
          <p:cNvGrpSpPr/>
          <p:nvPr/>
        </p:nvGrpSpPr>
        <p:grpSpPr>
          <a:xfrm>
            <a:off x="7225489" y="3490819"/>
            <a:ext cx="1242000" cy="334080"/>
            <a:chOff x="7225489" y="3490819"/>
            <a:chExt cx="12420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FCD7A76-9369-4FF4-863D-358F22F134F2}"/>
                    </a:ext>
                  </a:extLst>
                </p14:cNvPr>
                <p14:cNvContentPartPr/>
                <p14:nvPr/>
              </p14:nvContentPartPr>
              <p14:xfrm>
                <a:off x="7272289" y="3542659"/>
                <a:ext cx="10800" cy="20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FCD7A76-9369-4FF4-863D-358F22F134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263289" y="3534019"/>
                  <a:ext cx="2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49A572E-C114-4DDC-B337-ADB17FBB61E7}"/>
                    </a:ext>
                  </a:extLst>
                </p14:cNvPr>
                <p14:cNvContentPartPr/>
                <p14:nvPr/>
              </p14:nvContentPartPr>
              <p14:xfrm>
                <a:off x="7249969" y="3561019"/>
                <a:ext cx="133560" cy="47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49A572E-C114-4DDC-B337-ADB17FBB61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241329" y="3552019"/>
                  <a:ext cx="15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8192E05-26DA-4495-BD96-B4658EEA3A99}"/>
                    </a:ext>
                  </a:extLst>
                </p14:cNvPr>
                <p14:cNvContentPartPr/>
                <p14:nvPr/>
              </p14:nvContentPartPr>
              <p14:xfrm>
                <a:off x="7225489" y="3689179"/>
                <a:ext cx="208800" cy="61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8192E05-26DA-4495-BD96-B4658EEA3A9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16489" y="3680179"/>
                  <a:ext cx="226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334AB6-74D3-4013-95AD-65E0F1470DC5}"/>
                    </a:ext>
                  </a:extLst>
                </p14:cNvPr>
                <p14:cNvContentPartPr/>
                <p14:nvPr/>
              </p14:nvContentPartPr>
              <p14:xfrm>
                <a:off x="7470289" y="3635899"/>
                <a:ext cx="88200" cy="100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334AB6-74D3-4013-95AD-65E0F1470DC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61649" y="3627259"/>
                  <a:ext cx="105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04E8A70-23E8-4C08-ABD3-D932D73F8F74}"/>
                    </a:ext>
                  </a:extLst>
                </p14:cNvPr>
                <p14:cNvContentPartPr/>
                <p14:nvPr/>
              </p14:nvContentPartPr>
              <p14:xfrm>
                <a:off x="7480369" y="3630139"/>
                <a:ext cx="119880" cy="112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04E8A70-23E8-4C08-ABD3-D932D73F8F7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71729" y="3621139"/>
                  <a:ext cx="137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C073614-606C-4C96-84D0-3487B4BB347A}"/>
                    </a:ext>
                  </a:extLst>
                </p14:cNvPr>
                <p14:cNvContentPartPr/>
                <p14:nvPr/>
              </p14:nvContentPartPr>
              <p14:xfrm>
                <a:off x="7593409" y="3626539"/>
                <a:ext cx="117000" cy="127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C073614-606C-4C96-84D0-3487B4BB347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84409" y="3617539"/>
                  <a:ext cx="134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D789BEB-471C-4582-95DE-41E41BA26A90}"/>
                    </a:ext>
                  </a:extLst>
                </p14:cNvPr>
                <p14:cNvContentPartPr/>
                <p14:nvPr/>
              </p14:nvContentPartPr>
              <p14:xfrm>
                <a:off x="7728409" y="3653539"/>
                <a:ext cx="213480" cy="171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D789BEB-471C-4582-95DE-41E41BA26A9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19769" y="3644899"/>
                  <a:ext cx="231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47A58B0-6566-46B6-9AE5-60D60894958B}"/>
                    </a:ext>
                  </a:extLst>
                </p14:cNvPr>
                <p14:cNvContentPartPr/>
                <p14:nvPr/>
              </p14:nvContentPartPr>
              <p14:xfrm>
                <a:off x="7955929" y="3549859"/>
                <a:ext cx="141480" cy="191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47A58B0-6566-46B6-9AE5-60D6089495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46929" y="3541219"/>
                  <a:ext cx="159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D77B29-09C8-4EE9-9A7C-0F5E43B23619}"/>
                    </a:ext>
                  </a:extLst>
                </p14:cNvPr>
                <p14:cNvContentPartPr/>
                <p14:nvPr/>
              </p14:nvContentPartPr>
              <p14:xfrm>
                <a:off x="8188129" y="3560299"/>
                <a:ext cx="25560" cy="47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D77B29-09C8-4EE9-9A7C-0F5E43B2361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79489" y="3551299"/>
                  <a:ext cx="43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CC4720F-AE30-49D9-B77A-0CA1B5DB2EAE}"/>
                    </a:ext>
                  </a:extLst>
                </p14:cNvPr>
                <p14:cNvContentPartPr/>
                <p14:nvPr/>
              </p14:nvContentPartPr>
              <p14:xfrm>
                <a:off x="8160769" y="3698539"/>
                <a:ext cx="57960" cy="48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CC4720F-AE30-49D9-B77A-0CA1B5DB2E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52129" y="3689899"/>
                  <a:ext cx="75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6C4877E-4FDC-4257-BB96-D479AC4BEDFF}"/>
                    </a:ext>
                  </a:extLst>
                </p14:cNvPr>
                <p14:cNvContentPartPr/>
                <p14:nvPr/>
              </p14:nvContentPartPr>
              <p14:xfrm>
                <a:off x="8250769" y="3493699"/>
                <a:ext cx="53280" cy="250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6C4877E-4FDC-4257-BB96-D479AC4BED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42129" y="3485059"/>
                  <a:ext cx="70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B912B28-9BDE-496B-87DE-C7B1FEB4B4AB}"/>
                    </a:ext>
                  </a:extLst>
                </p14:cNvPr>
                <p14:cNvContentPartPr/>
                <p14:nvPr/>
              </p14:nvContentPartPr>
              <p14:xfrm>
                <a:off x="8379289" y="3490819"/>
                <a:ext cx="88200" cy="275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B912B28-9BDE-496B-87DE-C7B1FEB4B4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70289" y="3481819"/>
                  <a:ext cx="10584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11C8083-09C4-4644-9C14-0AEC107D120D}"/>
              </a:ext>
            </a:extLst>
          </p:cNvPr>
          <p:cNvGrpSpPr/>
          <p:nvPr/>
        </p:nvGrpSpPr>
        <p:grpSpPr>
          <a:xfrm>
            <a:off x="7027129" y="3891499"/>
            <a:ext cx="1434240" cy="680760"/>
            <a:chOff x="7027129" y="3891499"/>
            <a:chExt cx="143424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E6EE764-1688-4F11-AF04-161A190E820B}"/>
                    </a:ext>
                  </a:extLst>
                </p14:cNvPr>
                <p14:cNvContentPartPr/>
                <p14:nvPr/>
              </p14:nvContentPartPr>
              <p14:xfrm>
                <a:off x="7082209" y="3967099"/>
                <a:ext cx="19440" cy="265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E6EE764-1688-4F11-AF04-161A190E820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73569" y="3958459"/>
                  <a:ext cx="37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235A38-8CAA-41C3-A19C-7BA5AA53C309}"/>
                    </a:ext>
                  </a:extLst>
                </p14:cNvPr>
                <p14:cNvContentPartPr/>
                <p14:nvPr/>
              </p14:nvContentPartPr>
              <p14:xfrm>
                <a:off x="7027129" y="4095619"/>
                <a:ext cx="113040" cy="4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235A38-8CAA-41C3-A19C-7BA5AA53C3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18489" y="4086619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C9D3D3-DC12-4F6F-A668-2C48CB5E8CB7}"/>
                    </a:ext>
                  </a:extLst>
                </p14:cNvPr>
                <p14:cNvContentPartPr/>
                <p14:nvPr/>
              </p14:nvContentPartPr>
              <p14:xfrm>
                <a:off x="7178689" y="3927139"/>
                <a:ext cx="121680" cy="28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C9D3D3-DC12-4F6F-A668-2C48CB5E8CB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169689" y="3918499"/>
                  <a:ext cx="139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EF18AAE-9CA2-41AF-9D54-D0002BA1C7BF}"/>
                    </a:ext>
                  </a:extLst>
                </p14:cNvPr>
                <p14:cNvContentPartPr/>
                <p14:nvPr/>
              </p14:nvContentPartPr>
              <p14:xfrm>
                <a:off x="7346809" y="3964579"/>
                <a:ext cx="42120" cy="247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EF18AAE-9CA2-41AF-9D54-D0002BA1C7B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37809" y="3955939"/>
                  <a:ext cx="59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093AAB4-D90A-47D0-8135-B32B3A832D05}"/>
                    </a:ext>
                  </a:extLst>
                </p14:cNvPr>
                <p14:cNvContentPartPr/>
                <p14:nvPr/>
              </p14:nvContentPartPr>
              <p14:xfrm>
                <a:off x="7387129" y="4065379"/>
                <a:ext cx="192960" cy="139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093AAB4-D90A-47D0-8135-B32B3A832D0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78489" y="4056739"/>
                  <a:ext cx="210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C4AA854-52E7-44A7-82BC-8372A7530923}"/>
                    </a:ext>
                  </a:extLst>
                </p14:cNvPr>
                <p14:cNvContentPartPr/>
                <p14:nvPr/>
              </p14:nvContentPartPr>
              <p14:xfrm>
                <a:off x="7699609" y="3990859"/>
                <a:ext cx="94320" cy="127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C4AA854-52E7-44A7-82BC-8372A75309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690609" y="3981859"/>
                  <a:ext cx="111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D2A08BB-771D-4BAF-893A-59C6D903A821}"/>
                    </a:ext>
                  </a:extLst>
                </p14:cNvPr>
                <p14:cNvContentPartPr/>
                <p14:nvPr/>
              </p14:nvContentPartPr>
              <p14:xfrm>
                <a:off x="7676569" y="3998059"/>
                <a:ext cx="175320" cy="136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D2A08BB-771D-4BAF-893A-59C6D903A82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67929" y="3989059"/>
                  <a:ext cx="192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CA5A9-2121-4613-9F66-8834646CA86A}"/>
                    </a:ext>
                  </a:extLst>
                </p14:cNvPr>
                <p14:cNvContentPartPr/>
                <p14:nvPr/>
              </p14:nvContentPartPr>
              <p14:xfrm>
                <a:off x="7888249" y="4033339"/>
                <a:ext cx="115920" cy="16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CA5A9-2121-4613-9F66-8834646CA86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79249" y="4024699"/>
                  <a:ext cx="13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E77323D-B4F9-42F3-BCE8-587B8E885C27}"/>
                    </a:ext>
                  </a:extLst>
                </p14:cNvPr>
                <p14:cNvContentPartPr/>
                <p14:nvPr/>
              </p14:nvContentPartPr>
              <p14:xfrm>
                <a:off x="7899409" y="3891499"/>
                <a:ext cx="398160" cy="212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E77323D-B4F9-42F3-BCE8-587B8E885C2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90769" y="3882499"/>
                  <a:ext cx="415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9AB91B-8565-43C9-B0D0-593BAD7B567B}"/>
                    </a:ext>
                  </a:extLst>
                </p14:cNvPr>
                <p14:cNvContentPartPr/>
                <p14:nvPr/>
              </p14:nvContentPartPr>
              <p14:xfrm>
                <a:off x="8138449" y="3929659"/>
                <a:ext cx="134280" cy="165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9AB91B-8565-43C9-B0D0-593BAD7B567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29449" y="3920659"/>
                  <a:ext cx="151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DC764F1-B863-47C7-B93C-D4FC39130805}"/>
                    </a:ext>
                  </a:extLst>
                </p14:cNvPr>
                <p14:cNvContentPartPr/>
                <p14:nvPr/>
              </p14:nvContentPartPr>
              <p14:xfrm>
                <a:off x="7086529" y="4354459"/>
                <a:ext cx="40680" cy="215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DC764F1-B863-47C7-B93C-D4FC391308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77529" y="4345459"/>
                  <a:ext cx="58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B9E45DB-6AC6-45DE-90D7-368CEA6946FB}"/>
                    </a:ext>
                  </a:extLst>
                </p14:cNvPr>
                <p14:cNvContentPartPr/>
                <p14:nvPr/>
              </p14:nvContentPartPr>
              <p14:xfrm>
                <a:off x="7049809" y="4469299"/>
                <a:ext cx="162720" cy="11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B9E45DB-6AC6-45DE-90D7-368CEA6946F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040809" y="4460659"/>
                  <a:ext cx="180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1D6A133-0FE0-407E-9A09-25DA226850FA}"/>
                    </a:ext>
                  </a:extLst>
                </p14:cNvPr>
                <p14:cNvContentPartPr/>
                <p14:nvPr/>
              </p14:nvContentPartPr>
              <p14:xfrm>
                <a:off x="7216489" y="4347619"/>
                <a:ext cx="193680" cy="204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1D6A133-0FE0-407E-9A09-25DA226850F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207489" y="4338979"/>
                  <a:ext cx="211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4596B51-7255-43EF-A513-9D9763F6F42D}"/>
                    </a:ext>
                  </a:extLst>
                </p14:cNvPr>
                <p14:cNvContentPartPr/>
                <p14:nvPr/>
              </p14:nvContentPartPr>
              <p14:xfrm>
                <a:off x="7412689" y="4340419"/>
                <a:ext cx="115200" cy="191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4596B51-7255-43EF-A513-9D9763F6F42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404049" y="4331779"/>
                  <a:ext cx="13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7DCA12E-9499-4824-8F8A-73CDF631461F}"/>
                    </a:ext>
                  </a:extLst>
                </p14:cNvPr>
                <p14:cNvContentPartPr/>
                <p14:nvPr/>
              </p14:nvContentPartPr>
              <p14:xfrm>
                <a:off x="7556689" y="4513579"/>
                <a:ext cx="25560" cy="30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7DCA12E-9499-4824-8F8A-73CDF631461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48049" y="4504939"/>
                  <a:ext cx="43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33F4FD6-CBA4-448F-BD56-6408B116064E}"/>
                    </a:ext>
                  </a:extLst>
                </p14:cNvPr>
                <p14:cNvContentPartPr/>
                <p14:nvPr/>
              </p14:nvContentPartPr>
              <p14:xfrm>
                <a:off x="7710409" y="4363099"/>
                <a:ext cx="79560" cy="106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33F4FD6-CBA4-448F-BD56-6408B116064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01769" y="4354099"/>
                  <a:ext cx="97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A328219-D9CD-4366-9C7F-13EDDBC084A6}"/>
                    </a:ext>
                  </a:extLst>
                </p14:cNvPr>
                <p14:cNvContentPartPr/>
                <p14:nvPr/>
              </p14:nvContentPartPr>
              <p14:xfrm>
                <a:off x="7702849" y="4351219"/>
                <a:ext cx="157320" cy="221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A328219-D9CD-4366-9C7F-13EDDBC084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93849" y="4342579"/>
                  <a:ext cx="174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9B1C05D-27C8-4794-BAC4-CC54590C6351}"/>
                    </a:ext>
                  </a:extLst>
                </p14:cNvPr>
                <p14:cNvContentPartPr/>
                <p14:nvPr/>
              </p14:nvContentPartPr>
              <p14:xfrm>
                <a:off x="7973929" y="4387219"/>
                <a:ext cx="143640" cy="43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9B1C05D-27C8-4794-BAC4-CC54590C635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64929" y="4378579"/>
                  <a:ext cx="161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6F7A31A-F37B-4E92-A5DC-4B295721F9E1}"/>
                    </a:ext>
                  </a:extLst>
                </p14:cNvPr>
                <p14:cNvContentPartPr/>
                <p14:nvPr/>
              </p14:nvContentPartPr>
              <p14:xfrm>
                <a:off x="7960969" y="4391899"/>
                <a:ext cx="152640" cy="36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6F7A31A-F37B-4E92-A5DC-4B295721F9E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52329" y="4382899"/>
                  <a:ext cx="170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92657E4-61A4-4646-B34F-96505431A3DE}"/>
                    </a:ext>
                  </a:extLst>
                </p14:cNvPr>
                <p14:cNvContentPartPr/>
                <p14:nvPr/>
              </p14:nvContentPartPr>
              <p14:xfrm>
                <a:off x="7928569" y="4340419"/>
                <a:ext cx="112680" cy="8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92657E4-61A4-4646-B34F-96505431A3D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19929" y="4331779"/>
                  <a:ext cx="130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8BB6D8-F73C-47F4-81F7-3ABBB442B7DB}"/>
                    </a:ext>
                  </a:extLst>
                </p14:cNvPr>
                <p14:cNvContentPartPr/>
                <p14:nvPr/>
              </p14:nvContentPartPr>
              <p14:xfrm>
                <a:off x="8160769" y="4291819"/>
                <a:ext cx="187560" cy="162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8BB6D8-F73C-47F4-81F7-3ABBB442B7D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152129" y="4282819"/>
                  <a:ext cx="205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F948CA5-60B7-4770-8B4C-632314CC75FD}"/>
                    </a:ext>
                  </a:extLst>
                </p14:cNvPr>
                <p14:cNvContentPartPr/>
                <p14:nvPr/>
              </p14:nvContentPartPr>
              <p14:xfrm>
                <a:off x="8329609" y="4298299"/>
                <a:ext cx="131760" cy="177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F948CA5-60B7-4770-8B4C-632314CC75F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320609" y="4289299"/>
                  <a:ext cx="1494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5CB0016-326B-4EA8-AC71-ADC0E7502162}"/>
                  </a:ext>
                </a:extLst>
              </p14:cNvPr>
              <p14:cNvContentPartPr/>
              <p14:nvPr/>
            </p14:nvContentPartPr>
            <p14:xfrm>
              <a:off x="6691969" y="4621219"/>
              <a:ext cx="91440" cy="281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5CB0016-326B-4EA8-AC71-ADC0E7502162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682969" y="4612579"/>
                <a:ext cx="10908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4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E91E0D-1B8D-46A5-8575-1E081F400BD7}"/>
                  </a:ext>
                </a:extLst>
              </p14:cNvPr>
              <p14:cNvContentPartPr/>
              <p14:nvPr/>
            </p14:nvContentPartPr>
            <p14:xfrm>
              <a:off x="1597609" y="1716019"/>
              <a:ext cx="67248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E91E0D-1B8D-46A5-8575-1E081F400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969" y="1707019"/>
                <a:ext cx="690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6E1BA9-DB90-45A4-B948-4920B31BE8FC}"/>
                  </a:ext>
                </a:extLst>
              </p14:cNvPr>
              <p14:cNvContentPartPr/>
              <p14:nvPr/>
            </p14:nvContentPartPr>
            <p14:xfrm>
              <a:off x="1556929" y="2358259"/>
              <a:ext cx="897840" cy="2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6E1BA9-DB90-45A4-B948-4920B31BE8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289" y="2349619"/>
                <a:ext cx="915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BE7133-7B35-48EB-A2A8-4946F10D2DE1}"/>
                  </a:ext>
                </a:extLst>
              </p14:cNvPr>
              <p14:cNvContentPartPr/>
              <p14:nvPr/>
            </p14:nvContentPartPr>
            <p14:xfrm>
              <a:off x="1577089" y="2657059"/>
              <a:ext cx="1198440" cy="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BE7133-7B35-48EB-A2A8-4946F10D2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8089" y="2648059"/>
                <a:ext cx="121608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75C616A-EB57-4802-932F-3244FC4FF7D5}"/>
              </a:ext>
            </a:extLst>
          </p:cNvPr>
          <p:cNvGrpSpPr/>
          <p:nvPr/>
        </p:nvGrpSpPr>
        <p:grpSpPr>
          <a:xfrm>
            <a:off x="4966129" y="1025539"/>
            <a:ext cx="93240" cy="175680"/>
            <a:chOff x="4966129" y="1025539"/>
            <a:chExt cx="932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96868A-CA16-4B94-9EBE-524F63D3FDAC}"/>
                    </a:ext>
                  </a:extLst>
                </p14:cNvPr>
                <p14:cNvContentPartPr/>
                <p14:nvPr/>
              </p14:nvContentPartPr>
              <p14:xfrm>
                <a:off x="5018689" y="1025539"/>
                <a:ext cx="16920" cy="175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96868A-CA16-4B94-9EBE-524F63D3FD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0049" y="1016539"/>
                  <a:ext cx="34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7EDCE3-0CAA-449B-97D9-71E0CA793029}"/>
                    </a:ext>
                  </a:extLst>
                </p14:cNvPr>
                <p14:cNvContentPartPr/>
                <p14:nvPr/>
              </p14:nvContentPartPr>
              <p14:xfrm>
                <a:off x="4966129" y="1096819"/>
                <a:ext cx="93240" cy="65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7EDCE3-0CAA-449B-97D9-71E0CA7930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129" y="1088179"/>
                  <a:ext cx="1108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2A056F-A06E-441A-A71E-86D3CFD199BF}"/>
                  </a:ext>
                </a:extLst>
              </p14:cNvPr>
              <p14:cNvContentPartPr/>
              <p14:nvPr/>
            </p14:nvContentPartPr>
            <p14:xfrm>
              <a:off x="4979449" y="1311379"/>
              <a:ext cx="79200" cy="17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2A056F-A06E-441A-A71E-86D3CFD199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70449" y="1302379"/>
                <a:ext cx="96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1AE727-FFFA-4C1E-8B14-50B0C92DA6D5}"/>
                  </a:ext>
                </a:extLst>
              </p14:cNvPr>
              <p14:cNvContentPartPr/>
              <p14:nvPr/>
            </p14:nvContentPartPr>
            <p14:xfrm>
              <a:off x="485569" y="2834179"/>
              <a:ext cx="214920" cy="12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1AE727-FFFA-4C1E-8B14-50B0C92DA6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569" y="2825539"/>
                <a:ext cx="232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65EA3E-446F-48FE-B7B9-F08231E09228}"/>
                  </a:ext>
                </a:extLst>
              </p14:cNvPr>
              <p14:cNvContentPartPr/>
              <p14:nvPr/>
            </p14:nvContentPartPr>
            <p14:xfrm>
              <a:off x="1585729" y="3038299"/>
              <a:ext cx="622800" cy="43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65EA3E-446F-48FE-B7B9-F08231E092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6729" y="3029299"/>
                <a:ext cx="640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A8B0538-C276-45BE-82F0-1EB8ACDF64AA}"/>
                  </a:ext>
                </a:extLst>
              </p14:cNvPr>
              <p14:cNvContentPartPr/>
              <p14:nvPr/>
            </p14:nvContentPartPr>
            <p14:xfrm>
              <a:off x="1538929" y="3654979"/>
              <a:ext cx="972720" cy="42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A8B0538-C276-45BE-82F0-1EB8ACDF64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29929" y="3645979"/>
                <a:ext cx="9903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F64E765-8447-4457-B57E-3CDAABC97236}"/>
              </a:ext>
            </a:extLst>
          </p:cNvPr>
          <p:cNvGrpSpPr/>
          <p:nvPr/>
        </p:nvGrpSpPr>
        <p:grpSpPr>
          <a:xfrm>
            <a:off x="3373849" y="3034699"/>
            <a:ext cx="939600" cy="399600"/>
            <a:chOff x="3373849" y="3034699"/>
            <a:chExt cx="9396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0509A6-A55C-4BC0-AEB6-4134B9712295}"/>
                    </a:ext>
                  </a:extLst>
                </p14:cNvPr>
                <p14:cNvContentPartPr/>
                <p14:nvPr/>
              </p14:nvContentPartPr>
              <p14:xfrm>
                <a:off x="3373849" y="3309379"/>
                <a:ext cx="262440" cy="12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0509A6-A55C-4BC0-AEB6-4134B97122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5209" y="3300379"/>
                  <a:ext cx="280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376D04-D22C-4647-A269-B9A0B9FF91DD}"/>
                    </a:ext>
                  </a:extLst>
                </p14:cNvPr>
                <p14:cNvContentPartPr/>
                <p14:nvPr/>
              </p14:nvContentPartPr>
              <p14:xfrm>
                <a:off x="3773089" y="3130819"/>
                <a:ext cx="91080" cy="12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376D04-D22C-4647-A269-B9A0B9FF9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4089" y="3121819"/>
                  <a:ext cx="10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43C52C-092E-4E72-AE19-78F960C04E60}"/>
                    </a:ext>
                  </a:extLst>
                </p14:cNvPr>
                <p14:cNvContentPartPr/>
                <p14:nvPr/>
              </p14:nvContentPartPr>
              <p14:xfrm>
                <a:off x="3932929" y="3071059"/>
                <a:ext cx="37800" cy="16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43C52C-092E-4E72-AE19-78F960C04E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4289" y="3062059"/>
                  <a:ext cx="55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10B5F5-6539-4756-99A9-16E8D87BD20A}"/>
                    </a:ext>
                  </a:extLst>
                </p14:cNvPr>
                <p14:cNvContentPartPr/>
                <p14:nvPr/>
              </p14:nvContentPartPr>
              <p14:xfrm>
                <a:off x="3898009" y="3166099"/>
                <a:ext cx="217800" cy="15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10B5F5-6539-4756-99A9-16E8D87BD2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9369" y="3157459"/>
                  <a:ext cx="23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5276F4-0B9A-4F79-A3E1-2307299AAF0A}"/>
                    </a:ext>
                  </a:extLst>
                </p14:cNvPr>
                <p14:cNvContentPartPr/>
                <p14:nvPr/>
              </p14:nvContentPartPr>
              <p14:xfrm>
                <a:off x="4163689" y="3034699"/>
                <a:ext cx="14040" cy="20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5276F4-0B9A-4F79-A3E1-2307299AAF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4689" y="3025699"/>
                  <a:ext cx="31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B98A5E-616A-46BF-A236-6895907EF324}"/>
                    </a:ext>
                  </a:extLst>
                </p14:cNvPr>
                <p14:cNvContentPartPr/>
                <p14:nvPr/>
              </p14:nvContentPartPr>
              <p14:xfrm>
                <a:off x="4222009" y="3125419"/>
                <a:ext cx="91440" cy="9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B98A5E-616A-46BF-A236-6895907EF3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3009" y="3116419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BB6722B-482C-466D-A5ED-1922FF570744}"/>
                  </a:ext>
                </a:extLst>
              </p14:cNvPr>
              <p14:cNvContentPartPr/>
              <p14:nvPr/>
            </p14:nvContentPartPr>
            <p14:xfrm>
              <a:off x="860329" y="3157099"/>
              <a:ext cx="236160" cy="151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BB6722B-482C-466D-A5ED-1922FF5707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1329" y="3148459"/>
                <a:ext cx="25380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148EC65-9B4F-4D24-8F1B-F8B5A878C3E4}"/>
              </a:ext>
            </a:extLst>
          </p:cNvPr>
          <p:cNvGrpSpPr/>
          <p:nvPr/>
        </p:nvGrpSpPr>
        <p:grpSpPr>
          <a:xfrm>
            <a:off x="892729" y="3833899"/>
            <a:ext cx="1200600" cy="184320"/>
            <a:chOff x="892729" y="3833899"/>
            <a:chExt cx="12006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365B2E-8988-4157-9158-3587F16E5646}"/>
                    </a:ext>
                  </a:extLst>
                </p14:cNvPr>
                <p14:cNvContentPartPr/>
                <p14:nvPr/>
              </p14:nvContentPartPr>
              <p14:xfrm>
                <a:off x="892729" y="3833899"/>
                <a:ext cx="227520" cy="10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365B2E-8988-4157-9158-3587F16E56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4089" y="3825259"/>
                  <a:ext cx="24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3EA7AA-035C-41D2-8806-0435450043E6}"/>
                    </a:ext>
                  </a:extLst>
                </p14:cNvPr>
                <p14:cNvContentPartPr/>
                <p14:nvPr/>
              </p14:nvContentPartPr>
              <p14:xfrm>
                <a:off x="1177849" y="4008859"/>
                <a:ext cx="91548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3EA7AA-035C-41D2-8806-0435450043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9209" y="4000219"/>
                  <a:ext cx="9331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1D62C0-BABA-4995-8960-9AFF0454BB4F}"/>
                  </a:ext>
                </a:extLst>
              </p14:cNvPr>
              <p14:cNvContentPartPr/>
              <p14:nvPr/>
            </p14:nvContentPartPr>
            <p14:xfrm>
              <a:off x="1561249" y="4288219"/>
              <a:ext cx="1590120" cy="49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1D62C0-BABA-4995-8960-9AFF0454BB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52609" y="4279219"/>
                <a:ext cx="1607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C39DA4-15B1-49A5-B3E0-F4B60D94810E}"/>
                  </a:ext>
                </a:extLst>
              </p14:cNvPr>
              <p14:cNvContentPartPr/>
              <p14:nvPr/>
            </p14:nvContentPartPr>
            <p14:xfrm>
              <a:off x="4181329" y="4230259"/>
              <a:ext cx="1256040" cy="66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C39DA4-15B1-49A5-B3E0-F4B60D9481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72329" y="4221619"/>
                <a:ext cx="127368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D9F071E-F849-427A-A91B-E7A797786815}"/>
              </a:ext>
            </a:extLst>
          </p:cNvPr>
          <p:cNvGrpSpPr/>
          <p:nvPr/>
        </p:nvGrpSpPr>
        <p:grpSpPr>
          <a:xfrm>
            <a:off x="4358809" y="4389739"/>
            <a:ext cx="679680" cy="255240"/>
            <a:chOff x="4358809" y="4389739"/>
            <a:chExt cx="6796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5F7BB7-1744-460E-BAF6-5EE4FF1B3783}"/>
                    </a:ext>
                  </a:extLst>
                </p14:cNvPr>
                <p14:cNvContentPartPr/>
                <p14:nvPr/>
              </p14:nvContentPartPr>
              <p14:xfrm>
                <a:off x="4377889" y="4389739"/>
                <a:ext cx="41040" cy="25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5F7BB7-1744-460E-BAF6-5EE4FF1B37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68889" y="4380739"/>
                  <a:ext cx="58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1E852A-A04E-4BA7-AC5A-FB6571F1243E}"/>
                    </a:ext>
                  </a:extLst>
                </p14:cNvPr>
                <p14:cNvContentPartPr/>
                <p14:nvPr/>
              </p14:nvContentPartPr>
              <p14:xfrm>
                <a:off x="4358809" y="4518259"/>
                <a:ext cx="13536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1E852A-A04E-4BA7-AC5A-FB6571F124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49809" y="4509259"/>
                  <a:ext cx="153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A92CAB-19B7-497A-8B1D-A5CAC59B3C05}"/>
                    </a:ext>
                  </a:extLst>
                </p14:cNvPr>
                <p14:cNvContentPartPr/>
                <p14:nvPr/>
              </p14:nvContentPartPr>
              <p14:xfrm>
                <a:off x="4486249" y="4405939"/>
                <a:ext cx="200160" cy="219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A92CAB-19B7-497A-8B1D-A5CAC59B3C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7609" y="4397299"/>
                  <a:ext cx="217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5CE040-EB42-499E-B575-B841F5DF8B2B}"/>
                    </a:ext>
                  </a:extLst>
                </p14:cNvPr>
                <p14:cNvContentPartPr/>
                <p14:nvPr/>
              </p14:nvContentPartPr>
              <p14:xfrm>
                <a:off x="4689289" y="4457779"/>
                <a:ext cx="18720" cy="17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5CE040-EB42-499E-B575-B841F5DF8B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289" y="4448779"/>
                  <a:ext cx="36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7E5C7D-5E5C-44B9-BBC5-6566B71DD1E8}"/>
                    </a:ext>
                  </a:extLst>
                </p14:cNvPr>
                <p14:cNvContentPartPr/>
                <p14:nvPr/>
              </p14:nvContentPartPr>
              <p14:xfrm>
                <a:off x="4727809" y="4498099"/>
                <a:ext cx="120240" cy="12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7E5C7D-5E5C-44B9-BBC5-6566B71DD1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8809" y="4489459"/>
                  <a:ext cx="137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97A42C-7789-4AF2-BED7-6071D2D51FBE}"/>
                    </a:ext>
                  </a:extLst>
                </p14:cNvPr>
                <p14:cNvContentPartPr/>
                <p14:nvPr/>
              </p14:nvContentPartPr>
              <p14:xfrm>
                <a:off x="4921489" y="4491619"/>
                <a:ext cx="11700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97A42C-7789-4AF2-BED7-6071D2D51F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2489" y="4482619"/>
                  <a:ext cx="13464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A7F8CC-8AE2-41A6-BAFA-00715837F957}"/>
                  </a:ext>
                </a:extLst>
              </p14:cNvPr>
              <p14:cNvContentPartPr/>
              <p14:nvPr/>
            </p14:nvContentPartPr>
            <p14:xfrm>
              <a:off x="5920129" y="4293619"/>
              <a:ext cx="1472400" cy="25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A7F8CC-8AE2-41A6-BAFA-00715837F9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1129" y="4284979"/>
                <a:ext cx="149004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6DFF1C6-714B-4CC3-BB9A-E15728C3D73B}"/>
              </a:ext>
            </a:extLst>
          </p:cNvPr>
          <p:cNvGrpSpPr/>
          <p:nvPr/>
        </p:nvGrpSpPr>
        <p:grpSpPr>
          <a:xfrm>
            <a:off x="3810169" y="42019"/>
            <a:ext cx="2207520" cy="794880"/>
            <a:chOff x="3810169" y="42019"/>
            <a:chExt cx="2207520" cy="7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DB30ED-B43B-49AE-8436-B14A5773866A}"/>
                    </a:ext>
                  </a:extLst>
                </p14:cNvPr>
                <p14:cNvContentPartPr/>
                <p14:nvPr/>
              </p14:nvContentPartPr>
              <p14:xfrm>
                <a:off x="4076929" y="491299"/>
                <a:ext cx="167400" cy="23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DB30ED-B43B-49AE-8436-B14A577386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68289" y="482299"/>
                  <a:ext cx="185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E00904-C3A5-4318-8BD3-9DC0AF89D89F}"/>
                    </a:ext>
                  </a:extLst>
                </p14:cNvPr>
                <p14:cNvContentPartPr/>
                <p14:nvPr/>
              </p14:nvContentPartPr>
              <p14:xfrm>
                <a:off x="4305169" y="514699"/>
                <a:ext cx="147600" cy="25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E00904-C3A5-4318-8BD3-9DC0AF89D8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96529" y="505699"/>
                  <a:ext cx="165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C7A7EA-4391-4C17-85DA-177865968D9A}"/>
                    </a:ext>
                  </a:extLst>
                </p14:cNvPr>
                <p14:cNvContentPartPr/>
                <p14:nvPr/>
              </p14:nvContentPartPr>
              <p14:xfrm>
                <a:off x="4525129" y="357379"/>
                <a:ext cx="42120" cy="29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C7A7EA-4391-4C17-85DA-177865968D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16129" y="348739"/>
                  <a:ext cx="59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505785-FD8C-4D89-8117-3E0E8D2B6BB0}"/>
                    </a:ext>
                  </a:extLst>
                </p14:cNvPr>
                <p14:cNvContentPartPr/>
                <p14:nvPr/>
              </p14:nvContentPartPr>
              <p14:xfrm>
                <a:off x="5006449" y="426139"/>
                <a:ext cx="8640" cy="201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505785-FD8C-4D89-8117-3E0E8D2B6B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7809" y="417499"/>
                  <a:ext cx="26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F620C-FB19-4F96-A7C8-01EB1132FDF6}"/>
                    </a:ext>
                  </a:extLst>
                </p14:cNvPr>
                <p14:cNvContentPartPr/>
                <p14:nvPr/>
              </p14:nvContentPartPr>
              <p14:xfrm>
                <a:off x="4944529" y="523699"/>
                <a:ext cx="126360" cy="34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F620C-FB19-4F96-A7C8-01EB1132FD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5889" y="515059"/>
                  <a:ext cx="144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81E10B-46F1-463A-A37F-B269E13E7293}"/>
                    </a:ext>
                  </a:extLst>
                </p14:cNvPr>
                <p14:cNvContentPartPr/>
                <p14:nvPr/>
              </p14:nvContentPartPr>
              <p14:xfrm>
                <a:off x="4953529" y="809539"/>
                <a:ext cx="10800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81E10B-46F1-463A-A37F-B269E13E72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44889" y="800899"/>
                  <a:ext cx="125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888EE2-AC0D-4C46-A679-86E6304486E0}"/>
                    </a:ext>
                  </a:extLst>
                </p14:cNvPr>
                <p14:cNvContentPartPr/>
                <p14:nvPr/>
              </p14:nvContentPartPr>
              <p14:xfrm>
                <a:off x="5372569" y="479419"/>
                <a:ext cx="103680" cy="17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888EE2-AC0D-4C46-A679-86E6304486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63569" y="470779"/>
                  <a:ext cx="121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9516D1-3521-4AE8-83DF-8DF5F965501B}"/>
                    </a:ext>
                  </a:extLst>
                </p14:cNvPr>
                <p14:cNvContentPartPr/>
                <p14:nvPr/>
              </p14:nvContentPartPr>
              <p14:xfrm>
                <a:off x="5509369" y="515059"/>
                <a:ext cx="128880" cy="22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9516D1-3521-4AE8-83DF-8DF5F96550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00369" y="506059"/>
                  <a:ext cx="146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DAC4EEC-9B53-4BC5-A66B-595A73641124}"/>
                    </a:ext>
                  </a:extLst>
                </p14:cNvPr>
                <p14:cNvContentPartPr/>
                <p14:nvPr/>
              </p14:nvContentPartPr>
              <p14:xfrm>
                <a:off x="5719249" y="400939"/>
                <a:ext cx="171000" cy="21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DAC4EEC-9B53-4BC5-A66B-595A736411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10249" y="391939"/>
                  <a:ext cx="188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17D562-956A-49E8-BFEF-F8DA466D63C9}"/>
                    </a:ext>
                  </a:extLst>
                </p14:cNvPr>
                <p14:cNvContentPartPr/>
                <p14:nvPr/>
              </p14:nvContentPartPr>
              <p14:xfrm>
                <a:off x="4057489" y="65059"/>
                <a:ext cx="96120" cy="20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17D562-956A-49E8-BFEF-F8DA466D63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8849" y="56419"/>
                  <a:ext cx="113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6C3CC2-22DA-439C-9DF9-4AB7C0BF6028}"/>
                    </a:ext>
                  </a:extLst>
                </p14:cNvPr>
                <p14:cNvContentPartPr/>
                <p14:nvPr/>
              </p14:nvContentPartPr>
              <p14:xfrm>
                <a:off x="4184569" y="67579"/>
                <a:ext cx="49680" cy="154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6C3CC2-22DA-439C-9DF9-4AB7C0BF60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75569" y="58939"/>
                  <a:ext cx="67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C6C8E3-7510-42B0-AFE7-E7BE96ECA209}"/>
                    </a:ext>
                  </a:extLst>
                </p14:cNvPr>
                <p14:cNvContentPartPr/>
                <p14:nvPr/>
              </p14:nvContentPartPr>
              <p14:xfrm>
                <a:off x="4242529" y="132739"/>
                <a:ext cx="139680" cy="96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C6C8E3-7510-42B0-AFE7-E7BE96ECA2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33889" y="124099"/>
                  <a:ext cx="15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0249E6-F630-48CF-A435-DFDB1F057174}"/>
                    </a:ext>
                  </a:extLst>
                </p14:cNvPr>
                <p14:cNvContentPartPr/>
                <p14:nvPr/>
              </p14:nvContentPartPr>
              <p14:xfrm>
                <a:off x="4381489" y="136699"/>
                <a:ext cx="72000" cy="10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0249E6-F630-48CF-A435-DFDB1F0571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72849" y="128059"/>
                  <a:ext cx="89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FCB476-1C5E-4C7D-A7A6-DAC3181E4802}"/>
                    </a:ext>
                  </a:extLst>
                </p14:cNvPr>
                <p14:cNvContentPartPr/>
                <p14:nvPr/>
              </p14:nvContentPartPr>
              <p14:xfrm>
                <a:off x="4477249" y="137059"/>
                <a:ext cx="47880" cy="102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FCB476-1C5E-4C7D-A7A6-DAC3181E48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8609" y="128059"/>
                  <a:ext cx="65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D6C3F0E-9971-403C-8581-E49B9A2195CB}"/>
                    </a:ext>
                  </a:extLst>
                </p14:cNvPr>
                <p14:cNvContentPartPr/>
                <p14:nvPr/>
              </p14:nvContentPartPr>
              <p14:xfrm>
                <a:off x="4574449" y="171619"/>
                <a:ext cx="68400" cy="104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D6C3F0E-9971-403C-8581-E49B9A2195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65809" y="162619"/>
                  <a:ext cx="86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078470-259E-4280-9603-79E288AC647C}"/>
                    </a:ext>
                  </a:extLst>
                </p14:cNvPr>
                <p14:cNvContentPartPr/>
                <p14:nvPr/>
              </p14:nvContentPartPr>
              <p14:xfrm>
                <a:off x="4901329" y="141379"/>
                <a:ext cx="65160" cy="98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078470-259E-4280-9603-79E288AC64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92329" y="132379"/>
                  <a:ext cx="82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76F090-B529-46EA-ACE5-1605FC8D1123}"/>
                    </a:ext>
                  </a:extLst>
                </p14:cNvPr>
                <p14:cNvContentPartPr/>
                <p14:nvPr/>
              </p14:nvContentPartPr>
              <p14:xfrm>
                <a:off x="5007529" y="131659"/>
                <a:ext cx="119880" cy="16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76F090-B529-46EA-ACE5-1605FC8D11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8889" y="123019"/>
                  <a:ext cx="137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003355-5742-489D-B63B-E058466621E7}"/>
                    </a:ext>
                  </a:extLst>
                </p14:cNvPr>
                <p14:cNvContentPartPr/>
                <p14:nvPr/>
              </p14:nvContentPartPr>
              <p14:xfrm>
                <a:off x="5158729" y="132379"/>
                <a:ext cx="63360" cy="11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003355-5742-489D-B63B-E058466621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49729" y="123379"/>
                  <a:ext cx="8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764FB67-9EDD-4657-AADF-D56FCF3DF165}"/>
                    </a:ext>
                  </a:extLst>
                </p14:cNvPr>
                <p14:cNvContentPartPr/>
                <p14:nvPr/>
              </p14:nvContentPartPr>
              <p14:xfrm>
                <a:off x="5274649" y="127339"/>
                <a:ext cx="145800" cy="10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764FB67-9EDD-4657-AADF-D56FCF3DF1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66009" y="118339"/>
                  <a:ext cx="16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15103B-71D6-406E-A7DD-BF135A131F1F}"/>
                    </a:ext>
                  </a:extLst>
                </p14:cNvPr>
                <p14:cNvContentPartPr/>
                <p14:nvPr/>
              </p14:nvContentPartPr>
              <p14:xfrm>
                <a:off x="5458609" y="42019"/>
                <a:ext cx="117000" cy="20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15103B-71D6-406E-A7DD-BF135A131F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9969" y="33379"/>
                  <a:ext cx="13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C92A37-F35F-4BA4-8838-0F12E58C24DF}"/>
                    </a:ext>
                  </a:extLst>
                </p14:cNvPr>
                <p14:cNvContentPartPr/>
                <p14:nvPr/>
              </p14:nvContentPartPr>
              <p14:xfrm>
                <a:off x="5559049" y="158659"/>
                <a:ext cx="45000" cy="6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C92A37-F35F-4BA4-8838-0F12E58C24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0049" y="150019"/>
                  <a:ext cx="62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DD0ECAD-A9D2-40E0-8CB0-EED22CF289A7}"/>
                    </a:ext>
                  </a:extLst>
                </p14:cNvPr>
                <p14:cNvContentPartPr/>
                <p14:nvPr/>
              </p14:nvContentPartPr>
              <p14:xfrm>
                <a:off x="5627089" y="134899"/>
                <a:ext cx="63000" cy="10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DD0ECAD-A9D2-40E0-8CB0-EED22CF289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18449" y="126259"/>
                  <a:ext cx="80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003B2D-AA6A-40F0-A631-9A8FEA2EC6ED}"/>
                    </a:ext>
                  </a:extLst>
                </p14:cNvPr>
                <p14:cNvContentPartPr/>
                <p14:nvPr/>
              </p14:nvContentPartPr>
              <p14:xfrm>
                <a:off x="3810169" y="269539"/>
                <a:ext cx="2207520" cy="101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003B2D-AA6A-40F0-A631-9A8FEA2EC6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01529" y="260899"/>
                  <a:ext cx="2225160" cy="11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10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84325F-EF2E-4B72-B81E-5A22B09B5640}"/>
                  </a:ext>
                </a:extLst>
              </p14:cNvPr>
              <p14:cNvContentPartPr/>
              <p14:nvPr/>
            </p14:nvContentPartPr>
            <p14:xfrm>
              <a:off x="676369" y="949939"/>
              <a:ext cx="1573560" cy="7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84325F-EF2E-4B72-B81E-5A22B09B5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729" y="941299"/>
                <a:ext cx="1591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541564-D377-465B-8D7C-F85DC66D881D}"/>
                  </a:ext>
                </a:extLst>
              </p14:cNvPr>
              <p14:cNvContentPartPr/>
              <p14:nvPr/>
            </p14:nvContentPartPr>
            <p14:xfrm>
              <a:off x="5802409" y="2135419"/>
              <a:ext cx="1249560" cy="4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541564-D377-465B-8D7C-F85DC66D88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3769" y="2126419"/>
                <a:ext cx="12672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8C0F46-BF8C-4EBC-821C-3FF9D56CFA11}"/>
                  </a:ext>
                </a:extLst>
              </p14:cNvPr>
              <p14:cNvContentPartPr/>
              <p14:nvPr/>
            </p14:nvContentPartPr>
            <p14:xfrm>
              <a:off x="3597769" y="2502619"/>
              <a:ext cx="71964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8C0F46-BF8C-4EBC-821C-3FF9D56CF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8769" y="2493979"/>
                <a:ext cx="737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AE7D1F-9139-46B2-87B1-47030C24A289}"/>
                  </a:ext>
                </a:extLst>
              </p14:cNvPr>
              <p14:cNvContentPartPr/>
              <p14:nvPr/>
            </p14:nvContentPartPr>
            <p14:xfrm>
              <a:off x="5690089" y="2514859"/>
              <a:ext cx="660600" cy="28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AE7D1F-9139-46B2-87B1-47030C24A2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81089" y="2505859"/>
                <a:ext cx="6782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F32B10B-B8AA-434B-B119-9A11D1B4CD30}"/>
              </a:ext>
            </a:extLst>
          </p:cNvPr>
          <p:cNvGrpSpPr/>
          <p:nvPr/>
        </p:nvGrpSpPr>
        <p:grpSpPr>
          <a:xfrm>
            <a:off x="1230769" y="2792419"/>
            <a:ext cx="2926440" cy="84960"/>
            <a:chOff x="1230769" y="2792419"/>
            <a:chExt cx="292644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03DB4E-A62C-429E-888E-E38BAA0AA9EF}"/>
                    </a:ext>
                  </a:extLst>
                </p14:cNvPr>
                <p14:cNvContentPartPr/>
                <p14:nvPr/>
              </p14:nvContentPartPr>
              <p14:xfrm>
                <a:off x="1230769" y="2815819"/>
                <a:ext cx="1009080" cy="61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03DB4E-A62C-429E-888E-E38BAA0AA9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2129" y="2806819"/>
                  <a:ext cx="10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0B9C98-FB10-478A-869A-B209B4542215}"/>
                    </a:ext>
                  </a:extLst>
                </p14:cNvPr>
                <p14:cNvContentPartPr/>
                <p14:nvPr/>
              </p14:nvContentPartPr>
              <p14:xfrm>
                <a:off x="2887129" y="2792419"/>
                <a:ext cx="1270080" cy="5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0B9C98-FB10-478A-869A-B209B45422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8489" y="2783779"/>
                  <a:ext cx="12877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1DB4BD-8826-4367-975D-95749FA03D80}"/>
              </a:ext>
            </a:extLst>
          </p:cNvPr>
          <p:cNvGrpSpPr/>
          <p:nvPr/>
        </p:nvGrpSpPr>
        <p:grpSpPr>
          <a:xfrm>
            <a:off x="4917529" y="3013459"/>
            <a:ext cx="1913040" cy="321480"/>
            <a:chOff x="4917529" y="3013459"/>
            <a:chExt cx="191304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B40D18-8C3B-4B62-B134-40FF0ADEE077}"/>
                    </a:ext>
                  </a:extLst>
                </p14:cNvPr>
                <p14:cNvContentPartPr/>
                <p14:nvPr/>
              </p14:nvContentPartPr>
              <p14:xfrm>
                <a:off x="4917529" y="3152779"/>
                <a:ext cx="236520" cy="18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B40D18-8C3B-4B62-B134-40FF0ADEE0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8529" y="3143779"/>
                  <a:ext cx="254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A9B51F-F862-4D6B-BECC-E8CFBF4CF830}"/>
                    </a:ext>
                  </a:extLst>
                </p14:cNvPr>
                <p14:cNvContentPartPr/>
                <p14:nvPr/>
              </p14:nvContentPartPr>
              <p14:xfrm>
                <a:off x="5353489" y="3094459"/>
                <a:ext cx="150480" cy="129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A9B51F-F862-4D6B-BECC-E8CFBF4CF8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489" y="3085459"/>
                  <a:ext cx="168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9C3A0B-2462-4740-91C0-9325C4F54289}"/>
                    </a:ext>
                  </a:extLst>
                </p14:cNvPr>
                <p14:cNvContentPartPr/>
                <p14:nvPr/>
              </p14:nvContentPartPr>
              <p14:xfrm>
                <a:off x="5542849" y="3019939"/>
                <a:ext cx="108000" cy="10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9C3A0B-2462-4740-91C0-9325C4F542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3849" y="3010939"/>
                  <a:ext cx="125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0973FD-B718-4E48-BCC4-95C36C214FFE}"/>
                    </a:ext>
                  </a:extLst>
                </p14:cNvPr>
                <p14:cNvContentPartPr/>
                <p14:nvPr/>
              </p14:nvContentPartPr>
              <p14:xfrm>
                <a:off x="5751649" y="3119659"/>
                <a:ext cx="227160" cy="13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0973FD-B718-4E48-BCC4-95C36C214F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2649" y="3110659"/>
                  <a:ext cx="244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F02974-05E1-47C3-A42E-725E1693CD78}"/>
                    </a:ext>
                  </a:extLst>
                </p14:cNvPr>
                <p14:cNvContentPartPr/>
                <p14:nvPr/>
              </p14:nvContentPartPr>
              <p14:xfrm>
                <a:off x="6159529" y="3099859"/>
                <a:ext cx="185760" cy="123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F02974-05E1-47C3-A42E-725E1693CD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0529" y="3091219"/>
                  <a:ext cx="203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1B06DC-BE64-4F37-934B-84AD7BD3C41D}"/>
                    </a:ext>
                  </a:extLst>
                </p14:cNvPr>
                <p14:cNvContentPartPr/>
                <p14:nvPr/>
              </p14:nvContentPartPr>
              <p14:xfrm>
                <a:off x="6489289" y="3013459"/>
                <a:ext cx="39600" cy="140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1B06DC-BE64-4F37-934B-84AD7BD3C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80649" y="3004459"/>
                  <a:ext cx="57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8CD90B-F299-4234-B067-AB18D522F4D0}"/>
                    </a:ext>
                  </a:extLst>
                </p14:cNvPr>
                <p14:cNvContentPartPr/>
                <p14:nvPr/>
              </p14:nvContentPartPr>
              <p14:xfrm>
                <a:off x="6460129" y="3062419"/>
                <a:ext cx="88920" cy="8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8CD90B-F299-4234-B067-AB18D522F4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1489" y="3053779"/>
                  <a:ext cx="106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A6CE18-44E6-4A8A-9627-1D8C64E8D495}"/>
                    </a:ext>
                  </a:extLst>
                </p14:cNvPr>
                <p14:cNvContentPartPr/>
                <p14:nvPr/>
              </p14:nvContentPartPr>
              <p14:xfrm>
                <a:off x="6629329" y="3081499"/>
                <a:ext cx="201240" cy="11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A6CE18-44E6-4A8A-9627-1D8C64E8D4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0689" y="3072859"/>
                  <a:ext cx="2188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15C35A-4B4C-48D9-870B-ACBAA0FE2B52}"/>
                  </a:ext>
                </a:extLst>
              </p14:cNvPr>
              <p14:cNvContentPartPr/>
              <p14:nvPr/>
            </p14:nvContentPartPr>
            <p14:xfrm>
              <a:off x="1265689" y="3696739"/>
              <a:ext cx="199080" cy="77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15C35A-4B4C-48D9-870B-ACBAA0FE2B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57049" y="3688099"/>
                <a:ext cx="216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84230E-5822-4F4D-8089-E35CE1B9CFA0}"/>
                  </a:ext>
                </a:extLst>
              </p14:cNvPr>
              <p14:cNvContentPartPr/>
              <p14:nvPr/>
            </p14:nvContentPartPr>
            <p14:xfrm>
              <a:off x="1285489" y="4000219"/>
              <a:ext cx="166680" cy="5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84230E-5822-4F4D-8089-E35CE1B9CF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76849" y="3991579"/>
                <a:ext cx="18432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11D3719-E56F-4B49-B48B-A82F936AAB2B}"/>
              </a:ext>
            </a:extLst>
          </p:cNvPr>
          <p:cNvGrpSpPr/>
          <p:nvPr/>
        </p:nvGrpSpPr>
        <p:grpSpPr>
          <a:xfrm>
            <a:off x="2366569" y="3820579"/>
            <a:ext cx="964080" cy="56520"/>
            <a:chOff x="2366569" y="3820579"/>
            <a:chExt cx="964080" cy="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7D6A77-28C9-4A1B-99A0-07F5F31E2ECC}"/>
                    </a:ext>
                  </a:extLst>
                </p14:cNvPr>
                <p14:cNvContentPartPr/>
                <p14:nvPr/>
              </p14:nvContentPartPr>
              <p14:xfrm>
                <a:off x="2366569" y="3849379"/>
                <a:ext cx="318600" cy="2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7D6A77-28C9-4A1B-99A0-07F5F31E2E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7569" y="3840379"/>
                  <a:ext cx="336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74CF62-7095-44F4-917D-7EE9D0DBEF01}"/>
                    </a:ext>
                  </a:extLst>
                </p14:cNvPr>
                <p14:cNvContentPartPr/>
                <p14:nvPr/>
              </p14:nvContentPartPr>
              <p14:xfrm>
                <a:off x="2905489" y="3820579"/>
                <a:ext cx="425160" cy="4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74CF62-7095-44F4-917D-7EE9D0DBEF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96849" y="3811939"/>
                  <a:ext cx="4428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BF0FF1-F729-49F4-9791-ED1E93BAADBF}"/>
              </a:ext>
            </a:extLst>
          </p:cNvPr>
          <p:cNvGrpSpPr/>
          <p:nvPr/>
        </p:nvGrpSpPr>
        <p:grpSpPr>
          <a:xfrm>
            <a:off x="2396809" y="4126939"/>
            <a:ext cx="978480" cy="42480"/>
            <a:chOff x="2396809" y="4126939"/>
            <a:chExt cx="97848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C5BAB7-A92B-4C91-ABE9-42199602DF5D}"/>
                    </a:ext>
                  </a:extLst>
                </p14:cNvPr>
                <p14:cNvContentPartPr/>
                <p14:nvPr/>
              </p14:nvContentPartPr>
              <p14:xfrm>
                <a:off x="2396809" y="4160059"/>
                <a:ext cx="417960" cy="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C5BAB7-A92B-4C91-ABE9-42199602DF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8169" y="4151419"/>
                  <a:ext cx="435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58EDA3-B9FD-4935-A2CE-2B44CCE97D97}"/>
                    </a:ext>
                  </a:extLst>
                </p14:cNvPr>
                <p14:cNvContentPartPr/>
                <p14:nvPr/>
              </p14:nvContentPartPr>
              <p14:xfrm>
                <a:off x="2958409" y="4126939"/>
                <a:ext cx="416880" cy="2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58EDA3-B9FD-4935-A2CE-2B44CCE97D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9769" y="4117939"/>
                  <a:ext cx="434520" cy="4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2137BB-EC44-440F-9335-D846042CB7F6}"/>
                  </a:ext>
                </a:extLst>
              </p14:cNvPr>
              <p14:cNvContentPartPr/>
              <p14:nvPr/>
            </p14:nvContentPartPr>
            <p14:xfrm>
              <a:off x="1801009" y="798739"/>
              <a:ext cx="87840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2137BB-EC44-440F-9335-D846042CB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2009" y="789739"/>
                <a:ext cx="8960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06B98BD-4856-4CE0-BE93-A9321B6CDE83}"/>
              </a:ext>
            </a:extLst>
          </p:cNvPr>
          <p:cNvGrpSpPr/>
          <p:nvPr/>
        </p:nvGrpSpPr>
        <p:grpSpPr>
          <a:xfrm>
            <a:off x="265609" y="1130299"/>
            <a:ext cx="104760" cy="1133280"/>
            <a:chOff x="265609" y="1130299"/>
            <a:chExt cx="104760" cy="11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0E4BDF-C870-4C48-A678-B6553688007D}"/>
                    </a:ext>
                  </a:extLst>
                </p14:cNvPr>
                <p14:cNvContentPartPr/>
                <p14:nvPr/>
              </p14:nvContentPartPr>
              <p14:xfrm>
                <a:off x="317449" y="1130299"/>
                <a:ext cx="52920" cy="42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0E4BDF-C870-4C48-A678-B655368800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449" y="1121299"/>
                  <a:ext cx="70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DD8A0D-5908-45C7-B3ED-C0B8526527A2}"/>
                    </a:ext>
                  </a:extLst>
                </p14:cNvPr>
                <p14:cNvContentPartPr/>
                <p14:nvPr/>
              </p14:nvContentPartPr>
              <p14:xfrm>
                <a:off x="265609" y="1173499"/>
                <a:ext cx="99720" cy="10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DD8A0D-5908-45C7-B3ED-C0B8526527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969" y="1164499"/>
                  <a:ext cx="117360" cy="11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C7ED62-60D4-4D67-B5D2-F38ECB658E4A}"/>
                  </a:ext>
                </a:extLst>
              </p14:cNvPr>
              <p14:cNvContentPartPr/>
              <p14:nvPr/>
            </p14:nvContentPartPr>
            <p14:xfrm>
              <a:off x="1239409" y="3213619"/>
              <a:ext cx="1767960" cy="4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C7ED62-60D4-4D67-B5D2-F38ECB658E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0409" y="3204979"/>
                <a:ext cx="1785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BD423C-F3DF-4A46-9DFB-37FB21B519CC}"/>
                  </a:ext>
                </a:extLst>
              </p14:cNvPr>
              <p14:cNvContentPartPr/>
              <p14:nvPr/>
            </p14:nvContentPartPr>
            <p14:xfrm>
              <a:off x="2414089" y="1037059"/>
              <a:ext cx="1291320" cy="15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BD423C-F3DF-4A46-9DFB-37FB21B519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5089" y="1028419"/>
                <a:ext cx="1308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B36423-35A0-4037-B62E-6C595A634A49}"/>
                  </a:ext>
                </a:extLst>
              </p14:cNvPr>
              <p14:cNvContentPartPr/>
              <p14:nvPr/>
            </p14:nvContentPartPr>
            <p14:xfrm>
              <a:off x="1164889" y="3558859"/>
              <a:ext cx="1227960" cy="57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B36423-35A0-4037-B62E-6C595A634A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5889" y="3549859"/>
                <a:ext cx="12456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ED28A5-75BC-4288-988F-5E27BA1F94C7}"/>
                  </a:ext>
                </a:extLst>
              </p14:cNvPr>
              <p14:cNvContentPartPr/>
              <p14:nvPr/>
            </p14:nvContentPartPr>
            <p14:xfrm>
              <a:off x="625249" y="1930579"/>
              <a:ext cx="160560" cy="32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ED28A5-75BC-4288-988F-5E27BA1F94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609" y="1921579"/>
                <a:ext cx="1782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06E26FD-45EE-47A9-A8B9-50D0F5F5F4B6}"/>
              </a:ext>
            </a:extLst>
          </p:cNvPr>
          <p:cNvGrpSpPr/>
          <p:nvPr/>
        </p:nvGrpSpPr>
        <p:grpSpPr>
          <a:xfrm>
            <a:off x="3193849" y="1518379"/>
            <a:ext cx="704520" cy="320760"/>
            <a:chOff x="3193849" y="1518379"/>
            <a:chExt cx="70452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C5A580-8E36-4395-99A1-4EA093FB7E90}"/>
                    </a:ext>
                  </a:extLst>
                </p14:cNvPr>
                <p14:cNvContentPartPr/>
                <p14:nvPr/>
              </p14:nvContentPartPr>
              <p14:xfrm>
                <a:off x="3748249" y="1518379"/>
                <a:ext cx="150120" cy="29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C5A580-8E36-4395-99A1-4EA093FB7E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9609" y="1509739"/>
                  <a:ext cx="167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31EF51-6F23-4B5A-9972-000A14901E2A}"/>
                    </a:ext>
                  </a:extLst>
                </p14:cNvPr>
                <p14:cNvContentPartPr/>
                <p14:nvPr/>
              </p14:nvContentPartPr>
              <p14:xfrm>
                <a:off x="3193849" y="1551139"/>
                <a:ext cx="155880" cy="28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31EF51-6F23-4B5A-9972-000A14901E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5209" y="1542139"/>
                  <a:ext cx="17352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DF2D87-34BE-4FCC-BA38-02085406DC25}"/>
                  </a:ext>
                </a:extLst>
              </p14:cNvPr>
              <p14:cNvContentPartPr/>
              <p14:nvPr/>
            </p14:nvContentPartPr>
            <p14:xfrm>
              <a:off x="1237969" y="3868819"/>
              <a:ext cx="1356840" cy="69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DF2D87-34BE-4FCC-BA38-02085406DC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8969" y="3860179"/>
                <a:ext cx="13744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8D9B39-3261-4746-8188-D1131566771B}"/>
                  </a:ext>
                </a:extLst>
              </p14:cNvPr>
              <p14:cNvContentPartPr/>
              <p14:nvPr/>
            </p14:nvContentPartPr>
            <p14:xfrm>
              <a:off x="764209" y="1822939"/>
              <a:ext cx="727200" cy="47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8D9B39-3261-4746-8188-D113156677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569" y="1814299"/>
                <a:ext cx="74484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Called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16E46A-4B0D-44D4-8FA8-FD14ED7591A6}"/>
                  </a:ext>
                </a:extLst>
              </p14:cNvPr>
              <p14:cNvContentPartPr/>
              <p14:nvPr/>
            </p14:nvContentPartPr>
            <p14:xfrm>
              <a:off x="3783169" y="942739"/>
              <a:ext cx="499680" cy="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16E46A-4B0D-44D4-8FA8-FD14ED7591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4529" y="934099"/>
                <a:ext cx="517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C83DBB-8BC8-4CEC-BE7F-9E30D97ADD05}"/>
                  </a:ext>
                </a:extLst>
              </p14:cNvPr>
              <p14:cNvContentPartPr/>
              <p14:nvPr/>
            </p14:nvContentPartPr>
            <p14:xfrm>
              <a:off x="3287449" y="1302379"/>
              <a:ext cx="631800" cy="4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C83DBB-8BC8-4CEC-BE7F-9E30D97ADD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8809" y="1293379"/>
                <a:ext cx="649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86F823-E77A-43FE-A9AD-34BAFDF95739}"/>
                  </a:ext>
                </a:extLst>
              </p14:cNvPr>
              <p14:cNvContentPartPr/>
              <p14:nvPr/>
            </p14:nvContentPartPr>
            <p14:xfrm>
              <a:off x="5796649" y="1326499"/>
              <a:ext cx="555840" cy="3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86F823-E77A-43FE-A9AD-34BAFDF957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7649" y="1317859"/>
                <a:ext cx="573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0E6AD2-4E66-4E33-AEC9-51B163F1861D}"/>
                  </a:ext>
                </a:extLst>
              </p14:cNvPr>
              <p14:cNvContentPartPr/>
              <p14:nvPr/>
            </p14:nvContentPartPr>
            <p14:xfrm>
              <a:off x="816049" y="1784419"/>
              <a:ext cx="304560" cy="168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0E6AD2-4E66-4E33-AEC9-51B163F186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049" y="1775779"/>
                <a:ext cx="322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173D5C-B153-409F-8C80-3DEDADA3E42B}"/>
                  </a:ext>
                </a:extLst>
              </p14:cNvPr>
              <p14:cNvContentPartPr/>
              <p14:nvPr/>
            </p14:nvContentPartPr>
            <p14:xfrm>
              <a:off x="1187569" y="3768019"/>
              <a:ext cx="964080" cy="8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173D5C-B153-409F-8C80-3DEDADA3E4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8929" y="3759019"/>
                <a:ext cx="981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563F38-5702-475F-BE0D-7FF4B0220D6F}"/>
                  </a:ext>
                </a:extLst>
              </p14:cNvPr>
              <p14:cNvContentPartPr/>
              <p14:nvPr/>
            </p14:nvContentPartPr>
            <p14:xfrm>
              <a:off x="2177569" y="2052979"/>
              <a:ext cx="1600200" cy="71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563F38-5702-475F-BE0D-7FF4B0220D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8569" y="2044339"/>
                <a:ext cx="16178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86B9DC-3916-4DAA-AF56-2F029D2E922E}"/>
                  </a:ext>
                </a:extLst>
              </p14:cNvPr>
              <p14:cNvContentPartPr/>
              <p14:nvPr/>
            </p14:nvContentPartPr>
            <p14:xfrm>
              <a:off x="5232889" y="758059"/>
              <a:ext cx="193500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86B9DC-3916-4DAA-AF56-2F029D2E92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889" y="749059"/>
                <a:ext cx="1952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15D4A-D24E-4AAD-9226-1DF7E62CF9E9}"/>
                  </a:ext>
                </a:extLst>
              </p14:cNvPr>
              <p14:cNvContentPartPr/>
              <p14:nvPr/>
            </p14:nvContentPartPr>
            <p14:xfrm>
              <a:off x="2928889" y="1061899"/>
              <a:ext cx="993240" cy="3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15D4A-D24E-4AAD-9226-1DF7E62CF9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9889" y="1053259"/>
                <a:ext cx="1010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0C8D6F-16BA-4211-99D8-F6C059FBF90E}"/>
                  </a:ext>
                </a:extLst>
              </p14:cNvPr>
              <p14:cNvContentPartPr/>
              <p14:nvPr/>
            </p14:nvContentPartPr>
            <p14:xfrm>
              <a:off x="2721169" y="1442059"/>
              <a:ext cx="1174680" cy="2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0C8D6F-16BA-4211-99D8-F6C059FBF9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2169" y="1433059"/>
                <a:ext cx="11923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F8AAD4D-C3E0-4B5C-BDCB-54D9A04285A4}"/>
              </a:ext>
            </a:extLst>
          </p:cNvPr>
          <p:cNvGrpSpPr/>
          <p:nvPr/>
        </p:nvGrpSpPr>
        <p:grpSpPr>
          <a:xfrm>
            <a:off x="2987569" y="2122459"/>
            <a:ext cx="3596760" cy="54720"/>
            <a:chOff x="2987569" y="2122459"/>
            <a:chExt cx="3596760" cy="5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0667AB-7EB3-42D2-A41E-A41B29B65909}"/>
                    </a:ext>
                  </a:extLst>
                </p14:cNvPr>
                <p14:cNvContentPartPr/>
                <p14:nvPr/>
              </p14:nvContentPartPr>
              <p14:xfrm>
                <a:off x="2987569" y="2128939"/>
                <a:ext cx="1474560" cy="4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0667AB-7EB3-42D2-A41E-A41B29B659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8929" y="2120299"/>
                  <a:ext cx="149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3503B0-BE82-4569-8C0C-E665A7B32CB7}"/>
                    </a:ext>
                  </a:extLst>
                </p14:cNvPr>
                <p14:cNvContentPartPr/>
                <p14:nvPr/>
              </p14:nvContentPartPr>
              <p14:xfrm>
                <a:off x="5502529" y="2122459"/>
                <a:ext cx="1081800" cy="2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3503B0-BE82-4569-8C0C-E665A7B32C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3889" y="2113819"/>
                  <a:ext cx="10994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C72E0F-7A33-4081-9818-5887C921B30D}"/>
                  </a:ext>
                </a:extLst>
              </p14:cNvPr>
              <p14:cNvContentPartPr/>
              <p14:nvPr/>
            </p14:nvContentPartPr>
            <p14:xfrm>
              <a:off x="2346049" y="2426299"/>
              <a:ext cx="587520" cy="28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C72E0F-7A33-4081-9818-5887C921B3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7049" y="2417299"/>
                <a:ext cx="6051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5C70A7-59F3-4D98-87C0-51A7284C694F}"/>
                  </a:ext>
                </a:extLst>
              </p14:cNvPr>
              <p14:cNvContentPartPr/>
              <p14:nvPr/>
            </p14:nvContentPartPr>
            <p14:xfrm>
              <a:off x="6702049" y="2479939"/>
              <a:ext cx="698760" cy="23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5C70A7-59F3-4D98-87C0-51A7284C69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3049" y="2470939"/>
                <a:ext cx="716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A7FAE7-F00E-4DF3-82FD-01F3F08CC16E}"/>
                  </a:ext>
                </a:extLst>
              </p14:cNvPr>
              <p14:cNvContentPartPr/>
              <p14:nvPr/>
            </p14:nvContentPartPr>
            <p14:xfrm>
              <a:off x="7162849" y="1956859"/>
              <a:ext cx="122400" cy="19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A7FAE7-F00E-4DF3-82FD-01F3F08CC1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54209" y="1947859"/>
                <a:ext cx="140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FA240CF-5ED7-4F84-99CA-445F93892C5B}"/>
                  </a:ext>
                </a:extLst>
              </p14:cNvPr>
              <p14:cNvContentPartPr/>
              <p14:nvPr/>
            </p14:nvContentPartPr>
            <p14:xfrm>
              <a:off x="2720809" y="2733379"/>
              <a:ext cx="608760" cy="32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FA240CF-5ED7-4F84-99CA-445F93892C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2169" y="2724739"/>
                <a:ext cx="626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D31459-D859-447A-8077-20C5372EA969}"/>
                  </a:ext>
                </a:extLst>
              </p14:cNvPr>
              <p14:cNvContentPartPr/>
              <p14:nvPr/>
            </p14:nvContentPartPr>
            <p14:xfrm>
              <a:off x="2450449" y="3014899"/>
              <a:ext cx="1127160" cy="57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D31459-D859-447A-8077-20C5372EA9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41449" y="3006259"/>
                <a:ext cx="1144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E845E-51D3-441C-A497-3A3F2E5A8512}"/>
                  </a:ext>
                </a:extLst>
              </p14:cNvPr>
              <p14:cNvContentPartPr/>
              <p14:nvPr/>
            </p14:nvContentPartPr>
            <p14:xfrm>
              <a:off x="3877849" y="3265459"/>
              <a:ext cx="780120" cy="2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E845E-51D3-441C-A497-3A3F2E5A85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69209" y="3256459"/>
                <a:ext cx="797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41BF8A-837E-4BD8-AED5-45B5DA6EBC00}"/>
                  </a:ext>
                </a:extLst>
              </p14:cNvPr>
              <p14:cNvContentPartPr/>
              <p14:nvPr/>
            </p14:nvContentPartPr>
            <p14:xfrm>
              <a:off x="4765969" y="3613219"/>
              <a:ext cx="1797120" cy="4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41BF8A-837E-4BD8-AED5-45B5DA6EBC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7329" y="3604579"/>
                <a:ext cx="18147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E83694-D8EC-4BBB-AD66-FABFAF2B4775}"/>
                  </a:ext>
                </a:extLst>
              </p14:cNvPr>
              <p14:cNvContentPartPr/>
              <p14:nvPr/>
            </p14:nvContentPartPr>
            <p14:xfrm>
              <a:off x="2478889" y="3644179"/>
              <a:ext cx="1584000" cy="2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E83694-D8EC-4BBB-AD66-FABFAF2B47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69889" y="3635539"/>
                <a:ext cx="16016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0E7FC5B8-A830-4C9E-8840-5DDE2D73D33C}"/>
              </a:ext>
            </a:extLst>
          </p:cNvPr>
          <p:cNvGrpSpPr/>
          <p:nvPr/>
        </p:nvGrpSpPr>
        <p:grpSpPr>
          <a:xfrm>
            <a:off x="5177809" y="3728059"/>
            <a:ext cx="1868040" cy="1058400"/>
            <a:chOff x="5177809" y="3728059"/>
            <a:chExt cx="186804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3EFCB0-698A-4BD5-9D25-90DAECC033DD}"/>
                    </a:ext>
                  </a:extLst>
                </p14:cNvPr>
                <p14:cNvContentPartPr/>
                <p14:nvPr/>
              </p14:nvContentPartPr>
              <p14:xfrm>
                <a:off x="5485969" y="3752179"/>
                <a:ext cx="40320" cy="28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3EFCB0-698A-4BD5-9D25-90DAECC033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7329" y="3743539"/>
                  <a:ext cx="57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8CFA51-5B15-4297-8A44-240473E2F258}"/>
                    </a:ext>
                  </a:extLst>
                </p14:cNvPr>
                <p14:cNvContentPartPr/>
                <p14:nvPr/>
              </p14:nvContentPartPr>
              <p14:xfrm>
                <a:off x="5383729" y="3728059"/>
                <a:ext cx="213120" cy="13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8CFA51-5B15-4297-8A44-240473E2F2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75089" y="3719059"/>
                  <a:ext cx="230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3F032C-6BA6-49C5-BAE6-E58F728F61AB}"/>
                    </a:ext>
                  </a:extLst>
                </p14:cNvPr>
                <p14:cNvContentPartPr/>
                <p14:nvPr/>
              </p14:nvContentPartPr>
              <p14:xfrm>
                <a:off x="5177809" y="4120459"/>
                <a:ext cx="168840" cy="21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3F032C-6BA6-49C5-BAE6-E58F728F61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68809" y="4111819"/>
                  <a:ext cx="18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165826-2143-47D7-BD4E-9E430D1DF607}"/>
                    </a:ext>
                  </a:extLst>
                </p14:cNvPr>
                <p14:cNvContentPartPr/>
                <p14:nvPr/>
              </p14:nvContentPartPr>
              <p14:xfrm>
                <a:off x="5336929" y="4233859"/>
                <a:ext cx="9576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165826-2143-47D7-BD4E-9E430D1DF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8289" y="4224859"/>
                  <a:ext cx="113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BCFDD0-4777-41E8-A989-956285F0A8DD}"/>
                    </a:ext>
                  </a:extLst>
                </p14:cNvPr>
                <p14:cNvContentPartPr/>
                <p14:nvPr/>
              </p14:nvContentPartPr>
              <p14:xfrm>
                <a:off x="5474089" y="4224499"/>
                <a:ext cx="65160" cy="10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BCFDD0-4777-41E8-A989-956285F0A8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5449" y="4215859"/>
                  <a:ext cx="82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C5A66B-7480-4A40-AD92-14ADF9DCF9BF}"/>
                    </a:ext>
                  </a:extLst>
                </p14:cNvPr>
                <p14:cNvContentPartPr/>
                <p14:nvPr/>
              </p14:nvContentPartPr>
              <p14:xfrm>
                <a:off x="5602969" y="4188139"/>
                <a:ext cx="204840" cy="12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C5A66B-7480-4A40-AD92-14ADF9DCF9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4329" y="4179139"/>
                  <a:ext cx="222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EF7424-2688-4001-9015-5DE20C68408B}"/>
                    </a:ext>
                  </a:extLst>
                </p14:cNvPr>
                <p14:cNvContentPartPr/>
                <p14:nvPr/>
              </p14:nvContentPartPr>
              <p14:xfrm>
                <a:off x="5834809" y="4098139"/>
                <a:ext cx="37800" cy="18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EF7424-2688-4001-9015-5DE20C6840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6169" y="4089139"/>
                  <a:ext cx="55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1CB439-8AE5-4E99-869F-F0E57470DD98}"/>
                    </a:ext>
                  </a:extLst>
                </p14:cNvPr>
                <p14:cNvContentPartPr/>
                <p14:nvPr/>
              </p14:nvContentPartPr>
              <p14:xfrm>
                <a:off x="5920129" y="4177339"/>
                <a:ext cx="87120" cy="21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1CB439-8AE5-4E99-869F-F0E57470DD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1489" y="4168339"/>
                  <a:ext cx="104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913673-30DC-4F1A-9959-31827EE882E4}"/>
                    </a:ext>
                  </a:extLst>
                </p14:cNvPr>
                <p14:cNvContentPartPr/>
                <p14:nvPr/>
              </p14:nvContentPartPr>
              <p14:xfrm>
                <a:off x="6194809" y="3986179"/>
                <a:ext cx="24840" cy="236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913673-30DC-4F1A-9959-31827EE882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85809" y="3977179"/>
                  <a:ext cx="42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941F60-3B49-471E-ABB6-C032A54FC3C4}"/>
                    </a:ext>
                  </a:extLst>
                </p14:cNvPr>
                <p14:cNvContentPartPr/>
                <p14:nvPr/>
              </p14:nvContentPartPr>
              <p14:xfrm>
                <a:off x="6136129" y="4049539"/>
                <a:ext cx="251640" cy="19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941F60-3B49-471E-ABB6-C032A54FC3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27489" y="4040539"/>
                  <a:ext cx="269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B0294E-1F10-424E-A179-FD1BE847DB0D}"/>
                    </a:ext>
                  </a:extLst>
                </p14:cNvPr>
                <p14:cNvContentPartPr/>
                <p14:nvPr/>
              </p14:nvContentPartPr>
              <p14:xfrm>
                <a:off x="6406849" y="4125139"/>
                <a:ext cx="86400" cy="9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B0294E-1F10-424E-A179-FD1BE847DB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97849" y="4116139"/>
                  <a:ext cx="104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293E38-C7EF-40FF-93CF-15221CB6D0A1}"/>
                    </a:ext>
                  </a:extLst>
                </p14:cNvPr>
                <p14:cNvContentPartPr/>
                <p14:nvPr/>
              </p14:nvContentPartPr>
              <p14:xfrm>
                <a:off x="6535729" y="4093099"/>
                <a:ext cx="65160" cy="117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293E38-C7EF-40FF-93CF-15221CB6D0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6729" y="4084459"/>
                  <a:ext cx="82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5977E9-3ADA-4BF6-ADC5-7B90455CF48A}"/>
                    </a:ext>
                  </a:extLst>
                </p14:cNvPr>
                <p14:cNvContentPartPr/>
                <p14:nvPr/>
              </p14:nvContentPartPr>
              <p14:xfrm>
                <a:off x="5213449" y="4498099"/>
                <a:ext cx="191520" cy="28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5977E9-3ADA-4BF6-ADC5-7B90455CF4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04449" y="4489459"/>
                  <a:ext cx="209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951594-D041-433D-AB52-3BEC79A43070}"/>
                    </a:ext>
                  </a:extLst>
                </p14:cNvPr>
                <p14:cNvContentPartPr/>
                <p14:nvPr/>
              </p14:nvContentPartPr>
              <p14:xfrm>
                <a:off x="5536369" y="4623379"/>
                <a:ext cx="110520" cy="14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951594-D041-433D-AB52-3BEC79A430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7369" y="4614739"/>
                  <a:ext cx="128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8706D5-E0D2-420B-8278-FC8D7753DA87}"/>
                    </a:ext>
                  </a:extLst>
                </p14:cNvPr>
                <p14:cNvContentPartPr/>
                <p14:nvPr/>
              </p14:nvContentPartPr>
              <p14:xfrm>
                <a:off x="5681449" y="4626259"/>
                <a:ext cx="174960" cy="15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8706D5-E0D2-420B-8278-FC8D7753DA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2809" y="4617259"/>
                  <a:ext cx="192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E8157C-0FFC-4CCF-A198-D654D48921B7}"/>
                    </a:ext>
                  </a:extLst>
                </p14:cNvPr>
                <p14:cNvContentPartPr/>
                <p14:nvPr/>
              </p14:nvContentPartPr>
              <p14:xfrm>
                <a:off x="5882689" y="4625539"/>
                <a:ext cx="189360" cy="16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E8157C-0FFC-4CCF-A198-D654D48921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73689" y="4616899"/>
                  <a:ext cx="207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4FE821-F755-408F-B0B1-8DDC380A652D}"/>
                    </a:ext>
                  </a:extLst>
                </p14:cNvPr>
                <p14:cNvContentPartPr/>
                <p14:nvPr/>
              </p14:nvContentPartPr>
              <p14:xfrm>
                <a:off x="6080329" y="4632019"/>
                <a:ext cx="96480" cy="14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4FE821-F755-408F-B0B1-8DDC380A65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71689" y="4623379"/>
                  <a:ext cx="114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2B6EA9-84C4-4ED0-A2C8-5F02FF2F1A88}"/>
                    </a:ext>
                  </a:extLst>
                </p14:cNvPr>
                <p14:cNvContentPartPr/>
                <p14:nvPr/>
              </p14:nvContentPartPr>
              <p14:xfrm>
                <a:off x="6259969" y="4524019"/>
                <a:ext cx="14760" cy="22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2B6EA9-84C4-4ED0-A2C8-5F02FF2F1A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50969" y="4515379"/>
                  <a:ext cx="3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976243-05D8-49D1-AC79-0ABC135990AE}"/>
                    </a:ext>
                  </a:extLst>
                </p14:cNvPr>
                <p14:cNvContentPartPr/>
                <p14:nvPr/>
              </p14:nvContentPartPr>
              <p14:xfrm>
                <a:off x="6400729" y="4432579"/>
                <a:ext cx="204120" cy="319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976243-05D8-49D1-AC79-0ABC135990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1729" y="4423939"/>
                  <a:ext cx="221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8D7E59-62B4-46BE-8201-951B9578AEC6}"/>
                    </a:ext>
                  </a:extLst>
                </p14:cNvPr>
                <p14:cNvContentPartPr/>
                <p14:nvPr/>
              </p14:nvContentPartPr>
              <p14:xfrm>
                <a:off x="6628249" y="4621579"/>
                <a:ext cx="154440" cy="13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8D7E59-62B4-46BE-8201-951B9578AE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19249" y="4612579"/>
                  <a:ext cx="172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D72F6-A7D8-49CA-BAF7-16FD82097FF1}"/>
                    </a:ext>
                  </a:extLst>
                </p14:cNvPr>
                <p14:cNvContentPartPr/>
                <p14:nvPr/>
              </p14:nvContentPartPr>
              <p14:xfrm>
                <a:off x="6815809" y="4596019"/>
                <a:ext cx="72000" cy="16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D72F6-A7D8-49CA-BAF7-16FD82097F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06809" y="4587019"/>
                  <a:ext cx="89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21FD99-F248-4DC3-9772-262271F1AB80}"/>
                    </a:ext>
                  </a:extLst>
                </p14:cNvPr>
                <p14:cNvContentPartPr/>
                <p14:nvPr/>
              </p14:nvContentPartPr>
              <p14:xfrm>
                <a:off x="6965929" y="4619059"/>
                <a:ext cx="79920" cy="12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21FD99-F248-4DC3-9772-262271F1AB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57289" y="4610059"/>
                  <a:ext cx="975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4C721B-36A3-467A-BD6F-D7105126B958}"/>
              </a:ext>
            </a:extLst>
          </p:cNvPr>
          <p:cNvGrpSpPr/>
          <p:nvPr/>
        </p:nvGrpSpPr>
        <p:grpSpPr>
          <a:xfrm>
            <a:off x="5545009" y="4928659"/>
            <a:ext cx="102240" cy="167040"/>
            <a:chOff x="5545009" y="4928659"/>
            <a:chExt cx="1022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2C7608-57C0-4E63-94AB-08685A56750D}"/>
                    </a:ext>
                  </a:extLst>
                </p14:cNvPr>
                <p14:cNvContentPartPr/>
                <p14:nvPr/>
              </p14:nvContentPartPr>
              <p14:xfrm>
                <a:off x="5599729" y="4954219"/>
                <a:ext cx="5760" cy="14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2C7608-57C0-4E63-94AB-08685A5675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0729" y="4945579"/>
                  <a:ext cx="23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338536-E9D6-4FDA-80D8-E64695610178}"/>
                    </a:ext>
                  </a:extLst>
                </p14:cNvPr>
                <p14:cNvContentPartPr/>
                <p14:nvPr/>
              </p14:nvContentPartPr>
              <p14:xfrm>
                <a:off x="5545009" y="4928659"/>
                <a:ext cx="102240" cy="67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338536-E9D6-4FDA-80D8-E646956101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6009" y="4920019"/>
                  <a:ext cx="1198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4131D8-E58E-42BB-877E-BEE999DFBE32}"/>
              </a:ext>
            </a:extLst>
          </p:cNvPr>
          <p:cNvGrpSpPr/>
          <p:nvPr/>
        </p:nvGrpSpPr>
        <p:grpSpPr>
          <a:xfrm>
            <a:off x="6455449" y="4925419"/>
            <a:ext cx="86400" cy="165960"/>
            <a:chOff x="6455449" y="4925419"/>
            <a:chExt cx="8640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253363-3A2F-4EA1-822F-B79ACE8E589F}"/>
                    </a:ext>
                  </a:extLst>
                </p14:cNvPr>
                <p14:cNvContentPartPr/>
                <p14:nvPr/>
              </p14:nvContentPartPr>
              <p14:xfrm>
                <a:off x="6493969" y="4946659"/>
                <a:ext cx="4680" cy="144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253363-3A2F-4EA1-822F-B79ACE8E58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85329" y="4937659"/>
                  <a:ext cx="22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3F1C03-CC50-43EF-84EA-4FD68F864817}"/>
                    </a:ext>
                  </a:extLst>
                </p14:cNvPr>
                <p14:cNvContentPartPr/>
                <p14:nvPr/>
              </p14:nvContentPartPr>
              <p14:xfrm>
                <a:off x="6455449" y="4925419"/>
                <a:ext cx="86400" cy="5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3F1C03-CC50-43EF-84EA-4FD68F8648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6449" y="4916419"/>
                  <a:ext cx="1040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5C603B-98D8-4B84-B611-F5FA1A9F7914}"/>
              </a:ext>
            </a:extLst>
          </p:cNvPr>
          <p:cNvGrpSpPr/>
          <p:nvPr/>
        </p:nvGrpSpPr>
        <p:grpSpPr>
          <a:xfrm>
            <a:off x="6843169" y="3875659"/>
            <a:ext cx="842760" cy="285840"/>
            <a:chOff x="6843169" y="3875659"/>
            <a:chExt cx="84276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9560FCD-9FDE-46E8-99CD-07F5D57827D5}"/>
                    </a:ext>
                  </a:extLst>
                </p14:cNvPr>
                <p14:cNvContentPartPr/>
                <p14:nvPr/>
              </p14:nvContentPartPr>
              <p14:xfrm>
                <a:off x="6843169" y="3933619"/>
                <a:ext cx="66600" cy="227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9560FCD-9FDE-46E8-99CD-07F5D57827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34169" y="3924619"/>
                  <a:ext cx="84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E11277-46E5-4E4A-B95C-B17E1AE89819}"/>
                    </a:ext>
                  </a:extLst>
                </p14:cNvPr>
                <p14:cNvContentPartPr/>
                <p14:nvPr/>
              </p14:nvContentPartPr>
              <p14:xfrm>
                <a:off x="6983929" y="4018579"/>
                <a:ext cx="80640" cy="101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E11277-46E5-4E4A-B95C-B17E1AE898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74929" y="4009939"/>
                  <a:ext cx="98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FB2863-3A47-4614-944E-00FD9AFC0C9C}"/>
                    </a:ext>
                  </a:extLst>
                </p14:cNvPr>
                <p14:cNvContentPartPr/>
                <p14:nvPr/>
              </p14:nvContentPartPr>
              <p14:xfrm>
                <a:off x="7158889" y="3942979"/>
                <a:ext cx="36000" cy="178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FB2863-3A47-4614-944E-00FD9AFC0C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50249" y="3933979"/>
                  <a:ext cx="53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828571-9DB1-4FC6-8129-400A9C431953}"/>
                    </a:ext>
                  </a:extLst>
                </p14:cNvPr>
                <p14:cNvContentPartPr/>
                <p14:nvPr/>
              </p14:nvContentPartPr>
              <p14:xfrm>
                <a:off x="7143049" y="4031539"/>
                <a:ext cx="205920" cy="11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828571-9DB1-4FC6-8129-400A9C4319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34049" y="4022539"/>
                  <a:ext cx="223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551520-849F-4652-A655-8470CA3DB18C}"/>
                    </a:ext>
                  </a:extLst>
                </p14:cNvPr>
                <p14:cNvContentPartPr/>
                <p14:nvPr/>
              </p14:nvContentPartPr>
              <p14:xfrm>
                <a:off x="7424929" y="3897259"/>
                <a:ext cx="20160" cy="16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551520-849F-4652-A655-8470CA3DB1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15929" y="3888619"/>
                  <a:ext cx="37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33115E-FBE4-49B0-9866-834A66314408}"/>
                    </a:ext>
                  </a:extLst>
                </p14:cNvPr>
                <p14:cNvContentPartPr/>
                <p14:nvPr/>
              </p14:nvContentPartPr>
              <p14:xfrm>
                <a:off x="7463449" y="3972139"/>
                <a:ext cx="77400" cy="8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33115E-FBE4-49B0-9866-834A663144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54449" y="3963499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F8679F-CF73-4861-8C9E-6A10272F99AF}"/>
                    </a:ext>
                  </a:extLst>
                </p14:cNvPr>
                <p14:cNvContentPartPr/>
                <p14:nvPr/>
              </p14:nvContentPartPr>
              <p14:xfrm>
                <a:off x="7605289" y="3875659"/>
                <a:ext cx="80640" cy="20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F8679F-CF73-4861-8C9E-6A10272F99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96289" y="3867019"/>
                  <a:ext cx="9828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0723FE-4D7D-4D39-B042-210438471324}"/>
                  </a:ext>
                </a:extLst>
              </p14:cNvPr>
              <p14:cNvContentPartPr/>
              <p14:nvPr/>
            </p14:nvContentPartPr>
            <p14:xfrm>
              <a:off x="3459889" y="718819"/>
              <a:ext cx="239760" cy="160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0723FE-4D7D-4D39-B042-210438471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0889" y="709819"/>
                <a:ext cx="257400" cy="162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A649B49-1D1E-4958-AEDD-412680E212D5}"/>
              </a:ext>
            </a:extLst>
          </p:cNvPr>
          <p:cNvGrpSpPr/>
          <p:nvPr/>
        </p:nvGrpSpPr>
        <p:grpSpPr>
          <a:xfrm>
            <a:off x="3974329" y="1250179"/>
            <a:ext cx="867240" cy="280440"/>
            <a:chOff x="3974329" y="1250179"/>
            <a:chExt cx="86724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61B763-47D1-40C3-BDF1-272021D6BDCA}"/>
                    </a:ext>
                  </a:extLst>
                </p14:cNvPr>
                <p14:cNvContentPartPr/>
                <p14:nvPr/>
              </p14:nvContentPartPr>
              <p14:xfrm>
                <a:off x="3974329" y="1418659"/>
                <a:ext cx="176040" cy="10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61B763-47D1-40C3-BDF1-272021D6BD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65329" y="1410019"/>
                  <a:ext cx="193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3B9E2F-B226-48F0-88DE-983AC96D3F9E}"/>
                    </a:ext>
                  </a:extLst>
                </p14:cNvPr>
                <p14:cNvContentPartPr/>
                <p14:nvPr/>
              </p14:nvContentPartPr>
              <p14:xfrm>
                <a:off x="4198249" y="1449619"/>
                <a:ext cx="72720" cy="8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3B9E2F-B226-48F0-88DE-983AC96D3F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9609" y="1440619"/>
                  <a:ext cx="90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C7E72B-523D-43EA-A477-8382F2BB7991}"/>
                    </a:ext>
                  </a:extLst>
                </p14:cNvPr>
                <p14:cNvContentPartPr/>
                <p14:nvPr/>
              </p14:nvContentPartPr>
              <p14:xfrm>
                <a:off x="4358809" y="1274299"/>
                <a:ext cx="30600" cy="24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C7E72B-523D-43EA-A477-8382F2BB7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9809" y="1265299"/>
                  <a:ext cx="48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2AE2B3-818F-407F-B727-1B1BB6389031}"/>
                    </a:ext>
                  </a:extLst>
                </p14:cNvPr>
                <p14:cNvContentPartPr/>
                <p14:nvPr/>
              </p14:nvContentPartPr>
              <p14:xfrm>
                <a:off x="4328209" y="1409659"/>
                <a:ext cx="96480" cy="3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2AE2B3-818F-407F-B727-1B1BB63890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9569" y="1401019"/>
                  <a:ext cx="114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0EADBE-95EC-4F92-8F73-8E275A191CAE}"/>
                    </a:ext>
                  </a:extLst>
                </p14:cNvPr>
                <p14:cNvContentPartPr/>
                <p14:nvPr/>
              </p14:nvContentPartPr>
              <p14:xfrm>
                <a:off x="4449529" y="1282219"/>
                <a:ext cx="154800" cy="23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0EADBE-95EC-4F92-8F73-8E275A191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0529" y="1273219"/>
                  <a:ext cx="172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ABCB62-7474-4F97-882D-24B22FF2B1B2}"/>
                    </a:ext>
                  </a:extLst>
                </p14:cNvPr>
                <p14:cNvContentPartPr/>
                <p14:nvPr/>
              </p14:nvContentPartPr>
              <p14:xfrm>
                <a:off x="4636009" y="1419379"/>
                <a:ext cx="6732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ABCB62-7474-4F97-882D-24B22FF2B1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7369" y="1410739"/>
                  <a:ext cx="84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DB7DD1-1091-465A-92C7-C1990328356E}"/>
                    </a:ext>
                  </a:extLst>
                </p14:cNvPr>
                <p14:cNvContentPartPr/>
                <p14:nvPr/>
              </p14:nvContentPartPr>
              <p14:xfrm>
                <a:off x="4717369" y="1250179"/>
                <a:ext cx="124200" cy="250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DB7DD1-1091-465A-92C7-C199032835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8369" y="1241539"/>
                  <a:ext cx="1418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98772A-7F17-40B7-99F6-A6E9196814C6}"/>
              </a:ext>
            </a:extLst>
          </p:cNvPr>
          <p:cNvGrpSpPr/>
          <p:nvPr/>
        </p:nvGrpSpPr>
        <p:grpSpPr>
          <a:xfrm>
            <a:off x="5056129" y="1251979"/>
            <a:ext cx="1237320" cy="321840"/>
            <a:chOff x="5056129" y="1251979"/>
            <a:chExt cx="123732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71864F-0D1D-4723-86CB-9190559E691F}"/>
                    </a:ext>
                  </a:extLst>
                </p14:cNvPr>
                <p14:cNvContentPartPr/>
                <p14:nvPr/>
              </p14:nvContentPartPr>
              <p14:xfrm>
                <a:off x="5056129" y="1251979"/>
                <a:ext cx="131400" cy="29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71864F-0D1D-4723-86CB-9190559E69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7489" y="1243339"/>
                  <a:ext cx="149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220F6F-5276-4EE2-B50F-9265495CE26F}"/>
                    </a:ext>
                  </a:extLst>
                </p14:cNvPr>
                <p14:cNvContentPartPr/>
                <p14:nvPr/>
              </p14:nvContentPartPr>
              <p14:xfrm>
                <a:off x="5220289" y="1407139"/>
                <a:ext cx="104760" cy="10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220F6F-5276-4EE2-B50F-9265495CE2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1649" y="1398499"/>
                  <a:ext cx="122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672B04-F26E-4531-A118-0C04B418F9A8}"/>
                    </a:ext>
                  </a:extLst>
                </p14:cNvPr>
                <p14:cNvContentPartPr/>
                <p14:nvPr/>
              </p14:nvContentPartPr>
              <p14:xfrm>
                <a:off x="5398849" y="1290859"/>
                <a:ext cx="106920" cy="28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672B04-F26E-4531-A118-0C04B418F9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9849" y="1281859"/>
                  <a:ext cx="124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4EDA6D-1E11-4412-81CB-FD16910A811D}"/>
                    </a:ext>
                  </a:extLst>
                </p14:cNvPr>
                <p14:cNvContentPartPr/>
                <p14:nvPr/>
              </p14:nvContentPartPr>
              <p14:xfrm>
                <a:off x="5388049" y="1424059"/>
                <a:ext cx="101520" cy="1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4EDA6D-1E11-4412-81CB-FD16910A81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9049" y="1415059"/>
                  <a:ext cx="119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F0B8C8-E616-44E3-A54D-4D2C1F94209A}"/>
                    </a:ext>
                  </a:extLst>
                </p14:cNvPr>
                <p14:cNvContentPartPr/>
                <p14:nvPr/>
              </p14:nvContentPartPr>
              <p14:xfrm>
                <a:off x="5542129" y="1435579"/>
                <a:ext cx="40680" cy="12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F0B8C8-E616-44E3-A54D-4D2C1F9420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3489" y="1426939"/>
                  <a:ext cx="58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911667-AF4E-41C1-A5F8-C40D7173CA91}"/>
                    </a:ext>
                  </a:extLst>
                </p14:cNvPr>
                <p14:cNvContentPartPr/>
                <p14:nvPr/>
              </p14:nvContentPartPr>
              <p14:xfrm>
                <a:off x="5588209" y="1340179"/>
                <a:ext cx="24120" cy="1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911667-AF4E-41C1-A5F8-C40D7173CA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9569" y="1331179"/>
                  <a:ext cx="41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EBCDF6-C15C-4CA1-8F15-989340A22B4A}"/>
                    </a:ext>
                  </a:extLst>
                </p14:cNvPr>
                <p14:cNvContentPartPr/>
                <p14:nvPr/>
              </p14:nvContentPartPr>
              <p14:xfrm>
                <a:off x="5608009" y="1420459"/>
                <a:ext cx="145440" cy="12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EBCDF6-C15C-4CA1-8F15-989340A22B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99009" y="1411459"/>
                  <a:ext cx="163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0EC5BD-1030-4497-9997-AB2115AC734B}"/>
                    </a:ext>
                  </a:extLst>
                </p14:cNvPr>
                <p14:cNvContentPartPr/>
                <p14:nvPr/>
              </p14:nvContentPartPr>
              <p14:xfrm>
                <a:off x="5812849" y="1327579"/>
                <a:ext cx="9720" cy="19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0EC5BD-1030-4497-9997-AB2115AC73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03849" y="1318939"/>
                  <a:ext cx="27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75FE0C-3547-4AC2-A3C9-B3DE550FBE55}"/>
                    </a:ext>
                  </a:extLst>
                </p14:cNvPr>
                <p14:cNvContentPartPr/>
                <p14:nvPr/>
              </p14:nvContentPartPr>
              <p14:xfrm>
                <a:off x="5897809" y="1260979"/>
                <a:ext cx="82440" cy="21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75FE0C-3547-4AC2-A3C9-B3DE550FBE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9169" y="1252339"/>
                  <a:ext cx="100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98957D-D36E-4ABF-A2CB-F463DCD20DE6}"/>
                    </a:ext>
                  </a:extLst>
                </p14:cNvPr>
                <p14:cNvContentPartPr/>
                <p14:nvPr/>
              </p14:nvContentPartPr>
              <p14:xfrm>
                <a:off x="6021649" y="1313179"/>
                <a:ext cx="62280" cy="17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98957D-D36E-4ABF-A2CB-F463DCD20D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2649" y="1304179"/>
                  <a:ext cx="79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8444EF-2A31-441A-A08E-8559539FC21A}"/>
                    </a:ext>
                  </a:extLst>
                </p14:cNvPr>
                <p14:cNvContentPartPr/>
                <p14:nvPr/>
              </p14:nvContentPartPr>
              <p14:xfrm>
                <a:off x="6120649" y="1405699"/>
                <a:ext cx="44640" cy="9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8444EF-2A31-441A-A08E-8559539FC2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12009" y="1396699"/>
                  <a:ext cx="62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724F2D-94C4-4CAA-A9E0-4FF288B60D08}"/>
                    </a:ext>
                  </a:extLst>
                </p14:cNvPr>
                <p14:cNvContentPartPr/>
                <p14:nvPr/>
              </p14:nvContentPartPr>
              <p14:xfrm>
                <a:off x="6176449" y="1414339"/>
                <a:ext cx="117000" cy="7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724F2D-94C4-4CAA-A9E0-4FF288B60D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67809" y="1405339"/>
                  <a:ext cx="13464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A11A1C-3CBC-49D1-8729-E0E71281CE44}"/>
                  </a:ext>
                </a:extLst>
              </p14:cNvPr>
              <p14:cNvContentPartPr/>
              <p14:nvPr/>
            </p14:nvContentPartPr>
            <p14:xfrm>
              <a:off x="2598409" y="210859"/>
              <a:ext cx="1096200" cy="522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A11A1C-3CBC-49D1-8729-E0E71281CE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89409" y="201859"/>
                <a:ext cx="11138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70C8C-B7DF-4FC1-AA12-1F096EF7764A}"/>
                  </a:ext>
                </a:extLst>
              </p14:cNvPr>
              <p14:cNvContentPartPr/>
              <p14:nvPr/>
            </p14:nvContentPartPr>
            <p14:xfrm>
              <a:off x="3835729" y="162979"/>
              <a:ext cx="149040" cy="253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70C8C-B7DF-4FC1-AA12-1F096EF776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26729" y="154339"/>
                <a:ext cx="166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2004D7C-A1A0-40DA-84D1-51F7972659C0}"/>
                  </a:ext>
                </a:extLst>
              </p14:cNvPr>
              <p14:cNvContentPartPr/>
              <p14:nvPr/>
            </p14:nvContentPartPr>
            <p14:xfrm>
              <a:off x="4043089" y="198619"/>
              <a:ext cx="104040" cy="122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2004D7C-A1A0-40DA-84D1-51F7972659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34089" y="189619"/>
                <a:ext cx="121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5D6C6C0-CCC5-40AC-88A7-65E56BA44364}"/>
                  </a:ext>
                </a:extLst>
              </p14:cNvPr>
              <p14:cNvContentPartPr/>
              <p14:nvPr/>
            </p14:nvContentPartPr>
            <p14:xfrm>
              <a:off x="4188529" y="186379"/>
              <a:ext cx="117000" cy="10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5D6C6C0-CCC5-40AC-88A7-65E56BA443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79529" y="177739"/>
                <a:ext cx="1346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A53D8F-6FF1-4AF1-9B32-2372D2CBB357}"/>
                  </a:ext>
                </a:extLst>
              </p14:cNvPr>
              <p14:cNvContentPartPr/>
              <p14:nvPr/>
            </p14:nvContentPartPr>
            <p14:xfrm>
              <a:off x="4345849" y="191419"/>
              <a:ext cx="111240" cy="110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A53D8F-6FF1-4AF1-9B32-2372D2CBB3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36849" y="182779"/>
                <a:ext cx="128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D915B77-29E3-4E3B-B826-A0BDFF32D24A}"/>
                  </a:ext>
                </a:extLst>
              </p14:cNvPr>
              <p14:cNvContentPartPr/>
              <p14:nvPr/>
            </p14:nvContentPartPr>
            <p14:xfrm>
              <a:off x="4516849" y="278539"/>
              <a:ext cx="18720" cy="11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D915B77-29E3-4E3B-B826-A0BDFF32D2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07849" y="269899"/>
                <a:ext cx="363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A81830-B4D2-4959-B731-7833BF93AB29}"/>
                  </a:ext>
                </a:extLst>
              </p14:cNvPr>
              <p14:cNvContentPartPr/>
              <p14:nvPr/>
            </p14:nvContentPartPr>
            <p14:xfrm>
              <a:off x="4493809" y="187819"/>
              <a:ext cx="175320" cy="12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A81830-B4D2-4959-B731-7833BF93AB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85169" y="178819"/>
                <a:ext cx="192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9E2FF7-7CF6-4042-A21F-CB1079DE93D9}"/>
                  </a:ext>
                </a:extLst>
              </p14:cNvPr>
              <p14:cNvContentPartPr/>
              <p14:nvPr/>
            </p14:nvContentPartPr>
            <p14:xfrm>
              <a:off x="4696129" y="186019"/>
              <a:ext cx="117000" cy="119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9E2FF7-7CF6-4042-A21F-CB1079DE93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87489" y="177019"/>
                <a:ext cx="134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AD04859-B3BA-4043-91A3-E1D6A226629B}"/>
                  </a:ext>
                </a:extLst>
              </p14:cNvPr>
              <p14:cNvContentPartPr/>
              <p14:nvPr/>
            </p14:nvContentPartPr>
            <p14:xfrm>
              <a:off x="4910329" y="78379"/>
              <a:ext cx="15480" cy="228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AD04859-B3BA-4043-91A3-E1D6A22662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01689" y="69739"/>
                <a:ext cx="33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EA68EFF-82AC-461E-B556-59D7899BFC89}"/>
                  </a:ext>
                </a:extLst>
              </p14:cNvPr>
              <p14:cNvContentPartPr/>
              <p14:nvPr/>
            </p14:nvContentPartPr>
            <p14:xfrm>
              <a:off x="4853449" y="166579"/>
              <a:ext cx="136080" cy="32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EA68EFF-82AC-461E-B556-59D7899BFC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44809" y="157579"/>
                <a:ext cx="1537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E99B23-FC7C-4947-9043-B6B15BD22E99}"/>
                  </a:ext>
                </a:extLst>
              </p14:cNvPr>
              <p14:cNvContentPartPr/>
              <p14:nvPr/>
            </p14:nvContentPartPr>
            <p14:xfrm>
              <a:off x="4985209" y="202579"/>
              <a:ext cx="74520" cy="83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E99B23-FC7C-4947-9043-B6B15BD22E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76209" y="193579"/>
                <a:ext cx="92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1D4682-2D8A-4ED8-AFD9-FC1B1E833ED5}"/>
                  </a:ext>
                </a:extLst>
              </p14:cNvPr>
              <p14:cNvContentPartPr/>
              <p14:nvPr/>
            </p14:nvContentPartPr>
            <p14:xfrm>
              <a:off x="5127049" y="183139"/>
              <a:ext cx="109800" cy="117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1D4682-2D8A-4ED8-AFD9-FC1B1E833ED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18409" y="174139"/>
                <a:ext cx="1274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26A257-F38F-4433-9F66-F50F54783843}"/>
                  </a:ext>
                </a:extLst>
              </p14:cNvPr>
              <p14:cNvContentPartPr/>
              <p14:nvPr/>
            </p14:nvContentPartPr>
            <p14:xfrm>
              <a:off x="5257009" y="174139"/>
              <a:ext cx="73800" cy="12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26A257-F38F-4433-9F66-F50F547838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48369" y="165139"/>
                <a:ext cx="9144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CBE826E-977D-4C0E-AD6F-98CFC1F785BA}"/>
              </a:ext>
            </a:extLst>
          </p:cNvPr>
          <p:cNvGrpSpPr/>
          <p:nvPr/>
        </p:nvGrpSpPr>
        <p:grpSpPr>
          <a:xfrm>
            <a:off x="5514409" y="116899"/>
            <a:ext cx="982800" cy="318240"/>
            <a:chOff x="5514409" y="116899"/>
            <a:chExt cx="9828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9B00BE-A845-4CE7-8347-D9F732DC5483}"/>
                    </a:ext>
                  </a:extLst>
                </p14:cNvPr>
                <p14:cNvContentPartPr/>
                <p14:nvPr/>
              </p14:nvContentPartPr>
              <p14:xfrm>
                <a:off x="5514409" y="217339"/>
                <a:ext cx="144000" cy="13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9B00BE-A845-4CE7-8347-D9F732DC54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05769" y="208699"/>
                  <a:ext cx="161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900501-3EA9-4851-8C1D-ACC4F9918307}"/>
                    </a:ext>
                  </a:extLst>
                </p14:cNvPr>
                <p14:cNvContentPartPr/>
                <p14:nvPr/>
              </p14:nvContentPartPr>
              <p14:xfrm>
                <a:off x="5810689" y="116899"/>
                <a:ext cx="22680" cy="221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900501-3EA9-4851-8C1D-ACC4F99183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01689" y="107899"/>
                  <a:ext cx="40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ABFC2E-4BA3-4FCA-B120-836E3D0C428A}"/>
                    </a:ext>
                  </a:extLst>
                </p14:cNvPr>
                <p14:cNvContentPartPr/>
                <p14:nvPr/>
              </p14:nvContentPartPr>
              <p14:xfrm>
                <a:off x="5761369" y="255139"/>
                <a:ext cx="129600" cy="1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ABFC2E-4BA3-4FCA-B120-836E3D0C42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52369" y="246139"/>
                  <a:ext cx="147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5CED55-B851-4477-A177-AEAE3F5DAB07}"/>
                    </a:ext>
                  </a:extLst>
                </p14:cNvPr>
                <p14:cNvContentPartPr/>
                <p14:nvPr/>
              </p14:nvContentPartPr>
              <p14:xfrm>
                <a:off x="5854249" y="238219"/>
                <a:ext cx="122760" cy="19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5CED55-B851-4477-A177-AEAE3F5DAB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5609" y="229219"/>
                  <a:ext cx="14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AFB7EE-90A7-46ED-8685-576E62544940}"/>
                    </a:ext>
                  </a:extLst>
                </p14:cNvPr>
                <p14:cNvContentPartPr/>
                <p14:nvPr/>
              </p14:nvContentPartPr>
              <p14:xfrm>
                <a:off x="5984929" y="251899"/>
                <a:ext cx="141480" cy="18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AFB7EE-90A7-46ED-8685-576E625449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75929" y="242899"/>
                  <a:ext cx="1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864B06-E702-44C3-8CFE-9B21554E117A}"/>
                    </a:ext>
                  </a:extLst>
                </p14:cNvPr>
                <p14:cNvContentPartPr/>
                <p14:nvPr/>
              </p14:nvContentPartPr>
              <p14:xfrm>
                <a:off x="6142249" y="255139"/>
                <a:ext cx="81000" cy="9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864B06-E702-44C3-8CFE-9B21554E11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33249" y="246499"/>
                  <a:ext cx="98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A5FA89-0F2F-4337-8486-A783B92FB989}"/>
                    </a:ext>
                  </a:extLst>
                </p14:cNvPr>
                <p14:cNvContentPartPr/>
                <p14:nvPr/>
              </p14:nvContentPartPr>
              <p14:xfrm>
                <a:off x="6372289" y="205459"/>
                <a:ext cx="124920" cy="141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A5FA89-0F2F-4337-8486-A783B92FB9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63289" y="196819"/>
                  <a:ext cx="1425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ACDA22-5000-4812-BB00-C680F1DDBD97}"/>
              </a:ext>
            </a:extLst>
          </p:cNvPr>
          <p:cNvGrpSpPr/>
          <p:nvPr/>
        </p:nvGrpSpPr>
        <p:grpSpPr>
          <a:xfrm>
            <a:off x="6709969" y="196459"/>
            <a:ext cx="808200" cy="141120"/>
            <a:chOff x="6709969" y="196459"/>
            <a:chExt cx="80820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2B4B0C-C9E7-4258-8ACB-A836EF90BBA5}"/>
                    </a:ext>
                  </a:extLst>
                </p14:cNvPr>
                <p14:cNvContentPartPr/>
                <p14:nvPr/>
              </p14:nvContentPartPr>
              <p14:xfrm>
                <a:off x="6709969" y="196459"/>
                <a:ext cx="119160" cy="80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2B4B0C-C9E7-4258-8ACB-A836EF90BB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0969" y="187459"/>
                  <a:ext cx="136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A16305-9823-4DFC-9247-B3A89D74BCAB}"/>
                    </a:ext>
                  </a:extLst>
                </p14:cNvPr>
                <p14:cNvContentPartPr/>
                <p14:nvPr/>
              </p14:nvContentPartPr>
              <p14:xfrm>
                <a:off x="6853969" y="215899"/>
                <a:ext cx="17136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A16305-9823-4DFC-9247-B3A89D74BC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45329" y="206899"/>
                  <a:ext cx="189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D27925-CEB1-477D-8EFC-61E52C3843D8}"/>
                    </a:ext>
                  </a:extLst>
                </p14:cNvPr>
                <p14:cNvContentPartPr/>
                <p14:nvPr/>
              </p14:nvContentPartPr>
              <p14:xfrm>
                <a:off x="7040809" y="224899"/>
                <a:ext cx="75600" cy="70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D27925-CEB1-477D-8EFC-61E52C3843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31809" y="216259"/>
                  <a:ext cx="93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E03F2F-2F0F-47D0-9564-5F7B82BA9496}"/>
                    </a:ext>
                  </a:extLst>
                </p14:cNvPr>
                <p14:cNvContentPartPr/>
                <p14:nvPr/>
              </p14:nvContentPartPr>
              <p14:xfrm>
                <a:off x="7127929" y="251539"/>
                <a:ext cx="192600" cy="86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E03F2F-2F0F-47D0-9564-5F7B82BA94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8929" y="242539"/>
                  <a:ext cx="210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526AA6-39F7-47B5-8795-23D34C734F9C}"/>
                    </a:ext>
                  </a:extLst>
                </p14:cNvPr>
                <p14:cNvContentPartPr/>
                <p14:nvPr/>
              </p14:nvContentPartPr>
              <p14:xfrm>
                <a:off x="7411609" y="204739"/>
                <a:ext cx="106560" cy="8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526AA6-39F7-47B5-8795-23D34C734F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02969" y="195739"/>
                  <a:ext cx="1242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87BA3-D0E5-4385-8F75-C9668CA49E27}"/>
              </a:ext>
            </a:extLst>
          </p:cNvPr>
          <p:cNvGrpSpPr/>
          <p:nvPr/>
        </p:nvGrpSpPr>
        <p:grpSpPr>
          <a:xfrm>
            <a:off x="1911169" y="695779"/>
            <a:ext cx="1216080" cy="439560"/>
            <a:chOff x="1911169" y="695779"/>
            <a:chExt cx="121608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B126D3-F948-499A-8DF0-2D388A9FBB0F}"/>
                    </a:ext>
                  </a:extLst>
                </p14:cNvPr>
                <p14:cNvContentPartPr/>
                <p14:nvPr/>
              </p14:nvContentPartPr>
              <p14:xfrm>
                <a:off x="1911169" y="795859"/>
                <a:ext cx="21600" cy="23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B126D3-F948-499A-8DF0-2D388A9FBB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02169" y="787219"/>
                  <a:ext cx="3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40807B-0983-4B1B-A588-A6E65772B6C8}"/>
                    </a:ext>
                  </a:extLst>
                </p14:cNvPr>
                <p14:cNvContentPartPr/>
                <p14:nvPr/>
              </p14:nvContentPartPr>
              <p14:xfrm>
                <a:off x="2505529" y="751939"/>
                <a:ext cx="12240" cy="31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40807B-0983-4B1B-A588-A6E65772B6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96529" y="742939"/>
                  <a:ext cx="29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908046-03AF-4EFD-8C55-F28627C4C9B5}"/>
                    </a:ext>
                  </a:extLst>
                </p14:cNvPr>
                <p14:cNvContentPartPr/>
                <p14:nvPr/>
              </p14:nvContentPartPr>
              <p14:xfrm>
                <a:off x="2510209" y="695779"/>
                <a:ext cx="617040" cy="43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908046-03AF-4EFD-8C55-F28627C4C9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01569" y="686779"/>
                  <a:ext cx="6346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DBB44D-6C32-49FF-B892-83FB9DB5E131}"/>
                    </a:ext>
                  </a:extLst>
                </p14:cNvPr>
                <p14:cNvContentPartPr/>
                <p14:nvPr/>
              </p14:nvContentPartPr>
              <p14:xfrm>
                <a:off x="2411929" y="809179"/>
                <a:ext cx="20880" cy="18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DBB44D-6C32-49FF-B892-83FB9DB5E1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02929" y="800539"/>
                  <a:ext cx="38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A3C7F1-F739-4195-B4E5-AACD22628B29}"/>
                    </a:ext>
                  </a:extLst>
                </p14:cNvPr>
                <p14:cNvContentPartPr/>
                <p14:nvPr/>
              </p14:nvContentPartPr>
              <p14:xfrm>
                <a:off x="1915129" y="790459"/>
                <a:ext cx="518400" cy="26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A3C7F1-F739-4195-B4E5-AACD22628B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06129" y="781459"/>
                  <a:ext cx="536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77041E-A206-42A4-AEEA-E4DB3FCABAF3}"/>
                    </a:ext>
                  </a:extLst>
                </p14:cNvPr>
                <p14:cNvContentPartPr/>
                <p14:nvPr/>
              </p14:nvContentPartPr>
              <p14:xfrm>
                <a:off x="1911889" y="1003939"/>
                <a:ext cx="520200" cy="48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77041E-A206-42A4-AEEA-E4DB3FCABA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03249" y="995299"/>
                  <a:ext cx="53784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E8014E-7B45-4FF9-AB04-72714C241930}"/>
                  </a:ext>
                </a:extLst>
              </p14:cNvPr>
              <p14:cNvContentPartPr/>
              <p14:nvPr/>
            </p14:nvContentPartPr>
            <p14:xfrm>
              <a:off x="1615969" y="207619"/>
              <a:ext cx="12600" cy="37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E8014E-7B45-4FF9-AB04-72714C24193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07329" y="198619"/>
                <a:ext cx="3024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C8068ED7-30D0-4FAD-9B21-BE46AABA4949}"/>
              </a:ext>
            </a:extLst>
          </p:cNvPr>
          <p:cNvGrpSpPr/>
          <p:nvPr/>
        </p:nvGrpSpPr>
        <p:grpSpPr>
          <a:xfrm>
            <a:off x="2887129" y="1631059"/>
            <a:ext cx="2280600" cy="527400"/>
            <a:chOff x="2887129" y="1631059"/>
            <a:chExt cx="228060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AFBF22-AD73-4BD3-B08C-832162C7B1B9}"/>
                    </a:ext>
                  </a:extLst>
                </p14:cNvPr>
                <p14:cNvContentPartPr/>
                <p14:nvPr/>
              </p14:nvContentPartPr>
              <p14:xfrm>
                <a:off x="2887129" y="1631059"/>
                <a:ext cx="1298520" cy="41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AFBF22-AD73-4BD3-B08C-832162C7B1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78489" y="1622419"/>
                  <a:ext cx="13161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E961DA-E76D-49E0-882A-1665ADD61C72}"/>
                    </a:ext>
                  </a:extLst>
                </p14:cNvPr>
                <p14:cNvContentPartPr/>
                <p14:nvPr/>
              </p14:nvContentPartPr>
              <p14:xfrm>
                <a:off x="4206529" y="1993579"/>
                <a:ext cx="203040" cy="161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E961DA-E76D-49E0-882A-1665ADD61C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97889" y="1984939"/>
                  <a:ext cx="220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0B14BB-206E-4CC0-9785-4006A82671A1}"/>
                    </a:ext>
                  </a:extLst>
                </p14:cNvPr>
                <p14:cNvContentPartPr/>
                <p14:nvPr/>
              </p14:nvContentPartPr>
              <p14:xfrm>
                <a:off x="4453849" y="2003659"/>
                <a:ext cx="100800" cy="118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0B14BB-206E-4CC0-9785-4006A82671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44849" y="1995019"/>
                  <a:ext cx="118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103CFC-4E93-4AC2-BD0E-FA3D02889445}"/>
                    </a:ext>
                  </a:extLst>
                </p14:cNvPr>
                <p14:cNvContentPartPr/>
                <p14:nvPr/>
              </p14:nvContentPartPr>
              <p14:xfrm>
                <a:off x="4583089" y="1883779"/>
                <a:ext cx="112320" cy="264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103CFC-4E93-4AC2-BD0E-FA3D028894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4089" y="1874779"/>
                  <a:ext cx="129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6FFB25-3463-45CA-9769-15D1806E5113}"/>
                    </a:ext>
                  </a:extLst>
                </p14:cNvPr>
                <p14:cNvContentPartPr/>
                <p14:nvPr/>
              </p14:nvContentPartPr>
              <p14:xfrm>
                <a:off x="4761289" y="1904299"/>
                <a:ext cx="123840" cy="254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6FFB25-3463-45CA-9769-15D1806E51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52289" y="1895659"/>
                  <a:ext cx="141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644CD3-FBEC-4171-8EF5-5C6E11F9000A}"/>
                    </a:ext>
                  </a:extLst>
                </p14:cNvPr>
                <p14:cNvContentPartPr/>
                <p14:nvPr/>
              </p14:nvContentPartPr>
              <p14:xfrm>
                <a:off x="4906369" y="2020219"/>
                <a:ext cx="98640" cy="10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644CD3-FBEC-4171-8EF5-5C6E11F9000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97729" y="2011579"/>
                  <a:ext cx="116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2838B6-5389-4A1B-A755-C5B72ECB3FC3}"/>
                    </a:ext>
                  </a:extLst>
                </p14:cNvPr>
                <p14:cNvContentPartPr/>
                <p14:nvPr/>
              </p14:nvContentPartPr>
              <p14:xfrm>
                <a:off x="5005729" y="1915459"/>
                <a:ext cx="162000" cy="234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2838B6-5389-4A1B-A755-C5B72ECB3F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97089" y="1906819"/>
                  <a:ext cx="17964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459D4-8F88-41B4-9C0C-474F1E953905}"/>
              </a:ext>
            </a:extLst>
          </p:cNvPr>
          <p:cNvGrpSpPr/>
          <p:nvPr/>
        </p:nvGrpSpPr>
        <p:grpSpPr>
          <a:xfrm>
            <a:off x="5468689" y="1890619"/>
            <a:ext cx="682920" cy="380880"/>
            <a:chOff x="5468689" y="1890619"/>
            <a:chExt cx="68292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F5D5B2-AEFC-43FB-BB8C-D6CED702ECEF}"/>
                    </a:ext>
                  </a:extLst>
                </p14:cNvPr>
                <p14:cNvContentPartPr/>
                <p14:nvPr/>
              </p14:nvContentPartPr>
              <p14:xfrm>
                <a:off x="5468689" y="1890979"/>
                <a:ext cx="144000" cy="243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F5D5B2-AEFC-43FB-BB8C-D6CED702EC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60049" y="1882339"/>
                  <a:ext cx="161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3FED9F-4582-4310-891C-9144E8AEE30A}"/>
                    </a:ext>
                  </a:extLst>
                </p14:cNvPr>
                <p14:cNvContentPartPr/>
                <p14:nvPr/>
              </p14:nvContentPartPr>
              <p14:xfrm>
                <a:off x="5648689" y="2010859"/>
                <a:ext cx="109080" cy="11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3FED9F-4582-4310-891C-9144E8AEE3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0049" y="2001859"/>
                  <a:ext cx="126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7E7EC1-ED0D-4297-AFD9-39B74A097400}"/>
                    </a:ext>
                  </a:extLst>
                </p14:cNvPr>
                <p14:cNvContentPartPr/>
                <p14:nvPr/>
              </p14:nvContentPartPr>
              <p14:xfrm>
                <a:off x="5794489" y="1890619"/>
                <a:ext cx="146160" cy="250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7E7EC1-ED0D-4297-AFD9-39B74A0974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85849" y="1881619"/>
                  <a:ext cx="16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4917DB-A129-4F5E-AE43-8F66AA26261F}"/>
                    </a:ext>
                  </a:extLst>
                </p14:cNvPr>
                <p14:cNvContentPartPr/>
                <p14:nvPr/>
              </p14:nvContentPartPr>
              <p14:xfrm>
                <a:off x="5995009" y="2039299"/>
                <a:ext cx="156600" cy="232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4917DB-A129-4F5E-AE43-8F66AA2626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86009" y="2030299"/>
                  <a:ext cx="17424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5B992D-83A4-405E-BAA5-52DF338E858D}"/>
              </a:ext>
            </a:extLst>
          </p:cNvPr>
          <p:cNvGrpSpPr/>
          <p:nvPr/>
        </p:nvGrpSpPr>
        <p:grpSpPr>
          <a:xfrm>
            <a:off x="566569" y="449899"/>
            <a:ext cx="1894320" cy="687600"/>
            <a:chOff x="566569" y="449899"/>
            <a:chExt cx="189432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E91011-5DE0-4D0B-9AB3-A39DCE3DB64F}"/>
                    </a:ext>
                  </a:extLst>
                </p14:cNvPr>
                <p14:cNvContentPartPr/>
                <p14:nvPr/>
              </p14:nvContentPartPr>
              <p14:xfrm>
                <a:off x="570529" y="797659"/>
                <a:ext cx="19800" cy="267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E91011-5DE0-4D0B-9AB3-A39DCE3DB6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1889" y="788659"/>
                  <a:ext cx="37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EA4457-FDB5-4852-8938-2934E9DE3126}"/>
                    </a:ext>
                  </a:extLst>
                </p14:cNvPr>
                <p14:cNvContentPartPr/>
                <p14:nvPr/>
              </p14:nvContentPartPr>
              <p14:xfrm>
                <a:off x="587809" y="726379"/>
                <a:ext cx="1254960" cy="70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EA4457-FDB5-4852-8938-2934E9DE31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9169" y="717739"/>
                  <a:ext cx="1272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537A24C-79AD-429B-AD4B-181A43CF8FE2}"/>
                    </a:ext>
                  </a:extLst>
                </p14:cNvPr>
                <p14:cNvContentPartPr/>
                <p14:nvPr/>
              </p14:nvContentPartPr>
              <p14:xfrm>
                <a:off x="566569" y="732859"/>
                <a:ext cx="1323720" cy="404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537A24C-79AD-429B-AD4B-181A43CF8F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7569" y="723859"/>
                  <a:ext cx="13413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E22B3E-09A5-49C7-A984-A41B9062CF3E}"/>
                    </a:ext>
                  </a:extLst>
                </p14:cNvPr>
                <p14:cNvContentPartPr/>
                <p14:nvPr/>
              </p14:nvContentPartPr>
              <p14:xfrm>
                <a:off x="1024129" y="589579"/>
                <a:ext cx="214560" cy="15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E22B3E-09A5-49C7-A984-A41B9062CF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5129" y="580939"/>
                  <a:ext cx="232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C2F0C75-DA4A-4555-A355-32B02C850BDE}"/>
                    </a:ext>
                  </a:extLst>
                </p14:cNvPr>
                <p14:cNvContentPartPr/>
                <p14:nvPr/>
              </p14:nvContentPartPr>
              <p14:xfrm>
                <a:off x="1321129" y="533779"/>
                <a:ext cx="137160" cy="10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C2F0C75-DA4A-4555-A355-32B02C850B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2129" y="524779"/>
                  <a:ext cx="154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84C710-A05D-4A6A-9494-D10F801A0D67}"/>
                    </a:ext>
                  </a:extLst>
                </p14:cNvPr>
                <p14:cNvContentPartPr/>
                <p14:nvPr/>
              </p14:nvContentPartPr>
              <p14:xfrm>
                <a:off x="1495369" y="529819"/>
                <a:ext cx="51120" cy="72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84C710-A05D-4A6A-9494-D10F801A0D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86369" y="520819"/>
                  <a:ext cx="68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41845CD-0ABF-4765-A731-FB5D9F0389B5}"/>
                    </a:ext>
                  </a:extLst>
                </p14:cNvPr>
                <p14:cNvContentPartPr/>
                <p14:nvPr/>
              </p14:nvContentPartPr>
              <p14:xfrm>
                <a:off x="1623889" y="449899"/>
                <a:ext cx="12600" cy="19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41845CD-0ABF-4765-A731-FB5D9F0389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15249" y="440899"/>
                  <a:ext cx="30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FE70F1E-9825-49D2-8AFF-A779B3032959}"/>
                    </a:ext>
                  </a:extLst>
                </p14:cNvPr>
                <p14:cNvContentPartPr/>
                <p14:nvPr/>
              </p14:nvContentPartPr>
              <p14:xfrm>
                <a:off x="1590409" y="539899"/>
                <a:ext cx="61560" cy="25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FE70F1E-9825-49D2-8AFF-A779B30329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81769" y="530899"/>
                  <a:ext cx="79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90C9E3B-6D63-45C1-8C78-E4D2F1EC56DE}"/>
                    </a:ext>
                  </a:extLst>
                </p14:cNvPr>
                <p14:cNvContentPartPr/>
                <p14:nvPr/>
              </p14:nvContentPartPr>
              <p14:xfrm>
                <a:off x="1675729" y="480499"/>
                <a:ext cx="134280" cy="12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90C9E3B-6D63-45C1-8C78-E4D2F1EC56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66729" y="471859"/>
                  <a:ext cx="151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C31BCBA-3DEB-4F82-9DAF-844EE88E9540}"/>
                    </a:ext>
                  </a:extLst>
                </p14:cNvPr>
                <p14:cNvContentPartPr/>
                <p14:nvPr/>
              </p14:nvContentPartPr>
              <p14:xfrm>
                <a:off x="1835569" y="451339"/>
                <a:ext cx="78840" cy="151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C31BCBA-3DEB-4F82-9DAF-844EE88E95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6929" y="442339"/>
                  <a:ext cx="96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FC869E-601B-45DD-B77A-01AC7A2F513A}"/>
                    </a:ext>
                  </a:extLst>
                </p14:cNvPr>
                <p14:cNvContentPartPr/>
                <p14:nvPr/>
              </p14:nvContentPartPr>
              <p14:xfrm>
                <a:off x="2018449" y="507499"/>
                <a:ext cx="118080" cy="114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FC869E-601B-45DD-B77A-01AC7A2F51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09449" y="498499"/>
                  <a:ext cx="135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CF149B-9D22-4569-83B2-AB07CCCE2CDD}"/>
                    </a:ext>
                  </a:extLst>
                </p14:cNvPr>
                <p14:cNvContentPartPr/>
                <p14:nvPr/>
              </p14:nvContentPartPr>
              <p14:xfrm>
                <a:off x="2158849" y="524779"/>
                <a:ext cx="66600" cy="77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CF149B-9D22-4569-83B2-AB07CCCE2C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50209" y="516139"/>
                  <a:ext cx="84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CDF69D-1DCE-498E-87FB-D03107C73047}"/>
                    </a:ext>
                  </a:extLst>
                </p14:cNvPr>
                <p14:cNvContentPartPr/>
                <p14:nvPr/>
              </p14:nvContentPartPr>
              <p14:xfrm>
                <a:off x="2230489" y="545299"/>
                <a:ext cx="1443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CDF69D-1DCE-498E-87FB-D03107C7304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21489" y="536659"/>
                  <a:ext cx="162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77B831-EB45-4ED5-91DD-7C2B91915BA5}"/>
                    </a:ext>
                  </a:extLst>
                </p14:cNvPr>
                <p14:cNvContentPartPr/>
                <p14:nvPr/>
              </p14:nvContentPartPr>
              <p14:xfrm>
                <a:off x="2407969" y="517219"/>
                <a:ext cx="52920" cy="68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77B831-EB45-4ED5-91DD-7C2B91915B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99329" y="508219"/>
                  <a:ext cx="7056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77AED96-2612-48C8-9A35-505D4E374A54}"/>
                  </a:ext>
                </a:extLst>
              </p14:cNvPr>
              <p14:cNvContentPartPr/>
              <p14:nvPr/>
            </p14:nvContentPartPr>
            <p14:xfrm>
              <a:off x="69409" y="726739"/>
              <a:ext cx="105120" cy="192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77AED96-2612-48C8-9A35-505D4E374A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769" y="717739"/>
                <a:ext cx="122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718711B-8416-4735-838B-0CDAFB754BE4}"/>
                  </a:ext>
                </a:extLst>
              </p14:cNvPr>
              <p14:cNvContentPartPr/>
              <p14:nvPr/>
            </p14:nvContentPartPr>
            <p14:xfrm>
              <a:off x="425449" y="1703419"/>
              <a:ext cx="761040" cy="41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718711B-8416-4735-838B-0CDAFB754B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6809" y="1694779"/>
                <a:ext cx="778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9CD54D-1E1B-4778-9CA1-C7415DB5E1C8}"/>
                  </a:ext>
                </a:extLst>
              </p14:cNvPr>
              <p14:cNvContentPartPr/>
              <p14:nvPr/>
            </p14:nvContentPartPr>
            <p14:xfrm>
              <a:off x="264529" y="1217779"/>
              <a:ext cx="75240" cy="315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9CD54D-1E1B-4778-9CA1-C7415DB5E1C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5529" y="1209139"/>
                <a:ext cx="9288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3AAA4F3-26C9-42CA-876B-3EC8D0F39E28}"/>
              </a:ext>
            </a:extLst>
          </p:cNvPr>
          <p:cNvGrpSpPr/>
          <p:nvPr/>
        </p:nvGrpSpPr>
        <p:grpSpPr>
          <a:xfrm>
            <a:off x="1270369" y="2488579"/>
            <a:ext cx="6086880" cy="1126800"/>
            <a:chOff x="1270369" y="2488579"/>
            <a:chExt cx="6086880" cy="11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C9E917F-0D1A-43A5-813D-460061A16D9F}"/>
                    </a:ext>
                  </a:extLst>
                </p14:cNvPr>
                <p14:cNvContentPartPr/>
                <p14:nvPr/>
              </p14:nvContentPartPr>
              <p14:xfrm>
                <a:off x="1292689" y="2594059"/>
                <a:ext cx="18360" cy="257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C9E917F-0D1A-43A5-813D-460061A16D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84049" y="2585419"/>
                  <a:ext cx="36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B466AA-A377-4497-8819-8432924895C3}"/>
                    </a:ext>
                  </a:extLst>
                </p14:cNvPr>
                <p14:cNvContentPartPr/>
                <p14:nvPr/>
              </p14:nvContentPartPr>
              <p14:xfrm>
                <a:off x="1286569" y="2488579"/>
                <a:ext cx="2374560" cy="312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B466AA-A377-4497-8819-843292489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77929" y="2479579"/>
                  <a:ext cx="2392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609AB6-9BA1-46C3-8064-EBB1CFA2CC7B}"/>
                    </a:ext>
                  </a:extLst>
                </p14:cNvPr>
                <p14:cNvContentPartPr/>
                <p14:nvPr/>
              </p14:nvContentPartPr>
              <p14:xfrm>
                <a:off x="1270369" y="2809339"/>
                <a:ext cx="2377080" cy="186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609AB6-9BA1-46C3-8064-EBB1CFA2CC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61369" y="2800339"/>
                  <a:ext cx="2394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F7C3C3D-31A4-4732-8F95-8BADB74B441E}"/>
                    </a:ext>
                  </a:extLst>
                </p14:cNvPr>
                <p14:cNvContentPartPr/>
                <p14:nvPr/>
              </p14:nvContentPartPr>
              <p14:xfrm>
                <a:off x="1297369" y="3207139"/>
                <a:ext cx="14760" cy="346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F7C3C3D-31A4-4732-8F95-8BADB74B44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88729" y="3198139"/>
                  <a:ext cx="32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9E71648-EF7E-4551-8883-C97C9AEE927A}"/>
                    </a:ext>
                  </a:extLst>
                </p14:cNvPr>
                <p14:cNvContentPartPr/>
                <p14:nvPr/>
              </p14:nvContentPartPr>
              <p14:xfrm>
                <a:off x="1308889" y="3105619"/>
                <a:ext cx="2487600" cy="432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9E71648-EF7E-4551-8883-C97C9AEE92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99889" y="3096979"/>
                  <a:ext cx="2505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DC75A3-57D1-4926-ADE2-4234BFEF63AF}"/>
                    </a:ext>
                  </a:extLst>
                </p14:cNvPr>
                <p14:cNvContentPartPr/>
                <p14:nvPr/>
              </p14:nvContentPartPr>
              <p14:xfrm>
                <a:off x="1304569" y="3547699"/>
                <a:ext cx="2457360" cy="67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DC75A3-57D1-4926-ADE2-4234BFEF63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95929" y="3538699"/>
                  <a:ext cx="2475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489EF53-8383-48AD-B1D5-743DBA334F29}"/>
                    </a:ext>
                  </a:extLst>
                </p14:cNvPr>
                <p14:cNvContentPartPr/>
                <p14:nvPr/>
              </p14:nvContentPartPr>
              <p14:xfrm>
                <a:off x="3701449" y="2637979"/>
                <a:ext cx="1182960" cy="239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489EF53-8383-48AD-B1D5-743DBA334F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92809" y="2628979"/>
                  <a:ext cx="1200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0AF3E41-6D64-4020-A6CA-2F2A4DB194DE}"/>
                    </a:ext>
                  </a:extLst>
                </p14:cNvPr>
                <p14:cNvContentPartPr/>
                <p14:nvPr/>
              </p14:nvContentPartPr>
              <p14:xfrm>
                <a:off x="3807289" y="2883139"/>
                <a:ext cx="1048680" cy="355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0AF3E41-6D64-4020-A6CA-2F2A4DB194D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98289" y="2874139"/>
                  <a:ext cx="1066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F862AA-A927-4103-BB2F-ABD02C6E1885}"/>
                    </a:ext>
                  </a:extLst>
                </p14:cNvPr>
                <p14:cNvContentPartPr/>
                <p14:nvPr/>
              </p14:nvContentPartPr>
              <p14:xfrm>
                <a:off x="4768129" y="2811859"/>
                <a:ext cx="124920" cy="186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F862AA-A927-4103-BB2F-ABD02C6E188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59489" y="2802859"/>
                  <a:ext cx="142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C91C4EC-EB90-4766-810B-506FCE7331BB}"/>
                    </a:ext>
                  </a:extLst>
                </p14:cNvPr>
                <p14:cNvContentPartPr/>
                <p14:nvPr/>
              </p14:nvContentPartPr>
              <p14:xfrm>
                <a:off x="4997449" y="2667859"/>
                <a:ext cx="187200" cy="177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C91C4EC-EB90-4766-810B-506FCE7331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88809" y="2658859"/>
                  <a:ext cx="204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F13E00-5FD6-47D6-AD89-A936818E0F3D}"/>
                    </a:ext>
                  </a:extLst>
                </p14:cNvPr>
                <p14:cNvContentPartPr/>
                <p14:nvPr/>
              </p14:nvContentPartPr>
              <p14:xfrm>
                <a:off x="5240449" y="2673259"/>
                <a:ext cx="98640" cy="145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F13E00-5FD6-47D6-AD89-A936818E0F3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1809" y="2664259"/>
                  <a:ext cx="11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7D3E74A-60F6-45DF-B445-97A8AACD412C}"/>
                    </a:ext>
                  </a:extLst>
                </p14:cNvPr>
                <p14:cNvContentPartPr/>
                <p14:nvPr/>
              </p14:nvContentPartPr>
              <p14:xfrm>
                <a:off x="5491369" y="2528899"/>
                <a:ext cx="15480" cy="317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D3E74A-60F6-45DF-B445-97A8AACD41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82369" y="2520259"/>
                  <a:ext cx="33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505EFB-E3E6-4C3B-A820-2D32CDB7CE18}"/>
                    </a:ext>
                  </a:extLst>
                </p14:cNvPr>
                <p14:cNvContentPartPr/>
                <p14:nvPr/>
              </p14:nvContentPartPr>
              <p14:xfrm>
                <a:off x="5411089" y="2684779"/>
                <a:ext cx="171720" cy="77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505EFB-E3E6-4C3B-A820-2D32CDB7CE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02449" y="2676139"/>
                  <a:ext cx="189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66262F3-47A9-42D5-9483-0CFE585D04C9}"/>
                    </a:ext>
                  </a:extLst>
                </p14:cNvPr>
                <p14:cNvContentPartPr/>
                <p14:nvPr/>
              </p14:nvContentPartPr>
              <p14:xfrm>
                <a:off x="5573089" y="2538259"/>
                <a:ext cx="156960" cy="290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66262F3-47A9-42D5-9483-0CFE585D04C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4089" y="2529619"/>
                  <a:ext cx="174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870642C-B038-4CF2-8B92-393BD2626CA2}"/>
                    </a:ext>
                  </a:extLst>
                </p14:cNvPr>
                <p14:cNvContentPartPr/>
                <p14:nvPr/>
              </p14:nvContentPartPr>
              <p14:xfrm>
                <a:off x="5746969" y="2687299"/>
                <a:ext cx="101520" cy="10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870642C-B038-4CF2-8B92-393BD2626CA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37969" y="2678659"/>
                  <a:ext cx="119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EDD79D-D37C-44E7-BA39-BB8EA5B6C65B}"/>
                    </a:ext>
                  </a:extLst>
                </p14:cNvPr>
                <p14:cNvContentPartPr/>
                <p14:nvPr/>
              </p14:nvContentPartPr>
              <p14:xfrm>
                <a:off x="5856049" y="2570659"/>
                <a:ext cx="140400" cy="235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EDD79D-D37C-44E7-BA39-BB8EA5B6C65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47409" y="2561659"/>
                  <a:ext cx="158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341AA59-B0BD-49B8-8514-086AE837D646}"/>
                    </a:ext>
                  </a:extLst>
                </p14:cNvPr>
                <p14:cNvContentPartPr/>
                <p14:nvPr/>
              </p14:nvContentPartPr>
              <p14:xfrm>
                <a:off x="6141889" y="2663179"/>
                <a:ext cx="110880" cy="134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341AA59-B0BD-49B8-8514-086AE837D6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33249" y="2654539"/>
                  <a:ext cx="128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954D93-EF14-4258-B86D-07DDB745F8C1}"/>
                    </a:ext>
                  </a:extLst>
                </p14:cNvPr>
                <p14:cNvContentPartPr/>
                <p14:nvPr/>
              </p14:nvContentPartPr>
              <p14:xfrm>
                <a:off x="6327289" y="2675419"/>
                <a:ext cx="95040" cy="115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954D93-EF14-4258-B86D-07DDB745F8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18649" y="2666419"/>
                  <a:ext cx="112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881963F-3BE3-4C69-9FF9-A1DA32866152}"/>
                    </a:ext>
                  </a:extLst>
                </p14:cNvPr>
                <p14:cNvContentPartPr/>
                <p14:nvPr/>
              </p14:nvContentPartPr>
              <p14:xfrm>
                <a:off x="6548329" y="2551579"/>
                <a:ext cx="16560" cy="199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881963F-3BE3-4C69-9FF9-A1DA3286615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39689" y="2542579"/>
                  <a:ext cx="34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9522AEB-2FD1-4E0E-920F-39A081ED1233}"/>
                    </a:ext>
                  </a:extLst>
                </p14:cNvPr>
                <p14:cNvContentPartPr/>
                <p14:nvPr/>
              </p14:nvContentPartPr>
              <p14:xfrm>
                <a:off x="6635809" y="2564179"/>
                <a:ext cx="21960" cy="183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9522AEB-2FD1-4E0E-920F-39A081ED12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27169" y="2555179"/>
                  <a:ext cx="39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B4D180-9CCB-4B0C-8475-5FB0576195A3}"/>
                    </a:ext>
                  </a:extLst>
                </p14:cNvPr>
                <p14:cNvContentPartPr/>
                <p14:nvPr/>
              </p14:nvContentPartPr>
              <p14:xfrm>
                <a:off x="6126409" y="3022099"/>
                <a:ext cx="10080" cy="121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B4D180-9CCB-4B0C-8475-5FB0576195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17769" y="3013099"/>
                  <a:ext cx="27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138839F-4EB2-48C6-B5EF-BFEA354E9593}"/>
                    </a:ext>
                  </a:extLst>
                </p14:cNvPr>
                <p14:cNvContentPartPr/>
                <p14:nvPr/>
              </p14:nvContentPartPr>
              <p14:xfrm>
                <a:off x="6143329" y="2942899"/>
                <a:ext cx="21600" cy="16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138839F-4EB2-48C6-B5EF-BFEA354E959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34329" y="2934259"/>
                  <a:ext cx="39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8FCCE9-2CBE-4B93-96C8-5958987347E4}"/>
                    </a:ext>
                  </a:extLst>
                </p14:cNvPr>
                <p14:cNvContentPartPr/>
                <p14:nvPr/>
              </p14:nvContentPartPr>
              <p14:xfrm>
                <a:off x="6172489" y="2985019"/>
                <a:ext cx="150480" cy="141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8FCCE9-2CBE-4B93-96C8-5958987347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63849" y="2976019"/>
                  <a:ext cx="168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8410FB-DE89-4F65-BD21-2692965675D9}"/>
                    </a:ext>
                  </a:extLst>
                </p14:cNvPr>
                <p14:cNvContentPartPr/>
                <p14:nvPr/>
              </p14:nvContentPartPr>
              <p14:xfrm>
                <a:off x="6393529" y="2983219"/>
                <a:ext cx="110880" cy="120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8410FB-DE89-4F65-BD21-2692965675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84889" y="2974219"/>
                  <a:ext cx="12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5230B41-BEEB-4E06-B300-D6B9548169B5}"/>
                    </a:ext>
                  </a:extLst>
                </p14:cNvPr>
                <p14:cNvContentPartPr/>
                <p14:nvPr/>
              </p14:nvContentPartPr>
              <p14:xfrm>
                <a:off x="6515209" y="2952979"/>
                <a:ext cx="81360" cy="144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5230B41-BEEB-4E06-B300-D6B9548169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06209" y="2943979"/>
                  <a:ext cx="99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8EFDF0F-0C54-4F5B-80DF-8184B3EA1ED8}"/>
                    </a:ext>
                  </a:extLst>
                </p14:cNvPr>
                <p14:cNvContentPartPr/>
                <p14:nvPr/>
              </p14:nvContentPartPr>
              <p14:xfrm>
                <a:off x="6652729" y="2976019"/>
                <a:ext cx="110520" cy="118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8EFDF0F-0C54-4F5B-80DF-8184B3EA1E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43729" y="2967019"/>
                  <a:ext cx="128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4510D75-2A89-4C6A-9B02-3188FC7478F9}"/>
                    </a:ext>
                  </a:extLst>
                </p14:cNvPr>
                <p14:cNvContentPartPr/>
                <p14:nvPr/>
              </p14:nvContentPartPr>
              <p14:xfrm>
                <a:off x="6792409" y="2994739"/>
                <a:ext cx="79200" cy="88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4510D75-2A89-4C6A-9B02-3188FC7478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83409" y="2985739"/>
                  <a:ext cx="96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F8F548-91BA-4731-9E28-BB03C0A5E5CA}"/>
                    </a:ext>
                  </a:extLst>
                </p14:cNvPr>
                <p14:cNvContentPartPr/>
                <p14:nvPr/>
              </p14:nvContentPartPr>
              <p14:xfrm>
                <a:off x="6960169" y="2834179"/>
                <a:ext cx="18720" cy="252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F8F548-91BA-4731-9E28-BB03C0A5E5C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51529" y="2825539"/>
                  <a:ext cx="36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6071A9-67E0-445A-9C38-675A5C56E695}"/>
                    </a:ext>
                  </a:extLst>
                </p14:cNvPr>
                <p14:cNvContentPartPr/>
                <p14:nvPr/>
              </p14:nvContentPartPr>
              <p14:xfrm>
                <a:off x="6907609" y="2921659"/>
                <a:ext cx="150480" cy="35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6071A9-67E0-445A-9C38-675A5C56E69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98969" y="2913019"/>
                  <a:ext cx="16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DA59F32-4821-4438-85F5-EDD576353C91}"/>
                    </a:ext>
                  </a:extLst>
                </p14:cNvPr>
                <p14:cNvContentPartPr/>
                <p14:nvPr/>
              </p14:nvContentPartPr>
              <p14:xfrm>
                <a:off x="7074289" y="2851459"/>
                <a:ext cx="44640" cy="210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DA59F32-4821-4438-85F5-EDD576353C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65289" y="2842819"/>
                  <a:ext cx="62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2DF89C-CFD2-4ACF-AA0D-BEF723EAF148}"/>
                    </a:ext>
                  </a:extLst>
                </p14:cNvPr>
                <p14:cNvContentPartPr/>
                <p14:nvPr/>
              </p14:nvContentPartPr>
              <p14:xfrm>
                <a:off x="7164289" y="2983219"/>
                <a:ext cx="48960" cy="5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2DF89C-CFD2-4ACF-AA0D-BEF723EAF1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55289" y="2974219"/>
                  <a:ext cx="66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B3947B-FECC-43B5-BB45-72DFC168CFB0}"/>
                    </a:ext>
                  </a:extLst>
                </p14:cNvPr>
                <p14:cNvContentPartPr/>
                <p14:nvPr/>
              </p14:nvContentPartPr>
              <p14:xfrm>
                <a:off x="7226209" y="2987179"/>
                <a:ext cx="131040" cy="75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B3947B-FECC-43B5-BB45-72DFC168CF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17209" y="2978179"/>
                  <a:ext cx="14868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9DF481C-1C2F-4840-A00B-FC6D833CFA00}"/>
              </a:ext>
            </a:extLst>
          </p:cNvPr>
          <p:cNvGrpSpPr/>
          <p:nvPr/>
        </p:nvGrpSpPr>
        <p:grpSpPr>
          <a:xfrm>
            <a:off x="5291929" y="3455899"/>
            <a:ext cx="599040" cy="299160"/>
            <a:chOff x="5291929" y="3455899"/>
            <a:chExt cx="59904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1D7B96A-040C-4CC3-922D-90EEE98CBAC8}"/>
                    </a:ext>
                  </a:extLst>
                </p14:cNvPr>
                <p14:cNvContentPartPr/>
                <p14:nvPr/>
              </p14:nvContentPartPr>
              <p14:xfrm>
                <a:off x="5366449" y="3456619"/>
                <a:ext cx="42120" cy="298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1D7B96A-040C-4CC3-922D-90EEE98CBAC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57449" y="3447979"/>
                  <a:ext cx="59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94D4944-79E9-4A54-BFF9-25DD9F5AC5A9}"/>
                    </a:ext>
                  </a:extLst>
                </p14:cNvPr>
                <p14:cNvContentPartPr/>
                <p14:nvPr/>
              </p14:nvContentPartPr>
              <p14:xfrm>
                <a:off x="5291929" y="3574339"/>
                <a:ext cx="216360" cy="43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94D4944-79E9-4A54-BFF9-25DD9F5AC5A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83289" y="3565339"/>
                  <a:ext cx="234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BBCFA9-0FF0-439D-8D7F-FF37FEB57BB9}"/>
                    </a:ext>
                  </a:extLst>
                </p14:cNvPr>
                <p14:cNvContentPartPr/>
                <p14:nvPr/>
              </p14:nvContentPartPr>
              <p14:xfrm>
                <a:off x="5516929" y="3470299"/>
                <a:ext cx="119160" cy="250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BBCFA9-0FF0-439D-8D7F-FF37FEB57B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07929" y="3461659"/>
                  <a:ext cx="136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F53A181-E046-4748-873E-33F7F99281C9}"/>
                    </a:ext>
                  </a:extLst>
                </p14:cNvPr>
                <p14:cNvContentPartPr/>
                <p14:nvPr/>
              </p14:nvContentPartPr>
              <p14:xfrm>
                <a:off x="5690089" y="3568939"/>
                <a:ext cx="15840" cy="157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F53A181-E046-4748-873E-33F7F99281C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81089" y="3560299"/>
                  <a:ext cx="33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83F4853-5F9E-4193-9FAE-6FE2051E8EBF}"/>
                    </a:ext>
                  </a:extLst>
                </p14:cNvPr>
                <p14:cNvContentPartPr/>
                <p14:nvPr/>
              </p14:nvContentPartPr>
              <p14:xfrm>
                <a:off x="5683969" y="3455899"/>
                <a:ext cx="23400" cy="16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83F4853-5F9E-4193-9FAE-6FE2051E8EB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75329" y="3447259"/>
                  <a:ext cx="41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70B7B4-F41A-4D76-B59C-E51D848FB29F}"/>
                    </a:ext>
                  </a:extLst>
                </p14:cNvPr>
                <p14:cNvContentPartPr/>
                <p14:nvPr/>
              </p14:nvContentPartPr>
              <p14:xfrm>
                <a:off x="5735089" y="3576139"/>
                <a:ext cx="67680" cy="142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70B7B4-F41A-4D76-B59C-E51D848FB2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26449" y="3567499"/>
                  <a:ext cx="85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1B7F75-DB38-4F3A-BC31-D0544A4BEB18}"/>
                    </a:ext>
                  </a:extLst>
                </p14:cNvPr>
                <p14:cNvContentPartPr/>
                <p14:nvPr/>
              </p14:nvContentPartPr>
              <p14:xfrm>
                <a:off x="5856409" y="3678739"/>
                <a:ext cx="34560" cy="44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1B7F75-DB38-4F3A-BC31-D0544A4BEB1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47409" y="3669739"/>
                  <a:ext cx="522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237E97F-6CB0-4D0F-8ED4-0B31479A6AFB}"/>
              </a:ext>
            </a:extLst>
          </p:cNvPr>
          <p:cNvGrpSpPr/>
          <p:nvPr/>
        </p:nvGrpSpPr>
        <p:grpSpPr>
          <a:xfrm>
            <a:off x="5978809" y="3399019"/>
            <a:ext cx="3009960" cy="335160"/>
            <a:chOff x="5978809" y="3399019"/>
            <a:chExt cx="300996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F31F26-C774-4609-96BD-146F9240DF9E}"/>
                    </a:ext>
                  </a:extLst>
                </p14:cNvPr>
                <p14:cNvContentPartPr/>
                <p14:nvPr/>
              </p14:nvContentPartPr>
              <p14:xfrm>
                <a:off x="5978809" y="3557779"/>
                <a:ext cx="90720" cy="90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F31F26-C774-4609-96BD-146F9240DF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0169" y="3549139"/>
                  <a:ext cx="108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6F19B02-234F-45D6-8000-BA37C6C6355A}"/>
                    </a:ext>
                  </a:extLst>
                </p14:cNvPr>
                <p14:cNvContentPartPr/>
                <p14:nvPr/>
              </p14:nvContentPartPr>
              <p14:xfrm>
                <a:off x="6118849" y="3573259"/>
                <a:ext cx="154440" cy="160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6F19B02-234F-45D6-8000-BA37C6C6355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10209" y="3564619"/>
                  <a:ext cx="172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967A4C-D5B1-48AC-8D89-84E92725B4F1}"/>
                    </a:ext>
                  </a:extLst>
                </p14:cNvPr>
                <p14:cNvContentPartPr/>
                <p14:nvPr/>
              </p14:nvContentPartPr>
              <p14:xfrm>
                <a:off x="6292009" y="3571459"/>
                <a:ext cx="102960" cy="119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967A4C-D5B1-48AC-8D89-84E92725B4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83369" y="3562819"/>
                  <a:ext cx="120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AD88174-9CA3-49C1-97BA-6CA0214B81F0}"/>
                    </a:ext>
                  </a:extLst>
                </p14:cNvPr>
                <p14:cNvContentPartPr/>
                <p14:nvPr/>
              </p14:nvContentPartPr>
              <p14:xfrm>
                <a:off x="6467689" y="3451939"/>
                <a:ext cx="18360" cy="278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AD88174-9CA3-49C1-97BA-6CA0214B81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8689" y="3442939"/>
                  <a:ext cx="3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22FE553-05AB-4161-A633-8CD2B02E0FE9}"/>
                    </a:ext>
                  </a:extLst>
                </p14:cNvPr>
                <p14:cNvContentPartPr/>
                <p14:nvPr/>
              </p14:nvContentPartPr>
              <p14:xfrm>
                <a:off x="6410809" y="3598819"/>
                <a:ext cx="126360" cy="42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22FE553-05AB-4161-A633-8CD2B02E0FE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01809" y="3589819"/>
                  <a:ext cx="144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783E1E5-8333-4EA1-A13D-702DDB4983DF}"/>
                    </a:ext>
                  </a:extLst>
                </p14:cNvPr>
                <p14:cNvContentPartPr/>
                <p14:nvPr/>
              </p14:nvContentPartPr>
              <p14:xfrm>
                <a:off x="6576049" y="3458779"/>
                <a:ext cx="105120" cy="249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783E1E5-8333-4EA1-A13D-702DDB4983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67049" y="3450139"/>
                  <a:ext cx="122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C0B9A28-0E54-4DD1-A5BD-43FF83FFD5AF}"/>
                    </a:ext>
                  </a:extLst>
                </p14:cNvPr>
                <p14:cNvContentPartPr/>
                <p14:nvPr/>
              </p14:nvContentPartPr>
              <p14:xfrm>
                <a:off x="6718249" y="3588379"/>
                <a:ext cx="63720" cy="100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C0B9A28-0E54-4DD1-A5BD-43FF83FFD5A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09249" y="3579379"/>
                  <a:ext cx="81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54E4CB-9AEF-41B2-AAB3-D60A90803B8F}"/>
                    </a:ext>
                  </a:extLst>
                </p14:cNvPr>
                <p14:cNvContentPartPr/>
                <p14:nvPr/>
              </p14:nvContentPartPr>
              <p14:xfrm>
                <a:off x="6818329" y="3463459"/>
                <a:ext cx="117720" cy="253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54E4CB-9AEF-41B2-AAB3-D60A90803B8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09689" y="3454459"/>
                  <a:ext cx="135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CDBE9B3-A58F-411E-9E95-52208D5DD1A4}"/>
                    </a:ext>
                  </a:extLst>
                </p14:cNvPr>
                <p14:cNvContentPartPr/>
                <p14:nvPr/>
              </p14:nvContentPartPr>
              <p14:xfrm>
                <a:off x="6963409" y="3438979"/>
                <a:ext cx="185760" cy="259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CDBE9B3-A58F-411E-9E95-52208D5DD1A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54769" y="3430339"/>
                  <a:ext cx="203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143036B-748D-4FBA-B7DC-77E23076D12F}"/>
                    </a:ext>
                  </a:extLst>
                </p14:cNvPr>
                <p14:cNvContentPartPr/>
                <p14:nvPr/>
              </p14:nvContentPartPr>
              <p14:xfrm>
                <a:off x="7143769" y="3571459"/>
                <a:ext cx="71280" cy="124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143036B-748D-4FBA-B7DC-77E23076D1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35129" y="3562819"/>
                  <a:ext cx="88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40FC859-ECB3-449E-A38C-51F44849BC4E}"/>
                    </a:ext>
                  </a:extLst>
                </p14:cNvPr>
                <p14:cNvContentPartPr/>
                <p14:nvPr/>
              </p14:nvContentPartPr>
              <p14:xfrm>
                <a:off x="7217929" y="3595219"/>
                <a:ext cx="130320" cy="85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40FC859-ECB3-449E-A38C-51F44849BC4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08929" y="3586579"/>
                  <a:ext cx="147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6A15080-81A5-44B6-BD88-003E2B2AFBA6}"/>
                    </a:ext>
                  </a:extLst>
                </p14:cNvPr>
                <p14:cNvContentPartPr/>
                <p14:nvPr/>
              </p14:nvContentPartPr>
              <p14:xfrm>
                <a:off x="7396129" y="3575779"/>
                <a:ext cx="45000" cy="115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6A15080-81A5-44B6-BD88-003E2B2AFBA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87489" y="3567139"/>
                  <a:ext cx="62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495BB5F-FA79-4D28-8BAA-4BCE1418EBE2}"/>
                    </a:ext>
                  </a:extLst>
                </p14:cNvPr>
                <p14:cNvContentPartPr/>
                <p14:nvPr/>
              </p14:nvContentPartPr>
              <p14:xfrm>
                <a:off x="7523209" y="3509539"/>
                <a:ext cx="128880" cy="124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495BB5F-FA79-4D28-8BAA-4BCE1418EBE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14569" y="3500539"/>
                  <a:ext cx="146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2D75A6B-77EA-4B4D-B922-C4E4F02E24C0}"/>
                    </a:ext>
                  </a:extLst>
                </p14:cNvPr>
                <p14:cNvContentPartPr/>
                <p14:nvPr/>
              </p14:nvContentPartPr>
              <p14:xfrm>
                <a:off x="7723369" y="3401539"/>
                <a:ext cx="91440" cy="242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2D75A6B-77EA-4B4D-B922-C4E4F02E24C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14729" y="3392539"/>
                  <a:ext cx="109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0DCBFB-7A2E-48AF-9FD1-AFD4C5F99711}"/>
                    </a:ext>
                  </a:extLst>
                </p14:cNvPr>
                <p14:cNvContentPartPr/>
                <p14:nvPr/>
              </p14:nvContentPartPr>
              <p14:xfrm>
                <a:off x="8867809" y="3399019"/>
                <a:ext cx="120960" cy="250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0DCBFB-7A2E-48AF-9FD1-AFD4C5F997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59169" y="3390019"/>
                  <a:ext cx="138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D04BCF-A1C4-4EA0-A14C-2170CEFA2DEF}"/>
                    </a:ext>
                  </a:extLst>
                </p14:cNvPr>
                <p14:cNvContentPartPr/>
                <p14:nvPr/>
              </p14:nvContentPartPr>
              <p14:xfrm>
                <a:off x="7829209" y="3507019"/>
                <a:ext cx="84240" cy="64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D04BCF-A1C4-4EA0-A14C-2170CEFA2DE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20569" y="3498379"/>
                  <a:ext cx="101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2FA71D8-8D4F-4403-A42A-8D8D51328647}"/>
                    </a:ext>
                  </a:extLst>
                </p14:cNvPr>
                <p14:cNvContentPartPr/>
                <p14:nvPr/>
              </p14:nvContentPartPr>
              <p14:xfrm>
                <a:off x="7976089" y="3509179"/>
                <a:ext cx="89640" cy="109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2FA71D8-8D4F-4403-A42A-8D8D513286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967449" y="3500539"/>
                  <a:ext cx="107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411004E-4199-4695-BE75-BDFDBA6005B7}"/>
                    </a:ext>
                  </a:extLst>
                </p14:cNvPr>
                <p14:cNvContentPartPr/>
                <p14:nvPr/>
              </p14:nvContentPartPr>
              <p14:xfrm>
                <a:off x="8077969" y="3539059"/>
                <a:ext cx="70200" cy="65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411004E-4199-4695-BE75-BDFDBA6005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68969" y="3530419"/>
                  <a:ext cx="87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BBF6DC-6D06-4C64-8FDC-7BD47F6754CA}"/>
                    </a:ext>
                  </a:extLst>
                </p14:cNvPr>
                <p14:cNvContentPartPr/>
                <p14:nvPr/>
              </p14:nvContentPartPr>
              <p14:xfrm>
                <a:off x="8086609" y="3543739"/>
                <a:ext cx="67320" cy="88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BBF6DC-6D06-4C64-8FDC-7BD47F6754C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77969" y="3534739"/>
                  <a:ext cx="84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6C7CB7B-FCA3-4313-A4BD-CA3BF2A5EAC0}"/>
                    </a:ext>
                  </a:extLst>
                </p14:cNvPr>
                <p14:cNvContentPartPr/>
                <p14:nvPr/>
              </p14:nvContentPartPr>
              <p14:xfrm>
                <a:off x="8116129" y="3547699"/>
                <a:ext cx="145800" cy="167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6C7CB7B-FCA3-4313-A4BD-CA3BF2A5EA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07489" y="3538699"/>
                  <a:ext cx="163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6B35A50-322B-4F1E-AC74-91D25ED13496}"/>
                    </a:ext>
                  </a:extLst>
                </p14:cNvPr>
                <p14:cNvContentPartPr/>
                <p14:nvPr/>
              </p14:nvContentPartPr>
              <p14:xfrm>
                <a:off x="8260129" y="3547699"/>
                <a:ext cx="9252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6B35A50-322B-4F1E-AC74-91D25ED1349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51489" y="3538699"/>
                  <a:ext cx="110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6479617-B0BE-40F0-8D29-EBAE7752BF70}"/>
                    </a:ext>
                  </a:extLst>
                </p14:cNvPr>
                <p14:cNvContentPartPr/>
                <p14:nvPr/>
              </p14:nvContentPartPr>
              <p14:xfrm>
                <a:off x="8382889" y="3550219"/>
                <a:ext cx="105480" cy="83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6479617-B0BE-40F0-8D29-EBAE7752BF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73889" y="3541579"/>
                  <a:ext cx="123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0AE9996-C6F9-42B2-A2D8-007EA2C5EB1C}"/>
                    </a:ext>
                  </a:extLst>
                </p14:cNvPr>
                <p14:cNvContentPartPr/>
                <p14:nvPr/>
              </p14:nvContentPartPr>
              <p14:xfrm>
                <a:off x="8503849" y="3626899"/>
                <a:ext cx="43200" cy="78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0AE9996-C6F9-42B2-A2D8-007EA2C5EB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94849" y="3617899"/>
                  <a:ext cx="60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DB25BBA-8195-4490-B72C-249BED1DA902}"/>
                    </a:ext>
                  </a:extLst>
                </p14:cNvPr>
                <p14:cNvContentPartPr/>
                <p14:nvPr/>
              </p14:nvContentPartPr>
              <p14:xfrm>
                <a:off x="8576569" y="3648859"/>
                <a:ext cx="18720" cy="11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DB25BBA-8195-4490-B72C-249BED1DA90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67569" y="3639859"/>
                  <a:ext cx="36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280002-8D05-48CD-A66D-B45CCA605FCC}"/>
                    </a:ext>
                  </a:extLst>
                </p14:cNvPr>
                <p14:cNvContentPartPr/>
                <p14:nvPr/>
              </p14:nvContentPartPr>
              <p14:xfrm>
                <a:off x="8617249" y="3631939"/>
                <a:ext cx="129960" cy="9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280002-8D05-48CD-A66D-B45CCA605FC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08609" y="3623299"/>
                  <a:ext cx="147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A3ECB26-5974-4BA7-A2B1-56F6D4ED1056}"/>
                    </a:ext>
                  </a:extLst>
                </p14:cNvPr>
                <p14:cNvContentPartPr/>
                <p14:nvPr/>
              </p14:nvContentPartPr>
              <p14:xfrm>
                <a:off x="8807689" y="3622939"/>
                <a:ext cx="14760" cy="11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A3ECB26-5974-4BA7-A2B1-56F6D4ED10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98689" y="3614299"/>
                  <a:ext cx="324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79C5C1-EE2A-411B-BDB1-26FC902031D9}"/>
              </a:ext>
            </a:extLst>
          </p:cNvPr>
          <p:cNvGrpSpPr/>
          <p:nvPr/>
        </p:nvGrpSpPr>
        <p:grpSpPr>
          <a:xfrm>
            <a:off x="3084769" y="2851459"/>
            <a:ext cx="374040" cy="26280"/>
            <a:chOff x="3084769" y="2851459"/>
            <a:chExt cx="37404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175912D-F51C-4CC4-8710-2C4BE976D151}"/>
                    </a:ext>
                  </a:extLst>
                </p14:cNvPr>
                <p14:cNvContentPartPr/>
                <p14:nvPr/>
              </p14:nvContentPartPr>
              <p14:xfrm>
                <a:off x="3084769" y="2851459"/>
                <a:ext cx="144000" cy="15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175912D-F51C-4CC4-8710-2C4BE976D15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75769" y="2842819"/>
                  <a:ext cx="161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4542FFD-0FE5-4061-AF8C-EF9179F1D91A}"/>
                    </a:ext>
                  </a:extLst>
                </p14:cNvPr>
                <p14:cNvContentPartPr/>
                <p14:nvPr/>
              </p14:nvContentPartPr>
              <p14:xfrm>
                <a:off x="3358009" y="2862979"/>
                <a:ext cx="100800" cy="14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4542FFD-0FE5-4061-AF8C-EF9179F1D91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49009" y="2854339"/>
                  <a:ext cx="1184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B875FDE-9171-47A3-BCC8-E03A7BC81601}"/>
              </a:ext>
            </a:extLst>
          </p:cNvPr>
          <p:cNvGrpSpPr/>
          <p:nvPr/>
        </p:nvGrpSpPr>
        <p:grpSpPr>
          <a:xfrm>
            <a:off x="3104929" y="3467059"/>
            <a:ext cx="386280" cy="498960"/>
            <a:chOff x="3104929" y="3467059"/>
            <a:chExt cx="38628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B24A126-82D8-4829-A8E2-B4B26F65D945}"/>
                    </a:ext>
                  </a:extLst>
                </p14:cNvPr>
                <p14:cNvContentPartPr/>
                <p14:nvPr/>
              </p14:nvContentPartPr>
              <p14:xfrm>
                <a:off x="3117889" y="3467059"/>
                <a:ext cx="145080" cy="47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B24A126-82D8-4829-A8E2-B4B26F65D94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09249" y="3458419"/>
                  <a:ext cx="162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A34890F-7FB9-4F23-AE06-E9742A68E4E7}"/>
                    </a:ext>
                  </a:extLst>
                </p14:cNvPr>
                <p14:cNvContentPartPr/>
                <p14:nvPr/>
              </p14:nvContentPartPr>
              <p14:xfrm>
                <a:off x="3386449" y="3472459"/>
                <a:ext cx="104760" cy="19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A34890F-7FB9-4F23-AE06-E9742A68E4E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77449" y="3463819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9CA41C7-AE92-4E94-885B-D28C93182F39}"/>
                    </a:ext>
                  </a:extLst>
                </p14:cNvPr>
                <p14:cNvContentPartPr/>
                <p14:nvPr/>
              </p14:nvContentPartPr>
              <p14:xfrm>
                <a:off x="3104929" y="3527179"/>
                <a:ext cx="227880" cy="438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9CA41C7-AE92-4E94-885B-D28C93182F3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95929" y="3518179"/>
                  <a:ext cx="24552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A4D2D07-71B8-471E-A430-A3019394E773}"/>
              </a:ext>
            </a:extLst>
          </p:cNvPr>
          <p:cNvGrpSpPr/>
          <p:nvPr/>
        </p:nvGrpSpPr>
        <p:grpSpPr>
          <a:xfrm>
            <a:off x="3463489" y="3683419"/>
            <a:ext cx="2188440" cy="638280"/>
            <a:chOff x="3463489" y="3683419"/>
            <a:chExt cx="218844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D434CC4-2E38-469F-85D0-A848F2E4D5A1}"/>
                    </a:ext>
                  </a:extLst>
                </p14:cNvPr>
                <p14:cNvContentPartPr/>
                <p14:nvPr/>
              </p14:nvContentPartPr>
              <p14:xfrm>
                <a:off x="3463489" y="3836059"/>
                <a:ext cx="109800" cy="134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D434CC4-2E38-469F-85D0-A848F2E4D5A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54489" y="3827059"/>
                  <a:ext cx="127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184E5E-32C5-4C78-8737-9965C756FA6A}"/>
                    </a:ext>
                  </a:extLst>
                </p14:cNvPr>
                <p14:cNvContentPartPr/>
                <p14:nvPr/>
              </p14:nvContentPartPr>
              <p14:xfrm>
                <a:off x="3611449" y="3833179"/>
                <a:ext cx="110880" cy="103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184E5E-32C5-4C78-8737-9965C756FA6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02809" y="3824179"/>
                  <a:ext cx="12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501E296-F20A-4CD7-AA4E-C05C818D32A5}"/>
                    </a:ext>
                  </a:extLst>
                </p14:cNvPr>
                <p14:cNvContentPartPr/>
                <p14:nvPr/>
              </p14:nvContentPartPr>
              <p14:xfrm>
                <a:off x="3768049" y="3812299"/>
                <a:ext cx="130680" cy="235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501E296-F20A-4CD7-AA4E-C05C818D32A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59049" y="3803659"/>
                  <a:ext cx="148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1506EF1-1865-438B-A680-0BA9FFF36071}"/>
                    </a:ext>
                  </a:extLst>
                </p14:cNvPr>
                <p14:cNvContentPartPr/>
                <p14:nvPr/>
              </p14:nvContentPartPr>
              <p14:xfrm>
                <a:off x="3946609" y="3834619"/>
                <a:ext cx="180000" cy="139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1506EF1-1865-438B-A680-0BA9FFF360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937609" y="3825979"/>
                  <a:ext cx="197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E84A42D-FC6D-40BC-A337-8A7F1A641D11}"/>
                    </a:ext>
                  </a:extLst>
                </p14:cNvPr>
                <p14:cNvContentPartPr/>
                <p14:nvPr/>
              </p14:nvContentPartPr>
              <p14:xfrm>
                <a:off x="4138849" y="3858019"/>
                <a:ext cx="169560" cy="131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E84A42D-FC6D-40BC-A337-8A7F1A641D1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29849" y="3849379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54FFB3B-9A6E-4C82-B9CC-79728C749C2B}"/>
                    </a:ext>
                  </a:extLst>
                </p14:cNvPr>
                <p14:cNvContentPartPr/>
                <p14:nvPr/>
              </p14:nvContentPartPr>
              <p14:xfrm>
                <a:off x="4341529" y="3851899"/>
                <a:ext cx="125280" cy="111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54FFB3B-9A6E-4C82-B9CC-79728C749C2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32529" y="3843259"/>
                  <a:ext cx="142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D45180D-723F-41C3-B53A-07E2C739CE4C}"/>
                    </a:ext>
                  </a:extLst>
                </p14:cNvPr>
                <p14:cNvContentPartPr/>
                <p14:nvPr/>
              </p14:nvContentPartPr>
              <p14:xfrm>
                <a:off x="4456009" y="3840739"/>
                <a:ext cx="169560" cy="143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D45180D-723F-41C3-B53A-07E2C739CE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447369" y="3831739"/>
                  <a:ext cx="187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3968768-F06F-432C-B12A-56C48753527D}"/>
                    </a:ext>
                  </a:extLst>
                </p14:cNvPr>
                <p14:cNvContentPartPr/>
                <p14:nvPr/>
              </p14:nvContentPartPr>
              <p14:xfrm>
                <a:off x="4695049" y="3683419"/>
                <a:ext cx="12600" cy="234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3968768-F06F-432C-B12A-56C48753527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686409" y="3674419"/>
                  <a:ext cx="30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C7D4A54-A230-4067-80C7-496F9E67EF52}"/>
                    </a:ext>
                  </a:extLst>
                </p14:cNvPr>
                <p14:cNvContentPartPr/>
                <p14:nvPr/>
              </p14:nvContentPartPr>
              <p14:xfrm>
                <a:off x="4620169" y="3786019"/>
                <a:ext cx="130320" cy="26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C7D4A54-A230-4067-80C7-496F9E67EF5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11529" y="3777019"/>
                  <a:ext cx="147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97C05E1-3419-4B50-996F-F7D849A5AA99}"/>
                    </a:ext>
                  </a:extLst>
                </p14:cNvPr>
                <p14:cNvContentPartPr/>
                <p14:nvPr/>
              </p14:nvContentPartPr>
              <p14:xfrm>
                <a:off x="4750129" y="3829579"/>
                <a:ext cx="77040" cy="120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97C05E1-3419-4B50-996F-F7D849A5AA9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741489" y="3820579"/>
                  <a:ext cx="94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5AC53D5-0FDA-4DD4-9554-C069A34EC4B9}"/>
                    </a:ext>
                  </a:extLst>
                </p14:cNvPr>
                <p14:cNvContentPartPr/>
                <p14:nvPr/>
              </p14:nvContentPartPr>
              <p14:xfrm>
                <a:off x="3946969" y="4094179"/>
                <a:ext cx="27000" cy="223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5AC53D5-0FDA-4DD4-9554-C069A34EC4B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937969" y="4085539"/>
                  <a:ext cx="44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37C9E7B-6ABD-40E2-8078-DC7BD9EF65B5}"/>
                    </a:ext>
                  </a:extLst>
                </p14:cNvPr>
                <p14:cNvContentPartPr/>
                <p14:nvPr/>
              </p14:nvContentPartPr>
              <p14:xfrm>
                <a:off x="3870649" y="4172659"/>
                <a:ext cx="228240" cy="120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37C9E7B-6ABD-40E2-8078-DC7BD9EF65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62009" y="4164019"/>
                  <a:ext cx="245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147F762-F1CF-4E75-91DB-3F844FBF520E}"/>
                    </a:ext>
                  </a:extLst>
                </p14:cNvPr>
                <p14:cNvContentPartPr/>
                <p14:nvPr/>
              </p14:nvContentPartPr>
              <p14:xfrm>
                <a:off x="4264129" y="4177339"/>
                <a:ext cx="208440" cy="1346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147F762-F1CF-4E75-91DB-3F844FBF520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255489" y="4168339"/>
                  <a:ext cx="22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911D4BC-6ACF-4677-8F0C-74AE3CAE6303}"/>
                    </a:ext>
                  </a:extLst>
                </p14:cNvPr>
                <p14:cNvContentPartPr/>
                <p14:nvPr/>
              </p14:nvContentPartPr>
              <p14:xfrm>
                <a:off x="4516489" y="4200019"/>
                <a:ext cx="101160" cy="115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911D4BC-6ACF-4677-8F0C-74AE3CAE630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07489" y="4191379"/>
                  <a:ext cx="118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7A7F9E-350E-44DF-90F4-80F91F396A4D}"/>
                    </a:ext>
                  </a:extLst>
                </p14:cNvPr>
                <p14:cNvContentPartPr/>
                <p14:nvPr/>
              </p14:nvContentPartPr>
              <p14:xfrm>
                <a:off x="4670929" y="4072579"/>
                <a:ext cx="125280" cy="243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7A7F9E-350E-44DF-90F4-80F91F396A4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661929" y="4063939"/>
                  <a:ext cx="142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DD6DFB7-87B7-478E-9CBE-701600834EFF}"/>
                    </a:ext>
                  </a:extLst>
                </p14:cNvPr>
                <p14:cNvContentPartPr/>
                <p14:nvPr/>
              </p14:nvContentPartPr>
              <p14:xfrm>
                <a:off x="4798369" y="4095259"/>
                <a:ext cx="154800" cy="226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DD6DFB7-87B7-478E-9CBE-701600834EF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789369" y="4086619"/>
                  <a:ext cx="17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CD78D01-E2A0-464F-863A-E4CF190F4106}"/>
                    </a:ext>
                  </a:extLst>
                </p14:cNvPr>
                <p14:cNvContentPartPr/>
                <p14:nvPr/>
              </p14:nvContentPartPr>
              <p14:xfrm>
                <a:off x="4967929" y="4218739"/>
                <a:ext cx="63720" cy="91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CD78D01-E2A0-464F-863A-E4CF190F410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58929" y="4209739"/>
                  <a:ext cx="81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12CDE8-0D8A-43C7-A643-8122AFC6FE1B}"/>
                    </a:ext>
                  </a:extLst>
                </p14:cNvPr>
                <p14:cNvContentPartPr/>
                <p14:nvPr/>
              </p14:nvContentPartPr>
              <p14:xfrm>
                <a:off x="5044609" y="4122619"/>
                <a:ext cx="102240" cy="183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E12CDE8-0D8A-43C7-A643-8122AFC6FE1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035609" y="4113619"/>
                  <a:ext cx="119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D0F0AA9-D0AC-44B1-B661-48E2FF305600}"/>
                    </a:ext>
                  </a:extLst>
                </p14:cNvPr>
                <p14:cNvContentPartPr/>
                <p14:nvPr/>
              </p14:nvContentPartPr>
              <p14:xfrm>
                <a:off x="5281129" y="4185979"/>
                <a:ext cx="78840" cy="119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D0F0AA9-D0AC-44B1-B661-48E2FF30560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72129" y="4177339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10648B0-B96E-42AC-AF28-231F475B84FE}"/>
                    </a:ext>
                  </a:extLst>
                </p14:cNvPr>
                <p14:cNvContentPartPr/>
                <p14:nvPr/>
              </p14:nvContentPartPr>
              <p14:xfrm>
                <a:off x="5401009" y="4210459"/>
                <a:ext cx="81000" cy="91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10648B0-B96E-42AC-AF28-231F475B84F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92369" y="4201819"/>
                  <a:ext cx="98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82377AB-1953-4864-BE8F-A1CF6380DEA8}"/>
                    </a:ext>
                  </a:extLst>
                </p14:cNvPr>
                <p14:cNvContentPartPr/>
                <p14:nvPr/>
              </p14:nvContentPartPr>
              <p14:xfrm>
                <a:off x="5543209" y="4105339"/>
                <a:ext cx="108720" cy="206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82377AB-1953-4864-BE8F-A1CF6380DEA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34209" y="4096339"/>
                  <a:ext cx="12636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EFB57EC-D420-4BDE-AB3B-C0302E3372CC}"/>
                  </a:ext>
                </a:extLst>
              </p14:cNvPr>
              <p14:cNvContentPartPr/>
              <p14:nvPr/>
            </p14:nvContentPartPr>
            <p14:xfrm>
              <a:off x="7846489" y="3753619"/>
              <a:ext cx="509400" cy="219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EFB57EC-D420-4BDE-AB3B-C0302E3372C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837849" y="3744979"/>
                <a:ext cx="527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F2DF106-B049-44A8-AFBC-775457FA05A6}"/>
                  </a:ext>
                </a:extLst>
              </p14:cNvPr>
              <p14:cNvContentPartPr/>
              <p14:nvPr/>
            </p14:nvContentPartPr>
            <p14:xfrm>
              <a:off x="5753809" y="4260499"/>
              <a:ext cx="187560" cy="126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F2DF106-B049-44A8-AFBC-775457FA05A6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745169" y="4251499"/>
                <a:ext cx="205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B04E086-C807-4BC7-8AD8-DC3176A3B8F8}"/>
                  </a:ext>
                </a:extLst>
              </p14:cNvPr>
              <p14:cNvContentPartPr/>
              <p14:nvPr/>
            </p14:nvContentPartPr>
            <p14:xfrm>
              <a:off x="6196969" y="3876379"/>
              <a:ext cx="1857960" cy="3967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B04E086-C807-4BC7-8AD8-DC3176A3B8F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187969" y="3867739"/>
                <a:ext cx="1875600" cy="4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024960D-E67F-4B19-891D-5F788933ADBD}"/>
              </a:ext>
            </a:extLst>
          </p:cNvPr>
          <p:cNvGrpSpPr/>
          <p:nvPr/>
        </p:nvGrpSpPr>
        <p:grpSpPr>
          <a:xfrm>
            <a:off x="784009" y="4601059"/>
            <a:ext cx="6539760" cy="443520"/>
            <a:chOff x="784009" y="4601059"/>
            <a:chExt cx="65397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BAB0CCD-74CC-4D43-B914-E69601D7D311}"/>
                    </a:ext>
                  </a:extLst>
                </p14:cNvPr>
                <p14:cNvContentPartPr/>
                <p14:nvPr/>
              </p14:nvContentPartPr>
              <p14:xfrm>
                <a:off x="784009" y="4745059"/>
                <a:ext cx="164160" cy="181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BAB0CCD-74CC-4D43-B914-E69601D7D31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5369" y="4736059"/>
                  <a:ext cx="181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CEBE5AD-B1C3-49A7-A676-A67CCACF9974}"/>
                    </a:ext>
                  </a:extLst>
                </p14:cNvPr>
                <p14:cNvContentPartPr/>
                <p14:nvPr/>
              </p14:nvContentPartPr>
              <p14:xfrm>
                <a:off x="978409" y="4719499"/>
                <a:ext cx="143640" cy="152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CEBE5AD-B1C3-49A7-A676-A67CCACF997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9409" y="4710859"/>
                  <a:ext cx="161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3674D8C-521B-4329-A29D-9A8853A1D08E}"/>
                    </a:ext>
                  </a:extLst>
                </p14:cNvPr>
                <p14:cNvContentPartPr/>
                <p14:nvPr/>
              </p14:nvContentPartPr>
              <p14:xfrm>
                <a:off x="1155169" y="4775299"/>
                <a:ext cx="137880" cy="231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3674D8C-521B-4329-A29D-9A8853A1D08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46529" y="4766659"/>
                  <a:ext cx="155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328A92D-20C5-4CC0-832F-C5C902A00294}"/>
                    </a:ext>
                  </a:extLst>
                </p14:cNvPr>
                <p14:cNvContentPartPr/>
                <p14:nvPr/>
              </p14:nvContentPartPr>
              <p14:xfrm>
                <a:off x="1347049" y="4773859"/>
                <a:ext cx="132480" cy="136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328A92D-20C5-4CC0-832F-C5C902A002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38049" y="4765219"/>
                  <a:ext cx="150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8BE480B-EBBD-409A-BE98-E93D491BA149}"/>
                    </a:ext>
                  </a:extLst>
                </p14:cNvPr>
                <p14:cNvContentPartPr/>
                <p14:nvPr/>
              </p14:nvContentPartPr>
              <p14:xfrm>
                <a:off x="1489249" y="4793299"/>
                <a:ext cx="180000" cy="144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8BE480B-EBBD-409A-BE98-E93D491BA14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480609" y="4784659"/>
                  <a:ext cx="197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999D619-56D5-4614-8D26-6FF9126AA327}"/>
                    </a:ext>
                  </a:extLst>
                </p14:cNvPr>
                <p14:cNvContentPartPr/>
                <p14:nvPr/>
              </p14:nvContentPartPr>
              <p14:xfrm>
                <a:off x="1723609" y="4776379"/>
                <a:ext cx="131040" cy="155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999D619-56D5-4614-8D26-6FF9126AA32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714609" y="4767739"/>
                  <a:ext cx="148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C2F451F-A1F6-47FB-B7AF-65E87ABC8F0A}"/>
                    </a:ext>
                  </a:extLst>
                </p14:cNvPr>
                <p14:cNvContentPartPr/>
                <p14:nvPr/>
              </p14:nvContentPartPr>
              <p14:xfrm>
                <a:off x="1889929" y="4776019"/>
                <a:ext cx="160200" cy="154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C2F451F-A1F6-47FB-B7AF-65E87ABC8F0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880929" y="4767019"/>
                  <a:ext cx="177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67F7C2-A66B-4084-9801-B998834E8648}"/>
                    </a:ext>
                  </a:extLst>
                </p14:cNvPr>
                <p14:cNvContentPartPr/>
                <p14:nvPr/>
              </p14:nvContentPartPr>
              <p14:xfrm>
                <a:off x="2097289" y="4601059"/>
                <a:ext cx="68760" cy="295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67F7C2-A66B-4084-9801-B998834E864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088649" y="4592059"/>
                  <a:ext cx="86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4CCA4CF-623E-4C0D-A585-9B15A9C22CCC}"/>
                    </a:ext>
                  </a:extLst>
                </p14:cNvPr>
                <p14:cNvContentPartPr/>
                <p14:nvPr/>
              </p14:nvContentPartPr>
              <p14:xfrm>
                <a:off x="2053729" y="4716619"/>
                <a:ext cx="257040" cy="153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4CCA4CF-623E-4C0D-A585-9B15A9C22CC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044729" y="4707619"/>
                  <a:ext cx="274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3E8C4C6-025B-4425-B1E2-C7FF6EB2D345}"/>
                    </a:ext>
                  </a:extLst>
                </p14:cNvPr>
                <p14:cNvContentPartPr/>
                <p14:nvPr/>
              </p14:nvContentPartPr>
              <p14:xfrm>
                <a:off x="2532169" y="4731739"/>
                <a:ext cx="312120" cy="127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3E8C4C6-025B-4425-B1E2-C7FF6EB2D34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23529" y="4722739"/>
                  <a:ext cx="329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436703C-E2D5-420F-8451-851E6910DB6A}"/>
                    </a:ext>
                  </a:extLst>
                </p14:cNvPr>
                <p14:cNvContentPartPr/>
                <p14:nvPr/>
              </p14:nvContentPartPr>
              <p14:xfrm>
                <a:off x="3032569" y="4742179"/>
                <a:ext cx="134280" cy="157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436703C-E2D5-420F-8451-851E6910DB6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023929" y="4733539"/>
                  <a:ext cx="151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71A77E7-5773-4EBC-8AE8-FC91888C21C2}"/>
                    </a:ext>
                  </a:extLst>
                </p14:cNvPr>
                <p14:cNvContentPartPr/>
                <p14:nvPr/>
              </p14:nvContentPartPr>
              <p14:xfrm>
                <a:off x="3183769" y="4764499"/>
                <a:ext cx="105120" cy="1404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71A77E7-5773-4EBC-8AE8-FC91888C21C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74769" y="4755859"/>
                  <a:ext cx="122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A151045-515D-4547-920A-3D6C49855D83}"/>
                    </a:ext>
                  </a:extLst>
                </p14:cNvPr>
                <p14:cNvContentPartPr/>
                <p14:nvPr/>
              </p14:nvContentPartPr>
              <p14:xfrm>
                <a:off x="3382129" y="4778179"/>
                <a:ext cx="140760" cy="216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A151045-515D-4547-920A-3D6C49855D8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73489" y="4769539"/>
                  <a:ext cx="15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B72A2B6-2BB8-4A47-8129-1B76DC9DBAB3}"/>
                    </a:ext>
                  </a:extLst>
                </p14:cNvPr>
                <p14:cNvContentPartPr/>
                <p14:nvPr/>
              </p14:nvContentPartPr>
              <p14:xfrm>
                <a:off x="3571489" y="4643899"/>
                <a:ext cx="53640" cy="231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B72A2B6-2BB8-4A47-8129-1B76DC9DBAB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562489" y="4635259"/>
                  <a:ext cx="71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B7342A5-B439-41C0-BFE9-959EB36BB5D0}"/>
                    </a:ext>
                  </a:extLst>
                </p14:cNvPr>
                <p14:cNvContentPartPr/>
                <p14:nvPr/>
              </p14:nvContentPartPr>
              <p14:xfrm>
                <a:off x="3653929" y="4747219"/>
                <a:ext cx="106200" cy="90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B7342A5-B439-41C0-BFE9-959EB36BB5D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644929" y="4738579"/>
                  <a:ext cx="123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AF69046-3C57-484A-8707-1BAA173A7F03}"/>
                    </a:ext>
                  </a:extLst>
                </p14:cNvPr>
                <p14:cNvContentPartPr/>
                <p14:nvPr/>
              </p14:nvContentPartPr>
              <p14:xfrm>
                <a:off x="3793609" y="4640659"/>
                <a:ext cx="142560" cy="223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AF69046-3C57-484A-8707-1BAA173A7F0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84969" y="4631659"/>
                  <a:ext cx="160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37EE58C-CEAA-488A-ADCA-58F381C72187}"/>
                    </a:ext>
                  </a:extLst>
                </p14:cNvPr>
                <p14:cNvContentPartPr/>
                <p14:nvPr/>
              </p14:nvContentPartPr>
              <p14:xfrm>
                <a:off x="4174489" y="4781059"/>
                <a:ext cx="28440" cy="113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37EE58C-CEAA-488A-ADCA-58F381C7218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165489" y="4772419"/>
                  <a:ext cx="46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3F8178C-D7F4-4D15-97FD-835425321C24}"/>
                    </a:ext>
                  </a:extLst>
                </p14:cNvPr>
                <p14:cNvContentPartPr/>
                <p14:nvPr/>
              </p14:nvContentPartPr>
              <p14:xfrm>
                <a:off x="4183489" y="4675939"/>
                <a:ext cx="18720" cy="16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3F8178C-D7F4-4D15-97FD-835425321C2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174489" y="4666939"/>
                  <a:ext cx="36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CDB3E57-F560-4E59-935F-19E4C3A3D03A}"/>
                    </a:ext>
                  </a:extLst>
                </p14:cNvPr>
                <p14:cNvContentPartPr/>
                <p14:nvPr/>
              </p14:nvContentPartPr>
              <p14:xfrm>
                <a:off x="4233889" y="4778539"/>
                <a:ext cx="146520" cy="131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CDB3E57-F560-4E59-935F-19E4C3A3D03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225249" y="4769539"/>
                  <a:ext cx="164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9C4EC5E-1E71-46E7-B973-A4FBC64CF362}"/>
                    </a:ext>
                  </a:extLst>
                </p14:cNvPr>
                <p14:cNvContentPartPr/>
                <p14:nvPr/>
              </p14:nvContentPartPr>
              <p14:xfrm>
                <a:off x="4387609" y="4604299"/>
                <a:ext cx="198360" cy="308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9C4EC5E-1E71-46E7-B973-A4FBC64CF36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78609" y="4595659"/>
                  <a:ext cx="216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D26F5A9-58F0-4C7C-A83E-E24996641F0A}"/>
                    </a:ext>
                  </a:extLst>
                </p14:cNvPr>
                <p14:cNvContentPartPr/>
                <p14:nvPr/>
              </p14:nvContentPartPr>
              <p14:xfrm>
                <a:off x="4861729" y="4688179"/>
                <a:ext cx="13320" cy="246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D26F5A9-58F0-4C7C-A83E-E24996641F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852729" y="4679539"/>
                  <a:ext cx="30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6A2E3B9-E0D5-4EBB-A3E4-E4A6A2F4CAE4}"/>
                    </a:ext>
                  </a:extLst>
                </p14:cNvPr>
                <p14:cNvContentPartPr/>
                <p14:nvPr/>
              </p14:nvContentPartPr>
              <p14:xfrm>
                <a:off x="4817089" y="4798339"/>
                <a:ext cx="172440" cy="25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6A2E3B9-E0D5-4EBB-A3E4-E4A6A2F4CA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08089" y="4789699"/>
                  <a:ext cx="190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394097F-EE85-41E4-AFCE-4614F5DE5266}"/>
                    </a:ext>
                  </a:extLst>
                </p14:cNvPr>
                <p14:cNvContentPartPr/>
                <p14:nvPr/>
              </p14:nvContentPartPr>
              <p14:xfrm>
                <a:off x="4994569" y="4660459"/>
                <a:ext cx="153360" cy="268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394097F-EE85-41E4-AFCE-4614F5DE526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85569" y="4651819"/>
                  <a:ext cx="171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14CF28C-4B92-4F32-80B0-92624B17BF49}"/>
                    </a:ext>
                  </a:extLst>
                </p14:cNvPr>
                <p14:cNvContentPartPr/>
                <p14:nvPr/>
              </p14:nvContentPartPr>
              <p14:xfrm>
                <a:off x="5176009" y="4805539"/>
                <a:ext cx="111600" cy="151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14CF28C-4B92-4F32-80B0-92624B17BF4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67009" y="4796899"/>
                  <a:ext cx="129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9B91ED9-8D48-4FFE-893D-7514D85A75F1}"/>
                    </a:ext>
                  </a:extLst>
                </p14:cNvPr>
                <p14:cNvContentPartPr/>
                <p14:nvPr/>
              </p14:nvContentPartPr>
              <p14:xfrm>
                <a:off x="5514409" y="4810939"/>
                <a:ext cx="146160" cy="229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9B91ED9-8D48-4FFE-893D-7514D85A75F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505769" y="4801939"/>
                  <a:ext cx="163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B4B1FFB-A8A4-4D65-868F-99531397EC40}"/>
                    </a:ext>
                  </a:extLst>
                </p14:cNvPr>
                <p14:cNvContentPartPr/>
                <p14:nvPr/>
              </p14:nvContentPartPr>
              <p14:xfrm>
                <a:off x="5748409" y="4819939"/>
                <a:ext cx="92160" cy="1299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B4B1FFB-A8A4-4D65-868F-99531397EC4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739769" y="4811299"/>
                  <a:ext cx="109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078C12B-A176-43D2-AE2B-3C3D6B006946}"/>
                    </a:ext>
                  </a:extLst>
                </p14:cNvPr>
                <p14:cNvContentPartPr/>
                <p14:nvPr/>
              </p14:nvContentPartPr>
              <p14:xfrm>
                <a:off x="5901049" y="4794739"/>
                <a:ext cx="133920" cy="137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078C12B-A176-43D2-AE2B-3C3D6B00694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92409" y="4786099"/>
                  <a:ext cx="151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CFD83AE-6FA6-4461-B1F8-36D2BCBCCF5F}"/>
                    </a:ext>
                  </a:extLst>
                </p14:cNvPr>
                <p14:cNvContentPartPr/>
                <p14:nvPr/>
              </p14:nvContentPartPr>
              <p14:xfrm>
                <a:off x="6107689" y="4814179"/>
                <a:ext cx="113040" cy="147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CFD83AE-6FA6-4461-B1F8-36D2BCBCCF5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98689" y="4805539"/>
                  <a:ext cx="130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6E191C3-2925-471C-91E2-50E07FA5E634}"/>
                    </a:ext>
                  </a:extLst>
                </p14:cNvPr>
                <p14:cNvContentPartPr/>
                <p14:nvPr/>
              </p14:nvContentPartPr>
              <p14:xfrm>
                <a:off x="6255649" y="4817059"/>
                <a:ext cx="215280" cy="147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6E191C3-2925-471C-91E2-50E07FA5E63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247009" y="4808059"/>
                  <a:ext cx="23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55B2693-29B0-4194-8CCD-29DBFD315C20}"/>
                    </a:ext>
                  </a:extLst>
                </p14:cNvPr>
                <p14:cNvContentPartPr/>
                <p14:nvPr/>
              </p14:nvContentPartPr>
              <p14:xfrm>
                <a:off x="6516289" y="4791859"/>
                <a:ext cx="97560" cy="145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55B2693-29B0-4194-8CCD-29DBFD315C2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507649" y="4783219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394DB03-59B9-4EB5-9EF4-345814FBA0B8}"/>
                    </a:ext>
                  </a:extLst>
                </p14:cNvPr>
                <p14:cNvContentPartPr/>
                <p14:nvPr/>
              </p14:nvContentPartPr>
              <p14:xfrm>
                <a:off x="6714649" y="4677379"/>
                <a:ext cx="118440" cy="279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394DB03-59B9-4EB5-9EF4-345814FBA0B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05649" y="4668739"/>
                  <a:ext cx="136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F6F4954-BBD5-4E0F-ADDF-FF5CE79AD35F}"/>
                    </a:ext>
                  </a:extLst>
                </p14:cNvPr>
                <p14:cNvContentPartPr/>
                <p14:nvPr/>
              </p14:nvContentPartPr>
              <p14:xfrm>
                <a:off x="6859009" y="4798699"/>
                <a:ext cx="123120" cy="162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F6F4954-BBD5-4E0F-ADDF-FF5CE79AD35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850009" y="4790059"/>
                  <a:ext cx="140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7DF171E-2BAA-4E3A-A3E9-B9B77D75A3EB}"/>
                    </a:ext>
                  </a:extLst>
                </p14:cNvPr>
                <p14:cNvContentPartPr/>
                <p14:nvPr/>
              </p14:nvContentPartPr>
              <p14:xfrm>
                <a:off x="7063489" y="4781779"/>
                <a:ext cx="147600" cy="1645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7DF171E-2BAA-4E3A-A3E9-B9B77D75A3E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054489" y="4772779"/>
                  <a:ext cx="165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5F3C9D7-75FD-4EF0-A521-8E2CD9D3E24E}"/>
                    </a:ext>
                  </a:extLst>
                </p14:cNvPr>
                <p14:cNvContentPartPr/>
                <p14:nvPr/>
              </p14:nvContentPartPr>
              <p14:xfrm>
                <a:off x="7219009" y="4788619"/>
                <a:ext cx="104760" cy="147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5F3C9D7-75FD-4EF0-A521-8E2CD9D3E24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10009" y="4779619"/>
                  <a:ext cx="122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1178331-0FED-447D-B2EB-2B71F1AE06E0}"/>
                    </a:ext>
                  </a:extLst>
                </p14:cNvPr>
                <p14:cNvContentPartPr/>
                <p14:nvPr/>
              </p14:nvContentPartPr>
              <p14:xfrm>
                <a:off x="3004849" y="4987699"/>
                <a:ext cx="881640" cy="56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1178331-0FED-447D-B2EB-2B71F1AE06E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95849" y="4978699"/>
                  <a:ext cx="8992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986E3D8-29B2-4C0C-924D-5F26EB544831}"/>
              </a:ext>
            </a:extLst>
          </p:cNvPr>
          <p:cNvGrpSpPr/>
          <p:nvPr/>
        </p:nvGrpSpPr>
        <p:grpSpPr>
          <a:xfrm>
            <a:off x="61489" y="479419"/>
            <a:ext cx="3328560" cy="1827360"/>
            <a:chOff x="61489" y="479419"/>
            <a:chExt cx="3328560" cy="18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09007B-55AF-46F7-8B51-EA373DCF2717}"/>
                    </a:ext>
                  </a:extLst>
                </p14:cNvPr>
                <p14:cNvContentPartPr/>
                <p14:nvPr/>
              </p14:nvContentPartPr>
              <p14:xfrm>
                <a:off x="3167209" y="1083499"/>
                <a:ext cx="166680" cy="1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09007B-55AF-46F7-8B51-EA373DCF271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158209" y="1074499"/>
                  <a:ext cx="184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11BE4E-72C5-4588-89D9-BD94C5C2316A}"/>
                    </a:ext>
                  </a:extLst>
                </p14:cNvPr>
                <p14:cNvContentPartPr/>
                <p14:nvPr/>
              </p14:nvContentPartPr>
              <p14:xfrm>
                <a:off x="205849" y="2014459"/>
                <a:ext cx="33120" cy="290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11BE4E-72C5-4588-89D9-BD94C5C2316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96849" y="2005819"/>
                  <a:ext cx="50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D34433-3CB3-46EB-B99A-F102ED7FC568}"/>
                    </a:ext>
                  </a:extLst>
                </p14:cNvPr>
                <p14:cNvContentPartPr/>
                <p14:nvPr/>
              </p14:nvContentPartPr>
              <p14:xfrm>
                <a:off x="209449" y="1957579"/>
                <a:ext cx="243000" cy="34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D34433-3CB3-46EB-B99A-F102ED7FC56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00809" y="1948579"/>
                  <a:ext cx="260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C5671D-61F1-4729-BA74-BD704694E174}"/>
                    </a:ext>
                  </a:extLst>
                </p14:cNvPr>
                <p14:cNvContentPartPr/>
                <p14:nvPr/>
              </p14:nvContentPartPr>
              <p14:xfrm>
                <a:off x="3178369" y="817099"/>
                <a:ext cx="23040" cy="28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C5671D-61F1-4729-BA74-BD704694E17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169729" y="808459"/>
                  <a:ext cx="40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67AE7D-7E2D-4979-981D-E96C6F363CEB}"/>
                    </a:ext>
                  </a:extLst>
                </p14:cNvPr>
                <p14:cNvContentPartPr/>
                <p14:nvPr/>
              </p14:nvContentPartPr>
              <p14:xfrm>
                <a:off x="3244249" y="752659"/>
                <a:ext cx="145800" cy="29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67AE7D-7E2D-4979-981D-E96C6F363CE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35249" y="744019"/>
                  <a:ext cx="163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88E27FE-BD22-415C-B969-ED501B44CB0B}"/>
                    </a:ext>
                  </a:extLst>
                </p14:cNvPr>
                <p14:cNvContentPartPr/>
                <p14:nvPr/>
              </p14:nvContentPartPr>
              <p14:xfrm>
                <a:off x="408529" y="1135699"/>
                <a:ext cx="2810520" cy="1081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88E27FE-BD22-415C-B969-ED501B44CB0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9889" y="1127059"/>
                  <a:ext cx="28281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E48728-8B9B-4EFA-A4A2-0C5493D882BE}"/>
                    </a:ext>
                  </a:extLst>
                </p14:cNvPr>
                <p14:cNvContentPartPr/>
                <p14:nvPr/>
              </p14:nvContentPartPr>
              <p14:xfrm>
                <a:off x="190729" y="781459"/>
                <a:ext cx="19440" cy="29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E48728-8B9B-4EFA-A4A2-0C5493D882B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81729" y="772819"/>
                  <a:ext cx="370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6F393E-596C-4282-A347-090DF02E0883}"/>
                    </a:ext>
                  </a:extLst>
                </p14:cNvPr>
                <p14:cNvContentPartPr/>
                <p14:nvPr/>
              </p14:nvContentPartPr>
              <p14:xfrm>
                <a:off x="210529" y="700819"/>
                <a:ext cx="367560" cy="8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6F393E-596C-4282-A347-090DF02E088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01889" y="691819"/>
                  <a:ext cx="385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B340F7-8559-4E54-B4F2-ED62695D4BA4}"/>
                    </a:ext>
                  </a:extLst>
                </p14:cNvPr>
                <p14:cNvContentPartPr/>
                <p14:nvPr/>
              </p14:nvContentPartPr>
              <p14:xfrm>
                <a:off x="191449" y="1052539"/>
                <a:ext cx="375480" cy="59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B340F7-8559-4E54-B4F2-ED62695D4BA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82449" y="1043539"/>
                  <a:ext cx="393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C6AE19-DBC5-452F-B06C-71E3D9C5A3F5}"/>
                    </a:ext>
                  </a:extLst>
                </p14:cNvPr>
                <p14:cNvContentPartPr/>
                <p14:nvPr/>
              </p14:nvContentPartPr>
              <p14:xfrm>
                <a:off x="543169" y="719179"/>
                <a:ext cx="35280" cy="344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C6AE19-DBC5-452F-B06C-71E3D9C5A3F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34529" y="710179"/>
                  <a:ext cx="52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4DBFE3-288F-49F6-80B8-BE2A97C07AF8}"/>
                    </a:ext>
                  </a:extLst>
                </p14:cNvPr>
                <p14:cNvContentPartPr/>
                <p14:nvPr/>
              </p14:nvContentPartPr>
              <p14:xfrm>
                <a:off x="61489" y="567979"/>
                <a:ext cx="87480" cy="101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4DBFE3-288F-49F6-80B8-BE2A97C07AF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2489" y="559339"/>
                  <a:ext cx="105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0AF335-BEBC-436A-A756-4809A8391924}"/>
                    </a:ext>
                  </a:extLst>
                </p14:cNvPr>
                <p14:cNvContentPartPr/>
                <p14:nvPr/>
              </p14:nvContentPartPr>
              <p14:xfrm>
                <a:off x="178489" y="544219"/>
                <a:ext cx="65160" cy="86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0AF335-BEBC-436A-A756-4809A839192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9489" y="535579"/>
                  <a:ext cx="82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07583B-6893-41C3-A3C2-0997349D7F5F}"/>
                    </a:ext>
                  </a:extLst>
                </p14:cNvPr>
                <p14:cNvContentPartPr/>
                <p14:nvPr/>
              </p14:nvContentPartPr>
              <p14:xfrm>
                <a:off x="290089" y="483379"/>
                <a:ext cx="40680" cy="162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07583B-6893-41C3-A3C2-0997349D7F5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1089" y="474379"/>
                  <a:ext cx="5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58900C-6C5F-4544-A771-4EFCA70EBB3C}"/>
                    </a:ext>
                  </a:extLst>
                </p14:cNvPr>
                <p14:cNvContentPartPr/>
                <p14:nvPr/>
              </p14:nvContentPartPr>
              <p14:xfrm>
                <a:off x="268489" y="546019"/>
                <a:ext cx="79560" cy="35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58900C-6C5F-4544-A771-4EFCA70EBB3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59849" y="537379"/>
                  <a:ext cx="97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EC382F-759D-4F1F-9EB8-A259F87B956D}"/>
                    </a:ext>
                  </a:extLst>
                </p14:cNvPr>
                <p14:cNvContentPartPr/>
                <p14:nvPr/>
              </p14:nvContentPartPr>
              <p14:xfrm>
                <a:off x="367849" y="556459"/>
                <a:ext cx="76320" cy="5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EC382F-759D-4F1F-9EB8-A259F87B956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59209" y="547819"/>
                  <a:ext cx="93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90DB39E-6AE5-4885-AB33-AC3979E2AEAF}"/>
                    </a:ext>
                  </a:extLst>
                </p14:cNvPr>
                <p14:cNvContentPartPr/>
                <p14:nvPr/>
              </p14:nvContentPartPr>
              <p14:xfrm>
                <a:off x="454249" y="527299"/>
                <a:ext cx="70560" cy="5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90DB39E-6AE5-4885-AB33-AC3979E2AE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45249" y="518299"/>
                  <a:ext cx="88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4798BF-C246-4F9A-80AD-91E7135A37E8}"/>
                    </a:ext>
                  </a:extLst>
                </p14:cNvPr>
                <p14:cNvContentPartPr/>
                <p14:nvPr/>
              </p14:nvContentPartPr>
              <p14:xfrm>
                <a:off x="543169" y="531979"/>
                <a:ext cx="82440" cy="77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4798BF-C246-4F9A-80AD-91E7135A37E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34529" y="522979"/>
                  <a:ext cx="100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ED3FD5-D498-437E-8EAF-0135B8A60614}"/>
                    </a:ext>
                  </a:extLst>
                </p14:cNvPr>
                <p14:cNvContentPartPr/>
                <p14:nvPr/>
              </p14:nvContentPartPr>
              <p14:xfrm>
                <a:off x="978409" y="537019"/>
                <a:ext cx="3240" cy="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ED3FD5-D498-437E-8EAF-0135B8A6061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69409" y="528379"/>
                  <a:ext cx="20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C1B5BE9-23F6-4F23-B4E4-75ECF2FD878E}"/>
                    </a:ext>
                  </a:extLst>
                </p14:cNvPr>
                <p14:cNvContentPartPr/>
                <p14:nvPr/>
              </p14:nvContentPartPr>
              <p14:xfrm>
                <a:off x="761329" y="479419"/>
                <a:ext cx="15120" cy="11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C1B5BE9-23F6-4F23-B4E4-75ECF2FD878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52689" y="470419"/>
                  <a:ext cx="3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657D5E5-4D4E-44BE-988D-76FDE04B08C2}"/>
                    </a:ext>
                  </a:extLst>
                </p14:cNvPr>
                <p14:cNvContentPartPr/>
                <p14:nvPr/>
              </p14:nvContentPartPr>
              <p14:xfrm>
                <a:off x="731089" y="544219"/>
                <a:ext cx="78120" cy="7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657D5E5-4D4E-44BE-988D-76FDE04B08C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2089" y="535579"/>
                  <a:ext cx="95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D46E99F-5A49-44EF-9E92-94A8C6212A77}"/>
                    </a:ext>
                  </a:extLst>
                </p14:cNvPr>
                <p14:cNvContentPartPr/>
                <p14:nvPr/>
              </p14:nvContentPartPr>
              <p14:xfrm>
                <a:off x="829009" y="538459"/>
                <a:ext cx="40680" cy="12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D46E99F-5A49-44EF-9E92-94A8C6212A7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20369" y="529459"/>
                  <a:ext cx="58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7E8004-85A1-48EB-9D2D-F1E0D22EAFEF}"/>
                    </a:ext>
                  </a:extLst>
                </p14:cNvPr>
                <p14:cNvContentPartPr/>
                <p14:nvPr/>
              </p14:nvContentPartPr>
              <p14:xfrm>
                <a:off x="836209" y="518299"/>
                <a:ext cx="68040" cy="132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7E8004-85A1-48EB-9D2D-F1E0D22EAFE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27569" y="509659"/>
                  <a:ext cx="85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BC8BF5-2BC2-4C0F-A172-DFE6D4DF052E}"/>
                    </a:ext>
                  </a:extLst>
                </p14:cNvPr>
                <p14:cNvContentPartPr/>
                <p14:nvPr/>
              </p14:nvContentPartPr>
              <p14:xfrm>
                <a:off x="915409" y="524779"/>
                <a:ext cx="71640" cy="12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BC8BF5-2BC2-4C0F-A172-DFE6D4DF052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06409" y="515779"/>
                  <a:ext cx="89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93305E-BA03-4E0A-9BD0-D214A5A2CA1D}"/>
                    </a:ext>
                  </a:extLst>
                </p14:cNvPr>
                <p14:cNvContentPartPr/>
                <p14:nvPr/>
              </p14:nvContentPartPr>
              <p14:xfrm>
                <a:off x="1027369" y="491659"/>
                <a:ext cx="66600" cy="82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93305E-BA03-4E0A-9BD0-D214A5A2CA1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18729" y="483019"/>
                  <a:ext cx="8424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467</Words>
  <Application>Microsoft Office PowerPoint</Application>
  <PresentationFormat>On-screen Show (16:9)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CSE 11  Accelerated Intro to Programming Lecture 3</vt:lpstr>
      <vt:lpstr>Announcements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181</cp:revision>
  <dcterms:modified xsi:type="dcterms:W3CDTF">2021-04-02T16:57:24Z</dcterms:modified>
</cp:coreProperties>
</file>