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1" r:id="rId11"/>
    <p:sldId id="480" r:id="rId12"/>
    <p:sldId id="457" r:id="rId13"/>
    <p:sldId id="482" r:id="rId14"/>
    <p:sldId id="48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6036" autoAdjust="0"/>
  </p:normalViewPr>
  <p:slideViewPr>
    <p:cSldViewPr snapToGrid="0">
      <p:cViewPr varScale="1">
        <p:scale>
          <a:sx n="115" d="100"/>
          <a:sy n="115" d="100"/>
        </p:scale>
        <p:origin x="57" y="4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34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21 10160 0 0,'0'0'920'0'0,"-8"-21"10532"0"0,4 36-9059 0 0,1-1-2327 0 0,-9 29 364 0 0,1 1-1 0 0,-6 54 0 0 0,13-65-367 0 0,1-13 14 0 0,-1 25 0 0 0,3-24-70 0 0,-4 28 1 0 0,-2 4-10 0 0,-2 36 67 0 0,-2 7 0 0 0,10-93-57 0 0,0 0-1 0 0,0 1 1 0 0,0-1 0 0 0,-1 0-1 0 0,1 1 1 0 0,-3 2-1 0 0,-2 7 23 0 0,6-13-20 0 0,0 1-1 0 0,0-1 1 0 0,-1 1 0 0 0,1-1 0 0 0,0 1 0 0 0,0-1 0 0 0,-1 0-1 0 0,1 1 1 0 0,0-1 0 0 0,-1 1 0 0 0,1-1 0 0 0,-1 0-1 0 0,1 1 1 0 0,0-1 0 0 0,-1 0 0 0 0,1 0 0 0 0,-1 1-1 0 0,1-1 1 0 0,-1 0 0 0 0,1 0 0 0 0,-1 0 0 0 0,1 1-1 0 0,-1-1 1 0 0,1 0 0 0 0,-1 0 0 0 0,1 0 0 0 0,-1 0-1 0 0,0 0 1 0 0,-1 0 14 0 0,1-1-1 0 0,-1 1 0 0 0,0 0 1 0 0,0-1-1 0 0,1 0 0 0 0,-1 1 1 0 0,1-1-1 0 0,-4-2 0 0 0,0 0 47 0 0,0-1 0 0 0,0 1 0 0 0,-8-10 0 0 0,-7-12 534 0 0,-29-46 0 0 0,27 36-144 0 0,13 26-352 0 0,3 9 60 0 0,5 1-153 0 0,0 0 0 0 0,1 0 0 0 0,-1 0 0 0 0,0 0-1 0 0,1 0 1 0 0,-1 0 0 0 0,1 1 0 0 0,-1-1 0 0 0,1 0 0 0 0,0 0 0 0 0,-1 0 0 0 0,1 1-1 0 0,0-1 1 0 0,0 0 0 0 0,0 3 0 0 0,-1 16-24 0 0,2 1 0 0 0,0 0 0 0 0,1-1 0 0 0,1 1 0 0 0,0-1 0 0 0,2 1 0 0 0,9 24 0 0 0,-13-42 20 0 0,1 1-1 0 0,-1-1 0 0 0,1 0 1 0 0,0 1-1 0 0,0-1 1 0 0,0 0-1 0 0,0 0 1 0 0,1 0-1 0 0,-1-1 1 0 0,1 1-1 0 0,3 3 0 0 0,-4-5-1 0 0,0 0-1 0 0,0 0 1 0 0,-1 0-1 0 0,1 0 0 0 0,0 0 1 0 0,0-1-1 0 0,0 1 0 0 0,0 0 1 0 0,0-1-1 0 0,0 0 0 0 0,0 1 1 0 0,0-1-1 0 0,0 0 1 0 0,0 0-1 0 0,0 0 0 0 0,0 0 1 0 0,0-1-1 0 0,0 1 0 0 0,0 0 1 0 0,0-1-1 0 0,0 1 0 0 0,3-2 1 0 0,8-3 106 0 0,0-1 0 0 0,-1 0 0 0 0,1-1-1 0 0,-1 0 1 0 0,-1-1 0 0 0,0 0 0 0 0,0 0 0 0 0,10-12 0 0 0,11-15 10 0 0,-27 31-148 0 0,-4 3-253 0 0,0 1 0 0 0,0-1 1 0 0,1 0-1 0 0,-1 1 0 0 0,0-1 0 0 0,0 1 0 0 0,1 0 0 0 0,-1-1 0 0 0,0 1 1 0 0,1 0-1 0 0,-1 0 0 0 0,0-1 0 0 0,1 1 0 0 0,-1 1 0 0 0,1-1 0 0 0,-1 0 1 0 0,0 0-1 0 0,2 1 0 0 0,-1-1-505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 2760 0 0,'0'-3'9323'0'0,"0"-10"2337"0"0,1 16-11502 0 0,0 1 1 0 0,-1-1-1 0 0,1 1 0 0 0,-1-1 0 0 0,0 1 1 0 0,0-1-1 0 0,0 0 0 0 0,-1 1 0 0 0,0 4 0 0 0,-11 34 540 0 0,6-22-90 0 0,0 2-259 0 0,2-10-432 0 0,0 1 1 0 0,1 0-1 0 0,1 0 1 0 0,-2 16-1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2760 0 0,'-11'-1'12354'0'0,"6"2"-12264"0"0,3 0 37 0 0,0 1 0 0 0,-1-1 0 0 0,1 1 1 0 0,0-1-1 0 0,0 1 0 0 0,0 0 1 0 0,1 0-1 0 0,-1 0 0 0 0,0 0 0 0 0,1 0 1 0 0,-1 0-1 0 0,-1 5 0 0 0,-14 34 471 0 0,10-20-479 0 0,-2 2 278 0 0,1 1 0 0 0,1 0-1 0 0,2 0 1 0 0,-5 41-1 0 0,10-60-325 0 0,-1-1 0 0 0,1 1 1 0 0,1 0-1 0 0,-1 0 0 0 0,1-1 0 0 0,0 1 0 0 0,0 0 1 0 0,0-1-1 0 0,0 1 0 0 0,1-1 0 0 0,0 1 0 0 0,0-1 0 0 0,4 8 1 0 0,-4-10-30 0 0,1 1 1 0 0,-1 0 0 0 0,0 0-1 0 0,1-1 1 0 0,-1 0-1 0 0,1 1 1 0 0,0-1 0 0 0,-1 0-1 0 0,1 0 1 0 0,0-1 0 0 0,1 1-1 0 0,-1 0 1 0 0,0-1 0 0 0,0 0-1 0 0,1 0 1 0 0,-1 0-1 0 0,0 0 1 0 0,1 0 0 0 0,3-1-1 0 0,8 1 332 0 0,0-2 1 0 0,0 0-1 0 0,23-4 0 0 0,-20 1 497 0 0,33 0 1 0 0,-51 4-854 0 0,1 0 0 0 0,-1 1-1 0 0,1-1 1 0 0,0 0 0 0 0,-1 0-1 0 0,1 1 1 0 0,0-1 0 0 0,-1 0-1 0 0,1 1 1 0 0,-1-1 0 0 0,1 0 0 0 0,-1 1-1 0 0,1-1 1 0 0,-1 1 0 0 0,1-1-1 0 0,-1 1 1 0 0,0-1 0 0 0,1 1-1 0 0,-1-1 1 0 0,0 1 0 0 0,1 0-1 0 0,-1-1 1 0 0,0 1 0 0 0,1-1-1 0 0,-1 1 1 0 0,0 0 0 0 0,0-1-1 0 0,0 2 1 0 0,2 19 237 0 0,-4-18-228 0 0,1 0 1 0 0,0 0-1 0 0,-1 0 0 0 0,1 0 0 0 0,-1 0 0 0 0,0 0 0 0 0,0 0 1 0 0,0-1-1 0 0,-1 1 0 0 0,1-1 0 0 0,0 0 0 0 0,-1 1 0 0 0,-5 2 0 0 0,-8 9 73 0 0,-12 13-207 0 0,-59 44 0 0 0,63-55-1884 0 0,-38 20-1 0 0,47-28 465 0 0,4-1-37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31 14280 0 0,'0'-7'1272'0'0,"-3"1"-1016"0"0,0-1-256 0 0,-2 2 0 0 0,-1 2 288 0 0,0 1 623 0 0,-2 2-1606 0 0,3 12-2073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 2760 0 0,'0'0'7526'0'0,"7"-3"-5827"0"0,4-4 3075 0 0,-6 4-678 0 0,-4 8-3927 0 0,0 0 0 0 0,-1 0-1 0 0,0 0 1 0 0,0 0-1 0 0,-1 0 1 0 0,1 0-1 0 0,-1 0 1 0 0,0 0 0 0 0,0 0-1 0 0,-1 0 1 0 0,-2 5-1 0 0,-4 23 63 0 0,-16 102 49 0 0,17-98-287 0 0,3-23-71 0 0,1 0-1 0 0,0 1 1 0 0,2 0-1 0 0,0-1 1 0 0,1 27-1 0 0,6-23-3642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3680 0 0,'-25'18'790'0'0,"-29"15"0"0"0,28-18 5948 0 0,-35 27-1 0 0,60-42-6675 0 0,-1 2 77 0 0,1-1 0 0 0,-1 0 0 0 0,0 0 0 0 0,1 1 0 0 0,0-1 0 0 0,-1 0 0 0 0,1 1 0 0 0,0 0 1 0 0,-1-1-1 0 0,1 1 0 0 0,0 0 0 0 0,0 0 0 0 0,0-1 0 0 0,1 1 0 0 0,-2 4 0 0 0,2-5-121 0 0,1 0 0 0 0,-1-1 0 0 0,1 1 0 0 0,0 0-1 0 0,-1 0 1 0 0,1 0 0 0 0,0-1 0 0 0,0 1 0 0 0,-1 0 0 0 0,1-1 0 0 0,0 1 0 0 0,0 0 0 0 0,0-1-1 0 0,0 1 1 0 0,0-1 0 0 0,0 0 0 0 0,0 1 0 0 0,0-1 0 0 0,0 0 0 0 0,0 1 0 0 0,2-1 0 0 0,-1 1 24 0 0,10 1 97 0 0,0 0 0 0 0,0 0 1 0 0,1-2-1 0 0,-1 1 0 0 0,0-1 0 0 0,1-1 0 0 0,18-3 1 0 0,30-1 413 0 0,-53 5-492 0 0,25 1 192 0 0,-31-1-248 0 0,0 0 0 0 0,0 0-1 0 0,-1 1 1 0 0,1-1 0 0 0,0 1 0 0 0,-1-1 0 0 0,1 1 0 0 0,0 0-1 0 0,-1-1 1 0 0,1 1 0 0 0,-1 0 0 0 0,1 0 0 0 0,-1 0-1 0 0,3 2 1 0 0,-3-1-5 0 0,0-1 0 0 0,-1 0 0 0 0,1 1 0 0 0,0-1 0 0 0,-1 1 0 0 0,1-1 0 0 0,-1 1 0 0 0,1-1 0 0 0,-1 1 0 0 0,0-1 0 0 0,0 1 0 0 0,0-1 0 0 0,0 1 0 0 0,0-1 0 0 0,0 1 0 0 0,0 0 0 0 0,0-1 0 0 0,-1 1 0 0 0,1-1 0 0 0,-1 3 0 0 0,0-1 0 0 0,-1 1 0 0 0,1-1 0 0 0,-1 1 0 0 0,0-1 0 0 0,0 1 0 0 0,-5 5 0 0 0,-21 24 4 0 0,-50 55 95 0 0,11-31-179 0 0,19-25-4119 0 0,34-22-2952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1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2 2760 0 0,'0'0'469'0'0,"-16"-1"6304"0"0,12 0-6619 0 0,1 1-1 0 0,-1 0 1 0 0,1 0-1 0 0,-1 1 1 0 0,1-1-1 0 0,0 1 1 0 0,-1 0-1 0 0,1-1 0 0 0,-1 2 1 0 0,1-1-1 0 0,0 0 1 0 0,0 1-1 0 0,-4 1 1 0 0,0 1 161 0 0,0 1 0 0 0,0 0 1 0 0,0 0-1 0 0,-7 7 1 0 0,-98 93 2599 0 0,101-94-2499 0 0,1 0-1 0 0,0 1 0 0 0,-9 14 1 0 0,15-19-79 0 0,0 0 0 0 0,0 0 0 0 0,0 0 0 0 0,1 0 1 0 0,0 1-1 0 0,1 0 0 0 0,-3 10 0 0 0,5-17-301 0 0,0 0 0 0 0,0 0 0 0 0,0 0 1 0 0,0-1-1 0 0,0 1 0 0 0,0 0 0 0 0,0 0 0 0 0,0 0 0 0 0,1-1 0 0 0,-1 1 1 0 0,0 0-1 0 0,1 0 0 0 0,-1-1 0 0 0,0 1 0 0 0,1 0 0 0 0,-1-1 0 0 0,1 1 1 0 0,-1 0-1 0 0,1-1 0 0 0,-1 1 0 0 0,1-1 0 0 0,-1 1 0 0 0,1-1 0 0 0,-1 1 1 0 0,1-1-1 0 0,0 1 0 0 0,-1-1 0 0 0,1 0 0 0 0,0 1 0 0 0,0-1 0 0 0,-1 0 1 0 0,1 1-1 0 0,0-1 0 0 0,0 0 0 0 0,-1 0 0 0 0,1 0 0 0 0,2 0 0 0 0,-1 1 25 0 0,1-1 0 0 0,-1 0 0 0 0,1 0-1 0 0,0 0 1 0 0,-1 0 0 0 0,1 0-1 0 0,0-1 1 0 0,-1 1 0 0 0,1-1 0 0 0,2-1-1 0 0,8-6 130 0 0,0 0-1 0 0,-1-1 0 0 0,0 0 0 0 0,-1-1 1 0 0,20-22-1 0 0,-5 6 103 0 0,-14 14-104 0 0,32-28 458 0 0,-39 36-546 0 0,-1 1 0 0 0,1 0 0 0 0,0 0 0 0 0,0 0 0 0 0,0 1 0 0 0,0 0 0 0 0,1 0 0 0 0,5-2 0 0 0,-10 4-106 0 0,0 0 0 0 0,0 0 0 0 0,0 0 0 0 0,0 0 0 0 0,1 0 0 0 0,-1 0 0 0 0,0 0 0 0 0,0 0 0 0 0,0 0 0 0 0,0 0 1 0 0,0 1-1 0 0,0-1 0 0 0,0 0 0 0 0,0 1 0 0 0,0-1 0 0 0,0 1 0 0 0,0-1 0 0 0,0 1 0 0 0,0-1 0 0 0,0 1 0 0 0,-1 0 1 0 0,1-1-1 0 0,0 1 0 0 0,0 0 0 0 0,0 1 0 0 0,2 2-53 0 0,0 0 1 0 0,-1 0-1 0 0,0 0 1 0 0,3 8-1 0 0,5 10-60 0 0,-7-18-96 0 0,-1 0 1 0 0,1-1-1 0 0,0 1 0 0 0,0-1 1 0 0,0 1-1 0 0,1-1 0 0 0,-1 0 0 0 0,1 0 1 0 0,0-1-1 0 0,-1 1 0 0 0,1-1 0 0 0,0 0 1 0 0,1 0-1 0 0,-1 0 0 0 0,0 0 0 0 0,0-1 1 0 0,6 2-1 0 0,10 0-1760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3680 0 0,'0'0'13159'0'0,"3"6"-12345"0"0,0 2-607 0 0,0 0 0 0 0,0 0 0 0 0,-1 0 0 0 0,0 0-1 0 0,0 1 1 0 0,0 9 0 0 0,3 14 361 0 0,-1-7-36 0 0,2 45 0 0 0,-4-42 445 0 0,5 32 0 0 0,-7-60-951 0 0,0 1 0 0 0,0-1 0 0 0,0 0 0 0 0,0 0 0 0 0,0 0 0 0 0,0 0 0 0 0,0 0 0 0 0,1 0 0 0 0,-1 0 0 0 0,0 0 0 0 0,0 1-1 0 0,0-1 1 0 0,0 0 0 0 0,0 0 0 0 0,0 0 0 0 0,0 0 0 0 0,0 0 0 0 0,0 0 0 0 0,0 0 0 0 0,0 0 0 0 0,0 0 0 0 0,0 1 0 0 0,0-1 0 0 0,0 0-1 0 0,0 0 1 0 0,1 0 0 0 0,-1 0 0 0 0,0 0 0 0 0,0 0 0 0 0,0 0 0 0 0,0 0 0 0 0,0 0 0 0 0,0 0 0 0 0,0 0 0 0 0,0 0 0 0 0,1 0 0 0 0,-1 0 0 0 0,0 0-1 0 0,0 0 1 0 0,0 0 0 0 0,0 0 0 0 0,0 0 0 0 0,0 0 0 0 0,0 0 0 0 0,1 0 0 0 0,-1 0 0 0 0,0 0 0 0 0,0 0 0 0 0,0 0 0 0 0,0 0 0 0 0,0 0 0 0 0,0 0-1 0 0,0 0 1 0 0,0 0 0 0 0,0 0 0 0 0,1 0 0 0 0,-1-1 0 0 0,0 1 0 0 0,0 0 0 0 0,0 0 0 0 0,0 0 0 0 0,0 0 0 0 0,0 0 0 0 0,0 0 0 0 0,0 0-1 0 0,8-12 595 0 0,6-16-63 0 0,47-85 343 0 0,-49 86-880 0 0,36-76-341 0 0,-38 86-587 0 0,0 1 0 0 0,0 0 0 0 0,24-27 0 0 0,-34 43 871 0 0,2-3-561 0 0,1 1 0 0 0,-1-1 0 0 0,1 1 0 0 0,-1 0-1 0 0,1 0 1 0 0,6-4 0 0 0,4 1-6264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2760 0 0,'-3'1'967'0'0,"-15"2"7527"0"0,14-2-8238 0 0,-11 2 1572 0 0,13-3-1612 0 0,0 0 0 0 0,-1 0 0 0 0,1 1 1 0 0,0-1-1 0 0,0 1 0 0 0,0 0 0 0 0,0 0 1 0 0,0 0-1 0 0,0 0 0 0 0,0 0 0 0 0,-3 2 0 0 0,-1 2 218 0 0,0 1 0 0 0,0 0 0 0 0,1 0 0 0 0,0 0 0 0 0,0 0 0 0 0,1 1 0 0 0,-1 0 0 0 0,-3 8 0 0 0,3-4-145 0 0,1 0 1 0 0,0 0-1 0 0,0 0 0 0 0,1 0 0 0 0,-2 12 1 0 0,5-22-274 0 0,0 0-1 0 0,0 0 1 0 0,0 0 0 0 0,0 0 0 0 0,0 1 0 0 0,0-1 0 0 0,0 0 0 0 0,0 0 0 0 0,0 0 0 0 0,0 0 0 0 0,1 0 0 0 0,-1 0 0 0 0,0-1-1 0 0,1 1 1 0 0,-1 0 0 0 0,1 0 0 0 0,-1 0 0 0 0,1 0 0 0 0,-1 0 0 0 0,1 0 0 0 0,-1-1 0 0 0,1 1 0 0 0,0 0 0 0 0,0 0-1 0 0,-1-1 1 0 0,1 1 0 0 0,0-1 0 0 0,0 1 0 0 0,0-1 0 0 0,0 1 0 0 0,0-1 0 0 0,0 1 0 0 0,0-1 0 0 0,0 0 0 0 0,0 1-1 0 0,0-1 1 0 0,0 0 0 0 0,0 0 0 0 0,0 0 0 0 0,0 0 0 0 0,0 0 0 0 0,0 0 0 0 0,0 0 0 0 0,0 0 0 0 0,0 0 0 0 0,0-1-1 0 0,0 1 1 0 0,0 0 0 0 0,0 0 0 0 0,0-1 0 0 0,0 1 0 0 0,-1-1 0 0 0,1 1 0 0 0,0-1 0 0 0,0 1 0 0 0,0-1 0 0 0,0 0 0 0 0,-1 1-1 0 0,1-1 1 0 0,1-2 0 0 0,12-12 261 0 0,0-2 0 0 0,-1 0 0 0 0,-1 0 0 0 0,0-1 0 0 0,-1-1 0 0 0,8-21 0 0 0,-11 28-403 0 0,3-9-155 0 0,-10 21 280 0 0,-1 0-1 0 0,0 0 0 0 0,0 0 1 0 0,0 0-1 0 0,0 0 1 0 0,1 0-1 0 0,-1 0 0 0 0,0 0 1 0 0,0 0-1 0 0,0 0 1 0 0,0 0-1 0 0,1 0 0 0 0,-1 0 1 0 0,0 0-1 0 0,0 0 0 0 0,0 0 1 0 0,0 0-1 0 0,1 0 1 0 0,-1 0-1 0 0,0 0 0 0 0,0 0 1 0 0,0 1-1 0 0,0-1 1 0 0,0 0-1 0 0,1 0 0 0 0,-1 0 1 0 0,0 0-1 0 0,0 0 1 0 0,0 0-1 0 0,0 1 0 0 0,0-1 1 0 0,0 0-1 0 0,0 0 1 0 0,0 0-1 0 0,1 0 0 0 0,-1 0 1 0 0,0 1-1 0 0,0-1 0 0 0,0 0 1 0 0,4 7-7 0 0,0 2-75 0 0,-2 0-1 0 0,1-1 0 0 0,-1 1 0 0 0,-1 0 1 0 0,0 1-1 0 0,0-1 0 0 0,-1 0 1 0 0,0 11-1 0 0,0-11-825 0 0,0-8 820 0 0,0-1 0 0 0,0 0 0 0 0,0 0 1 0 0,0 0-1 0 0,0 1 0 0 0,0-1 0 0 0,1 0 0 0 0,-1 0 1 0 0,0 0-1 0 0,0 1 0 0 0,0-1 0 0 0,1 0 1 0 0,-1 0-1 0 0,0 0 0 0 0,0 0 0 0 0,0 0 1 0 0,1 0-1 0 0,-1 1 0 0 0,0-1 0 0 0,0 0 0 0 0,0 0 1 0 0,1 0-1 0 0,-1 0 0 0 0,0 0 0 0 0,0 0 1 0 0,1 0-1 0 0,-1 0 0 0 0,0 0 0 0 0,0 0 1 0 0,1 0-1 0 0,-1 0 0 0 0,0 0 0 0 0,1 0 0 0 0,6-1-1399 0 0,2-4-964 0 0,-1-2-3690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15664 0 0,'-20'27'2642'0'0,"16"-15"-2116"0"0,1-1 1 0 0,0 1-1 0 0,0-1 0 0 0,2 1 0 0 0,-2 17 1 0 0,0-2-520 0 0,-2 24-7 0 0,-20 127 0 0 0,22-165 0 0 0,2 0 0 0 0,-1 0 0 0 0,2 0 0 0 0,0 21 0 0 0,1-32-82 0 0,-1-1 1 0 0,0 1-1 0 0,1 0 0 0 0,-1 0 0 0 0,1 0 0 0 0,0 0 0 0 0,0-1 0 0 0,0 1 0 0 0,-1 0 0 0 0,4 2 0 0 0,-4-3-567 0 0,1 0-1 0 0,0 0 0 0 0,0 0 0 0 0,0 0 1 0 0,1 0-1 0 0,-1 0 0 0 0,0-1 1 0 0,0 1-1 0 0,0 0 0 0 0,2 0 1 0 0,5 1-5151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3224 0 0,'-3'1'10691'0'0,"-8"6"-9145"0"0,8 0-1200 0 0,0 0 0 0 0,0 0 0 0 0,1 1-1 0 0,-1-1 1 0 0,2 1 0 0 0,-1-1 0 0 0,0 13 0 0 0,1 2-12 0 0,2 32-1 0 0,0-48-214 0 0,-1-1-1 0 0,1 1 0 0 0,0 0 0 0 0,1-1 1 0 0,-1 1-1 0 0,1-1 0 0 0,5 10 0 0 0,-6-13-70 0 0,0-1 0 0 0,0 1-1 0 0,0 0 1 0 0,0-1-1 0 0,0 1 1 0 0,0-1-1 0 0,1 1 1 0 0,-1-1 0 0 0,1 0-1 0 0,-1 1 1 0 0,1-1-1 0 0,-1 0 1 0 0,1 0-1 0 0,0 0 1 0 0,-1 0-1 0 0,1 0 1 0 0,0-1 0 0 0,0 1-1 0 0,0 0 1 0 0,0-1-1 0 0,-1 1 1 0 0,1-1-1 0 0,0 0 1 0 0,0 0-1 0 0,4 0 1 0 0,-1 0-8 0 0,0-1 1 0 0,0 0-1 0 0,0-1 0 0 0,0 1 0 0 0,0-1 1 0 0,-1 0-1 0 0,1 0 0 0 0,0-1 1 0 0,-1 1-1 0 0,0-1 0 0 0,1 0 0 0 0,-1 0 1 0 0,4-4-1 0 0,4-5 286 0 0,-1-1 0 0 0,16-22 1 0 0,3-3 475 0 0,31-43-394 0 0,-60 80 136 0 0,1 1-530 0 0,-1 1-1 0 0,0-1 0 0 0,0 0 1 0 0,0 1-1 0 0,0-1 1 0 0,0 1-1 0 0,0-1 0 0 0,0 1 1 0 0,0 0-1 0 0,0-1 1 0 0,-1 1-1 0 0,1 0 1 0 0,0 0-1 0 0,0 0 0 0 0,0-1 1 0 0,-1 1-1 0 0,1 0 1 0 0,0 0-1 0 0,-1 0 0 0 0,1 0 1 0 0,-1 0-1 0 0,1 0 1 0 0,-1 0-1 0 0,0 0 0 0 0,1 0 1 0 0,-1 1-1 0 0,0-1 1 0 0,0 2-1 0 0,2 4 36 0 0,-1 0 0 0 0,0 0-1 0 0,-1 10 1 0 0,-1 21 22 0 0,0-25 34 0 0,0 0-1 0 0,1 1 0 0 0,3 17 0 0 0,-2-21-208 0 0,-1-9-9 0 0,0 1-1 0 0,0-1 1 0 0,0 0 0 0 0,0 0 0 0 0,0 1 0 0 0,1-1 0 0 0,-1 0 0 0 0,0 0 0 0 0,1 1 0 0 0,-1-1 0 0 0,1 0 0 0 0,-1 0 0 0 0,1 0 0 0 0,-1 0 0 0 0,1 0 0 0 0,0 0-1 0 0,-1 0 1 0 0,1 0 0 0 0,0 0 0 0 0,0 0 0 0 0,0 0 0 0 0,0 0 0 0 0,0 0 0 0 0,0-1 0 0 0,0 1 0 0 0,0 0 0 0 0,2 0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8752 0 0,'0'0'2262'0'0,"7"-9"2202"0"0,41-47-2818 0 0,40-62 0 0 0,-83 112-1632 0 0,-1-1-1 0 0,0 0 1 0 0,0 0-1 0 0,0 0 1 0 0,-1 0 0 0 0,0 0-1 0 0,-1-1 1 0 0,0 1-1 0 0,0-1 1 0 0,1-11-1 0 0,-3 18-11 0 0,0 1-1 0 0,0 0 0 0 0,0-1 1 0 0,0 1-1 0 0,0 0 0 0 0,0 0 1 0 0,0-1-1 0 0,0 1 0 0 0,0 0 1 0 0,0-1-1 0 0,0 1 0 0 0,0 0 1 0 0,0-1-1 0 0,0 1 0 0 0,0 0 1 0 0,0 0-1 0 0,0-1 0 0 0,-1 1 1 0 0,1 0-1 0 0,0 0 0 0 0,0-1 1 0 0,0 1-1 0 0,-1 0 0 0 0,1 0 1 0 0,0-1-1 0 0,0 1 0 0 0,-1 0 1 0 0,1 0-1 0 0,0 0 0 0 0,0 0 1 0 0,-1 0-1 0 0,1-1 0 0 0,0 1 1 0 0,0 0-1 0 0,-1 0 0 0 0,1 0 0 0 0,0 0 1 0 0,-1 0-1 0 0,1 0 1 0 0,-16 6 26 0 0,-12 15 213 0 0,18-11 14 0 0,1 0 1 0 0,0 0-1 0 0,0 2 1 0 0,1-1-1 0 0,0 1 1 0 0,1 0-1 0 0,-9 19 0 0 0,9-12 361 0 0,0 0 0 0 0,0 0 0 0 0,2 0 0 0 0,-5 33 0 0 0,9-48-549 0 0,1 1 1 0 0,0-1-1 0 0,0 0 1 0 0,0 1 0 0 0,0-1-1 0 0,1 0 1 0 0,0 1-1 0 0,-1-1 1 0 0,2 0-1 0 0,-1 0 1 0 0,0 0 0 0 0,3 5-1 0 0,-2-6-47 0 0,0 0 0 0 0,0 0 1 0 0,0 0-1 0 0,0-1 0 0 0,0 1 0 0 0,1-1 0 0 0,-1 1 0 0 0,1-1 0 0 0,0 0 0 0 0,-1 0 0 0 0,1 0 0 0 0,0 0 0 0 0,0-1 0 0 0,1 1 0 0 0,3 0 1 0 0,9 3-269 0 0,0-1 0 0 0,1-1 1 0 0,-1-1-1 0 0,1 0 0 0 0,0-1 0 0 0,19-2 1 0 0,-30 1-54 0 0,22 0-846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53 5528 0 0,'-3'-5'488'0'0,"0"-2"-392"0"0,3 2-96 0 0,0 0 0 0 0,-3 0 3072 0 0,1-3 584 0 0,2-1 3927 0 0,-4 4-6399 0 0,1 1 560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 2760 0 0,'10'-14'19630'0'0,"-8"21"-18319"0"0,0-2-1128 0 0,0-1 1 0 0,-1 1-1 0 0,0-1 1 0 0,0 1 0 0 0,0-1-1 0 0,0 1 1 0 0,-1-1-1 0 0,0 1 1 0 0,-1 8 0 0 0,-7 46 541 0 0,3-32-442 0 0,-5 30-180 0 0,-5 46 394 0 0,13-83-2050 0 0,2 31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5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56 20215 0 0,'-11'-15'896'0'0,"6"12"184"0"0,2 1-864 0 0,0 0-216 0 0,-3-3 0 0 0,1-1 0 0 0,-1 1 200 0 0,1 0 0 0 0,-2 1 0 0 0,5-1 0 0 0,-1 2 224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10 741 17503 0 0,'-1'-3'306'0'0,"-1"0"0"0"0,1-1 0 0 0,0 1 0 0 0,-1-1-1 0 0,2 0 1 0 0,-1 1 0 0 0,0-1 0 0 0,1 0 0 0 0,0 1-1 0 0,0-1 1 0 0,0 0 0 0 0,0-3 0 0 0,2-9 472 0 0,7-23 1 0 0,-6 24-386 0 0,1-4-52 0 0,0-4 144 0 0,2 1 1 0 0,0 0-1 0 0,1 1 0 0 0,14-31 1 0 0,-20 51-465 0 0,-1 1 1 0 0,0-1 0 0 0,0 1 0 0 0,1-1 0 0 0,-1 0 0 0 0,0 1 0 0 0,1-1 0 0 0,-1 1 0 0 0,1-1 0 0 0,-1 1 0 0 0,1-1 0 0 0,-1 1-1 0 0,1 0 1 0 0,-1-1 0 0 0,1 1 0 0 0,-1 0 0 0 0,1-1 0 0 0,-1 1 0 0 0,1 0 0 0 0,0-1 0 0 0,-1 1 0 0 0,2 0 0 0 0,-2 0-13 0 0,1 0 1 0 0,-1 0 0 0 0,1 1 0 0 0,0-1 0 0 0,-1 0 0 0 0,1 0 0 0 0,-1 1 0 0 0,1-1-1 0 0,-1 0 1 0 0,1 1 0 0 0,-1-1 0 0 0,0 0 0 0 0,1 1 0 0 0,-1-1 0 0 0,1 1-1 0 0,-1-1 1 0 0,0 1 0 0 0,1-1 0 0 0,-1 2 0 0 0,4 4-6 0 0,-2 1 0 0 0,1 0 0 0 0,2 9-1 0 0,-2-6 57 0 0,10 26 29 0 0,-5-13 86 0 0,11 24 0 0 0,-16-41-100 0 0,0 0-1 0 0,1-1 1 0 0,-1 1-1 0 0,1 0 1 0 0,1-1-1 0 0,-1 0 1 0 0,1 0 0 0 0,8 7-1 0 0,-12-11-53 0 0,0 0 0 0 0,0-1 0 0 0,0 1-1 0 0,0 0 1 0 0,1-1 0 0 0,-1 1 0 0 0,0-1 0 0 0,0 0 0 0 0,0 1-1 0 0,1-1 1 0 0,-1 0 0 0 0,0 0 0 0 0,0 1 0 0 0,1-1 0 0 0,-1 0 0 0 0,0 0-1 0 0,1 0 1 0 0,-1-1 0 0 0,0 1 0 0 0,2 0 0 0 0,-1-1 7 0 0,0 0 0 0 0,1 0 1 0 0,-1 0-1 0 0,0-1 0 0 0,0 1 0 0 0,0 0 1 0 0,0-1-1 0 0,0 1 0 0 0,3-4 1 0 0,0-2 2 0 0,1 1 0 0 0,-1-1 0 0 0,-1 0 1 0 0,1 0-1 0 0,3-9 0 0 0,43-113-2315 0 0,-37 94-834 0 0,-3 4-5591 0 0</inkml:trace>
  <inkml:trace contextRef="#ctx0" brushRef="#br0" timeOffset="1">489 0 16128 0 0,'0'0'1241'0'0,"0"2"-811"0"0,3 10 286 0 0,-1 0 0 0 0,-1 0 0 0 0,0 21-1 0 0,0-4 513 0 0,3 46 1377 0 0,29 328 555 0 0,-31-392-3962 0 0,0 0 0 0 0,1 0 0 0 0,4 11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14280 0 0,'0'0'2927'0'0,"7"-5"-1295"0"0,-2 0 40 0 0,3 1 16 0 0,1 1-912 0 0,0-3-176 0 0,1 2-40 0 0,5 1-8 0 0,-2 1-400 0 0,7-1-88 0 0,0 1-64 0 0,3 2-6608 0 0,2 2-1375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5984 0 0,'-5'-10'467'0'0,"3"8"298"0"0,1 0 1 0 0,0 0 0 0 0,-3-16 13729 0 0,9 21-14356 0 0,-1 1 1 0 0,1-1-1 0 0,-1 1 0 0 0,0 0 0 0 0,0 1 0 0 0,0-1 0 0 0,5 9 0 0 0,4 2 330 0 0,11 16 171 0 0,-19-24-754 0 0,1 1-1 0 0,0-1 1 0 0,0 1-1 0 0,1-2 1 0 0,0 1 0 0 0,0-1-1 0 0,0 0 1 0 0,9 5-1 0 0,-12-9-33 0 0,0 1-173 0 0,0-1 0 0 0,0 0-1 0 0,1 0 1 0 0,-1 0 0 0 0,1 0-1 0 0,-1-1 1 0 0,1 1 0 0 0,6 0-1 0 0,9-2-1562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1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15664 0 0,'-12'9'713'0'0,"0"1"1"0"0,0 0 0 0 0,1 1-1 0 0,-11 12 1 0 0,-8 10 1399 0 0,-203 223 3205 0 0,101-67-6484 0 0,123-172-1261 0 0,0 1-5995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5984 0 0,'0'0'11989'0'0,"11"4"-10379"0"0,3-1-1237 0 0,-1 0 1 0 0,1-1-1 0 0,-1 0 0 0 0,1-1 0 0 0,0-1 0 0 0,20-2 0 0 0,4 1-99 0 0,-33 1-453 0 0,1 0-1 0 0,-1 0 1 0 0,1 0 0 0 0,-1 1 0 0 0,1 0 0 0 0,-1 0 0 0 0,1 1-1 0 0,-1-1 1 0 0,0 1 0 0 0,5 2 0 0 0,-3 1-1000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11520 0 0,'0'0'5103'0'0,"5"3"-2943"0"0,4-1 16 0 0,0-4-1744 0 0,5-1-344 0 0,0 0-88 0 0,6-2 0 0 0,2 0 0 0 0,6 1 0 0 0,-2-4 0 0 0,4 3-5719 0 0,-2 0-1161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2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45 13680 0 0,'0'-5'51'0'0,"0"2"95"0"0,0 1 0 0 0,0 0 0 0 0,0-1 0 0 0,0 1 0 0 0,0 0 0 0 0,-1 0 0 0 0,1-1 0 0 0,-1 1 0 0 0,1 0 0 0 0,-1 0 0 0 0,0 0-1 0 0,0 0 1 0 0,0 0 0 0 0,0 0 0 0 0,-4-5 4148 0 0,0 24-1350 0 0,3-7-2841 0 0,1-1-1 0 0,0 1 1 0 0,0-1 0 0 0,1 0 0 0 0,1 11-1 0 0,0 18 101 0 0,-9 223 779 0 0,10-199-898 0 0,-1-46-1400 0 0,-1-1 0 0 0,0 1 0 0 0,-3 22 0 0 0,2-30-3702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82 8752 0 0,'0'0'193'0'0,"0"0"-164"0"0,0 0 0 0 0,0 0 0 0 0,-1 0-1 0 0,1 0 1 0 0,0 0 0 0 0,0 0 0 0 0,0 0-1 0 0,0 0 1 0 0,0 0 0 0 0,-1 0 0 0 0,1-1-1 0 0,0 1 1 0 0,0 0 0 0 0,0 0 0 0 0,0 0 0 0 0,0 0-1 0 0,0 0 1 0 0,0 0 0 0 0,0 0 0 0 0,0-1-1 0 0,-1 1 1 0 0,1 0 0 0 0,0 0 0 0 0,0 0-1 0 0,0 0 1 0 0,0-3 2135 0 0,10-3 3864 0 0,-5 3-4719 0 0,17-8-176 0 0,1 1-1 0 0,0 1 0 0 0,1 1 1 0 0,0 1-1 0 0,34-6 1 0 0,-22 8-1886 0 0,0 2 0 0 0,0 1 0 0 0,41 4 0 0 0,-45-2-6590 0 0,-15-2 589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9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9584 0 0,'0'0'868'0'0,"0"0"-714"0"0,2 0 320 0 0,0 0 0 0 0,-1 0 0 0 0,1 0 0 0 0,0 0 1 0 0,-1 1-1 0 0,1-1 0 0 0,0 1 0 0 0,-1-1 0 0 0,1 1 0 0 0,0 0 0 0 0,-1-1 0 0 0,1 1 0 0 0,-1 0 0 0 0,3 2 0 0 0,-2-1-301 0 0,-1 0 0 0 0,1-1 0 0 0,-1 1 0 0 0,1 0 0 0 0,-1 0 0 0 0,0 0 0 0 0,0 0 1 0 0,0 0-1 0 0,0 0 0 0 0,1 3 0 0 0,-1 0-120 0 0,0 0 1 0 0,0 0 0 0 0,0 0-1 0 0,0 0 1 0 0,-1 1 0 0 0,0-1-1 0 0,0 0 1 0 0,-2 10-1 0 0,-3 16 415 0 0,1-6 550 0 0,-12 43 0 0 0,15-66-1224 0 0,-5 17 1864 0 0,4-17-247 0 0,2-12-770 0 0,3 0-429 0 0,0 0-1 0 0,1 0 1 0 0,0 1 0 0 0,0-1-1 0 0,1 1 1 0 0,0 0-1 0 0,8-11 1 0 0,3-4 79 0 0,-6 6-120 0 0,2 1-1 0 0,0 0 1 0 0,1 0 0 0 0,0 2-1 0 0,31-28 1 0 0,-40 40-215 0 0,0 1 0 0 0,0-1 0 0 0,0 1-1 0 0,0 0 1 0 0,0 0 0 0 0,1 0 0 0 0,-1 1 0 0 0,1-1 0 0 0,8 0-1 0 0,-11 1-153 0 0,-1 1 0 0 0,1 0 0 0 0,0 0 1 0 0,-1 0-1 0 0,1 0 0 0 0,0 0 0 0 0,-1 0 0 0 0,1 0 0 0 0,-1 1 0 0 0,1-1 0 0 0,0 1 0 0 0,-1-1 0 0 0,1 1 0 0 0,-1-1 0 0 0,1 1 0 0 0,-1 0 0 0 0,0 0 0 0 0,1 0 0 0 0,-1 0 0 0 0,0 0 0 0 0,1 0 0 0 0,-1 0 0 0 0,0 0 0 0 0,0 0 0 0 0,0 1 0 0 0,0-1 0 0 0,0 0 0 0 0,0 1 0 0 0,0-1 1 0 0,-1 1-1 0 0,1-1 0 0 0,0 3 0 0 0,4 18-2014 0 0,-7 1-18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20 12784 0 0,'0'0'586'0'0,"-12"-11"212"0"0,1 2 4847 0 0,3 19-4524 0 0,4 18-689 0 0,2-1 1 0 0,0 1-1 0 0,5 44 1 0 0,-2-46-291 0 0,-1-2-20 0 0,2 0-1 0 0,1 0 1 0 0,0 0-1 0 0,2 0 1 0 0,9 27-1 0 0,-11-45-80 0 0,0 0 0 0 0,0 0 0 0 0,0-1-1 0 0,1 1 1 0 0,-1-1 0 0 0,2 1 0 0 0,-1-1 0 0 0,0-1-1 0 0,11 10 1 0 0,-13-13-21 0 0,-1-1-1 0 0,1 1 1 0 0,-1 0-1 0 0,1-1 1 0 0,0 1-1 0 0,-1-1 1 0 0,1 0-1 0 0,0 1 1 0 0,0-1-1 0 0,-1 0 0 0 0,1 0 1 0 0,0 0-1 0 0,0 0 1 0 0,-1-1-1 0 0,1 1 1 0 0,0 0-1 0 0,-1-1 1 0 0,1 1-1 0 0,0-1 1 0 0,-1 1-1 0 0,3-2 1 0 0,3-2 115 0 0,0 0 0 0 0,0-1 0 0 0,8-6 0 0 0,-10 7-32 0 0,4-5 69 0 0,0 1 0 0 0,-1-2 0 0 0,9-11 0 0 0,6-8 152 0 0,1 0 69 0 0,-15 16-165 0 0,1 1 0 0 0,11-10 0 0 0,-18 19-172 0 0,0 0-1 0 0,0 1 0 0 0,0 0 0 0 0,0-1 1 0 0,1 1-1 0 0,-1 0 0 0 0,0 1 0 0 0,1-1 1 0 0,0 1-1 0 0,-1-1 0 0 0,1 1 0 0 0,0 0 1 0 0,3 0-1 0 0,-5 1-35 0 0,0 0 0 0 0,-1 0 0 0 0,1 0 0 0 0,-1 0 0 0 0,1 0 0 0 0,-1 0 0 0 0,1 1 0 0 0,-1-1 0 0 0,1 1 0 0 0,-1-1 0 0 0,0 1 0 0 0,1-1 0 0 0,-1 1 0 0 0,0 0 0 0 0,1 0 0 0 0,-1 0 0 0 0,2 1 0 0 0,-1 0 16 0 0,0 0-1 0 0,0 1 0 0 0,0-1 0 0 0,0 1 1 0 0,0-1-1 0 0,-1 1 0 0 0,1 0 0 0 0,0 3 0 0 0,2 5 58 0 0,0 1-1 0 0,-1 0 0 0 0,3 16 0 0 0,-5-21-81 0 0,4 51 152 0 0,-1-12-162 0 0,3-21-873 0 0,2-34-5369 0 0,-3 1 4310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4 233 17359 0 0,'0'0'1995'0'0,"6"10"676"0"0,-5-5-2257 0 0,1 0 0 0 0,-1 0 0 0 0,0 0 0 0 0,0 0 1 0 0,0 0-1 0 0,-1 0 0 0 0,0 8 0 0 0,-6 37 849 0 0,2-18-713 0 0,2-7-433 0 0,0-15-227 0 0,1 0-1 0 0,0 0 1 0 0,1 0-1 0 0,0 0 1 0 0,0-1-1 0 0,1 1 1 0 0,0 0-1 0 0,4 11 1 0 0,-2-14-533 0 0</inkml:trace>
  <inkml:trace contextRef="#ctx0" brushRef="#br0" timeOffset="1">15 33 18599 0 0,'-3'-16'824'0'0,"3"12"168"0"0,0-4-792 0 0,-2 6-200 0 0,2 0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2304 0 0,'-8'3'200'0'0,"-7"6"1768"0"0,9-4 904 0 0,1 0-1 0 0,-1 0 1 0 0,1 0-1 0 0,-9 13 1 0 0,3-1 91 0 0,9-14-2760 0 0,1 1 0 0 0,0-1 0 0 0,-1 1 0 0 0,1 0 0 0 0,1-1 0 0 0,-1 1 1 0 0,0 0-1 0 0,1 0 0 0 0,0-1 0 0 0,0 1 0 0 0,0 0 0 0 0,0 0 0 0 0,2 5 0 0 0,-2-7-157 0 0,1 1 0 0 0,0-1-1 0 0,-1 0 1 0 0,1 1-1 0 0,0-1 1 0 0,0 0 0 0 0,0 0-1 0 0,1 0 1 0 0,-1 1-1 0 0,0-1 1 0 0,1-1-1 0 0,-1 1 1 0 0,1 0 0 0 0,0 0-1 0 0,0 0 1 0 0,0-1-1 0 0,0 1 1 0 0,0-1-1 0 0,0 0 1 0 0,0 0 0 0 0,4 2-1 0 0,76 20 2062 0 0,-60-18-2189 0 0,-21-5 139 0 0,0 0 0 0 0,0 0-1 0 0,1 1 1 0 0,-1-1-1 0 0,0 0 1 0 0,0 1-1 0 0,0-1 1 0 0,1 1 0 0 0,-1 0-1 0 0,0-1 1 0 0,0 1-1 0 0,0 0 1 0 0,0-1-1 0 0,0 1 1 0 0,0 0-1 0 0,0 0 1 0 0,-1 0 0 0 0,1 0-1 0 0,0 0 1 0 0,0 0-1 0 0,0 2 1 0 0,-1-2-26 0 0,1 1 0 0 0,-1-1 0 0 0,0 1 0 0 0,0-1 0 0 0,0 1 0 0 0,0 0 0 0 0,-1-1 0 0 0,1 1 0 0 0,0-1 0 0 0,-1 1 0 0 0,1-1 0 0 0,-1 1 0 0 0,1-1 0 0 0,-1 0 0 0 0,0 1 0 0 0,1-1 0 0 0,-2 2 0 0 0,-3 4 10 0 0,1-1 0 0 0,-1-1 0 0 0,0 1 0 0 0,0-1 0 0 0,0 1-1 0 0,-1-2 1 0 0,-7 7 0 0 0,-48 27-58 0 0,35-23-153 0 0,5-3-845 0 0,11-6-408 0 0,1-1 0 0 0,-1 1 0 0 0,-15 14-1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30 9672 0 0,'0'0'14997'0'0,"0"13"-13349"0"0,-2 2-1133 0 0,0-1 1 0 0,1 17 967 0 0,6-43-1079 0 0,5-11-143 0 0,-6 11-562 0 0,1 0 1 0 0,12-21-1 0 0,-6 22-3698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6448 0 0,'3'3'15488'0'0,"4"7"-13362"0"0,15 16-917 0 0,-1 2 0 0 0,31 56 0 0 0,-3-5-1094 0 0,-29-48-36 0 0,-15-21-473 0 0,1-1-1 0 0,0 1 0 0 0,1-1 1 0 0,0-1-1 0 0,0 1 0 0 0,1-1 1 0 0,12 11-1 0 0,-12-15-1236 0 0</inkml:trace>
  <inkml:trace contextRef="#ctx0" brushRef="#br0" timeOffset="1">298 111 19351 0 0,'-9'1'320'0'0,"1"-1"-1"0"0,0 1 0 0 0,0 1 0 0 0,0 0 0 0 0,0 0 1 0 0,0 1-1 0 0,0-1 0 0 0,-11 7 0 0 0,-7 6 1052 0 0,-26 18 0 0 0,17-9 269 0 0,28-20-1517 0 0,-49 34 607 0 0,49-33-1609 0 0,0 2 1 0 0,-11 10-1 0 0,12-7-585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40 8752 0 0,'0'0'793'0'0,"-9"-16"5014"0"0,5-7 3691 0 0,4 23-9411 0 0,3 12 347 0 0,4 21-104 0 0,3 59 0 0 0,-7-45-189 0 0,6 57 158 0 0,-9-98-219 0 0,0-5 223 0 0,0-1-289 0 0,-1 0 0 0 0,0 0 0 0 0,1-1 0 0 0,-1 1 1 0 0,0-1-1 0 0,1 1 0 0 0,-1 0 0 0 0,1-1 0 0 0,-1 1 0 0 0,0-1 1 0 0,1 0-1 0 0,0 1 0 0 0,-1-1 0 0 0,1 1 0 0 0,-1-1 0 0 0,1 0 0 0 0,-1 0 1 0 0,-8-17 89 0 0,5 10-57 0 0,-5-7-45 0 0,2 1 0 0 0,-1-1 0 0 0,2 0 0 0 0,0-1-1 0 0,-5-21 1 0 0,10 35 6 0 0,1 1 0 0 0,-1-1 0 0 0,1 0 1 0 0,0 0-1 0 0,0 0 0 0 0,-1 1 0 0 0,1-1 0 0 0,0 0 0 0 0,0 0 0 0 0,1 0 0 0 0,-1 1 0 0 0,0-1 0 0 0,0 0 0 0 0,1 0 1 0 0,0 1-1 0 0,-1-1 0 0 0,1 0 0 0 0,0 1 0 0 0,-1-1 0 0 0,1 1 0 0 0,0-1 0 0 0,0 1 0 0 0,0-1 0 0 0,1 1 0 0 0,-1-1 0 0 0,0 1 1 0 0,0 0-1 0 0,1 0 0 0 0,2-2 0 0 0,1 0-19 0 0,-1 1 0 0 0,1 0 1 0 0,1 0-1 0 0,-1 0 1 0 0,0 1-1 0 0,0 0 0 0 0,1 0 1 0 0,-1 0-1 0 0,7 0 0 0 0,-11 1 14 0 0,0 1 0 0 0,0-1-1 0 0,0 0 1 0 0,0 1 0 0 0,0-1 0 0 0,0 1 0 0 0,0 0-1 0 0,0-1 1 0 0,0 1 0 0 0,0 0 0 0 0,0-1-1 0 0,0 1 1 0 0,-1 0 0 0 0,1 0 0 0 0,0 0-1 0 0,0 0 1 0 0,-1 0 0 0 0,1 0 0 0 0,-1 0-1 0 0,1 0 1 0 0,-1 0 0 0 0,1 0 0 0 0,-1 0 0 0 0,1 0-1 0 0,-1 0 1 0 0,0 2 0 0 0,0 0 12 0 0,0 0 0 0 0,-1 0 0 0 0,1 1 0 0 0,-1-1 0 0 0,0 0 0 0 0,0 0 0 0 0,0 0 0 0 0,0 0 0 0 0,-1 0 0 0 0,1 0 0 0 0,-1 0 0 0 0,0-1-1 0 0,0 1 1 0 0,0 0 0 0 0,0-1 0 0 0,0 0 0 0 0,-1 1 0 0 0,1-1 0 0 0,-1 0 0 0 0,1 0 0 0 0,-5 2 0 0 0,-5 3 29 0 0,0 0-1 0 0,-1-2 1 0 0,-21 8-1 0 0,33-12-42 0 0,-11 3 274 0 0,10-4 160 0 0,8-1-279 0 0,48-20-142 0 0,-40 15-953 0 0,0 0 0 0 0,0 1-1 0 0,0 1 1 0 0,25-5 0 0 0,-25 7-656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9216 0 0,'12'-9'12127'0'0,"-11"16"-11725"0"0,0-1 0 0 0,-1 1 0 0 0,1 0-1 0 0,-1-1 1 0 0,-1 1 0 0 0,1-1 0 0 0,-1 1-1 0 0,-2 7 1 0 0,1-5-135 0 0,1 0 1 0 0,0 0-1 0 0,0-1 0 0 0,1 12 0 0 0,0-17-226 0 0,1 0 0 0 0,-1 0-1 0 0,1 0 1 0 0,-1-1 0 0 0,1 1 0 0 0,0 0-1 0 0,0 0 1 0 0,1 0 0 0 0,-1-1 0 0 0,0 1-1 0 0,1-1 1 0 0,0 1 0 0 0,-1-1 0 0 0,1 0-1 0 0,0 1 1 0 0,3 1 0 0 0,-3-3-115 0 0,0 1-1 0 0,0-1 1 0 0,0 0 0 0 0,0 0-1 0 0,0 0 1 0 0,0-1 0 0 0,0 1-1 0 0,0 0 1 0 0,0-1-1 0 0,0 1 1 0 0,0-1 0 0 0,1 0-1 0 0,-1 0 1 0 0,0 0 0 0 0,0 0-1 0 0,1 0 1 0 0,-1 0 0 0 0,0-1-1 0 0,0 1 1 0 0,0-1 0 0 0,0 1-1 0 0,4-2 1 0 0,0-1-734 0 0,0 0 0 0 0,0 0 0 0 0,0 0 0 0 0,0-1 0 0 0,0 0 0 0 0,7-7 0 0 0,2-4-967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18079 0 0,'0'0'828'0'0,"-9"10"304"0"0,3-4-801 0 0,1-1-1 0 0,0 1 0 0 0,1-1 0 0 0,-1 1 0 0 0,-7 13 1 0 0,-14 37 1915 0 0,18-38-2076 0 0,-120 307 2824 0 0,123-312-3273 0 0,0 0 0 0 0,1 0-1 0 0,1 1 1 0 0,1-1 0 0 0,-2 19-1 0 0,5-23-1895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41 15664 0 0,'0'0'1417'0'0,"-1"0"-1167"0"0,-3 3-79 0 0,3-3-50 0 0,1 0-1 0 0,0 0 0 0 0,-1 0 1 0 0,1 0-1 0 0,0 1 1 0 0,-1-1-1 0 0,1 0 1 0 0,0 0-1 0 0,-1 0 1 0 0,1 0-1 0 0,0 0 1 0 0,-1 0-1 0 0,1 0 0 0 0,-1 0 1 0 0,1 0-1 0 0,0 0 1 0 0,-1 0-1 0 0,1 0 1 0 0,0 0-1 0 0,-1 0 1 0 0,1 0-1 0 0,0 0 1 0 0,-1-1-1 0 0,1 1 0 0 0,0 0 1 0 0,-1 0-1 0 0,1 0 1 0 0,0 0-1 0 0,-1-1 1 0 0,1 1-1 0 0,0 0 1 0 0,0 0-1 0 0,-1-1 1 0 0,1 1-1 0 0,0 0 0 0 0,0-1 1 0 0,-1 1-1 0 0,1 0 1 0 0,0 0-1 0 0,0-1 1 0 0,0 1-1 0 0,0 0 1 0 0,0-1-1 0 0,-1 1 1 0 0,1-1-1 0 0,0 1 0 0 0,0 0 1 0 0,0-1-1 0 0,-1-19 1925 0 0,1 16-1951 0 0,0-1-230 0 0,6-2-1602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17503 0 0,'-4'15'776'0'0,"1"-5"160"0"0,1 2-744 0 0,-4 1-192 0 0,-2 5 0 0 0,2 1 0 0 0,-2 2 856 0 0,-3-1 136 0 0,2 3 24 0 0,-2-1 8 0 0,-1 1-512 0 0,-1-2-96 0 0,2 0-16 0 0,-1-1-8 0 0,-3 0-624 0 0,2-3-128 0 0,1-2-24 0 0,-1-5-8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13824 0 0,'0'0'1246'0'0,"8"0"-996"0"0,0-1 248 0 0,0 1 1 0 0,-1-2 0 0 0,1 1 0 0 0,-1-1 0 0 0,0 0 0 0 0,1 0 0 0 0,-1-1-1 0 0,7-4 1 0 0,53-32 1675 0 0,-57 33-1934 0 0,-1-1-1 0 0,0 0 1 0 0,12-12-1 0 0,-18 16-163 0 0,-1 1 0 0 0,0-1 0 0 0,1 0 0 0 0,-1 0 0 0 0,0 0 0 0 0,0 0-1 0 0,0-1 1 0 0,-1 1 0 0 0,1 0 0 0 0,-1-1 0 0 0,0 1 0 0 0,0-1 0 0 0,0 0-1 0 0,1-6 1 0 0,-2 9-31 0 0,0 0-1 0 0,0 0 0 0 0,0 0 0 0 0,0 0 1 0 0,0 0-1 0 0,0 0 0 0 0,-1 0 1 0 0,1 0-1 0 0,0 0 0 0 0,-1 0 0 0 0,1 0 1 0 0,0 0-1 0 0,-1 0 0 0 0,1 0 1 0 0,-1 0-1 0 0,0 0 0 0 0,0-1 0 0 0,0 1 2 0 0,1 1 0 0 0,-1 0 0 0 0,1 0 0 0 0,-1-1-1 0 0,1 1 1 0 0,-1 0 0 0 0,0 0 0 0 0,1-1 0 0 0,-1 1-1 0 0,0 0 1 0 0,1 0 0 0 0,-1 0 0 0 0,1 0 0 0 0,-1 0-1 0 0,0 0 1 0 0,1 0 0 0 0,-1 0 0 0 0,0 0 0 0 0,1 0-1 0 0,-1 1 1 0 0,0-1 0 0 0,-3 2 127 0 0,1-1 0 0 0,0 1 0 0 0,0 0 0 0 0,0 0 0 0 0,0 0 0 0 0,0 0 0 0 0,0 0 0 0 0,-3 4-1 0 0,-4 4-144 0 0,1 1 0 0 0,0 0 0 0 0,1 0-1 0 0,0 1 1 0 0,-9 18 0 0 0,14-25-28 0 0,1-1 1 0 0,1 1-1 0 0,-1 0 1 0 0,1 0-1 0 0,-1-1 0 0 0,1 1 1 0 0,1 0-1 0 0,-1 0 1 0 0,1 0-1 0 0,0 0 1 0 0,0 0-1 0 0,0 0 1 0 0,1 0-1 0 0,0 0 0 0 0,-1 0 1 0 0,2 0-1 0 0,-1 0 1 0 0,4 7-1 0 0,-4-10-17 0 0,0 0 0 0 0,0-1 0 0 0,0 1 0 0 0,0 0 0 0 0,0-1 0 0 0,0 1 0 0 0,1-1 0 0 0,-1 1 0 0 0,1-1 0 0 0,-1 0 0 0 0,1 0 1 0 0,0 1-1 0 0,-1-1 0 0 0,1 0 0 0 0,0-1 0 0 0,0 1 0 0 0,2 1 0 0 0,0-1-89 0 0,0 0 1 0 0,0-1 0 0 0,0 1-1 0 0,0-1 1 0 0,0 1-1 0 0,0-1 1 0 0,0-1 0 0 0,4 0-1 0 0,3-1-563 0 0,0 0-1 0 0,0-1 0 0 0,0 0 1 0 0,0-1-1 0 0,12-7 0 0 0,-3 2-7593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0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25 128 9216 0 0,'-1'0'68'0'0,"0"0"1"0"0,0-1 0 0 0,0 1-1 0 0,1 0 1 0 0,-1 0-1 0 0,0-1 1 0 0,0 1 0 0 0,0-1-1 0 0,0 1 1 0 0,1-1-1 0 0,-1 1 1 0 0,0-1 0 0 0,1 0-1 0 0,-1 1 1 0 0,0-1-1 0 0,1 0 1 0 0,-1 1 0 0 0,1-1-1 0 0,-1 0 1 0 0,1 0-1 0 0,-1 0 1 0 0,1 1 0 0 0,-1-1-1 0 0,1-1 1 0 0,-1 0 279 0 0,0 0 1 0 0,1 1 0 0 0,-1-1-1 0 0,1 0 1 0 0,0 1 0 0 0,-1-1-1 0 0,1 0 1 0 0,0 0 0 0 0,0 1-1 0 0,0-1 1 0 0,0 0 0 0 0,1-1 0 0 0,-1 2-247 0 0,0 0 1 0 0,0 1 0 0 0,0-1 0 0 0,0 1-1 0 0,0-1 1 0 0,0 1 0 0 0,0-1 0 0 0,0 1-1 0 0,0-1 1 0 0,0 1 0 0 0,0-1 0 0 0,0 1 0 0 0,0-1-1 0 0,-1 0 1 0 0,1 1 0 0 0,0-1 0 0 0,0 1-1 0 0,-1-1 1 0 0,1 1-45 0 0,-1-1-1 0 0,1 1 0 0 0,0 0 1 0 0,0-1-1 0 0,0 1 0 0 0,0-1 1 0 0,-1 1-1 0 0,1-1 0 0 0,0 1 1 0 0,0 0-1 0 0,0-1 0 0 0,0 1 1 0 0,0-1-1 0 0,0 1 0 0 0,0-1 1 0 0,0 1-1 0 0,0 0 0 0 0,0-1 1 0 0,0 1-1 0 0,0-1 1 0 0,0 1-1 0 0,1-1 0 0 0,-1 1 1 0 0,0 0-1 0 0,0-1 0 0 0,0 1 1 0 0,1 0-1 0 0,-1-1 0 0 0,0 1 1 0 0,0-1-1 0 0,1 1 0 0 0,-1 0 1 0 0,0 0-1 0 0,1-1 0 0 0,8-11 1507 0 0,-8 11-1346 0 0,0-1 1 0 0,0 0-1 0 0,0 0 1 0 0,1 1-1 0 0,-1-1 0 0 0,0 1 1 0 0,1 0-1 0 0,-1-1 0 0 0,1 1 1 0 0,0 0-1 0 0,3-2 0 0 0,6-2 259 0 0,1 0 0 0 0,0 1 0 0 0,0 0-1 0 0,1 1 1 0 0,12-2 0 0 0,1 2 19 0 0,39 0 1 0 0,-62 3-486 0 0,-1 0 1 0 0,0 0-1 0 0,1 0 1 0 0,-1 0-1 0 0,1 1 1 0 0,-1-1 0 0 0,0 1-1 0 0,0-1 1 0 0,1 1-1 0 0,-1 0 1 0 0,0 0-1 0 0,0 0 1 0 0,0 0 0 0 0,0 1-1 0 0,0-1 1 0 0,0 0-1 0 0,0 1 1 0 0,0-1 0 0 0,0 1-1 0 0,1 2 1 0 0,-1-2-3 0 0,-1 1 0 0 0,0-1 0 0 0,0 0 0 0 0,0 1 1 0 0,-1-1-1 0 0,1 0 0 0 0,0 1 0 0 0,-1-1 0 0 0,0 1 0 0 0,0-1 1 0 0,1 1-1 0 0,-1-1 0 0 0,-1 1 0 0 0,1-1 0 0 0,0 1 0 0 0,-1-1 1 0 0,1 0-1 0 0,-1 1 0 0 0,-1 3 0 0 0,-5 10 37 0 0,0-1 0 0 0,-1 0 0 0 0,-1 0 0 0 0,-1-1 0 0 0,0 0 0 0 0,0-1 0 0 0,-16 16 0 0 0,-13 12-34 0 0,38-40 112 0 0,18-3 0 0 0,18-12 80 0 0,-30 12-134 0 0,-1-1 0 0 0,1 1 0 0 0,0 0 0 0 0,1 0 0 0 0,-1 1 0 0 0,0 0 0 0 0,11-2 0 0 0,-15 4-62 0 0,0-1 1 0 0,0 0-1 0 0,1 1 1 0 0,-1-1-1 0 0,0 1 0 0 0,0-1 1 0 0,1 1-1 0 0,-1-1 1 0 0,0 1-1 0 0,0 0 0 0 0,0 0 1 0 0,0-1-1 0 0,0 1 0 0 0,0 0 1 0 0,0 0-1 0 0,0 0 1 0 0,-1 0-1 0 0,1 0 0 0 0,0 0 1 0 0,-1 0-1 0 0,1 0 0 0 0,0 1 1 0 0,-1-1-1 0 0,1 0 1 0 0,-1 0-1 0 0,0 1 0 0 0,1-1 1 0 0,-1 2-1 0 0,1 0 16 0 0,0 1-1 0 0,0 0 1 0 0,-1 0 0 0 0,0 0-1 0 0,1 0 1 0 0,-1 0 0 0 0,-1 0-1 0 0,0 5 1 0 0,-2 7 62 0 0,-1-1 0 0 0,-1 1 0 0 0,0-2 0 0 0,-12 24-1 0 0,16-35-82 0 0,-1 0 0 0 0,0-1 0 0 0,0 0 0 0 0,0 1 0 0 0,-1-1-1 0 0,1 0 1 0 0,-1 0 0 0 0,1 0 0 0 0,-1 0 0 0 0,1 0 0 0 0,-1-1-1 0 0,0 1 1 0 0,-5 1 0 0 0,0 0-218 0 0,0-1-1 0 0,0 0 1 0 0,0 0-1 0 0,-9 0 1 0 0,-1 4-1419 0 0,5 0-260 0 0,-1-4 150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19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73 7488 0 0,'0'0'340'0'0,"-8"0"114"0"0,-7-4 8593 0 0,28 5-7586 0 0,-6-1-1419 0 0,75 7 285 0 0,107 2 748 0 0,-98-1-430 0 0,91 2 274 0 0,-27-1-348 0 0,-121-5-447 0 0,144 18 238 0 0,-136-16-186 0 0,0-2 0 0 0,82-2 0 0 0,7-16 258 0 0,5 0-193 0 0,-84 10-165 0 0,46-1 89 0 0,-62 3 6 0 0,62-11 0 0 0,7 0 187 0 0,22-2-227 0 0,-112 14-95 0 0,105-10 225 0 0,-51 6 32 0 0,62-1-263 0 0,-102 6 197 0 0,-10-1-46 0 0,-1 1 0 0 0,30 4-1 0 0,-41-3-152 0 0,0 0-1 0 0,-1-1 0 0 0,1-1 1 0 0,0 1-1 0 0,0-1 0 0 0,11-2 1 0 0,10-2 82 0 0,38-9 39 0 0,-51 11-92 0 0,21-8 0 0 0,12-2-727 0 0,-43 11 652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4:21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1116 3224 0 0,'0'0'7820'0'0,"8"-15"-7632"0"0,-5-16 279 0 0,-2 7-22 0 0,10-42 710 0 0,3-25-102 0 0,-11 68-840 0 0,8-25 0 0 0,3-21 267 0 0,-6 23-245 0 0,-5 33-190 0 0,-1 1 0 0 0,0-1 1 0 0,-1 1-1 0 0,0-1 1 0 0,-1-13-1 0 0,-1 14 8 0 0,1 1 1 0 0,1-1-1 0 0,0 1 0 0 0,4-22 1 0 0,0 6 66 0 0,-2 11-63 0 0,2 0 0 0 0,6-18 0 0 0,1-4 20 0 0,-6 14-49 0 0,-2 6 64 0 0,1 2 0 0 0,0-1 0 0 0,11-22-1 0 0,7-13 351 0 0,-21 49-464 0 0,0-2 124 0 0,1 0-1 0 0,-1 0 1 0 0,1 0 0 0 0,1 1 0 0 0,-1-1-1 0 0,1 1 1 0 0,3-4 0 0 0,-6 7-28 0 0,0 1-2 0 0,4-2-1 0 0,-2 1-46 0 0,0-1-1 0 0,0 1 1 0 0,0 1-1 0 0,0-1 1 0 0,0 0-1 0 0,0 1 1 0 0,0-1-1 0 0,0 1 1 0 0,0 0-1 0 0,5 1 1 0 0,-6-1-20 0 0,0 0 0 0 0,0 0 1 0 0,0 0-1 0 0,0 0 0 0 0,0 0 0 0 0,0 0 0 0 0,0-1 0 0 0,0 1 1 0 0,0-1-1 0 0,0 1 0 0 0,2-2 0 0 0,2 0 7 0 0,0 0-1 0 0,-1 0 1 0 0,1 1-1 0 0,10-2 1 0 0,13-3 111 0 0,3-3 14 0 0,1 1 0 0 0,1 1 0 0 0,41-1 0 0 0,101 2 124 0 0,-55 4-206 0 0,173-25 73 0 0,-264 21-124 0 0,30-10-1 0 0,9-2 54 0 0,-49 14-28 0 0,111-20 145 0 0,-94 19-62 0 0,10-1 173 0 0,48 0 1 0 0,139 8 87 0 0,-137-9-144 0 0,2 0 105 0 0,-49 9-103 0 0,-1 2 0 0 0,61 14 0 0 0,-63-10-378 0 0,41 9 91 0 0,-78-15 65 0 0,1 0 0 0 0,-1-1 0 0 0,1-1-1 0 0,-1 0 1 0 0,16-1 0 0 0,9 0 242 0 0,-30 0-194 0 0,1 0 0 0 0,0 0-1 0 0,-1 0 1 0 0,1 0-1 0 0,7-4 1 0 0,-7 3 30 0 0,-1 0 1 0 0,1 0-1 0 0,-1 1 1 0 0,1 0-1 0 0,8-1 0 0 0,-13 2-16 0 0,4-1 86 0 0,-5 1-144 0 0,0 0 0 0 0,1 0 0 0 0,-1-1 0 0 0,0 1 0 0 0,1 0 0 0 0,-1 0 0 0 0,0 0 0 0 0,1 0-1 0 0,-1 0 1 0 0,1 0 0 0 0,-1 0 0 0 0,0 0 0 0 0,1 0 0 0 0,-1 0 0 0 0,0 0 0 0 0,1 0 0 0 0,-1 0 0 0 0,0 0 0 0 0,1 0-1 0 0,-1 0 1 0 0,0 0 0 0 0,1 0 0 0 0,-1 1 0 0 0,0-1 0 0 0,1 0 0 0 0,-1 0 0 0 0,0 0 0 0 0,0 1 0 0 0,1-1 0 0 0,-1 0 0 0 0,0 0-1 0 0,1 1 1 0 0,-1-1 0 0 0,0 0 0 0 0,0 0 0 0 0,0 1 0 0 0,1-1 0 0 0,1 4-18 0 0,0 0-1 0 0,-1 0 1 0 0,1 0-1 0 0,-1-1 1 0 0,0 2-1 0 0,0-1 1 0 0,0 0 0 0 0,0 0-1 0 0,-1 0 1 0 0,1 5-1 0 0,3 22-334 0 0,-3-24 448 0 0,0 0 1 0 0,0-1-1 0 0,0 10 0 0 0,0 8-86 0 0,7 99-370 0 0,7 32 218 0 0,-9-98 197 0 0,-4-29 560 0 0,7 32 1 0 0,9 63-367 0 0,-13-85-225 0 0,-2 27 272 0 0,-1-8-251 0 0,3 71-57 0 0,-4-118 1 0 0,-1-8 3 0 0,0-1-1 0 0,1 1 0 0 0,-1 0 0 0 0,0-1 1 0 0,-1 1-1 0 0,1-1 0 0 0,0 1 0 0 0,0 0 1 0 0,-1-1-1 0 0,1 1 0 0 0,-1 2 0 0 0,0-4 203 0 0,1 6 780 0 0,-2-4-916 0 0,1-1 15 0 0,-6-5 48 0 0,-13-24-4523 0 0,8 12-550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1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3224 0 0,'19'-18'22842'0'0,"-14"23"-24723"0"0,-1 0 2210 0 0,-1 0 0 0 0,0 1 0 0 0,0-1 0 0 0,0 1 0 0 0,-1-1 1 0 0,0 1-1 0 0,0 0 0 0 0,0 0 0 0 0,-1 0 0 0 0,2 9 1 0 0,-1 7 154 0 0,-2 35 1 0 0,0-31 222 0 0,-1 65-1367 0 0,-15 124 0 0 0,15-213 158 0 0,1 2 623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20383 0 0,'0'0'1848'0'0,"5"13"-1385"0"0,-2 14 1023 0 0,-2 0-1 0 0,-3 35 1 0 0,0-5-395 0 0,-3 69 165 0 0,1-67-1363 0 0,5 66 0 0 0,2-68 158 0 0,-3-56-109 0 0,0 1 0 0 0,0-1 0 0 0,0 1 0 0 0,0-1-1 0 0,0 1 1 0 0,0 0 0 0 0,0-1 0 0 0,-1 1 0 0 0,1-1 0 0 0,-1 1 0 0 0,1-1 0 0 0,-1 1-1 0 0,1-1 1 0 0,-2 3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 13360 0 0,'-2'-5'862'0'0,"0"3"-784"0"0,0-1 1 0 0,1 0 0 0 0,-1 0 0 0 0,1 0 0 0 0,-2-5-1 0 0,12-10 10438 0 0,6 33-8086 0 0,-12-10-2406 0 0,0 0 0 0 0,1 0 0 0 0,-1 0-1 0 0,-1 1 1 0 0,1-1 0 0 0,2 12-1 0 0,8 37 395 0 0,-6-22 64 0 0,3 18-120 0 0,-7-30-63 0 0,1-1 1 0 0,13 35 0 0 0,-17-53-282 0 0,0-1 1 0 0,1 1-1 0 0,-1-1 0 0 0,0 1 0 0 0,1 0 0 0 0,-1-1 1 0 0,0 1-1 0 0,1-1 0 0 0,-1 1 0 0 0,1-1 0 0 0,-1 1 1 0 0,1-1-1 0 0,0 1 0 0 0,-1-1 0 0 0,1 1 0 0 0,-1-1 1 0 0,1 0-1 0 0,0 1 0 0 0,-1-1 0 0 0,1 0 0 0 0,0 0 1 0 0,-1 0-1 0 0,1 1 0 0 0,0-1 0 0 0,0 0 0 0 0,-1 0 1 0 0,1 0-1 0 0,0 0 0 0 0,-1 0 0 0 0,1 0 0 0 0,0 0 1 0 0,0 0-1 0 0,-1-1 0 0 0,1 1 0 0 0,0 0 0 0 0,-1 0 1 0 0,2-1-1 0 0,2-1 69 0 0,0 0 0 0 0,1 0 0 0 0,-1 0 0 0 0,6-5 0 0 0,-4 3-13 0 0,11-9 107 0 0,-1 0 0 0 0,29-29 0 0 0,-25 23-197 0 0,7-10-25 0 0,-10 12-1318 0 0,29-24 0 0 0,-37 35-114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2760 0 0,'0'0'248'0'0,"-6"6"-248"0"0,0-1 224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 12640 0 0,'0'0'1142'0'0,"-18"4"-368"0"0,-5 6 472 0 0,0 1-1 0 0,1 0 1 0 0,0 2 0 0 0,1 0 0 0 0,0 2 0 0 0,-27 24 0 0 0,25-17-716 0 0,1 0-1 0 0,1 2 0 0 0,1 0 0 0 0,-31 50 0 0 0,46-65-389 0 0,-4 5 145 0 0,0 0 1 0 0,1 2-1 0 0,1-1 0 0 0,1 1 1 0 0,-6 17-1 0 0,12-31-285 0 0,-1-1-1 0 0,1 1 1 0 0,-1-1-1 0 0,1 1 1 0 0,0 0-1 0 0,0-1 0 0 0,0 1 1 0 0,0-1-1 0 0,0 1 1 0 0,0 0-1 0 0,0-1 1 0 0,1 1-1 0 0,-1-1 1 0 0,1 1-1 0 0,-1-1 1 0 0,1 1-1 0 0,-1-1 1 0 0,1 1-1 0 0,0-1 1 0 0,1 3-1 0 0,0-3 8 0 0,-1 0-1 0 0,1 0 1 0 0,-1 0 0 0 0,1 1-1 0 0,-1-2 1 0 0,1 1 0 0 0,0 0-1 0 0,0 0 1 0 0,-1-1 0 0 0,1 1-1 0 0,0 0 1 0 0,0-1 0 0 0,0 0-1 0 0,3 1 1 0 0,6-1 22 0 0,-1-1 1 0 0,1 1-1 0 0,-1-2 1 0 0,0 1-1 0 0,11-4 0 0 0,1-2-249 0 0,0 0-1 0 0,-1-2 0 0 0,22-11 0 0 0,26-17-3615 0 0,-39 20-4693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9 10592 0 0,'-5'-6'964'0'0,"5"6"-893"0"0,-1 0 0 0 0,1-1 1 0 0,0 1-1 0 0,-1 0 0 0 0,1 0 1 0 0,-1-1-1 0 0,1 1 0 0 0,-1 0 1 0 0,1 0-1 0 0,-1 0 0 0 0,1 0 1 0 0,-1 0-1 0 0,1-1 0 0 0,-1 1 1 0 0,1 0-1 0 0,-1 0 0 0 0,1 0 0 0 0,-1 0 1 0 0,1 0-1 0 0,-1 1 0 0 0,1-1 1 0 0,-1 0-1 0 0,1 0 0 0 0,-1 0 1 0 0,0 1-1 0 0,-8 3 3485 0 0,8-3-3093 0 0,-1 0 1 0 0,1 0-1 0 0,0 0 0 0 0,0 1 0 0 0,0-1 1 0 0,0 0-1 0 0,0 1 0 0 0,0-1 0 0 0,1 0 1 0 0,-1 1-1 0 0,0-1 0 0 0,1 1 0 0 0,-1 1 1 0 0,-5 23-667 0 0,4-17 473 0 0,-51 194 1770 0 0,-6 56-1697 0 0,55-234-820 0 0,1-1-1 0 0,1 1 1 0 0,1 0 0 0 0,4 40-1 0 0,-1-53-1132 0 0,3-2-344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 14888 0 0,'0'0'33'0'0,"0"0"1"0"0,0 0 0 0 0,0-1-1 0 0,0 1 1 0 0,0 0 0 0 0,0-1 0 0 0,0 1-1 0 0,0 0 1 0 0,0-1 0 0 0,0 1 0 0 0,0 0-1 0 0,0-1 1 0 0,0 1 0 0 0,0 0-1 0 0,0-1 1 0 0,0 1 0 0 0,-1 0 0 0 0,1 0-1 0 0,0-1 1 0 0,0 1 0 0 0,0 0 0 0 0,0-1-1 0 0,-1 1 1 0 0,1 0 0 0 0,0 0-1 0 0,0-1 1 0 0,-1 1 0 0 0,1 0 0 0 0,0 0-1 0 0,0 0 1 0 0,-1 0 0 0 0,1-1 0 0 0,-11 5 1141 0 0,3 0-838 0 0,4-2-98 0 0,0 1 0 0 0,1-1-1 0 0,-1 1 1 0 0,1 0 0 0 0,0 0 0 0 0,0 0 0 0 0,0 0 0 0 0,0 0 0 0 0,0 1 0 0 0,1-1 0 0 0,-3 5 0 0 0,-1 3 279 0 0,0-1 1 0 0,-7 21-1 0 0,11-24-318 0 0,-3 6 339 0 0,0 0 0 0 0,1 1 1 0 0,0-1-1 0 0,1 1 0 0 0,1 0 1 0 0,-1 16-1 0 0,14-33-266 0 0,-8 2-237 0 0,-1 0 1 0 0,1-1-1 0 0,-1 1 0 0 0,0-1 0 0 0,1 0 1 0 0,-1 1-1 0 0,0-1 0 0 0,0 0 0 0 0,0 0 1 0 0,0-1-1 0 0,-1 1 0 0 0,3-3 0 0 0,16-33 334 0 0,-8 15-99 0 0,-9 17-146 0 0,1 0 0 0 0,0 0-1 0 0,0 1 1 0 0,0 0-1 0 0,1 0 1 0 0,-1 0 0 0 0,1 0-1 0 0,0 1 1 0 0,1 0 0 0 0,-1 0-1 0 0,7-4 1 0 0,-11 8 19 0 0,10 10 160 0 0,-9-7-286 0 0,-1 0 0 0 0,1 0 0 0 0,-1 0 0 0 0,0 0-1 0 0,0 0 1 0 0,0 0 0 0 0,-1 0 0 0 0,1 0 0 0 0,-1 1 0 0 0,1 3 0 0 0,-3 35 104 0 0,0-15-165 0 0,2-22-30 0 0,1 22-99 0 0,-1-26-11 0 0,0 1 0 0 0,0-1 0 0 0,1 0 0 0 0,-1 1 0 0 0,0-1 0 0 0,1 0 0 0 0,-1 0 0 0 0,1 1 0 0 0,-1-1 0 0 0,1 0 0 0 0,-1 0 0 0 0,1 0 0 0 0,0 0 0 0 0,0 0 0 0 0,0 0 0 0 0,1 1 0 0 0,-2-2 15 0 0,1 1-1 0 0,-1-1 1 0 0,1 0 0 0 0,-1 0-1 0 0,1 0 1 0 0,-1 0-1 0 0,1 0 1 0 0,0-1 0 0 0,-1 1-1 0 0,1 0 1 0 0,-1 0-1 0 0,1 0 1 0 0,-1 0-1 0 0,1 0 1 0 0,-1-1 0 0 0,1 1-1 0 0,-1 0 1 0 0,1-1-1 0 0,-1 1 1 0 0,1 0 0 0 0,-1-1-1 0 0,1 1 1 0 0,-1 0-1 0 0,0-1 1 0 0,1 1 0 0 0,-1-1-1 0 0,0 1 1 0 0,1-1-1 0 0,-1 1 1 0 0,0-1-1 0 0,0 1 1 0 0,1-1 0 0 0,1-2-307 0 0,9-11-1701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169 203 13272 0 0,'-5'0'1201'0'0,"-2"0"-965"0"0,1 1 0 0 0,-1 0 0 0 0,1 0 0 0 0,-1 0 1 0 0,1 1-1 0 0,0 0 0 0 0,0 0 0 0 0,0 0 0 0 0,0 1 0 0 0,0 0 0 0 0,0 0 0 0 0,1 1 1 0 0,-1-1-1 0 0,1 1 0 0 0,0 0 0 0 0,0 1 0 0 0,1-1 0 0 0,-7 8 0 0 0,4-2 52 0 0,0-2 132 0 0,0 1-1 0 0,1-1 1 0 0,-6 12 0 0 0,11-18-334 0 0,0 1 0 0 0,-1 0 0 0 0,1 0 1 0 0,0 0-1 0 0,1 0 0 0 0,-1 0 1 0 0,0 0-1 0 0,1 0 0 0 0,0 0 0 0 0,0 0 1 0 0,0 0-1 0 0,0 0 0 0 0,0 0 0 0 0,0 1 1 0 0,2 3-1 0 0,-1-5-53 0 0,-1-1 0 0 0,1 1 0 0 0,-1-1 0 0 0,1 0 0 0 0,0 1 0 0 0,0-1 0 0 0,0 0-1 0 0,0 0 1 0 0,0 0 0 0 0,0 0 0 0 0,0 1 0 0 0,0-1 0 0 0,0-1 0 0 0,0 1 0 0 0,0 0 0 0 0,1 0 0 0 0,-1 0 0 0 0,0-1 0 0 0,1 1 0 0 0,-1 0 0 0 0,1-1 0 0 0,-1 0-1 0 0,0 1 1 0 0,1-1 0 0 0,-1 0 0 0 0,1 0 0 0 0,-1 1 0 0 0,1-1 0 0 0,-1 0 0 0 0,1 0 0 0 0,1-1 0 0 0,2 1 26 0 0,0-1 0 0 0,-1 0 0 0 0,1 0 0 0 0,0 0 0 0 0,-1-1 0 0 0,1 0 0 0 0,-1 0 0 0 0,8-4 0 0 0,-3 0 120 0 0,0 0 0 0 0,-1-1 0 0 0,1-1-1 0 0,-1 0 1 0 0,-1 0 0 0 0,0 0 0 0 0,0-1 0 0 0,9-14-1 0 0,-1-4-140 0 0,22-53-1 0 0,-10 17 580 0 0,16-41 2246 0 0,-35 87-2271 0 0,-6 16-577 0 0,-1 7-12 0 0,-1 7-5 0 0,-11 131 2 0 0,10-128-233 0 0,0 0 1 0 0,2 1-1 0 0,2 24 0 0 0,0-24-2107 0 0,7 24 1 0 0,-5-24 293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21 11056 0 0,'-11'-11'1985'0'0,"10"10"-1343"0"0,-1-1 1 0 0,1 1-1 0 0,-1 0 1 0 0,0 1-1 0 0,0-1 1 0 0,1 0-1 0 0,-1 0 1 0 0,0 1 0 0 0,0-1-1 0 0,0 1 1 0 0,0 0-1 0 0,0-1 1 0 0,1 1-1 0 0,-1 0 1 0 0,-3 0-1 0 0,3 1-471 0 0,0-1 0 0 0,0 0 0 0 0,1 1 0 0 0,-1-1 0 0 0,0 1 0 0 0,0 0 0 0 0,0 0 0 0 0,1-1 0 0 0,-3 3 0 0 0,4-3-100 0 0,-1 1 0 0 0,1-1 0 0 0,-1 0 0 0 0,1 1-1 0 0,0-1 1 0 0,0 1 0 0 0,-1-1 0 0 0,1 1 0 0 0,0 0 0 0 0,0-1-1 0 0,-1 1 1 0 0,1-1 0 0 0,0 1 0 0 0,0-1 0 0 0,0 1 0 0 0,0 0-1 0 0,0-1 1 0 0,0 1 0 0 0,0-1 0 0 0,0 1 0 0 0,0-1 0 0 0,0 1-1 0 0,0 0 1 0 0,0-1 0 0 0,1 1 0 0 0,-1-1 0 0 0,0 1 0 0 0,0-1-1 0 0,1 1 1 0 0,-1-1 0 0 0,0 1 0 0 0,1-1 0 0 0,-1 1 0 0 0,0-1-1 0 0,1 1 1 0 0,13 15 35 0 0,-11-13-61 0 0,-1-1-1 0 0,1 1 1 0 0,0 0 0 0 0,-1 0-1 0 0,0 0 1 0 0,0 0 0 0 0,0 0-1 0 0,0 0 1 0 0,0 1 0 0 0,-1-1-1 0 0,1 0 1 0 0,-1 1-1 0 0,1 3 1 0 0,-2-4-26 0 0,0 0 1 0 0,1-1-1 0 0,-1 1 1 0 0,-1-1-1 0 0,1 1 1 0 0,0-1-1 0 0,-1 1 0 0 0,1-1 1 0 0,-1 1-1 0 0,0-1 1 0 0,0 1-1 0 0,0-1 1 0 0,0 1-1 0 0,0-1 0 0 0,0 0 1 0 0,-1 0-1 0 0,1 0 1 0 0,-1 0-1 0 0,-3 4 0 0 0,-1 0-125 0 0,-1 0 0 0 0,0 0-1 0 0,0 0 1 0 0,-9 5-1 0 0,-16 5-5192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12440 0 0,'-5'-4'11574'0'0,"4"6"-11437"0"0,1-1 1 0 0,-1 0-1 0 0,1 0 0 0 0,0 0 0 0 0,-1 0 1 0 0,1 0-1 0 0,0 1 0 0 0,0-1 1 0 0,0 0-1 0 0,0 0 0 0 0,0 0 1 0 0,0 0-1 0 0,0 1 0 0 0,1-1 1 0 0,-1 0-1 0 0,0 0 0 0 0,0 0 1 0 0,1 0-1 0 0,-1 0 0 0 0,1 0 0 0 0,-1 1 1 0 0,1-1-1 0 0,0 1 0 0 0,2 0 19 0 0,-1 1 1 0 0,0-1-1 0 0,1 0 0 0 0,-1 0 0 0 0,1 0 0 0 0,0 0 0 0 0,-1 0 0 0 0,5 1 0 0 0,21 10 605 0 0,-18-8-431 0 0,0-1-1 0 0,17 12 1 0 0,-26-15-314 0 0,0-1 0 0 0,0 1 0 0 0,0 0 0 0 0,0 0 0 0 0,-1 0 0 0 0,1 0 0 0 0,0 0 0 0 0,0 1 0 0 0,-1-1 0 0 0,1 0 0 0 0,-1 0 0 0 0,1 0 0 0 0,-1 1 0 0 0,1-1 0 0 0,-1 0-1 0 0,0 0 1 0 0,0 1 0 0 0,0-1 0 0 0,1 0 0 0 0,-1 1 0 0 0,0-1 0 0 0,-1 0 0 0 0,1 1 0 0 0,0-1 0 0 0,0 0 0 0 0,-1 1 0 0 0,0 1 0 0 0,-1 3 136 0 0,0 1 1 0 0,-1 0-1 0 0,-7 11 1 0 0,6-11-114 0 0,-5 8-950 0 0,-2 0 0 0 0,0-1-1 0 0,-26 26 1 0 0,36-39 839 0 0,-14 14-1537 0 0,-1-2-50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19463 0 0,'-8'73'3936'0'0,"-14"92"-1868"0"0,11-101-1973 0 0,3 0 0 0 0,1 75-1 0 0,7-136-200 0 0,0 1 0 0 0,0-1-1 0 0,0 1 1 0 0,1 0 0 0 0,-1-1-1 0 0,1 1 1 0 0,0-1 0 0 0,0 1-1 0 0,0-1 1 0 0,1 1 0 0 0,2 4-1 0 0</inkml:trace>
  <inkml:trace contextRef="#ctx0" brushRef="#br0" timeOffset="1">77 101 21191 0 0,'0'0'480'0'0,"9"1"646"0"0,2-2-956 0 0,1-1 1 0 0,-1-1-1 0 0,0 0 1 0 0,12-4-1 0 0,-13 4 143 0 0,44-16 939 0 0,-30 9-1064 0 0,38-8 0 0 0,-46 14-586 0 0,-8 2 662 0 0,-1 0 0 0 0,0 1 0 0 0,1 0 0 0 0,7 0-1 0 0,-12 1-524 0 0,-1 0-1 0 0,0 0 0 0 0,0 0 0 0 0,1 1 0 0 0,-1-1 1 0 0,0 1-1 0 0,3 1 0 0 0,-3-1-422 0 0,-1 0 0 0 0,1 0 0 0 0,-1 0 0 0 0,1 0 1 0 0,-1 0-1 0 0,1 0 0 0 0,-1 1 0 0 0,1-1 0 0 0,1 3 0 0 0</inkml:trace>
  <inkml:trace contextRef="#ctx0" brushRef="#br0" timeOffset="2">4 391 21191 0 0,'0'0'1027'0'0,"6"0"73"0"0,10-4-1002 0 0,0 1-1 0 0,0-2 1 0 0,28-13 0 0 0,-17 8 72 0 0,25-13 69 0 0,-29 13-121 0 0,0 1 0 0 0,41-12 1 0 0,-47 17-291 0 0,16-4-76 0 0,-30 8-20 0 0,-1 0 0 0 0,0 0-1 0 0,0 0 1 0 0,0 0 0 0 0,1 0 0 0 0,-1 0-1 0 0,0 0 1 0 0,0 1 0 0 0,1-1 0 0 0,-1 1-1 0 0,0 0 1 0 0,2 1 0 0 0,5 3-1667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10592 0 0,'0'0'1514'0'0,"7"2"3499"0"0,-4-1-4186 0 0,1 0-1 0 0,-1-1 0 0 0,1 1 0 0 0,-1-1 0 0 0,1 0 0 0 0,3 0 0 0 0,24-6 1367 0 0,30-17-2242 0 0,-41 15 564 0 0,145-51-798 0 0,-93 37-7025 0 0,-39 12-422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19751 0 0,'0'0'956'0'0,"3"8"70"0"0,16 39-544 0 0,-9-26 487 0 0,-2 0 0 0 0,9 35 0 0 0,28 140-30 0 0,-44-192-1014 0 0,1 1 0 0 0,-1-1 0 0 0,1 0 0 0 0,0 1 0 0 0,4 6 0 0 0,-6-10-95 0 0,1 0 0 0 0,0 0 0 0 0,-1 0 1 0 0,1 0-1 0 0,0 0 0 0 0,0 0 0 0 0,0 0 0 0 0,0-1 1 0 0,0 1-1 0 0,0 0 0 0 0,0 0 0 0 0,0-1 0 0 0,0 1 1 0 0,0 0-1 0 0,0-1 0 0 0,0 1 0 0 0,0-1 1 0 0,1 0-1 0 0,-1 1 0 0 0,0-1 0 0 0,0 0 0 0 0,1 0 1 0 0,-1 0-1 0 0,2 0 0 0 0,4-1-1365 0 0</inkml:trace>
  <inkml:trace contextRef="#ctx0" brushRef="#br0" timeOffset="1">352 125 16128 0 0,'-5'0'384'0'0,"0"1"1"0"0,1-1 0 0 0,-1 1 0 0 0,0 0 0 0 0,1 0 0 0 0,-1 1 0 0 0,1-1 0 0 0,-1 1 0 0 0,-6 4 0 0 0,-3 3 1375 0 0,-19 15-1 0 0,4-2-1477 0 0,-15 10 85 0 0,-64 61-1 0 0,74-65-240 0 0,-2 3-3158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5528 0 0,'-5'1'244'0'0,"0"-1"0"0"0,-1 1 0 0 0,1 0 1 0 0,0 0-1 0 0,0 1 0 0 0,-7 2 0 0 0,6-2 1032 0 0,0 1-1 0 0,0 0 1 0 0,1 0-1 0 0,0 0 1 0 0,-1 1-1 0 0,1 0 1 0 0,1 0-1 0 0,-9 8 1 0 0,4-1-767 0 0,1 0 1 0 0,1 0-1 0 0,0 1 1 0 0,0 0-1 0 0,2 0 1 0 0,-7 17-1 0 0,10-24-460 0 0,1 0-1 0 0,0 0 1 0 0,0 0 0 0 0,0-1-1 0 0,0 1 1 0 0,1 0 0 0 0,0 0-1 0 0,0 0 1 0 0,0 0-1 0 0,1 0 1 0 0,-1 0 0 0 0,1 0-1 0 0,0 0 1 0 0,1-1 0 0 0,-1 1-1 0 0,1 0 1 0 0,0-1 0 0 0,0 1-1 0 0,1-1 1 0 0,3 7 0 0 0,-4-10-22 0 0,0 1 0 0 0,0-1 0 0 0,-1 1 0 0 0,1-1 0 0 0,0 0 0 0 0,0 0 0 0 0,1 0 0 0 0,-1 0 0 0 0,0 0 0 0 0,0 0 0 0 0,0-1 0 0 0,1 1 0 0 0,-1-1 0 0 0,0 1 0 0 0,0-1 0 0 0,1 0 0 0 0,-1 0 0 0 0,0 0 0 0 0,1 0 0 0 0,-1 0 0 0 0,0-1 0 0 0,4 0 0 0 0,0 0 8 0 0,-1-1 0 0 0,0 1 1 0 0,-1-1-1 0 0,1 1 1 0 0,0-1-1 0 0,0-1 0 0 0,-1 1 1 0 0,1-1-1 0 0,5-4 0 0 0,-2-2 96 0 0,0 0 0 0 0,0-1-1 0 0,-1 0 1 0 0,0-1 0 0 0,0 1 0 0 0,-1-1-1 0 0,-1-1 1 0 0,6-16 0 0 0,15-29 1019 0 0,-7 26 678 0 0,-19 30-1440 0 0,1 2-366 0 0,0 1 1 0 0,0-1 0 0 0,0 1-1 0 0,0 0 1 0 0,0-1 0 0 0,-1 1-1 0 0,1 0 1 0 0,-1-1 0 0 0,1 1-1 0 0,-1 0 1 0 0,1 2 0 0 0,-1-3 7 0 0,5 26 16 0 0,-4-18-510 0 0,1 0-1 0 0,0-1 0 0 0,0 1 0 0 0,1-1 1 0 0,4 12-1 0 0,4 4-2824 0 0,-8-13 819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3 353 13824 0 0,'0'0'1061'0'0,"0"-11"663"0"0,-1 5-1124 0 0,0 0 0 0 0,0-1 1 0 0,1 1-1 0 0,0 0 0 0 0,0 0 0 0 0,1 0 0 0 0,0 0 1 0 0,0 0-1 0 0,0 0 0 0 0,0 0 0 0 0,4-7 1 0 0,3-9 283 0 0,19-33 1 0 0,-16 34-17 0 0,-10 21-859 0 0,47-101 2076 0 0,-44 92-1804 0 0,1 1 0 0 0,-1-1 0 0 0,9-8 0 0 0,-3 2-285 0 0,-9 14-5 0 0,-1 1 0 0 0,0 0-1 0 0,0 0 1 0 0,0-1 0 0 0,0 1 0 0 0,0 0-1 0 0,0 0 1 0 0,1 0 0 0 0,-1 0 0 0 0,0-1-1 0 0,0 1 1 0 0,0 0 0 0 0,0 0 0 0 0,1 0-1 0 0,-1 0 1 0 0,0-1 0 0 0,0 1 0 0 0,0 0 0 0 0,1 0-1 0 0,-1 0 1 0 0,0 0 0 0 0,0 0 0 0 0,1 0-1 0 0,-1 0 1 0 0,0 0 0 0 0,0 0 0 0 0,1 0-1 0 0,-1 0 1 0 0,0 0 0 0 0,0 0 0 0 0,1 0-1 0 0,-1 0 1 0 0,0 0 0 0 0,0 0 0 0 0,0 0-1 0 0,1 0 1 0 0,-1 0 0 0 0,1 1 0 0 0,6 9 52 0 0,-6-7 6 0 0,0 0 1 0 0,0 1 0 0 0,0-1-1 0 0,0 1 1 0 0,1 5-1 0 0,-3 5-100 0 0,-1 0-1 0 0,0 0 1 0 0,-6 23 0 0 0,-2 5 265 0 0,10-41-215 0 0,0-1-1 0 0,0 1 1 0 0,0-1-1 0 0,0 0 1 0 0,0 1-1 0 0,0-1 1 0 0,0 1-1 0 0,-1-1 1 0 0,1 0-1 0 0,1 1 1 0 0,-1-1-1 0 0,0 1 1 0 0,0-1-1 0 0,0 0 1 0 0,0 1-1 0 0,0-1 1 0 0,0 0-1 0 0,0 1 1 0 0,0-1-1 0 0,1 1 1 0 0,-1-1-1 0 0,0 0 1 0 0,0 1-1 0 0,0-1 1 0 0,1 0-1 0 0,-1 0 0 0 0,0 1 1 0 0,1-1-1 0 0,-1 0 1 0 0,0 1-1 0 0,0-1 1 0 0,1 0-1 0 0,0 0 1 0 0,0 1-5 0 0,0-1 0 0 0,0 0 0 0 0,0 0 0 0 0,0 0 0 0 0,0 0 0 0 0,0 0 0 0 0,0 0 0 0 0,0-1 0 0 0,0 1 1 0 0,0 0-1 0 0,0-1 0 0 0,2 0 0 0 0,1 0-9 0 0,0-1 1 0 0,0 0 0 0 0,-1 0-1 0 0,1 0 1 0 0,0-1-1 0 0,3-3 1 0 0,30-36 12 0 0,-20 22 8 0 0,29-27 1 0 0,-43 44 15 0 0,1 0-1 0 0,0 0 1 0 0,0 0 0 0 0,0 0 0 0 0,1 0-1 0 0,-1 1 1 0 0,1 0 0 0 0,6-2 0 0 0,-10 3-17 0 0,1 1 0 0 0,-1 0 1 0 0,1 0-1 0 0,-1 0 0 0 0,1 0 1 0 0,-1 0-1 0 0,0 0 0 0 0,1 0 0 0 0,-1 0 1 0 0,1 1-1 0 0,-1-1 0 0 0,0 0 1 0 0,1 1-1 0 0,-1 0 0 0 0,0-1 0 0 0,1 1 1 0 0,-1 0-1 0 0,0-1 0 0 0,0 1 1 0 0,0 0-1 0 0,1 0 0 0 0,-1 0 0 0 0,0 0 1 0 0,0 0-1 0 0,0 0 0 0 0,-1 0 1 0 0,1 0-1 0 0,0 1 0 0 0,0-1 1 0 0,-1 0-1 0 0,1 1 0 0 0,0 1 0 0 0,1 3 12 0 0,0 0-1 0 0,-1 0 0 0 0,1 0 0 0 0,-1 0 0 0 0,-1 0 0 0 0,1 1 0 0 0,-1-1 0 0 0,0 0 0 0 0,-2 10 0 0 0,1 8 23 0 0,-2 37 33 0 0,-20 110-1 0 0,18-144-67 0 0,0 3-144 0 0,-1 0 0 0 0,-16 43 0 0 0,22-73 140 0 0,0 0 0 0 0,0 0-1 0 0,0 1 1 0 0,0-1 0 0 0,0 0-1 0 0,0 0 1 0 0,0 1 0 0 0,-1-1 0 0 0,1 0-1 0 0,0 0 1 0 0,0 1 0 0 0,0-1 0 0 0,0 0-1 0 0,0 0 1 0 0,0 0 0 0 0,-1 1-1 0 0,1-1 1 0 0,0 0 0 0 0,0 0 0 0 0,0 0-1 0 0,0 0 1 0 0,-1 0 0 0 0,1 1 0 0 0,0-1-1 0 0,0 0 1 0 0,0 0 0 0 0,-1 0-1 0 0,1 0 1 0 0,0 0 0 0 0,0 0 0 0 0,-1 0-1 0 0,1 0 1 0 0,0 0 0 0 0,0 0 0 0 0,-1 0-1 0 0,1 0 1 0 0,0 0 0 0 0,0 0-1 0 0,0 0 1 0 0,-1 0 0 0 0,1 0 0 0 0,0 0-1 0 0,0 0 1 0 0,-1 0 0 0 0,1 0 0 0 0,0 0-1 0 0,0 0 1 0 0,0 0 0 0 0,-1-1-1 0 0,1 1 1 0 0,0 0 0 0 0,0 0 0 0 0,0 0-1 0 0,-1 0 1 0 0,1 0 0 0 0,0-1 0 0 0,0 1-1 0 0,0 0 1 0 0,0 0 0 0 0,0 0-1 0 0,-1-1 1 0 0,1 1 0 0 0,0 0 0 0 0,0 0-1 0 0,0-1 1 0 0,-6-10-86 0 0,4 5 83 0 0,1 0 0 0 0,-1-1 1 0 0,1 1-1 0 0,1 0 0 0 0,-1 0 0 0 0,1-10 0 0 0,4-38-309 0 0,0 27 326 0 0,1-1 1 0 0,1 2-1 0 0,2-1 0 0 0,0 1 1 0 0,2 0-1 0 0,1 1 0 0 0,19-33 1 0 0,-23 46 162 0 0,1 1 0 0 0,0 0 0 0 0,1 1 0 0 0,0 0 0 0 0,0 0 0 0 0,1 1 0 0 0,1 0 0 0 0,-1 0 0 0 0,1 2 0 0 0,1-1 0 0 0,-1 1 0 0 0,26-10 0 0 0,-36 16-177 0 0,0 1 0 0 0,1-1 0 0 0,-1 1 0 0 0,1-1 0 0 0,-1 1 0 0 0,0 0 0 0 0,1 0 0 0 0,-1-1 0 0 0,1 1 0 0 0,-1 0 0 0 0,1 0 0 0 0,-1 1 0 0 0,1-1 0 0 0,-1 0 0 0 0,0 0 0 0 0,1 1 0 0 0,-1-1 0 0 0,1 0 0 0 0,-1 1 0 0 0,0 0 0 0 0,0-1 0 0 0,1 1 0 0 0,-1 0 0 0 0,0 0 0 0 0,0-1 0 0 0,0 1 0 0 0,1 0 0 0 0,-1 0 0 0 0,0 0 0 0 0,0 1 0 0 0,-1-1 0 0 0,1 0 0 0 0,0 0 0 0 0,1 2 0 0 0,-1 0 0 0 0,0-1 0 0 0,-1 1 0 0 0,1 0 0 0 0,0 0 0 0 0,-1-1 0 0 0,1 1 0 0 0,-1 0 0 0 0,0 0 0 0 0,0 0 0 0 0,0 0 0 0 0,-1 0 0 0 0,1-1 0 0 0,-1 1 0 0 0,1 0 0 0 0,-1 0 0 0 0,-2 4 0 0 0,-6 14-403 0 0,-1 1 0 0 0,-23 36 0 0 0,27-50 226 0 0,0 0 0 0 0,0-1 0 0 0,0 1 0 0 0,-1-1 0 0 0,0 0 0 0 0,-1-1-1 0 0,0 0 1 0 0,0 0 0 0 0,-13 7 0 0 0,18-12-386 0 0,-1 1 0 0 0,1-1-1 0 0,0 0 1 0 0,-1 0 0 0 0,0-1 0 0 0,-4 2 0 0 0,-4-2-8530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 15200 0 0,'2'-1'382'0'0,"-1"1"-308"0"0,0 0 1 0 0,-1-1-1 0 0,1 1 1 0 0,-1 0-1 0 0,1-1 1 0 0,-1 1-1 0 0,1-1 1 0 0,-1 1-1 0 0,1-1 1 0 0,-1 1-1 0 0,0-1 1 0 0,1 1-1 0 0,-1-1 1 0 0,0 1-1 0 0,1-1 1 0 0,-1 1-1 0 0,0-1 1 0 0,1 1-1 0 0,-1-2 0 0 0,0 2 43 0 0,0 0-1 0 0,1 0 1 0 0,-1-1-1 0 0,0 1 0 0 0,0 0 1 0 0,0 0-1 0 0,1 0 0 0 0,-1 0 1 0 0,0 0-1 0 0,0 0 1 0 0,0 0-1 0 0,0 0 0 0 0,1 0 1 0 0,-1 0-1 0 0,0 0 0 0 0,0 1 1 0 0,0-1-1 0 0,1 0 1 0 0,-1 0-1 0 0,0 0 0 0 0,0 0 1 0 0,0 0-1 0 0,0 0 0 0 0,1 0 1 0 0,-1 0-1 0 0,0 0 1 0 0,0 1-1 0 0,0-1 0 0 0,0 0 1 0 0,0 0-1 0 0,1 0 0 0 0,-1 0 1 0 0,0 0-1 0 0,0 1 1 0 0,0-1-1 0 0,0 0 0 0 0,0 0 1 0 0,0 0-1 0 0,0 1 0 0 0,0-1 1 0 0,0 0-1 0 0,0 0 1 0 0,5 9 2488 0 0,-3 3-2142 0 0,-2 0 0 0 0,0 0 0 0 0,0 0 0 0 0,-1 0 0 0 0,0 1 1 0 0,-5 15-1 0 0,1 4 101 0 0,-31 142 315 0 0,-3 22-627 0 0,35-148-1191 0 0,4-43 368 0 0,1 0 1 0 0,-1-1-1 0 0,1 1 0 0 0,0 0 0 0 0,0-1 0 0 0,0 1 1 0 0,0-1-1 0 0,3 5 0 0 0,1-2-1908 0 0,3-3-73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22 150 16959 0 0,'0'0'2420'0'0,"15"3"-464"0"0,-11-3-1738 0 0,0 0-1 0 0,0-1 1 0 0,0 0 0 0 0,-1 0-1 0 0,1 0 1 0 0,0 0-1 0 0,-1-1 1 0 0,1 1-1 0 0,0-1 1 0 0,-1 0-1 0 0,0 0 1 0 0,0 0 0 0 0,1-1-1 0 0,-1 1 1 0 0,3-4-1 0 0,5-5 40 0 0,-1 0 0 0 0,13-19 0 0 0,-18 24-269 0 0,0-2 401 0 0,0-1 0 0 0,0 1 0 0 0,5-16 1 0 0,-8 18-72 0 0,-2 6-310 0 0,1 0 0 0 0,-1-1 0 0 0,0 1-1 0 0,0 0 1 0 0,0-1 0 0 0,0 1 0 0 0,0 0 0 0 0,0-1 0 0 0,0 1 0 0 0,1 0 0 0 0,-1-1 0 0 0,0 1 0 0 0,0 0-1 0 0,0-1 1 0 0,0 1 0 0 0,-1 0 0 0 0,1-1 0 0 0,0 1 0 0 0,0 0 0 0 0,0-1 0 0 0,0 1 0 0 0,0 0 0 0 0,0-1 0 0 0,0 1-1 0 0,-1 0 1 0 0,1-1 0 0 0,0 1 0 0 0,0 0 0 0 0,0 0 0 0 0,-1-1 0 0 0,1 1 0 0 0,0 0 0 0 0,0 0 0 0 0,-1-1-1 0 0,1 1 1 0 0,0 0 0 0 0,-1 0 0 0 0,1 0 0 0 0,0-1 0 0 0,-1 1 0 0 0,1 0 0 0 0,0 0 0 0 0,-1 0 0 0 0,1 0 0 0 0,0 0-1 0 0,-1 0 1 0 0,1 0 0 0 0,0 0 0 0 0,-1 0 0 0 0,-12 1 693 0 0,10 0-560 0 0,0 2 0 0 0,0-1 0 0 0,0 0-1 0 0,1 1 1 0 0,-1-1 0 0 0,-2 5 0 0 0,-5 3-106 0 0,-7 7 21 0 0,1 0 0 0 0,1 1 0 0 0,-20 31 0 0 0,28-39 67 0 0,1 1 0 0 0,-9 22 0 0 0,13-27-101 0 0,0-1 0 0 0,1 1-1 0 0,-1 0 1 0 0,1 0 0 0 0,0 0 0 0 0,1 0 0 0 0,0 11 0 0 0,0-15-63 0 0,0-1 1 0 0,0 0-1 0 0,0 0 1 0 0,1 0-1 0 0,-1 0 0 0 0,0 0 1 0 0,1 0-1 0 0,-1 0 0 0 0,1 1 1 0 0,-1-1-1 0 0,1 0 0 0 0,0-1 1 0 0,-1 1-1 0 0,1 0 0 0 0,0 0 1 0 0,0 0-1 0 0,0 0 0 0 0,0 0 1 0 0,-1-1-1 0 0,1 1 1 0 0,0 0-1 0 0,0-1 0 0 0,0 1 1 0 0,1-1-1 0 0,-1 1 0 0 0,0-1 1 0 0,0 0-1 0 0,0 1 0 0 0,0-1 1 0 0,1 0-1 0 0,2 1-332 0 0,-1-1 0 0 0,1 0 0 0 0,-1 0-1 0 0,0 0 1 0 0,1 0 0 0 0,-1-1 0 0 0,0 1 0 0 0,1-1-1 0 0,2-1 1 0 0,9-4-2051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19871 0 0,'0'0'1796'0'0,"-1"1"-1476"0"0,-1 0-39 0 0,-1 1 0 0 0,0 0 1 0 0,1 0-1 0 0,-1 0 0 0 0,1 0 0 0 0,0 0 0 0 0,-1 1 0 0 0,1-1 0 0 0,0 1 0 0 0,0-1 0 0 0,-2 6 0 0 0,-7 8 998 0 0,9-13-1133 0 0,1-1 0 0 0,-1 1 0 0 0,0-1-1 0 0,1 1 1 0 0,-1 0 0 0 0,1 0 0 0 0,0-1 0 0 0,0 1-1 0 0,0 0 1 0 0,1 0 0 0 0,-1 0 0 0 0,1 0 0 0 0,-1 0 0 0 0,1 0-1 0 0,0 1 1 0 0,0-1 0 0 0,1 6 0 0 0,0-7-90 0 0,-1 0 0 0 0,1 0 0 0 0,0 0-1 0 0,0 0 1 0 0,0 1 0 0 0,0-1 0 0 0,0 0 0 0 0,0-1 0 0 0,1 1 0 0 0,-1 0 0 0 0,1 0 0 0 0,-1 0 0 0 0,1-1 0 0 0,0 1 0 0 0,0-1-1 0 0,-1 0 1 0 0,1 1 0 0 0,0-1 0 0 0,0 0 0 0 0,0 0 0 0 0,1 0 0 0 0,-1 0 0 0 0,0-1 0 0 0,3 2 0 0 0,25 0 374 0 0,-27-2-379 0 0,0 0 0 0 0,0 0 0 0 0,0 0 0 0 0,-1 0 0 0 0,1 0-1 0 0,0 1 1 0 0,0-1 0 0 0,0 1 0 0 0,0 0 0 0 0,-1 0 0 0 0,1 0-1 0 0,0 0 1 0 0,-1 0 0 0 0,1 1 0 0 0,3 2 0 0 0,-5-3-44 0 0,0 0 0 0 0,0 1 0 0 0,0-1 0 0 0,0 1 0 0 0,0 0 1 0 0,-1-1-1 0 0,1 1 0 0 0,0 0 0 0 0,-1-1 0 0 0,1 1 0 0 0,-1 0 0 0 0,0 0 1 0 0,1-1-1 0 0,-1 1 0 0 0,0 0 0 0 0,0 0 0 0 0,0 0 0 0 0,-1-1 0 0 0,1 1 1 0 0,0 0-1 0 0,-1 0 0 0 0,1-1 0 0 0,-1 1 0 0 0,0 2 0 0 0,-2 4 22 0 0,0 0 0 0 0,-1-1-1 0 0,-6 13 1 0 0,-27 33-2169 0 0,28-41 400 0 0,-1 0 1 0 0,0-1-1 0 0,-1 0 0 0 0,-16 12 1 0 0,10-12-7462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38 3680 0 0,'0'-11'1029'0'0,"0"10"-570"0"0,0 0 0 0 0,0-1 0 0 0,0 1 1 0 0,-1 0-1 0 0,1 0 0 0 0,-1-1 0 0 0,1 1 0 0 0,-1 0 0 0 0,1 0 0 0 0,-1 0 0 0 0,1 0 0 0 0,-1 0 0 0 0,0 0 0 0 0,0 0 0 0 0,-1-1 0 0 0,-2 0 9 0 0,1 1-1 0 0,-1 0 1 0 0,0 0-1 0 0,1 0 1 0 0,-1 0-1 0 0,0 1 1 0 0,0 0-1 0 0,0 0 1 0 0,1 0-1 0 0,-1 0 1 0 0,0 0-1 0 0,-7 2 1 0 0,7 0-222 0 0,-1-1-1 0 0,1 1 1 0 0,-1 0 0 0 0,1 0 0 0 0,-1 1 0 0 0,1-1-1 0 0,0 1 1 0 0,0 0 0 0 0,-3 4 0 0 0,-2 2-121 0 0,1 0 0 0 0,0 1 0 0 0,0 0 0 0 0,1 0 0 0 0,1 1 0 0 0,-1 0 0 0 0,-4 12 0 0 0,6-12-54 0 0,-1 3 158 0 0,-9 24 0 0 0,14-34-159 0 0,0 1 0 0 0,0-1 0 0 0,1 0-1 0 0,-1 0 1 0 0,1 1 0 0 0,0-1 0 0 0,0 0 0 0 0,0 0 0 0 0,0 1-1 0 0,2 6 1 0 0,3 14 484 0 0,-4-25-516 0 0,1 1 1 0 0,-1-1 0 0 0,0 1 0 0 0,0-1 0 0 0,1 0-1 0 0,-1 1 1 0 0,0-1 0 0 0,0 0 0 0 0,1 0 0 0 0,-1 0-1 0 0,0 0 1 0 0,1 0 0 0 0,-1 0 0 0 0,1-1 0 0 0,-1 1-31 0 0,2 0 34 0 0,1-1-1 0 0,-1 0 1 0 0,0 0-1 0 0,1-1 1 0 0,-1 1 0 0 0,0-1-1 0 0,0 1 1 0 0,0-1-1 0 0,0 0 1 0 0,0 0-1 0 0,0-1 1 0 0,-1 1-1 0 0,1 0 1 0 0,2-4 0 0 0,5-5 140 0 0,15-24 1 0 0,-23 33-164 0 0,9-15 290 0 0,1 1-1 0 0,1 1 0 0 0,17-18 1 0 0,-23 26-46 0 0,-6 6-209 0 0,0 0-1 0 0,-1 0 0 0 0,1 0 1 0 0,0 0-1 0 0,0 1 0 0 0,0-1 1 0 0,0 0-1 0 0,1 0 0 0 0,-1 1 1 0 0,1-2-1 0 0,-1 2 98 0 0,8 12 130 0 0,-8-4-252 0 0,-1-1 0 0 0,0 1-1 0 0,0-1 1 0 0,0 0 0 0 0,-1 1-1 0 0,0-1 1 0 0,-1 0 0 0 0,1 1-1 0 0,-4 6 1 0 0,-5 32-44 0 0,10-46-60 0 0,0 1-1 0 0,0 0 0 0 0,-1-1 1 0 0,1 1-1 0 0,0-1 0 0 0,0 1 1 0 0,0 0-1 0 0,0-1 0 0 0,0 1 1 0 0,0 0-1 0 0,1-1 0 0 0,-1 1 1 0 0,0 0-1 0 0,0-1 0 0 0,0 1 1 0 0,1-1-1 0 0,-1 1 1 0 0,0 0-1 0 0,0-1 0 0 0,1 1 1 0 0,-1-1-1 0 0,1 1 0 0 0,-1-1 1 0 0,0 1-1 0 0,1-1 0 0 0,-1 1 1 0 0,2 0-1 0 0,-1-1-65 0 0,0 0 0 0 0,0 0 1 0 0,0 0-1 0 0,-1 0 0 0 0,1 0 0 0 0,0 0 0 0 0,0 0 1 0 0,0 0-1 0 0,0 0 0 0 0,0 0 0 0 0,0-1 0 0 0,0 1 0 0 0,0 0 1 0 0,0-1-1 0 0,2 0 0 0 0,4-3-784 0 0,0 0 0 0 0,-1 0 1 0 0,8-7-1 0 0,-13 11 849 0 0,81-72-11526 0 0,-31 21 9509 0 0,-43 42 4491 0 0,-1-1-1 0 0,12-19 9095 0 0,-22 55-8751 0 0,4-23-2574 0 0,-1 0-1 0 0,1-1 1 0 0,0 1 0 0 0,1-1-1 0 0,-1 1 1 0 0,0 0 0 0 0,1-1-1 0 0,-1 0 1 0 0,1 1 0 0 0,0-1-1 0 0,0 0 1 0 0,0 0 0 0 0,4 3-1 0 0,-1-1 22 0 0,1-1-1 0 0,-1 0 0 0 0,1 0 1 0 0,0 0-1 0 0,6 2 0 0 0,-8-4-104 0 0,-1 0-1 0 0,1 1 1 0 0,-1 0-1 0 0,0 0 1 0 0,0-1-1 0 0,0 2 1 0 0,0-1-1 0 0,0 0 1 0 0,4 6-1 0 0,-6-7-63 0 0,0 0-1 0 0,0 0 0 0 0,0 1 0 0 0,0-1 0 0 0,-1 0 0 0 0,1 1 0 0 0,0-1 0 0 0,-1 0 0 0 0,1 1 0 0 0,-1-1 1 0 0,0 1-1 0 0,1-1 0 0 0,-1 0 0 0 0,0 1 0 0 0,0-1 0 0 0,0 1 0 0 0,0-1 0 0 0,0 1 0 0 0,0-1 0 0 0,-1 1 1 0 0,1-1-1 0 0,0 1 0 0 0,-1-1 0 0 0,1 1 0 0 0,-2 1 0 0 0,-1 3 1 0 0,-1-1 0 0 0,1 0-1 0 0,-1 0 1 0 0,0-1 0 0 0,0 1 0 0 0,-1-1-1 0 0,1 0 1 0 0,-1 0 0 0 0,0 0-1 0 0,-6 3 1 0 0,-8 4-1330 0 0,-29 12 0 0 0,33-17-369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8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50 15664 0 0,'0'0'1187'0'0,"14"-9"-655"0"0,-7 5 459 0 0,-5 3-439 0 0,0-1-1 0 0,1 1 0 0 0,-1 0 1 0 0,0-1-1 0 0,0 0 0 0 0,0 1 1 0 0,0-1-1 0 0,-1 0 1 0 0,1 0-1 0 0,1-2 0 0 0,-2 3-39 0 0,-1 0-381 0 0,0 1 1 0 0,0-1-1 0 0,-1 0 0 0 0,1 1 0 0 0,0-1 0 0 0,0 1 0 0 0,0-1 0 0 0,-1 0 1 0 0,1 1-1 0 0,0-1 0 0 0,0 1 0 0 0,-1-1 0 0 0,1 1 0 0 0,-1-1 1 0 0,1 1-1 0 0,0-1 0 0 0,-1 1 0 0 0,0-1 0 0 0,-1 0-100 0 0,-1 0 1 0 0,1 0-1 0 0,-1 1 0 0 0,1-1 1 0 0,-1 1-1 0 0,1-1 0 0 0,0 1 1 0 0,-1 0-1 0 0,1 0 0 0 0,-1 0 1 0 0,1 1-1 0 0,-1-1 0 0 0,1 0 1 0 0,-1 1-1 0 0,1 0 0 0 0,-1-1 0 0 0,1 1 1 0 0,-4 2-1 0 0,-6 3 193 0 0,0 0 1 0 0,-13 9-1 0 0,4-1-91 0 0,1 2 1 0 0,1 0-1 0 0,0 2 0 0 0,1 0 1 0 0,-30 39-1 0 0,43-51-66 0 0,1 0 0 0 0,-1 0 0 0 0,1 0 0 0 0,0 1 0 0 0,1 0 0 0 0,0-1 0 0 0,0 1 0 0 0,0 0 0 0 0,1 1 0 0 0,0-1 0 0 0,0 0 0 0 0,-1 13 0 0 0,4-19-57 0 0,0 0 1 0 0,0 0-1 0 0,0 0 0 0 0,0 0 1 0 0,0 0-1 0 0,0 0 0 0 0,0 0 1 0 0,0 0-1 0 0,0 0 1 0 0,0 0-1 0 0,0-1 0 0 0,1 1 1 0 0,1 0-1 0 0,0 0-2 0 0,-1 0 0 0 0,0-1 0 0 0,0 0 0 0 0,0 1 0 0 0,0-1 0 0 0,1 0 1 0 0,-1 0-1 0 0,0 0 0 0 0,0-1 0 0 0,0 1 0 0 0,0 0 0 0 0,4-2 0 0 0,27-11 69 0 0,-17 5-48 0 0,-9 5-5 0 0,0-1-1 0 0,0 0 1 0 0,8-6 0 0 0,0 0 62 0 0,-14 9-74 0 0,3-1 41 0 0,-1 0 1 0 0,0-1-1 0 0,1 1 0 0 0,-1-1 0 0 0,0 1 0 0 0,4-6 0 0 0,-2 18 11 0 0,-5-5-64 0 0,-1-1 0 0 0,-1 0 0 0 0,1 0 0 0 0,-1 0 0 0 0,1 1 0 0 0,-1-2 0 0 0,0 1 0 0 0,-1 0 0 0 0,1 0 0 0 0,-1-1 0 0 0,-2 4 0 0 0,-7 10 0 0 0,-1 4 11 0 0,3-7 26 0 0,-12 28 0 0 0,20-38-33 0 0,0 0 1 0 0,0 1-1 0 0,1-1 0 0 0,0 1 0 0 0,0-1 1 0 0,0 1-1 0 0,0 0 0 0 0,1 0 0 0 0,0-1 1 0 0,0 1-1 0 0,0 5 0 0 0,1-8 0 0 0,-1 1 1 0 0,1-1-1 0 0,0 0 0 0 0,-1 0 1 0 0,1 0-1 0 0,0 0 0 0 0,0 0 1 0 0,0 0-1 0 0,1 0 0 0 0,-1 0 1 0 0,0 0-1 0 0,1-1 0 0 0,-1 1 1 0 0,1 0-1 0 0,0-1 0 0 0,-1 1 0 0 0,1-1 1 0 0,0 0-1 0 0,0 1 0 0 0,0-1 1 0 0,0 0-1 0 0,3 1 0 0 0,0 0 7 0 0,1 0 0 0 0,0-1 0 0 0,0 0 0 0 0,0 0 0 0 0,-1 0 0 0 0,1 0 0 0 0,7-1 0 0 0,40 5-2250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8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22631 0 0,'0'0'2054'0'0,"-3"15"-1652"0"0,-12 124 1425 0 0,11-86-1291 0 0,-1 27-227 0 0,5-68-913 0 0,1 0 1 0 0,0 0 0 0 0,1-1-1 0 0,4 20 1 0 0,-1-20-5525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 23039 0 0,'0'0'512'0'0,"-6"-2"96"0"0,0-1 32 0 0,3 1 0 0 0,-2 2-512 0 0,0 2-128 0 0,-2 3-800 0 0,4 0-176 0 0,1 2-40 0 0,-1 6-8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0 639 16328 0 0,'0'0'1475'0'0,"5"-7"-1043"0"0,-1 1 115 0 0,0 0-1 0 0,-1 0 1 0 0,0 0 0 0 0,0 0-1 0 0,0 0 1 0 0,-1 0-1 0 0,0-1 1 0 0,0 0-1 0 0,1-11 1 0 0,5-14 859 0 0,0-7-518 0 0,-6 31-648 0 0,-1 0 0 0 0,1-1 0 0 0,0 1 0 0 0,1 0-1 0 0,0 1 1 0 0,4-10 0 0 0,-6 16-134 0 0,-1 8-64 0 0,2 0 0 0 0,-1 0 0 0 0,4 13 0 0 0,0-1-2 0 0,-3-10 26 0 0,0 0-1 0 0,1 0 0 0 0,0 0 0 0 0,0-1 0 0 0,1 1 1 0 0,0-1-1 0 0,0 0 0 0 0,11 13 0 0 0,-14-20-55 0 0,-1-1 0 0 0,1 1 0 0 0,0-1 0 0 0,0 1 0 0 0,-1-1-1 0 0,1 1 1 0 0,0-1 0 0 0,0 0 0 0 0,0 1 0 0 0,0-1 0 0 0,0 0 0 0 0,-1 0 0 0 0,1 0-1 0 0,0 0 1 0 0,0 1 0 0 0,0-1 0 0 0,0-1 0 0 0,0 1 0 0 0,0 0 0 0 0,0 0 0 0 0,0 0-1 0 0,0 0 1 0 0,-1-1 0 0 0,1 1 0 0 0,0 0 0 0 0,0-1 0 0 0,0 1 0 0 0,0-1 0 0 0,-1 1-1 0 0,2-1 1 0 0,1-1 8 0 0,1 0 0 0 0,-1-1 0 0 0,1 1 0 0 0,-1-1 0 0 0,3-3-1 0 0,32-41-977 0 0,-16 14-2770 0 0,-8 10-5184 0 0</inkml:trace>
  <inkml:trace contextRef="#ctx0" brushRef="#br0" timeOffset="1">414 1 20159 0 0,'0'0'1826'0'0,"2"15"-772"0"0,16 84 1619 0 0,-2-12-770 0 0,-6-12-2044 0 0,26 144-838 0 0,-28-177-1490 0 0,-5-26 202 0 0</inkml:trace>
  <inkml:trace contextRef="#ctx0" brushRef="#br0" timeOffset="2">419 341 20271 0 0,'0'0'2232'0'0,"9"0"-2232"0"0,-1 0 800 0 0,4-2 152 0 0,-4 2 24 0 0,3-3 8 0 0,4 3-872 0 0,-2 0-112 0 0,2 0-144 0 0,2 0-6864 0 0,-1 0-1367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0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12896 0 0,'1'2'9839'0'0,"51"68"-6031"0"0,12 36-2099 0 0,-15-21-1490 0 0,-34-61-267 0 0,-9-13-162 0 0,1-1-1 0 0,0 1 0 0 0,0-1 1 0 0,11 10-1 0 0,-16-19-211 0 0,-1 1-1 0 0,1-1 1 0 0,0 0 0 0 0,0 0 0 0 0,0 0 0 0 0,0 0-1 0 0,1 0 1 0 0,3 1 0 0 0,8 1-8228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0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0 19351 0 0,'-13'3'687'0'0,"1"1"0"0"0,0 1 0 0 0,0 0 1 0 0,0 1-1 0 0,0 0 0 0 0,-18 13 0 0 0,-3 5 319 0 0,0-1-826 0 0,-41 37 0 0 0,23-19-123 0 0,37-31 142 0 0,1 1 0 0 0,0 0 0 0 0,-19 21 1 0 0,29-27-2448 0 0,5-5 66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23039 0 0,'0'0'528'0'0,"2"1"70"0"0,2 0-451 0 0,0 0 0 0 0,0-1 0 0 0,0 1 1 0 0,0-1-1 0 0,0 0 0 0 0,0 0 0 0 0,0-1 1 0 0,1 1-1 0 0,6-2 0 0 0,40-14 339 0 0,-44 14-111 0 0,22-9-103 0 0,-13 4 8 0 0,23-5 1 0 0,-34 11-253 0 0,0 0 1 0 0,0 0-1 0 0,-1 0 1 0 0,1 1-1 0 0,0 0 0 0 0,0 0 1 0 0,0 0-1 0 0,0 1 1 0 0,7 1-1 0 0,-10-1-218 0 0,1 0-1 0 0,0 0 1 0 0,0 1-1 0 0,0 0 0 0 0,-1-1 1 0 0,1 1-1 0 0,-1 0 1 0 0,1 0-1 0 0,-1 1 1 0 0,3 2-1 0 0,3 5-2193 0 0</inkml:trace>
  <inkml:trace contextRef="#ctx0" brushRef="#br0" timeOffset="1">103 250 1840 0 0,'5'5'9552'0'0,"4"-5"-4281"0"0,0 0 33 0 0,4 0-4152 0 0,2-5-824 0 0,2 1-168 0 0,2-1-32 0 0,3-6-64 0 0,1 4-64 0 0,2-3 96 0 0,3 0-6464 0 0,1 0-1279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71 106 24879 0 0,'0'0'2255'0'0,"6"-2"-1814"0"0,8-4-203 0 0,-1 1 1 0 0,0-2-1 0 0,17-11 0 0 0,18-9 2566 0 0,20-11-2697 0 0,-66 38-153 0 0,0-1 0 0 0,-1 1 0 0 0,1-1 0 0 0,0 1-1 0 0,0 0 1 0 0,0-1 0 0 0,0 1 0 0 0,3 0 0 0 0,7 3-5073 0 0</inkml:trace>
  <inkml:trace contextRef="#ctx0" brushRef="#br0" timeOffset="1">104 81 19087 0 0,'0'0'1735'0'0,"-4"6"-1398"0"0,-8 31 289 0 0,6-26-282 0 0,1 1 0 0 0,0 1 0 0 0,1-1 1 0 0,1 1-1 0 0,0-1 0 0 0,0 1 0 0 0,1 0 1 0 0,1 0-1 0 0,0 0 0 0 0,2 27 0 0 0,0-35-173 0 0,1 1 0 0 0,-1-1 0 0 0,1 1-1 0 0,0-1 1 0 0,0 0 0 0 0,1 0 0 0 0,0 1 0 0 0,0-2-1 0 0,5 8 1 0 0,-7-11-127 0 0,1 1-1 0 0,-1-1 1 0 0,0 0 0 0 0,1 0-1 0 0,-1 0 1 0 0,1 0-1 0 0,-1 0 1 0 0,1 0 0 0 0,0-1-1 0 0,-1 1 1 0 0,1 0-1 0 0,0-1 1 0 0,0 0-1 0 0,-1 1 1 0 0,1-1 0 0 0,3 0-1 0 0,29 0 473 0 0,-11-2-2 0 0,-1 0 0 0 0,1 2-1 0 0,30 2 1 0 0,-53-2-494 0 0,1 0 1 0 0,0 0-1 0 0,0 1 0 0 0,0-1 0 0 0,0 0 0 0 0,0 0 1 0 0,0 1-1 0 0,0-1 0 0 0,0 1 0 0 0,0-1 0 0 0,-1 1 1 0 0,1-1-1 0 0,0 1 0 0 0,0-1 0 0 0,0 1 1 0 0,-1 0-1 0 0,1-1 0 0 0,0 1 0 0 0,-1 0 0 0 0,1 0 1 0 0,-1-1-1 0 0,1 1 0 0 0,0 1 0 0 0,-1 0-1 0 0,1 0-1 0 0,-1-1 0 0 0,0 1 0 0 0,1 0 1 0 0,-1-1-1 0 0,0 1 0 0 0,0 0 0 0 0,0 0 1 0 0,-1-1-1 0 0,1 1 0 0 0,0 0 0 0 0,-1 2 1 0 0,-1 1 6 0 0,0 0 0 0 0,0 0 1 0 0,0 0-1 0 0,-1 0 0 0 0,0-1 1 0 0,0 1-1 0 0,-4 5 0 0 0,-8 4-258 0 0,1-1-1 0 0,-2 0 1 0 0,0-1-1 0 0,0-1 1 0 0,-1-1 0 0 0,0 0-1 0 0,-1-1 1 0 0,-34 12-1 0 0,38-16-1727 0 0,-26 4 0 0 0,12-6-7380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3224 0 0,'-6'3'22351'0'0,"1"7"-24527"0"0,1-2 2600 0 0,1 0 1 0 0,1 0 0 0 0,-2 11-1 0 0,-2 3 14 0 0,-39 157 1305 0 0,43-170-1678 0 0,1-1 1 0 0,-1 16-1 0 0,2-21-757 0 0,0 0-1 0 0,0 0 1 0 0,1 0 0 0 0,-1 0 0 0 0,3 6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2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13 17503 0 0,'0'0'776'0'0,"-6"-8"160"0"0,-3 6-744 0 0,4-1-192 0 0,-3 3 0 0 0,-1 5 0 0 0,1-3 608 0 0,-1 7 80 0 0,-2-2 16 0 0,2 5-6319 0 0,1 1-1265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125 199 4608 0 0,'0'0'11669'0'0,"-2"8"-10583"0"0,-1 9-507 0 0,-1 1-1 0 0,-11 29 1 0 0,3-12-331 0 0,-14 46 224 0 0,-27 100 2002 0 0,46-163-1703 0 0,5-18-86 0 0,3-10-307 0 0,5-42 343 0 0,-4 34-585 0 0,0 0 0 0 0,1 1-1 0 0,6-23 1 0 0,19-48 277 0 0,12-35 121 0 0,-37 114-490 0 0,34-79 537 0 0,-30 75-402 0 0,1-1-1 0 0,0 1 1 0 0,1 0 0 0 0,11-13-1 0 0,-14 19-84 0 0,1 0-1 0 0,-1 1 0 0 0,2-1 0 0 0,-1 2 0 0 0,0-1 1 0 0,16-8-1 0 0,-20 12-85 0 0,0 1 0 0 0,-1 0 0 0 0,1 0 0 0 0,0 0-1 0 0,0 0 1 0 0,0 0 0 0 0,0 1 0 0 0,0-1 0 0 0,0 1 0 0 0,0 0 0 0 0,0 0 0 0 0,0 0 0 0 0,0 0 0 0 0,0 1 0 0 0,0-1 0 0 0,-1 1 0 0 0,1-1 0 0 0,0 1 0 0 0,0 0 0 0 0,0 0-1 0 0,0 1 1 0 0,-1-1 0 0 0,1 0 0 0 0,-1 1 0 0 0,4 2 0 0 0,-4-2 9 0 0,0 0 1 0 0,0 1-1 0 0,0-1 0 0 0,0 1 1 0 0,0-1-1 0 0,0 1 0 0 0,-1 0 1 0 0,1 0-1 0 0,-1 0 0 0 0,0 0 1 0 0,0 0-1 0 0,0 0 0 0 0,0 0 1 0 0,-1 0-1 0 0,1 4 0 0 0,0 1 36 0 0,0 1-1 0 0,-1 0 1 0 0,0 0 0 0 0,-2 11-1 0 0,-1-8 12 0 0,0 1 0 0 0,-1 0 0 0 0,0-1 0 0 0,-1 0 0 0 0,0 0 0 0 0,-1 0 0 0 0,0-1 0 0 0,-1 0 0 0 0,0 0 0 0 0,-1-1 0 0 0,0 0 0 0 0,0 0 0 0 0,-14 11 0 0 0,17-17-128 0 0,0-1 0 0 0,0 1 0 0 0,0-1-1 0 0,0-1 1 0 0,-1 1 0 0 0,1-1 0 0 0,-1 0 0 0 0,0 0 0 0 0,0-1-1 0 0,0 1 1 0 0,0-1 0 0 0,0-1 0 0 0,0 1 0 0 0,0-1 0 0 0,-11-1-1 0 0,17 1-20 0 0,-1 0 0 0 0,1 0 0 0 0,-1 0-1 0 0,1 0 1 0 0,-1 0 0 0 0,1 0 0 0 0,0 0-1 0 0,-1 0 1 0 0,1 0 0 0 0,-1-1 0 0 0,1 1-1 0 0,-1 0 1 0 0,1 0 0 0 0,0 0 0 0 0,-1-1-1 0 0,1 1 1 0 0,0 0 0 0 0,-1 0 0 0 0,1-1-1 0 0,0 1 1 0 0,-1 0 0 0 0,1-1 0 0 0,0 1-1 0 0,-1 0 1 0 0,1-1 0 0 0,0 1 0 0 0,0 0-1 0 0,0-1 1 0 0,-1 1 0 0 0,1-1 0 0 0,0 1-1 0 0,0-1 1 0 0,0 1 0 0 0,0 0 0 0 0,0-1-1 0 0,0 1 1 0 0,0-1 0 0 0,0 1 0 0 0,0-1-1 0 0,0 1 1 0 0,0 0 0 0 0,0-1 0 0 0,0 1-1 0 0,0-1 1 0 0,0 1 0 0 0,0-1 0 0 0,1 1-1 0 0,-1 0 1 0 0,0-1 0 0 0,0 1 0 0 0,0-1-1 0 0,1 1 1 0 0,-1 0 0 0 0,1-1 0 0 0,1-3-909 0 0,1 0 0 0 0,0 0 0 0 0,0 1 0 0 0,4-5 0 0 0,11-9-1307 0 0,2 0-16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0 693 11056 0 0,'6'-7'8691'0'0,"1"-19"-4402"0"0,5-26-2254 0 0,4-17-193 0 0,-4 20-2021 0 0,-7 34 487 0 0,-3 12-139 0 0,-1 0 0 0 0,0 0 1 0 0,0 0-1 0 0,-1-1 0 0 0,2-4 1 0 0,4 19-33 0 0,-1-2-130 0 0,9 31 218 0 0,-12-31-176 0 0,1 1 0 0 0,0-1 0 0 0,1 0 1 0 0,-1-1-1 0 0,11 16 0 0 0,-14-23-34 0 0,1 0 0 0 0,-1-1 0 0 0,1 1 0 0 0,-1 0 0 0 0,1 0-1 0 0,0-1 1 0 0,-1 1 0 0 0,1 0 0 0 0,0-1 0 0 0,0 1 0 0 0,-1-1 0 0 0,1 1 0 0 0,0-1 0 0 0,0 1 0 0 0,0-1 0 0 0,0 0 0 0 0,0 1 0 0 0,0-1 0 0 0,0 0 0 0 0,0 0 0 0 0,-1 0 0 0 0,1 0 0 0 0,0 1 0 0 0,2-2 0 0 0,-1 1 33 0 0,-1-1 0 0 0,1 1 1 0 0,-1-1-1 0 0,1 0 0 0 0,-1 1 1 0 0,1-1-1 0 0,-1 0 0 0 0,0 0 1 0 0,1 0-1 0 0,-1 0 0 0 0,0 0 1 0 0,0-1-1 0 0,2-1 0 0 0,1-2 86 0 0,-1 0 1 0 0,1-1-1 0 0,-1 0 0 0 0,0 1 0 0 0,0-1 0 0 0,2-7 0 0 0,9-37-1896 0 0,14-38-7344 0 0,-20 60 119 0 0</inkml:trace>
  <inkml:trace contextRef="#ctx0" brushRef="#br0" timeOffset="1">426 0 12440 0 0,'-3'11'418'0'0,"0"0"1"0"0,0 0-1 0 0,2 0 1 0 0,-1 0 0 0 0,1 14-1 0 0,4 59 4140 0 0,0-31-1918 0 0,26 370 738 0 0,-26-408-3686 0 0,7 21-1 0 0,-6-24-894 0 0,-2 1-729 0 0</inkml:trace>
  <inkml:trace contextRef="#ctx0" brushRef="#br0" timeOffset="2">400 449 11520 0 0,'3'-16'4118'0'0,"9"6"4782"0"0,4 2-6149 0 0,18-2-3284 0 0,-29 8 1096 0 0,11-1-670 0 0,0 0-1 0 0,1 1 1 0 0,27 0 0 0 0,-4 3-7810 0 0,-15 1-248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21191 0 0,'2'-1'122'0'0,"-1"1"-1"0"0,1-1 1 0 0,-1 1-1 0 0,1 0 0 0 0,-1-1 1 0 0,1 1-1 0 0,-1 0 1 0 0,1 0-1 0 0,0 0 1 0 0,-1 0-1 0 0,1 0 0 0 0,-1 0 1 0 0,1 1-1 0 0,0-1 1 0 0,-1 1-1 0 0,1-1 0 0 0,2 2 1 0 0,28 14-14 0 0,-22-11-74 0 0,4 4 580 0 0,-1-1-1 0 0,0 2 1 0 0,0 0 0 0 0,-1 1-1 0 0,0 0 1 0 0,-1 0-1 0 0,-1 1 1 0 0,1 1 0 0 0,15 27-1 0 0,-21-32-1289 0 0,0 0 0 0 0,1-1 0 0 0,0 1 0 0 0,0-1 0 0 0,12 10 0 0 0,-16-15 390 0 0,0-1 0 0 0,-1 1 0 0 0,1-1 1 0 0,0 0-1 0 0,0 1 0 0 0,1-1 0 0 0,-1 0 0 0 0,0 0 0 0 0,0 0 0 0 0,0-1 0 0 0,1 1 0 0 0,-1 0 0 0 0,0-1 0 0 0,1 1 0 0 0,-1-1 1 0 0,1 0-1 0 0,-1 0 0 0 0,1 0 0 0 0,-1 0 0 0 0,0-1 0 0 0,1 1 0 0 0,-1 0 0 0 0,0-1 0 0 0,1 0 0 0 0,-1 1 0 0 0,4-3 0 0 0,8-7-7425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 3224 0 0,'-6'5'963'0'0,"-13"8"6431"0"0,-7 5 1010 0 0,0 4-4500 0 0,-5 11-2559 0 0,0 2 0 0 0,-41 64 0 0 0,20-27-1314 0 0,-12 18-1051 0 0,39-51-6928 0 0,17-25-223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17047 0 0,'0'0'1776'0'0,"3"0"-1682"0"0,40-2 4227 0 0,76-14 1 0 0,-96 12-3935 0 0,-17 3-382 0 0,0-1 153 0 0,1 1 0 0 0,-1 1 1 0 0,0-1-1 0 0,7 1 0 0 0,-12 0-237 0 0,-1 0 1 0 0,1 0-1 0 0,0 0 1 0 0,0 0 0 0 0,0 0-1 0 0,0 1 1 0 0,0-1-1 0 0,-1 0 1 0 0,1 0-1 0 0,0 1 1 0 0,0-1-1 0 0,0 0 1 0 0,-1 1 0 0 0,1-1-1 0 0,0 1 1 0 0,0-1-1 0 0,-1 1 1 0 0,1-1-1 0 0,-1 1 1 0 0,1 0 0 0 0,0-1-1 0 0,-1 1 1 0 0,1 0-1 0 0,-1-1 1 0 0,1 1-1 0 0,-1 0 1 0 0,0 0-1 0 0,1 0 1 0 0,-1-1 0 0 0,0 1-1 0 0,1 0 1 0 0,-1 0-1 0 0,0 0 1 0 0,0 0-1 0 0,0-1 1 0 0,0 2 0 0 0,0 7-1356 0 0</inkml:trace>
  <inkml:trace contextRef="#ctx0" brushRef="#br0" timeOffset="1">96 210 21191 0 0,'3'0'464'0'0,"-1"3"96"0"0,4-3 16 0 0,3 2 32 0 0,-1 1-488 0 0,4-1-120 0 0,-1-2 0 0 0,3 5 0 0 0,-3-5 464 0 0,3 0 72 0 0,0 0 8 0 0,3-2 8 0 0,3-1-376 0 0,-1-2-80 0 0,4 0-8 0 0,-1 0-8 0 0,1 0-1248 0 0,2-2-248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23207 0 0,'0'0'2536'0'0,"17"3"-1080"0"0,28-1 652 0 0,-27 0-1930 0 0,28-2 0 0 0,108-8-267 0 0,-88 7-4364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19 12440 0 0,'-14'-19'13981'0'0,"13"24"-12555"0"0,-7 55-203 0 0,-34 122-630 0 0,41-176-588 0 0,0 0 0 0 0,0 0 1 0 0,0 0-1 0 0,1 0 0 0 0,-1 1 0 0 0,2-1 0 0 0,0 7 0 0 0,-1-11 206 0 0,1-2-177 0 0,-1 1 0 0 0,0-1 0 0 0,0 1-1 0 0,0-1 1 0 0,0 1 0 0 0,0-1 0 0 0,1 1 0 0 0,-1-1-1 0 0,0 0 1 0 0,0 1 0 0 0,1-1 0 0 0,-1 1 0 0 0,0-1-1 0 0,1 1 1 0 0,-1-1 0 0 0,1 0 0 0 0,-1 1 0 0 0,0-1-1 0 0,1 0 1 0 0,-1 1 0 0 0,1-1 0 0 0,-1 0 0 0 0,1 0 0 0 0,-1 0-1 0 0,1 1 1 0 0,-1-1 0 0 0,1 0 0 0 0,15 5-69 0 0,-4-5 56 0 0,-1-1-1 0 0,1 0 1 0 0,0 0 0 0 0,-1-1-1 0 0,13-4 1 0 0,-7 2 51 0 0,5-2-4 0 0,-2 1 114 0 0,34-4 0 0 0,-48 9-143 0 0,0-1-1 0 0,-1 1 1 0 0,1 1-1 0 0,-1-1 1 0 0,1 1-1 0 0,0 0 1 0 0,-1 0-1 0 0,0 0 1 0 0,1 1 0 0 0,9 4-1 0 0,-13-5-21 0 0,0 1-1 0 0,0-1 1 0 0,0 0 0 0 0,0 1-1 0 0,-1 0 1 0 0,1-1-1 0 0,-1 1 1 0 0,1 0 0 0 0,-1 0-1 0 0,0 0 1 0 0,1-1 0 0 0,-1 2-1 0 0,0-1 1 0 0,0 0 0 0 0,-1 0-1 0 0,1 0 1 0 0,0 0 0 0 0,-1 0-1 0 0,1 1 1 0 0,-1-1-1 0 0,0 0 1 0 0,0 0 0 0 0,0 1-1 0 0,0-1 1 0 0,0 0 0 0 0,0 1-1 0 0,0-1 1 0 0,-2 3 0 0 0,0 5 28 0 0,0-1 0 0 0,-1 1 1 0 0,0-1-1 0 0,-1 1 0 0 0,-5 8 1 0 0,-29 47-641 0 0,33-57 571 0 0,-1 0 1 0 0,0 0-1 0 0,0 0 0 0 0,-1-1 0 0 0,0 1 1 0 0,-13 10-1 0 0,-53 33-47 0 0,55-40 68 0 0,7-4-21 0 0,0 0 1 0 0,0-1-1 0 0,0-1 0 0 0,-1 0 0 0 0,-18 5 1 0 0,25-8-7 0 0,0-1 0 0 0,0 0 1 0 0,0 0-1 0 0,1-1 0 0 0,-1 0 1 0 0,0 1-1 0 0,0-2 0 0 0,0 1 1 0 0,0-1-1 0 0,0 1 0 0 0,0-1 1 0 0,0 0-1 0 0,0-1 0 0 0,1 0 1 0 0,-1 1-1 0 0,-8-6 0 0 0,10 5-807 0 0,0-1-1 0 0,0 0 1 0 0,0 1-1 0 0,0-1 1 0 0,-5-7-1 0 0,3-2-8738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31 10592 0 0,'-22'-17'2237'0'0,"7"3"9277"0"0,15 14-11415 0 0,2 11 961 0 0,6 14-1256 0 0,8 16 790 0 0,-1 2 0 0 0,11 59 0 0 0,-13-53-104 0 0,-7-26-127 0 0,-1 1 0 0 0,-1-1 0 0 0,3 37 0 0 0,-7-53-228 0 0,0-3 277 0 0,-4-7-105 0 0,-1-2-340 0 0,-13-16 105 0 0,0-1 1 0 0,2-1-1 0 0,-21-35 0 0 0,26 39-61 0 0,3 5 73 0 0,1 0-1 0 0,0-1 0 0 0,2 0 1 0 0,-7-24-1 0 0,11 38-64 0 0,1 0-1 0 0,0 0 0 0 0,-1 0 1 0 0,1-1-1 0 0,0 1 0 0 0,0 0 1 0 0,0 0-1 0 0,0 0 0 0 0,0 0 1 0 0,0 0-1 0 0,1-1 0 0 0,-1 1 0 0 0,0 0 1 0 0,0 0-1 0 0,1 0 0 0 0,-1 0 1 0 0,1 0-1 0 0,-1 0 0 0 0,1 0 1 0 0,-1 0-1 0 0,1 0 0 0 0,0 0 1 0 0,0-1-1 0 0,1 1 20 0 0,0-1 0 0 0,-1 1 0 0 0,1 0 0 0 0,0 0 1 0 0,0 0-1 0 0,0 0 0 0 0,0 0 0 0 0,0 0 0 0 0,0 1 0 0 0,1-1 0 0 0,2 0 0 0 0,5 0-102 0 0,0 0-1 0 0,1 0 1 0 0,-1 1 0 0 0,12 2-1 0 0,-19-2 50 0 0,0 1 1 0 0,1 0-1 0 0,-1 0 0 0 0,0 0 0 0 0,0 0 1 0 0,1 0-1 0 0,-1 1 0 0 0,0-1 0 0 0,0 1 1 0 0,-1 0-1 0 0,1 0 0 0 0,0 0 0 0 0,0 0 1 0 0,-1 0-1 0 0,4 4 0 0 0,-5-5 16 0 0,0 1 0 0 0,0-1 0 0 0,0 1 0 0 0,0-1 0 0 0,0 1 0 0 0,-1-1 0 0 0,1 1 0 0 0,0 0 0 0 0,-1-1 0 0 0,1 1 0 0 0,-1 0 0 0 0,0-1 0 0 0,1 1 0 0 0,-1 0 0 0 0,0 0-1 0 0,0-1 1 0 0,0 1 0 0 0,0 0 0 0 0,-1 0 0 0 0,1-1 0 0 0,0 1 0 0 0,-1 0 0 0 0,1 0 0 0 0,-1-1 0 0 0,1 1 0 0 0,-1-1 0 0 0,0 1 0 0 0,0-1 0 0 0,0 1 0 0 0,0-1 0 0 0,-2 3 0 0 0,0 0 25 0 0,-1 0 0 0 0,0-1 1 0 0,0 1-1 0 0,0-1 0 0 0,0 0 1 0 0,0 0-1 0 0,-9 4 0 0 0,-35 12 341 0 0,1-1-179 0 0,41-15-192 0 0,-4 3-11 0 0,11-4 15 0 0,8 0 11 0 0,11-1-47 0 0,1 0 0 0 0,-1-1 0 0 0,25-4 0 0 0,61-13-378 0 0,-70 11 265 0 0,32-12-4546 0 0,-46 11-4919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11520 0 0,'0'0'15209'0'0,"-6"11"-13491"0"0,-10 17-867 0 0,5-8-772 0 0,0-1-1 0 0,2 2 0 0 0,0-1 0 0 0,1 1 0 0 0,-8 33 0 0 0,15-50-60 0 0,1-1 0 0 0,0 1 1 0 0,0-1-1 0 0,0 1 0 0 0,0 0 0 0 0,0-1 0 0 0,1 1 1 0 0,0-1-1 0 0,0 0 0 0 0,2 7 0 0 0,-3-9-12 0 0,1 1 0 0 0,0-1 0 0 0,0 1-1 0 0,-1-1 1 0 0,1 0 0 0 0,0 1 0 0 0,0-1 0 0 0,0 0 0 0 0,0 0 0 0 0,1 0-1 0 0,-1 1 1 0 0,0-2 0 0 0,0 1 0 0 0,1 0 0 0 0,-1 0 0 0 0,0 0-1 0 0,1 0 1 0 0,-1-1 0 0 0,1 1 0 0 0,-1-1 0 0 0,1 1 0 0 0,0-1 0 0 0,-1 0-1 0 0,1 1 1 0 0,2-1 0 0 0,2 0-110 0 0,0 0-1 0 0,0-1 0 0 0,0 0 1 0 0,0 0-1 0 0,-1 0 1 0 0,1-1-1 0 0,0 1 1 0 0,-1-1-1 0 0,1-1 0 0 0,-1 1 1 0 0,0-1-1 0 0,0 0 1 0 0,6-5-1 0 0,17-12-3964 0 0,-13 8-4973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21135 0 0,'0'0'1914'0'0,"-8"11"-1540"0"0,3-5 44 0 0,1 0 0 0 0,0 0-1 0 0,1 1 1 0 0,0-1 0 0 0,0 1-1 0 0,0 0 1 0 0,-2 10 0 0 0,-2 3 187 0 0,-1 3 30 0 0,-51 142 1527 0 0,41-113-1964 0 0,8-27-54 0 0,1 1 1 0 0,2 0-1 0 0,-9 52 1 0 0,14-63-441 0 0,1-13 184 0 0,0 1 0 0 0,1-1 0 0 0,0 1 0 0 0,-1-1 0 0 0,1 1-1 0 0,0-1 1 0 0,0 1 0 0 0,0-1 0 0 0,1 1 0 0 0,0 2 0 0 0,-1-4-620 0 0,9-6-4095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78 22399 0 0,'0'0'514'0'0,"-3"18"6116"0"0,16-20-5695 0 0,-9-1-861 0 0,0 0 1 0 0,0 0 0 0 0,-1-1 0 0 0,1 1-1 0 0,-1-1 1 0 0,0 0 0 0 0,0 1 0 0 0,-1-1-1 0 0,1 0 1 0 0,-1-1 0 0 0,4-8 0 0 0,7-11 24 0 0,-6 13 227 0 0,-4 5-3301 0 0,-7 17-893 0 0,1-1 1606 0 0</inkml:trace>
  <inkml:trace contextRef="#ctx0" brushRef="#br0" timeOffset="1">192 289 4144 0 0,'0'0'319'0'0,"0"8"495"0"0,-9 28 14230 0 0,-2 0-8030 0 0,-1-4-5330 0 0,-18 41-3445 0 0,16-40 3542 0 0,0-1-1574 0 0,-25 42-1 0 0,29-57-1612 0 0,-1-2-1 0 0,-14 17 1 0 0,9-14-7803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10 5064 0 0,'-5'-3'12705'0'0,"-5"-3"-10092"0"0,7 6-2522 0 0,0 0-1 0 0,0-1 1 0 0,0 1 0 0 0,0 1 0 0 0,0-1-1 0 0,0 0 1 0 0,0 1 0 0 0,0-1-1 0 0,0 1 1 0 0,0 0 0 0 0,0 0 0 0 0,0 0-1 0 0,0 1 1 0 0,1-1 0 0 0,-1 1 0 0 0,1-1-1 0 0,-1 1 1 0 0,-3 3 0 0 0,-1 1 183 0 0,0 1 1 0 0,0-1 0 0 0,1 1 0 0 0,-9 13-1 0 0,3-2-274 0 0,1 1 0 0 0,1 0 0 0 0,1 0 0 0 0,-10 29 0 0 0,18-43 68 0 0,-1 0-1 0 0,1 0 0 0 0,0 0 0 0 0,0 1 0 0 0,0-1 1 0 0,1 6-1 0 0,0-11-26 0 0,0 0-1 0 0,0 1 1 0 0,0-1-1 0 0,0 1 1 0 0,0-1-1 0 0,1 0 1 0 0,-1 1 0 0 0,0-1-1 0 0,0 0 1 0 0,1 1-1 0 0,-1-1 1 0 0,0 0 0 0 0,1 0-1 0 0,-1 1 1 0 0,0-1-1 0 0,1 0 1 0 0,-1 0 0 0 0,0 1-1 0 0,1-1 1 0 0,-1 0-1 0 0,0 0 1 0 0,1 0 0 0 0,-1 0-1 0 0,1 0 1 0 0,-1 0-1 0 0,0 0 1 0 0,1 1 0 0 0,-1-1-1 0 0,1 0 1 0 0,-1 0-1 0 0,0 0 1 0 0,1-1-1 0 0,-1 1 1 0 0,1 0 0 0 0,-1 0-1 0 0,0 0 1 0 0,1 0-1 0 0,-1 0 1 0 0,0 0 0 0 0,1-1-1 0 0,16-4-87 0 0,-12 3 65 0 0,0-1-1 0 0,0-1 1 0 0,0 1 0 0 0,0-1-1 0 0,0 0 1 0 0,-1 0-1 0 0,7-8 1 0 0,27-37 1324 0 0,-31 41-942 0 0,0-2-346 0 0,1 0-1 0 0,13-12 1 0 0,-14 15-34 0 0,-7 7-11 0 0,0 0 0 0 0,1 0 0 0 0,-1-1 0 0 0,0 1 0 0 0,1 0 0 0 0,-1 0 1 0 0,0 0-1 0 0,1 0 0 0 0,-1 0 0 0 0,0 0 0 0 0,1 0 0 0 0,-1 0 0 0 0,0 0 0 0 0,1 0 0 0 0,-1 0 0 0 0,0 0 0 0 0,1 0 0 0 0,-1 0 0 0 0,0 0 0 0 0,1 0 0 0 0,-1 0 0 0 0,0 0 0 0 0,1 0 0 0 0,-1 0 0 0 0,0 0 1 0 0,0 1-1 0 0,1-1 0 0 0,-1 0 0 0 0,0 0 0 0 0,1 0 0 0 0,-1 1 0 0 0,0-1 0 0 0,0 0 0 0 0,0 0 0 0 0,1 1 0 0 0,-1-1 0 0 0,0 0 0 0 0,0 0 0 0 0,0 1 0 0 0,1-1 0 0 0,-1 0 0 0 0,0 1 0 0 0,0-1 0 0 0,0 0 1 0 0,0 1-1 0 0,9 20 242 0 0,-8-17-167 0 0,4 9 140 0 0,-2-1 0 0 0,0 0 0 0 0,0 1 0 0 0,1 21 0 0 0,0 0-697 0 0,-4-28 443 0 0,0-5 20 0 0,0 0-1 0 0,0 0 1 0 0,0 1-1 0 0,0-1 1 0 0,0 0 0 0 0,0 0-1 0 0,0 0 1 0 0,0 0 0 0 0,1 0-1 0 0,-1 0 1 0 0,0 1 0 0 0,1-1-1 0 0,-1 0 1 0 0,1 1-1 0 0,0-1-487 0 0,5-2-2832 0 0,2-6 1420 0 0,-2-3 163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1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48 11520 0 0,'2'-1'4775'0'0,"4"-3"-3055"0"0,-4 3-1297 0 0,29-18 5426 0 0,-26 16-5380 0 0,1 0 1 0 0,-1 1-1 0 0,1 0 0 0 0,-1 0 1 0 0,1 0-1 0 0,0 1 0 0 0,6-1 1 0 0,8-3 971 0 0,-15 4-1370 0 0,-5 2-70 0 0,1-1 0 0 0,-1 0 0 0 0,1 1 0 0 0,-1-1 0 0 0,0 0 0 0 0,1 1 0 0 0,-1-1 0 0 0,0 0 0 0 0,1 1 0 0 0,-1-1 0 0 0,0 1 0 0 0,1-1 0 0 0,-1 1 0 0 0,0-1 0 0 0,0 0 0 0 0,1 1 0 0 0,-1-1 0 0 0,0 1 0 0 0,0-1 0 0 0,0 1 0 0 0,0 0 0 0 0,0 0 0 0 0,3 12 84 0 0,-3-5-77 0 0,0 0 0 0 0,-1 1-1 0 0,1-1 1 0 0,-2 0 0 0 0,1 0 0 0 0,-1 0 0 0 0,0 0 0 0 0,-1 0 0 0 0,-4 9-1 0 0,-5 8-11 0 0,-22 34 0 0 0,-3 3 7 0 0,37-61 1 0 0,-1-1 0 0 0,1 1-1 0 0,0 0 1 0 0,-1-1 0 0 0,1 1 0 0 0,0-1-1 0 0,0 1 1 0 0,0 0 0 0 0,-1-1-1 0 0,1 1 1 0 0,0 0 0 0 0,0-1 0 0 0,0 1-1 0 0,0 0 1 0 0,0-1 0 0 0,0 1 0 0 0,0 0-1 0 0,1-1 1 0 0,-1 2 0 0 0,0-2-4 0 0,0 0 1 0 0,1 1 0 0 0,-1-1-1 0 0,0 0 1 0 0,1 0-1 0 0,-1 1 1 0 0,0-1-1 0 0,1 0 1 0 0,-1 1 0 0 0,0-1-1 0 0,1 0 1 0 0,-1 0-1 0 0,1 0 1 0 0,-1 0-1 0 0,0 1 1 0 0,1-1 0 0 0,-1 0-1 0 0,1 0 1 0 0,-1 0-1 0 0,1 0 1 0 0,17-2-8 0 0,41-15-47 0 0,-26 7 437 0 0,42-8 0 0 0,-74 18-361 0 0,1 0 1 0 0,-1-1-1 0 0,1 1 0 0 0,-1 0 1 0 0,1 0-1 0 0,-1 0 1 0 0,0 0-1 0 0,1 1 0 0 0,-1-1 1 0 0,1 0-1 0 0,-1 1 0 0 0,0-1 1 0 0,1 1-1 0 0,-1-1 0 0 0,0 1 1 0 0,1 0-1 0 0,-1-1 0 0 0,0 1 1 0 0,0 0-1 0 0,0 0 1 0 0,0 0-1 0 0,0 0 0 0 0,0 0 1 0 0,0 0-1 0 0,0 0 0 0 0,0 0 1 0 0,0 0-1 0 0,0 1 0 0 0,-1-1 1 0 0,1 0-1 0 0,0 0 0 0 0,-1 1 1 0 0,1-1-1 0 0,-1 0 1 0 0,0 1-1 0 0,1-1 0 0 0,-1 1 1 0 0,0 2-1 0 0,1 3 42 0 0,-1 0 0 0 0,1 0 0 0 0,-2 0 0 0 0,1 0 0 0 0,-1 1 0 0 0,-2 7 0 0 0,-2 24 19 0 0,5-38-58 0 0,-1 21-1077 0 0,-2-11 1013 0 0,0-1 1 0 0,-1 0-1 0 0,-1 0 0 0 0,-10 17 1 0 0,0 1-1 0 0,1-2-224 0 0,-1 0 0 0 0,-31 41 0 0 0,36-54 102 0 0,0-2 0 0 0,-1 1 0 0 0,-1-1-1 0 0,1-1 1 0 0,-2 0 0 0 0,-25 16 0 0 0,34-24-415 0 0,1 0 0 0 0,-1-1 0 0 0,0 1 0 0 0,0-1 0 0 0,0 1 0 0 0,0-1 0 0 0,0-1 0 0 0,-5 2 0 0 0,-4-2-8114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23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10 2760 0 0,'0'0'125'0'0,"-18"-9"14762"0"0,18 9-14715 0 0,-4 11 1326 0 0,2 14-2189 0 0,2-22 1213 0 0,-4 146 588 0 0,2-43-668 0 0,7 107 135 0 0,0-112-736 0 0,-3-56 234 0 0,2-1-1 0 0,1 0 1 0 0,3-1-1 0 0,13 44 0 0 0,-12-65-156 0 0,-9-21 58 0 0,1 0 0 0 0,-1 0 0 0 0,0-1 0 0 0,1 1 0 0 0,-1 0 0 0 0,1 0-1 0 0,0-1 1 0 0,-1 1 0 0 0,1 0 0 0 0,0-1 0 0 0,-1 1 0 0 0,1-1 0 0 0,0 1 0 0 0,-1-1 0 0 0,1 1 0 0 0,0-1 0 0 0,0 1 0 0 0,0-1 0 0 0,0 0 0 0 0,-1 1-1 0 0,3-1 1 0 0,0-2-1158 0 0,2-5-376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24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26 336 4144 0 0,'0'0'6913'0'0,"8"-1"-3972"0"0,3-1-2553 0 0,1 0 0 0 0,11-5 0 0 0,19-4 378 0 0,169-27 1361 0 0,-101 20-1446 0 0,182-31 262 0 0,8 16-999 0 0,-180 24 898 0 0,40-1-36 0 0,359-69 682 0 0,-311 38-1074 0 0,-39 25 345 0 0,-166 16-748 0 0,107-5 636 0 0,-95 4-574 0 0,0 0 0 0 0,16-4 0 0 0,3-1 121 0 0,-27 5-135 0 0,-4 0 37 0 0,3 2-106 0 0,5 1 613 0 0,-6 0-492 0 0,-3-1-81 0 0,0 0 0 0 0,0 0 0 0 0,0 0-1 0 0,0-1 1 0 0,0 1 0 0 0,0-1 0 0 0,0 0-1 0 0,0 1 1 0 0,0-1 0 0 0,0 0 0 0 0,0 0 0 0 0,0 0-1 0 0,2-1 1 0 0,-3 1 130 0 0,0 1-106 0 0,2 1-32 0 0,-1-1 26 0 0,2 3-24 0 0,-3-2-17 0 0,0 0 0 0 0,0 0 0 0 0,0 0 0 0 0,0 0 0 0 0,0 0 0 0 0,0 0 0 0 0,-1 0 0 0 0,1 0 0 0 0,-1 0 0 0 0,0 0 0 0 0,1 0 0 0 0,-1 0 0 0 0,0 0 0 0 0,0 1 0 0 0,0-1 0 0 0,0 0 0 0 0,-2 4 0 0 0,2 3-9 0 0,-10 106 64 0 0,2-43-49 0 0,7-11 37 0 0,7 78 0 0 0,-2-79-10 0 0,-3 74 1 0 0,-3-98 8 0 0,1-16 4 0 0,0-1 0 0 0,-4 21 0 0 0,0-15-32 0 0,1-5 22 0 0,0 0 0 0 0,-2-1-1 0 0,-7 20 1 0 0,-23 28 121 0 0,13-27-75 0 0,-13 20-14 0 0,33-51-75 0 0,0-1 0 0 0,0 1 0 0 0,1 0 0 0 0,0 0 0 0 0,1 0 0 0 0,0 0 0 0 0,0 15 0 0 0,-2 12 0 0 0,-6 69 0 0 0,9-101 0 0 0,-1-1 0 0 0,1 1 0 0 0,-1-1 0 0 0,1 1 0 0 0,-1-1 0 0 0,-2 5 0 0 0,1-4 0 0 0,1 4 0 0 0,1-8 0 0 0,0 1 0 0 0,0-1 0 0 0,0 1 0 0 0,0-1 0 0 0,0 1 0 0 0,0-1 0 0 0,-1 1 0 0 0,1-1-1 0 0,0 1 1 0 0,0-1 0 0 0,-1 0 0 0 0,1 1 0 0 0,0-1 0 0 0,-1 0 0 0 0,1 1 0 0 0,0-1 0 0 0,-1 0 0 0 0,1 1 0 0 0,0-1 0 0 0,-1 0-1 0 0,1 1 1 0 0,-1-1 0 0 0,1 0 0 0 0,-1 0 0 0 0,1 0 0 0 0,-1 0 0 0 0,1 1 0 0 0,0-1 0 0 0,-1 0 0 0 0,1 0 0 0 0,-1 0 0 0 0,1 0-1 0 0,-1 0 1 0 0,1 0 0 0 0,-1 0 0 0 0,0 0 0 0 0,-12-2 15 0 0,-13-3 180 0 0,-42-14 0 0 0,1 0 19 0 0,-363-49-1197 0 0,377 61 926 0 0,8 4-51 0 0,-1 1 1 0 0,1 1-1 0 0,-55 8 0 0 0,-134 29 35 0 0,230-35 73 0 0,-221 54-1 0 0,52-10 13 0 0,162-43-7 0 0,-91 20 185 0 0,-115 11 0 0 0,149-25-34 0 0,-29 1 95 0 0,83-8-228 0 0,1-2 0 0 0,-1 1 0 0 0,1-2 0 0 0,-1 0 0 0 0,-13-3 1 0 0,3-3 188 0 0,-27-13 0 0 0,-6-2-2592 0 0,17 12-6212 0 0,27 9 1183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72 15552 0 0,'0'0'1185'0'0,"8"-13"-667"0"0,12-26 3365 0 0,-20 39-3751 0 0,0-1 0 0 0,1 1 0 0 0,-1-1 0 0 0,0 1 0 0 0,0 0 0 0 0,1-1 0 0 0,-1 1-1 0 0,0-1 1 0 0,0 1 0 0 0,0-1 0 0 0,0 1 0 0 0,1 0 0 0 0,-1-1 0 0 0,0 1 0 0 0,0-1 0 0 0,0 1 0 0 0,0-1 0 0 0,0 1 0 0 0,0-1 0 0 0,0 1 0 0 0,0-1-1 0 0,-1 1 1 0 0,1-1 0 0 0,0 1 0 0 0,0 0 0 0 0,0-1 0 0 0,0 1 0 0 0,-1-1 0 0 0,1 1 0 0 0,0-1 0 0 0,0 1 0 0 0,-1 0 0 0 0,1-1 0 0 0,0 1 0 0 0,0 0-1 0 0,-1-1 1 0 0,1 1 0 0 0,-1 0 0 0 0,1-1 0 0 0,0 1 0 0 0,-1 0 0 0 0,1 0 0 0 0,-1-1 0 0 0,0 1-97 0 0,-1-1 0 0 0,1 1 0 0 0,0 0 0 0 0,0 0 0 0 0,0-1 0 0 0,-1 1 0 0 0,1 0 0 0 0,0 0 0 0 0,0 0 0 0 0,-1 0 0 0 0,1 1 0 0 0,0-1 0 0 0,0 0 0 0 0,0 0 0 0 0,-2 1 0 0 0,-22 8 80 0 0,18-6-22 0 0,0-1-1 0 0,1 1 1 0 0,-1 0-1 0 0,-6 4 0 0 0,-14 10 178 0 0,18-12-111 0 0,-1 1 1 0 0,1 0-1 0 0,0 1 0 0 0,0 0 0 0 0,1 0 0 0 0,0 0 0 0 0,-12 16 0 0 0,16-20-159 0 0,4-2 0 0 0,-1-1 0 0 0,1 1 0 0 0,-1-1 0 0 0,0 1 0 0 0,1-1 0 0 0,-1 1 0 0 0,1 0 0 0 0,-1-1 0 0 0,1 1 0 0 0,0-1 0 0 0,-1 1 0 0 0,1 0 0 0 0,0-1 0 0 0,-1 1 0 0 0,1 0 0 0 0,0 0 0 0 0,-1 0 0 0 0,1 0 10 0 0,0 0-1 0 0,0-1 1 0 0,0 1 0 0 0,1-1 0 0 0,-1 1-1 0 0,0 0 1 0 0,0-1 0 0 0,0 1-1 0 0,0-1 1 0 0,0 1 0 0 0,1-1-1 0 0,-1 1 1 0 0,0 0 0 0 0,1-1-1 0 0,-1 1 1 0 0,0-1 0 0 0,1 1-1 0 0,-1-1 1 0 0,0 0 0 0 0,1 1-1 0 0,-1-1 1 0 0,1 1 0 0 0,-1-1-1 0 0,1 0 1 0 0,-1 1 0 0 0,1-1 0 0 0,-1 0-1 0 0,1 0 1 0 0,0 1 0 0 0,-1-1-1 0 0,1 0 1 0 0,-1 0 0 0 0,1 0-1 0 0,-1 0 1 0 0,1 1 0 0 0,0-1-1 0 0,0 0 1 0 0,0 0 22 0 0,4 1-56 0 0,0-1-1 0 0,0 1 1 0 0,-1-1 0 0 0,1 0-1 0 0,0 0 1 0 0,0-1 0 0 0,0 1-1 0 0,0-1 1 0 0,5-2 0 0 0,7 0-37 0 0,-1 1 382 0 0,-11 0-84 0 0,1 1-1 0 0,-1 1 0 0 0,0-1 1 0 0,1 1-1 0 0,-1 0 1 0 0,9 1-1 0 0,-14-1-235 0 0,1 0-1 0 0,-1 0 1 0 0,1 0-1 0 0,-1 1 1 0 0,1-1 0 0 0,-1 0-1 0 0,1 0 1 0 0,-1 0 0 0 0,0 0-1 0 0,1 1 1 0 0,-1-1-1 0 0,1 0 1 0 0,-1 1 0 0 0,0-1-1 0 0,1 0 1 0 0,-1 0-1 0 0,0 1 1 0 0,1-1 0 0 0,-1 1-1 0 0,0-1 1 0 0,0 0 0 0 0,1 1-1 0 0,-1-1 1 0 0,0 1-1 0 0,0-1 1 0 0,0 0 0 0 0,1 1-1 0 0,-1-1 1 0 0,0 1-1 0 0,0-1 1 0 0,0 2 0 0 0,-2 12-4 0 0,1-11 2 0 0,-1 4 1 0 0,0-1 0 0 0,0 1 0 0 0,-1-1 0 0 0,1 0 0 0 0,-1 0 0 0 0,0 0 0 0 0,-1 0 0 0 0,-5 7 0 0 0,-38 41 0 0 0,33-39 0 0 0,13-14-1 0 0,1-1 1 0 0,-1 1-1 0 0,1-1 0 0 0,-1 0 0 0 0,1 1 1 0 0,-1-1-1 0 0,1 1 0 0 0,0-1 1 0 0,-1 1-1 0 0,1-1 0 0 0,0 1 0 0 0,-1-1 1 0 0,1 1-1 0 0,0 0 0 0 0,0-1 0 0 0,0 1 1 0 0,-1-1-1 0 0,1 1 0 0 0,0 0 1 0 0,0-1-1 0 0,0 1 0 0 0,0 0 0 0 0,0 0 1 0 0,1 0 0 0 0,-1-1 0 0 0,1 1-1 0 0,0-1 1 0 0,-1 1 0 0 0,1-1 0 0 0,0 1 0 0 0,0-1 0 0 0,-1 1 0 0 0,1-1 0 0 0,0 1 0 0 0,0-1 0 0 0,0 0 0 0 0,0 0-1 0 0,1 1 1 0 0,26 5 13 0 0,-24-6-13 0 0,1 1 0 0 0,-1 0-1 0 0,0 0 1 0 0,0 0 0 0 0,1 0 0 0 0,-1 1 0 0 0,0-1-1 0 0,0 1 1 0 0,6 4 0 0 0,-7-4-301 0 0,-1 0-1 0 0,0 0 1 0 0,1 1-1 0 0,-1-1 1 0 0,0 0 0 0 0,0 1-1 0 0,0-1 1 0 0,-1 1 0 0 0,1 0-1 0 0,-1-1 1 0 0,1 1-1 0 0,-1 0 1 0 0,0 0 0 0 0,0 0-1 0 0,1 4 1 0 0,-2-5-17 0 0,0 0-1 0 0,1 0 1 0 0,-1 0 0 0 0,0 0 0 0 0,0 0-1 0 0,-1 0 1 0 0,1 0 0 0 0,0 0 0 0 0,-1 0 0 0 0,1 0-1 0 0,-1 0 1 0 0,0 0 0 0 0,1-1 0 0 0,-1 1-1 0 0,0 0 1 0 0,0 0 0 0 0,0-1 0 0 0,0 1 0 0 0,-1-1-1 0 0,1 1 1 0 0,0-1 0 0 0,-1 1 0 0 0,1-1-1 0 0,-1 0 1 0 0,1 1 0 0 0,-3 0 0 0 0,-10 5-7587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7400 0 0,'0'0'165'0'0,"5"-9"400"0"0,-3-6-579 0 0,-2 10 244 0 0,1-1 0 0 0,0 1 0 0 0,0 0 0 0 0,0 0 0 0 0,4-8 0 0 0,13-42 3923 0 0,-16 49-3952 0 0,-2 6 10 0 0,0-1-1 0 0,0 1 1 0 0,0 0 0 0 0,0-1-1 0 0,0 1 1 0 0,0-1 0 0 0,0 1-1 0 0,0 0 1 0 0,1-1 0 0 0,-1 1-1 0 0,0 0 1 0 0,0-1 0 0 0,1 1-1 0 0,-1 0 1 0 0,0-1 0 0 0,0 1-1 0 0,1 0 1 0 0,-1-1 0 0 0,0 1-1 0 0,1 0 1 0 0,-1 0 0 0 0,0-1-1 0 0,1 1 1 0 0,0 0 417 0 0,9 12 1163 0 0,-7-6-1526 0 0,-1 0 0 0 0,0-1 1 0 0,-1 1-1 0 0,1 0 0 0 0,-1 0 1 0 0,1 10-1 0 0,-2 39 671 0 0,-1-29-557 0 0,-11 163 966 0 0,-1-3-1322 0 0,13-182-118 0 0,0 0 0 0 0,0-1 0 0 0,1 1 0 0 0,-1 0 0 0 0,1-1 0 0 0,0 1 0 0 0,0-1 0 0 0,0 1 0 0 0,2 4 0 0 0,-2-7-622 0 0,10-10-2775 0 0,-5 1 964 0 0,2-1-4250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2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3680 0 0,'5'-13'1363'0'0,"-1"-1"-1"0"0,4-18 1 0 0,1-3 5293 0 0,-7 25-5300 0 0,0-1 1421 0 0,0 17 1073 0 0,0 19-2869 0 0,-1 1 0 0 0,-4 48 0 0 0,-1-2-424 0 0,-1 129 151 0 0,5-186-626 0 0,1 1 0 0 0,2 17 0 0 0,1 22-1866 0 0,-10-55-2283 0 0,-4-2-3719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6 139 5064 0 0,'0'0'232'0'0,"-1"-1"-14"0"0,-3-10 9088 0 0,12 3-4817 0 0,-7 7-4299 0 0,1 0 1 0 0,-1 0-1 0 0,1 0 1 0 0,0 0 0 0 0,0 0-1 0 0,0 0 1 0 0,-1 1-1 0 0,1-1 1 0 0,0 1-1 0 0,0-1 1 0 0,0 1-1 0 0,0 0 1 0 0,0 0 0 0 0,0 0-1 0 0,0 0 1 0 0,0 0-1 0 0,0 0 1 0 0,0 0-1 0 0,0 1 1 0 0,0-1-1 0 0,-1 1 1 0 0,1-1 0 0 0,0 1-1 0 0,0 0 1 0 0,3 2-1 0 0,4 1-56 0 0,-1 0 0 0 0,1 1 0 0 0,-1 0 0 0 0,0 0 0 0 0,0 1 0 0 0,-1 0 0 0 0,0 1 0 0 0,0 0 0 0 0,0 0 0 0 0,7 10 0 0 0,4 9 197 0 0,26 52 1 0 0,-2-4 159 0 0,-27-60-122 0 0,-11-11-214 0 0,-3-2 30 0 0,8-7 198 0 0,1-7-214 0 0,0-1 0 0 0,-1 0 0 0 0,0-1 0 0 0,-1 1 0 0 0,8-23-1 0 0,6-10-80 0 0,-15 35-59 0 0,42-74-86 0 0,-16 32-583 0 0,-1 1-4094 0 0,-18 32-3988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30 8288 0 0,'0'0'633'0'0,"-9"-7"-346"0"0,6-3 2820 0 0,3 9-2961 0 0,0 1-1 0 0,0-1 1 0 0,0 1-1 0 0,0-1 1 0 0,0 1-1 0 0,0-1 1 0 0,0 1-1 0 0,-1-1 1 0 0,1 1-1 0 0,0-1 1 0 0,0 1-1 0 0,0-1 0 0 0,-1 1 1 0 0,1-1-1 0 0,0 1 1 0 0,-1 0-1 0 0,1-1 1 0 0,0 1-1 0 0,-1-1 1 0 0,1 1-1 0 0,0 0 1 0 0,-1-1-1 0 0,1 1 1 0 0,-1 0-1 0 0,1 0 1 0 0,-1-1-1 0 0,1 1 0 0 0,-1 0 1 0 0,1 0-1 0 0,-1 0 1 0 0,1-1-1 0 0,-1 1 1 0 0,1 0-1 0 0,-1 0 1 0 0,1 0-1 0 0,-1 0 1 0 0,1 0-1 0 0,-1 0 1 0 0,1 0-1 0 0,-1 0 0 0 0,-3 1 64 0 0,1-1 0 0 0,0 1-1 0 0,-1-1 1 0 0,1 1 0 0 0,0 0-1 0 0,0 0 1 0 0,0 1 0 0 0,0-1-1 0 0,0 1 1 0 0,0-1 0 0 0,0 1-1 0 0,0 0 1 0 0,-3 3 0 0 0,-5 5 286 0 0,-18 20 0 0 0,14-14-239 0 0,-51 60 737 0 0,58-65-644 0 0,0 1 0 0 0,1 0 1 0 0,0 0-1 0 0,1 0 0 0 0,-6 18 0 0 0,11-27-283 0 0,0 1-1 0 0,0 0 1 0 0,1 0-1 0 0,0 0 1 0 0,-1 0 0 0 0,1-1-1 0 0,1 1 1 0 0,0 7-1 0 0,-1-10-58 0 0,0 1 1 0 0,1-1-1 0 0,-1 1 0 0 0,0 0 0 0 0,1-1 0 0 0,-1 1 0 0 0,1-1 1 0 0,0 1-1 0 0,0-1 0 0 0,-1 1 0 0 0,1-1 0 0 0,0 0 0 0 0,0 1 0 0 0,0-1 1 0 0,0 0-1 0 0,1 0 0 0 0,-1 0 0 0 0,0 0 0 0 0,0 0 0 0 0,1 0 1 0 0,-1 0-1 0 0,3 1 0 0 0,4 0 1 0 0,0 0 0 0 0,0-1 1 0 0,0 1-1 0 0,0-2 0 0 0,0 1 0 0 0,0-1 1 0 0,0-1-1 0 0,0 1 0 0 0,1-1 0 0 0,-1-1 1 0 0,-1 1-1 0 0,1-1 0 0 0,8-3 0 0 0,7-5-599 0 0,0 0-1 0 0,41-26 0 0 0,-47 24-644 0 0,-1 0 0 0 0,22-20 0 0 0,-16 10-391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4608 0 0,'0'0'14802'0'0,"0"1"-13990"0"0,-4 59 963 0 0,-1-1-1 0 0,-17 70 0 0 0,10-70-1748 0 0,4 1 0 0 0,-3 71 0 0 0,11-130-64 0 0,3 33-528 0 0,3-18-1676 0 0,5-4-4241 0 0,0-6-555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7 13160 0 0,'-5'-4'1186'0'0,"4"4"-1139"0"0,0-1 0 0 0,0 1 0 0 0,1-1 0 0 0,-1 1 0 0 0,0 0 0 0 0,0 0 0 0 0,0-1 0 0 0,0 1 0 0 0,0 0 0 0 0,0 0 0 0 0,0 0 0 0 0,0 0 0 0 0,0 0 0 0 0,0 0 0 0 0,0 0 0 0 0,0 1 1 0 0,0-1-1 0 0,0 0 0 0 0,0 1 0 0 0,0-1 0 0 0,0 0 0 0 0,0 1 0 0 0,0-1 0 0 0,0 1 0 0 0,0-1 0 0 0,0 1 0 0 0,1 0 0 0 0,-1-1 0 0 0,0 1 0 0 0,0 0 0 0 0,0 0 0 0 0,-2 2 398 0 0,-3 3-107 0 0,0-1 1 0 0,1 1 0 0 0,0 0 0 0 0,0 0 0 0 0,0 1 0 0 0,1-1 0 0 0,0 1 0 0 0,0 0 0 0 0,-5 14-1 0 0,7-16-153 0 0,1 1-1 0 0,-1-1 1 0 0,1 0-1 0 0,0 0 0 0 0,0 1 1 0 0,0-1-1 0 0,1 1 0 0 0,0-1 1 0 0,0 0-1 0 0,0 1 1 0 0,1-1-1 0 0,0 1 0 0 0,0-1 1 0 0,3 10-1 0 0,-4-14-145 0 0,1-1 0 0 0,-1 1 0 0 0,0 0 0 0 0,1-1 1 0 0,-1 1-1 0 0,0 0 0 0 0,1-1 0 0 0,-1 1 0 0 0,1 0 0 0 0,-1-1 0 0 0,1 1 0 0 0,-1-1 0 0 0,1 1 1 0 0,-1-1-1 0 0,1 0 0 0 0,0 1 0 0 0,-1-1 0 0 0,1 1 0 0 0,0-1 0 0 0,-1 0 0 0 0,1 0 0 0 0,0 1 1 0 0,-1-1-1 0 0,1 0 0 0 0,0 0 0 0 0,0 0 0 0 0,-1 0 0 0 0,1 0 0 0 0,0 0 0 0 0,0 0 0 0 0,-1 0 1 0 0,1 0-1 0 0,0 0 0 0 0,0 0 0 0 0,-1 0 0 0 0,1 0 0 0 0,0-1 0 0 0,-1 1 0 0 0,1 0 0 0 0,0-1 1 0 0,0 1-1 0 0,2-2 73 0 0,0 0 0 0 0,-1 1 1 0 0,1-1-1 0 0,-1 0 0 0 0,1 0 1 0 0,-1-1-1 0 0,3-2 0 0 0,-2 0 65 0 0,0-1 1 0 0,0 1-1 0 0,0-1 0 0 0,3-8 0 0 0,-4 7 10 0 0,1 0-1 0 0,0 1 1 0 0,5-8-1 0 0,13-10 614 0 0,-21 24-788 0 0,1-1-1 0 0,-1 1 1 0 0,0 0-1 0 0,1 0 1 0 0,-1 0-1 0 0,1 0 1 0 0,-1-1 0 0 0,1 1-1 0 0,-1 0 1 0 0,0 0-1 0 0,1 0 1 0 0,-1 0-1 0 0,1 0 1 0 0,-1 0-1 0 0,1 0 1 0 0,-1 0-1 0 0,0 0 1 0 0,1 0-1 0 0,-1 0 1 0 0,1 1 0 0 0,-1-1-1 0 0,1 0 1 0 0,-1 0-1 0 0,0 0 1 0 0,1 0-1 0 0,-1 1 1 0 0,0-1-1 0 0,1 0 1 0 0,-1 0-1 0 0,0 1 1 0 0,1-1 0 0 0,-1 0-1 0 0,0 1 1 0 0,1-1-1 0 0,-1 0 1 0 0,1 1-1 0 0,8 13 58 0 0,-4-2 9 0 0,0 0-1 0 0,0 1 1 0 0,-2-1 0 0 0,0 1-1 0 0,3 20 1 0 0,0 2 8 0 0,-5-32-168 0 0,0 0 0 0 0,0 0 0 0 0,0-1 0 0 0,0 1 0 0 0,0 0 0 0 0,0 0 0 0 0,1-1 0 0 0,0 1-1 0 0,2 2 1 0 0,-4-4-88 0 0,1 0 0 0 0,0-1 0 0 0,-1 1 0 0 0,1 0 0 0 0,0-1 0 0 0,-1 1-1 0 0,1-1 1 0 0,0 1 0 0 0,-1-1 0 0 0,1 1 0 0 0,0-1 0 0 0,0 0 0 0 0,0 1-1 0 0,-1-1 1 0 0,1 0 0 0 0,0 0 0 0 0,0 0 0 0 0,0 1 0 0 0,0-1 0 0 0,0 0-1 0 0,-1 0 1 0 0,1 0 0 0 0,0 0 0 0 0,0-1 0 0 0,0 1 0 0 0,0 0 0 0 0,0 0-1 0 0,-1 0 1 0 0,1-1 0 0 0,0 1 0 0 0,0 0 0 0 0,0-1 0 0 0,-1 1 0 0 0,2-2-1 0 0,6-2-2101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2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3224 0 0,'8'-7'15090'0'0,"-4"4"-15149"0"0,-3 3 286 0 0,1-1-1 0 0,-1 1 0 0 0,1 0 0 0 0,-1 0 0 0 0,1 0 0 0 0,-1 0 1 0 0,1 0-1 0 0,-1 0 0 0 0,1 0 0 0 0,-1 0 0 0 0,1 0 0 0 0,-1 1 0 0 0,1-1 1 0 0,-1 1-1 0 0,1-1 0 0 0,-1 1 0 0 0,0 0 0 0 0,1-1 0 0 0,1 2 1 0 0,-1 0-10 0 0,0 0 1 0 0,0 0-1 0 0,0 1 1 0 0,0-1-1 0 0,0 0 1 0 0,0 1-1 0 0,-1-1 1 0 0,1 1-1 0 0,1 4 1 0 0,1 2-95 0 0,-1 0-1 0 0,-1 1 1 0 0,1 0 0 0 0,1 18-1 0 0,-3-12-82 0 0,-3 28 0 0 0,0-5 1320 0 0,1-29-950 0 0,1-3 175 0 0,5-15-68 0 0,35-67 796 0 0,-30 54-826 0 0,1 0 0 0 0,26-37-1 0 0,-4 21-1000 0 0,-32 37 370 0 0,2 9-4469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30 13592 0 0,'-1'-12'1448'0'0,"1"12"-1285"0"0,0-1 1 0 0,0 0-1 0 0,0 0 1 0 0,0 0-1 0 0,0 1 1 0 0,0-1 0 0 0,-1 0-1 0 0,1 0 1 0 0,0 1-1 0 0,0-1 1 0 0,-1 0-1 0 0,1 1 1 0 0,-1-1-1 0 0,1 0 1 0 0,-1 1 0 0 0,1-1-1 0 0,-1 1 1 0 0,1-1-1 0 0,-1 1 1 0 0,1-1-1 0 0,-1 1 1 0 0,0-1 0 0 0,1 1-1 0 0,-1-1 1 0 0,0 1-1 0 0,1 0 1 0 0,-1-1-1 0 0,0 1 1 0 0,0 0 0 0 0,1 0-1 0 0,-1-1 1 0 0,0 1-1 0 0,0 0 1 0 0,1 0-1 0 0,-1 0 1 0 0,0 0-1 0 0,0 0 1 0 0,0 0 0 0 0,1 0-1 0 0,-1 1 1 0 0,0-1-1 0 0,0 0 1 0 0,1 0-1 0 0,-1 0 1 0 0,0 1 0 0 0,-1 0-1 0 0,-1 0 169 0 0,0 1 1 0 0,0 0-1 0 0,0 1 0 0 0,0-1 0 0 0,0 1 0 0 0,-5 4 1 0 0,6-4-139 0 0,-7 6 502 0 0,-13 20 0 0 0,20-26-619 0 0,0 1 0 0 0,1-1 0 0 0,-1 0 0 0 0,1 1 0 0 0,-1-1 0 0 0,1 1 0 0 0,0 0 0 0 0,1-1 0 0 0,-1 1 0 0 0,0 7 0 0 0,1-10 100 0 0,11 11 71 0 0,-7-10-200 0 0,-1 0 1 0 0,1 0-1 0 0,0 0 0 0 0,-1-1 0 0 0,1 0 0 0 0,0 0 1 0 0,0 0-1 0 0,0 0 0 0 0,0 0 0 0 0,8 0 0 0 0,6-1 257 0 0,21-3 0 0 0,0 0 130 0 0,-35 3-389 0 0,1 0-1 0 0,-1 1 1 0 0,0-1 0 0 0,0 0 0 0 0,0 1-1 0 0,0 0 1 0 0,0 0 0 0 0,5 2 0 0 0,-8-2-37 0 0,0 0 0 0 0,0-1 1 0 0,0 1-1 0 0,0 0 0 0 0,0-1 1 0 0,0 1-1 0 0,0 0 0 0 0,-1 0 0 0 0,1 0 1 0 0,0 0-1 0 0,0 0 0 0 0,-1 0 1 0 0,1 0-1 0 0,-1 0 0 0 0,1 0 0 0 0,-1 1 1 0 0,1-1-1 0 0,-1 0 0 0 0,0 0 1 0 0,0 0-1 0 0,1 0 0 0 0,-1 1 0 0 0,0-1 1 0 0,0 0-1 0 0,0 0 0 0 0,0 0 1 0 0,-1 1-1 0 0,1-1 0 0 0,0 0 1 0 0,0 0-1 0 0,-1 0 0 0 0,0 2 0 0 0,-1 5-120 0 0,-1-1 0 0 0,0 1-1 0 0,0-1 1 0 0,0 0-1 0 0,-1 0 1 0 0,0 0 0 0 0,-1 0-1 0 0,0-1 1 0 0,0 0 0 0 0,0 0-1 0 0,0 0 1 0 0,-1-1-1 0 0,0 0 1 0 0,0 0 0 0 0,-1 0-1 0 0,1-1 1 0 0,-1 0-1 0 0,0 0 1 0 0,0 0 0 0 0,-1-1-1 0 0,-9 3 1 0 0,14-5-491 0 0,0-1 1 0 0,0 1-1 0 0,0-1 0 0 0,0 0 1 0 0,0 0-1 0 0,0 0 1 0 0,0 0-1 0 0,-5-2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 4144 0 0,'11'-11'15889'0'0,"-11"15"-15235"0"0,-1 0 1 0 0,0 0 0 0 0,0 0 0 0 0,0-1 0 0 0,0 1-1 0 0,-3 6 1 0 0,-4 12 843 0 0,7-20-1370 0 0,1 0 0 0 0,-1 0 0 0 0,1 0 0 0 0,0 0 0 0 0,0 0 0 0 0,0 0 1 0 0,0 0-1 0 0,0 0 0 0 0,0 0 0 0 0,0 0 0 0 0,1 0 0 0 0,-1 0 0 0 0,1 0 0 0 0,-1 0 0 0 0,1 0 0 0 0,0-1 1 0 0,0 1-1 0 0,0 0 0 0 0,0 0 0 0 0,1 2 0 0 0,1-2-80 0 0,0 0 0 0 0,-1 0 0 0 0,1 0 1 0 0,0 0-1 0 0,0 0 0 0 0,0-1 0 0 0,0 1 0 0 0,0-1 0 0 0,0 0 0 0 0,0 0 1 0 0,6 1-1 0 0,96 30 1216 0 0,-104-31-1191 0 0,-2 0-13 0 0,-5 0-74 0 0,0 1 1 0 0,1 0-1 0 0,0 0 0 0 0,-1 0 0 0 0,1 1 1 0 0,0-1-1 0 0,0 2 0 0 0,1-1 0 0 0,-9 7 1 0 0,-23 17-792 0 0,-16 14-4222 0 0,38-28-4071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3224 0 0,'0'-8'283'0'0,"2"-18"-348"0"0,-1 1 3591 0 0,-1 22-2684 0 0,1 1 1 0 0,-1-1-1 0 0,0 0 1 0 0,1 1-1 0 0,-1-1 1 0 0,1 1-1 0 0,0-1 1 0 0,0 1-1 0 0,3-7 6327 0 0,0 15-5770 0 0,-1 9-906 0 0,0-1-1 0 0,-1 1 1 0 0,-1 0-1 0 0,-1 25 1 0 0,0-34-395 0 0,0 57 263 0 0,-1 3 415 0 0,8 73-1 0 0,-6-134-980 0 0,0 0 0 0 0,1 0 0 0 0,-1 0 0 0 0,1 0 0 0 0,0 0 0 0 0,0 0 0 0 0,0 0 0 0 0,1-1 0 0 0,0 1 0 0 0,5 6 0 0 0,-8-10 98 0 0,1 0 0 0 0,0 0 0 0 0,0 0 0 0 0,0 0 0 0 0,0 0 1 0 0,0 0-1 0 0,0-1 0 0 0,0 1 0 0 0,0 0 0 0 0,1 0 0 0 0,-1-1 0 0 0,0 1 0 0 0,0-1 0 0 0,1 1 0 0 0,-1-1 0 0 0,0 0 0 0 0,1 1 0 0 0,-1-1 0 0 0,0 0 0 0 0,1 0 0 0 0,-1 0 0 0 0,0 0 0 0 0,1 0 0 0 0,-1 0 0 0 0,0 0 0 0 0,1 0 1 0 0,-1-1-1 0 0,0 1 0 0 0,1-1 0 0 0,-1 1 0 0 0,0-1 0 0 0,0 1 0 0 0,1-1 0 0 0,-1 1 0 0 0,0-1 0 0 0,0 0 0 0 0,0 0 0 0 0,0 0 0 0 0,0 0 0 0 0,0 0 0 0 0,0 0 0 0 0,0 0 0 0 0,0 0 0 0 0,0-2 0 0 0,8-7-7496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4 116 17503 0 0,'-2'-11'1367'0'0,"2"11"-1351"0"0,-1-1 1 0 0,1 1 0 0 0,0-1 0 0 0,0 1-1 0 0,0-1 1 0 0,0 1 0 0 0,0-1 0 0 0,0 0 0 0 0,-1 1-1 0 0,1-1 1 0 0,0 1 0 0 0,1-1 0 0 0,-1 1 0 0 0,0-1-1 0 0,0 0 1 0 0,0 1 0 0 0,0-1 0 0 0,0 1-1 0 0,0-1 1 0 0,1 1 0 0 0,-1-1 0 0 0,0 1 0 0 0,1-1-1 0 0,-1 1 1 0 0,0-1 0 0 0,1 1 0 0 0,-1-1-1 0 0,0 1 1 0 0,1 0 0 0 0,-1-1 0 0 0,1 1 0 0 0,0-1-1 0 0,6-5 120 0 0,-3 3 123 0 0,-1 0 1 0 0,1 0-1 0 0,-1 1 1 0 0,1-1-1 0 0,0 1 1 0 0,6-3-1 0 0,23-8 916 0 0,-14 5-852 0 0,0 1 0 0 0,26-6 0 0 0,-14 5-323 0 0,-25 5 0 0 0,0 1 0 0 0,0 1 0 0 0,0-1 0 0 0,1 1 0 0 0,-1 0 0 0 0,0 0 0 0 0,1 1 0 0 0,-1 0 0 0 0,1 0 0 0 0,-1 0 0 0 0,12 3 0 0 0,-17-3-182 0 0,1 1-1 0 0,-1-1 0 0 0,0 1 0 0 0,1 0 1 0 0,-1 0-1 0 0,0 0 0 0 0,1 0 1 0 0,-1-1-1 0 0,0 2 0 0 0,0-1 0 0 0,0 0 1 0 0,0 0-1 0 0,0 0 0 0 0,0 0 0 0 0,0 1 1 0 0,0-1-1 0 0,0 0 0 0 0,0 1 1 0 0,-1-1-1 0 0,1 1 0 0 0,-1-1 0 0 0,1 3 1 0 0,0 6-1352 0 0</inkml:trace>
  <inkml:trace contextRef="#ctx0" brushRef="#br0" timeOffset="1">17 276 10592 0 0,'2'0'2884'0'0,"39"-11"3167"0"0,-25 8-5176 0 0,22-8 0 0 0,-6-2-306 0 0,-20 7-424 0 0,0 1 1 0 0,1 0 0 0 0,0 1 0 0 0,0 1-1 0 0,0 0 1 0 0,22-2 0 0 0,-33 4-225 0 0,1 2 0 0 0,-1-1 1 0 0,0 0-1 0 0,1 0 0 0 0,-1 1 0 0 0,0-1 0 0 0,1 1 0 0 0,-1 0 1 0 0,0 0-1 0 0,0 0 0 0 0,1 0 0 0 0,2 2 0 0 0,-4-2-521 0 0,0 0 0 0 0,0 0 0 0 0,0 0 0 0 0,0 0 0 0 0,-1-1-1 0 0,1 1 1 0 0,0 1 0 0 0,-1-1 0 0 0,1 0 0 0 0,0 2 0 0 0,3 7-5968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29 123 4144 0 0,'-9'12'273'0'0,"-11"8"13867"0"0,28-18-11033 0 0,-7-1-2978 0 0,0-1-1 0 0,0 1 0 0 0,0-1 1 0 0,-1 0-1 0 0,1 0 0 0 0,0 1 1 0 0,0-1-1 0 0,0 0 0 0 0,0 0 1 0 0,0 0-1 0 0,-1 0 0 0 0,3 0 1 0 0,17-4 965 0 0,33-11 0 0 0,-34 9-684 0 0,34-6 0 0 0,78-6-3288 0 0,-111 16-2950 0 0,-2-3-1767 0 0</inkml:trace>
  <inkml:trace contextRef="#ctx0" brushRef="#br0" timeOffset="1">533 0 19351 0 0,'0'0'1943'0'0,"9"0"-1766"0"0,14 5 2021 0 0,39 11-1 0 0,-47-11-2520 0 0,45 18 2230 0 0,-35-13-1703 0 0,10 1-1329 0 0,-12-6-3322 0 0,-12-5-3739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21191 0 0,'0'0'480'0'0,"-12"7"1167"0"0,-5 8-1200 0 0,1 0-1 0 0,1 1 1 0 0,1 1 0 0 0,-16 24-1 0 0,-16 18-430 0 0,42-53 25 0 0,-4 3-3002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31 3224 0 0,'3'-6'3840'0'0,"-3"5"-3360"0"0,0-1 1 0 0,0 1 0 0 0,0 0-1 0 0,0 0 1 0 0,-1 0-1 0 0,1 0 1 0 0,0 0 0 0 0,-1 0-1 0 0,1 0 1 0 0,-1 0-1 0 0,1 0 1 0 0,-1 0 0 0 0,0-2-1 0 0,0 2-294 0 0,1 1-1 0 0,-1-1 0 0 0,0 0 0 0 0,1 1 1 0 0,-1-1-1 0 0,0 1 0 0 0,0-1 1 0 0,1 1-1 0 0,-1 0 0 0 0,0-1 1 0 0,0 1-1 0 0,1 0 0 0 0,-1-1 1 0 0,0 1-1 0 0,-1 0 0 0 0,1 0-71 0 0,-1 0-1 0 0,1 0 1 0 0,-1 0-1 0 0,1 0 1 0 0,-1 0-1 0 0,1 1 1 0 0,0-1-1 0 0,-1 0 1 0 0,1 1-1 0 0,-1-1 1 0 0,1 1-1 0 0,0 0 1 0 0,0-1-1 0 0,-1 1 0 0 0,1 0 1 0 0,0 0-1 0 0,0 0 1 0 0,0 0-1 0 0,0 0 1 0 0,0 0-1 0 0,0 0 1 0 0,-1 2-1 0 0,-8 10 415 0 0,-42 63 868 0 0,47-67-1258 0 0,0 1-1 0 0,1-1 1 0 0,0 1 0 0 0,0 0 0 0 0,1 0 0 0 0,-3 18-1 0 0,8-4 439 0 0,-1-23-539 0 0,0-1 0 0 0,0 1 0 0 0,0 0 0 0 0,0-1 0 0 0,0 1-1 0 0,0-1 1 0 0,0 1 0 0 0,0-1 0 0 0,0 0 0 0 0,0 1 0 0 0,0-1-1 0 0,0 0 1 0 0,0 0 0 0 0,0 0 0 0 0,0 0 0 0 0,0 0 0 0 0,0 0-1 0 0,1 0 1 0 0,0-1 22 0 0,1 1-1 0 0,-1-1 0 0 0,0 0 1 0 0,0 0-1 0 0,0 0 0 0 0,0 0 1 0 0,0 0-1 0 0,0 0 0 0 0,0-1 1 0 0,0 1-1 0 0,0-1 0 0 0,-1 1 1 0 0,1-1-1 0 0,0 0 0 0 0,-1 0 1 0 0,2-2-1 0 0,2-4 118 0 0,-1 0 0 0 0,7-15 1 0 0,-1 1 18 0 0,5-12 62 0 0,-11 25-27 0 0,-1 0 1 0 0,2 1 0 0 0,9-17 0 0 0,-14 25-202 0 0,0 0 0 0 0,0 0 1 0 0,0-1-1 0 0,0 1 0 0 0,0 0 0 0 0,1 0 0 0 0,-1 0 0 0 0,0-1 0 0 0,0 1 1 0 0,0 0-1 0 0,0 0 0 0 0,0 0 0 0 0,1 0 0 0 0,-1 0 0 0 0,0-1 0 0 0,0 1 1 0 0,0 0-1 0 0,1 0 0 0 0,-1 0 0 0 0,0 0 0 0 0,0 0 0 0 0,0 0 0 0 0,1 0 1 0 0,-1 0-1 0 0,0 0 0 0 0,0 0 0 0 0,1 0 0 0 0,-1 0 0 0 0,0 0 0 0 0,0 0 1 0 0,1 0-1 0 0,-1 0 0 0 0,0 0 0 0 0,0 0 0 0 0,0 0 0 0 0,1 0 0 0 0,-1 0 1 0 0,0 0-1 0 0,0 0 0 0 0,0 0 0 0 0,1 0 0 0 0,-1 1 0 0 0,6 10 344 0 0,0 17-203 0 0,-1 58 78 0 0,-4-80-288 0 0,0 0 1 0 0,1 0-1 0 0,0 0 0 0 0,3 8 0 0 0,-4-12-124 0 0,0 0 0 0 0,0 0 0 0 0,0 0 0 0 0,0 0 0 0 0,0 0-1 0 0,0 0 1 0 0,0-1 0 0 0,1 1 0 0 0,-1 0 0 0 0,1-1 0 0 0,-1 1 0 0 0,1-1-1 0 0,-1 0 1 0 0,1 1 0 0 0,0-1 0 0 0,3 1 0 0 0,3 1-1491 0 0,-3-1-317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6 267 5984 0 0,'-3'-2'12311'0'0,"1"-1"-11844"0"0,2 1-300 0 0,-1-1 1 0 0,2 1-1 0 0,-1-1 1 0 0,0 1-1 0 0,0-1 0 0 0,1 1 1 0 0,-1 0-1 0 0,1-1 1 0 0,0 1-1 0 0,0 0 0 0 0,0-1 1 0 0,0 1-1 0 0,2-4 1 0 0,21-27 1645 0 0,66-62 835 0 0,-85 91-2648 0 0,-4 4 0 0 0,-1-1 0 0 0,0 1 0 0 0,1 0 0 0 0,-1 0 0 0 0,1 0 0 0 0,-1 0 0 0 0,0 0 0 0 0,1 0 0 0 0,-1 0 0 0 0,0 0 0 0 0,1 0 0 0 0,-1 0 0 0 0,0 0 0 0 0,1 0 0 0 0,-1 0 0 0 0,1 0 0 0 0,-1 1 0 0 0,0-1 0 0 0,1 0 0 0 0,-1 0 0 0 0,0 0 0 0 0,0 0 0 0 0,1 1 0 0 0,-1-1 0 0 0,0 0 0 0 0,1 0 0 0 0,-1 0 0 0 0,0 1 0 0 0,0-1 0 0 0,1 0 0 0 0,-1 1 0 0 0,0-1 0 0 0,0 0 0 0 0,0 1 0 0 0,1-1 0 0 0,0 2 0 0 0,0 0 0 0 0,0-1 0 0 0,0 1 0 0 0,0-1 0 0 0,0 1 0 0 0,-1 0 0 0 0,1 0 0 0 0,0 0 0 0 0,-1-1 0 0 0,0 1 0 0 0,1 0 0 0 0,-1 0 0 0 0,0 0 0 0 0,0 0 0 0 0,0 2 0 0 0,-4 31 0 0 0,2-21 0 0 0,-3 8 0 0 0,4-16 0 0 0,0 1 0 0 0,0 0 0 0 0,0 8 0 0 0,1-14 8 0 0,0-1-1 0 0,0 1 0 0 0,0-1 1 0 0,0 1-1 0 0,0-1 1 0 0,0 0-1 0 0,0 1 0 0 0,0-1 1 0 0,0 1-1 0 0,0-1 1 0 0,0 0-1 0 0,0 1 0 0 0,1-1 1 0 0,-1 1-1 0 0,0-1 1 0 0,0 0-1 0 0,0 1 0 0 0,1-1 1 0 0,-1 0-1 0 0,0 1 1 0 0,1-1-1 0 0,-1 0 0 0 0,0 0 1 0 0,1 1-1 0 0,-1-1 1 0 0,0 0-1 0 0,1 0 0 0 0,-1 0 1 0 0,0 1-1 0 0,1-1 1 0 0,-1 0-1 0 0,0 0 0 0 0,1 0 1 0 0,-1 0-1 0 0,1 0 1 0 0,-1 0-1 0 0,1 0 0 0 0,-1 0 1 0 0,0 0-1 0 0,1 0 1 0 0,13-3 422 0 0,-13 3-428 0 0,6-3 27 0 0,0 0 0 0 0,0 0 1 0 0,0-1-1 0 0,-1 0 0 0 0,0 0 0 0 0,0-1 0 0 0,0 0 0 0 0,9-8 0 0 0,-6 4 0 0 0,20-13 0 0 0,-27 20-1 0 0,1 0 0 0 0,0 1 0 0 0,0-1-1 0 0,0 1 1 0 0,0 0 0 0 0,0 0 0 0 0,0 0 0 0 0,0 0 0 0 0,0 0-1 0 0,6 0 1 0 0,-8 1-10 0 0,1 1-1 0 0,-1-1 1 0 0,1 0 0 0 0,0 1-1 0 0,-1-1 1 0 0,1 1-1 0 0,-1-1 1 0 0,1 1-1 0 0,-1-1 1 0 0,1 1 0 0 0,-1 0-1 0 0,0 0 1 0 0,1 0-1 0 0,-1 0 1 0 0,0 0 0 0 0,0 0-1 0 0,1 0 1 0 0,-1 0-1 0 0,0 1 1 0 0,0-1-1 0 0,0 0 1 0 0,-1 1 0 0 0,2 1-1 0 0,2 5-31 0 0,-1 0-1 0 0,1 0 0 0 0,-1 0 1 0 0,-1 0-1 0 0,0 1 1 0 0,0-1-1 0 0,-1 1 1 0 0,1 11-1 0 0,-3 72 444 0 0,1-90-406 0 0,-2 22 277 0 0,-1 0-1 0 0,-8 30 0 0 0,11-54-298 0 0,0 0 1 0 0,0 0 0 0 0,0 0 0 0 0,0 0-1 0 0,0-1 1 0 0,0 1 0 0 0,0 0-1 0 0,0 0 1 0 0,0 0 0 0 0,0 0-1 0 0,0 0 1 0 0,0 0 0 0 0,0 0 0 0 0,0 0-1 0 0,0 0 1 0 0,0 0 0 0 0,0 0-1 0 0,0 0 1 0 0,0 0 0 0 0,0 0-1 0 0,0 0 1 0 0,-1 0 0 0 0,1 0-1 0 0,0 0 1 0 0,0 0 0 0 0,0 0 0 0 0,0 0-1 0 0,0-1 1 0 0,0 1 0 0 0,0 0-1 0 0,0 0 1 0 0,0 0 0 0 0,0 0-1 0 0,0 0 1 0 0,0 0 0 0 0,0 0-1 0 0,0 0 1 0 0,-1 0 0 0 0,1 0 0 0 0,0 1-1 0 0,0-1 1 0 0,0 0 0 0 0,0 0-1 0 0,0 0 1 0 0,0 0 0 0 0,0 0-1 0 0,0 0 1 0 0,0 0 0 0 0,0 0-1 0 0,0 0 1 0 0,0 0 0 0 0,0 0 0 0 0,0 0-1 0 0,0 0 1 0 0,0 0 0 0 0,0 0-1 0 0,0 0 1 0 0,-1 0 0 0 0,1 0-1 0 0,0 0 1 0 0,0 0 0 0 0,0 0-1 0 0,0 1 1 0 0,0-1 0 0 0,0 0 0 0 0,0 0-1 0 0,0 0 1 0 0,0 0 0 0 0,-4-9 197 0 0,-2-15 74 0 0,8-73-273 0 0,2 68-10 0 0,1 0 0 0 0,1 0-1 0 0,2 0 1 0 0,1 1 0 0 0,1 0-1 0 0,23-45 1 0 0,-29 65 32 0 0,1 0 1 0 0,0-1-1 0 0,0 1 0 0 0,1 1 0 0 0,0-1 0 0 0,0 1 1 0 0,0 0-1 0 0,10-7 0 0 0,-15 13-15 0 0,0 1 0 0 0,0-1-1 0 0,0 0 1 0 0,0 1 0 0 0,0-1 0 0 0,1 1-1 0 0,-1 0 1 0 0,0-1 0 0 0,0 1-1 0 0,0 0 1 0 0,0 0 0 0 0,1 0 0 0 0,-1 0-1 0 0,0 0 1 0 0,0 0 0 0 0,0 0 0 0 0,1 0-1 0 0,-1 0 1 0 0,2 1 0 0 0,-2-1-5 0 0,-1 1 1 0 0,1-1-1 0 0,0 1 0 0 0,-1-1 1 0 0,1 1-1 0 0,-1-1 0 0 0,1 1 1 0 0,-1-1-1 0 0,1 1 0 0 0,-1-1 1 0 0,1 1-1 0 0,-1 0 0 0 0,1-1 1 0 0,-1 1-1 0 0,0 0 1 0 0,1-1-1 0 0,-1 1 0 0 0,0 0 1 0 0,0 0-1 0 0,1-1 0 0 0,-1 1 1 0 0,0 0-1 0 0,0 0 0 0 0,0-1 1 0 0,0 1-1 0 0,0 0 0 0 0,0 0 1 0 0,0-1-1 0 0,-1 2 0 0 0,-3 21-124 0 0,-2-1-1 0 0,0 0 0 0 0,-2-1 1 0 0,0 0-1 0 0,-2 0 0 0 0,0-1 1 0 0,-1 0-1 0 0,-15 19 0 0 0,11-19-3738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22807 0 0,'0'0'2291'0'0,"8"10"-2078"0"0,-4 5 38 0 0,0-1-1 0 0,-1 1 0 0 0,0 1 0 0 0,0 21 1 0 0,-3 64 1758 0 0,0-47-1531 0 0,-1-15-267 0 0,3 61-514 0 0,-1-82-1555 0 0,8 30 0 0 0,-6-37 399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16783 0 0,'0'0'1522'0'0,"14"-3"79"0"0,-2 0-416 0 0,1-1 0 0 0,-1-1 0 0 0,21-10 0 0 0,-3-1-88 0 0,44-30-1 0 0,-73 45-1078 0 0,0 1-1 0 0,-1-1 0 0 0,1 1 1 0 0,0-1-1 0 0,-1 1 1 0 0,1-1-1 0 0,-1 0 0 0 0,1 1 1 0 0,-1-1-1 0 0,1 0 1 0 0,-1 1-1 0 0,0-1 0 0 0,1 0 1 0 0,-1 0-1 0 0,0 1 0 0 0,0-1 1 0 0,1 0-1 0 0,-1 0 1 0 0,0 0-1 0 0,0 1 0 0 0,0-3 1 0 0,0 2 223 0 0,-8-4 367 0 0,4 5-573 0 0,1 1 0 0 0,0-1 1 0 0,0 0-1 0 0,0 1 0 0 0,-1 0 0 0 0,1 0 0 0 0,0 0 0 0 0,0 0 1 0 0,0 0-1 0 0,0 1 0 0 0,0-1 0 0 0,1 1 0 0 0,-1 0 0 0 0,-4 3 1 0 0,1 0 22 0 0,0 0 0 0 0,1 0 0 0 0,-1 1 1 0 0,-8 11-1 0 0,10-11-37 0 0,0 0 1 0 0,1 0 0 0 0,0 0-1 0 0,0 1 1 0 0,1-1 0 0 0,-1 1-1 0 0,0 7 1 0 0,3-13-58 0 0,-1 0 0 0 0,1 0 0 0 0,0 0 0 0 0,0 0 1 0 0,0 0-1 0 0,1 0 0 0 0,-1 0 0 0 0,0 0 0 0 0,0 0 0 0 0,0 0 0 0 0,1 0 0 0 0,-1 0 0 0 0,0 0 0 0 0,1 0 0 0 0,-1 0 1 0 0,1 0-1 0 0,-1 0 0 0 0,1-1 0 0 0,0 1 0 0 0,-1 0 0 0 0,1 0 0 0 0,0-1 0 0 0,-1 1 0 0 0,1 0 0 0 0,0-1 0 0 0,0 1 1 0 0,0-1-1 0 0,-1 1 0 0 0,1-1 0 0 0,2 1 0 0 0,0 1-290 0 0,0-1-1 0 0,-1 0 1 0 0,1-1-1 0 0,0 1 1 0 0,0 0 0 0 0,0-1-1 0 0,0 0 1 0 0,6 0 0 0 0,6-2-1486 0 0,1-3-62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2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47 4144 0 0,'4'-7'581'0'0,"16"-19"-47"0"0,-6 14 9403 0 0,-14 12-9723 0 0,1-1 1 0 0,-1 1-1 0 0,0 0 1 0 0,1 0-1 0 0,-1 0 1 0 0,0 0-1 0 0,0 0 1 0 0,1 0-1 0 0,-1 0 1 0 0,0 0-1 0 0,1 0 1 0 0,-1 0-1 0 0,0 0 1 0 0,1 0-1 0 0,-1 0 1 0 0,0 0 0 0 0,0 0-1 0 0,1 0 1 0 0,-1 0-1 0 0,0 0 1 0 0,1 0-1 0 0,-1 0 1 0 0,0 0-1 0 0,1 1 1 0 0,5 5 1379 0 0,1 11-597 0 0,-2 5-53 0 0,-2 1 0 0 0,0-1 1 0 0,0 41-1 0 0,-11 70-196 0 0,1-49-619 0 0,7-76-169 0 0,-5 142-745 0 0,5-148 322 0 0,-1 12-757 0 0</inkml:trace>
  <inkml:trace contextRef="#ctx0" brushRef="#br0" timeOffset="1">0 250 23039 0 0,'0'0'1760'0'0,"2"0"-1205"0"0,9 3-168 0 0,0-1-1 0 0,0-1 1 0 0,0 0 0 0 0,0 0-1 0 0,1-1 1 0 0,-1-1-1 0 0,16-2 1 0 0,93-15 1024 0 0,-40 14-4303 0 0,-57 4 1365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21 6448 0 0,'-1'-9'303'0'0,"-5"1"6247"0"0,6 8-6046 0 0,-1 0 0 0 0,0-1-1 0 0,1 1 1 0 0,-1 0 0 0 0,0-1 0 0 0,1 1 0 0 0,-1 0-1 0 0,0 0 1 0 0,1-1 0 0 0,-1 1 0 0 0,0 0 0 0 0,1 0 0 0 0,-2 0-1 0 0,-8 2 1820 0 0,9-1-2004 0 0,-1 0 1 0 0,1 0 0 0 0,0 0 0 0 0,0 1 0 0 0,0-1 0 0 0,0 0-1 0 0,1 1 1 0 0,-1-1 0 0 0,0 0 0 0 0,0 3 0 0 0,-3 3 508 0 0,3-6-734 0 0,1-1-1 0 0,0 1 0 0 0,-1-1 1 0 0,1 1-1 0 0,0-1 0 0 0,0 1 1 0 0,-1-1-1 0 0,1 1 0 0 0,0-1 1 0 0,0 1-1 0 0,0-1 0 0 0,0 1 1 0 0,0 0-1 0 0,0-1 0 0 0,0 1 1 0 0,0-1-1 0 0,0 1 0 0 0,0-1 1 0 0,0 1-1 0 0,0 0 0 0 0,0-1 1 0 0,0 1-1 0 0,0-1 0 0 0,1 2 1 0 0,0-1 18 0 0,0 1 1 0 0,0-1-1 0 0,0 1 1 0 0,0-1-1 0 0,0 1 1 0 0,0-1 0 0 0,1 0-1 0 0,1 2 1 0 0,3 2 90 0 0,1-1-1 0 0,12 7 1 0 0,-17-10-118 0 0,2 2 25 0 0,1-1 0 0 0,0 1 0 0 0,-1 0 0 0 0,0 0 0 0 0,0 1 0 0 0,7 7 0 0 0,-9-10-83 0 0,-1 1 0 0 0,0-1-1 0 0,0 0 1 0 0,0 1 0 0 0,-1-1 0 0 0,1 1 0 0 0,0 0-1 0 0,0-1 1 0 0,-1 1 0 0 0,1-1 0 0 0,-1 1 0 0 0,0 0-1 0 0,1 0 1 0 0,-1-1 0 0 0,0 1 0 0 0,0 0 0 0 0,0 0-1 0 0,0-1 1 0 0,0 1 0 0 0,0 0 0 0 0,-1-1 0 0 0,1 1-1 0 0,-1 0 1 0 0,0 2 0 0 0,0-3-31 0 0,-1 1 1 0 0,1-1-1 0 0,-1 1 1 0 0,1-1-1 0 0,-1 0 1 0 0,0 0-1 0 0,0 0 1 0 0,1 0-1 0 0,-1 0 1 0 0,0 0-1 0 0,-4 1 1 0 0,0 0-34 0 0,-7 6-88 0 0,-22 16-1 0 0,9-6-2169 0 0,-2-2-6700 0 0,14-11-16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3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4144 0 0,'4'-6'18942'0'0,"-3"8"-18791"0"0,0 0 0 0 0,0-1 1 0 0,0 1-1 0 0,0 0 0 0 0,0 0 0 0 0,0 0 0 0 0,-1 0 0 0 0,1 0 1 0 0,-1 0-1 0 0,0 0 0 0 0,1 0 0 0 0,-1 1 0 0 0,0-1 1 0 0,0 0-1 0 0,-1 3 0 0 0,-6 37 682 0 0,2-21-582 0 0,3-8-147 0 0,0-6-84 0 0,1 1 1 0 0,0 0-1 0 0,1 0 1 0 0,-1 0-1 0 0,2 10 0 0 0,0-1-1148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41 11056 0 0,'-2'-7'984'0'0,"-4"-2"-792"0"0,1 5-192 0 0,-1-4 0 0 0,0 4 1888 0 0,1-2 344 0 0,-1 3 2367 0 0,-2 3-4167 0 0,4 9-6119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1 408 13904 0 0,'0'0'2890'0'0,"8"-6"293"0"0,0-13-728 0 0,-5 14-2172 0 0,-1 1 1 0 0,0-1 0 0 0,0 1-1 0 0,1-6 1 0 0,20-71 1972 0 0,-10 38-1483 0 0,-13 42-494 0 0,5 13-234 0 0,0 0 1 0 0,3 16 0 0 0,-6-20-30 0 0,0 0 1 0 0,1-1 0 0 0,-1 1 0 0 0,1-1 0 0 0,1 0-1 0 0,-1 1 1 0 0,1-1 0 0 0,9 11 0 0 0,-12-17-5 0 0,0 0 0 0 0,-1 0 0 0 0,1 0 1 0 0,0 0-1 0 0,0 0 0 0 0,0-1 0 0 0,0 1 0 0 0,0 0 1 0 0,0 0-1 0 0,0-1 0 0 0,1 1 0 0 0,-1 0 0 0 0,0-1 1 0 0,0 0-1 0 0,0 1 0 0 0,1-1 0 0 0,-1 0 0 0 0,0 1 1 0 0,0-1-1 0 0,1 0 0 0 0,-1 0 0 0 0,0 0 0 0 0,1 0 0 0 0,-1 0 1 0 0,0 0-1 0 0,0 0 0 0 0,1-1 0 0 0,-1 1 0 0 0,2-1 1 0 0,0-1 5 0 0,-1 1 1 0 0,0-1 0 0 0,1 0-1 0 0,-1 0 1 0 0,0 0-1 0 0,0 0 1 0 0,0 0 0 0 0,0 0-1 0 0,0-1 1 0 0,-1 1 0 0 0,3-4-1 0 0,3-5-132 0 0,8-18-1433 0 0,2-8-1240 0 0,3-21-2974 0 0,7-26-3945 0 0,-13 40 7055 0 0,5 1 3571 0 0,-14 28 928 0 0,-4 13-1419 0 0,-1 0 0 0 0,1 0 1 0 0,-1 0-1 0 0,1 1 1 0 0,-1-1-1 0 0,1 0 0 0 0,0 0 1 0 0,0 1-1 0 0,0-1 0 0 0,2-2 2773 0 0,5 7-927 0 0,-4-1-1923 0 0,-1 1-1 0 0,0-1 0 0 0,0 1 1 0 0,0 0-1 0 0,0-1 0 0 0,-1 1 1 0 0,1 1-1 0 0,3 4 0 0 0,16 32 1305 0 0,-17-30-1248 0 0,12 30 931 0 0,26 83 1 0 0,-18-47-889 0 0,-18-52-538 0 0,-4-15-125 0 0,0 1 0 0 0,0-1 0 0 0,0 0 0 0 0,1 0 0 0 0,1 0 0 0 0,0-1-1 0 0,0 1 1 0 0,9 10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20127 0 0,'-8'-8'896'0'0,"6"6"392"0"0,-1-3-1288 0 0,6 0 560 0 0,2-1 72 0 0,0 4 8 0 0,7 0 8 0 0,-1-1-488 0 0,4 1-96 0 0,-2 2-64 0 0,4 2 80 0 0,3 1-376 0 0,-1 1-80 0 0,1 2-8 0 0,6 1-9279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15664 0 0,'0'0'2574'0'0,"12"10"403"0"0,4 2-1131 0 0,20 21 0 0 0,-35-32-1820 0 0,4 6 188 0 0,0-1 1 0 0,0 2-1 0 0,0-1 1 0 0,-1 0-1 0 0,4 9 1 0 0,0 0 59 0 0,24 50 672 0 0,9 35-1232 0 0,-37-93-1 0 0,-1-1 1 0 0,2 0-1 0 0,-1 0 1 0 0,1-1-1 0 0,0 1 1 0 0,0-1-1 0 0,1 0 1 0 0,8 7-1 0 0,-4-7-2415 0 0,-1-4-5379 0 0</inkml:trace>
  <inkml:trace contextRef="#ctx0" brushRef="#br0" timeOffset="1">238 65 6912 0 0,'-13'-14'-218'0'0,"12"13"708"0"0,0 0 0 0 0,0 0 1 0 0,0 1-1 0 0,-1-1 0 0 0,1 1 0 0 0,0-1 1 0 0,0 1-1 0 0,-1-1 0 0 0,1 1 1 0 0,0 0-1 0 0,0 0 0 0 0,-1 0 0 0 0,1-1 1 0 0,-3 2-1 0 0,2-1 303 0 0,0 0-1 0 0,0 1 1 0 0,0-1 0 0 0,0 1-1 0 0,0 0 1 0 0,0 0 0 0 0,0-1 0 0 0,0 1-1 0 0,-2 2 1 0 0,-11 9 7 0 0,9-5-544 0 0,1-1 1 0 0,-1 1-1 0 0,2 1 0 0 0,-1-1 0 0 0,-5 11 0 0 0,-2 4 126 0 0,-6 12 144 0 0,-22 32-171 0 0,29-49-332 0 0,1 0-1 0 0,0 0 0 0 0,2 1 1 0 0,-10 25-1 0 0,18-41-165 0 0,-1 0 0 0 0,0 0 0 0 0,1 0 0 0 0,-1 0 1 0 0,1 1-1 0 0,0-1 0 0 0,0 0 0 0 0,0 0 0 0 0,0 0 0 0 0,1 4 0 0 0,4 3-6913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11056 0 0,'12'-13'1080'0'0,"-6"9"597"0"0,0 1 0 0 0,-1 1-1 0 0,1-1 1 0 0,0 1 0 0 0,8-2-1 0 0,4-2-207 0 0,0 1-629 0 0,0 0 1 0 0,0 1-1 0 0,20-1 1 0 0,0 0-258 0 0,-34 4-640 0 0,0 1 0 0 0,0 0 0 0 0,0 0 0 0 0,-1 0 0 0 0,1 1 0 0 0,0-1 0 0 0,0 1 0 0 0,0 0 0 0 0,0 0 0 0 0,-1 0 0 0 0,1 1 0 0 0,-1 0 0 0 0,1-1 1 0 0,-1 1-1 0 0,5 3 0 0 0,-6-3-1129 0 0,1 0 0 0 0,-1 0 0 0 0,1 0 0 0 0,-1 1 0 0 0,0-1 0 0 0,4 5 0 0 0,0 6-6739 0 0</inkml:trace>
  <inkml:trace contextRef="#ctx0" brushRef="#br0" timeOffset="1">108 163 23039 0 0,'0'0'1760'0'0,"6"0"-1013"0"0,10-4-412 0 0,0 0 1 0 0,0-1-1 0 0,0-1 0 0 0,29-14 1 0 0,12-5 24 0 0,-6 9-1303 0 0,58-11 0 0 0,-86 22-795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73 21999 0 0,'0'0'1068'0'0,"9"-1"71"0"0,-1-1-1051 0 0,-1 0 0 0 0,1-1 0 0 0,-1 0 0 0 0,1 0 0 0 0,7-6 0 0 0,22-8 681 0 0,19-5-775 0 0,-33 12-7930 0 0</inkml:trace>
  <inkml:trace contextRef="#ctx0" brushRef="#br0" timeOffset="1">45 110 17479 0 0,'0'0'796'0'0,"-11"3"304"0"0,10-2-945 0 0,-1 1-1 0 0,1-1 0 0 0,0 0 1 0 0,0 1-1 0 0,0-1 0 0 0,0 1 1 0 0,0-1-1 0 0,1 1 0 0 0,-1 0 0 0 0,0-1 1 0 0,1 1-1 0 0,-1 0 0 0 0,1-1 1 0 0,-1 1-1 0 0,1 0 0 0 0,0 0 1 0 0,0 0-1 0 0,0-1 0 0 0,0 1 0 0 0,0 0 1 0 0,0 0-1 0 0,1-1 0 0 0,-1 1 1 0 0,0 0-1 0 0,2 2 0 0 0,-2-2-52 0 0,1-1 0 0 0,0 0-1 0 0,0 1 1 0 0,-1-1-1 0 0,1 0 1 0 0,0 0 0 0 0,0 1-1 0 0,0-1 1 0 0,1 0-1 0 0,-1 0 1 0 0,0 0 0 0 0,0 0-1 0 0,0-1 1 0 0,1 1 0 0 0,-1 0-1 0 0,0 0 1 0 0,1-1-1 0 0,-1 1 1 0 0,3 0 0 0 0,30 8 46 0 0,-34-9-149 0 0,14 1 513 0 0,25 1-1 0 0,-31-2-242 0 0,1 0 0 0 0,-1 0 0 0 0,1 1 1 0 0,-1 0-1 0 0,1 1 0 0 0,-1 0 0 0 0,0 0 0 0 0,9 4 0 0 0,-15-5-237 0 0,0 0-1 0 0,-1 0 1 0 0,1 0 0 0 0,0 0-1 0 0,-1 0 1 0 0,1 0-1 0 0,-1 1 1 0 0,0-1-1 0 0,1 1 1 0 0,-1-1-1 0 0,0 1 1 0 0,0-1-1 0 0,0 1 1 0 0,0 0-1 0 0,0-1 1 0 0,0 1-1 0 0,0 0 1 0 0,-1 0-1 0 0,2 2 1 0 0,-2-1 11 0 0,1 1 0 0 0,-1-1 0 0 0,0 1 0 0 0,0-1 0 0 0,0 1 0 0 0,-1-1 0 0 0,1 0 0 0 0,-1 1 0 0 0,0-1 0 0 0,-1 4 0 0 0,-1 2-32 0 0,-1-1 0 0 0,1 0 1 0 0,-2 0-1 0 0,1-1 0 0 0,-1 1 0 0 0,0-1 1 0 0,-11 11-1 0 0,8-10-202 0 0,0-1 0 0 0,0-1 0 0 0,-1 0 1 0 0,0 0-1 0 0,-1 0 0 0 0,1-1 0 0 0,-15 5 1 0 0,16-7-524 0 0,0 0 0 0 0,-1-1 1 0 0,1 0-1 0 0,-1 0 1 0 0,1-1-1 0 0,-1 0 0 0 0,0 0 1 0 0,0-1-1 0 0,-11-1 0 0 0,6-4-1494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96 19351 0 0,'17'-24'2403'0'0,"-6"7"-850"0"0,0 2 314 0 0,-9 11-1520 0 0,1-1-1 0 0,0 1 0 0 0,1 0 0 0 0,-1 0 0 0 0,1 1 1 0 0,5-5-1 0 0,0 1-462 0 0,-8 7-300 0 0,0 0 0 0 0,1 0-1 0 0,-1 1 1 0 0,0-1 0 0 0,0 0 0 0 0,1 1 0 0 0,-1-1 0 0 0,0 1 0 0 0,2 1 0 0 0</inkml:trace>
  <inkml:trace contextRef="#ctx0" brushRef="#br0" timeOffset="1">170 308 10136 0 0,'0'0'777'0'0,"-1"1"-505"0"0,-55 74 12171 0 0,24-31-9644 0 0,-40 41-3393 0 0,63-74-416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7832 0 0,'0'0'705'0'0,"5"14"5400"0"0,-3-10-4721 0 0,-1 1 0 0 0,0-1 0 0 0,0 0 0 0 0,0 1 0 0 0,0 7-1 0 0,-1 4-772 0 0,-2 23 0 0 0,0-18 148 0 0,0 70-24 0 0,2-87-957 0 0,1-1 1 0 0,-1 0 0 0 0,1 1-1 0 0,0-1 1 0 0,0 1 0 0 0,0-1-1 0 0,0 0 1 0 0,0 0 0 0 0,4 5-1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3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29 2760 0 0,'5'-15'12012'0'0,"-5"14"-11880"0"0,0 1 1 0 0,0 0 0 0 0,0-1 0 0 0,0 1-1 0 0,0-1 1 0 0,1 1 0 0 0,-1-1 0 0 0,-1 1-1 0 0,1 0 1 0 0,0-1 0 0 0,0 1 0 0 0,0-1-1 0 0,0 1 1 0 0,0-1 0 0 0,0 1 0 0 0,0 0-1 0 0,-1-1 1 0 0,1 1 0 0 0,0 0 0 0 0,0-1-1 0 0,0 1 1 0 0,-1 0 0 0 0,1-1 0 0 0,0 1-1 0 0,-1 0 1 0 0,1-1 0 0 0,0 1 0 0 0,-1 0-1 0 0,1 0 1 0 0,0-1 0 0 0,-1 1 0 0 0,1 0-1 0 0,0 0 1 0 0,-1 0 0 0 0,1-1 0 0 0,-1 1-1 0 0,0 0 424 0 0,0 0-533 0 0,1 0 0 0 0,0 0 0 0 0,0 0 0 0 0,-1 0-1 0 0,1 0 1 0 0,0 0 0 0 0,0 0 0 0 0,-1 0 0 0 0,1 0-1 0 0,0 0 1 0 0,-1 0 0 0 0,1 0 0 0 0,0 0 0 0 0,0 0-1 0 0,-1 0 1 0 0,1 0 0 0 0,0 0 0 0 0,0 0 0 0 0,-1 0-1 0 0,1 1 1 0 0,0-1 0 0 0,0 0 0 0 0,-1 0-1 0 0,1 0 1 0 0,0 0 0 0 0,0 1 0 0 0,0-1 0 0 0,-1 0-1 0 0,1 0 1 0 0,0 0 0 0 0,0 1 0 0 0,0-1 0 0 0,-9 8 239 0 0,6-3-175 0 0,0 1 1 0 0,0 0-1 0 0,0 0 0 0 0,1 0 0 0 0,-1 1 0 0 0,1-1 1 0 0,-1 12-1 0 0,0-8-32 0 0,-13 83 97 0 0,-3 9-584 0 0,-14 41 284 0 0,26-119 548 0 0,-1 0-1 0 0,-1-1 1 0 0,-1 1-1 0 0,-15 23 1 0 0,23-44-301 0 0,1-1 0 0 0,-1 1 1 0 0,1-1-1 0 0,-1 1 0 0 0,-4 3 1 0 0,6-6-82 0 0,-1 0 0 0 0,1 0 1 0 0,0 1-1 0 0,-1-1 0 0 0,1 0 0 0 0,0 0 1 0 0,-1 0-1 0 0,1 1 0 0 0,-1-1 1 0 0,1 0-1 0 0,0 0 0 0 0,-1 0 0 0 0,1 0 1 0 0,-1 0-1 0 0,1 0 0 0 0,-1 0 1 0 0,1 0-1 0 0,0 0 0 0 0,-1 0 0 0 0,1 0 1 0 0,-1 0-1 0 0,1 0 0 0 0,-1 0 1 0 0,1 0-1 0 0,0 0 0 0 0,-1 0 1 0 0,1-1-1 0 0,-1 1 0 0 0,1 0 0 0 0,0 0 1 0 0,-1-1-1 0 0,1 1 0 0 0,0 0 1 0 0,-1 0-1 0 0,1-1 0 0 0,0 1 0 0 0,-1 0 1 0 0,1-1-1 0 0,0 1 0 0 0,0 0 1 0 0,-1-1-1 0 0,1 1 0 0 0,0-1 0 0 0,0 1 1 0 0,0 0-1 0 0,0-1 0 0 0,-1 1 1 0 0,1-1-1 0 0,0 0 0 0 0,-5-9 110 0 0,0 0 0 0 0,1-1 0 0 0,0 0 0 0 0,1 0 0 0 0,0 0 0 0 0,0 0 0 0 0,1 0 0 0 0,0-17 0 0 0,1 15 20 0 0,1-10 402 0 0,0 23-542 0 0,1 0-1 0 0,-1 0 0 0 0,0 0 1 0 0,0 0-1 0 0,0 0 1 0 0,0 0-1 0 0,0 0 0 0 0,0 0 1 0 0,0 0-1 0 0,0 0 1 0 0,0 0-1 0 0,0 0 0 0 0,0 0 1 0 0,0 0-1 0 0,0 0 0 0 0,0 0 1 0 0,0 1-1 0 0,0-1 1 0 0,0 0-1 0 0,0 0 0 0 0,0 0 1 0 0,0 0-1 0 0,0 0 1 0 0,0 0-1 0 0,0 0 0 0 0,0 0 1 0 0,0 0-1 0 0,0 0 0 0 0,1 0 1 0 0,-1 0-1 0 0,0 0 1 0 0,2 15 89 0 0,1 9-97 0 0,-1-7 0 0 0,1 0 0 0 0,0 0 0 0 0,11 33 0 0 0,-14-50 5 0 0,0 1-1 0 0,1 0 1 0 0,-1 0-1 0 0,0 0 1 0 0,1-1-1 0 0,-1 1 1 0 0,1 0-1 0 0,-1-1 1 0 0,1 1-1 0 0,-1 0 0 0 0,1-1 1 0 0,0 1-1 0 0,-1 0 1 0 0,1-1-1 0 0,0 1 1 0 0,-1-1-1 0 0,1 0 1 0 0,0 1-1 0 0,0-1 1 0 0,-1 1-1 0 0,1-1 1 0 0,0 0-1 0 0,0 0 1 0 0,0 1-1 0 0,0-1 1 0 0,-1 0-1 0 0,1 0 1 0 0,0 0-1 0 0,0 0 1 0 0,0 0-1 0 0,0 0 1 0 0,1 0-1 0 0,0-1 20 0 0,1 0-1 0 0,-1 1 1 0 0,0-1-1 0 0,0 0 1 0 0,0 0-1 0 0,0 0 1 0 0,3-2-1 0 0,21-12 196 0 0,-20 12-192 0 0,0 1-1 0 0,-1-2 1 0 0,1 1-1 0 0,4-5 1 0 0,19-19 105 0 0,-22 20-479 0 0,0 0 1 0 0,0 0-1 0 0,1 1 0 0 0,0 0 0 0 0,0 0 0 0 0,13-6 0 0 0,1 2-1983 0 0,-12 2 1052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0 4608 0 0,'0'0'767'0'0,"-11"1"6243"0"0,-46 9 393 0 0,46-8-6804 0 0,0 1-1 0 0,0 1 1 0 0,0 0-1 0 0,0 0 1 0 0,-15 10-1 0 0,16-8-235 0 0,1 1-1 0 0,1 0 0 0 0,-1 1 0 0 0,1 0 1 0 0,1 1-1 0 0,-1-1 0 0 0,-5 11 0 0 0,-2 1 27 0 0,13-18-304 0 0,0 1-1 0 0,0 0 1 0 0,0 0 0 0 0,1 0 0 0 0,-1 0-1 0 0,1 0 1 0 0,0 0 0 0 0,-1 7 0 0 0,1-9-67 0 0,1 0-1 0 0,0 0 1 0 0,0 0 0 0 0,0 0 0 0 0,0 0 0 0 0,0 0 0 0 0,0 0-1 0 0,0 1 1 0 0,0-1 0 0 0,0 0 0 0 0,0 0 0 0 0,1 0 0 0 0,-1 0-1 0 0,0 0 1 0 0,1 0 0 0 0,-1 0 0 0 0,1 0 0 0 0,-1 0 0 0 0,1 0-1 0 0,-1 0 1 0 0,1-1 0 0 0,0 1 0 0 0,-1 0 0 0 0,1 0-1 0 0,0 0 1 0 0,0-1 0 0 0,0 1 0 0 0,1 1 0 0 0,-1-2-4 0 0,1 0-1 0 0,-1 0 1 0 0,0 0 0 0 0,0 0 0 0 0,1 0 0 0 0,-1 0 0 0 0,0-1-1 0 0,0 1 1 0 0,1 0 0 0 0,-1-1 0 0 0,0 1 0 0 0,0 0-1 0 0,0-1 1 0 0,0 0 0 0 0,1 1 0 0 0,-1-1 0 0 0,0 0-1 0 0,1 0 1 0 0,3-2 9 0 0,7-3-342 0 0,-1-1 0 0 0,0 0 0 0 0,-1-1 0 0 0,18-15 0 0 0,4-3-8539 0 0,-20 15 1184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3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48 5064 0 0,'-6'-18'224'0'0,"4"11"48"0"0,-1 2-272 0 0,-6-13 14495 0 0,6 23-15455 0 0,3 3-72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17503 0 0,'0'0'1588'0'0,"0"-11"-1272"0"0,1-11 1845 0 0,5-32 0 0 0,18-58 197 0 0,-22 98-2050 0 0,0-1 0 0 0,-1 1-1 0 0,0-19 1 0 0,-1 32 84 0 0,0 3-295 0 0,2 6-91 0 0,-1 1 0 0 0,0 0 0 0 0,0 0 0 0 0,-2 18 0 0 0,1-15-16 0 0,0 1-1 0 0,2 13 1 0 0,0-10 167 0 0,1-1 1 0 0,1 0-1 0 0,6 15 1 0 0,-9-25-116 0 0,1-1 1 0 0,0 0-1 0 0,0 0 0 0 0,1 0 1 0 0,-1 0-1 0 0,1 0 0 0 0,0 0 1 0 0,0 0-1 0 0,0-1 0 0 0,0 0 1 0 0,1 1-1 0 0,-1-1 0 0 0,1-1 1 0 0,6 5-1 0 0,-8-6-29 0 0,-1-1 0 0 0,0 0 0 0 0,1 1 0 0 0,-1-1 0 0 0,1 0 1 0 0,-1 0-1 0 0,1 0 0 0 0,-1 0 0 0 0,0 0 0 0 0,1 0 0 0 0,-1-1 0 0 0,1 1 0 0 0,-1 0 0 0 0,0-1 0 0 0,1 1 0 0 0,-1-1 0 0 0,0 1 0 0 0,1-1 1 0 0,-1 0-1 0 0,0 1 0 0 0,0-1 0 0 0,0 0 0 0 0,1 0 0 0 0,-1 0 0 0 0,1-1 0 0 0,3-3 11 0 0,-1 0 1 0 0,1 0-1 0 0,-1 0 0 0 0,4-6 0 0 0,3-8-976 0 0,-1-1 0 0 0,13-35 0 0 0,-11 26-5923 0 0,-3 4-1662 0 0</inkml:trace>
  <inkml:trace contextRef="#ctx0" brushRef="#br0" timeOffset="1">423 1 6448 0 0,'-4'13'685'0'0,"0"22"14"0"0,5 21 8757 0 0,0-20-4145 0 0,0 65-2962 0 0,15 103 0 0 0,-14-184-2537 0 0,1 0 1 0 0,1 0 0 0 0,1 0 0 0 0,0 0 0 0 0,9 18 0 0 0,6 8-6182 0 0</inkml:trace>
  <inkml:trace contextRef="#ctx0" brushRef="#br0" timeOffset="2">369 406 5984 0 0,'8'-9'9265'0'0,"5"4"-1892"0"0,-1 0-3597 0 0,-7 3-3697 0 0,0 1-1 0 0,0 0 1 0 0,0 0-1 0 0,0 0 1 0 0,1 0-1 0 0,-1 1 1 0 0,0 0-1 0 0,0 0 1 0 0,10 1-1 0 0,28 4-310 0 0,-20-2-1648 0 0,0 0-4308 0 0,-3 1-1935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6448 0 0,'0'0'11199'0'0,"0"15"-8241"0"0,2-6-2534 0 0,1-1 1 0 0,0 0-1 0 0,1 0 1 0 0,-1 0-1 0 0,1 0 1 0 0,1-1-1 0 0,10 14 1 0 0,-1 2-284 0 0,-10-17-150 0 0,1 0 0 0 0,-1 0 0 0 0,1 0-1 0 0,0-1 1 0 0,0 0 0 0 0,0 0 0 0 0,1 0 0 0 0,11 7 0 0 0,-12-9-588 0 0,1 0 0 0 0,-1-1 0 0 0,10 4 1 0 0,-1-3-782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0 8752 0 0,'-13'8'936'0'0,"-4"7"1619"0"0,1 1 1 0 0,0 0-1 0 0,-24 33 1 0 0,15-17-597 0 0,-24 35-686 0 0,22-29-1049 0 0,15-21-625 0 0,2 1 1 0 0,-1 0-1 0 0,-8 24 0 0 0,12-23-7394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80 15376 0 0,'0'0'704'0'0,"-5"-5"255"0"0,4 5-838 0 0,1-1 0 0 0,0 1 0 0 0,-1 0 0 0 0,1-1 0 0 0,0 1 0 0 0,-1-1 0 0 0,1 1 0 0 0,0-1 0 0 0,-1 1 0 0 0,1-1 0 0 0,0 1-1 0 0,0-1 1 0 0,0 1 0 0 0,0-1 0 0 0,-1 1 0 0 0,1-1 0 0 0,0 1 0 0 0,0-1 0 0 0,0 1 0 0 0,0-1 0 0 0,0 1 0 0 0,0-1 0 0 0,0 1-1 0 0,0-1 1 0 0,0 1 0 0 0,1-1 0 0 0,-1 1 0 0 0,0-1 0 0 0,0 1 0 0 0,0-1 0 0 0,1 1 0 0 0,-1-1 0 0 0,0 1 0 0 0,0-1 0 0 0,1 1-1 0 0,-1 0 1 0 0,0-1 0 0 0,1 1 0 0 0,-1-1 0 0 0,1 1 0 0 0,0-1 0 0 0,14-6 768 0 0,48-14 860 0 0,-45 14-1384 0 0,33-8-1 0 0,-44 13-335 0 0,0 1 0 0 0,0 1 0 0 0,0-1 0 0 0,0 1 0 0 0,0 0 0 0 0,0 1 0 0 0,0-1 0 0 0,11 4 0 0 0,-13-3-357 0 0,0 1 1 0 0,0-1-1 0 0,0 1 1 0 0,0 0-1 0 0,-1 0 1 0 0,1 1-1 0 0,-1 0 1 0 0,0 0-1 0 0,1 0 0 0 0,-1 0 1 0 0,6 7-1 0 0,-1 2-7647 0 0</inkml:trace>
  <inkml:trace contextRef="#ctx0" brushRef="#br0" timeOffset="1">125 239 16128 0 0,'0'0'2871'0'0,"4"-4"-1535"0"0,7 0 32 0 0,1-1 8 0 0,1 0-1080 0 0,7-2-208 0 0,-4 1-88 0 0,7-4 64 0 0,2-3-64 0 0,3 4 0 0 0,1-3 0 0 0,2 3-6304 0 0,-3 0-1215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65 108 3224 0 0,'-4'0'9233'0'0,"-13"2"-5354"0"0,14-3-2534 0 0,-8-5 3863 0 0,10 6-5140 0 0,1 0 0 0 0,0-1 0 0 0,0 1 0 0 0,0 0 0 0 0,-1-1 0 0 0,1 1 0 0 0,0-1 0 0 0,0 1 0 0 0,0 0 0 0 0,0-1 0 0 0,0 1 0 0 0,0-1 1 0 0,0 1-1 0 0,0 0 0 0 0,0-1 0 0 0,0 1 0 0 0,0-1 0 0 0,0 1 0 0 0,0 0 0 0 0,0-1 0 0 0,0 1 0 0 0,1-1 0 0 0,-1 1 0 0 0,0 0 0 0 0,0-1 0 0 0,0 1 0 0 0,0 0 0 0 0,1-1 0 0 0,-1 1 0 0 0,0 0 0 0 0,0-1 0 0 0,1 1 0 0 0,-1 0 0 0 0,0 0 0 0 0,1-1 0 0 0,0 1 0 0 0,32-35 981 0 0,-27 29-926 0 0,2 0 1 0 0,-1 0-1 0 0,0 1 0 0 0,1 0 0 0 0,0 1 0 0 0,0-1 1 0 0,1 2-1 0 0,-1-1 0 0 0,10-2 0 0 0,-13 5-90 0 0,0 0 1 0 0,0 0-1 0 0,0 0 0 0 0,0 0 1 0 0,1 1-1 0 0,-1 0 0 0 0,10 1 0 0 0,-12 0-24 0 0,-1-1 0 0 0,0 1 0 0 0,0 0 0 0 0,0-1-1 0 0,0 1 1 0 0,0 0 0 0 0,0 0 0 0 0,0 0 0 0 0,0 1-1 0 0,-1-1 1 0 0,1 0 0 0 0,0 1 0 0 0,-1-1 0 0 0,1 1-1 0 0,-1-1 1 0 0,1 1 0 0 0,-1 0 0 0 0,0 0 0 0 0,0 0 0 0 0,0 0-1 0 0,2 3 1 0 0,0 4 9 0 0,0-1-1 0 0,-1 1 1 0 0,0 0-1 0 0,-1-1 1 0 0,1 1-1 0 0,-2 0 1 0 0,1 0 0 0 0,-1 0-1 0 0,-2 14 1 0 0,-3 7 45 0 0,-12 43 0 0 0,15-64-46 0 0,-4 11 1 0 0,-2 0 0 0 0,0-1 0 0 0,-1 0 0 0 0,-13 21 0 0 0,16-31 0 0 0,0 0 0 0 0,-1-1-1 0 0,0 0 1 0 0,0 0-1 0 0,-1 0 1 0 0,0-1-1 0 0,0 0 1 0 0,-1 0-1 0 0,1-1 1 0 0,-2 0 0 0 0,-13 6-1 0 0,20-11-12 0 0,0 1 0 0 0,0-1 0 0 0,0-1 0 0 0,-1 1 0 0 0,1 0 0 0 0,0-1 0 0 0,0 0 0 0 0,-1 0 0 0 0,1 0 0 0 0,0 0 0 0 0,-1 0-1 0 0,-4-2 1 0 0,6 2 1 0 0,1-1 0 0 0,0 1 0 0 0,0 0 0 0 0,0-1 0 0 0,-1 1 0 0 0,1-1 0 0 0,0 0 0 0 0,0 1 0 0 0,0-1 0 0 0,0 0 0 0 0,0 0 0 0 0,0 1 0 0 0,0-1 0 0 0,0 0 0 0 0,1 0 0 0 0,-1 0 0 0 0,0 0 0 0 0,0 0 0 0 0,1 0 0 0 0,-1 0 0 0 0,1-1 0 0 0,-1 1 0 0 0,1 0 0 0 0,-1 0 0 0 0,1 0 0 0 0,0-1 0 0 0,-1 1 0 0 0,1 0 0 0 0,0 0 0 0 0,0-1 0 0 0,0 1 0 0 0,0 0 0 0 0,0 0 0 0 0,0-1 0 0 0,1-1 0 0 0,-1 1 18 0 0,1-1 0 0 0,-1 1 0 0 0,0 0 0 0 0,1-1 0 0 0,0 1 0 0 0,-1 0 0 0 0,1 0 0 0 0,0 0 0 0 0,0 0 0 0 0,0-1 0 0 0,0 1 0 0 0,1 1 0 0 0,-1-1 0 0 0,1 0 0 0 0,-1 0 0 0 0,1 0 0 0 0,-1 1 0 0 0,1-1 0 0 0,0 1 0 0 0,0-1 0 0 0,0 1 0 0 0,0 0 0 0 0,0 0 0 0 0,4-2 0 0 0,90-25 928 0 0,-30 16-377 0 0,-51 10-386 0 0,0 1 1 0 0,0 1-1 0 0,25 2 1 0 0,-29-1-36 0 0,-1 1 1 0 0,1 1 0 0 0,12 4 0 0 0,31 21-915 0 0,-49-28 656 0 0,-4 0-429 0 0,4-12-1829 0 0,10-4-1728 0 0,-5 7 1763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4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60 9672 0 0,'0'-2'-192'0'0,"0"-13"2173"0"0,-3-9 6462 0 0,2 23-8012 0 0,1 0 1 0 0,0 0-1 0 0,-1 0 0 0 0,1 0 1 0 0,-1 0-1 0 0,1 0 0 0 0,-1 0 1 0 0,1 0-1 0 0,-1 0 0 0 0,0 0 1 0 0,1 0-1 0 0,-1 1 0 0 0,0-1 1 0 0,0 0-1 0 0,0 0 0 0 0,-1 0 1 0 0,1 0-432 0 0,0 1 1 0 0,0 0-1 0 0,0-1 0 0 0,0 1 1 0 0,1 0-1 0 0,-1 0 1 0 0,0 0-1 0 0,0 0 1 0 0,0 0-1 0 0,0 0 0 0 0,0 0 1 0 0,0 0-1 0 0,0 0 1 0 0,-1 1-1 0 0,-7 1 506 0 0,6-1-417 0 0,1-1-1 0 0,-1 1 1 0 0,0 0 0 0 0,1-1-1 0 0,-1 1 1 0 0,1 0 0 0 0,-1 1-1 0 0,1-1 1 0 0,-1 0-1 0 0,1 1 1 0 0,0-1 0 0 0,0 1-1 0 0,0 0 1 0 0,0 0-1 0 0,-4 4 1 0 0,-4 9 40 0 0,1 0 0 0 0,1 1 0 0 0,0 0 0 0 0,1 0 0 0 0,0 0 0 0 0,2 1 0 0 0,0 0 0 0 0,1 1 0 0 0,0-1 0 0 0,2 1 0 0 0,-2 34 0 0 0,5-45-47 0 0,-1-1-1 0 0,1 0 1 0 0,1 1 0 0 0,-1-1-1 0 0,1 0 1 0 0,0 0 0 0 0,1 0-1 0 0,-1 0 1 0 0,1 0 0 0 0,7 10-1 0 0,-3-6-56 0 0,0-1-1 0 0,0 0 0 0 0,1 0 0 0 0,0-1 1 0 0,9 8-1 0 0,-10-11 9 0 0,0 0-1 0 0,0-1 1 0 0,0 1 0 0 0,0-1-1 0 0,1-1 1 0 0,0 1 0 0 0,0-1-1 0 0,0-1 1 0 0,0 0 0 0 0,0 0-1 0 0,0 0 1 0 0,0-1 0 0 0,1 0-1 0 0,10-1 1 0 0,-13 0-12 0 0,-1 0-1 0 0,1-1 1 0 0,0 0 0 0 0,0 0-1 0 0,-1-1 1 0 0,1 0-1 0 0,-1 0 1 0 0,1 0 0 0 0,-1 0-1 0 0,0-1 1 0 0,0 0 0 0 0,0 0-1 0 0,0-1 1 0 0,0 1 0 0 0,-1-1-1 0 0,0 0 1 0 0,1 0-1 0 0,-2 0 1 0 0,1-1 0 0 0,0 1-1 0 0,3-8 1 0 0,4-7-21 0 0,-2-1 0 0 0,0 0 0 0 0,-2 0 0 0 0,0-1 0 0 0,-1 0 0 0 0,-1 0 0 0 0,-1-1 0 0 0,3-43 0 0 0,-7 58-22 0 0,0 1 1 0 0,0-1-1 0 0,-1 1 0 0 0,0-1 1 0 0,0 0-1 0 0,0 1 0 0 0,-1 0 0 0 0,0-1 1 0 0,0 1-1 0 0,-1 0 0 0 0,0 0 1 0 0,0 0-1 0 0,-5-7 0 0 0,5 8-1 0 0,0 2-1 0 0,0-1 0 0 0,-1 0 1 0 0,1 1-1 0 0,-1-1 0 0 0,0 1 1 0 0,0 0-1 0 0,0 1 0 0 0,0-1 1 0 0,-1 1-1 0 0,1-1 0 0 0,-1 1 1 0 0,1 1-1 0 0,-1-1 0 0 0,0 1 1 0 0,0-1-1 0 0,1 1 0 0 0,-8 0 1 0 0,4 0-212 0 0,-16 1-2352 0 0,13 1 1210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5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95 7832 0 0,'-2'-1'236'0'0,"0"0"-1"0"0,0-1 1 0 0,0 1 0 0 0,0-1 0 0 0,0 0-1 0 0,1 1 1 0 0,-1-1 0 0 0,1 0 0 0 0,-2-2-1 0 0,-8-12 6091 0 0,8 11-2299 0 0,-20-37 838 0 0,23 41-4579 0 0,-1-1-111 0 0,-1 1-121 0 0,2-8-3525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5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11432 0 0,'-2'22'504'0'0,"-1"-14"104"0"0,3 5-480 0 0,-3-4-128 0 0,-1 3 0 0 0,2 4 0 0 0,-4-3 832 0 0,1-1 136 0 0,-1-3 32 0 0,-3 4 7 0 0,4-3-687 0 0,-3 1-128 0 0,-1-2-32 0 0,3-1-7007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5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98 2760 0 0,'0'0'125'0'0,"-12"-11"4218"0"0,13 0 5003 0 0,2-2-3718 0 0,8-13-2073 0 0,-10 23-3523 0 0,0 0-1 0 0,1 1 1 0 0,0-1-1 0 0,0 0 1 0 0,-1 1-1 0 0,2-1 1 0 0,-1 1-1 0 0,0 0 1 0 0,0 0-1 0 0,1 0 1 0 0,-1 0-1 0 0,1 0 1 0 0,-1 0-1 0 0,5-1 1 0 0,-6 2 41 0 0,-2 22 77 0 0,-3-9-105 0 0,0 0 1 0 0,-1 0 0 0 0,0 0 0 0 0,-1-1-1 0 0,-11 17 1 0 0,17-28-46 0 0,0 0 0 0 0,0 0 0 0 0,0 0 0 0 0,0 0 0 0 0,0 0 0 0 0,0 0 0 0 0,0 0 0 0 0,0 0 0 0 0,0 0 0 0 0,0 0 0 0 0,-1 0 0 0 0,1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1 0 0 0,0-1 0 0 0,0 0 0 0 0,0 0 0 0 0,0 0 0 0 0,0 0 0 0 0,0 0 0 0 0,1 0 0 0 0,-1 0 0 0 0,0 0 0 0 0,0 0 0 0 0,0 0 0 0 0,0 0 0 0 0,0 0 0 0 0,0 0 0 0 0,0 0 0 0 0,0 0 0 0 0,0 0 0 0 0,0 0 0 0 0,0 0 0 0 0,0 0 0 0 0,0 0 0 0 0,0 0 0 0 0,0 0 0 0 0,0 0 0 0 0,0 0 0 0 0,1 0 0 0 0,5-2 0 0 0,6-6 0 0 0,5-4 0 0 0,20-14 0 0 0,-15 11 0 0 0,-16 12 39 0 0,-1 0-1 0 0,0 1 0 0 0,1-1 1 0 0,8-2-1 0 0,-8 5 28 0 0,-6 0-63 0 0,0 0 1 0 0,1 0-1 0 0,-1 1 1 0 0,0-1 0 0 0,0 0-1 0 0,1 0 1 0 0,-1 1-1 0 0,0-1 1 0 0,0 0 0 0 0,0 1-1 0 0,0-1 1 0 0,0 0-1 0 0,1 1 1 0 0,-1-1 0 0 0,0 0-1 0 0,0 1 1 0 0,0-1 0 0 0,0 1-1 0 0,0-1 1 0 0,0 0-1 0 0,0 1 1 0 0,0-1 0 0 0,0 0-1 0 0,0 1 1 0 0,0-1-1 0 0,-1 1 1 0 0,0 10 72 0 0,-1-5-47 0 0,0 0 0 0 0,-1 0 1 0 0,1 0-1 0 0,-1 0 0 0 0,0 0 1 0 0,-1-1-1 0 0,-3 6 0 0 0,-33 36 238 0 0,27-32-239 0 0,-6 6-1061 0 0,-25 28-7100 0 0,34-39 156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0 561 9816 0 0,'7'20'9974'0'0,"-8"-28"-5974"0"0,-1-2-3644 0 0,1 1 0 0 0,0-1 1 0 0,0 1-1 0 0,1-1 0 0 0,2-14 0 0 0,7-58 813 0 0,-7 52-855 0 0,2 0 1 0 0,13-53-1 0 0,-5 43 91 0 0,23-47-1 0 0,-27 70-363 0 0,1 0 1 0 0,1 0-1 0 0,0 2 0 0 0,1-1 0 0 0,14-15 0 0 0,-21 28-37 0 0,-1-1-1 0 0,0 1 1 0 0,1 0-1 0 0,0 0 1 0 0,0 1-1 0 0,0-1 1 0 0,0 1-1 0 0,0 0 0 0 0,0 0 1 0 0,1 0-1 0 0,-1 1 1 0 0,1-1-1 0 0,-1 1 1 0 0,1 0-1 0 0,0 0 1 0 0,-1 1-1 0 0,10-1 1 0 0,-10 2-59 0 0,-1-1 0 0 0,1 1-1 0 0,-1-1 1 0 0,0 1 0 0 0,1 0 0 0 0,-1 0 0 0 0,0 1 0 0 0,0-1 0 0 0,0 1-1 0 0,1 0 1 0 0,-2-1 0 0 0,1 1 0 0 0,0 0 0 0 0,0 1 0 0 0,-1-1-1 0 0,1 0 1 0 0,-1 1 0 0 0,0 0 0 0 0,1-1 0 0 0,-1 1 0 0 0,-1 0 0 0 0,1 0-1 0 0,0 0 1 0 0,2 6 0 0 0,-2-3-96 0 0,0 0 1 0 0,-1-1-1 0 0,1 1 0 0 0,-1 0 0 0 0,0 0 1 0 0,-1 0-1 0 0,1 0 0 0 0,-1 0 0 0 0,0 0 1 0 0,-1 0-1 0 0,1 0 0 0 0,-1-1 0 0 0,0 1 1 0 0,-1 0-1 0 0,-3 9 0 0 0,2-7-796 0 0,-1-1 0 0 0,1 0 0 0 0,-2 0 0 0 0,1-1 0 0 0,-1 1 0 0 0,0-1 0 0 0,0 0 0 0 0,0 0-1 0 0,-1 0 1 0 0,0-1 0 0 0,-8 6 0 0 0,-8 2-5119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56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58 6448 0 0,'0'-12'688'0'0,"-2"7"2303"0"0,-2-10 2252 0 0,-6-10 2372 0 0,13 31-7556 0 0,0 1 0 0 0,0 0 0 0 0,0 0 0 0 0,-1 0 0 0 0,0 0 0 0 0,-1 1 0 0 0,2 12 1 0 0,-1 57 101 0 0,-2-60-109 0 0,-2 63 189 0 0,-13 82 0 0 0,-3 6-120 0 0,8-59-42 0 0,6-83-201 0 0,-1 26-2692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5:57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7 371 12528 0 0,'-3'-2'1133'0'0,"3"1"-1087"0"0,-1 1-1 0 0,1-1 1 0 0,0 0 0 0 0,-1 1 0 0 0,1-1 0 0 0,0 0-1 0 0,0 1 1 0 0,-1-1 0 0 0,1 1 0 0 0,0-1-1 0 0,0 0 1 0 0,0 1 0 0 0,0-1 0 0 0,0 0-1 0 0,0 0 1 0 0,0 1 0 0 0,0-1 0 0 0,0 0-1 0 0,0 1 1 0 0,1-1 0 0 0,-1 0 0 0 0,0 1 0 0 0,0-1-1 0 0,1 1 1 0 0,-1-1 0 0 0,0 0 0 0 0,1 1-1 0 0,-1-1 1 0 0,0 1 0 0 0,1-1 0 0 0,-1 1-1 0 0,1-1 1 0 0,-1 1 0 0 0,1-1 0 0 0,-1 1-1 0 0,1 0 1 0 0,-1-1 0 0 0,1 1 0 0 0,0 0 0 0 0,-1-1-1 0 0,1 1 1 0 0,0 0 0 0 0,-1 0 0 0 0,2-1-1 0 0,-1 1 45 0 0,33-19 1118 0 0,24-10-381 0 0,144-46 637 0 0,-172 66-1443 0 0,0 1 0 0 0,54-8 1 0 0,89-18-12 0 0,-112 23-2 0 0,9-3 296 0 0,-16 3-332 0 0,-33 7-37 0 0,-1 0 0 0 0,19-7-1 0 0,66-22 226 0 0,-90 28 22 0 0,1 1 0 0 0,0 1 0 0 0,16-2 0 0 0,30-6 306 0 0,-54 9-435 0 0,6-1 128 0 0,0-1-1 0 0,25-11 1 0 0,-13 2 1678 0 0,-33 28-1715 0 0,6-10-136 0 0,-1-1 0 0 0,1 1 0 0 0,0-1 1 0 0,0 1-1 0 0,0 0 0 0 0,0 0 0 0 0,1-1 1 0 0,0 1-1 0 0,1 8 0 0 0,-2 3-8 0 0,1-8 0 0 0,0 0 0 0 0,0 0 0 0 0,1 0 0 0 0,2 11 0 0 0,-2-11 0 0 0,0 0 0 0 0,-1 0 0 0 0,0 14 0 0 0,0-10 0 0 0,-2 30 6 0 0,-9 59-1 0 0,10-72 53 0 0,-1 4-63 0 0,1-29 5 0 0,1-1 0 0 0,0 1 0 0 0,0-1 0 0 0,0 0 0 0 0,1 5 0 0 0,-1 18 0 0 0,-6 13 0 0 0,3 4 0 0 0,1-26 0 0 0,2-13 0 0 0,0 0 0 0 0,-1 0 0 0 0,1 1 0 0 0,-1-1 0 0 0,0 0 0 0 0,-2 4 0 0 0,-9 39 0 0 0,10-41 0 0 0,1 1 0 0 0,0-1 0 0 0,0 0 0 0 0,0 0 0 0 0,1 0 0 0 0,0 0 0 0 0,0 1 0 0 0,2 7 0 0 0,-1 10 0 0 0,-1-10 13 0 0,0-6-27 0 0,1 0 0 0 0,-2 0 0 0 0,1-1 0 0 0,-1 1-1 0 0,-3 12 1 0 0,1-8 4 0 0,0 0 1 0 0,2 0-1 0 0,-2 16 0 0 0,-2 18-15 0 0,4-34 25 0 0,0 0 0 0 0,1 14 0 0 0,0-13 0 0 0,1 26 0 0 0,0-23 0 0 0,0-1 0 0 0,-1 1 0 0 0,-1-1 0 0 0,-5 24 0 0 0,6-37 4 0 0,-1 0-1 0 0,0 0 0 0 0,1 1 0 0 0,-1-1 1 0 0,0 0-1 0 0,-1 0 0 0 0,1 0 0 0 0,0 0 1 0 0,-1 0-1 0 0,1 0 0 0 0,-1-1 1 0 0,1 1-1 0 0,-1 0 0 0 0,0-1 0 0 0,0 1 1 0 0,1-1-1 0 0,-1 0 0 0 0,0 1 0 0 0,-1-1 1 0 0,1 0-1 0 0,-4 1 0 0 0,-6 0 0 0 0,0 0-1 0 0,-1-1 0 0 0,-20-2 0 0 0,-16 2-40 0 0,-20 2-341 0 0,-106-1 10 0 0,-174 2 468 0 0,296-6 299 0 0,0 4 1 0 0,-72 10 0 0 0,113-10-378 0 0,0 1 0 0 0,0 0 1 0 0,0 0-1 0 0,-16 9 0 0 0,27-12-88 0 0,0 0 0 0 0,1 0-1 0 0,-1 1 1 0 0,0-1 0 0 0,1 0-1 0 0,-1 0 1 0 0,0 1 0 0 0,1-1 0 0 0,-1 0-1 0 0,1 1 1 0 0,-1-1 0 0 0,1 1-1 0 0,-1-1 1 0 0,1 1 0 0 0,-1-1-1 0 0,1 1 1 0 0,-1-1 0 0 0,1 1 0 0 0,0-1-1 0 0,-1 1 1 0 0,1 0 0 0 0,0-1-1 0 0,0 1 1 0 0,-1-1 0 0 0,1 1-1 0 0,0 0 1 0 0,0-1 0 0 0,0 1 0 0 0,0 0-1 0 0,0-1 1 0 0,-1 1 0 0 0,1 0-1 0 0,1-1 1 0 0,-1 1 0 0 0,0 0 0 0 0,0-1-1 0 0,0 1 1 0 0,0 0 0 0 0,1 0-1 0 0,2 2-2000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6:17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63 10136 0 0,'-4'-7'323'0'0,"1"3"282"0"0,1 1 0 0 0,-1-1 0 0 0,1 0-1 0 0,0-1 1 0 0,0 1 0 0 0,1 0 0 0 0,-1-1-1 0 0,1 1 1 0 0,0 0 0 0 0,-1-11 2791 0 0,7 21-2448 0 0,0 0-784 0 0,-1 1-1 0 0,0 0 1 0 0,0 0 0 0 0,0 0-1 0 0,-1 0 1 0 0,0 0-1 0 0,3 12 1 0 0,9 57 790 0 0,-12-57-791 0 0,6 63 414 0 0,-1 149 0 0 0,-8-199-531 0 0,-6 108 88 0 0,3-80-291 0 0,3-56 115 0 0,-6 68-610 0 0,4-64-196 0 0,0 0 1 0 0,0 0-1 0 0,-5 13 0 0 0,0-5-6609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6:1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0 257 12440 0 0,'8'-9'1610'0'0,"19"-5"4814"0"0,14 1-3934 0 0,5-2-1611 0 0,-9 0-207 0 0,123-54 820 0 0,40-17-1840 0 0,-110 58-7622 0 0,-60 20 353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6:18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29 11000 0 0,'0'0'993'0'0,"-8"-12"-794"0"0,4-1 2857 0 0,3 9-899 0 0,5 9-1059 0 0,1 3-937 0 0,-2-1 0 0 0,1 0-1 0 0,-1 1 1 0 0,0 0-1 0 0,3 13 1 0 0,5 43 396 0 0,-6-32-84 0 0,4 55 383 0 0,4 16-730 0 0,-1-22 49 0 0,10 38 433 0 0,-16-95-478 0 0,-3-8 4 0 0,1-1 0 0 0,1 0-1 0 0,8 17 1 0 0,-12-30-117 0 0,0-1 1 0 0,0 0-1 0 0,0 0 0 0 0,0 1 0 0 0,0-1 0 0 0,1 0 0 0 0,-1 0 0 0 0,0 0 1 0 0,0 0-1 0 0,1 0 0 0 0,1 0 0 0 0,-1 1 25 0 0,-1-2 38 0 0,17-10 216 0 0,-14 6-246 0 0,-1 1-1 0 0,1-1 1 0 0,-1 0-1 0 0,1 0 1 0 0,-1-1-1 0 0,-1 1 1 0 0,5-8-1 0 0,12-36 277 0 0,-6 15-86 0 0,-6 18-114 0 0,1-5 200 0 0,1 1-1 0 0,21-34 0 0 0,-29 51-295 0 0,1 1-1 0 0,-1-1 1 0 0,1 0 0 0 0,-1 1-1 0 0,1-1 1 0 0,-1 1-1 0 0,1-1 1 0 0,0 1-1 0 0,0 0 1 0 0,0-1 0 0 0,0 1-1 0 0,0 0 1 0 0,0 1-1 0 0,0-1 1 0 0,0 0-1 0 0,0 0 1 0 0,3 0 0 0 0,-4 1-15 0 0,1 0 1 0 0,-1 1 0 0 0,1-1 0 0 0,-1 0 0 0 0,1 0 0 0 0,-1 1-1 0 0,1-1 1 0 0,-1 1 0 0 0,1-1 0 0 0,-1 1 0 0 0,1-1 0 0 0,-1 1-1 0 0,0 0 1 0 0,1 0 0 0 0,-1 0 0 0 0,0 0 0 0 0,0 0 0 0 0,0 0-1 0 0,1 0 1 0 0,-1 0 0 0 0,0 0 0 0 0,0 1 0 0 0,-1-1 0 0 0,1 0-1 0 0,1 3 1 0 0,5 8 77 0 0,-1 1-1 0 0,0 0 0 0 0,-1 1 1 0 0,5 21-1 0 0,7 58 170 0 0,-14-68-380 0 0,1-1 0 0 0,1 0 0 0 0,1 0 0 0 0,16 40 0 0 0,-20-61-65 0 0,0 1 0 0 0,0 0 0 0 0,0-1 0 0 0,0 1 0 0 0,4 3 0 0 0,-5-6 17 0 0,0 0-1 0 0,0 0 0 0 0,0 0 1 0 0,1 0-1 0 0,-1 0 1 0 0,0 0-1 0 0,0-1 1 0 0,1 1-1 0 0,-1 0 0 0 0,1-1 1 0 0,-1 1-1 0 0,0-1 1 0 0,1 1-1 0 0,-1-1 0 0 0,1 1 1 0 0,2-1-1 0 0,6-1-1773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6:19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66 228 16128 0 0,'0'0'42'0'0,"0"0"0"0"0,0 0 0 0 0,0-1 1 0 0,-1 1-1 0 0,1 0 0 0 0,0 0 1 0 0,0 0-1 0 0,0-1 0 0 0,-1 1 1 0 0,1 0-1 0 0,0 0 0 0 0,0 0 1 0 0,-1 0-1 0 0,1 0 0 0 0,0-1 1 0 0,0 1-1 0 0,-1 0 0 0 0,1 0 1 0 0,0 0-1 0 0,-1 0 0 0 0,1 0 0 0 0,0 0 1 0 0,0 0-1 0 0,-1 0 0 0 0,1 0 1 0 0,0 0-1 0 0,-1 0 0 0 0,1 0 1 0 0,0 0-1 0 0,0 0 0 0 0,-1 0 1 0 0,1 0-1 0 0,-1 1 0 0 0,-6 9 497 0 0,-3 22 395 0 0,9-26-112 0 0,-30 131 2814 0 0,27-113-4680 0 0,2 1 1 0 0,1 0 0 0 0,2 39-1 0 0,1-54-6047 0 0</inkml:trace>
  <inkml:trace contextRef="#ctx0" brushRef="#br0" timeOffset="1">50 29 15552 0 0,'-12'-13'688'0'0,"6"8"143"0"0,1 0-671 0 0,2 3-160 0 0,1-1 0 0 0,2 8-144 0 0,-4 2 24 0 0,4 3-6679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6:19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16639 0 0,'-3'1'763'0'0,"-4"1"-598"0"0,1 1-1 0 0,-1 0 1 0 0,1 1-1 0 0,-1-1 1 0 0,1 1 0 0 0,-7 6-1 0 0,9-7 96 0 0,-2 2 319 0 0,0 0-1 0 0,1 1 0 0 0,-1-1 0 0 0,-7 11 0 0 0,12-15-485 0 0,1 1-1 0 0,-1-1 1 0 0,0 0 0 0 0,0 0 0 0 0,1 0-1 0 0,-1 1 1 0 0,1-1 0 0 0,-1 0 0 0 0,1 0-1 0 0,-1 1 1 0 0,1-1 0 0 0,0 1 0 0 0,0-1-1 0 0,0 0 1 0 0,0 1 0 0 0,0-1 0 0 0,0 0-1 0 0,0 1 1 0 0,0-1 0 0 0,0 0 0 0 0,1 1-1 0 0,-1-1 1 0 0,0 0 0 0 0,1 1 0 0 0,-1-1-1 0 0,1 0 1 0 0,0 0 0 0 0,-1 1 0 0 0,1-1-1 0 0,0 0 1 0 0,0 0 0 0 0,0 0 0 0 0,0 0-1 0 0,1 1 1 0 0,3 2-22 0 0,0-1 1 0 0,0 0-1 0 0,0 0 0 0 0,0 0 0 0 0,0-1 0 0 0,1 1 1 0 0,-1-1-1 0 0,1-1 0 0 0,6 2 0 0 0,16 6 336 0 0,-26-9-391 0 0,0 1 0 0 0,0 0 0 0 0,-1 0 0 0 0,1 0 0 0 0,0 0 0 0 0,0 0 0 0 0,-1 0 0 0 0,1 0 0 0 0,-1 1 0 0 0,1-1 0 0 0,-1 1 0 0 0,1-1 0 0 0,-1 1 0 0 0,0-1 0 0 0,0 1 0 0 0,0 0 0 0 0,0 0 0 0 0,0-1 1 0 0,0 1-1 0 0,0 0 0 0 0,0 0 0 0 0,-1 0 0 0 0,1 0 0 0 0,-1 0 0 0 0,0 0 0 0 0,1 0 0 0 0,-1 0 0 0 0,0 0 0 0 0,0 0 0 0 0,0 0 0 0 0,-1 0 0 0 0,1 0 0 0 0,0 0 0 0 0,-1 0 0 0 0,1 0 0 0 0,-1 0 0 0 0,-1 3 0 0 0,-2 4-16 0 0,0 0 0 0 0,-1 0 0 0 0,0 0 1 0 0,0-1-1 0 0,-8 9 0 0 0,-35 37-2566 0 0,41-46 1577 0 0,-5 6-793 0 0</inkml:trace>
  <inkml:trace contextRef="#ctx0" brushRef="#br0" timeOffset="0.93">423 371 21391 0 0,'-16'-5'472'0'0,"9"3"96"0"0,-1-1 16 0 0,3 1 24 0 0,-4-1-488 0 0,3 1-120 0 0,1 0 0 0 0,-3-2 0 0 0,1 4 224 0 0,5 0 512 0 0,4-5-2456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6:19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21623 0 0,'0'0'2175'0'0,"6"7"-1974"0"0,5 9-156 0 0,1 0 0 0 0,1-1 0 0 0,0-1 0 0 0,1 0-1 0 0,1-1 1 0 0,0 0 0 0 0,0-1 0 0 0,1-1 0 0 0,1-1-1 0 0,0 0 1 0 0,0-1 0 0 0,36 13 0 0 0,-28-17-2700 0 0,-13-7 703 0 0</inkml:trace>
  <inkml:trace contextRef="#ctx0" brushRef="#br0" timeOffset="1">294 0 14280 0 0,'0'0'1102'0'0,"-2"1"-719"0"0,-4 0 106 0 0,0 1 0 0 0,0 0 0 0 0,0 0 0 0 0,0 1 1 0 0,0 0-1 0 0,1 0 0 0 0,-1 0 0 0 0,1 1 0 0 0,0 0 0 0 0,0 0 0 0 0,0 0 1 0 0,0 0-1 0 0,1 1 0 0 0,-5 6 0 0 0,-7 12 653 0 0,-22 41-1 0 0,15-23-976 0 0,12-21-67 0 0,0 1 0 0 0,0 0-1 0 0,2 0 1 0 0,-12 45 0 0 0,20-56-1478 0 0,1-2-544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6:20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18631 0 0,'0'2'355'0'0,"0"0"0"0"0,1 0 0 0 0,-1 1-1 0 0,1-1 1 0 0,0 0 0 0 0,0 0-1 0 0,0 0 1 0 0,-1-1 0 0 0,2 1-1 0 0,-1 0 1 0 0,0 0 0 0 0,0 0 0 0 0,1-1-1 0 0,1 3 1 0 0,5 6 35 0 0,70 112 3226 0 0,-38-57-2983 0 0,-26-42-435 0 0,-2-3 165 0 0,17 22-1 0 0,-25-37-464 0 0,0 0-1 0 0,0 0 1 0 0,1-1-1 0 0,0 0 1 0 0,0 0 0 0 0,0 0-1 0 0,0 0 1 0 0,0-1-1 0 0,8 4 1 0 0,-11-7-73 0 0,0 1 1 0 0,-1 0 0 0 0,1-1-1 0 0,0 0 1 0 0,0 1 0 0 0,0-1-1 0 0,-1 0 1 0 0,1 0 0 0 0,0 0-1 0 0,0 0 1 0 0,0-1 0 0 0,-1 1-1 0 0,1 0 1 0 0,0-1-1 0 0,0 1 1 0 0,-1-1 0 0 0,1 0-1 0 0,0 1 1 0 0,-1-1 0 0 0,1 0-1 0 0,2-2 1 0 0,6-5-1897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6:20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 23007 0 0,'-1'1'528'0'0,"-54"66"1472"0"0,-91 170-96 0 0,134-216-1859 0 0,3-3-135 0 0,-2-1 1 0 0,0 1-1 0 0,-19 21 1 0 0,26-33-2726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 19407 0 0,'-6'-4'1944'0'0,"6"4"-1929"0"0,0 0-1 0 0,0 0 0 0 0,0 0 0 0 0,0 0 0 0 0,0 0 0 0 0,0 0 1 0 0,0-1-1 0 0,0 1 0 0 0,0 0 0 0 0,0 0 0 0 0,0 0 0 0 0,0 0 1 0 0,0 0-1 0 0,0-1 0 0 0,0 1 0 0 0,0 0 0 0 0,0 0 0 0 0,0 0 1 0 0,0 0-1 0 0,0 0 0 0 0,0 0 0 0 0,0-1 0 0 0,0 1 0 0 0,0 0 1 0 0,0 0-1 0 0,1 0 0 0 0,-1 0 0 0 0,0 0 0 0 0,0 0 0 0 0,0 0 1 0 0,0-1-1 0 0,0 1 0 0 0,0 0 0 0 0,0 0 0 0 0,0 0 0 0 0,1 0 1 0 0,-1 0-1 0 0,0 0 0 0 0,0 0 0 0 0,0 0 0 0 0,0 0 0 0 0,0 0 1 0 0,0 0-1 0 0,1 0 0 0 0,-1 0 0 0 0,8-2 290 0 0,-7 2-177 0 0,23-3 454 0 0,0 0 0 0 0,0 2 0 0 0,37 2 1 0 0,73 15-447 0 0,-42 1-2007 0 0,-69-12 1137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7:1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100 232 2304 0 0,'0'0'2284'0'0,"-7"5"821"0"0,-17 9 834 0 0,22-14-3746 0 0,1 0 0 0 0,-1-1 0 0 0,0 1 0 0 0,0-1 0 0 0,0 1 0 0 0,1-1 0 0 0,-1 0 0 0 0,0 1 0 0 0,0-1 1 0 0,1 0-1 0 0,-3-2 0 0 0,-1 0 348 0 0,-12-7 1885 0 0,16 9-2149 0 0,0 0 0 0 0,0 0 0 0 0,-1 0 0 0 0,1 0 0 0 0,0 1 0 0 0,-1-1 0 0 0,1 0 0 0 0,0 1 0 0 0,-1-1 0 0 0,1 1-1 0 0,-1-1 1 0 0,1 1 0 0 0,-1 0 0 0 0,-2-1 2639 0 0,16 2-1419 0 0,12-2-1288 0 0,75-30 104 0 0,-8 2 13 0 0,-29 13-102 0 0,1 3 1 0 0,0 3-1 0 0,119-4 0 0 0,-109 14 36 0 0,82 10 0 0 0,-61-1 207 0 0,111-5 0 0 0,-155-4-265 0 0,380-27 1348 0 0,-368 21-1300 0 0,236-36 1021 0 0,-246 33-1196 0 0,1 2 0 0 0,67 0 0 0 0,-108 7 62 0 0,0 0 0 0 0,0-1 0 0 0,0-1 0 0 0,13-2 0 0 0,-15 2-129 0 0,-4-1 67 0 0,-5 3-30 0 0,-3-2-209 0 0,0 0-1 0 0,0 1 1 0 0,0 0-1 0 0,0-1 1 0 0,0 1-1 0 0,0 0 1 0 0,-4-1-1 0 0,5 1-15 0 0,-12-4-9019 0 0,2 5-286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7:1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1708 2760 0 0,'-1'-1'5403'0'0,"-6"-3"-3496"0"0,6 2-1664 0 0,0 0 0 0 0,0-1 0 0 0,0 1 0 0 0,0-1 0 0 0,0 1 0 0 0,0-1 0 0 0,0 1 0 0 0,1-1 0 0 0,-1 1 0 0 0,1-1 0 0 0,0-2 0 0 0,-2-10 453 0 0,0 3-230 0 0,0 0 1 0 0,1 1-1 0 0,1-15 0 0 0,-1-4 235 0 0,-3-208 3596 0 0,5 143-3112 0 0,1-442 1467 0 0,-2 497-2201 0 0,2 0-1 0 0,11-63 1 0 0,-12 95-432 0 0,1 1 0 0 0,0 0 0 0 0,0 0-1 0 0,0 0 1 0 0,1 0 0 0 0,0 1 0 0 0,1-1 0 0 0,-1 1 0 0 0,1-1 0 0 0,0 1 0 0 0,1 1 0 0 0,0-1 0 0 0,0 0 0 0 0,0 1-1 0 0,0 0 1 0 0,11-7 0 0 0,9-8-19 0 0,-17 12 0 0 0,0 2 0 0 0,1-1 0 0 0,14-7 0 0 0,48-21 35 0 0,2 4 0 0 0,0 3 0 0 0,136-33 0 0 0,-137 45-9 0 0,477-95 211 0 0,-528 108-232 0 0,155-19 78 0 0,-15 9 411 0 0,233-9 49 0 0,-275 23-406 0 0,1 5 0 0 0,143 26 0 0 0,-182-21 374 0 0,124 1 0 0 0,-143-10-433 0 0,4 0 152 0 0,-1-3-1 0 0,86-12 1 0 0,-132 10-164 0 0,-12 1-28 0 0,0 1 0 0 0,1 0 0 0 0,-1 0 0 0 0,16 1 0 0 0,-17 1-1 0 0,-1-1 23 0 0,0 1 0 0 0,0-1 0 0 0,0 1 0 0 0,-1 0 0 0 0,9 3 0 0 0,-11-3-46 0 0,-1 0 0 0 0,0 0 0 0 0,1 0-1 0 0,-1 0 1 0 0,0 0 0 0 0,1 0 0 0 0,-1 0 0 0 0,0 0 0 0 0,0 0-1 0 0,0 1 1 0 0,0-1 0 0 0,0 0 0 0 0,0 1 0 0 0,-1-1 0 0 0,1 1-1 0 0,0-1 1 0 0,-1 1 0 0 0,1-1 0 0 0,-1 1 0 0 0,1 0 0 0 0,-1 1-1 0 0,3 17 37 0 0,-1 0 0 0 0,-1 0 0 0 0,-2 21 0 0 0,-8 61-26 0 0,5-66-18 0 0,-5 42 15 0 0,0-6 11 0 0,2 0 0 0 0,5 87 0 0 0,6-114 0 0 0,20 84 0 0 0,-10-83 7 0 0,2-1 0 0 0,31 63 1 0 0,-28-67-30 0 0,-11-24 38 0 0,-1 1 0 0 0,0 0 0 0 0,-1 0 0 0 0,-1 0 0 0 0,3 20 0 0 0,-7-32-35 0 0,0-1 0 0 0,-1 0 0 0 0,0 0 0 0 0,0 0 0 0 0,-1 0 0 0 0,1 0 0 0 0,-1 0 0 0 0,0 1 0 0 0,-1-1 0 0 0,1-1 0 0 0,-1 1 0 0 0,0 0 0 0 0,0 0 0 0 0,0-1 0 0 0,-1 1 0 0 0,1-1 0 0 0,-1 1 0 0 0,0-1 0 0 0,-1 0 0 0 0,1-1 0 0 0,-1 1 0 0 0,0 0 0 0 0,-6 4 0 0 0,-6 3 27 0 0,0-2 1 0 0,0 0-1 0 0,-1-1 0 0 0,0 0 1 0 0,-1-2-1 0 0,1 0 0 0 0,-38 7 1 0 0,-7-3 33 0 0,-65 1 0 0 0,71-7-45 0 0,31-2-24 0 0,-169 18 75 0 0,154-14-62 0 0,0 2 1 0 0,-69 23-1 0 0,91-23-199 0 0,-1-2-1 0 0,0 0 1 0 0,0-1 0 0 0,0-1-1 0 0,-37 3 1 0 0,48-8-385 0 0,-1 1 0 0 0,1-1 0 0 0,0-1 1 0 0,-12-2-1 0 0,3-3-765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7:1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46 802 12032 0 0,'-4'-23'553'0'0,"2"18"-16"0"0,1 3-416 0 0,-1 1-1 0 0,0-1 1 0 0,0 1 0 0 0,0 0-1 0 0,1 0 1 0 0,-1 0-1 0 0,0 0 1 0 0,-3-1 0 0 0,-2-1 912 0 0,6 3-340 0 0,-9-3 4846 0 0,10 0-5346 0 0,-1 0-1 0 0,0 0 1 0 0,1 0 0 0 0,0 0 0 0 0,0 0 0 0 0,0 0 0 0 0,0 0-1 0 0,0 0 1 0 0,0-1 0 0 0,1 1 0 0 0,0 0 0 0 0,-1 0 0 0 0,1 1 0 0 0,0-1-1 0 0,2-3 1 0 0,3-8 272 0 0,15-23 0 0 0,-13 22-275 0 0,24-37-15 0 0,58-74 0 0 0,51-39 100 0 0,-104 127-67 0 0,49-41 0 0 0,-26 39-208 0 0,-59 39 1 0 0,0 0 0 0 0,1 0 0 0 0,-1 0 0 0 0,0 0 0 0 0,1 1 0 0 0,-1-1 0 0 0,1 0 0 0 0,-1 1 0 0 0,1-1-1 0 0,-1 1 1 0 0,1 0 0 0 0,2-1 0 0 0,-3 1 63 0 0,-6-1 120 0 0,0-1 1 0 0,0 1-1 0 0,0 0 0 0 0,0 1 0 0 0,-6-1 0 0 0,4 0 68 0 0,-31-4 120 0 0,0-2 0 0 0,0-2-1 0 0,-49-18 1 0 0,71 23-370 0 0,14 4-2 0 0,-1 0 0 0 0,1-1 0 0 0,-1 1 1 0 0,1-1-1 0 0,-1 0 0 0 0,1 0 1 0 0,-1 0-1 0 0,1 0 0 0 0,0 0 0 0 0,0-1 1 0 0,-1 1-1 0 0,1-1 0 0 0,-2-2 0 0 0,3 3 67 0 0,15-2 13 0 0,166-29-164 0 0,-100 17 88 0 0,-73 13-4 0 0,0 1 0 0 0,0 1 0 0 0,0-1 0 0 0,1 1 0 0 0,-1 1 0 0 0,0-1 0 0 0,12 3 0 0 0,-17-2 0 0 0,-1-1 0 0 0,1 1 0 0 0,0-1 0 0 0,-1 1 0 0 0,1-1 0 0 0,-1 1 0 0 0,1 0 0 0 0,-1 0 0 0 0,1-1 0 0 0,-1 1 0 0 0,0 0 0 0 0,1 1 0 0 0,-1-1 0 0 0,0 0 0 0 0,0 0 0 0 0,0 0 0 0 0,1 1 0 0 0,-2-1 0 0 0,1 1 0 0 0,0-1 0 0 0,0 1 0 0 0,0-1 0 0 0,-1 1 0 0 0,1-1 0 0 0,0 1 0 0 0,-1-1 0 0 0,0 1 0 0 0,1 0 0 0 0,-1-1 0 0 0,0 1 0 0 0,0 0 0 0 0,0 0 0 0 0,0-1 0 0 0,0 1 0 0 0,0 0 0 0 0,-1-1 0 0 0,1 1 0 0 0,-1 2 0 0 0,-3 7 112 0 0,0 1-1 0 0,0-1 0 0 0,-1 0 1 0 0,-1 0-1 0 0,0 0 1 0 0,0-1-1 0 0,-1 0 1 0 0,0 0-1 0 0,-11 10 1 0 0,-3 8-1828 0 0,9-9-2324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7:1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63 9816 0 0,'0'0'745'0'0,"0"-1"-513"0"0,7-19 671 0 0,-7 19-786 0 0,1 0-1 0 0,-1 1 1 0 0,0-1 0 0 0,0 0-1 0 0,0 0 1 0 0,0 0 0 0 0,0 1 0 0 0,0-1-1 0 0,0 0 1 0 0,0 0 0 0 0,-1 1 0 0 0,1-1-1 0 0,0 0 1 0 0,0 0 0 0 0,-1-1 0 0 0,3-17 3640 0 0,-2 19-3658 0 0,0-1 0 0 0,0 1-1 0 0,0 0 1 0 0,0-1 0 0 0,0 1 0 0 0,0 0 0 0 0,0 0 0 0 0,0-1-1 0 0,0 1 1 0 0,0 0 0 0 0,0-1 0 0 0,0 1 0 0 0,0 0 0 0 0,0 0 0 0 0,0-1-1 0 0,0 1 1 0 0,0 0 0 0 0,-1 0 0 0 0,1-1 0 0 0,0 1 0 0 0,0 0-1 0 0,0 0 1 0 0,0 0 0 0 0,-1-1 0 0 0,1 1 0 0 0,0 0 0 0 0,0 0 0 0 0,-1 0-1 0 0,1 0 1 0 0,0-1 0 0 0,0 1 0 0 0,-1 0 0 0 0,1 0 0 0 0,-11 3 1626 0 0,-12 15-733 0 0,22-17-904 0 0,-44 45-64 0 0,22-22-24 0 0,-30 35 939 0 0,48-53-652 0 0,0-1 0 0 0,0 1 1 0 0,-7 13-1 0 0,5-9-319 0 0,7-9 32 0 0,0-1 0 0 0,-1 0 0 0 0,1 0 0 0 0,0 0 0 0 0,0 1 0 0 0,0-1 0 0 0,0 0 0 0 0,0 0 0 0 0,0 0 0 0 0,0 1 0 0 0,-1-1 0 0 0,1 0 0 0 0,0 0 0 0 0,0 1 0 0 0,0-1 0 0 0,0 0 0 0 0,0 0 0 0 0,0 0 0 0 0,0 1 0 0 0,0-1 0 0 0,0 0 0 0 0,0 0 0 0 0,0 1 0 0 0,0-1 0 0 0,1 0 0 0 0,-1 0 0 0 0,0 1 0 0 0,0-1 0 0 0,0 0 0 0 0,0 0 0 0 0,0 0 0 0 0,0 1 0 0 0,0-1 0 0 0,1 0 0 0 0,-1 0 0 0 0,0 0 0 0 0,0 0 0 0 0,0 1 0 0 0,1-1 0 0 0,-1 0 0 0 0,0 0 0 0 0,0 0 0 0 0,0 0 0 0 0,1 0 0 0 0,-1 0 0 0 0,0 1 0 0 0,0-1 0 0 0,0 0 0 0 0,1 0 0 0 0,-1 0 0 0 0,0 0 0 0 0,0 0 0 0 0,1 0 0 0 0,-1 0 0 0 0,0 0 0 0 0,0 0 0 0 0,1 0 0 0 0,-1 0 0 0 0,0 0 0 0 0,5 0 31 0 0,1 1 0 0 0,-1-1-1 0 0,0 1 1 0 0,0-1 0 0 0,0-1 0 0 0,0 1-1 0 0,1-1 1 0 0,-1 0 0 0 0,0 0 0 0 0,0 0-1 0 0,9-5 1 0 0,6-2 515 0 0,27-17-1 0 0,-36 19-438 0 0,-9 5-76 0 0,2-2 11 0 0,0 0 1 0 0,1 1-1 0 0,-1 0 0 0 0,1 0 1 0 0,-1 0-1 0 0,1 1 0 0 0,0 0 1 0 0,-1-1-1 0 0,7 1 1 0 0,-10 1-43 0 0,-1 0 0 0 0,1 0 0 0 0,-1 0 0 0 0,0 0 0 0 0,1 0 1 0 0,-1 0-1 0 0,0 0 0 0 0,1 0 0 0 0,-1 0 0 0 0,0 0 1 0 0,1 0-1 0 0,-1 0 0 0 0,0 0 0 0 0,1 1 0 0 0,-1-1 1 0 0,0 0-1 0 0,1 0 0 0 0,-1 0 0 0 0,0 1 0 0 0,0-1 1 0 0,1 0-1 0 0,-1 0 0 0 0,0 1 0 0 0,0-1 0 0 0,1 0 1 0 0,-1 1-1 0 0,0-1 0 0 0,0 0 0 0 0,0 1 0 0 0,1-1 1 0 0,-1 0-1 0 0,0 1 0 0 0,0-1 0 0 0,0 0 0 0 0,0 1 1 0 0,0-1-1 0 0,0 0 0 0 0,0 1 0 0 0,0-1 0 0 0,0 0 1 0 0,0 1-1 0 0,0-1 0 0 0,0 0 0 0 0,0 1 0 0 0,0-1 1 0 0,0 1-1 0 0,0-1 0 0 0,-1 1 0 0 0,1 0 1 0 0,0 8 93 0 0,-1 0 0 0 0,-1 0-1 0 0,0 0 1 0 0,0 0 0 0 0,0 0-1 0 0,-1 0 1 0 0,0-1 0 0 0,-7 13-1 0 0,-42 64 276 0 0,37-63-1456 0 0,6-7 239 0 0,7-10 94 0 0,-1-1 0 0 0,0 0-1 0 0,0 1 1 0 0,0-1-1 0 0,-7 6 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7:1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14424 0 0,'0'0'105'0'0,"0"0"1"0"0,0 1 0 0 0,0-1-1 0 0,0 0 1 0 0,0 0 0 0 0,0 0 0 0 0,0 1-1 0 0,0-1 1 0 0,0 0 0 0 0,0 0 0 0 0,0 1-1 0 0,0-1 1 0 0,0 0 0 0 0,0 0-1 0 0,0 0 1 0 0,0 1 0 0 0,0-1 0 0 0,0 0-1 0 0,-1 0 1 0 0,1 0 0 0 0,0 1-1 0 0,0-1 1 0 0,0 0 0 0 0,0 0 0 0 0,0 0-1 0 0,0 0 1 0 0,-1 1 0 0 0,1-1-1 0 0,0 0 1 0 0,0 0 0 0 0,0 0 0 0 0,-1 0-1 0 0,1 0 1 0 0,0 0 0 0 0,0 0 0 0 0,0 1-1 0 0,0-1 1 0 0,-1 0 0 0 0,1 0-1 0 0,0 0 1 0 0,0 0 0 0 0,-1 0 0 0 0,1 0-1 0 0,0 0 1 0 0,0 0 0 0 0,0 0-1 0 0,-1 0 1 0 0,1 0 0 0 0,0 0 0 0 0,0 0-1 0 0,0 0 1 0 0,-1-1 0 0 0,1 1 0 0 0,0 0-1 0 0,0 0 1 0 0,0 0 0 0 0,-1 0-1 0 0,1 0 1 0 0,0 0 0 0 0,0 0 0 0 0,0-1-1 0 0,0 1 1 0 0,-1 0 0 0 0,1 0-1 0 0,7 22 81 0 0,-5-16 419 0 0,23 86 587 0 0,15 48-831 0 0,-28-107-433 0 0,1-1 0 0 0,2 0-1 0 0,1-1 1 0 0,22 31 0 0 0,-23-40-2437 0 0,-7-16 1011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7:2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12 155 19495 0 0,'-1'-1'172'0'0,"0"0"-5"0"0,0 1 1 0 0,0-1-1 0 0,0 1 1 0 0,0-1-1 0 0,1 0 1 0 0,-1 0-1 0 0,0 0 1 0 0,1 1-1 0 0,-1-1 1 0 0,0 0-1 0 0,0-2 1 0 0,15-9 1114 0 0,-1 3-729 0 0,0 1 0 0 0,1 0 0 0 0,0 1 0 0 0,0 1-1 0 0,0 0 1 0 0,1 1 0 0 0,17-4 0 0 0,-22 7-522 0 0,0 1 1 0 0,0 0-1 0 0,0 0 1 0 0,0 1-1 0 0,0 0 0 0 0,-1 1 1 0 0,19 3-1 0 0,65 21-1131 0 0,-92-25 1072 0 0,40 15-5960 0 0,-30-10-1697 0 0</inkml:trace>
  <inkml:trace contextRef="#ctx0" brushRef="#br0" timeOffset="1">412 0 15200 0 0,'0'0'2458'0'0,"6"0"-603"0"0,-4 0-1646 0 0,1 1 0 0 0,0-1 0 0 0,-1 1 0 0 0,1 0 1 0 0,-1-1-1 0 0,1 1 0 0 0,-1 0 0 0 0,1 1 0 0 0,4 2 0 0 0,22 17 460 0 0,-18-12-528 0 0,-7-6-294 0 0,1 0 0 0 0,-1 0 1 0 0,0-1-1 0 0,1 1 0 0 0,-1-1 0 0 0,1 0 0 0 0,0 0 1 0 0,-1-1-1 0 0,1 1 0 0 0,0-1 0 0 0,0 0 0 0 0,0 0 1 0 0,0-1-1 0 0,6 1 0 0 0,0-1-1106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7:2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267 429 12440 0 0,'-1'0'101'0'0,"0"0"1"0"0,1 1 0 0 0,-1-1 0 0 0,0 0-1 0 0,0 0 1 0 0,0 1 0 0 0,0-1 0 0 0,1 0-1 0 0,-1 1 1 0 0,0-1 0 0 0,0 1 0 0 0,0 0-1 0 0,-6 7 371 0 0,1 0 0 0 0,-9 15 0 0 0,-18 42 5953 0 0,14-24-4894 0 0,-95 194 374 0 0,57-112-2299 0 0,56-121 162 0 0,-2 5-1119 0 0</inkml:trace>
  <inkml:trace contextRef="#ctx0" brushRef="#br0" timeOffset="1">464 0 16128 0 0,'-2'1'137'0'0,"0"-1"1"0"0,0 0 0 0 0,0 1-1 0 0,0-1 1 0 0,0 1 0 0 0,0 0-1 0 0,1-1 1 0 0,-1 1 0 0 0,0 0 0 0 0,0 0-1 0 0,1 0 1 0 0,-1 0 0 0 0,1 1-1 0 0,-1-1 1 0 0,1 0 0 0 0,-1 1 0 0 0,-1 2-1 0 0,-3 4 980 0 0,0 0-1 0 0,-6 12 0 0 0,8-12 144 0 0,2-4-1048 0 0,0 1 0 0 0,0 0-1 0 0,0-1 1 0 0,1 1 0 0 0,0 0-1 0 0,0 0 1 0 0,-1 7 0 0 0,1 38 475 0 0,1-40-553 0 0,7 140 575 0 0,0-98-1006 0 0,26 96 0 0 0,-29-135 445 0 0,0-1 0 0 0,1 1 0 0 0,9 18 0 0 0,-10-25-345 0 0,0 0 1 0 0,0 0 0 0 0,0 0 0 0 0,1 0 0 0 0,-1-1 0 0 0,1 1 0 0 0,1-1-1 0 0,5 4 1 0 0,2-3-1414 0 0,2-2-388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7:2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17071 0 0,'0'0'1551'0'0,"1"1"-1276"0"0,7 0-40 0 0,-1 0 0 0 0,0-1 0 0 0,0 0 0 0 0,0 0 0 0 0,1 0 1 0 0,-1-1-1 0 0,0 0 0 0 0,0 0 0 0 0,0-1 0 0 0,0 0 0 0 0,0 0 0 0 0,0-1 0 0 0,-1 0 0 0 0,1 0 1 0 0,-1 0-1 0 0,11-8 0 0 0,-4 2-86 0 0,-1-1 0 0 0,0 0 0 0 0,-1 0 1 0 0,0-1-1 0 0,0-1 0 0 0,-1 1 0 0 0,9-15 0 0 0,-18 23-129 0 0,1 0-1 0 0,0-1 0 0 0,-1 1 0 0 0,0 0 1 0 0,1 0-1 0 0,-1-1 0 0 0,0 1 1 0 0,-1 0-1 0 0,1-1 0 0 0,0-4 1 0 0,-1 6-13 0 0,0 1 1 0 0,0 0-1 0 0,0 0 1 0 0,0-1 0 0 0,-1 1-1 0 0,1 0 1 0 0,0 0 0 0 0,-1 0-1 0 0,1-1 1 0 0,0 1-1 0 0,-1 0 1 0 0,0 0 0 0 0,1 0-1 0 0,-1 0 1 0 0,0 0 0 0 0,1 0-1 0 0,-1 0 1 0 0,0 0-1 0 0,0 0 1 0 0,0 0 0 0 0,0 1-1 0 0,0-1 1 0 0,0 0 0 0 0,0 0-1 0 0,0 1 1 0 0,0-1 0 0 0,0 1-1 0 0,0-1 1 0 0,0 1-1 0 0,0-1 1 0 0,0 1 0 0 0,-3-1-1 0 0,-1 1 29 0 0,0-1-1 0 0,1 0 1 0 0,-1 1-1 0 0,0 0 1 0 0,0 0-1 0 0,0 1 1 0 0,0-1 0 0 0,1 1-1 0 0,-1 0 1 0 0,0 0-1 0 0,1 1 1 0 0,-1-1-1 0 0,1 1 1 0 0,-1 0-1 0 0,1 1 1 0 0,0-1-1 0 0,-5 4 1 0 0,0 1 143 0 0,0 0 0 0 0,1 1 1 0 0,0 0-1 0 0,0 1 0 0 0,1 0 1 0 0,-8 11-1 0 0,10-12 38 0 0,-1 0-1 0 0,1 0 1 0 0,0 1 0 0 0,1-1 0 0 0,0 1-1 0 0,0 0 1 0 0,1 0 0 0 0,-3 13-1 0 0,4-10 19 0 0,0 0 0 0 0,0 0 0 0 0,1 0 0 0 0,1 0 0 0 0,1 16 0 0 0,0-23-190 0 0,0 1-1 0 0,0-1 0 0 0,0 0 1 0 0,0 0-1 0 0,1 0 0 0 0,0 0 1 0 0,0 0-1 0 0,0 0 0 0 0,1 0 1 0 0,-1-1-1 0 0,1 1 0 0 0,0-1 0 0 0,1 0 1 0 0,5 6-1 0 0,-5-7-31 0 0,0 0-1 0 0,-1-1 1 0 0,1 0 0 0 0,1 0 0 0 0,-1 0-1 0 0,0 0 1 0 0,0-1 0 0 0,1 1-1 0 0,-1-1 1 0 0,9 1 0 0 0,-3-1-23 0 0,0 0 1 0 0,0-1 0 0 0,18-1 0 0 0,-11-1-488 0 0,23-7 0 0 0,-4-2-7648 0 0,-13 4-1074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2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17 378 2760 0 0,'-11'2'23604'0'0,"10"-2"-22300"0"0,0-1-1295 0 0,0 0 0 0 0,1 0-1 0 0,-1-1 1 0 0,1 1 0 0 0,0 0-1 0 0,-1 0 1 0 0,1-1-1 0 0,0 1 1 0 0,0 0 0 0 0,0-1-1 0 0,0 1 1 0 0,0 0 0 0 0,0-1-1 0 0,0 1 1 0 0,0 0-1 0 0,0-1 1 0 0,1 1 0 0 0,-1 0-1 0 0,1 0 1 0 0,-1-1-1 0 0,2-1 1 0 0,2-12 44 0 0,-3 8-31 0 0,0 1 1 0 0,1 0-1 0 0,0 0 0 0 0,1 0 0 0 0,-1 0 0 0 0,4-6 1 0 0,-2 6 6 0 0,-1 0 1 0 0,-1 0 0 0 0,1-1-1 0 0,1-8 1 0 0,7-21 92 0 0,0-4 12 0 0,-4 6-35 0 0,-4 21 5 0 0,0 0 0 0 0,1-27 0 0 0,4 68-51 0 0,-4 9-62 0 0,-4-24-2 0 0,1 0 1 0 0,1 0-1 0 0,0 0 1 0 0,1 0-1 0 0,0 0 1 0 0,11 24-1 0 0,-13-33 6 0 0,1-1-1 0 0,1 1 0 0 0,-1-1 0 0 0,1 0 1 0 0,-1 0-1 0 0,1 0 0 0 0,0 0 0 0 0,0-1 1 0 0,0 1-1 0 0,0-1 0 0 0,0 0 0 0 0,1 0 1 0 0,4 3-1 0 0,-7-5 14 0 0,1 1 0 0 0,-1-1 0 0 0,1 1 0 0 0,0-1 0 0 0,-1 0 1 0 0,1 1-1 0 0,-1-1 0 0 0,1 0 0 0 0,0 0 0 0 0,-1 0 0 0 0,1 0 0 0 0,0-1 0 0 0,-1 1 0 0 0,1 0 0 0 0,0-1 0 0 0,-1 1 1 0 0,1-1-1 0 0,-1 1 0 0 0,1-1 0 0 0,-1 0 0 0 0,1 0 0 0 0,-1 0 0 0 0,0 0 0 0 0,1 0 0 0 0,-1 0 0 0 0,0 0 0 0 0,0 0 0 0 0,0 0 1 0 0,1 0-1 0 0,-1-1 0 0 0,-1 1 0 0 0,1 0 0 0 0,0-1 0 0 0,1-1 0 0 0,5-11 138 0 0,0 0 1 0 0,-1-1-1 0 0,0 0 0 0 0,4-20 1 0 0,10-64 204 0 0,-14 65-306 0 0,2-12-512 0 0,-1 67-7676 0 0,-6-14 4215 0 0,2 7-3693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2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13880 0 0,'0'0'1780'0'0,"11"-3"-871"0"0,11-3 88 0 0,-19 5-896 0 0,0 1 1 0 0,0-1 0 0 0,-1 0 0 0 0,1 0 0 0 0,0 0-1 0 0,0 0 1 0 0,0 0 0 0 0,-1 0 0 0 0,4-3-1 0 0,2-2 110 0 0,0-1 0 0 0,-1 0 0 0 0,0-1 0 0 0,0 1 0 0 0,0-1 0 0 0,5-10 0 0 0,-9 13-49 0 0,1 0 0 0 0,-1-1-1 0 0,-1 0 1 0 0,1 0-1 0 0,-1 0 1 0 0,0 0 0 0 0,0 0-1 0 0,-1 0 1 0 0,0 0-1 0 0,1-12 1 0 0,-2 18-120 0 0,0 0 0 0 0,0 0 0 0 0,0 0 0 0 0,0 0 1 0 0,0 0-1 0 0,0-1 0 0 0,0 1 0 0 0,0 0 0 0 0,0 0 0 0 0,-1 0 0 0 0,1 0 0 0 0,0 0 1 0 0,0 0-1 0 0,0 0 0 0 0,0 0 0 0 0,0 0 0 0 0,0 0 0 0 0,0 0 0 0 0,-1 0 0 0 0,1 0 0 0 0,0 0 1 0 0,0 0-1 0 0,0-1 0 0 0,0 1 0 0 0,0 0 0 0 0,-1 0 0 0 0,1 0 0 0 0,0 0 0 0 0,0 1 0 0 0,0-1 1 0 0,0 0-1 0 0,0 0 0 0 0,0 0 0 0 0,-1 0 0 0 0,1 0 0 0 0,0 0 0 0 0,0 0 0 0 0,0 0 1 0 0,0 0-1 0 0,0 0 0 0 0,0 0 0 0 0,0 0 0 0 0,-1 0 0 0 0,1 0 0 0 0,0 0 0 0 0,0 1 0 0 0,0-1 1 0 0,0 0-1 0 0,0 0 0 0 0,0 0 0 0 0,0 0 0 0 0,0 0 0 0 0,0 0 0 0 0,0 1 0 0 0,0-1 0 0 0,0 0 1 0 0,0 0-1 0 0,0 0 0 0 0,0 0 0 0 0,-8 8 43 0 0,7-7 112 0 0,-4 4-73 0 0,1 1 0 0 0,0 0 0 0 0,0 0 0 0 0,0 0-1 0 0,0 0 1 0 0,1 1 0 0 0,0-1 0 0 0,0 1 0 0 0,1 0 0 0 0,0 0-1 0 0,0 0 1 0 0,1 0 0 0 0,0 0 0 0 0,0 0 0 0 0,0 13 0 0 0,11 10-274 0 0,-10-29-108 0 0,20 4-1382 0 0,-17-5 1107 0 0,0 0 0 0 0,0-1 1 0 0,0 1-1 0 0,-1 0 1 0 0,1-1-1 0 0,3-1 1 0 0,6-3-7169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21 150 5064 0 0,'3'2'5287'0'0,"8"4"-1152"0"0,-6-5-3629 0 0,-1 0 0 0 0,1 0 0 0 0,-1 0 0 0 0,1-1 0 0 0,0 0 0 0 0,-1 0 0 0 0,1 0 0 0 0,0-1-1 0 0,8-1 1 0 0,-7 0-260 0 0,0 0 0 0 0,-1 0 0 0 0,1-1 0 0 0,-1 1 0 0 0,1-1-1 0 0,9-7 1 0 0,-8 4-164 0 0,0 0-1 0 0,0 0 0 0 0,-1-1 0 0 0,1 0 1 0 0,-2 0-1 0 0,1-1 0 0 0,-1 0 1 0 0,0 0-1 0 0,7-16 0 0 0,-11 23-72 0 0,-1-1-1 0 0,0 0 0 0 0,1 1 1 0 0,-1-1-1 0 0,0 1 1 0 0,0-1-1 0 0,0 0 0 0 0,0 1 1 0 0,-1-1-1 0 0,1 1 1 0 0,0-1-1 0 0,-1 0 0 0 0,1 1 1 0 0,-1-1-1 0 0,1 1 1 0 0,-1-1-1 0 0,0 1 0 0 0,1 0 1 0 0,-1-1-1 0 0,0 1 0 0 0,-2-2 1 0 0,3 2 0 0 0,-1 0 0 0 0,0 0 1 0 0,1 0-1 0 0,-1 0 0 0 0,0 0 0 0 0,0 1 0 0 0,0-1 1 0 0,0 0-1 0 0,0 1 0 0 0,0-1 0 0 0,0 1 1 0 0,0-1-1 0 0,0 1 0 0 0,0-1 0 0 0,0 1 1 0 0,0 0-1 0 0,-1-1 0 0 0,1 1 0 0 0,0 0 1 0 0,0 0-1 0 0,0 0 0 0 0,0 0 0 0 0,-1 0 0 0 0,1 0 1 0 0,0 0-1 0 0,0 0 0 0 0,0 1 0 0 0,0-1 1 0 0,0 0-1 0 0,0 1 0 0 0,-2 0 0 0 0,-5 3 80 0 0,0 2 0 0 0,0-1 0 0 0,0 1 0 0 0,1 0 0 0 0,0 1 0 0 0,0 0 0 0 0,1 0 0 0 0,0 1 0 0 0,-9 12 0 0 0,-1 8 510 0 0,-20 45 0 0 0,28-56-343 0 0,3-7-62 0 0,1 1 0 0 0,1-1 0 0 0,0 1 0 0 0,0 0-1 0 0,-1 21 1 0 0,3-28-164 0 0,1 1-1 0 0,-1-1 1 0 0,1 0-1 0 0,0 1 1 0 0,1-1-1 0 0,-1 1 1 0 0,1-1 0 0 0,0 0-1 0 0,0 1 1 0 0,0-1-1 0 0,1 0 1 0 0,0 0-1 0 0,0 0 1 0 0,0 0-1 0 0,0 0 1 0 0,0 0-1 0 0,5 4 1 0 0,-5-6-33 0 0,0 0 0 0 0,0 0 0 0 0,1 0 0 0 0,-1 0 0 0 0,1-1 0 0 0,-1 1 0 0 0,1-1 0 0 0,0 0 0 0 0,-1 0 0 0 0,1 0 0 0 0,0 0 0 0 0,0 0 0 0 0,0-1 0 0 0,4 1 0 0 0,-2 0 64 0 0,0-2 0 0 0,1 1 0 0 0,-1 0 0 0 0,0-1 0 0 0,0 0 0 0 0,0 0 0 0 0,8-3 0 0 0,-2 0-746 0 0,0-1-1 0 0,15-8 1 0 0,14-13-6989 0 0,-23 14 211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28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94 15664 0 0,'0'0'356'0'0,"-8"12"859"0"0,3 3-706 0 0,2-1 0 0 0,0 1 0 0 0,0 0 0 0 0,1 0 0 0 0,1 0-1 0 0,1 0 1 0 0,3 29 0 0 0,-3-35-388 0 0,2 1-1 0 0,4 16 1 0 0,-5-23 20 0 0,0 0 0 0 0,0 0 0 0 0,0 0 0 0 0,1 0 1 0 0,-1-1-1 0 0,1 1 0 0 0,0 0 0 0 0,-1-1 0 0 0,1 0 1 0 0,1 1-1 0 0,-1-1 0 0 0,4 4 0 0 0,-4-6-117 0 0,-1 1-1 0 0,0-1 1 0 0,1 1-1 0 0,-1-1 1 0 0,1 1 0 0 0,-1-1-1 0 0,1 0 1 0 0,-1 1-1 0 0,1-1 1 0 0,-1 0-1 0 0,1 0 1 0 0,-1 0-1 0 0,1 0 1 0 0,-1-1-1 0 0,1 1 1 0 0,-1 0 0 0 0,1-1-1 0 0,-1 1 1 0 0,0-1-1 0 0,1 1 1 0 0,-1-1-1 0 0,0 1 1 0 0,1-1-1 0 0,-1 0 1 0 0,0 0-1 0 0,2-1 1 0 0,2-2 177 0 0,0 0 0 0 0,0 0 0 0 0,-1 0-1 0 0,8-10 1 0 0,4-9 91 0 0,-1-1 0 0 0,20-43 0 0 0,-5 9 1064 0 0,-30 58-1351 0 0,0 0 0 0 0,1 0 0 0 0,-1 0 0 0 0,0 0 0 0 0,0 0 1 0 0,1 0-1 0 0,-1 0 0 0 0,0 0 0 0 0,0 1 0 0 0,1-1 0 0 0,-1 0 0 0 0,0 0 0 0 0,0 0 0 0 0,0 0 0 0 0,1 0 0 0 0,-1 1 0 0 0,0-1 0 0 0,0 0 0 0 0,0 0 0 0 0,0 1 0 0 0,1-1 1 0 0,-1 0-1 0 0,0 0 0 0 0,0 0 0 0 0,0 1 0 0 0,0-1 0 0 0,0 0 0 0 0,0 0 0 0 0,0 1 0 0 0,0-1 0 0 0,1 1 0 0 0,3 7 49 0 0,-2 0-54 0 0,1 0 0 0 0,-2 1 0 0 0,1-1 0 0 0,0 10 0 0 0,0 1 0 0 0,-1-11 25 0 0,0-1 0 0 0,1 1 0 0 0,0-1 0 0 0,1 0 0 0 0,-1 1-1 0 0,1-1 1 0 0,1 0 0 0 0,5 9 0 0 0,-8-14-15 0 0,1 0-1 0 0,-1 0 1 0 0,1-1-1 0 0,-1 1 0 0 0,1 0 1 0 0,-1-1-1 0 0,1 0 1 0 0,0 1-1 0 0,0-1 1 0 0,0 0-1 0 0,0 0 1 0 0,0 0-1 0 0,0 0 1 0 0,0 0-1 0 0,0 0 0 0 0,0-1 1 0 0,0 1-1 0 0,0-1 1 0 0,0 1-1 0 0,1-1 1 0 0,-1 0-1 0 0,0 0 1 0 0,0 0-1 0 0,1 0 1 0 0,-1 0-1 0 0,0 0 0 0 0,0-1 1 0 0,0 1-1 0 0,1-1 1 0 0,-1 0-1 0 0,0 1 1 0 0,3-3-1 0 0,1 0 73 0 0,0-1 0 0 0,-1 1 0 0 0,0-1 0 0 0,0 0 0 0 0,0 0-1 0 0,0-1 1 0 0,0 0 0 0 0,-1 1 0 0 0,0-2 0 0 0,0 1 0 0 0,6-11 0 0 0,2-8 57 0 0,15-40 0 0 0,-16 37-147 0 0,24-49-1900 0 0,-18 45-5601 0 0,-5 10-1086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2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5528 0 0,'0'0'422'0'0,"0"-15"1457"0"0,0 12-959 0 0,0-3 639 0 0,0 0-1 0 0,0-1 0 0 0,1 1 1 0 0,0 0-1 0 0,2-8 0 0 0,0 32 5282 0 0,5 32-6780 0 0,-2 21 528 0 0,2 71 300 0 0,0 37-537 0 0,-2-90-257 0 0,-2-51-308 0 0,0-23-475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2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 17503 0 0,'0'0'1964'0'0,"15"0"-814"0"0,13-1-575 0 0,30-5 0 0 0,5-1-815 0 0,-50 6 112 0 0,-3 0-94 0 0,0 0 0 0 0,1 1 0 0 0,-1 1 0 0 0,0-1 0 0 0,12 3 0 0 0</inkml:trace>
  <inkml:trace contextRef="#ctx0" brushRef="#br0" timeOffset="1">0 325 14656 0 0,'0'0'1328'0'0,"14"0"-980"0"0,-7-1 31 0 0,-1 0 1 0 0,1-1-1 0 0,0 0 1 0 0,-1 0-1 0 0,0 0 1 0 0,1-1-1 0 0,-1 0 1 0 0,6-4-1 0 0,6-3 481 0 0,105-44-4 0 0,-120 53-841 0 0,0 0 0 0 0,1 0 0 0 0,-1 0 0 0 0,0 0 0 0 0,0 1 0 0 0,5-1 0 0 0,5 4-1552 0 0,-13-2 1224 0 0,1-1-1 0 0,-1 0 1 0 0,1 1 0 0 0,-1-1 0 0 0,1 1 0 0 0,-1-1-1 0 0,1 1 1 0 0,-1-1 0 0 0,1 1 0 0 0,-1-1-1 0 0,0 1 1 0 0,1 0 0 0 0,-1-1 0 0 0,0 1-1 0 0,0-1 1 0 0,1 1 0 0 0,-1 0 0 0 0,0 0 0 0 0,-2 8-5759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2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11520 0 0,'1'0'9483'0'0,"13"-5"-8839"0"0,-1 0 0 0 0,0-1-1 0 0,16-9 1 0 0,-17 9-335 0 0,24-13 446 0 0,50-18 0 0 0,-68 31-1170 0 0,28-6 0 0 0,-31 9-1140 0 0,0 1-1 0 0,22 0 1 0 0,-23 2-5810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3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16128 0 0,'0'3'4689'0'0,"3"5"-2792"0"0,2-2-1385 0 0,1-1 1 0 0,0 0-1 0 0,0 0 0 0 0,11 6 1 0 0,8 8 12 0 0,14 15-163 0 0,-18-15-68 0 0,34 24 0 0 0,-51-40-299 0 0,21 13-805 0 0,0 1-1 0 0,-2 2 1 0 0,35 32 0 0 0,-52-44-824 0 0</inkml:trace>
  <inkml:trace contextRef="#ctx0" brushRef="#br0" timeOffset="1">321 43 12440 0 0,'-3'-2'215'0'0,"0"0"1"0"0,-1 0 0 0 0,1 1-1 0 0,0-1 1 0 0,0 1 0 0 0,-7-2-1 0 0,-5 3 1787 0 0,-1 9 3506 0 0,9-4-4101 0 0,-19 15 1523 0 0,17-13-2767 0 0,1 0 0 0 0,1 0 1 0 0,-1 1-1 0 0,1 0 0 0 0,-8 12 0 0 0,2 0-79 0 0,-30 48 80 0 0,23-20-2353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3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2760 0 0,'0'0'125'0'0,"-17"0"2564"0"0,14 0-1778 0 0,1 0 0 0 0,-1 1 0 0 0,1-1 0 0 0,-1 1 0 0 0,1-1 0 0 0,0 1 0 0 0,-1 0 0 0 0,1 0 0 0 0,-2 1 0 0 0,0 0-338 0 0,0 0-1 0 0,1 1 1 0 0,-1-1-1 0 0,-4 6 1 0 0,-1 2-560 0 0,0 0 1 0 0,-9 15-1 0 0,13-18 629 0 0,-4 6-258 0 0,0 2 0 0 0,1-1 1 0 0,0 1-1 0 0,-9 30 0 0 0,13-34-86 0 0,1 0 0 0 0,0 1-1 0 0,1 0 1 0 0,1-1-1 0 0,-1 1 1 0 0,2 0 0 0 0,1 19-1 0 0,6-1 681 0 0,-7-28-933 0 0,1-1 0 0 0,-1 1 0 0 0,1-1 0 0 0,0 0 0 0 0,-1 1 0 0 0,1-1 0 0 0,0 0 0 0 0,0 0-1 0 0,0 1 1 0 0,0-1 0 0 0,0 0 0 0 0,0 0 0 0 0,0 0 0 0 0,0 0 0 0 0,0 0 0 0 0,0-1 0 0 0,2 2 0 0 0,-1-2-30 0 0,-1 1 0 0 0,0-1 1 0 0,0 0-1 0 0,0 0 0 0 0,1 0 0 0 0,-1 0 1 0 0,0 0-1 0 0,0 0 0 0 0,0 0 0 0 0,1 0 0 0 0,-1 0 1 0 0,0-1-1 0 0,0 1 0 0 0,0 0 0 0 0,0-1 1 0 0,0 1-1 0 0,1-1 0 0 0,-1 1 0 0 0,0-1 1 0 0,0 0-1 0 0,0 1 0 0 0,1-3 0 0 0,2-1 21 0 0,0 1-1 0 0,-1-1 0 0 0,6-9 1 0 0,-4 7 35 0 0,5-11 31 0 0,0 0 0 0 0,-1 0 0 0 0,10-28 1 0 0,-10 24 234 0 0,0 1 1 0 0,17-28 0 0 0,-4 14 990 0 0,-21 33-861 0 0,4 4-286 0 0,-5-2-178 0 0,1-1 0 0 0,-1 0 0 0 0,0 1 0 0 0,1-1 0 0 0,-1 0 0 0 0,1 1 0 0 0,-1-1 0 0 0,0 1-1 0 0,1-1 1 0 0,-1 1 0 0 0,0-1 0 0 0,0 1 0 0 0,1-1 0 0 0,-1 1 0 0 0,0-1 0 0 0,0 1 0 0 0,0-1 0 0 0,0 1 0 0 0,0-1 0 0 0,0 1 0 0 0,0-1 0 0 0,0 1-1 0 0,0-1 1 0 0,0 1 0 0 0,0 0 0 0 0,0 1 1 0 0,3 26-715 0 0,-3-15-389 0 0,1-1-1 0 0,0 0 0 0 0,1 0 1 0 0,1 0-1 0 0,0 0 0 0 0,1 0 0 0 0,0-1 1 0 0,10 22-1 0 0,-4-14-1673 0 0,-4-2-10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3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14 231 2760 0 0,'0'0'14539'0'0,"-13"-9"-10911"0"0,14 4-3474 0 0,1 0-1 0 0,-1 0 0 0 0,1 0 1 0 0,0 0-1 0 0,5-8 0 0 0,-5 10-97 0 0,11-18 439 0 0,1 1 0 0 0,1 0-1 0 0,17-19 1 0 0,-27 34-331 0 0,45-46 696 0 0,-25 27 71 0 0,-25 24-497 0 0,2 1-421 0 0,-1 1-1 0 0,0-1 0 0 0,0 1 1 0 0,0 0-1 0 0,0 0 0 0 0,0 0 1 0 0,0-1-1 0 0,-1 1 0 0 0,1 0 1 0 0,-1 0-1 0 0,1 4 0 0 0,0 5-22 0 0,-1 1 0 0 0,0 0 0 0 0,-1 0 1 0 0,-1 0-1 0 0,-3 13 0 0 0,4-19 9 0 0,-6 47 12 0 0,7-50 32 0 0,1 2-22 0 0,13-17 32 0 0,26-47-53 0 0,-9 14 0 0 0,-22 33-1 0 0,-4 7 4 0 0,-1 0 1 0 0,1-1-1 0 0,0 1 1 0 0,6-4 0 0 0,-10 8 3 0 0,0 0 1 0 0,1 0 0 0 0,-1 0 0 0 0,0 1-1 0 0,1-1 1 0 0,-1 0 0 0 0,1 1 0 0 0,-1-1-1 0 0,1 1 1 0 0,-1-1 0 0 0,1 1 0 0 0,-1 0 0 0 0,1 0-1 0 0,-1 0 1 0 0,1 0 0 0 0,0 0 0 0 0,-1 0-1 0 0,1 0 1 0 0,-1 0 0 0 0,1 1 0 0 0,-1-1-1 0 0,1 0 1 0 0,1 2 0 0 0,-1-1 2 0 0,0 0 1 0 0,-1 0-1 0 0,0 0 1 0 0,1 1-1 0 0,-1-1 0 0 0,0 0 1 0 0,0 1-1 0 0,0-1 1 0 0,0 1-1 0 0,0 0 1 0 0,0-1-1 0 0,0 1 0 0 0,0 0 1 0 0,-1-1-1 0 0,1 1 1 0 0,0 0-1 0 0,-1 0 1 0 0,0 0-1 0 0,1-1 0 0 0,-1 1 1 0 0,0 0-1 0 0,0 2 1 0 0,0 7 44 0 0,0 0 0 0 0,-3 15 0 0 0,3-22-49 0 0,-3 17-17 0 0,-11 35 0 0 0,13-49-71 0 0,-4 9-2805 0 0,2-11 1336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32 148 4144 0 0,'11'-2'15797'0'0,"-9"4"-15625"0"0,1-1 1 0 0,-1 1-1 0 0,0 0 1 0 0,0 0-1 0 0,0 0 1 0 0,0 1 0 0 0,0-1-1 0 0,0 0 1 0 0,0 1-1 0 0,-1-1 1 0 0,1 1-1 0 0,-1 0 1 0 0,0-1-1 0 0,0 1 1 0 0,0 0-1 0 0,0 0 1 0 0,0 0 0 0 0,-1 0-1 0 0,1 3 1 0 0,0 6-5 0 0,-1 0 0 0 0,0 0 0 0 0,-3 16 0 0 0,2-16-121 0 0,0-3-39 0 0,-1 0 0 0 0,0 0-1 0 0,-4 10 1 0 0,-5 20 116 0 0,10-31-91 0 0,-1 0-1 0 0,-1 1 1 0 0,1-1 0 0 0,-1 0-1 0 0,0-1 1 0 0,-1 1 0 0 0,-9 14-1 0 0,13-22-26 0 0,0 0 0 0 0,0 1 0 0 0,0-1 0 0 0,0 0 0 0 0,-1 0 0 0 0,1 0 0 0 0,0 1 0 0 0,0-1 0 0 0,0 0 0 0 0,0 0 0 0 0,-1 1 0 0 0,1-1 0 0 0,0 0 0 0 0,0 0 0 0 0,-1 0 0 0 0,1 0 0 0 0,0 0 0 0 0,0 1 0 0 0,-1-1 0 0 0,1 0 0 0 0,0 0 0 0 0,0 0 0 0 0,-1 0 0 0 0,1 0 0 0 0,0 0 0 0 0,-1 0 0 0 0,1 0 0 0 0,0 0 0 0 0,0 0 0 0 0,-1 0 0 0 0,1 0 0 0 0,0 0 0 0 0,0 0 0 0 0,-1 0 0 0 0,1 0 0 0 0,0 0 0 0 0,-1 0 0 0 0,1 0 0 0 0,0-1 0 0 0,0 1 0 0 0,-1 0 0 0 0,1 0 0 0 0,0 0 0 0 0,0 0 0 0 0,0-1 0 0 0,-1 1 0 0 0,1 0-1 0 0,0 0 1 0 0,0 0 0 0 0,0-1 0 0 0,-1 1 0 0 0,1 0 0 0 0,0 0 0 0 0,0-1 0 0 0,0 1 0 0 0,0 0 0 0 0,0 0 0 0 0,0-1 0 0 0,0 1 0 0 0,0 0 0 0 0,0-1 0 0 0,0 1 0 0 0,-4-18 104 0 0,4 18-93 0 0,-1-8 34 0 0,0 1 1 0 0,1 0-1 0 0,1-1 0 0 0,-1 1 0 0 0,1 0 0 0 0,0 0 1 0 0,4-13-1 0 0,20-49 51 0 0,-14 43-163 0 0,2-3 290 0 0,1 0-1 0 0,2 1 1 0 0,1 1 0 0 0,25-32 0 0 0,-35 51-36 0 0,-1 0 0 0 0,2 0 0 0 0,-1 1 0 0 0,1 0-1 0 0,0 0 1 0 0,0 0 0 0 0,1 1 0 0 0,0 1 0 0 0,13-7 0 0 0,-21 12-187 0 0,-1-1 0 0 0,1 1 0 0 0,-1 0 0 0 0,1-1 0 0 0,-1 1 0 0 0,1 0 0 0 0,-1 0 0 0 0,1-1 0 0 0,-1 1 0 0 0,1 0 0 0 0,-1 0-1 0 0,1 0 1 0 0,0 0 0 0 0,-1 0 0 0 0,1 0 0 0 0,-1 0 0 0 0,1 0 0 0 0,-1 0 0 0 0,1 0 0 0 0,-1 0 0 0 0,1 0 0 0 0,0 0 0 0 0,-1 0 0 0 0,1 1 0 0 0,-1-1 0 0 0,1 0 0 0 0,-1 0 0 0 0,1 1 0 0 0,-1-1 0 0 0,1 0-1 0 0,-1 1 1 0 0,0-1 0 0 0,1 0 0 0 0,-1 1 0 0 0,1-1 0 0 0,-1 1 0 0 0,0-1 0 0 0,1 1 0 0 0,-1-1 0 0 0,0 0 0 0 0,1 1 0 0 0,-1-1 0 0 0,0 1 0 0 0,0 0 0 0 0,0-1 0 0 0,0 1 0 0 0,1-1 0 0 0,-1 1 0 0 0,0-1-1 0 0,0 1 1 0 0,0-1 0 0 0,0 1 0 0 0,0 0 0 0 0,0-1 0 0 0,-1 2 0 0 0,1 1 27 0 0,0 1 0 0 0,-1 0 0 0 0,1 0 0 0 0,-1 0-1 0 0,0-1 1 0 0,0 1 0 0 0,-2 4 0 0 0,-5 8 11 0 0,-1-1 0 0 0,-21 29 0 0 0,22-33-83 0 0,0-1 35 0 0,0 0 1 0 0,0 0-1 0 0,-11 9 0 0 0,17-18-129 0 0,0 1-1 0 0,-1 0 0 0 0,1 0 0 0 0,0-1 0 0 0,-1 1 0 0 0,1-1 0 0 0,-1 0 1 0 0,0 1-1 0 0,1-1 0 0 0,-1 0 0 0 0,0-1 0 0 0,1 1 0 0 0,-1 0 1 0 0,0-1-1 0 0,0 0 0 0 0,0 0 0 0 0,0 0 0 0 0,0 0 0 0 0,-4 0 1 0 0,7 0-7 0 0,-1-1 0 0 0,0 1 1 0 0,1 0-1 0 0,-1 0 0 0 0,0 0 1 0 0,1-1-1 0 0,-1 1 1 0 0,0 0-1 0 0,1-1 0 0 0,-1 1 1 0 0,0-1-1 0 0,1 1 1 0 0,-1 0-1 0 0,1-1 0 0 0,-1 1 1 0 0,1-1-1 0 0,-1 0 1 0 0,1 1-1 0 0,-1-1 0 0 0,1 1 1 0 0,0-1-1 0 0,-1 0 1 0 0,1 0-1 0 0,-4-8-1743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3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16008 0 0,'5'-5'934'0'0,"16"-18"-627"0"0,-20 23-110 0 0,-1-1 0 0 0,1 1 0 0 0,-1-1 0 0 0,1 1 0 0 0,-1-1-1 0 0,1 1 1 0 0,0-1 0 0 0,-1 1 0 0 0,1-1 0 0 0,0 1 0 0 0,0 0 0 0 0,-1-1 0 0 0,1 1 0 0 0,0 0 0 0 0,0 0 0 0 0,-1 0 0 0 0,1 0 0 0 0,0 0 0 0 0,0 0 0 0 0,0 0 0 0 0,-1 0 0 0 0,1 0 0 0 0,0 0 0 0 0,0 0 0 0 0,0 0 0 0 0,-1 0-1 0 0,1 0 1 0 0,0 1 0 0 0,0-1 0 0 0,-1 0 0 0 0,2 1 0 0 0,-1 1-48 0 0,0-1 0 0 0,0 1 0 0 0,0-1 0 0 0,0 1 0 0 0,0-1 0 0 0,0 1 0 0 0,0-1 0 0 0,-1 1 0 0 0,1 0 0 0 0,0-1 0 0 0,-1 1 0 0 0,0 0 0 0 0,1 0 0 0 0,-1-1 0 0 0,0 1 0 0 0,0 2 0 0 0,-2 32 709 0 0,0-24-539 0 0,-19 173 1592 0 0,18-146-1902 0 0,2 1 0 0 0,3 45 0 0 0,0-64-544 0 0,1 7-1524 0 0,1-9-2091 0 0,-2-13 1013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3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5528 0 0,'2'0'7805'0'0,"10"0"-4738"0"0,11-8 806 0 0,-2 1-2085 0 0,-1-1 1 0 0,23-12-1 0 0,-31 14-1573 0 0,-1 0 0 0 0,1-1 0 0 0,-1-1 1 0 0,-1 0-1 0 0,1 0 0 0 0,-1-1 0 0 0,14-17 0 0 0,-23 24-209 0 0,0 1-1 0 0,0 0 1 0 0,0 0 0 0 0,0-1-1 0 0,0 1 1 0 0,0-1 0 0 0,0 1-1 0 0,-1-1 1 0 0,1 1 0 0 0,-1-1-1 0 0,1 1 1 0 0,-1-1 0 0 0,0 0-1 0 0,0 1 1 0 0,1-1 0 0 0,-1 1-1 0 0,0-1 1 0 0,0 0-1 0 0,-1 1 1 0 0,1-1 0 0 0,0 0-1 0 0,0 1 1 0 0,-1-1 0 0 0,1 1-1 0 0,-1-1 1 0 0,0 1 0 0 0,1-1-1 0 0,-1 1 1 0 0,0-1 0 0 0,0 1-1 0 0,0 0 1 0 0,0-1-1 0 0,-1-1 1 0 0,0 2 0 0 0,0-1 0 0 0,1 1-1 0 0,-1 0 1 0 0,0 0 0 0 0,0 0 0 0 0,0 0-1 0 0,0 0 1 0 0,0 0 0 0 0,0 0 0 0 0,0 1 0 0 0,0-1-1 0 0,-1 1 1 0 0,1-1 0 0 0,0 1 0 0 0,0 0-1 0 0,0 0 1 0 0,-1 0 0 0 0,1 0 0 0 0,0 0-1 0 0,0 1 1 0 0,0-1 0 0 0,0 1 0 0 0,-1-1-1 0 0,-3 3 1 0 0,1-1 35 0 0,0 1-1 0 0,0 0 0 0 0,0 1 1 0 0,1-1-1 0 0,-1 1 1 0 0,1 0-1 0 0,0 0 1 0 0,0 1-1 0 0,0-1 1 0 0,0 1-1 0 0,1 0 1 0 0,0 0-1 0 0,0 0 0 0 0,0 0 1 0 0,1 0-1 0 0,0 1 1 0 0,-3 7-1 0 0,-1 11 230 0 0,0-1-1 0 0,-4 45 1 0 0,9-64-266 0 0,0 7 16 0 0,0 0 0 0 0,0 0-1 0 0,1 0 1 0 0,1 1 0 0 0,0-1-1 0 0,3 15 1 0 0,-3-22-310 0 0,0 1-1 0 0,1 0 1 0 0,0-1-1 0 0,0 1 1 0 0,0-1 0 0 0,0 0-1 0 0,1 1 1 0 0,0-1 0 0 0,0-1-1 0 0,0 1 1 0 0,0 0 0 0 0,0-1-1 0 0,1 1 1 0 0,0-1-1 0 0,-1 0 1 0 0,1 0 0 0 0,8 4-1 0 0,24 9-2011 0 0,3-7-24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19 206 5984 0 0,'-17'5'10266'0'0,"16"-6"-10039"0"0,1 0 0 0 0,0 0 1 0 0,0 0-1 0 0,0 1 0 0 0,-1-1 0 0 0,1 0 0 0 0,0 0 0 0 0,0 0 1 0 0,0 0-1 0 0,0 1 0 0 0,0-1 0 0 0,0 0 0 0 0,1 0 0 0 0,-1 0 0 0 0,0 0 1 0 0,0 1-1 0 0,1-1 0 0 0,-1 0 0 0 0,0 0 0 0 0,1 1 0 0 0,-1-1 1 0 0,2-1-1 0 0,9-18 799 0 0,32-38 748 0 0,13-14-576 0 0,-56 72-1197 0 0,0-1 0 0 0,1 1 0 0 0,-1-1 0 0 0,0 1 0 0 0,1 0 0 0 0,-1-1 0 0 0,0 1 0 0 0,1 0 0 0 0,-1 0 0 0 0,1-1 0 0 0,-1 1 0 0 0,0 0 0 0 0,1 0 0 0 0,-1-1 0 0 0,1 1 0 0 0,-1 0 0 0 0,1 0 1 0 0,-1 0-1 0 0,1 0 0 0 0,-1 0 0 0 0,1 0 0 0 0,-1 0 0 0 0,1 0 0 0 0,-1 0 0 0 0,1 0 0 0 0,0 0 0 0 0,-1 0 1 0 0,1 1-1 0 0,0-1 1 0 0,-1 1 0 0 0,1-1-1 0 0,0 1 1 0 0,-1-1 0 0 0,1 1-1 0 0,-1 0 1 0 0,1-1 0 0 0,-1 1-1 0 0,1 0 1 0 0,-1-1 0 0 0,0 1-1 0 0,1 1 1 0 0,2 5 6 0 0,-1 0 0 0 0,0 0-1 0 0,0 7 1 0 0,0-6-6 0 0,3 21 170 0 0,4 19 383 0 0,-8-45-519 0 0,0 1-1 0 0,0-1 1 0 0,0 0 0 0 0,0 0 0 0 0,1 0-1 0 0,0 0 1 0 0,-1 0 0 0 0,1 0 0 0 0,0 0-1 0 0,4 4 1 0 0,-5-6 0 0 0,0-1-1 0 0,0 1 1 0 0,0 0-1 0 0,0-1 0 0 0,0 1 1 0 0,0-1-1 0 0,0 1 1 0 0,0-1-1 0 0,0 0 1 0 0,0 1-1 0 0,0-1 1 0 0,1 0-1 0 0,-1 0 1 0 0,0 1-1 0 0,0-1 0 0 0,0 0 1 0 0,0 0-1 0 0,1 0 1 0 0,-1-1-1 0 0,0 1 1 0 0,0 0-1 0 0,0 0 1 0 0,0-1-1 0 0,0 1 1 0 0,1 0-1 0 0,-1-1 0 0 0,0 1 1 0 0,0-1-1 0 0,0 0 1 0 0,0 1-1 0 0,0-1 1 0 0,1-1-1 0 0,3-3 76 0 0,1 0 0 0 0,-1 0 0 0 0,0 0 0 0 0,4-7-1 0 0,-5 7 2 0 0,3-6-4 0 0,1-1-1 0 0,-2 0 1 0 0,1 0 0 0 0,8-26-1 0 0,6-12-2177 0 0,-20 48 1772 0 0,0 0-1 0 0,1 0 0 0 0,-1 0 1 0 0,0 0-1 0 0,1 1 0 0 0,-1-1 1 0 0,1 0-1 0 0,0 1 0 0 0,-1-1 1 0 0,1 1-1 0 0,3-3 0 0 0,8-1-6607 0 0,-2 3-219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3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4 105 3224 0 0,'-1'-4'5549'0'0,"0"0"-1965"0"0,0 0-3115 0 0,0-6 1794 0 0,1 9-2141 0 0,0 1-1 0 0,0 0 1 0 0,0-1-1 0 0,0 1 0 0 0,0-1 1 0 0,0 1-1 0 0,0 0 1 0 0,0-1-1 0 0,0 1 0 0 0,0-1 1 0 0,0 1-1 0 0,1 0 1 0 0,-1-1-1 0 0,0 1 1 0 0,0 0-1 0 0,3-4 2869 0 0,8 11-2246 0 0,-9-4-629 0 0,0 1 0 0 0,-1-1-1 0 0,1 0 1 0 0,-1 1 0 0 0,0-1 0 0 0,0 1 0 0 0,0-1-1 0 0,-1 1 1 0 0,1-1 0 0 0,-1 1 0 0 0,0-1 0 0 0,0 1-1 0 0,0 0 1 0 0,0-1 0 0 0,-1 1 0 0 0,0-1-1 0 0,1 1 1 0 0,-1-1 0 0 0,0 1 0 0 0,-4 6 1054 0 0,10-27-377 0 0,1 0-709 0 0,1 0 0 0 0,1 1-1 0 0,0 0 1 0 0,1 1 0 0 0,15-21-1 0 0,-21 32-375 0 0,0-1 1 0 0,1 1-1 0 0,0 0 0 0 0,4-4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3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48 4608 0 0,'0'0'208'0'0,"-14"16"11308"0"0,10-10-8356 0 0,5-11-230 0 0,2-12-1809 0 0,1-3-777 0 0,-3 17-318 0 0,0 0 0 0 0,0-1 0 0 0,0 1 0 0 0,-1-1 0 0 0,1-6 0 0 0,-1 9 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4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8464 0 0,'5'-8'904'0'0,"-3"3"-423"0"0,0 0 1 0 0,0 1-1 0 0,0-1 1 0 0,1 1 0 0 0,0-1-1 0 0,0 1 1 0 0,0 0-1 0 0,1 0 1 0 0,6-7 1300 0 0,-9 12-1619 0 0,0 0 0 0 0,0 0 0 0 0,0 1 0 0 0,-1-1 0 0 0,1 0 0 0 0,0 0 0 0 0,-1 0 1 0 0,1 0-1 0 0,-1 1 0 0 0,0-1 0 0 0,1 0 0 0 0,-1 1 0 0 0,0 1 0 0 0,1 0-12 0 0,-1 1 0 0 0,-1 0 0 0 0,1 0 0 0 0,0 0 0 0 0,-1 0 0 0 0,-1 5 0 0 0,-2 12 352 0 0,-11 77 992 0 0,8-59-1084 0 0,-2 39-1 0 0,8-31-115 0 0,1 1 0 0 0,3 0 0 0 0,14 73 0 0 0,-14-110-255 0 0,0 0 0 0 0,1-1 1 0 0,5 12-1 0 0,-6-14 7 0 0,-2-7 100 0 0,0-1-296 0 0,0 0-1 0 0,0-1 1 0 0,-1 1 0 0 0,1 0 0 0 0,0-1-1 0 0,0 1 1 0 0,0-1 0 0 0,-1 0-1 0 0,1 1 1 0 0,0-1 0 0 0,-1 1 0 0 0,1-1-1 0 0,-1 0 1 0 0,1 0 0 0 0,0 1-1 0 0,-1-1 1 0 0,0 0 0 0 0,1 0 0 0 0,0-1-1 0 0,1-3-3468 0 0,4-5-3508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4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76 1840 0 0,'0'0'717'0'0,"0"-21"5924"0"0,1 13-5828 0 0,0 7-662 0 0,-1 0 0 0 0,1 0 0 0 0,-1 0 0 0 0,0 0 0 0 0,0-1 0 0 0,0 1 0 0 0,0 0 0 0 0,1 0 0 0 0,-1 0 0 0 0,-1 0 0 0 0,1 0 0 0 0,0-1 0 0 0,0 1 0 0 0,0 0 0 0 0,0 0 0 0 0,-1 0 0 0 0,1 0 0 0 0,-1-2 0 0 0,-1-3 1425 0 0,2 5-1499 0 0,0 1 0 0 0,0-1 0 0 0,0 1 0 0 0,0-1 0 0 0,0 1 0 0 0,0-1 0 0 0,0 1 0 0 0,0-1-1 0 0,0 1 1 0 0,0-1 0 0 0,0 1 0 0 0,0-1 0 0 0,-1 1 0 0 0,1 0 0 0 0,0-1 0 0 0,0 1 0 0 0,-1-1 0 0 0,1 1 0 0 0,0-1 0 0 0,0 1 0 0 0,-1 0 0 0 0,1-1 0 0 0,0 1 0 0 0,-1 0 0 0 0,1-1 0 0 0,-1 1 0 0 0,-2-1 62 0 0,1 0 0 0 0,0 0 1 0 0,-1 0-1 0 0,1 1 0 0 0,-1-1 0 0 0,1 1 0 0 0,-1-1 0 0 0,1 1 0 0 0,-1 0 0 0 0,1 0 1 0 0,-1 0-1 0 0,1 1 0 0 0,-1-1 0 0 0,1 0 0 0 0,-1 1 0 0 0,1 0 0 0 0,-1 0 0 0 0,1-1 1 0 0,0 1-1 0 0,-1 1 0 0 0,1-1 0 0 0,0 0 0 0 0,0 1 0 0 0,0-1 0 0 0,-3 3 0 0 0,-10 7 123 0 0,1 1 0 0 0,0 1 0 0 0,1 0 0 0 0,0 1-1 0 0,1 0 1 0 0,1 1 0 0 0,0 0 0 0 0,1 1 0 0 0,1 0-1 0 0,-12 28 1 0 0,13-26 129 0 0,0 2-1 0 0,-9 38 0 0 0,15-49-284 0 0,1 0 1 0 0,0 0-1 0 0,1 0 1 0 0,-1 1-1 0 0,2-1 0 0 0,-1 0 1 0 0,1 0-1 0 0,1 0 1 0 0,2 10-1 0 0,0-7-47 0 0,0-2 0 0 0,0 1 0 0 0,1 0 0 0 0,1-1 0 0 0,-1 0 0 0 0,2 0 0 0 0,-1-1 0 0 0,2 0 0 0 0,-1 0 0 0 0,1 0 0 0 0,0-1 0 0 0,1 0 0 0 0,0-1 0 0 0,12 9 0 0 0,29 15 373 0 0,-48-30-352 0 0,1 4 0 0 0,-2-4-194 0 0,0 0-1 0 0,0 0 1 0 0,0 1-1 0 0,0-1 1 0 0,0 1-1 0 0,0-1 1 0 0,-1 1-1 0 0,1-1 1 0 0,0 1-1 0 0,-1-1 1 0 0,1 1-1 0 0,-1 0 1 0 0,1-1-1 0 0,-1 1 1 0 0,0 0-1 0 0,0-1 1 0 0,0 1-1 0 0,0 0 1 0 0,0-1-1 0 0,0 1 1 0 0,0 0-1 0 0,0-1 1 0 0,-2 4-1 0 0,1 2-1265 0 0,0 1-412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11976 0 0,'0'0'901'0'0,"3"-15"-490"0"0,-4 6-245 0 0,2-5 1141 0 0,2-8 2189 0 0,9-1 2790 0 0,-12 23-6222 0 0,-1 0-1 0 0,1 0 1 0 0,0 0 0 0 0,0-1-1 0 0,0 1 1 0 0,0 0-1 0 0,0 0 1 0 0,0 0 0 0 0,0 0-1 0 0,0-1 1 0 0,0 1-1 0 0,0 0 1 0 0,0 0-1 0 0,0 0 1 0 0,0 0 0 0 0,1-1-1 0 0,-1 1 1 0 0,0 0-1 0 0,0 0 1 0 0,0 0 0 0 0,0 0-1 0 0,0-1 1 0 0,0 1-1 0 0,0 0 1 0 0,0 0-1 0 0,1 0 1 0 0,-1 0 0 0 0,0 0-1 0 0,0-1 1 0 0,0 1-1 0 0,0 0 1 0 0,0 0 0 0 0,1 0-1 0 0,-1 0 1 0 0,0 0-1 0 0,0 0 1 0 0,0 0 0 0 0,1 0-1 0 0,6 4 796 0 0,4 10-434 0 0,-8-3-295 0 0,0 0 1 0 0,0 0-1 0 0,-1-1 0 0 0,-1 1 1 0 0,1 21-1 0 0,-1-18-77 0 0,2 103 279 0 0,-12 128 1 0 0,8-158-271 0 0,2-49-373 0 0,-1-38 219 0 0,0 1 1 0 0,0-1-1 0 0,0 0 0 0 0,0 1 1 0 0,0-1-1 0 0,0 0 1 0 0,0 0-1 0 0,0 1 1 0 0,0-1-1 0 0,0 0 1 0 0,0 0-1 0 0,0 1 0 0 0,-1-1 1 0 0,1 0-1 0 0,0 1 1 0 0,0-1-1 0 0,0 0 1 0 0,0 0-1 0 0,0 0 0 0 0,-1 1 1 0 0,1-1-1 0 0,0 0 1 0 0,0 0-1 0 0,0 0 1 0 0,-1 1-1 0 0,1-1 0 0 0,0 0 1 0 0,0 0-1 0 0,0 0 1 0 0,-1 0-1 0 0,1 1 1 0 0,-10-3-2639 0 0,-1-3 447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3680 0 0,'1'0'4241'0'0,"3"2"-2371"0"0,0 0 0 0 0,0-1 0 0 0,-1 1 0 0 0,1-1 0 0 0,0 0 0 0 0,6 0 0 0 0,27 3 1785 0 0,18-3-961 0 0,90-10 0 0 0,-78 3-2277 0 0,-60 5-768 0 0,48-5 1046 0 0,-28-1-3160 0 0,-4-5-5999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18287 0 0,'0'0'4168'0'0,"3"16"-3360"0"0,-3-8-608 0 0,0 1-1 0 0,0-1 1 0 0,0 1-1 0 0,-1-1 1 0 0,0 0-1 0 0,-1 0 1 0 0,-2 10-1 0 0,0-1-156 0 0,-34 218 614 0 0,37-214-443 0 0,4 36 0 0 0,-2-55-192 0 0,-1 0 39 0 0,0 1 1 0 0,0-1-1 0 0,1 1 1 0 0,-1-1-1 0 0,1 0 1 0 0,0 1-1 0 0,0-1 1 0 0,0 0-1 0 0,0 1 1 0 0,0-1-1 0 0,0 0 1 0 0,1 0 0 0 0,-1 0-1 0 0,1 0 1 0 0,-1 0-1 0 0,1 0 1 0 0,0-1-1 0 0,0 1 1 0 0,0 0-1 0 0,0-1 1 0 0,0 0-1 0 0,0 1 1 0 0,0-1-1 0 0,0 0 1 0 0,1 0 0 0 0,-1 0-1 0 0,0 0 1 0 0,1 0-1 0 0,-1-1 1 0 0,0 1-1 0 0,1-1 1 0 0,-1 0-1 0 0,1 0 1 0 0,-1 1-1 0 0,1-2 1 0 0,-1 1-1 0 0,1 0 1 0 0,-1 0-1 0 0,1-1 1 0 0,-1 1 0 0 0,1-1-1 0 0,-1 0 1 0 0,0 0-1 0 0,1 0 1 0 0,-1 0-1 0 0,0 0 1 0 0,0 0-1 0 0,0-1 1 0 0,0 1-1 0 0,0-1 1 0 0,3-2-1 0 0,3-5 45 0 0,0-1 0 0 0,0 0-1 0 0,-1 0 1 0 0,9-16 0 0 0,9-14-23 0 0,-19 32-69 0 0,8-12 160 0 0,28-29 1 0 0,-41 48-167 0 0,-1 1-1 0 0,1-1 0 0 0,0 0 1 0 0,0 0-1 0 0,0 0 1 0 0,0 1-1 0 0,0-1 0 0 0,0 0 1 0 0,0 1-1 0 0,0-1 1 0 0,0 1-1 0 0,0-1 1 0 0,0 1-1 0 0,0 0 0 0 0,0-1 1 0 0,1 1-1 0 0,-1 0 1 0 0,0 0-1 0 0,0 0 1 0 0,0 0-1 0 0,0 0 0 0 0,2 0 1 0 0,-2 0 3 0 0,1 1 1 0 0,-1 0-1 0 0,0-1 0 0 0,0 1 1 0 0,1 0-1 0 0,-1 0 0 0 0,0-1 1 0 0,0 1-1 0 0,0 0 1 0 0,0 0-1 0 0,0 0 0 0 0,0 0 1 0 0,-1 1-1 0 0,1-1 0 0 0,1 2 1 0 0,1 3 110 0 0,0 0 0 0 0,-1 0 0 0 0,0 1 1 0 0,0-1-1 0 0,-1 1 0 0 0,2 9 0 0 0,-2 3-204 0 0,-1 0 1 0 0,-1-1-1 0 0,-6 32 1 0 0,4-27 31 0 0,2-19-141 0 0,1-1 1 0 0,0 0-1 0 0,1 0 1 0 0,-1 0-1 0 0,0 0 1 0 0,1 0-1 0 0,0 0 0 0 0,-1 0 1 0 0,3 3-1 0 0,-1 2-296 0 0,-1-7-416 0 0,5-1-1891 0 0,-1 0 1276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19351 0 0,'0'-4'73'0'0,"5"-14"2094"0"0,-4 17-2051 0 0,-1 1-1 0 0,0 0 1 0 0,0-1-1 0 0,0 1 0 0 0,1 0 1 0 0,-1-1-1 0 0,0 1 1 0 0,0 0-1 0 0,1 0 1 0 0,-1-1-1 0 0,0 1 0 0 0,0 0 1 0 0,1 0-1 0 0,-1 0 1 0 0,0-1-1 0 0,1 1 1 0 0,-1 0-1 0 0,0 0 0 0 0,1 0 1 0 0,-1 0-1 0 0,0 0 1 0 0,1-1-1 0 0,-1 1 1 0 0,1 0-1 0 0,-1 0 0 0 0,0 0 1 0 0,1 0-1 0 0,-1 0 1 0 0,0 0-1 0 0,1 0 1 0 0,-1 1-1 0 0,1-1 0 0 0,-1 0 1 0 0,0 0-1 0 0,1 0 1 0 0,-1 0-1 0 0,0 0 1 0 0,1 0-1 0 0,-1 1 0 0 0,0-1 1 0 0,1 0-1 0 0,-1 0 1 0 0,0 1-1 0 0,0-1 1 0 0,1 0-1 0 0,-1 0 0 0 0,0 1 1 0 0,13 13 802 0 0,-9-1-665 0 0,0 0 0 0 0,-1 0 1 0 0,-1 0-1 0 0,0 0 0 0 0,0 0 1 0 0,-1 24-1 0 0,-1 109-119 0 0,0-85-3742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77 23039 0 0,'-2'-13'1760'0'0,"-2"2"-1057"0"0,3 10-699 0 0,1 0 1 0 0,0 0-1 0 0,-1 0 0 0 0,1 0 1 0 0,-1-1-1 0 0,1 1 0 0 0,0 0 1 0 0,0 0-1 0 0,0 0 1 0 0,0 0-1 0 0,0-1 0 0 0,0 1 1 0 0,0 0-1 0 0,0-2 0 0 0,1-6 13 0 0,-2 7-48 0 0,0 0 0 0 0,1-1 0 0 0,-1 1 1 0 0,1 0-1 0 0,0-1 0 0 0,0 1 1 0 0,0-5-1 0 0,0 6-1166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4144 0 0,'0'0'191'0'0,"-13"0"3722"0"0,9 2-2169 0 0,0 0 0 0 0,1 0-1 0 0,-1 0 1 0 0,0 0 0 0 0,1 1 0 0 0,-1-1 0 0 0,-3 5 0 0 0,4-4-1204 0 0,0-1 0 0 0,1 1 0 0 0,-1 1 0 0 0,1-1 0 0 0,0 0 0 0 0,0 0 1 0 0,0 1-1 0 0,-1 3 0 0 0,2-4-461 0 0,0-1-1 0 0,1 0 1 0 0,-1 1 0 0 0,0-1 0 0 0,1 1-1 0 0,0-1 1 0 0,0 1 0 0 0,0 0 0 0 0,0-1 0 0 0,0 1-1 0 0,0-1 1 0 0,1 1 0 0 0,-1-1 0 0 0,1 1-1 0 0,0-1 1 0 0,-1 0 0 0 0,1 1 0 0 0,0-1 0 0 0,1 0-1 0 0,-1 1 1 0 0,0-1 0 0 0,1 0 0 0 0,-1 0-1 0 0,1 0 1 0 0,-1 0 0 0 0,1 0 0 0 0,0-1 0 0 0,0 1-1 0 0,3 2 1 0 0,1-1 47 0 0,-1 0 0 0 0,0 0 0 0 0,1 0 0 0 0,-1-1 0 0 0,1 1-1 0 0,0-1 1 0 0,0-1 0 0 0,9 2 0 0 0,13 4 557 0 0,-27-7-642 0 0,1 1 0 0 0,0-1 1 0 0,-1 1-1 0 0,1-1 0 0 0,-1 1 0 0 0,1 0 1 0 0,-1 0-1 0 0,1 0 0 0 0,-1 0 0 0 0,1 0 0 0 0,-1 0 1 0 0,0 0-1 0 0,0 0 0 0 0,1 0 0 0 0,-1 1 0 0 0,0-1 1 0 0,0 0-1 0 0,0 1 0 0 0,-1-1 0 0 0,1 1 1 0 0,0-1-1 0 0,1 4 0 0 0,-2-3-15 0 0,0 1 1 0 0,0-1-1 0 0,0 0 0 0 0,0 1 0 0 0,0-1 1 0 0,-1 1-1 0 0,1-1 0 0 0,-1 0 0 0 0,1 1 1 0 0,-1-1-1 0 0,0 0 0 0 0,0 0 0 0 0,0 0 0 0 0,0 0 1 0 0,-3 4-1 0 0,-2 3-67 0 0,-1-1 1 0 0,-1 0-1 0 0,1 0 0 0 0,-2 0 1 0 0,1-1-1 0 0,-1 0 0 0 0,1-1 1 0 0,-2 0-1 0 0,-10 5 0 0 0,-28 20-2993 0 0,36-18-679 0 0,7-7 699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2 11632 0 0,'0'0'1053'0'0,"-14"-2"1643"0"0,11 3-2294 0 0,0-1 1 0 0,0 0 0 0 0,0 1-1 0 0,1 0 1 0 0,-1 0-1 0 0,0 0 1 0 0,1 0 0 0 0,-1 0-1 0 0,1 0 1 0 0,-1 1-1 0 0,-3 2 1 0 0,-26 23 1125 0 0,15-12-981 0 0,10-8-352 0 0,-1 0 0 0 0,2 0 0 0 0,-1 1-1 0 0,1-1 1 0 0,0 2 0 0 0,0-1-1 0 0,-5 13 1 0 0,3-5-81 0 0,1 1-1 0 0,0 1 1 0 0,-4 18-1 0 0,10-32-72 0 0,0 1-1 0 0,0-1 0 0 0,1 0 0 0 0,-1 0 1 0 0,1 0-1 0 0,0 1 0 0 0,0-1 1 0 0,0 0-1 0 0,1 0 0 0 0,-1 0 0 0 0,1 1 1 0 0,0-1-1 0 0,2 5 0 0 0,-2-8-26 0 0,-1 0-1 0 0,1 0 0 0 0,-1-1 0 0 0,1 1 1 0 0,0 0-1 0 0,-1-1 0 0 0,1 1 1 0 0,0-1-1 0 0,0 1 0 0 0,-1-1 1 0 0,1 1-1 0 0,0-1 0 0 0,0 1 1 0 0,0-1-1 0 0,-1 1 0 0 0,1-1 0 0 0,0 0 1 0 0,0 0-1 0 0,0 0 0 0 0,0 1 1 0 0,0-1-1 0 0,0 0 0 0 0,0 0 1 0 0,0 0-1 0 0,0 0 0 0 0,-1 0 1 0 0,1-1-1 0 0,0 1 0 0 0,0 0 0 0 0,0 0 1 0 0,0 0-1 0 0,1-1 0 0 0,3-1 40 0 0,0 0-1 0 0,1 0 0 0 0,7-4 0 0 0,-7 2-4 0 0,1 0 0 0 0,-1-1 0 0 0,-1 0-1 0 0,1 1 1 0 0,-1-2 0 0 0,0 1 0 0 0,0-1-1 0 0,0 1 1 0 0,4-9 0 0 0,4-8 121 0 0,15-31 1 0 0,-1-2 21 0 0,-3 17 137 0 0,-22 36-216 0 0,-1 3-103 0 0,0-1-1 0 0,0 0 1 0 0,0 0 0 0 0,0 1-1 0 0,-1-1 1 0 0,1 0 0 0 0,0 1-1 0 0,0-1 1 0 0,0 1 0 0 0,0 0-1 0 0,-1-1 1 0 0,1 1 0 0 0,0-1-1 0 0,-1 1 1 0 0,1 0 0 0 0,0 0-1 0 0,-1-1 1 0 0,1 1-1 0 0,-1 0 1 0 0,1 0 0 0 0,-1 0-1 0 0,0 0 1 0 0,1-1 0 0 0,-1 1-1 0 0,0 0 1 0 0,0 0 0 0 0,1 0-1 0 0,-1 2 1 0 0,0-1 28 0 0,4 9 52 0 0,-1 1 0 0 0,-1 0 0 0 0,0 0 0 0 0,-1 0 0 0 0,0 1 0 0 0,-2 23 0 0 0,-1-19-32 0 0,0 14 85 0 0,-3-1-1 0 0,-11 46 0 0 0,6-44-29 0 0,-2 0-1 0 0,-1-1 1 0 0,-25 43 0 0 0,26-55-86 0 0,-1 0-1 0 0,0-1 1 0 0,-1 0 0 0 0,-1-1-1 0 0,-1-1 1 0 0,-19 16 0 0 0,28-26-120 0 0,-1-1 1 0 0,1 0-1 0 0,-1-1 1 0 0,0 0-1 0 0,0 0 1 0 0,-1 0-1 0 0,-9 2 1 0 0,14-5-253 0 0,0 0-1 0 0,0 0 1 0 0,0 0 0 0 0,-1-1 0 0 0,1 1-1 0 0,0-1 1 0 0,0 0 0 0 0,0 0-1 0 0,0 0 1 0 0,0-1 0 0 0,0 0-1 0 0,0 0 1 0 0,0 0 0 0 0,0 0 0 0 0,0 0-1 0 0,0-1 1 0 0,-6-3 0 0 0,0-5-2268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18543 0 0,'0'0'1410'0'0,"1"0"-961"0"0,15 0 6707 0 0,-12 0-7043 0 0,20 5 3031 0 0,-24-5-3052 0 0,14-10 187 0 0,-10 4-133 0 0,0 0 1 0 0,0-1 0 0 0,4-10-1 0 0,-6 12-98 0 0,0 0 1 0 0,0 0-1 0 0,1 0 1 0 0,0 1-1 0 0,0-1 0 0 0,0 1 1 0 0,6-7-1 0 0,-3 4 52 0 0,-5 5-28 0 0,-2 5-44 0 0,0-1-28 0 0,1 0 0 0 0,-1 0 0 0 0,0 0 0 0 0,1 1 0 0 0,0-1 0 0 0,-1 0 0 0 0,1 0 0 0 0,0 3 0 0 0,-1 5 0 0 0,-1-7-1 0 0,-1 3 3 0 0,3 27-15 0 0,0-32-52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17503 0 0,'0'0'1759'0'0,"1"0"-1614"0"0,3 2 490 0 0,0 0 0 0 0,0-1-1 0 0,0 1 1 0 0,0 0-1 0 0,-1 1 1 0 0,1-1 0 0 0,-1 1-1 0 0,0 0 1 0 0,0 0-1 0 0,5 5 1 0 0,-1 0 124 0 0,-1 1 0 0 0,8 14-1 0 0,-10-16-375 0 0,20 36 221 0 0,-14-23-192 0 0,1 0 0 0 0,2 0 0 0 0,0-1 0 0 0,15 17 0 0 0,-21-27-412 0 0,-5-7 0 0 0,-1-1 0 0 0,1 1 0 0 0,-1 0 0 0 0,1 0 0 0 0,0-1 0 0 0,0 1 0 0 0,2 1 0 0 0,10 9 0 0 0,-3-1 0 0 0</inkml:trace>
  <inkml:trace contextRef="#ctx0" brushRef="#br0" timeOffset="0.99">254 30 19951 0 0,'0'0'1811'0'0,"-2"1"-1684"0"0,1-1 0 0 0,-1 1 1 0 0,1 0-1 0 0,0 0 0 0 0,-1-1 0 0 0,1 1 0 0 0,0 0 0 0 0,0 0 1 0 0,0 0-1 0 0,0 1 0 0 0,-2 1 0 0 0,1-1 267 0 0,-7 8 264 0 0,0-1 1 0 0,1 2-1 0 0,0-1 1 0 0,1 1-1 0 0,-11 21 1 0 0,1-2 243 0 0,9-17-435 0 0,-35 51 194 0 0,29-45-846 0 0,-9 10-1014 0 0,0-4-3042 0 0,15-20 2210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2760 0 0,'0'0'125'0'0,"1"-18"22"0"0,6 0 13977 0 0,-4 15-14063 0 0,-1 1 768 0 0,1 0-507 0 0,-1 0 0 0 0,1 0-1 0 0,0 0 1 0 0,-1 1 0 0 0,1-1 0 0 0,0 1-1 0 0,0-1 1 0 0,6-1 0 0 0,11-2 163 0 0,0 0 0 0 0,0 1 1 0 0,26-1-1 0 0,63 2 343 0 0,-105 3-842 0 0,0 1-1 0 0,-1-1 1 0 0,1 1-1 0 0,-1 0 0 0 0,1 0 1 0 0,5 2-1 0 0,5 2-765 0 0,-13-5 25 0 0,4 12-2301 0 0,-5 2-84 0 0,-3-4 1542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75 9040 0 0,'0'0'413'0'0,"-13"4"150"0"0,-17 0 1725 0 0,29-4-2110 0 0,-1 0 1 0 0,0 0 0 0 0,1 0-1 0 0,-1 0 1 0 0,0 0 0 0 0,1 0-1 0 0,-1 0 1 0 0,0-1 0 0 0,1 1-1 0 0,-1-1 1 0 0,1 1 0 0 0,-1-1-1 0 0,1 0 1 0 0,-3-1 1551 0 0,-3-8 1821 0 0,8 8-3412 0 0,-1 1 0 0 0,0 0 0 0 0,1-1 0 0 0,-1 1 0 0 0,1 0 0 0 0,-1-1 0 0 0,1 1-1 0 0,0 0 1 0 0,-1 0 0 0 0,1 0 0 0 0,0-1 0 0 0,0 1 0 0 0,0 0 0 0 0,0 0 0 0 0,0 0 0 0 0,0 0 0 0 0,0 1 0 0 0,2-2 0 0 0,1-1 88 0 0,0 1 0 0 0,-1 0-1 0 0,1 0 1 0 0,1 0 0 0 0,3-2 0 0 0,18-3 188 0 0,-1 0 0 0 0,2 2-1 0 0,-1 1 1 0 0,0 1 0 0 0,54 0-1 0 0,-27 9-1568 0 0,64 15-1 0 0,-105-19-1354 0 0,-2-4-5488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6912 0 0,'0'0'13347'0'0,"8"0"-11884"0"0,8-6 107 0 0,28-15 1 0 0,-2 1-724 0 0,140-57-1230 0 0,-199 89-7977 0 0,1-3 6409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3224 0 0,'-1'0'15407'0'0,"-6"3"-14911"0"0,3-1-304 0 0,1 1-1 0 0,1 0 0 0 0,-1 0 0 0 0,0 0 1 0 0,1 0-1 0 0,0 0 0 0 0,0 1 0 0 0,0-1 1 0 0,0 1-1 0 0,0-1 0 0 0,0 1 1 0 0,-1 6-1 0 0,-5 9 276 0 0,-11 36 651 0 0,18-54-1071 0 0,1 0-1 0 0,-1-1 1 0 0,1 1 0 0 0,0 0-1 0 0,-1 0 1 0 0,1 0-1 0 0,0 0 1 0 0,-1 0-1 0 0,1 0 1 0 0,0 0 0 0 0,0 0-1 0 0,0 0 1 0 0,0 0-1 0 0,0 0 1 0 0,0 0-1 0 0,0 0 1 0 0,0 0 0 0 0,0 0-1 0 0,1 0 1 0 0,-1 0-1 0 0,0 0 1 0 0,0 0 0 0 0,1 0-1 0 0,-1 0 1 0 0,1 0-1 0 0,-1 0 1 0 0,1 0-1 0 0,0-1 1 0 0,-1 1 0 0 0,2 1-1 0 0,-1-1 5 0 0,1 0 1 0 0,0-1-1 0 0,-1 1 0 0 0,1-1 1 0 0,0 1-1 0 0,-1-1 0 0 0,1 0 1 0 0,0 1-1 0 0,0-1 1 0 0,-1 0-1 0 0,1 0 0 0 0,0 0 1 0 0,0 0-1 0 0,-1-1 0 0 0,1 1 1 0 0,0 0-1 0 0,2-2 0 0 0,69-12 741 0 0,-55 9-591 0 0,1 0 0 0 0,-1 2-1 0 0,1 1 1 0 0,-1 0-1 0 0,34 1 1 0 0,-48 1-179 0 0,1 1-1 0 0,0-1 0 0 0,-1 1 1 0 0,1 0-1 0 0,-1 1 0 0 0,0-1 1 0 0,1 1-1 0 0,7 3 0 0 0,-10-4-3 0 0,-1 1 0 0 0,1-1-1 0 0,0 0 1 0 0,-1 1 0 0 0,0-1-1 0 0,1 0 1 0 0,-1 1-1 0 0,0 0 1 0 0,0-1 0 0 0,0 1-1 0 0,0 0 1 0 0,0 0-1 0 0,0-1 1 0 0,0 1 0 0 0,0 0-1 0 0,-1 0 1 0 0,1 0-1 0 0,-1 0 1 0 0,0 0 0 0 0,1 0-1 0 0,-1 0 1 0 0,0 3-1 0 0,-1 1 38 0 0,0 0-1 0 0,0 0 1 0 0,-1 0-1 0 0,1-1 1 0 0,-1 1-1 0 0,0-1 1 0 0,-1 1-1 0 0,1-1 0 0 0,-1 0 1 0 0,0 0-1 0 0,-1 0 1 0 0,1 0-1 0 0,-1 0 1 0 0,0-1-1 0 0,-5 5 0 0 0,-8 7 129 0 0,0-1 0 0 0,-30 20-1 0 0,26-22-178 0 0,-1 0 0 0 0,0-2 0 0 0,-1-1 0 0 0,-30 11 0 0 0,-31 9-5706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82 5640 0 0,'0'0'512'0'0,"-5"-8"-408"0"0,-14-11 572 0 0,15 16-536 0 0,1 0 0 0 0,0 0 1 0 0,0-1-1 0 0,0 1 1 0 0,0-1-1 0 0,-4-6 0 0 0,-16-15 11315 0 0,15 37-10161 0 0,5 0-1026 0 0,1 1 1 0 0,0-1-1 0 0,0 1 0 0 0,2-1 0 0 0,0 26 0 0 0,1-11 75 0 0,-7 171 1625 0 0,5-175-1779 0 0,1 0 0 0 0,1 0 0 0 0,4 29 0 0 0,-5-47-178 0 0,0-5-9 0 0,0 1 1 0 0,0 0 0 0 0,0 0-1 0 0,0 0 1 0 0,0-1-1 0 0,0 1 1 0 0,0 0 0 0 0,0 0-1 0 0,0 0 1 0 0,0-1-1 0 0,0 1 1 0 0,1 0 0 0 0,-1 0-1 0 0,0-1 1 0 0,1 1-1 0 0,-1 0 1 0 0,0-1 0 0 0,1 2-1 0 0,0-1-138 0 0,-1-6-762 0 0,-1 1 380 0 0,0-1 1 0 0,0 1-1 0 0,0 0 0 0 0,0-1 0 0 0,0 1 0 0 0,-1 0 0 0 0,0 0 0 0 0,0 0 0 0 0,0 0 0 0 0,-1 0 0 0 0,1 0 0 0 0,-1 1 1 0 0,0-1-1 0 0,0 1 0 0 0,0 0 0 0 0,0-1 0 0 0,0 2 0 0 0,-1-1 0 0 0,0 0 0 0 0,1 1 0 0 0,-1-1 0 0 0,0 1 1 0 0,-6-2-1 0 0,-31-18-593 0 0,39 21 1393 0 0,0 0 0 0 0,0 0 1 0 0,0 1-1 0 0,1-1 0 0 0,-1 0 0 0 0,0 0 0 0 0,1-1 0 0 0,-1 1 1 0 0,1 0-1 0 0,-1-1 0 0 0,1 1 0 0 0,0 0 0 0 0,0-1 0 0 0,-1 0 1 0 0,1 1-1 0 0,0-1 0 0 0,0 0 0 0 0,1 1 0 0 0,-1-1 1 0 0,0 0-1 0 0,0 0 0 0 0,1 0 0 0 0,-1 0 0 0 0,1-3 0 0 0,0 4-168 0 0,0 0 0 0 0,0 0-1 0 0,1 0 1 0 0,-1 0 0 0 0,0 1 0 0 0,1-1-1 0 0,-1 0 1 0 0,1 0 0 0 0,-1 0-1 0 0,1 1 1 0 0,-1-1 0 0 0,1 0-1 0 0,-1 1 1 0 0,1-1 0 0 0,0 0-1 0 0,0 1 1 0 0,-1-1 0 0 0,1 1-1 0 0,0-1 1 0 0,0 1 0 0 0,0-1-1 0 0,18-7 961 0 0,-1 4-655 0 0,0 1 0 0 0,0 1 0 0 0,0 0 0 0 0,1 1 0 0 0,-1 1 1 0 0,30 3-1 0 0,-23-1-332 0 0,-6 0-402 0 0,-1 2-1 0 0,1 0 0 0 0,-1 0 0 0 0,31 14 1 0 0,-28-11-3120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8032 0 0,'0'0'10174'0'0,"2"2"-9870"0"0,1 0-204 0 0,-1 0 0 0 0,1 1 0 0 0,-1 0 0 0 0,1 0 0 0 0,-1 0 0 0 0,0 0 0 0 0,0 0 0 0 0,0 0 0 0 0,-1 0 0 0 0,1 1 0 0 0,-1-1 0 0 0,0 0 0 0 0,0 1 0 0 0,0-1 0 0 0,1 7 0 0 0,1 10 226 0 0,1 32 1 0 0,-4-40-291 0 0,18 109 1026 0 0,-9-70-540 0 0,-8-44-385 0 0,0 0-1 0 0,1-1 1 0 0,0 1-1 0 0,0 0 1 0 0,1-1-1 0 0,0 0 1 0 0,4 7-1 0 0,-7-13-100 0 0,0 1 1 0 0,1-1-1 0 0,-1 0 0 0 0,1 1 0 0 0,-1-1 0 0 0,1 0 0 0 0,-1 1 0 0 0,1-1 1 0 0,-1 0-1 0 0,1 0 0 0 0,-1 1 0 0 0,1-1 0 0 0,-1 0 0 0 0,1 0 0 0 0,-1 0 0 0 0,1 0 1 0 0,0 0-1 0 0,-1 0 0 0 0,1 0 0 0 0,-1 0 0 0 0,1 0 0 0 0,-1 0 0 0 0,1 0 1 0 0,-1 0-1 0 0,1 0 0 0 0,0 0 0 0 0,-1 0 0 0 0,1-1 0 0 0,-1 1 0 0 0,1 0 0 0 0,-1 0 1 0 0,1-1-1 0 0,-1 1 0 0 0,1 0 0 0 0,-1-1 0 0 0,1 0 0 0 0,14-13 289 0 0,31-54 708 0 0,4-6-836 0 0,-46 68-176 0 0,-1 2 15 0 0,0 0 0 0 0,1 0 0 0 0,-1 1 1 0 0,1-1-1 0 0,-1 1 0 0 0,6-4 0 0 0,-9 7-30 0 0,1-1-1 0 0,0 1 0 0 0,0-1 1 0 0,1 1-1 0 0,-1-1 1 0 0,0 1-1 0 0,0 0 0 0 0,0-1 1 0 0,0 1-1 0 0,0 0 0 0 0,0 0 1 0 0,0 0-1 0 0,0 0 0 0 0,1 0 1 0 0,-1 0-1 0 0,0 0 0 0 0,0 1 1 0 0,0-1-1 0 0,0 0 0 0 0,0 0 1 0 0,0 1-1 0 0,0-1 0 0 0,0 1 1 0 0,0-1-1 0 0,0 1 0 0 0,0-1 1 0 0,0 1-1 0 0,0 0 0 0 0,0 0 1 0 0,0-1-1 0 0,0 1 0 0 0,-1 0 1 0 0,2 1-1 0 0,1 1 1 0 0,-1 0-1 0 0,0 1 0 0 0,0-1 1 0 0,0 0-1 0 0,-1 1 0 0 0,1-1 1 0 0,-1 1-1 0 0,1 0 0 0 0,-1-1 1 0 0,0 6-1 0 0,5 42 93 0 0,-5-30-73 0 0,0-1 53 0 0,-4 32 0 0 0,1-4-116 0 0,2-45-252 0 0,-1 6 567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6 218 11056 0 0,'-1'-6'-1079'0'0,"-4"-5"10657"0"0,8 16-8158 0 0,0 0-1232 0 0,0 1 0 0 0,-1 0 0 0 0,0 0 0 0 0,0 0 1 0 0,-1 0-1 0 0,1 0 0 0 0,-1 0 0 0 0,0 8 0 0 0,-2 54 648 0 0,-1-25-282 0 0,2 24-530 0 0,3-12-2327 0 0</inkml:trace>
  <inkml:trace contextRef="#ctx0" brushRef="#br0" timeOffset="1">20 53 15288 0 0,'-3'-18'672'0'0,"3"11"151"0"0,-3-1-663 0 0,0-2-160 0 0,1 5 664 0 0,-4 1 40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8:5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3224 0 0,'-30'12'218'0'0,"20"-9"3157"0"0,0 2 0 0 0,0-1 0 0 0,-14 10 0 0 0,4 3-426 0 0,19-15-2826 0 0,1-1-1 0 0,-1 1 1 0 0,0 0-1 0 0,1-1 1 0 0,-1 1-1 0 0,1 0 1 0 0,0-1-1 0 0,-1 1 1 0 0,1 0-1 0 0,0-1 0 0 0,0 1 1 0 0,0 0-1 0 0,0 0 1 0 0,1-1-1 0 0,-1 1 1 0 0,0 0-1 0 0,1-1 1 0 0,-1 1-1 0 0,1 0 1 0 0,0-1-1 0 0,-1 1 0 0 0,1-1 1 0 0,0 1-1 0 0,0-1 1 0 0,2 3-1 0 0,1-1 20 0 0,-1 0 1 0 0,1 0-1 0 0,0 0 0 0 0,1-1 0 0 0,-1 0 0 0 0,0 0 1 0 0,1 0-1 0 0,-1 0 0 0 0,1-1 0 0 0,-1 0 0 0 0,1 0 1 0 0,0 0-1 0 0,0 0 0 0 0,6-1 0 0 0,21 6 697 0 0,-25-5-738 0 0,1 1 2 0 0,0 0 0 0 0,0 1 1 0 0,14 6-1 0 0,-22-9-86 0 0,1 1 1 0 0,-1 0 0 0 0,0-1-1 0 0,1 1 1 0 0,-1-1 0 0 0,1 1-1 0 0,-1 0 1 0 0,0-1 0 0 0,1 1-1 0 0,-1 0 1 0 0,0 0 0 0 0,0-1-1 0 0,0 1 1 0 0,0 0 0 0 0,1-1-1 0 0,-1 1 1 0 0,0 0 0 0 0,0 0-1 0 0,0-1 1 0 0,-1 1 0 0 0,1 1-1 0 0,-3 16 113 0 0,1-14-90 0 0,1 0-1 0 0,-1 0 1 0 0,0 0-1 0 0,-1 0 0 0 0,1 0 1 0 0,-1-1-1 0 0,0 1 1 0 0,1-1-1 0 0,-2 0 1 0 0,1 0-1 0 0,-6 5 1 0 0,-8 5 257 0 0,-21 12 1 0 0,25-17-255 0 0,12-8-43 0 0,-12 8-306 0 0,1 1-1 0 0,-1 0 1 0 0,-10 11 0 0 0,17-11-502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4144 0 0,'-4'2'22'0'0,"-1"0"0"0"0,1 0 0 0 0,-1 0 0 0 0,0-1 0 0 0,-7 2 0 0 0,-12 3 6391 0 0,6 0-312 0 0,-3 1-2658 0 0,17-5-3321 0 0,0-1 1 0 0,0 1 0 0 0,1 0 0 0 0,-1 0 0 0 0,0 0-1 0 0,1 0 1 0 0,0 1 0 0 0,0 0 0 0 0,0-1 0 0 0,-5 6-1 0 0,-16 20 282 0 0,16-20-215 0 0,1 0 0 0 0,0 0-1 0 0,0 1 1 0 0,1 0 0 0 0,0 0 0 0 0,1 0 0 0 0,-8 19 0 0 0,12-28-148 0 0,1 1-1 0 0,0-1 1 0 0,-1 1 0 0 0,1-1 0 0 0,0 1 0 0 0,0 0-1 0 0,0-1 1 0 0,-1 1 0 0 0,1-1 0 0 0,0 1-1 0 0,0-1 1 0 0,0 1 0 0 0,0 0 0 0 0,0-1 0 0 0,0 1-1 0 0,0-1 1 0 0,0 1 0 0 0,0-1 0 0 0,1 1-1 0 0,-1 0 1 0 0,0-1 0 0 0,0 1 0 0 0,0-1-1 0 0,1 1 1 0 0,-1-1 0 0 0,0 1 0 0 0,1 0 0 0 0,0-1-9 0 0,0 0 0 0 0,1 0 1 0 0,-1 0-1 0 0,0 0 1 0 0,0 0-1 0 0,0 0 1 0 0,0 0-1 0 0,1 0 1 0 0,-1-1-1 0 0,0 1 1 0 0,0 0-1 0 0,0-1 1 0 0,0 1-1 0 0,0-1 1 0 0,1 0-1 0 0,2-1 2 0 0,-1 1 1 0 0,0-1-1 0 0,1 0 0 0 0,-1-1 0 0 0,0 1 1 0 0,-1 0-1 0 0,1-1 0 0 0,0 0 0 0 0,-1 1 0 0 0,3-4 1 0 0,2-4 107 0 0,9-20 0 0 0,-11 20-37 0 0,1 0 0 0 0,6-10 0 0 0,1 3 11 0 0,-8 10 13 0 0,0 0 0 0 0,0 0 0 0 0,0 1 0 0 0,10-8 1 0 0,-15 13 116 0 0,2 1-189 0 0,7 1 339 0 0,-3 10-320 0 0,-5-10-72 0 0,1 6 17 0 0,1 0-1 0 0,-1 0 0 0 0,0 1 1 0 0,-1-1-1 0 0,0 1 0 0 0,1 15 1 0 0,-5 47 124 0 0,3-65-134 0 0,-1 5-49 0 0,1-3-358 0 0,-1 0 0 0 0,1 0 1 0 0,0 0-1 0 0,2 14 0 0 0,-2-21 295 0 0,1 0-1 0 0,-1 1 1 0 0,0-1 0 0 0,1 0-1 0 0,-1 0 1 0 0,0 0 0 0 0,1 0-1 0 0,-1 0 1 0 0,0 1 0 0 0,1-1-1 0 0,-1 0 1 0 0,0 0 0 0 0,1 0 0 0 0,-1 0-1 0 0,1 0 1 0 0,-1 0 0 0 0,0 0-1 0 0,1 0 1 0 0,-1 0 0 0 0,0-1-1 0 0,1 1 1 0 0,-1 0 0 0 0,1 0-1 0 0,-1 0-143 0 0,9-3-1861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9:00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38 11976 0 0,'0'0'922'0'0,"0"-1"-600"0"0,-7-10 1049 0 0,3 7-304 0 0,4 4-939 0 0,0 0 0 0 0,0-1-1 0 0,0 1 1 0 0,0-1 0 0 0,0 1-1 0 0,-1 0 1 0 0,1-1 0 0 0,0 1-1 0 0,0 0 1 0 0,-1-1 0 0 0,1 1-1 0 0,0 0 1 0 0,0-1 0 0 0,-1 1-1 0 0,1 0 1 0 0,0 0 0 0 0,-1-1-1 0 0,1 1 1 0 0,0 0 0 0 0,-1 0-1 0 0,1-1 1 0 0,-1 1 0 0 0,1 0-1 0 0,0 0 1 0 0,-1 0 0 0 0,1 0-1 0 0,-1 0 1 0 0,1 0 0 0 0,-1 0-1 0 0,0 0 38 0 0,1 0 1 0 0,-1 0-1 0 0,0 1 0 0 0,0-1 1 0 0,1 0-1 0 0,-1 1 0 0 0,1-1 0 0 0,-1 1 1 0 0,0-1-1 0 0,1 1 0 0 0,-1-1 0 0 0,1 1 1 0 0,-1-1-1 0 0,1 1 0 0 0,-1 0 0 0 0,-1 1 72 0 0,1 1 1 0 0,0-1-1 0 0,-1 0 0 0 0,1 1 0 0 0,0-1 0 0 0,0 1 0 0 0,1-1 0 0 0,-1 1 0 0 0,0 4 0 0 0,6-13 3335 0 0,10-16-3532 0 0,-13 19 232 0 0,0-2-236 0 0,-1 4-32 0 0,-1 0 1 0 0,1 0-1 0 0,-1 0 0 0 0,1 0 1 0 0,-1 0-1 0 0,1 0 0 0 0,-1 1 1 0 0,1-1-1 0 0,0 0 0 0 0,-1 0 0 0 0,1 1 1 0 0,2-2-1 0 0,-3 2-4 0 0,0-1 0 0 0,0 1 0 0 0,0 0 0 0 0,0 0 0 0 0,0 0 0 0 0,0 0 0 0 0,0 0 0 0 0,0-1 0 0 0,1 1 0 0 0,-1 0 0 0 0,0 0 0 0 0,0 0 0 0 0,0 0 0 0 0,0 0 0 0 0,0 0 0 0 0,1 0 0 0 0,-1 0 0 0 0,0 0 0 0 0,0 0 0 0 0,0-1 0 0 0,0 1 0 0 0,0 0 0 0 0,1 0 0 0 0,-1 0 0 0 0,0 0 0 0 0,0 0 0 0 0,0 0 0 0 0,0 0 0 0 0,1 0 0 0 0,-1 0 0 0 0,0 0 0 0 0,0 0 0 0 0,0 1 0 0 0,0-1 0 0 0,1 0 0 0 0,-1 0 0 0 0,0 0 0 0 0,0 0 0 0 0,0 0 0 0 0,0 0 0 0 0,0 0 0 0 0,1 0 0 0 0,-1 0 0 0 0,0 0 0 0 0,0 1 0 0 0,0-1 0 0 0,1 3 0 0 0,-1-1 0 0 0,1 0 0 0 0,-1 0 0 0 0,0 0 0 0 0,0 0 0 0 0,0 0 0 0 0,0 0 0 0 0,0 0 0 0 0,0 0 0 0 0,-1 0 0 0 0,1 0 0 0 0,-1-1 0 0 0,1 1 0 0 0,-1 0 0 0 0,0 0 0 0 0,0 0 0 0 0,0 0 0 0 0,-1 2 0 0 0,-1 0 11 0 0,3-3 43 0 0,-1-1 17 0 0,-1 3-79 0 0,-3-8 176 0 0,4-7-287 0 0,1 11-89 0 0,2-3-1098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9:0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7832 0 0,'0'0'602'0'0,"0"1"-395"0"0,-3 1 237 0 0,8 6 4679 0 0,8 24 1889 0 0,11 13-6668 0 0,-16-30 429 0 0,-7-13-737 0 0,9 14 235 0 0,-2 1 0 0 0,0 0 0 0 0,-1 0 0 0 0,0 1 0 0 0,4 19 0 0 0,1 8-182 0 0,-11-41-197 0 0,1-1 0 0 0,-1 1 0 0 0,1 0 0 0 0,0-1 0 0 0,0 0 0 0 0,0 1-1 0 0,0-1 1 0 0,1 0 0 0 0,4 5 0 0 0,5-3-2277 0 0,-4-2 218 0 0</inkml:trace>
  <inkml:trace contextRef="#ctx0" brushRef="#br0" timeOffset="1">457 71 10136 0 0,'0'0'918'0'0,"-2"1"-758"0"0,-4 5-364 0 0,-1 0 1518 0 0,1 0-1 0 0,-1 0 1 0 0,1 0 0 0 0,-7 11-1 0 0,-3 4 667 0 0,-30 31 0 0 0,-7 9-1300 0 0,13-6-97 0 0,1 1 0 0 0,-55 111 0 0 0,91-159-901 0 0,0-1 0 0 0,1 1-1 0 0,-2 9 1 0 0,-2 1-1305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9:0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2760 0 0,'0'0'13008'0'0,"16"-6"-11025"0"0,5 7-832 0 0,29 6 0 0 0,-27-4-594 0 0,31 1 0 0 0,5-1-373 0 0,-55-2-351 0 0,0 0 0 0 0,0 0 0 0 0,0 0 0 0 0,0 0-1 0 0,0 1 1 0 0,0-1 0 0 0,0 1 0 0 0,-1 0 0 0 0,1 0 0 0 0,0 1-1 0 0,-1-1 1 0 0,4 4 0 0 0,-2-1-1396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9:02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14744 0 0,'0'0'1136'0'0,"8"-2"-588"0"0,5-1 348 0 0,-1 0 0 0 0,15-1 0 0 0,17-4-391 0 0,-13 2-727 0 0,1 2 0 0 0,0 0 1 0 0,61 3-1 0 0,-74 1-617 0 0,7 0-353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9:0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1840 0 0,'0'0'18079'0'0,"8"-3"-17359"0"0,5-5-329 0 0,-1 2-1 0 0,2 0 1 0 0,-1 0 0 0 0,1 1-1 0 0,-1 1 1 0 0,28-6-1 0 0,-32 9-298 0 0,0 0 0 0 0,1 0 0 0 0,-1 1 0 0 0,0 0 0 0 0,1 0 0 0 0,-1 1 0 0 0,0 0 0 0 0,0 1 0 0 0,0 0 0 0 0,0 1 0 0 0,16 6 0 0 0,-22-7-82 0 0,0-1 0 0 0,1 1 0 0 0,-1 0 1 0 0,0 1-1 0 0,0-1 0 0 0,0 0 0 0 0,-1 1 1 0 0,1 0-1 0 0,0 0 0 0 0,-1 0 1 0 0,0 0-1 0 0,0 0 0 0 0,0 0 0 0 0,3 5 1 0 0,-3-2 15 0 0,0-1 1 0 0,-1 0 0 0 0,0 1-1 0 0,1 0 1 0 0,-2-1 0 0 0,1 1 0 0 0,-1 0-1 0 0,0 10 1 0 0,-1-2 53 0 0,-2 0 0 0 0,1-1 0 0 0,-2 1 0 0 0,0-1 0 0 0,0 1 0 0 0,-1-1 0 0 0,-9 14 0 0 0,6-11-17 0 0,-2-1 1 0 0,0 0-1 0 0,0 0 0 0 0,-1-1 0 0 0,-1-1 0 0 0,-1 0 1 0 0,0 0-1 0 0,0-1 0 0 0,-18 11 0 0 0,23-18-21 0 0,0-1-1 0 0,-13 6 1 0 0,18-9-7 0 0,1 0 0 0 0,-1 0 0 0 0,0 0 0 0 0,1 0 0 0 0,-1-1 0 0 0,0 0 0 0 0,0 1-1 0 0,0-1 1 0 0,0 0 0 0 0,1 0 0 0 0,-6-1 0 0 0,7 0 7 0 0,0 0-1 0 0,0 0 0 0 0,1 0 1 0 0,-1 0-1 0 0,0 0 0 0 0,1 0 1 0 0,-1 0-1 0 0,0 0 0 0 0,1-1 1 0 0,-1 1-1 0 0,1 0 0 0 0,0 0 1 0 0,-1-1-1 0 0,1 1 0 0 0,0 0 1 0 0,0 0-1 0 0,0-3 0 0 0,1 1-12 0 0,0 0 0 0 0,0 0-1 0 0,1 0 1 0 0,-1 0 0 0 0,1 0 0 0 0,0 0-1 0 0,0 0 1 0 0,0 1 0 0 0,0-1 0 0 0,0 1 0 0 0,1 0-1 0 0,-1-1 1 0 0,1 1 0 0 0,-1 0 0 0 0,1 0-1 0 0,0 1 1 0 0,0-1 0 0 0,0 0 0 0 0,0 1-1 0 0,0 0 1 0 0,0 0 0 0 0,5-1 0 0 0,4-1 6 0 0,1 0-1 0 0,-1 1 1 0 0,1 1 0 0 0,19 0 0 0 0,-19 1-26 0 0,-1 0 0 0 0,0 2 0 0 0,0-1-1 0 0,0 1 1 0 0,0 1 0 0 0,0 0 0 0 0,0 1 0 0 0,0 0-1 0 0,-1 1 1 0 0,0 0 0 0 0,0 1 0 0 0,-1 0 0 0 0,1 1-1 0 0,14 12 1 0 0,-23-17-154 0 0,1 0 0 0 0,0 0 0 0 0,0 0-1 0 0,0 0 1 0 0,0 0 0 0 0,0 0 0 0 0,1-1 0 0 0,-1 0-1 0 0,1 1 1 0 0,5 0 0 0 0,-4-1-674 0 0,0-1 0 0 0,0 1 0 0 0,0-1 0 0 0,0 0 0 0 0,0-1 0 0 0,0 1 0 0 0,1-1 0 0 0,-1 0 0 0 0,-1 0 0 0 0,1-1 0 0 0,6-2 0 0 0,1-1-1347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9:0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88 8840 0 0,'1'-2'110'0'0,"-1"0"-1"0"0,1-1 1 0 0,-1 1 0 0 0,0 0 0 0 0,0-1 0 0 0,0 1-1 0 0,-1-1 1 0 0,1 1 0 0 0,-1 0 0 0 0,1-1 0 0 0,-1 1-1 0 0,0 0 1 0 0,1 0 0 0 0,-1 0 0 0 0,0-1 0 0 0,-1 1 0 0 0,1 0-1 0 0,-2-2 1 0 0,1 1 427 0 0,-1 0-1 0 0,1 0 1 0 0,-1 0 0 0 0,1 0-1 0 0,-1 1 1 0 0,0-1 0 0 0,0 1-1 0 0,0 0 1 0 0,0 0 0 0 0,0 0-1 0 0,-5-2 1 0 0,2 2-81 0 0,0 0 0 0 0,0 0 0 0 0,-1 0 0 0 0,1 1 0 0 0,-1 0 1 0 0,1 1-1 0 0,-1-1 0 0 0,1 1 0 0 0,-1 1 0 0 0,1-1 0 0 0,-1 1 0 0 0,1 0 0 0 0,-9 3 0 0 0,11-3-324 0 0,-1 1 0 0 0,0 0-1 0 0,1 1 1 0 0,0-1 0 0 0,-1 1 0 0 0,1 0 0 0 0,0 0-1 0 0,0 0 1 0 0,1 0 0 0 0,-1 1 0 0 0,1-1 0 0 0,-1 1-1 0 0,1 0 1 0 0,0 0 0 0 0,1 1 0 0 0,-1-1 0 0 0,1 0-1 0 0,-3 6 1 0 0,1 1 2 0 0,1 0-1 0 0,-1 0 0 0 0,2 0 1 0 0,0 0-1 0 0,0 0 0 0 0,1 0 1 0 0,0 1-1 0 0,1 15 0 0 0,0-21-79 0 0,1-1-1 0 0,-1 0 0 0 0,1 1 0 0 0,0-1 0 0 0,1 0 0 0 0,-1 1 1 0 0,1-1-1 0 0,0 0 0 0 0,1 0 0 0 0,-1 0 0 0 0,1-1 1 0 0,0 1-1 0 0,0-1 0 0 0,0 1 0 0 0,1-1 0 0 0,-1 0 1 0 0,1 0-1 0 0,0 0 0 0 0,8 5 0 0 0,-7-6-24 0 0,0-1 0 0 0,0 0 0 0 0,0 0 0 0 0,0-1 0 0 0,0 0 0 0 0,0 1-1 0 0,0-2 1 0 0,1 1 0 0 0,-1 0 0 0 0,0-1 0 0 0,1 0 0 0 0,8-1 0 0 0,-5 0 15 0 0,-1-1 0 0 0,1 0 0 0 0,-1 0 0 0 0,1 0 0 0 0,-1-1 0 0 0,0 0 0 0 0,8-5 0 0 0,-5 2 0 0 0,-2 1-1 0 0,1-2 1 0 0,-1 0-1 0 0,0 0 1 0 0,0 0-1 0 0,-1-1 1 0 0,0 0-1 0 0,0-1 1 0 0,-1 0-1 0 0,-1 0 1 0 0,1-1-1 0 0,-1 1 1 0 0,-1-1-1 0 0,0-1 1 0 0,8-20-1 0 0,-10 21 35 0 0,0 0 0 0 0,0 0 0 0 0,1-17-1 0 0,-4 25-191 0 0,1-1 0 0 0,-1 0 0 0 0,0 1 0 0 0,0-1 0 0 0,0 0 0 0 0,-1 1 0 0 0,1-1 0 0 0,0 0 0 0 0,-1 1 0 0 0,0-1 0 0 0,0 1 0 0 0,0-1 0 0 0,0 1 0 0 0,0-1 0 0 0,0 1 0 0 0,-1 0 0 0 0,1-1 0 0 0,-1 1 0 0 0,-2-3 0 0 0,4 5-49 0 0,-1 0 0 0 0,1-1 0 0 0,-1 1 0 0 0,1 0 0 0 0,-1 0 0 0 0,1-1 0 0 0,-1 1 0 0 0,1 0 0 0 0,-1 0 0 0 0,1 0 0 0 0,0 0 0 0 0,-1 0 0 0 0,1 0 1 0 0,-1 0-1 0 0,1 0 0 0 0,-1 0 0 0 0,1 0 0 0 0,-1 0 0 0 0,1 0 0 0 0,-1 0 0 0 0,1 0 0 0 0,-2 0 0 0 0,-6 5-1440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9:0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88 13616 0 0,'-5'-12'1456'0'0,"0"2"-1570"0"0,3 8 440 0 0,1-1 0 0 0,-1 1 0 0 0,1-1 0 0 0,0 1 0 0 0,0-1 0 0 0,0 0 0 0 0,0 0 0 0 0,1 0 1 0 0,-1 1-1 0 0,0-5 0 0 0,0-2 990 0 0,1-9 1395 0 0,0 18-2663 0 0,0-1 1 0 0,1 1-1 0 0,-1 0 0 0 0,0-1 0 0 0,1 1 1 0 0,-1-1-1 0 0,0 1 0 0 0,1 0 0 0 0,-1-1 1 0 0,0 1-1 0 0,1 0 0 0 0,-1 0 1 0 0,0-1-1 0 0,1 1 0 0 0,-1 0 0 0 0,1 0 1 0 0,-1 0-1 0 0,1 0 0 0 0,-1-1 0 0 0,1 1 1 0 0,-1 0-1 0 0,0 0 0 0 0,1 0 0 0 0,-1 0 1 0 0,1 0-1 0 0,-1 0 0 0 0,1 0 1 0 0,-1 0-1 0 0,1 0 0 0 0,-1 0 0 0 0,1 0 1 0 0,-1 1-1 0 0,1-1 0 0 0,-1 0 0 0 0,0 0 1 0 0,1 1-1 0 0,5 0 82 0 0,-1 1-1 0 0,0 1 1 0 0,-1-1-1 0 0,1 1 1 0 0,0-1 0 0 0,-1 1-1 0 0,1 0 1 0 0,-1 1 0 0 0,0-1-1 0 0,0 1 1 0 0,-1 0 0 0 0,1 0-1 0 0,-1 0 1 0 0,1 1 0 0 0,-1-1-1 0 0,-1 1 1 0 0,1-1 0 0 0,-1 1-1 0 0,4 9 1 0 0,-1 1 36 0 0,0 0 1 0 0,-1 0-1 0 0,-1 0 1 0 0,-1 1-1 0 0,2 26 1 0 0,-4-22-17 0 0,-1 0 1 0 0,-1 0-1 0 0,-5 24 0 0 0,-18 58 300 0 0,24-100-444 0 0,-8 31 42 0 0,-1 0 0 0 0,-2-1 0 0 0,-27 52 0 0 0,-6 6-1477 0 0,32-67 34 0 0,0-1-69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9:5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3224 0 0,'-2'1'127'0'0,"0"-1"0"0"0,0 0 0 0 0,-1 1 0 0 0,1 0 0 0 0,0-1 1 0 0,0 1-1 0 0,0 0 0 0 0,-2 2 0 0 0,-14 9 6071 0 0,6-7 2682 0 0,16-2-6837 0 0,10 2-1491 0 0,1-1 0 0 0,0-1 1 0 0,19 2-1 0 0,2 1 61 0 0,-8-3-303 0 0,1 0 0 0 0,-1-3 0 0 0,31-2 1 0 0,4 0 47 0 0,125 4-477 0 0,-53 4 910 0 0,130-1 239 0 0,-42 7-798 0 0,-199-10-36 0 0,1-1 0 0 0,30-3-1 0 0,5-1 197 0 0,-21 1-140 0 0,49-8 1 0 0,-5 0 26 0 0,-37 4-140 0 0,-20 3 144 0 0,42-1 0 0 0,-67 4-240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0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3224 0 0,'0'5'7454'0'0,"11"6"-5196"0"0,-6-11-1959 0 0,-1 1 0 0 0,0-1 1 0 0,0 1-1 0 0,1-1 0 0 0,-1 0 1 0 0,0-1-1 0 0,1 1 0 0 0,4-2 1 0 0,36-11 967 0 0,-13 3-893 0 0,-12 4-12 0 0,17-3 485 0 0,52-8 0 0 0,50 5 263 0 0,29-4-116 0 0,-103 9-610 0 0,0 2 0 0 0,0 4-1 0 0,87 9 1 0 0,92 10 271 0 0,-20-8 170 0 0,-3 0 251 0 0,-60-2-976 0 0,14-7 630 0 0,-81-2-219 0 0,20 6 97 0 0,15-5-472 0 0,-71 1-126 0 0,-35-1 57 0 0,32-1 0 0 0,-31-1 18 0 0,46 4 0 0 0,-15 0 60 0 0,289 5 951 0 0,-296-4-907 0 0,33 1 131 0 0,-60-3-258 0 0,-7-1-7 0 0,1 0 0 0 0,-1-1 1 0 0,0 0-1 0 0,20-5 1 0 0,-18 2-26 0 0,1 0 1 0 0,-1 1 0 0 0,1 1-1 0 0,0 0 1 0 0,-1 1 0 0 0,1 1-1 0 0,31 4 1 0 0,-34 0-267 0 0,5 1-9781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2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3680 0 0,'0'0'19319'0'0,"12"-13"-16759"0"0,-11 11-2421 0 0,1 0-1 0 0,0 0 1 0 0,0 1-1 0 0,-1-1 1 0 0,1 1-1 0 0,1 0 1 0 0,-1-1 0 0 0,0 1-1 0 0,0 0 1 0 0,0 0-1 0 0,1 0 1 0 0,-1 1-1 0 0,0-1 1 0 0,1 1-1 0 0,3-1 1 0 0,39-2 1084 0 0,-43 3-1168 0 0,15 1 316 0 0,0 1 0 0 0,0 1 1 0 0,0 0-1 0 0,19 7 0 0 0,-20-5-167 0 0,1-1 1 0 0,0-1-1 0 0,0 0 0 0 0,21 0 0 0 0,31-5 171 0 0,-60 1-329 0 0,0-1 0 0 0,0 0 0 0 0,-1 0 1 0 0,1 0-1 0 0,13-6 0 0 0,-20 7-48 0 0,0 0 1 0 0,0 0-1 0 0,0-1 1 0 0,0 1-1 0 0,0 0 0 0 0,0-1 1 0 0,-1 1-1 0 0,1-1 1 0 0,0 1-1 0 0,-1-1 0 0 0,1 0 1 0 0,-1 0-1 0 0,1 0 1 0 0,-1 0-1 0 0,0 0 0 0 0,0 0 1 0 0,0 0-1 0 0,0 0 1 0 0,0 0-1 0 0,-1 0 0 0 0,1-1 1 0 0,-1 1-1 0 0,1 0 1 0 0,-1-5-1 0 0,1 3-126 0 0,-1 3 63 0 0,0 0 0 0 0,0 0-1 0 0,0 0 1 0 0,0 0 0 0 0,0 0 0 0 0,0 0-1 0 0,0 1 1 0 0,0-1 0 0 0,0 0 0 0 0,0 0-1 0 0,-1 0 1 0 0,1 0 0 0 0,0 0 0 0 0,-1 0-1 0 0,1 0 1 0 0,-1 1 0 0 0,1-1 0 0 0,0 0-1 0 0,-1 0 1 0 0,0 1 0 0 0,1-1 0 0 0,-1 0-1 0 0,1 1 1 0 0,-1-1 0 0 0,0 0 0 0 0,0 1-1 0 0,1-1 1 0 0,-1 1 0 0 0,0-1 0 0 0,0 1-1 0 0,-1-1 1 0 0,-2-1-267 0 0,3 1 103 0 0,0 1 1 0 0,0-1-1 0 0,0 1 1 0 0,0 0-1 0 0,1-1 1 0 0,-1 1-1 0 0,0 0 1 0 0,0-1-1 0 0,0 1 1 0 0,0 0-1 0 0,0 0 1 0 0,0 0-1 0 0,0 0 1 0 0,0 0-1 0 0,0 0 1 0 0,0 0-1 0 0,0 0 1 0 0,0 0-1 0 0,0 1 1 0 0,0-1-1 0 0,1 0 1 0 0,-1 1-1 0 0,0-1 1 0 0,0 0-1 0 0,-2 2 1 0 0,-10 5-1819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4144 0 0,'-13'1'421'0'0,"-9"-1"2606"0"0,20-1-1912 0 0,0 1 0 0 0,-1 0 0 0 0,1 0 1 0 0,-1 0-1 0 0,1 0 0 0 0,-1 1 0 0 0,-3 0 0 0 0,-18 9 3111 0 0,18-6-3766 0 0,0-1 0 0 0,0 1 1 0 0,1 1-1 0 0,0-1 0 0 0,-6 7 1 0 0,4-3-101 0 0,1-1 1 0 0,0 1-1 0 0,1 1 1 0 0,-7 12-1 0 0,11-18-296 0 0,-1 0-1 0 0,1 0 0 0 0,0 0 1 0 0,-1 0-1 0 0,1 1 0 0 0,1-1 1 0 0,-1 0-1 0 0,1 1 0 0 0,-1-1 1 0 0,1 1-1 0 0,0-1 0 0 0,0 0 1 0 0,0 1-1 0 0,1-1 0 0 0,1 7 1 0 0,-2-9-53 0 0,1 0 0 0 0,-1 0 1 0 0,1-1-1 0 0,-1 1 0 0 0,1 0 1 0 0,0 0-1 0 0,0 0 0 0 0,-1-1 1 0 0,1 1-1 0 0,0-1 0 0 0,0 1 1 0 0,0 0-1 0 0,0-1 1 0 0,0 1-1 0 0,0-1 0 0 0,-1 0 1 0 0,1 1-1 0 0,0-1 0 0 0,0 0 1 0 0,2 1-1 0 0,-1-1 1 0 0,0 1-1 0 0,1-1 1 0 0,-1 0-1 0 0,0 0 1 0 0,0 0-1 0 0,1 0 1 0 0,3-1-1 0 0,2-1 16 0 0,-1-1-1 0 0,1 0 0 0 0,-1-1 1 0 0,0 1-1 0 0,0-1 0 0 0,0-1 1 0 0,0 1-1 0 0,11-11 0 0 0,-2-1 78 0 0,27-35 1 0 0,-40 47-40 0 0,0 0 0 0 0,0 1 0 0 0,1-1 0 0 0,-1 1 1 0 0,1-1-1 0 0,-1 1 0 0 0,1 0 0 0 0,0 0 0 0 0,0 0 1 0 0,0 1-1 0 0,10-4 0 0 0,-14 5-55 0 0,0 1 1 0 0,1 0-1 0 0,-1 0 0 0 0,1 0 0 0 0,-1 0 1 0 0,0 0-1 0 0,1 0 0 0 0,-1 0 0 0 0,0 0 1 0 0,1 0-1 0 0,-1 0 0 0 0,1 0 0 0 0,-1 0 1 0 0,0 0-1 0 0,1 0 0 0 0,-1 0 0 0 0,0 0 0 0 0,1 0 1 0 0,-1 1-1 0 0,0-1 0 0 0,1 0 0 0 0,-1 0 1 0 0,0 0-1 0 0,1 1 0 0 0,-1-1 0 0 0,0 0 1 0 0,1 0-1 0 0,-1 1 0 0 0,0-1 0 0 0,0 0 1 0 0,1 1-1 0 0,3 14 146 0 0,-3-9-123 0 0,-1 0 1 0 0,0 0 0 0 0,-1-1-1 0 0,0 7 1 0 0,-5 13 51 0 0,-1 0 0 0 0,-1-1 0 0 0,-1 0-1 0 0,-20 38 1 0 0,9-25-49 0 0,-2 0 1 0 0,-1-1-1 0 0,-2-2 0 0 0,-53 58 0 0 0,77-90-116 0 0,-1-1 0 0 0,0 0 0 0 0,1 1 0 0 0,-1-1 0 0 0,0 0 0 0 0,0 0 0 0 0,0 0 0 0 0,0 0 0 0 0,1-1-1 0 0,-1 1 1 0 0,0-1 0 0 0,0 1 0 0 0,-4 0 0 0 0,5-1-64 0 0,0 0 1 0 0,0 0-1 0 0,1 0 1 0 0,-1 0-1 0 0,0 0 1 0 0,0 0-1 0 0,0-1 0 0 0,0 1 1 0 0,1 0-1 0 0,-1 0 1 0 0,0-1-1 0 0,0 1 0 0 0,0 0 1 0 0,1-1-1 0 0,-1 1 1 0 0,0-1-1 0 0,1 1 1 0 0,-1-1-1 0 0,0 1 0 0 0,1-1 1 0 0,-1 0-1 0 0,1 1 1 0 0,-1-1-1 0 0,1 0 0 0 0,-1 1 1 0 0,1-1-1 0 0,-1 0 1 0 0,1 0-1 0 0,0 1 0 0 0,-1-1 1 0 0,1 0-1 0 0,0 0 1 0 0,0 0-1 0 0,-1 1 1 0 0,1-3-1 0 0,0-8-2651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2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3224 0 0,'1'-2'88'0'0,"0"0"1"0"0,0 0-1 0 0,-1-1 0 0 0,1 1 1 0 0,-1 0-1 0 0,1-1 0 0 0,-1 1 1 0 0,0 0-1 0 0,0-4 0 0 0,0 3 664 0 0,0 0 0 0 0,0 0 0 0 0,0 1 0 0 0,1-1 0 0 0,-1 0 0 0 0,2-4-1 0 0,21-41 13373 0 0,-23 49-14040 0 0,1-1 0 0 0,-1 1 0 0 0,0 0 0 0 0,0-1 0 0 0,1 1 0 0 0,-1-1 0 0 0,0 1 0 0 0,1-1 0 0 0,-1 1-1 0 0,0-1 1 0 0,1 1 0 0 0,-1-1 0 0 0,1 1 0 0 0,-1-1 0 0 0,2 1 0 0 0,2 4 286 0 0,0 2-85 0 0,-1 0-1 0 0,0 1 1 0 0,-1-1-1 0 0,0 1 1 0 0,3 15-1 0 0,1 42 520 0 0,2 23-6 0 0,1 46 301 0 0,-7-106-1193 0 0,5 38-1 0 0,1-10 72 0 0,-8-49-271 0 0,-8-21-5380 0 0,5 7 5152 0 0,-5-9-1872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2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4144 0 0,'0'-5'20325'0'0,"4"10"-18564"0"0,25 14-285 0 0,-4-3-719 0 0,-2 0-464 0 0,0 0 1 0 0,0-2-1 0 0,1-1 0 0 0,1-1 1 0 0,33 12-1 0 0,-47-20-437 0 0,-7-1-52 0 0,1-2 0 0 0,0 1 0 0 0,0 0 0 0 0,-1-1 0 0 0,1 0 0 0 0,5 1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2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1 336 2304 0 0,'0'-2'8105'0'0,"1"-9"-1597"0"0,1 5-4544 0 0,1-1 1 0 0,0 1-1 0 0,5-8 1 0 0,26-32 507 0 0,0-1-1880 0 0,-12 12-190 0 0,0 2 1 0 0,3 1-1 0 0,32-35 0 0 0,-56 66-498 0 0,22-19-1219 0 0,-22 19 1080 0 0,0 0-1 0 0,0 0 0 0 0,0 0 0 0 0,1 1 1 0 0,-1-1-1 0 0,0 0 0 0 0,0 1 0 0 0,0-1 1 0 0,1 1-1 0 0,-1-1 0 0 0,0 1 0 0 0,1 0 1 0 0,-1-1-1 0 0,0 1 0 0 0,1 0 0 0 0,-1 0 0 0 0,0 0 1 0 0,3 0-1 0 0,3 5-2219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2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90 3224 0 0,'2'-12'288'0'0,"-2"5"3109"0"0,1 0 0 0 0,0 0-1 0 0,2-9 1 0 0,1 3-1261 0 0,-4 11-1901 0 0,1 1-1 0 0,-1-1 0 0 0,1 1 0 0 0,-1 0 0 0 0,1-1 1 0 0,0 1-1 0 0,0 0 0 0 0,-1-1 0 0 0,1 1 0 0 0,0 0 0 0 0,0 0 1 0 0,0 0-1 0 0,0 0 0 0 0,0 0 0 0 0,1 0 0 0 0,-1 0 1 0 0,0 0-1 0 0,0 0 0 0 0,1 0 0 0 0,-1 1 0 0 0,1-1 1 0 0,-1 0-1 0 0,0 1 0 0 0,1-1 0 0 0,-1 1 0 0 0,1 0 0 0 0,-1-1 1 0 0,1 1-1 0 0,-1 0 0 0 0,4 0 0 0 0,-5 0-192 0 0,0 0 0 0 0,1 1 0 0 0,-1-1 0 0 0,1 0 0 0 0,-1 0 0 0 0,1 0 0 0 0,-1 1 0 0 0,0-1 0 0 0,1 0 0 0 0,-1 1 0 0 0,0-1 0 0 0,1 0 0 0 0,-1 1 0 0 0,0-1 0 0 0,1 0 0 0 0,-1 1 0 0 0,0-1 0 0 0,0 1 0 0 0,0-1 0 0 0,1 0 0 0 0,-1 1 0 0 0,0-1 0 0 0,0 1 0 0 0,0-1 0 0 0,0 1 0 0 0,0-1 0 0 0,0 1 0 0 0,0-1 0 0 0,0 0 0 0 0,0 2 0 0 0,1 16 54 0 0,-1-15 2 0 0,-2 13 95 0 0,0-1 0 0 0,-1 1-1 0 0,-1-1 1 0 0,-8 24 0 0 0,9-30-136 0 0,-31 88 408 0 0,8-22-56 0 0,-23 103 0 0 0,41-144-310 0 0,4-22-256 0 0,2 0 1 0 0,-1 1-1 0 0,0 21 0 0 0,3-32 161 0 0,0 4-132 0 0,0-8-114 0 0,3-9 48 0 0,29-81-5176 0 0,-22 51 3500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87 6912 0 0,'0'0'314'0'0,"-3"-5"104"0"0,1 0 636 0 0,-1 0 0 0 0,1 0 0 0 0,0 0 1 0 0,0 0-1 0 0,0 0 0 0 0,1-1 0 0 0,0 1 0 0 0,0 0 0 0 0,0-1 1 0 0,1 1-1 0 0,0-7 0 0 0,0 11-677 0 0,0-1-564 0 0,1-7 2453 0 0,1 9-1016 0 0,1 7-867 0 0,-1 2-271 0 0,-1 0 0 0 0,0 0 0 0 0,-1 1-1 0 0,0-1 1 0 0,-1 0 0 0 0,1 1 0 0 0,-2-1 0 0 0,-1 9-1 0 0,-1 5 37 0 0,-7 57-137 0 0,0 89 0 0 0,11-154-11 0 0,1-1 0 0 0,2 18 0 0 0,-2-27 0 0 0,0-1 0 0 0,0 1 0 0 0,1 0 0 0 0,-1 0 0 0 0,1-1 0 0 0,0 1 0 0 0,1-1 0 0 0,-1 1 0 0 0,1-1 0 0 0,3 4 0 0 0,-5-7 19 0 0,-1 0 0 0 0,1 0 0 0 0,0 0 0 0 0,0 0 0 0 0,0-1 0 0 0,0 1 0 0 0,0 0 0 0 0,0-1 0 0 0,0 1 1 0 0,0 0-1 0 0,0-1 0 0 0,0 1 0 0 0,0-1 0 0 0,1 0 0 0 0,-1 1 0 0 0,0-1 0 0 0,0 0 0 0 0,0 0 0 0 0,1 0 0 0 0,-1 0 0 0 0,0 0 0 0 0,0 0 0 0 0,1 0 0 0 0,-1 0 0 0 0,0 0 0 0 0,0 0 0 0 0,0-1 0 0 0,2 0 0 0 0,1 0 101 0 0,23-6 764 0 0,-22 5-846 0 0,-1 0 1 0 0,1-1-1 0 0,-1 1 0 0 0,0-1 1 0 0,0 0-1 0 0,6-5 0 0 0,3-3 62 0 0,1 1 1 0 0,0 1-1 0 0,1 0 0 0 0,18-7 0 0 0,-29 14-52 0 0,0 0 0 0 0,1 1 0 0 0,-1 0 0 0 0,1 0 0 0 0,-1 0 0 0 0,1 0 0 0 0,-1 1 0 0 0,1-1 0 0 0,-1 1 0 0 0,1 0 0 0 0,5 1 0 0 0,-8-1-26 0 0,0 1 0 0 0,0-1 1 0 0,-1 0-1 0 0,1 1 0 0 0,-1-1 1 0 0,1 1-1 0 0,0 0 0 0 0,-1 0 1 0 0,1-1-1 0 0,-1 1 0 0 0,1 0 1 0 0,-1 0-1 0 0,0 0 0 0 0,1 0 1 0 0,-1 1-1 0 0,0-1 0 0 0,0 0 1 0 0,0 0-1 0 0,0 1 0 0 0,0-1 1 0 0,0 1-1 0 0,0-1 0 0 0,0 1 1 0 0,-1-1-1 0 0,1 1 0 0 0,-1-1 1 0 0,1 1-1 0 0,-1 0 0 0 0,1-1 1 0 0,-1 1-1 0 0,0 0 0 0 0,0-1 1 0 0,0 3-1 0 0,0 7 27 0 0,0-1 1 0 0,-1 1-1 0 0,-1-1 0 0 0,0 0 0 0 0,0 0 1 0 0,-1 0-1 0 0,0 0 0 0 0,0 0 0 0 0,-1-1 1 0 0,-1 1-1 0 0,-8 13 0 0 0,9-17-19 0 0,-1 0-1 0 0,0 0 1 0 0,0-1 0 0 0,0 0-1 0 0,0 0 1 0 0,-1 0-1 0 0,0-1 1 0 0,0 1 0 0 0,0-1-1 0 0,0-1 1 0 0,-1 1-1 0 0,0-1 1 0 0,1 0 0 0 0,-1-1-1 0 0,0 0 1 0 0,0 0-1 0 0,-10 1 1 0 0,5-1-322 0 0,0-1 0 0 0,0 0 0 0 0,0-1 0 0 0,-23-4 0 0 0,28 4 104 0 0,0-2 0 0 0,1 1 0 0 0,0-1 0 0 0,-1 0 0 0 0,1-1 0 0 0,0 1 0 0 0,0-1 0 0 0,0 0 0 0 0,0-1 0 0 0,-7-5 0 0 0,13 9 46 0 0,-1-1-1 0 0,1 1 1 0 0,-1-1-1 0 0,1 0 1 0 0,-1 1-1 0 0,1-1 1 0 0,0 1-1 0 0,-1-1 1 0 0,1 0-1 0 0,0 1 1 0 0,-1-1-1 0 0,1 0 1 0 0,0 1-1 0 0,0-1 1 0 0,0 0-1 0 0,0 1 1 0 0,0-1-1 0 0,-1 0 1 0 0,1 0-1 0 0,1 1 1 0 0,-1-1-1 0 0,0-1 1 0 0,4-7-1669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108 286 17503 0 0,'0'0'399'0'0,"-6"10"961"0"0,-3 8-1341 0 0,-9 17 1383 0 0,2 1 0 0 0,-15 45 0 0 0,27-67-1414 0 0,-2 6-31 0 0,0 0 1 0 0,-3 33-1 0 0,8-45-302 0 0,0-6 151 0 0,1 0 1 0 0,0 0-1 0 0,0-1 1 0 0,-1 1-1 0 0,1 0 1 0 0,0 0-1 0 0,0 0 1 0 0,1 0-1 0 0,-1-1 1 0 0,0 1-1 0 0,1 0 1 0 0,0 3-1 0 0,3 1-917 0 0</inkml:trace>
  <inkml:trace contextRef="#ctx0" brushRef="#br0" timeOffset="0.99">130 38 13824 0 0,'-8'-13'1224'0'0,"5"8"-976"0"0,-2-2-248 0 0,-1 2 0 0 0,3 2 1096 0 0,0 1 175 0 0,-3 2 33 0 0,1 0 8 0 0,2-3-800 0 0,-2 11-392 0 0,1-3-8 0 0,1 2-720 0 0,3 1-136 0 0,-2 4-32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3680 0 0,'0'0'167'0'0,"3"-5"364"0"0,6-7 6935 0 0,9-4-162 0 0,31-28-1989 0 0,-45 38-5043 0 0,1 0-1 0 0,-1 0 0 0 0,5-10 0 0 0,2-3 151 0 0,0 1-94 0 0,0-1 0 0 0,-1 0 1 0 0,0-1-1 0 0,7-26 0 0 0,-15 40-251 0 0,7-15 197 0 0,-8 20-361 0 0,4 7-90 0 0,-2-1 209 0 0,0 0 1 0 0,-1 0-1 0 0,0 0 1 0 0,0 0-1 0 0,0 1 1 0 0,-1-1-1 0 0,1 0 1 0 0,-1 1-1 0 0,0-1 0 0 0,-1 12 1 0 0,1-7 2 0 0,0-1-1 0 0,4 16 1 0 0,-3-20-6 0 0,-1 0 0 0 0,1-1-1 0 0,0 0 1 0 0,5 9 0 0 0,-6-12-9 0 0,0 1 1 0 0,0-1-1 0 0,0 0 1 0 0,1 1-1 0 0,-1-1 1 0 0,0 0-1 0 0,1 0 1 0 0,-1 0-1 0 0,1 0 1 0 0,0 0 0 0 0,-1 0-1 0 0,1 0 1 0 0,0 0-1 0 0,-1-1 1 0 0,4 2-1 0 0,-4-2 1 0 0,1 1 0 0 0,0 0-1 0 0,-1-1 1 0 0,1 0 0 0 0,0 1-1 0 0,0-1 1 0 0,0 0 0 0 0,0 0 0 0 0,-1 0-1 0 0,1 0 1 0 0,0 0 0 0 0,0 0-1 0 0,0 0 1 0 0,-1-1 0 0 0,1 1 0 0 0,0-1-1 0 0,0 1 1 0 0,-1-1 0 0 0,1 0-1 0 0,0 0 1 0 0,-1 0 0 0 0,1 0 0 0 0,-1 0-1 0 0,1 0 1 0 0,-1 0 0 0 0,1 0-1 0 0,1-3 1 0 0,8-10 59 0 0,0 0 0 0 0,-1-1-1 0 0,-1 0 1 0 0,0-1 0 0 0,10-26 0 0 0,8-15-2403 0 0,-19 44-490 0 0,-4 0-6205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2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63 3224 0 0,'0'0'2264'0'0,"3"-18"6478"0"0,6-14-2914 0 0,-8 26-5496 0 0,0 2 458 0 0,-9 2-211 0 0,4 2-481 0 0,0 1-1 0 0,0 0 1 0 0,0 0-1 0 0,-1 0 1 0 0,1 0-1 0 0,1 1 1 0 0,-1-1-1 0 0,0 1 1 0 0,0 0-1 0 0,1 0 1 0 0,-1 0-1 0 0,1 1 1 0 0,-1 0-1 0 0,1-1 1 0 0,-4 6-1 0 0,-2 1 18 0 0,1 0 1 0 0,1 0-1 0 0,0 1 0 0 0,-7 13 0 0 0,5-7 91 0 0,1 0 0 0 0,-6 19-1 0 0,12-28-92 0 0,0 0 0 0 0,0 0 0 0 0,0 0 0 0 0,1 0 0 0 0,0 0 1 0 0,1 0-1 0 0,0 14 0 0 0,0-20-94 0 0,0 0 1 0 0,1 0 0 0 0,-1-1 0 0 0,0 1 0 0 0,0 0-1 0 0,0 0 1 0 0,1 0 0 0 0,-1-1 0 0 0,0 1 0 0 0,1 0 0 0 0,-1 0-1 0 0,0-1 1 0 0,1 1 0 0 0,-1 0 0 0 0,1 0 0 0 0,0-1-1 0 0,-1 1 1 0 0,1-1 0 0 0,-1 1 0 0 0,1-1 0 0 0,0 1 0 0 0,-1-1-1 0 0,2 1 1 0 0,0 0 0 0 0,-1-1 0 0 0,1 1-1 0 0,-1-1 1 0 0,1 0 0 0 0,-1 0 0 0 0,1 0-1 0 0,-1 0 1 0 0,1 0 0 0 0,-1 0-1 0 0,1 0 1 0 0,-1 0 0 0 0,3-1 0 0 0,1 0 24 0 0,-1-1 0 0 0,1 1 1 0 0,0-1-1 0 0,-1 0 0 0 0,1-1 1 0 0,-1 1-1 0 0,5-5 0 0 0,0-2 41 0 0,0 0 0 0 0,-1-1 0 0 0,0-1 0 0 0,-1 1-1 0 0,10-19 1 0 0,-13 22-66 0 0,3-6 45 0 0,-4 8-16 0 0,-1 0 0 0 0,1 0 0 0 0,0 0 0 0 0,6-6 0 0 0,-8 10 83 0 0,5 17 13 0 0,-4-5-105 0 0,-1 1 1 0 0,0-1 0 0 0,-1 1-1 0 0,-2 18 1 0 0,1 23 63 0 0,6-1-123 0 0,-5-52-13 0 0,0 1 0 0 0,0-1 0 0 0,0 0 0 0 0,0 0-1 0 0,0 1 1 0 0,0-1 0 0 0,0 0 0 0 0,0 0 0 0 0,0 0 0 0 0,0 1-1 0 0,0-1 1 0 0,1 0 0 0 0,-1 0 0 0 0,0 1 0 0 0,0-1 0 0 0,0 0 0 0 0,0 0-1 0 0,1 0 1 0 0,-1 0 0 0 0,0 1 0 0 0,0-1 0 0 0,0 0 0 0 0,1 0-1 0 0,-1 0 1 0 0,0 0 0 0 0,0 0 0 0 0,1 0 0 0 0,-1 0 0 0 0,0 1-1 0 0,0-1 1 0 0,0 0 0 0 0,1 0 0 0 0,-1 0 0 0 0,0 0 0 0 0,1 0 0 0 0,-1 0-1 0 0,0 0 1 0 0,0 0 0 0 0,1-1 0 0 0,9-1-3719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2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4144 0 0,'0'0'18673'0'0,"1"1"-18357"0"0,3 6-222 0 0,0 1 1 0 0,-1 0-1 0 0,0 0 1 0 0,0-1-1 0 0,0 2 1 0 0,0 8-1 0 0,7 53 597 0 0,-5-25-218 0 0,-4-31-367 0 0,-1-9 644 0 0,5-14-149 0 0,2-11-59 0 0,6-23-1 0 0,-2 6-456 0 0,-8 27-85 0 0,-1 2 0 0 0,1 0 0 0 0,0 1 0 0 0,0-1 0 0 0,0 1 0 0 0,1-1 0 0 0,8-11 0 0 0,-9 15-77 0 0,-1 4-175 0 0,-1 0-1 0 0,1 0 1 0 0,0 1 0 0 0,0-1-1 0 0,-1 1 1 0 0,1-1 0 0 0,0 1-1 0 0,-1-1 1 0 0,1 1 0 0 0,-1 0-1 0 0,1 0 1 0 0,1 1 0 0 0,-1-1-409 0 0,6 2-1159 0 0,-1-1-62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2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5064 0 0,'0'0'389'0'0,"3"7"2796"0"0,14 28 214 0 0,-13-25-1310 0 0,0 0 0 0 0,2 0 0 0 0,8 14 0 0 0,-12-21-1814 0 0,0 0-1 0 0,0-1 1 0 0,1 0 0 0 0,-1 1 0 0 0,0-1-1 0 0,1 0 1 0 0,-1 0 0 0 0,1-1-1 0 0,0 1 1 0 0,0 0 0 0 0,0-1 0 0 0,0 0-1 0 0,0 0 1 0 0,0 0 0 0 0,0 0-1 0 0,5 1 1 0 0,-3-1-361 0 0,0-1 1 0 0,0 0-1 0 0,-1 0 0 0 0,1-1 0 0 0,0 1 1 0 0,-1-1-1 0 0,1 0 0 0 0,-1 0 0 0 0,1-1 1 0 0,-1 1-1 0 0,0-1 0 0 0,8-4 0 0 0,2-2-564 0 0,-1-1-1 0 0,17-15 0 0 0,10-6-106 0 0,-23 16 317 0 0,-11 11 286 0 0,-4 3 210 0 0,-12 8 629 0 0,-177 214 3335 0 0,181-214-4095 0 0,-76 117 631 0 0,72-107-1927 0 0,-7 21 0 0 0,10-21-6998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5064 0 0,'0'0'389'0'0,"9"-1"283"0"0,-4 0 1163 0 0,-1 0-1 0 0,1-1 1 0 0,0 1-1 0 0,-1-1 1 0 0,1 0-1 0 0,-1 0 1 0 0,8-6-1 0 0,-6 3-785 0 0,1 0 0 0 0,-2 0 0 0 0,1 0 0 0 0,6-9-1 0 0,2-5-908 0 0,-1-1-1 0 0,14-27 0 0 0,-17 29 947 0 0,-9 16-1074 0 0,0-1 0 0 0,0 1 1 0 0,-1 0-1 0 0,1 0 1 0 0,0 0-1 0 0,-1-1 1 0 0,1 1-1 0 0,-1 0 1 0 0,0-1-1 0 0,1 1 1 0 0,-1 0-1 0 0,-1-1 1 0 0,1-1-1 0 0,-1 3-3 0 0,0 1 0 0 0,-1 0 0 0 0,1-1 0 0 0,0 1-1 0 0,-1 0 1 0 0,1 0 0 0 0,0 0 0 0 0,-1 0 0 0 0,1 0 0 0 0,0 0 0 0 0,0 0-1 0 0,-1 1 1 0 0,-1 0 0 0 0,-2 2-11 0 0,0 0 0 0 0,0 1-1 0 0,0-1 1 0 0,0 1 0 0 0,1 0 0 0 0,0 1-1 0 0,0-1 1 0 0,0 1 0 0 0,0 0 0 0 0,1 0-1 0 0,0 0 1 0 0,0 0 0 0 0,-3 8-1 0 0,1-1 122 0 0,0 1-1 0 0,1 0 0 0 0,0 0 1 0 0,-3 26-1 0 0,7-35-77 0 0,0-1 1 0 0,-1 0-1 0 0,2 0 0 0 0,-1 0 1 0 0,0 0-1 0 0,0 0 0 0 0,1 0 1 0 0,0 0-1 0 0,0 0 0 0 0,0 0 1 0 0,0-1-1 0 0,0 1 0 0 0,0 0 1 0 0,1 0-1 0 0,-1-1 0 0 0,1 1 1 0 0,0-1-1 0 0,0 1 0 0 0,0-1 1 0 0,0 0-1 0 0,0 0 0 0 0,4 3 1 0 0,-3-2-46 0 0,1-1 0 0 0,-1 0 0 0 0,1 0 0 0 0,-1 0 0 0 0,1-1 1 0 0,0 1-1 0 0,-1-1 0 0 0,1 0 0 0 0,0 0 0 0 0,0 0 0 0 0,0-1 1 0 0,0 1-1 0 0,0-1 0 0 0,0 0 0 0 0,0 0 0 0 0,7-1 0 0 0,10-4-1490 0 0,28-8-1 0 0,-32 6 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62 3680 0 0,'0'0'284'0'0,"-12"-9"3828"0"0,10 5-3245 0 0,-1 1 1 0 0,1 0 0 0 0,-1 0-1 0 0,0 0 1 0 0,0 0 0 0 0,-1 1-1 0 0,1-1 1 0 0,-4-1 0 0 0,-8-5 873 0 0,13 7-1430 0 0,-1 0 1 0 0,0 0-1 0 0,0 0 1 0 0,0 1-1 0 0,0 0 1 0 0,0-1-1 0 0,0 1 1 0 0,0 0-1 0 0,-7-1 1 0 0,5 2-164 0 0,0 0 0 0 0,0 0 0 0 0,1 1 1 0 0,-1 0-1 0 0,0 0 0 0 0,0 0 0 0 0,0 0 1 0 0,1 0-1 0 0,-1 1 0 0 0,1 0 0 0 0,-1 0 0 0 0,1 1 1 0 0,0-1-1 0 0,0 1 0 0 0,0 0 0 0 0,0 0 1 0 0,0 0-1 0 0,0 0 0 0 0,1 1 0 0 0,-4 3 0 0 0,-1 3 77 0 0,1 0 0 0 0,0 0 0 0 0,0 1 1 0 0,1 0-1 0 0,0 0 0 0 0,-8 22 0 0 0,11-22-204 0 0,0 0 0 0 0,0 1 1 0 0,1 0-1 0 0,0 0 0 0 0,1 0 1 0 0,1 0-1 0 0,0 0 0 0 0,0 0 1 0 0,1 0-1 0 0,5 21 0 0 0,-6-31-21 0 0,1-1 1 0 0,-1 1-1 0 0,1 0 0 0 0,-1 0 0 0 0,1 0 0 0 0,0-1 1 0 0,0 1-1 0 0,0 0 0 0 0,0-1 0 0 0,0 1 0 0 0,0-1 1 0 0,0 1-1 0 0,0-1 0 0 0,1 0 0 0 0,-1 1 0 0 0,0-1 1 0 0,1 0-1 0 0,-1 0 0 0 0,1 0 0 0 0,0 0 0 0 0,-1 0 1 0 0,1 0-1 0 0,0-1 0 0 0,-1 1 0 0 0,1 0 0 0 0,0-1 1 0 0,0 1-1 0 0,0-1 0 0 0,0 0 0 0 0,-1 0 0 0 0,1 0 1 0 0,0 0-1 0 0,0 0 0 0 0,0 0 0 0 0,2 0 0 0 0,1-1-2 0 0,1-1 0 0 0,-1 1-1 0 0,0-1 1 0 0,0 0-1 0 0,0 0 1 0 0,0 0 0 0 0,0-1-1 0 0,-1 1 1 0 0,1-1 0 0 0,-1-1-1 0 0,5-3 1 0 0,7-9-21 0 0,-1 0-1 0 0,0-1 1 0 0,-1 0 0 0 0,12-23-1 0 0,19-39-4082 0 0,-34 62 2457 0 0,0 2-42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3680 0 0,'3'6'1180'0'0,"1"1"0"0"0,-1-1 1 0 0,1 1-1 0 0,-2 0 0 0 0,1-1 0 0 0,1 9 1 0 0,8 45 6167 0 0,-8-36-7629 0 0,6 45 1717 0 0,0 77-1 0 0,-2-28 716 0 0,-3-68-1223 0 0,-4-42-669 0 0,-2-9 3 0 0,-1-14-167 0 0,3 2 239 0 0,-1 0 0 0 0,-2-26 0 0 0,0-1 539 0 0,2 16-855 0 0,2-1 1 0 0,0 1-1 0 0,2 0 0 0 0,0 0 1 0 0,2 1-1 0 0,0-1 0 0 0,2 1 1 0 0,19-40-1 0 0,-21 52-18 0 0,-1 1 0 0 0,2 0 0 0 0,-1 0 0 0 0,2 1 0 0 0,-1 0 0 0 0,1 0 0 0 0,0 1 0 0 0,16-12 0 0 0,-23 19 22 0 0,0 0 0 0 0,1 0 0 0 0,-1 0 0 0 0,1 0 0 0 0,-1 1 0 0 0,1-1 0 0 0,0 0 0 0 0,-1 1-1 0 0,1-1 1 0 0,0 1 0 0 0,0 0 0 0 0,-1-1 0 0 0,1 1 0 0 0,0 0 0 0 0,0 0 0 0 0,-1 0 0 0 0,1 0 0 0 0,0 0 0 0 0,0 1 0 0 0,-1-1 0 0 0,1 0-1 0 0,0 1 1 0 0,-1 0 0 0 0,1-1 0 0 0,1 2 0 0 0,-1-1 12 0 0,0 0 0 0 0,0 1 0 0 0,-1-1 0 0 0,1 1 0 0 0,-1 0 0 0 0,1-1-1 0 0,-1 1 1 0 0,0 0 0 0 0,0 0 0 0 0,1 0 0 0 0,-1 0 0 0 0,0 0 0 0 0,-1 0 0 0 0,1 0 0 0 0,0 0 0 0 0,-1 0-1 0 0,1 0 1 0 0,-1 1 0 0 0,1 2 0 0 0,-1 1-3 0 0,0 1 0 0 0,0-1 0 0 0,-1 1-1 0 0,1-1 1 0 0,-1 1 0 0 0,-1-1 0 0 0,-3 13 0 0 0,-3 1 23 0 0,-11 21 1 0 0,-6 15 197 0 0,4-10-535 0 0,19-41-325 0 0,-1-1 0 0 0,0 0 0 0 0,0 0-1 0 0,-4 5 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2760 0 0,'3'-10'16946'0'0,"34"-26"-13743"0"0,-26 23-3007 0 0,-1 0 0 0 0,16-25 0 0 0,-22 32-237 0 0,-3 5 40 0 0,0 1-1 0 0,0-1 1 0 0,-1 0 0 0 0,1 0-1 0 0,0 0 1 0 0,0-1 0 0 0,-1 1 0 0 0,1 0-1 0 0,-1 0 1 0 0,1 0 0 0 0,-1 0-1 0 0,1-1 1 0 0,-1 1 0 0 0,0 0 0 0 0,1 0-1 0 0,-1-3 1 0 0,-1 3 44 0 0,1 2-6 0 0,-1-1 1 0 0,0 0 0 0 0,0 1-1 0 0,1-1 1 0 0,-1 0-1 0 0,0 1 1 0 0,0-1 0 0 0,1 1-1 0 0,-1-1 1 0 0,0 1 0 0 0,1 0-1 0 0,-1-1 1 0 0,1 1-1 0 0,-1 0 1 0 0,1-1 0 0 0,-1 1-1 0 0,1 0 1 0 0,0-1 0 0 0,-1 1-1 0 0,0 1 1 0 0,1 0 88 0 0,-12 18 271 0 0,2 0 1 0 0,1 1-1 0 0,1 0 1 0 0,0 1-1 0 0,2 0 1 0 0,0 0-1 0 0,-3 33 0 0 0,8-48-388 0 0,0-1-1 0 0,0 1 0 0 0,1 0 0 0 0,0-1 0 0 0,0 1 0 0 0,0 0 0 0 0,1-1 1 0 0,0 1-1 0 0,2 7 0 0 0,-2-13-143 0 0,-1-1 121 0 0,0 0 0 0 0,0 1 0 0 0,1-1 0 0 0,-1 0 0 0 0,0 0 0 0 0,0 0 0 0 0,0 0 0 0 0,1 1 0 0 0,-1-1 0 0 0,0 0 0 0 0,0 0 1 0 0,1 0-1 0 0,-1 0 0 0 0,0 0 0 0 0,0 0 0 0 0,1 0 0 0 0,-1 0 0 0 0,0 0 0 0 0,0 0 0 0 0,1 0 0 0 0,-1 0 0 0 0,0 0 0 0 0,1 0 0 0 0,-1 0 0 0 0,0 0 0 0 0,0 0 0 0 0,1 0 0 0 0,-1 0 0 0 0,1 0 0 0 0,8-2-325 0 0,-5 0-12 0 0,-1 1 0 0 0,0-1 0 0 0,1 0 0 0 0,-1 0 0 0 0,0-1 0 0 0,0 1 0 0 0,0 0 0 0 0,0-1 0 0 0,2-3 1 0 0,22-30-2823 0 0,-6 8 565 0 0,66-90-7046 0 0,-85 114 9779 0 0,0 0 0 0 0,0 0 0 0 0,0 1 0 0 0,0-1 0 0 0,0-6 0 0 0,0 5 997 0 0,-1-1 0 0 0,0 1 0 0 0,4-14 8483 0 0,-5 19-9468 0 0,10 9 1931 0 0,7 16-2292 0 0,-12-14 469 0 0,0 0-1 0 0,0 0 0 0 0,-1 1 0 0 0,-1 0 1 0 0,3 13-1 0 0,5 62 514 0 0,-6-41-934 0 0,-4-17 1107 0 0,-1-28 23 0 0,2-9-692 0 0,6-35 92 0 0,1 0-1 0 0,23-63 1 0 0,-24 83-408 0 0,-5 15-57 0 0,-1-1 1 0 0,2 1 0 0 0,-1 0-1 0 0,1 0 1 0 0,1 0 0 0 0,-1 1-1 0 0,8-9 1 0 0,-11 15-151 0 0,0 0 1 0 0,0 0-1 0 0,0 0 0 0 0,1 0 1 0 0,-1 1-1 0 0,0-1 0 0 0,1 0 1 0 0,-1 1-1 0 0,1-1 1 0 0,-1 1-1 0 0,0-1 0 0 0,1 1 1 0 0,-1-1-1 0 0,1 1 0 0 0,-1 0 1 0 0,1 0-1 0 0,-1 0 0 0 0,1 0 1 0 0,0 0-1 0 0,-1 0 1 0 0,1 1-1 0 0,-1-1 0 0 0,1 0 1 0 0,0 1-1 0 0,9 1-1702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15176 0 0,'-13'1'1613'0'0,"7"0"-1287"0"0,0 1 1 0 0,0 0-1 0 0,0 1 0 0 0,1 0 1 0 0,-1-1-1 0 0,1 2 1 0 0,-1-1-1 0 0,1 1 1 0 0,0 0-1 0 0,1 0 0 0 0,-1 0 1 0 0,1 0-1 0 0,-1 1 1 0 0,2 0-1 0 0,-8 10 0 0 0,7-9-117 0 0,0 1-1 0 0,1 0 0 0 0,0-1 0 0 0,0 1 0 0 0,0 0 0 0 0,1 0 1 0 0,0 1-1 0 0,1-1 0 0 0,0 0 0 0 0,0 1 0 0 0,0-1 1 0 0,1 1-1 0 0,0 7 0 0 0,0-13-189 0 0,0-1 1 0 0,0 1 0 0 0,1-1-1 0 0,-1 1 1 0 0,0 0-1 0 0,1-1 1 0 0,-1 1-1 0 0,1-1 1 0 0,-1 1-1 0 0,1-1 1 0 0,0 1 0 0 0,-1-1-1 0 0,1 0 1 0 0,0 1-1 0 0,0-1 1 0 0,0 0-1 0 0,0 1 1 0 0,0-1-1 0 0,0 0 1 0 0,1 0 0 0 0,-1 0-1 0 0,0 0 1 0 0,1 0-1 0 0,-1 0 1 0 0,0-1-1 0 0,1 1 1 0 0,-1 0-1 0 0,1-1 1 0 0,-1 1-1 0 0,1-1 1 0 0,-1 1 0 0 0,1-1-1 0 0,2 0 1 0 0,-1 0 36 0 0,1 0 1 0 0,-1 0-1 0 0,0-1 1 0 0,1 1-1 0 0,-1-1 1 0 0,0 0-1 0 0,0 0 1 0 0,0 0-1 0 0,0-1 1 0 0,0 1 0 0 0,0-1-1 0 0,0 0 1 0 0,0 1-1 0 0,-1-1 1 0 0,5-4-1 0 0,7-9 156 0 0,0-1 0 0 0,-1-1-1 0 0,20-31 1 0 0,-2 2-11 0 0,-19 29-201 0 0,-12 16 0 0 0,1 1 0 0 0,-1 0 0 0 0,0 0 0 0 0,0-1 0 0 0,0 1 0 0 0,1 0 0 0 0,-1 0 0 0 0,0-1 0 0 0,0 1 0 0 0,1 0 0 0 0,-1 0 0 0 0,0 0 0 0 0,1 0 0 0 0,-1-1 0 0 0,0 1 0 0 0,1 0 0 0 0,-1 0 0 0 0,0 0 0 0 0,0 0 0 0 0,1 0 0 0 0,-1 0 0 0 0,0 0 0 0 0,1 0 0 0 0,-1 0 0 0 0,1 0 0 0 0,-1 0 0 0 0,0 0 0 0 0,0 0 0 0 0,1 0 0 0 0,-1 0 0 0 0,0 0 0 0 0,1 0 0 0 0,-1 1 0 0 0,0-1 0 0 0,1 0 0 0 0,-1 0 0 0 0,0 0 0 0 0,0 0 0 0 0,1 1 0 0 0,-1-1 0 0 0,0 0 0 0 0,0 0 0 0 0,1 1 0 0 0,-1-1 0 0 0,0 0 0 0 0,0 0 0 0 0,0 1 0 0 0,1-1 0 0 0,-1 0 0 0 0,0 1 0 0 0,0-1 0 0 0,0 0 0 0 0,0 1 0 0 0,0-1 0 0 0,0 0 0 0 0,0 1 0 0 0,0-1 0 0 0,0 0 0 0 0,0 1 0 0 0,0-1 0 0 0,2 8 0 0 0,0-1 1 0 0,-1 0-1 0 0,0 1 0 0 0,-1-1 0 0 0,1 0 0 0 0,-2 11 0 0 0,1-2 13 0 0,0-15-78 0 0,0 1 1 0 0,0-1 0 0 0,0 1 0 0 0,0-1 0 0 0,1 1 0 0 0,-1-1 0 0 0,1 0 0 0 0,-1 1 0 0 0,1-1 0 0 0,1 3 0 0 0,2 0-2886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45 7368 0 0,'17'-45'12995'0'0,"-8"65"-9049"0"0,-8-7-3309 0 0,0-1 1 0 0,-1 1 0 0 0,-1 14 0 0 0,0 3-55 0 0,-11 112-318 0 0,1 1-41 0 0,11-124-207 0 0,-1-1-161 0 0,1-1 0 0 0,1 1 0 0 0,1 0 0 0 0,7 32 0 0 0,-8-33-727 0 0</inkml:trace>
  <inkml:trace contextRef="#ctx0" brushRef="#br0" timeOffset="1">12 305 19983 0 0,'-6'-1'1811'0'0,"0"0"932"0"0,21-4-666 0 0,-7 1-1914 0 0,1 1 1 0 0,-1 1-1 0 0,1-1 0 0 0,0 2 1 0 0,0-1-1 0 0,0 1 0 0 0,0 0 1 0 0,17 2-1 0 0,0 1-515 0 0,44 11-1 0 0,-42-6-2527 0 0,36 2-1 0 0,-44-6 550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3680 0 0,'0'0'284'0'0,"-23"11"5317"0"0,21-10-4822 0 0,0-1-1 0 0,0 1 1 0 0,0 0 0 0 0,0 0-1 0 0,0 0 1 0 0,0 0 0 0 0,0 1-1 0 0,1-1 1 0 0,-1 0-1 0 0,0 1 1 0 0,-2 3 0 0 0,-6 6 760 0 0,6-7-895 0 0,0 1 0 0 0,0 1 0 0 0,0-1 0 0 0,-4 7 1 0 0,-3 7 183 0 0,9-15-664 0 0,0-1 0 0 0,-1 1 0 0 0,2-1 0 0 0,-1 1 0 0 0,0 0 0 0 0,1-1 0 0 0,0 1 0 0 0,-1 4 0 0 0,-3 6 339 0 0,5-13-428 0 0,-1 1-1 0 0,0 0 1 0 0,0-1 0 0 0,1 1 0 0 0,-1 0 0 0 0,1 0-1 0 0,0 0 1 0 0,0-1 0 0 0,-1 1 0 0 0,1 0 0 0 0,0 0-1 0 0,0 0 1 0 0,1-1 0 0 0,-1 3 0 0 0,1-3-61 0 0,-1 0 0 0 0,0 0 0 0 0,0-1 1 0 0,1 1-1 0 0,-1 0 0 0 0,1 0 0 0 0,-1-1 1 0 0,1 1-1 0 0,-1 0 0 0 0,1-1 0 0 0,0 1 0 0 0,-1-1 1 0 0,1 1-1 0 0,0 0 0 0 0,-1-1 0 0 0,1 1 0 0 0,0-1 1 0 0,-1 0-1 0 0,1 1 0 0 0,0-1 0 0 0,0 0 1 0 0,0 1-1 0 0,-1-1 0 0 0,1 0 0 0 0,0 0 0 0 0,0 0 1 0 0,0 0-1 0 0,0 0 0 0 0,0 0 0 0 0,-1 0 0 0 0,1 0 1 0 0,0 0-1 0 0,0 0 0 0 0,0 0 0 0 0,0 0 1 0 0,1-1-1 0 0,1 0-35 0 0,-1-1 0 0 0,1 1 0 0 0,0 0-1 0 0,-1-1 1 0 0,1 1 0 0 0,-1-1 0 0 0,3-3 0 0 0,10-10-2497 0 0,22-28 0 0 0,-24 27 686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15608 0 0,'0'0'1409'0'0,"-6"17"185"0"0,5-11-720 0 0,1 0-1 0 0,-1 0 0 0 0,0 0 1 0 0,0 0-1 0 0,-3 8 0 0 0,3-9-642 0 0,0 0-1 0 0,0 0 1 0 0,0 0 0 0 0,1 0-1 0 0,-1 6 1 0 0,1 11 509 0 0,-2 12 333 0 0,0 12-189 0 0,1-33-513 0 0,0 0-1 0 0,1 1 0 0 0,2 13 0 0 0,-2-22-16 0 0,14-13 647 0 0,-11 1-763 0 0,-1 1 1 0 0,1-1-1 0 0,1-12 0 0 0,4-7-240 0 0,-1 1 2 0 0,-6 20 0 0 0,0 1 0 0 0,0-1 0 0 0,1 1 0 0 0,-1-1 0 0 0,1 1 0 0 0,0-1 0 0 0,3-3 0 0 0,1 0 0 0 0,-1 0 0 0 0,1 1 0 0 0,1-1 0 0 0,-1 2 0 0 0,1-1 0 0 0,0 1 0 0 0,1 0 0 0 0,-1 0 0 0 0,13-6 0 0 0,-18 11-13 0 0,0 0 0 0 0,-1 0 1 0 0,1 1-1 0 0,0-1 0 0 0,0 1 0 0 0,0-1 0 0 0,0 1 1 0 0,0 0-1 0 0,-1 0 0 0 0,1 0 0 0 0,0 0 0 0 0,0 0 1 0 0,0 0-1 0 0,0 0 0 0 0,0 1 0 0 0,0-1 0 0 0,-1 1 0 0 0,1-1 1 0 0,0 1-1 0 0,0 0 0 0 0,-1 0 0 0 0,1 0 0 0 0,0 0 1 0 0,-1 0-1 0 0,1 0 0 0 0,-1 0 0 0 0,1 0 0 0 0,1 3 1 0 0,2 2-954 0 0,0 0 1 0 0,0 1-1 0 0,-1 0 1 0 0,1 0 0 0 0,2 9-1 0 0,-6-16 844 0 0,5 12-2528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2304 0 0,'2'-6'200'0'0,"-1"5"423"0"0,0 0 0 0 0,0-1 0 0 0,-1 1 0 0 0,1-1 0 0 0,-1 1 0 0 0,0-1 0 0 0,1 0 0 0 0,-1 1 0 0 0,0-1 0 0 0,0 1 0 0 0,0-1 0 0 0,0-2 0 0 0,0-6 3580 0 0,5-19 8966 0 0,-2 32-13052 0 0,0 1 1 0 0,-1 0-1 0 0,1 0 0 0 0,-1 0 1 0 0,0 0-1 0 0,0 0 0 0 0,0 0 0 0 0,0 1 1 0 0,-1-1-1 0 0,2 9 0 0 0,1 7 169 0 0,0 25 0 0 0,-2-18-69 0 0,10 150 840 0 0,-3-46-376 0 0,3 61-306 0 0,-11-184-375 0 0,-2-6-2 0 0,1-1 1 0 0,0 0-1 0 0,1 1 1 0 0,-1-1 0 0 0,0 0-1 0 0,0 0 1 0 0,0 1-1 0 0,1-1 1 0 0,-1 0-1 0 0,1 2 1 0 0,0-2-79 0 0,-15-7-6440 0 0,8 0 4240 0 0,-2-2-432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89 19151 0 0,'-10'-5'878'0'0,"8"4"442"0"0,17-12 2810 0 0,-5 9-3415 0 0,1 0 0 0 0,0 0-1 0 0,0 0 1 0 0,15-1 0 0 0,50-5 488 0 0,-30 4-503 0 0,65-3-173 0 0,-13 1-187 0 0,-92 7-321 0 0,14-1 11 0 0,-18 2-191 0 0,-14-13-4920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45 3224 0 0,'-8'0'1044'0'0,"-4"-5"4674"0"0,8 1-4289 0 0,0 1-1 0 0,0 0 0 0 0,-1 0 0 0 0,1 0 1 0 0,-8-3-1 0 0,5 2-923 0 0,0 1 1 0 0,-1 1-1 0 0,1 0 1 0 0,-1 0-1 0 0,1 0 1 0 0,-9 0-1 0 0,9 1-368 0 0,0 1 0 0 0,0 1 0 0 0,0 0 0 0 0,0 0 0 0 0,0 0 0 0 0,0 0 0 0 0,0 1 0 0 0,0 1 0 0 0,1-1 0 0 0,-1 1 0 0 0,1 0 0 0 0,0 0 0 0 0,0 1 0 0 0,0 0 0 0 0,0 0 0 0 0,0 0 0 0 0,1 1 0 0 0,0 0 0 0 0,0 0 0 0 0,0 0 0 0 0,-6 9 0 0 0,2-1-44 0 0,1 1 0 0 0,0-1 0 0 0,0 1 0 0 0,2 1 0 0 0,0-1 0 0 0,0 1 1 0 0,1 0-1 0 0,-4 26 0 0 0,6-22 25 0 0,1 0 0 0 0,1 0 0 0 0,1 22 0 0 0,0-31-37 0 0,1 0 1 0 0,1 0 0 0 0,-1 0-1 0 0,2 0 1 0 0,0 0 0 0 0,0 0-1 0 0,7 15 1 0 0,-8-22-49 0 0,0 1 0 0 0,0-1 0 0 0,0 0 0 0 0,0 0 0 0 0,0 0 0 0 0,1 0 0 0 0,-1 0 0 0 0,1-1 0 0 0,0 1 0 0 0,0-1 0 0 0,0 1 0 0 0,0-1 0 0 0,0 0 1 0 0,0-1-1 0 0,1 1 0 0 0,-1 0 0 0 0,1-1 0 0 0,-1 0 0 0 0,1 0 0 0 0,-1 0 0 0 0,1 0 0 0 0,0 0 0 0 0,0-1 0 0 0,-1 1 0 0 0,1-1 0 0 0,0 0 0 0 0,0-1 0 0 0,-1 1 0 0 0,1 0 0 0 0,0-1 0 0 0,-1 0 0 0 0,1 0 0 0 0,0 0 0 0 0,-1-1 0 0 0,1 1 0 0 0,-1-1 0 0 0,0 1 0 0 0,5-4 0 0 0,2-2 29 0 0,0 0 0 0 0,-1 0-1 0 0,0-1 1 0 0,0-1 0 0 0,-1 1-1 0 0,0-1 1 0 0,-1-1 0 0 0,0 1 0 0 0,0-1-1 0 0,-1 0 1 0 0,0-1 0 0 0,-1 1 0 0 0,0-1-1 0 0,4-15 1 0 0,0-6-23 0 0,-1 1 0 0 0,-2-2 1 0 0,5-64-1 0 0,-11 88-448 0 0,0-1-1 0 0,-3-15 1 0 0,1-8-4011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7168 0 0,'0'5'8954'0'0,"1"-11"-8399"0"0,0 1 0 0 0,1 0 0 0 0,-1 1 0 0 0,1-1 0 0 0,1 0 0 0 0,4-8 0 0 0,-3 6-83 0 0,29-44 1360 0 0,-14 13-1014 0 0,2 0 0 0 0,32-43 0 0 0,-23 46-632 0 0,-29 39-210 0 0,-1 0 1 0 0,1-1-1 0 0,-1 1 0 0 0,0 0 0 0 0,-1 0 0 0 0,0 5 1 0 0,-32 112-451 0 0,22-74 402 0 0,11-47 72 0 0,0 0 1 0 0,0 0-1 0 0,0 0 0 0 0,0 0 0 0 0,0 0 0 0 0,1 0 0 0 0,-1 0 1 0 0,0 0-1 0 0,0 0 0 0 0,0 0 0 0 0,0 0 0 0 0,0-1 0 0 0,1 1 1 0 0,-1 0-1 0 0,0 1 0 0 0,0-1 0 0 0,0 0 0 0 0,0 0 0 0 0,0 0 1 0 0,1 0-1 0 0,-1 0 0 0 0,0 0 0 0 0,0 0 0 0 0,0 0 0 0 0,0 0 1 0 0,0 0-1 0 0,0 0 0 0 0,1 0 0 0 0,-1 0 0 0 0,0 0 0 0 0,0 0 1 0 0,0 1-1 0 0,0-1 0 0 0,0 0 0 0 0,0 0 0 0 0,0 0 0 0 0,0 0 1 0 0,0 0-1 0 0,1 0 0 0 0,-1 1 0 0 0,0-1 0 0 0,0 0 0 0 0,0 0 1 0 0,0 0-1 0 0,0 0 0 0 0,0 0 0 0 0,0 0 0 0 0,0 1 0 0 0,0-1 1 0 0,0 0-1 0 0,0 0 0 0 0,0 0 0 0 0,0 0 0 0 0,0 1 0 0 0,0-1 1 0 0,0 0-1 0 0,0 0 0 0 0,0 0 0 0 0,0 0 0 0 0,-1 0 0 0 0,1 0 1 0 0,0 1-1 0 0,0-1 0 0 0,0 0 0 0 0,0 0 0 0 0,0 0 0 0 0,7-5 38 0 0,-7 5-33 0 0,10-13 65 0 0,0 0 0 0 0,-1-1 0 0 0,8-14 1 0 0,-8 12 46 0 0,0 1 1 0 0,14-17 0 0 0,-18 27-65 0 0,-1-1 0 0 0,2 1 0 0 0,-1 0 0 0 0,0 0 0 0 0,1 0 0 0 0,0 1 0 0 0,0 0 1 0 0,10-5-1 0 0,-16 9-60 0 0,1 0 0 0 0,-1 0 0 0 0,1 0 0 0 0,-1 0 1 0 0,1 0-1 0 0,-1 0 0 0 0,1 0 0 0 0,-1 0 0 0 0,1 0 0 0 0,-1 1 1 0 0,1-1-1 0 0,-1 0 0 0 0,1 0 0 0 0,-1 1 0 0 0,1-1 1 0 0,-1 0-1 0 0,1 0 0 0 0,-1 1 0 0 0,0-1 0 0 0,1 1 1 0 0,-1-1-1 0 0,0 0 0 0 0,1 1 0 0 0,-1-1 0 0 0,0 1 1 0 0,1-1-1 0 0,-1 1 0 0 0,0-1 0 0 0,0 1 0 0 0,1 0 1 0 0,7 19 22 0 0,-7-15-27 0 0,4 7 65 0 0,0 0 0 0 0,-2-1 0 0 0,5 24 0 0 0,-7-32-63 0 0,0 0 0 0 0,0 0 0 0 0,0 0 0 0 0,0 0 0 0 0,0 0 0 0 0,1 0 0 0 0,-1 0 0 0 0,1 0 0 0 0,0-1 0 0 0,-1 1 0 0 0,4 2 0 0 0,-4-5-81 0 0,-1 1-240 0 0,0-1 294 0 0,1 1 0 0 0,-1-1 0 0 0,1 1 0 0 0,-1-1 0 0 0,0 1 0 0 0,1-1 0 0 0,-1 0 0 0 0,1 1 0 0 0,-1-1 0 0 0,1 0 0 0 0,-1 0 0 0 0,1 1 0 0 0,-1-1 0 0 0,1 0 0 0 0,0 0 0 0 0,-1 0 0 0 0,1 1 0 0 0,-1-1 0 0 0,1 0 0 0 0,0 0 0 0 0,13 2-1602 0 0,-7-3 716 0 0,0 0 1 0 0,0 0 0 0 0,9-2-1 0 0,6-2-1042 0 0,28 0 1707 0 0,1 3 3766 0 0,-48 2-3308 0 0,0 0-1 0 0,1-1 0 0 0,-1 1 0 0 0,1-1 1 0 0,-1 0-1 0 0,0 0 0 0 0,0 0 1 0 0,0 0-1 0 0,1 0 0 0 0,-1-1 0 0 0,0 0 1 0 0,0 1-1 0 0,-1-1 0 0 0,1 0 0 0 0,0 0 1 0 0,2-3-1 0 0,1-2 79 0 0,0 1 0 0 0,-1-1 0 0 0,0 0 0 0 0,8-16 0 0 0,-11 21-238 0 0,-1-1 1 0 0,1 0-1 0 0,-1 0 0 0 0,0 1 0 0 0,0-1 0 0 0,0 0 0 0 0,0 0 0 0 0,-1 0 1 0 0,1 0-1 0 0,-1 0 0 0 0,0 0 0 0 0,1 0 0 0 0,-1 0 0 0 0,-1 0 0 0 0,1 0 1 0 0,0 0-1 0 0,-1 0 0 0 0,0 0 0 0 0,0 0 0 0 0,-1-3 0 0 0,2 5-30 0 0,-1 0-1 0 0,1 0 1 0 0,-1 1-1 0 0,1-1 1 0 0,-1 1-1 0 0,1-1 1 0 0,-1 0-1 0 0,1 1 1 0 0,-1-1-1 0 0,0 1 1 0 0,1 0-1 0 0,-1-1 1 0 0,0 1-1 0 0,0-1 1 0 0,1 1-1 0 0,-1 0 1 0 0,0 0-1 0 0,0-1 1 0 0,1 1-1 0 0,-1 0 1 0 0,0 0-1 0 0,0 0 1 0 0,0 0-1 0 0,1 0 1 0 0,-1 0-1 0 0,0 0 1 0 0,0 0-1 0 0,0 0 1 0 0,1 0-1 0 0,-1 1 1 0 0,0-1 0 0 0,0 0-1 0 0,0 0 1 0 0,1 1-1 0 0,-1-1 1 0 0,0 1-1 0 0,1-1 1 0 0,-1 0-1 0 0,0 1 1 0 0,1-1-1 0 0,-2 2 1 0 0,-1 1-13 0 0,-1 0 0 0 0,1 0 1 0 0,0 0-1 0 0,0 0 1 0 0,-5 8-1 0 0,2-3-71 0 0,1 1 0 0 0,0 0-1 0 0,1 1 1 0 0,-1-1 0 0 0,2 1 0 0 0,-3 10-1 0 0,5-17 71 0 0,0-1 0 0 0,1 1 0 0 0,-1 0 0 0 0,1 0 0 0 0,0 0 0 0 0,0 0 0 0 0,0 0 0 0 0,0 0 0 0 0,0 0 0 0 0,1 0 0 0 0,-1-1 0 0 0,1 1 0 0 0,0 0 0 0 0,0 0 0 0 0,0-1 0 0 0,0 1 0 0 0,1 0 0 0 0,-1-1 0 0 0,0 1-1 0 0,1-1 1 0 0,0 1 0 0 0,0-1 0 0 0,0 0 0 0 0,0 0 0 0 0,4 4 0 0 0,-2-4-69 0 0,0 1-1 0 0,0-1 1 0 0,0 0 0 0 0,0 0-1 0 0,0 0 1 0 0,0-1-1 0 0,1 1 1 0 0,-1-1 0 0 0,0 0-1 0 0,1-1 1 0 0,-1 1 0 0 0,7 0-1 0 0,17-2-7410 0 0,-16-1 92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13392 0 0,'0'0'1209'0'0,"9"-8"2984"0"0,-8 8-4075 0 0,-1-1-1 0 0,1 1 1 0 0,-1 0-1 0 0,1 0 1 0 0,-1-1-1 0 0,1 1 1 0 0,0 0 0 0 0,-1 0-1 0 0,1 0 1 0 0,-1 0-1 0 0,1 0 1 0 0,-1 0-1 0 0,1 0 1 0 0,-1 0-1 0 0,1 0 1 0 0,-1 0 0 0 0,1 0-1 0 0,-1 0 1 0 0,1 0-1 0 0,0 1 1 0 0,-1-1-1 0 0,1 0 1 0 0,-1 0-1 0 0,0 1 1 0 0,2-1 0 0 0,10 14 1458 0 0,3 20-405 0 0,-6-4-831 0 0,0 1 0 0 0,4 39 0 0 0,2 66-380 0 0,2 11 77 0 0,-13-93 585 0 0,-1-13-80 0 0,-2-23-374 0 0,-2-12 6 0 0,-2-12 304 0 0,-7-24-414 0 0,1 0-1 0 0,1-1 1 0 0,2 0-1 0 0,-3-48 1 0 0,8 55-92 0 0,1 0 1 0 0,1 0-1 0 0,1 0 1 0 0,2 0-1 0 0,0 0 1 0 0,12-36-1 0 0,-10 40 276 0 0,2 0 0 0 0,0 0-1 0 0,22-35 1 0 0,-26 48-178 0 0,1 0 0 0 0,0 0 0 0 0,0 1-1 0 0,1 0 1 0 0,0 0 0 0 0,0 0 0 0 0,1 1 0 0 0,-1 0 0 0 0,1 0 0 0 0,0 0-1 0 0,0 1 1 0 0,16-6 0 0 0,-18 8-17 0 0,0 0-1 0 0,0 0 0 0 0,0 1 1 0 0,1 0-1 0 0,-1 0 1 0 0,0 1-1 0 0,1-1 1 0 0,-1 1-1 0 0,0 0 1 0 0,1 1-1 0 0,5 0 0 0 0,-8 0-26 0 0,0 0 0 0 0,0 0-1 0 0,0 0 1 0 0,-1 0 0 0 0,1 1-1 0 0,-1-1 1 0 0,1 1 0 0 0,-1 0 0 0 0,1-1-1 0 0,-1 1 1 0 0,0 0 0 0 0,0 0-1 0 0,0 1 1 0 0,0-1 0 0 0,0 0-1 0 0,-1 1 1 0 0,1-1 0 0 0,-1 1-1 0 0,1-1 1 0 0,-1 1 0 0 0,0 0-1 0 0,1 2 1 0 0,1 5 31 0 0,-1 0 1 0 0,0 0-1 0 0,0 1 0 0 0,-1-1 0 0 0,0 0 1 0 0,-1 0-1 0 0,0 1 0 0 0,-1-1 1 0 0,0 0-1 0 0,0 1 0 0 0,-1-1 0 0 0,-5 14 1 0 0,5-17-153 0 0,0-1 1 0 0,0 0 0 0 0,-1 0-1 0 0,0 0 1 0 0,0 0 0 0 0,0 0 0 0 0,-1-1-1 0 0,0 1 1 0 0,0-1 0 0 0,-1 0-1 0 0,1 0 1 0 0,-1-1 0 0 0,0 1-1 0 0,0-1 1 0 0,-1 0 0 0 0,1 0-1 0 0,-1-1 1 0 0,0 0 0 0 0,0 0-1 0 0,-8 3 1 0 0,11-5-344 0 0,-1 0 1 0 0,1-1-1 0 0,-1 1 1 0 0,0-1-1 0 0,1 0 0 0 0,-1 0 1 0 0,1 0-1 0 0,-1-1 1 0 0,0 1-1 0 0,1-1 0 0 0,-1 0 1 0 0,1 0-1 0 0,-7-2 1 0 0,0-3-8228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1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2760 0 0,'13'-22'24515'0'0,"-6"28"-24472"0"0,-1 0 247 0 0,-1 1-1 0 0,0 0 1 0 0,0 1 0 0 0,-1-1 0 0 0,0 1 0 0 0,0 0 0 0 0,4 15-1 0 0,-4-9-75 0 0,-1 0-1 0 0,0-1 0 0 0,-1 1 1 0 0,0 19-1 0 0,-4 58 455 0 0,2-88-649 0 0,-13 178 711 0 0,11-163-708 0 0,1-6-9 0 0,0 0 0 0 0,-1 0 0 0 0,0-1 0 0 0,-5 15 0 0 0,7-24-38 0 0,-1-1-1 0 0,1 1 1 0 0,-1-1-1 0 0,0 1 1 0 0,0-1-1 0 0,0 1 1 0 0,0-1 0 0 0,0 0-1 0 0,0 1 1 0 0,0-1-1 0 0,-1 0 1 0 0,1 0-1 0 0,-3 2 1 0 0,3-3-383 0 0,-2-13-2164 0 0,3 6 716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2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22 8032 0 0,'0'0'365'0'0,"0"-1"-4"0"0,-12-9 3571 0 0,11 10-3575 0 0,0-1 0 0 0,1 0 0 0 0,-1 0 0 0 0,0 1 1 0 0,0-1-1 0 0,0 0 0 0 0,0 1 0 0 0,1-1 1 0 0,-1 1-1 0 0,0-1 0 0 0,0 1 0 0 0,0-1 0 0 0,0 1 1 0 0,0 0-1 0 0,0 0 0 0 0,0-1 0 0 0,-1 1 1 0 0,-1 0-1 0 0,-9 0 656 0 0,8-1-729 0 0,1 1-1 0 0,-1 0 1 0 0,0 0-1 0 0,1 0 0 0 0,-1 1 1 0 0,1-1-1 0 0,-1 1 1 0 0,0 0-1 0 0,-3 1 1 0 0,-10 6 66 0 0,0 1 0 0 0,0 0 1 0 0,1 1-1 0 0,0 1 1 0 0,1 1-1 0 0,0 0 1 0 0,1 0-1 0 0,1 2 1 0 0,0 0-1 0 0,0 0 0 0 0,-10 17 1 0 0,19-24-298 0 0,1 1 1 0 0,-1 0-1 0 0,1-1 1 0 0,1 1 0 0 0,-1 0-1 0 0,2 0 1 0 0,-1 0-1 0 0,1 1 1 0 0,0-1-1 0 0,0 0 1 0 0,1 1-1 0 0,1-1 1 0 0,-1 0 0 0 0,1 0-1 0 0,0 1 1 0 0,1-1-1 0 0,0 0 1 0 0,4 8-1 0 0,-4-9 6 0 0,0 0-1 0 0,1-1 0 0 0,0 0 1 0 0,0 1-1 0 0,0-1 0 0 0,1-1 1 0 0,0 1-1 0 0,0 0 0 0 0,0-1 1 0 0,1 0-1 0 0,0 0 1 0 0,0 0-1 0 0,0-1 0 0 0,1 1 1 0 0,0-1-1 0 0,-1-1 0 0 0,1 1 1 0 0,1-1-1 0 0,-1 0 0 0 0,0 0 1 0 0,13 3-1 0 0,-14-5-35 0 0,-1-1 1 0 0,1 1-1 0 0,-1-1 0 0 0,1 0 0 0 0,-1 0 0 0 0,1-1 1 0 0,-1 1-1 0 0,1-1 0 0 0,-1 0 0 0 0,1 0 0 0 0,7-4 1 0 0,-6 2 8 0 0,1 0 1 0 0,-1-1 0 0 0,0 0 0 0 0,0 0 0 0 0,0-1 0 0 0,9-8 0 0 0,-1-2 29 0 0,-1-1 0 0 0,-1 0 1 0 0,0-1-1 0 0,12-24 0 0 0,-17 27-72 0 0,0-1 0 0 0,-1 1 0 0 0,-1-1 0 0 0,-1-1 0 0 0,4-21 0 0 0,6-80-3254 0 0,-9 87-408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5528 0 0,'0'0'985'0'0,"15"-3"10035"0"0,-13 3-10645 0 0,0 0-1 0 0,0 0 1 0 0,0 0 0 0 0,0 1 0 0 0,-1-1 0 0 0,1 0-1 0 0,0 1 1 0 0,0 0 0 0 0,0-1 0 0 0,-1 1-1 0 0,1 0 1 0 0,-1 0 0 0 0,1 0 0 0 0,0 0 0 0 0,1 2-1 0 0,0 0-141 0 0,-1 0 0 0 0,0-1 0 0 0,1 1 0 0 0,-1 0 0 0 0,-1 0 0 0 0,1 0 0 0 0,2 6 0 0 0,1 4-27 0 0,-2-1-1 0 0,1 1 1 0 0,1 20-1 0 0,0 24 308 0 0,-2-1-1 0 0,-6 67 1 0 0,1-88-403 0 0,-8 110 304 0 0,0-27 104 0 0,5-33 295 0 0,8-58-1031 0 0,-3-26 280 0 0,0-12 81 0 0,0-60-120 0 0,3 0 0 0 0,4 0 1 0 0,3 1-1 0 0,33-125 0 0 0,-39 181-23 0 0,1 1 0 0 0,0-1 0 0 0,1 1 0 0 0,1 1 0 0 0,0-1 0 0 0,0 1 0 0 0,2 0 0 0 0,-1 1 0 0 0,1 0 0 0 0,1 0 0 0 0,0 1 0 0 0,22-18 0 0 0,-26 24-44 0 0,5-4 214 0 0,20-11-1 0 0,-27 17-47 0 0,1 0 0 0 0,-1 1 0 0 0,0-1 0 0 0,1 1 0 0 0,-1 0-1 0 0,0 0 1 0 0,1 0 0 0 0,8 1 0 0 0,-8-1-60 0 0,1 1-1 0 0,0 1 1 0 0,0-1 0 0 0,0 1 0 0 0,0 0-1 0 0,7 3 1 0 0,-10-3-52 0 0,-1 0 0 0 0,0 0-1 0 0,0 0 1 0 0,0 0 0 0 0,0 1 0 0 0,0 0-1 0 0,0-1 1 0 0,-1 1 0 0 0,1 0 0 0 0,0-1 0 0 0,-1 1-1 0 0,1 0 1 0 0,-1 0 0 0 0,0 1 0 0 0,0-1-1 0 0,0 0 1 0 0,2 4 0 0 0,-1 0-10 0 0,0 0 0 0 0,-1 0 0 0 0,0 0 0 0 0,0 0 0 0 0,0 0 0 0 0,0 0 0 0 0,-1 1 0 0 0,0-1 0 0 0,0 0 0 0 0,-1 0 0 0 0,0 1 0 0 0,0-1 0 0 0,-3 8 0 0 0,2-6 0 0 0,-1 0 0 0 0,-1 0 0 0 0,1-1 0 0 0,-1 1 0 0 0,0-1 0 0 0,-1 0 0 0 0,0 0 0 0 0,0 0 0 0 0,-10 9 0 0 0,9-9-330 0 0,-1-1-1 0 0,0 0 1 0 0,0 0-1 0 0,-1-1 1 0 0,0 1 0 0 0,0-2-1 0 0,0 1 1 0 0,0-1-1 0 0,-1 0 1 0 0,0-1 0 0 0,0 0-1 0 0,0-1 1 0 0,0 0-1 0 0,0 0 1 0 0,-13 1 0 0 0,21-3 191 0 0,1 0 1 0 0,-1 0 0 0 0,1 0 0 0 0,0 0 0 0 0,-1 0 0 0 0,1 0 0 0 0,-1 0 0 0 0,1 0 0 0 0,-1 0 0 0 0,1 0 0 0 0,-1 0 0 0 0,1-1 0 0 0,0 1 0 0 0,-1 0 0 0 0,1 0 0 0 0,-1 0 0 0 0,1-1 0 0 0,0 1 0 0 0,-1 0 0 0 0,1 0 0 0 0,0-1 0 0 0,-1 1 0 0 0,1 0 0 0 0,0-1 0 0 0,-1 1 0 0 0,1 0 0 0 0,0-1-1 0 0,0 1 1 0 0,-1-1 0 0 0,1 1 0 0 0,0-1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2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19695 0 0,'8'-16'2203'0'0,"-7"14"-1939"0"0,0 0 0 0 0,0 0 0 0 0,-1 0 0 0 0,2 0-1 0 0,-1 0 1 0 0,0 0 0 0 0,0 0 0 0 0,1 0 0 0 0,-1 1 0 0 0,1-1 0 0 0,-1 1 0 0 0,1-1 0 0 0,0 1 0 0 0,3-3 0 0 0,1 1 124 0 0,0 1-1 0 0,0 0 1 0 0,0 1 0 0 0,0-1 0 0 0,0 1 0 0 0,0 0 0 0 0,8 0 0 0 0,45 2 847 0 0,-56-1-1206 0 0,0 0-1 0 0,0 1 1 0 0,1-1 0 0 0,-1 1-1 0 0,0-1 1 0 0,0 1-1 0 0,0 0 1 0 0,0 1 0 0 0,0-1-1 0 0,0 0 1 0 0,-1 1-1 0 0,1 0 1 0 0,0-1 0 0 0,-1 1-1 0 0,1 0 1 0 0,-1 0-1 0 0,0 1 1 0 0,3 2 0 0 0,-2-1-8 0 0,-1 0 0 0 0,1 1 1 0 0,-1-1-1 0 0,0 0 0 0 0,-1 1 1 0 0,1-1-1 0 0,-1 1 0 0 0,0-1 1 0 0,0 1-1 0 0,0-1 0 0 0,-1 7 1 0 0,0 5 21 0 0,0 0 0 0 0,-2 0-1 0 0,0 0 1 0 0,-1 0 0 0 0,0 0 0 0 0,-6 16 0 0 0,-47 123 509 0 0,41-117-466 0 0,11-30-102 0 0,0 0-1 0 0,1 0 1 0 0,0 1 0 0 0,0-1 0 0 0,1 1 0 0 0,0 0-1 0 0,1 0 1 0 0,-1 9 0 0 0,1-2 94 0 0,1-14-74 0 0,-1 1 0 0 0,1-1 0 0 0,0 0-1 0 0,0 1 1 0 0,0-1 0 0 0,0 1 0 0 0,0-1 0 0 0,1 0-1 0 0,-1 1 1 0 0,1-1 0 0 0,-1 0 0 0 0,1 1-1 0 0,0-1 1 0 0,0 0 0 0 0,0 0 0 0 0,0 0-1 0 0,0 0 1 0 0,1 0 0 0 0,-1 0 0 0 0,1 0 0 0 0,1 2-1 0 0,0-1-9 0 0,0-1-1 0 0,1 0 1 0 0,-1 0-1 0 0,0 0 1 0 0,1 0-1 0 0,-1-1 1 0 0,1 1-1 0 0,-1-1 1 0 0,1 0-1 0 0,0 0 1 0 0,-1 0 0 0 0,1 0-1 0 0,0-1 1 0 0,0 0-1 0 0,0 0 1 0 0,-1 0-1 0 0,1 0 1 0 0,0 0-1 0 0,0-1 1 0 0,0 0-1 0 0,3 0 1 0 0,10-4 97 0 0,0-1 1 0 0,-1 0-1 0 0,21-11 1 0 0,-23 10-54 0 0,9-4-157 0 0,24-11-708 0 0,-13 11-3090 0 0,-15 6-6055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0:3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2760 0 0,'0'0'1435'0'0,"9"-10"160"0"0,-2 4-1315 0 0,0 1 0 0 0,1 0 0 0 0,16-7 0 0 0,-2 1-14 0 0,-17 8-160 0 0,0 1-1 0 0,0 1 1 0 0,0-1 0 0 0,0 0 0 0 0,0 1-1 0 0,0 0 1 0 0,1 1 0 0 0,5-1 0 0 0,10 9 1622 0 0,16 6 68 0 0,-12-9-1433 0 0,1-1 0 0 0,-1 0 0 0 0,45-2 0 0 0,-36-3-315 0 0,34-7 0 0 0,19-1 8 0 0,41-3 24 0 0,-12 0 305 0 0,22 0-50 0 0,-11 11-227 0 0,-67 1-70 0 0,84-5 127 0 0,2 0 42 0 0,-13 11-81 0 0,-58-1-82 0 0,18-1-44 0 0,-35-2 0 0 0,-1 3 0 0 0,100 21 0 0 0,-104-16 0 0 0,0-1 0 0 0,107 2 0 0 0,50 1 0 0 0,-124-4 0 0 0,-55-6 9 0 0,222 14 290 0 0,-232-16-290 0 0,158 2 106 0 0,-32-1-93 0 0,27-2 42 0 0,352-14 570 0 0,-351 23-638 0 0,107 2-278 0 0,-4-26 473 0 0,-49 2-208 0 0,64 3 145 0 0,-164 7-143 0 0,270-17-237 0 0,-155 15 238 0 0,-84 5 15 0 0,-37 4 116 0 0,-24 1-1464 0 0,-76-4-3815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1:0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47 5760 0 0,'0'0'520'0'0,"-1"1"-427"0"0,-21 21 7274 0 0,22-24-6816 0 0,2-13 4220 0 0,67 31-4426 0 0,-54-13-186 0 0,0-2 0 0 0,0 1 0 0 0,0-2 0 0 0,27-3 0 0 0,-37 3-91 0 0,37-5 311 0 0,80-20 0 0 0,-38 6-93 0 0,-45 13-56 0 0,50-1-1 0 0,-83 7-203 0 0,37-5 93 0 0,17 1-35 0 0,260 14 759 0 0,-197 2-769 0 0,-51-4-16 0 0,10 2 34 0 0,61 2 271 0 0,3 0 20 0 0,-46-3-160 0 0,45 0 50 0 0,-17-4 49 0 0,-72-1 69 0 0,81-5 0 0 0,-86-4-98 0 0,1 0 65 0 0,74 1-1 0 0,-94 6-272 0 0,0-1 105 0 0,45 7-1 0 0,-58-6-61 0 0,1-1-1 0 0,-1 0 1 0 0,1-2 0 0 0,37-5-1 0 0,-12 1 43 0 0,42-3 222 0 0,73 1 440 0 0,-149 7-759 0 0,-1 1-33 0 0,0-2 0 0 0,-1 1-1 0 0,1-1 1 0 0,11-3 0 0 0,-15 4-29 0 0,16 3-1435 0 0,-22-8-1147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1:0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21 102 8032 0 0,'0'0'726'0'0,"-21"-1"13814"0"0,22 1-14459 0 0,-1 0-1 0 0,1-1 0 0 0,-1 1 1 0 0,1 0-1 0 0,0 0 1 0 0,-1 0-1 0 0,1 0 0 0 0,-1 0 1 0 0,1 0-1 0 0,-1 0 1 0 0,1 0-1 0 0,-1 1 0 0 0,1-1 1 0 0,-1 0-1 0 0,1 0 0 0 0,-1 0 1 0 0,1 0-1 0 0,-1 1 1 0 0,1-1-1 0 0,-1 0 0 0 0,0 1 1 0 0,1-1-1 0 0,-1 0 0 0 0,1 1 1 0 0,-1-1-1 0 0,1 1 1 0 0,1 0-43 0 0,0 1 0 0 0,-1-1 0 0 0,1 0 0 0 0,0 1 0 0 0,0-1-1 0 0,0 0 1 0 0,1-1 0 0 0,-1 1 0 0 0,0 0 0 0 0,0-1 0 0 0,0 1 0 0 0,1-1 0 0 0,-1 1 0 0 0,0-1 0 0 0,1 0 0 0 0,-1 0 0 0 0,0 0 0 0 0,4-1 0 0 0,1 1-5 0 0,65-6 1015 0 0,-68 6-991 0 0,0 0 1 0 0,0-1-1 0 0,-1 0 0 0 0,8-2 0 0 0,-8 2-23 0 0,0 0-1 0 0,0 0 1 0 0,-1 0 0 0 0,1 1-1 0 0,0-1 1 0 0,0 1 0 0 0,0 0-1 0 0,0 0 1 0 0,0 0 0 0 0,4 1-1 0 0,-3-1-5 0 0,-1 0-1 0 0,1 0 1 0 0,0-1-1 0 0,-1 1 1 0 0,1-1-1 0 0,0 0 1 0 0,5-1-1 0 0,12-3 70 0 0,3 4-29 0 0,0 1-1 0 0,0 1 0 0 0,0 0 0 0 0,29 8 0 0 0,-47-9-49 0 0,1 0-1 0 0,-1 1 0 0 0,13-3 0 0 0,-14 1-2 0 0,1 1 0 0 0,0 0 0 0 0,-1 0 0 0 0,1 0 0 0 0,10 2 0 0 0,-10-1 4 0 0,1 1 1 0 0,-1-1-1 0 0,1-1 0 0 0,0 1 0 0 0,-1-1 0 0 0,1 0 1 0 0,0-1-1 0 0,-1 1 0 0 0,14-4 0 0 0,-7 2 5 0 0,1 0-1 0 0,0 1 1 0 0,26 2 0 0 0,-22 0 2 0 0,29-3 1 0 0,-40 2-22 0 0,0 0 1 0 0,-1 0-1 0 0,1 0 0 0 0,0 1 1 0 0,11 3-1 0 0,-12-2-1 0 0,1-1 1 0 0,-1 0 0 0 0,1 0-1 0 0,-1-1 1 0 0,1 0-1 0 0,6 0 1 0 0,-6 0-5 0 0,-1 0 0 0 0,1 1 0 0 0,-1 0 0 0 0,0 0 0 0 0,0 0 0 0 0,1 1 0 0 0,-1 0 0 0 0,0 0 0 0 0,6 3 0 0 0,21 7 0 0 0,5 0 0 0 0,-25-7 9 0 0,0-2 0 0 0,0 0 1 0 0,0 0-1 0 0,0-1 0 0 0,26 1 0 0 0,-10-2 0 0 0,-7 0 27 0 0,0-2 1 0 0,1 0-1 0 0,39-9 0 0 0,-2 1 11 0 0,116-1 81 0 0,-79 16-64 0 0,-50-6-64 0 0,76-2 0 0 0,-10 2 0 0 0,-63-4 0 0 0,37-1 0 0 0,-9 1 0 0 0,-31 1 0 0 0,65-3 0 0 0,-60-2 0 0 0,-38 5 0 0 0,0 1 0 0 0,22-1 0 0 0,69-4 0 0 0,-36 2 0 0 0,-8 3 0 0 0,52-5 0 0 0,9-2 0 0 0,-83 6 0 0 0,0 2 0 0 0,64 7 0 0 0,68 17 0 0 0,-160-22 0 0 0,1-1 0 0 0,-1 1 0 0 0,14-3 0 0 0,-11 1 0 0 0,23 1 0 0 0,-14 1 0 0 0,37-4 0 0 0,-3 1 0 0 0,59-4 64 0 0,120-1-64 0 0,-234 7 0 0 0,34-3 0 0 0,67 4 0 0 0,-39 2 28 0 0,82-7 0 0 0,-88 2-20 0 0,288-12 56 0 0,-227 9-27 0 0,134-21 1 0 0,-164 13 92 0 0,162-2 1 0 0,-238 15-207 0 0,-7 0-92 0 0,0 0 1 0 0,0 0-1 0 0,0 0 0 0 0,10 3 0 0 0,3-1-2357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1:29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4 256 3224 0 0,'-3'-7'12386'0'0,"3"6"-12126"0"0,1 0 0 0 0,0-1-1 0 0,-1 1 1 0 0,1 0 0 0 0,0-1 0 0 0,0 1-1 0 0,0 0 1 0 0,0 0 0 0 0,0 0-1 0 0,0 0 1 0 0,0 0 0 0 0,1-1 0 0 0,0 1-146 0 0,-1 0 592 0 0,1 0-612 0 0,0-1 1 0 0,0 1-1 0 0,0 0 0 0 0,0 0 0 0 0,1 0 0 0 0,-1 1 0 0 0,0-1 0 0 0,1 0 0 0 0,-1 1 0 0 0,4-1 0 0 0,-3 1-49 0 0,8-1 19 0 0,0 0 0 0 0,0 0 1 0 0,12 2-1 0 0,19-1 491 0 0,89-18 317 0 0,-77 10-527 0 0,88-4 0 0 0,81 4 541 0 0,-125 4-922 0 0,68 3 115 0 0,59-4 306 0 0,-135 3-330 0 0,0-1 8 0 0,-8-1-53 0 0,42-7 44 0 0,111-16 288 0 0,-38 5-42 0 0,-71 15-205 0 0,-39 3-46 0 0,75-1-49 0 0,27-3 37 0 0,9-1 54 0 0,154-8-91 0 0,-116 18 0 0 0,47 0 286 0 0,-148-1-548 0 0,30-1 262 0 0,154 1 0 0 0,-254-1 14 0 0,8 0 55 0 0,-22 1-17 0 0,11 0 9 0 0,116 4 193 0 0,-27-2 398 0 0,-137-1-620 0 0,-4 0 11 0 0,1 0 1 0 0,-1 0 0 0 0,0-2-1 0 0,0 1 1 0 0,1-1 0 0 0,-1 0-1 0 0,16-5 1 0 0,-25 6-66 0 0,-1-1-1 0 0,1 1 1 0 0,-1-1 0 0 0,1 1-1 0 0,-1-1 1 0 0,1 1 0 0 0,-1-1-1 0 0,1 1 1 0 0,-1-1 0 0 0,1 1-1 0 0,-1-1 1 0 0,0 1 0 0 0,1-1-1 0 0,-1 0 1 0 0,0 1 0 0 0,1-1-1 0 0,-1 0 1 0 0,0 1 0 0 0,0-1-1 0 0,0 0 1 0 0,0 1 0 0 0,0-1-1 0 0,0 0 1 0 0,0 0 0 0 0,0 1-1 0 0,0-2 1 0 0,-4-17-2602 0 0,1 12 1144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1:3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2304 0 0,'0'0'2469'0'0,"-20"0"5534"0"0,18 2-7863 0 0,2-1-95 0 0,0-1 1 0 0,-1 1-1 0 0,1 0 1 0 0,-1-1-1 0 0,1 1 1 0 0,0 0-1 0 0,0-1 1 0 0,-1 1-1 0 0,1 0 1 0 0,0-1-1 0 0,0 1 1 0 0,0 0-1 0 0,0-1 1 0 0,0 1 0 0 0,0 0-1 0 0,0 0 1 0 0,0-1-1 0 0,0 1 1 0 0,0 1-1 0 0,0-1 14 0 0,0 0 1 0 0,0 0-1 0 0,0 0 0 0 0,0 0 0 0 0,1 1 1 0 0,-1-1-1 0 0,0 0 0 0 0,1 0 0 0 0,-1 0 1 0 0,1 0-1 0 0,-1 0 0 0 0,1 0 0 0 0,-1 0 1 0 0,1 0-1 0 0,0 0 0 0 0,-1 0 0 0 0,1-1 1 0 0,0 1-1 0 0,0 0 0 0 0,0 0 0 0 0,-1-1 1 0 0,1 1-1 0 0,2 1 0 0 0,1-1 96 0 0,-1 1 0 0 0,0-1 1 0 0,1 0-1 0 0,-1 0 0 0 0,5 1 0 0 0,-2-1 109 0 0,13 2 372 0 0,0-1-1 0 0,32 0 0 0 0,-19-1-169 0 0,158-6 1239 0 0,-122 1-1512 0 0,70 5 0 0 0,125 6-88 0 0,-116-4-10 0 0,81-9 672 0 0,-46-1 103 0 0,-8 11 121 0 0,97-2 53 0 0,-167-13-768 0 0,-89 9-224 0 0,-8 2-25 0 0,-5 0-94 0 0,-2 0-221 0 0,0 0-1 0 0,1 0 1 0 0,-1 0 0 0 0,1 0 0 0 0,-1 0 0 0 0,1 0-1 0 0,-1 0 1 0 0,1 0 0 0 0,-1 1 0 0 0,0-1 0 0 0,1 0-1 0 0,-1 0 1 0 0,1 0 0 0 0,-1 1 0 0 0,0-1-1 0 0,1 0 1 0 0,-1 0 0 0 0,0 1 0 0 0,2 1-1730 0 0,-2-2 1730 0 0,1 1 0 0 0,-1-1 0 0 0,0 1-1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3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93 7776 0 0,'-5'-5'13530'0'0,"14"-12"-11173"0"0,-6 14-2178 0 0,1 0 0 0 0,-1 0-1 0 0,1 1 1 0 0,0-1 0 0 0,0 1 0 0 0,-1 0-1 0 0,2 0 1 0 0,-1 1 0 0 0,0-1-1 0 0,7-1 1 0 0,5 0 65 0 0,27-2 0 0 0,-3 1 118 0 0,130-14 628 0 0,-95 12-740 0 0,38 1 80 0 0,-29 1-92 0 0,-5 6-17 0 0,-49-1-130 0 0,-13 0-37 0 0,179 1 620 0 0,-144-2-467 0 0,71 8 0 0 0,-88-4-165 0 0,50 5 128 0 0,132 7 204 0 0,-63-9-6 0 0,-103-6-268 0 0,73-4 361 0 0,-68-2-309 0 0,96 5-1 0 0,46 16 228 0 0,-164-15-297 0 0,259 3 661 0 0,-161-15-739 0 0,-125 10 23 0 0,19-1-199 0 0,-25 2-575 0 0,-2 1-230 0 0,-7 3-1881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9 288 11688 0 0,'-1'0'63'0'0,"1"0"0"0"0,0 0 1 0 0,-1 0-1 0 0,1 0 0 0 0,0 0 1 0 0,-1 0-1 0 0,1 0 0 0 0,0 0 1 0 0,0 0-1 0 0,-1 0 1 0 0,1 0-1 0 0,0 0 0 0 0,-1 0 1 0 0,1-1-1 0 0,0 1 0 0 0,-1 0 1 0 0,1 0-1 0 0,0 0 0 0 0,0-1 1 0 0,-1 1-1 0 0,1 0 0 0 0,0 0 1 0 0,0 0-1 0 0,0-1 0 0 0,-1 1 1 0 0,1 0-1 0 0,0 0 0 0 0,0-1 1 0 0,0 1-1 0 0,0 0 1 0 0,-1-1-1 0 0,3-12 1954 0 0,15-18 1183 0 0,-13 25-2637 0 0,13-23 1292 0 0,28-51 1242 0 0,-36 68-2607 0 0,-8 11-385 0 0,0 0-1 0 0,0 0 1 0 0,0 0-1 0 0,0-1 1 0 0,0 1-1 0 0,0 0 1 0 0,0-1 0 0 0,-1 1-1 0 0,1 0 1 0 0,0-3-1 0 0,0 5-90 0 0,-1 1 0 0 0,1 0 0 0 0,-1 0 0 0 0,1 0 0 0 0,0 0-1 0 0,0-1 1 0 0,2 4 0 0 0,3 10-21 0 0,-3-4 7 0 0,-1 0 0 0 0,2-1 0 0 0,-1 1 0 0 0,8 14 0 0 0,-11-25 25 0 0,1 1 0 0 0,-1 0-1 0 0,0-1 1 0 0,0 1 0 0 0,1 0-1 0 0,-1-1 1 0 0,0 1 0 0 0,1-1-1 0 0,-1 1 1 0 0,1-1 0 0 0,-1 1-1 0 0,1-1 1 0 0,-1 1 0 0 0,1-1 0 0 0,-1 1-1 0 0,1-1 1 0 0,-1 1 0 0 0,1-1-1 0 0,0 0 1 0 0,-1 1 0 0 0,1-1-1 0 0,-1 0 1 0 0,1 0 0 0 0,0 0-1 0 0,-1 1 1 0 0,1-1 0 0 0,0 0 0 0 0,-1 0-1 0 0,1 0 1 0 0,0 0 0 0 0,0 0-1 0 0,-1 0 1 0 0,1 0 0 0 0,1 0-1 0 0,-1-1 10 0 0,1 0-1 0 0,-1 0 1 0 0,1 0-1 0 0,-1 0 1 0 0,0 0-1 0 0,1 0 1 0 0,-1-1-1 0 0,0 1 0 0 0,1-2 1 0 0,0 1 67 0 0,2-3-68 0 0,0 0 0 0 0,-1 0-1 0 0,0 0 1 0 0,0 0 0 0 0,-1 0 0 0 0,1-1 0 0 0,-1 0-1 0 0,0 1 1 0 0,-1-1 0 0 0,2-6 0 0 0,-1-3-1146 0 0,1 0 1 0 0,-1-27 0 0 0,-2 17-1810 0 0,0 7-3390 0 0,0 6-305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1:3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83 3768 0 0,'0'0'168'0'0,"1"-12"2530"0"0,0 3-1542 0 0,1 0-1 0 0,6-13 0 0 0,-8 18-841 0 0,1 1 0 0 0,0 0 1 0 0,-1 0-1 0 0,0 0 0 0 0,0-5 0 0 0,0 5 101 0 0,0 2 225 0 0,-9-1 2600 0 0,8 2-3136 0 0,1 0 0 0 0,0 0 0 0 0,-1 0 0 0 0,1 0 0 0 0,0 0 1 0 0,-1 0-1 0 0,1 1 0 0 0,0-1 0 0 0,-1 0 0 0 0,1 0 0 0 0,0 1 1 0 0,0-1-1 0 0,-1 0 0 0 0,1 0 0 0 0,0 1 0 0 0,0-1 0 0 0,-1 0 1 0 0,1 1-1 0 0,0-1 0 0 0,0 0 0 0 0,0 1 0 0 0,0-1 0 0 0,-1 0 1 0 0,1 1-1 0 0,0-1 0 0 0,0 0 0 0 0,0 1 0 0 0,0-1 0 0 0,0 0 1 0 0,0 2-1 0 0,9 6 3505 0 0,-2-3-4286 0 0,-2-2 748 0 0,0-1-1 0 0,1 1 1 0 0,-1-1 0 0 0,0 0 0 0 0,1-1 0 0 0,-1 1 0 0 0,1-1 0 0 0,8 1 0 0 0,9 2 84 0 0,-7-1-46 0 0,0-1 0 0 0,1-1 0 0 0,-1 0 0 0 0,27-3 1 0 0,17 0 125 0 0,42 7 69 0 0,126 1 142 0 0,-38-9-270 0 0,93-3 186 0 0,-106 1 64 0 0,29-2 187 0 0,-126 3-292 0 0,112 10-1 0 0,-123-1 6 0 0,126-9 0 0 0,-174 2-316 0 0,0 1-1 0 0,0 1 1 0 0,0 2-1 0 0,0-1 1 0 0,0 2-1 0 0,0 1 1 0 0,35 11-1 0 0,-5 7-1074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3:4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29 603 3680 0 0,'0'0'2302'0'0,"0"-9"2150"0"0,1-10-1281 0 0,-6-40-1 0 0,-4-16-462 0 0,-5-60-936 0 0,13 123-1616 0 0,1 0 1 0 0,0 1-1 0 0,1-1 0 0 0,0 0 0 0 0,1 1 0 0 0,0-1 0 0 0,1 1 0 0 0,0 0 0 0 0,1 0 1 0 0,9-20-1 0 0,-9 25-156 0 0,0 1 1 0 0,0 0-1 0 0,0 0 1 0 0,0 0-1 0 0,1 0 1 0 0,0 1-1 0 0,0 0 1 0 0,0 0-1 0 0,1 0 1 0 0,-1 0-1 0 0,1 1 1 0 0,0 0-1 0 0,7-2 1 0 0,8-4 18 0 0,0 2 0 0 0,35-7 0 0 0,-4 5 79 0 0,1 2 0 0 0,0 3 0 0 0,0 2 0 0 0,75 6 0 0 0,-88-3 57 0 0,1-2 0 0 0,47-8 0 0 0,5 0 68 0 0,4 4-28 0 0,67-4 90 0 0,-18 9 41 0 0,-30 0-49 0 0,-46 2-60 0 0,113 4 1027 0 0,-172-7-1014 0 0,1 0-1 0 0,14-4 1 0 0,-14 3 28 0 0,-1 0 0 0 0,16 0 0 0 0,-19 2-149 0 0,-6 0-86 0 0,-1 0 1 0 0,1 0-1 0 0,-1 0 0 0 0,1 0 1 0 0,0 0-1 0 0,-1 0 0 0 0,1 1 1 0 0,-1-1-1 0 0,3 1 0 0 0,-1 0 0 0 0,1-1 0 0 0,-1 1 0 0 0,0-1 0 0 0,1 0-1 0 0,-1 0 1 0 0,0-1 0 0 0,1 1 0 0 0,-1-1-1 0 0,0 1 1 0 0,1-1 0 0 0,-1 0 0 0 0,5-2 0 0 0,17-4 104 0 0,29 5 532 0 0,-53 2-659 0 0,-1 0 0 0 0,1 0 0 0 0,0 1 0 0 0,0-1 0 0 0,0 1 0 0 0,0-1 0 0 0,-1 0 0 0 0,1 1 0 0 0,0 0 0 0 0,0-1 0 0 0,-1 1 0 0 0,1-1 0 0 0,-1 1 0 0 0,1 0 0 0 0,0-1 0 0 0,-1 1 0 0 0,1 0 0 0 0,-1 0 0 0 0,1 0 0 0 0,-1-1 0 0 0,0 1 0 0 0,1 0 0 0 0,-1 0 0 0 0,0 0 0 0 0,0 0 0 0 0,0 0 0 0 0,1-1 0 0 0,-1 1 0 0 0,0 0 0 0 0,0 2 0 0 0,0 0 0 0 0,15 82 311 0 0,-10-45-198 0 0,3-5-29 0 0,0 1-1 0 0,24 57 1 0 0,-30-86-278 0 0,4 10 575 0 0,-5 0-3128 0 0,-7-20-342 0 0,0-2 1343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3:5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85 248 1376 0 0,'-14'-8'340'0'0,"11"7"559"0"0,-1 0 1 0 0,1-1-1 0 0,0 0 1 0 0,0 0-1 0 0,-4-3 1 0 0,-22-24 3101 0 0,27 26-3715 0 0,0 1 231 0 0,1 0 0 0 0,-1 0 0 0 0,0 0 0 0 0,1 0 0 0 0,0-1 0 0 0,-1 1 0 0 0,1-1 1 0 0,0 1-1 0 0,0-1 0 0 0,-2-9 8398 0 0,23 8-7851 0 0,-15 2-894 0 0,0 0 1 0 0,0 0-1 0 0,0-1 1 0 0,-1 1-1 0 0,8-6 1 0 0,-6 4-53 0 0,0 0 0 0 0,0 0 1 0 0,12-4-1 0 0,-3 3-2 0 0,1 1 0 0 0,0 0 0 0 0,0 1 0 0 0,28-1 1 0 0,70 4 345 0 0,-54 1-301 0 0,12 2 46 0 0,130 24 1 0 0,-97-10-62 0 0,-58-10-55 0 0,-1-3 0 0 0,1-2 0 0 0,69-5 0 0 0,275-9 301 0 0,-190 10-235 0 0,290 14 222 0 0,-94 1-163 0 0,-147-11-354 0 0,78 0 277 0 0,1-17 244 0 0,-250 8-284 0 0,560-41 551 0 0,-625 47-637 0 0,306-23 165 0 0,-313 23-184 0 0,9-1 9 0 0,0 0-1 0 0,-1-1 1 0 0,1-1-1 0 0,-1 0 1 0 0,24-11-1 0 0,-33 11-202 0 0,1 0 0 0 0,-1-1 0 0 0,7-6 0 0 0,12-9-4194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1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74 3224 0 0,'-2'-1'510'0'0,"-2"0"536"0"0,-2-1 26 0 0,0 1-180 0 0,5 0-821 0 0,1 1 0 0 0,-1 0 0 0 0,0 0 0 0 0,1 0 0 0 0,-1 0 0 0 0,0-1 0 0 0,1 1 0 0 0,-1 0 0 0 0,0-1 0 0 0,1 1 0 0 0,-1 0 0 0 0,1-1 0 0 0,-1 1 0 0 0,0-1 0 0 0,0 0 16 0 0,1 1 1 0 0,-1-1-1 0 0,1 1 1 0 0,-1 0-1 0 0,0-1 1 0 0,1 1-1 0 0,-1 0 1 0 0,0-1-1 0 0,1 1 1 0 0,-1 0-1 0 0,0 0 1 0 0,0-1-1 0 0,1 1 1 0 0,-2 0-1 0 0,-12-2 1299 0 0,13 2-1256 0 0,0-1 0 0 0,0 1 0 0 0,0 0 0 0 0,-1-1 0 0 0,1 1 0 0 0,0 0 0 0 0,0 0 0 0 0,0 0 0 0 0,0 0 0 0 0,-1 0 0 0 0,1 0 0 0 0,0 0 0 0 0,0 1 0 0 0,-5 4 4853 0 0,6-5-4907 0 0,15 0 1262 0 0,26-4-1790 0 0,-30 3 1019 0 0,36-7-210 0 0,-32 4-265 0 0,-1 2 1 0 0,24-2 0 0 0,8-3 24 0 0,-9 3-49 0 0,21-1 19 0 0,15-1-13 0 0,2-1-31 0 0,-11 4 28 0 0,-39 1-22 0 0,-1 1 1 0 0,42 4-1 0 0,-30 2 90 0 0,0-1-1 0 0,1-2 1 0 0,66-5 0 0 0,-66-2-119 0 0,55-3 117 0 0,-32 9-84 0 0,2 6-53 0 0,17 0 62 0 0,-60-4-24 0 0,-1-1 0 0 0,0-1 1 0 0,0-1-1 0 0,0 0 0 0 0,20-3 0 0 0,5-3 215 0 0,64-1-1 0 0,-52 5-304 0 0,-36 2 47 0 0,-1 1-1 0 0,26 5 1 0 0,7 0 5 0 0,141-5 1944 0 0,12 1-1944 0 0,-69 2 0 0 0,-50-3 0 0 0,111 15 0 0 0,-146-11 0 0 0,1-3 0 0 0,57-4 0 0 0,-9 0 0 0 0,27 13 0 0 0,-56-3 0 0 0,-32-6 0 0 0,50-5 0 0 0,-11 0 0 0 0,-71 3 3 0 0,157 4 66 0 0,-61-5 1914 0 0,-32-2-1990 0 0,13 0 7 0 0,17-2 0 0 0,-19 5 0 0 0,-70 0 0 0 0,-11 2 0 0 0,6-3 0 0 0,8-2 0 0 0,-8 3 0 0 0,-1-1 0 0 0,1 0 0 0 0,0 1 0 0 0,1 2 0 0 0,-2-1 0 0 0,0 0 0 0 0,1-1 0 0 0,0 0 0 0 0,-3 0 0 0 0,7 8 0 0 0,0-5-2056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2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98 1840 0 0,'-12'-14'13922'0'0,"12"14"-13833"0"0,12-5 1861 0 0,16-3-474 0 0,35 1-56 0 0,162-14 1346 0 0,-34 9-2364 0 0,14 1 362 0 0,-121 9-636 0 0,215-8 1004 0 0,-150 10-286 0 0,-121 0-549 0 0,28 2 0 0 0,5 1 13 0 0,-53-3-286 0 0,6 0 176 0 0,-1 0 0 0 0,0-1 0 0 0,20-4 0 0 0,-33 5-236 0 0,1 0 0 0 0,-1 0 0 0 0,1 0 0 0 0,-1 0 0 0 0,1 0 0 0 0,-1 0 0 0 0,1 0 0 0 0,-1-1 0 0 0,1 1 0 0 0,-1 0 0 0 0,1 0 0 0 0,-1 0 0 0 0,1-1 1 0 0,-1 1-1 0 0,0 0 0 0 0,1-1 0 0 0,-1 1 0 0 0,0 0 0 0 0,1-1 0 0 0,-1 1 0 0 0,1-1 0 0 0,0 0-549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3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 4608 0 0,'-15'10'448'0'0,"-21"-4"7088"0"0,51-14-6080 0 0,-7 5-1029 0 0,-1 0 0 0 0,1 1 0 0 0,1 0 0 0 0,-1 0-1 0 0,15 0 1 0 0,45 2 564 0 0,-33 1-464 0 0,164 10 1459 0 0,-111-4-1300 0 0,293 25 410 0 0,-260-20-692 0 0,-7-1 302 0 0,145-4 0 0 0,-145-8-723 0 0,29-3 1222 0 0,-38 2-485 0 0,27-3-489 0 0,-111 3 262 0 0,-15 3-423 0 0,-1-2 0 0 0,1 1 0 0 0,-1-1 0 0 0,1 0 0 0 0,-1 0 0 0 0,0 0 0 0 0,1-1 0 0 0,6-3 0 0 0,-6 4-17 0 0,0-1-522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3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74 6912 0 0,'0'0'528'0'0,"-11"7"-127"0"0,-4-3 1660 0 0,-1-8 9787 0 0,27 2-10917 0 0,15-4 483 0 0,54-4 0 0 0,-14 3-988 0 0,185-25 454 0 0,-2 13-313 0 0,-163 15-398 0 0,140 5 372 0 0,-82 3-181 0 0,220 21 357 0 0,-230-12-207 0 0,99-1 715 0 0,-224-12-1179 0 0,-1 0 0 0 0,1 0 1 0 0,-1 0-1 0 0,1-1 0 0 0,-1-1 0 0 0,0 0 0 0 0,1 0 0 0 0,-1 0 0 0 0,0-1 0 0 0,0 0 0 0 0,-1-1 0 0 0,9-4 0 0 0,-10 5-27 0 0,0-5-83 0 0,-3 4 17 0 0,-3 3-389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3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108 151 2304 0 0,'-22'2'681'0'0,"18"-1"315"0"0,1 0-1 0 0,-1-1 1 0 0,0 1-1 0 0,0-1 1 0 0,1 0-1 0 0,-1-1 1 0 0,-7 0-1 0 0,-3-2 1212 0 0,13 3-1967 0 0,-1 0 0 0 0,0-1 1 0 0,0 1-1 0 0,1-1 0 0 0,-1 1 1 0 0,0-1-1 0 0,1 1 0 0 0,-1-1 1 0 0,1 0-1 0 0,-1 0 0 0 0,1 0 1 0 0,-1 0-1 0 0,1 0 0 0 0,-3-2 1 0 0,4 2-43 0 0,-1 1 0 0 0,0-1 0 0 0,0 1 0 0 0,1-1 0 0 0,-1 0 0 0 0,1 0 0 0 0,-1 1 0 0 0,1-1 0 0 0,-1 0 0 0 0,1 0 0 0 0,-1 0 0 0 0,1 0 0 0 0,-1 1 0 0 0,1-1 0 0 0,0-2 0 0 0,0 2-96 0 0,0 0 0 0 0,1 0-1 0 0,-1 0 1 0 0,0 0 0 0 0,1 0-1 0 0,-1 0 1 0 0,1 0-1 0 0,0 0 1 0 0,-1 0 0 0 0,1 0-1 0 0,0 0 1 0 0,0 1 0 0 0,-1-1-1 0 0,2-1 1 0 0,4-2 81 0 0,0-1-1 0 0,1 1 1 0 0,-1 0-1 0 0,1 1 1 0 0,0-1-1 0 0,-1 2 1 0 0,1-1 0 0 0,1 1-1 0 0,-1 0 1 0 0,15-3-1 0 0,15-4-125 0 0,-6 1 161 0 0,0 2 0 0 0,0 1-1 0 0,59-1 1 0 0,14-2 111 0 0,-31 1-35 0 0,84 2-1 0 0,73 14 624 0 0,-177-6-617 0 0,86 1 304 0 0,-137-5-581 0 0,-1 1 0 0 0,0 0 1 0 0,0 0-1 0 0,0-1 0 0 0,0 1 0 0 0,0 0 0 0 0,0-1 0 0 0,0 1 0 0 0,0-1 0 0 0,0 1 1 0 0,0-1-1 0 0,-1 0 0 0 0,1 1 0 0 0,0-1 0 0 0,0 0 0 0 0,0 1 0 0 0,-1-1 1 0 0,2-1-1 0 0,-2 1-36 0 0,1 1-1 0 0,-1-1 1 0 0,1 1 0 0 0,-1-1 0 0 0,0 1 0 0 0,1-1 0 0 0,-1 0 0 0 0,0 1 0 0 0,0-1-1 0 0,1 1 1 0 0,-1-1 0 0 0,0 0 0 0 0,0 1 0 0 0,0-1 0 0 0,0 0 0 0 0,0 1 0 0 0,0-1 0 0 0,0 0-1 0 0,0 1 1 0 0,0-1 0 0 0,0 0 0 0 0,0 1 0 0 0,0-1 0 0 0,0 0 0 0 0,-1 1 0 0 0,1-2 0 0 0,-2 0-71 0 0,0 0-1760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3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39 5120 0 0,'-2'0'79'0'0,"1"0"-55"0"0,1 0 1 0 0,-1 0 0 0 0,1 0-1 0 0,-1 0 1 0 0,1 1-1 0 0,-1-1 1 0 0,1 0 0 0 0,0 0-1 0 0,-1-1 1 0 0,1 1-1 0 0,-1 0 1 0 0,1 0 0 0 0,-1 0-1 0 0,1 0 1 0 0,-1 0-1 0 0,1 0 1 0 0,-1-1-1 0 0,1 1 1 0 0,-1 0 0 0 0,1 0-1 0 0,-1-2 594 0 0,-13-5 5047 0 0,43 9-3847 0 0,43 7-1 0 0,-49-5-1093 0 0,0-1 0 0 0,0-1 1 0 0,0-1-1 0 0,23-2 0 0 0,21-6 266 0 0,209-31 213 0 0,-269 37-1159 0 0,0 0-1 0 0,0 0 1 0 0,11 0-1 0 0,-15 1-260 0 0,-1 0 0 0 0,0 1 0 0 0,1-1 0 0 0,-1 0 0 0 0,0 1 0 0 0,0-1 1 0 0,0 1-1 0 0,1 0 0 0 0,-1 0 0 0 0,0 0 0 0 0,0 0 0 0 0,0 0 0 0 0,0 0 0 0 0,-1 0 0 0 0,4 3 0 0 0,1 3-998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3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8288 0 0,'0'0'8706'0'0,"12"0"-6941"0"0,18-1-854 0 0,0-2 0 0 0,0-1-1 0 0,41-11 1 0 0,-34 7-616 0 0,2 2 1 0 0,-1 1-1 0 0,0 2 1 0 0,59 2-1 0 0,-5 6-3776 0 0,-79-4-3957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15056 0 0,'0'0'1365'0'0,"-1"8"-376"0"0,-2 5 262 0 0,1-5-643 0 0,1 0 0 0 0,0 0 1 0 0,-1 10-1 0 0,4 38 620 0 0,2 1 1 0 0,13 63-1 0 0,23 122-1288 0 0,-37-212-217 0 0,-2-20-866 0 0,0 0 0 0 0,5 17 0 0 0,-4-11-1987 0 0,-2-12 1431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5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1 488 3224 0 0,'6'6'19447'0'0,"-4"-7"-19244"0"0,0 1-1 0 0,-1 0 1 0 0,1 0-1 0 0,0-1 1 0 0,0 1-1 0 0,0-1 1 0 0,0 1-1 0 0,0-1 1 0 0,-1 0-1 0 0,1 0 1 0 0,0 0-1 0 0,-1 0 1 0 0,1 0-1 0 0,-1 0 1 0 0,1 0-1 0 0,-1 0 1 0 0,3-3-1 0 0,1-3 76 0 0,0 1 0 0 0,-1-1 0 0 0,5-8 0 0 0,11-17-518 0 0,-1 9 327 0 0,29-32-3 0 0,-20 28 4 0 0,34-25 0 0 0,-47 42-56 0 0,30-14-1 0 0,-9 5-14 0 0,107-52-148 0 0,-80 42 118 0 0,-53 25 87 0 0,1 0-1 0 0,-1 1 0 0 0,0 0 1 0 0,12-1-1 0 0,13-3 224 0 0,-25 5-282 0 0,-12 5-155 0 0,1-2 190 0 0,-1 0-1 0 0,1 0 0 0 0,-1 0 0 0 0,0-1 1 0 0,1 1-1 0 0,-1-1 0 0 0,0 1 1 0 0,0-1-1 0 0,-2 0 0 0 0,-6 0 43 0 0,0-1 1 0 0,0-1-1 0 0,1 0 0 0 0,-1 0 1 0 0,0-1-1 0 0,1 0 0 0 0,-16-8 0 0 0,-20-7-214 0 0,36 15 170 0 0,0 0 0 0 0,1-1 0 0 0,-1 0 0 0 0,1 0 0 0 0,0-1 0 0 0,0 0 0 0 0,-9-7 0 0 0,17 11 67 0 0,186 9-278 0 0,-183-8 164 0 0,47 2 160 0 0,-45-2-138 0 0,0 1 0 0 0,0 0-1 0 0,0 1 1 0 0,0-1 0 0 0,0 1 0 0 0,0 0-1 0 0,8 5 1 0 0,-12-6-10 0 0,0 0 0 0 0,0 0 1 0 0,0 1-1 0 0,0-1 0 0 0,0 1 0 0 0,0-1 0 0 0,0 0 1 0 0,-1 1-1 0 0,1 0 0 0 0,0-1 0 0 0,-1 1 0 0 0,0-1 0 0 0,1 1 1 0 0,-1-1-1 0 0,0 1 0 0 0,0 0 0 0 0,0-1 0 0 0,0 3 1 0 0,0-1 6 0 0,0 1 0 0 0,0-1 0 0 0,0 1 0 0 0,-1-1 0 0 0,1 0 1 0 0,-1 1-1 0 0,0-1 0 0 0,-2 5 0 0 0,-5 7 37 0 0,-1-1 1 0 0,-1 0-1 0 0,-12 15 0 0 0,-35 29-285 0 0,50-53-37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56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3224 0 0,'-8'1'20295'0'0,"8"118"-17033"0"0,-2-94-3094 0 0,1 11 50 0 0,5 73 517 0 0,-4-103-675 0 0,1-1 0 0 0,0 1 0 0 0,0 0 0 0 0,1-1 0 0 0,0 1 0 0 0,0-1 0 0 0,0 0 1 0 0,0 1-1 0 0,1-1 0 0 0,0 0 0 0 0,0-1 0 0 0,1 1 0 0 0,5 6 0 0 0,-8-11-36 0 0,1 1-1 0 0,-1 0 1 0 0,1-1-1 0 0,-1 1 1 0 0,1-1-1 0 0,-1 0 1 0 0,1 0-1 0 0,0 0 1 0 0,-1 1-1 0 0,1-1 1 0 0,-1-1 0 0 0,1 1-1 0 0,0 0 1 0 0,-1 0-1 0 0,1-1 1 0 0,-1 1-1 0 0,1 0 1 0 0,-1-1-1 0 0,1 0 1 0 0,-1 1-1 0 0,1-1 1 0 0,1-1-1 0 0,4-6 113 0 0,1-1 0 0 0,-1 0 0 0 0,-1 0 0 0 0,0-1-1 0 0,0 1 1 0 0,8-21 0 0 0,56-126 257 0 0,-64 144-368 0 0,0 0 0 0 0,10-13 0 0 0,-16 24-25 0 0,0 1 0 0 0,1 0 0 0 0,-1 0 0 0 0,0 0 0 0 0,0 0 0 0 0,0-1 0 0 0,1 1 0 0 0,-1 0 0 0 0,0 0 0 0 0,1 0 0 0 0,-1 0 0 0 0,0 0 0 0 0,0 0 0 0 0,1 0 0 0 0,-1 0 0 0 0,0 0 0 0 0,0 0 0 0 0,1 0 0 0 0,-1 0 0 0 0,0 0 0 0 0,1 0 0 0 0,-1 0 0 0 0,0 0 0 0 0,0 0 0 0 0,1 0 0 0 0,-1 0 0 0 0,0 0 0 0 0,0 0 0 0 0,1 0 0 0 0,-1 0 0 0 0,0 1 0 0 0,0-1 0 0 0,1 0 0 0 0,-1 0 0 0 0,0 0 0 0 0,0 0 0 0 0,0 1 0 0 0,1-1 0 0 0,-1 0 0 0 0,0 0 0 0 0,0 1 0 0 0,0-1 0 0 0,0 0 0 0 0,0 0 0 0 0,1 1 0 0 0,-1-1 0 0 0,0 0 0 0 0,0 1 0 0 0,2 4 0 0 0,1 1 0 0 0,-1 0 0 0 0,0 0 0 0 0,-1 0 0 0 0,0 0 0 0 0,0 0 0 0 0,0 0 0 0 0,-1 0 0 0 0,0 9 0 0 0,1 1 0 0 0,0-13 9 0 0,1 28-40 0 0,10 50 1 0 0,-10-73 117 0 0,0 1 0 0 0,1-1 1 0 0,0 1-1 0 0,0-1 1 0 0,1 0-1 0 0,0-1 1 0 0,1 1-1 0 0,-1-1 1 0 0,2 1-1 0 0,8 10 0 0 0,-11-16-109 0 0,-1 0 0 0 0,1 0-1 0 0,0 1 1 0 0,-1-1-1 0 0,1-1 1 0 0,0 1 0 0 0,0 0-1 0 0,0-1 1 0 0,1 0 0 0 0,-1 1-1 0 0,0-1 1 0 0,0-1-1 0 0,1 1 1 0 0,-1 0 0 0 0,0-1-1 0 0,1 0 1 0 0,-1 1-1 0 0,6-2 1 0 0,-4 1 59 0 0,0-1 1 0 0,0 0-1 0 0,0-1 0 0 0,-1 1 0 0 0,1-1 0 0 0,0 0 1 0 0,-1 0-1 0 0,1 0 0 0 0,-1-1 0 0 0,0 0 1 0 0,0 0-1 0 0,5-4 0 0 0,0-2-9 0 0,0 0 1 0 0,0-1-1 0 0,-1 0 1 0 0,-1 0-1 0 0,1-1 0 0 0,-2 0 1 0 0,9-18-1 0 0,28-87 366 0 0,-35 92-118 0 0,-3 10-448 0 0,-1-1 0 0 0,-1 0 0 0 0,-1 0 0 0 0,2-31 0 0 0,-7 28-3001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5:5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83 11024 0 0,'0'0'1109'0'0,"-1"-12"-878"0"0,1 10 350 0 0,0 1 0 0 0,-1-1 0 0 0,1 1 0 0 0,0-1 0 0 0,0 1-1 0 0,0-1 1 0 0,0 1 0 0 0,0-1 0 0 0,0 0 0 0 0,1 1 0 0 0,-1-1 0 0 0,1 1 0 0 0,-1-1 0 0 0,1 1 0 0 0,-1-1 0 0 0,1 1 0 0 0,0 0 0 0 0,0-2 0 0 0,1 1-294 0 0,0-1 0 0 0,0 1-1 0 0,0 0 1 0 0,1 0 0 0 0,-1 0-1 0 0,0 0 1 0 0,1 1 0 0 0,-1-1-1 0 0,4-1 1 0 0,3-1-83 0 0,0 0-1 0 0,0 1 1 0 0,0 0 0 0 0,1 1-1 0 0,9-2 1 0 0,-10 4-85 0 0,-6 1-99 0 0,-1-1 0 0 0,1 0 1 0 0,-1 1-1 0 0,0 0 0 0 0,1-1 0 0 0,-1 1 1 0 0,0 0-1 0 0,0 0 0 0 0,1 1 1 0 0,-1-1-1 0 0,0 0 0 0 0,0 1 0 0 0,3 2 1 0 0,-4-3-9 0 0,-1 0 0 0 0,1 0 0 0 0,0 1 0 0 0,0-1 0 0 0,0 0 0 0 0,-1 1 0 0 0,1-1 0 0 0,-1 1 0 0 0,1-1 0 0 0,-1 1 0 0 0,1-1 0 0 0,-1 1 1 0 0,0-1-1 0 0,0 1 0 0 0,0-1 0 0 0,0 3 0 0 0,-1 2 23 0 0,0 1 0 0 0,-1-1 0 0 0,0 0 1 0 0,0 0-1 0 0,0 1 0 0 0,-1-1 0 0 0,-3 6 1 0 0,2-5 6 0 0,-33 68 350 0 0,35-71-361 0 0,0-1 17 0 0,0 0 0 0 0,0 1 0 0 0,0-1 0 0 0,1 0 1 0 0,-1 1-1 0 0,1-1 0 0 0,-1 7 0 0 0,2-9 328 0 0,0 0-296 0 0,0 0-76 0 0,1 0 0 0 0,-1-1 0 0 0,1 1 1 0 0,-1-1-1 0 0,1 1 0 0 0,0 0 0 0 0,-1-1 0 0 0,1 1 0 0 0,0-1 0 0 0,-1 1 0 0 0,1-1 1 0 0,0 1-1 0 0,-1-1 0 0 0,1 0 0 0 0,0 1 0 0 0,0-1 0 0 0,0 0 0 0 0,-1 0 1 0 0,1 1-1 0 0,0-1 0 0 0,0 0 0 0 0,0 0 0 0 0,1 0 0 0 0,19-3 41 0 0,-18 3-29 0 0,28-7 5 0 0,56-9-156 0 0,-73 15-991 0 0,0 1-1 0 0,18 0 1 0 0,-19 1-245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0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83 185 2760 0 0,'-14'10'288'0'0,"13"-9"-116"0"0,0-1-1 0 0,0 1 1 0 0,-1-1-1 0 0,1 1 1 0 0,0-1 0 0 0,-1 0-1 0 0,1 1 1 0 0,-1-1 0 0 0,1 0-1 0 0,0 0 1 0 0,-1 0-1 0 0,1 0 1 0 0,0 0 0 0 0,-1 0-1 0 0,1-1 1 0 0,-1 1-1 0 0,1 0 1 0 0,0-1 0 0 0,-1 1-1 0 0,1-1 1 0 0,0 1 0 0 0,-2-2-1 0 0,1 1 131 0 0,0 0 0 0 0,0-1-1 0 0,0 1 1 0 0,0 0 0 0 0,1-1-1 0 0,-1 1 1 0 0,1-1 0 0 0,-1 1 0 0 0,1-1-1 0 0,-1 0 1 0 0,-1-4 0 0 0,2 3-37 0 0,0 1 72 0 0,0 0 1 0 0,0-1 0 0 0,0 1-1 0 0,0 0 1 0 0,1-1 0 0 0,-1 1-1 0 0,1-1 1 0 0,-7-9 9863 0 0,22 12-9300 0 0,26 6-1 0 0,6 1-429 0 0,13-2-323 0 0,97 6 692 0 0,-110-10-566 0 0,62-6 0 0 0,-21 2-190 0 0,-58 3-29 0 0,33-3 1 0 0,-63 3-44 0 0,1 0 0 0 0,0 0 0 0 0,-1 0-1 0 0,1 0 1 0 0,0 0 0 0 0,-1 0 0 0 0,1 0 0 0 0,0-1 0 0 0,-1 1 0 0 0,1 0 0 0 0,-1 0 0 0 0,1-1 0 0 0,0 1 0 0 0,-1 0-1 0 0,1-1 1 0 0,-1 1 0 0 0,1 0 0 0 0,-1-1 0 0 0,1 1 0 0 0,-1-1 0 0 0,1 1 0 0 0,-1-1 0 0 0,0 1 0 0 0,1-1 0 0 0,-1 1-1 0 0,1-1 1 0 0,-1 1 0 0 0,0-1 0 0 0,1-1 0 0 0,-1 1 12 0 0,0-1-1 0 0,-1 1 0 0 0,1-1 1 0 0,0 1-1 0 0,-1-1 1 0 0,1 1-1 0 0,-1-1 1 0 0,1 1-1 0 0,-1-1 0 0 0,0 1 1 0 0,1 0-1 0 0,-1 0 1 0 0,-1-2-1 0 0,-3-3-1 0 0,1 0 0 0 0,-1 1-1 0 0,0 0 1 0 0,0 0 0 0 0,0 0 0 0 0,-1 1 0 0 0,0 0-1 0 0,0 0 1 0 0,-7-4 0 0 0,-10-3-10 0 0,-31-11 0 0 0,3 2-3 0 0,43 16 68 0 0,0 1 0 0 0,0 0 1 0 0,0 0-1 0 0,0 1 0 0 0,0 0 1 0 0,-11-1-1 0 0,18 3 227 0 0,18 5-232 0 0,75 16-98 0 0,-37-7 4 0 0,-3 4 6 0 0,-43-16 41 0 0,0 1 0 0 0,0 1 0 0 0,-1-1 0 0 0,1 1 0 0 0,13 10-1 0 0,-21-13-9 0 0,0 0-1 0 0,-1 0 0 0 0,1 0 0 0 0,0 0 0 0 0,-1 1 0 0 0,1-1 0 0 0,-1 0 0 0 0,1 0 1 0 0,-1 1-1 0 0,0-1 0 0 0,1 0 0 0 0,-1 1 0 0 0,0-1 0 0 0,0 1 0 0 0,0-1 1 0 0,0 0-1 0 0,0 1 0 0 0,0-1 0 0 0,0 0 0 0 0,-1 1 0 0 0,1-1 0 0 0,0 0 0 0 0,-1 1 1 0 0,1-1-1 0 0,-2 2 0 0 0,0 3 41 0 0,-1 0-1 0 0,0 0 1 0 0,-7 10 0 0 0,-4 4-101 0 0,-2 0 0 0 0,-21 21-1 0 0,24-26-257 0 0,-8 7 526 0 0,19-20-214 0 0,0-1-13 0 0,0 1 0 0 0,0-1 0 0 0,1 1 0 0 0,-1-1 0 0 0,0 1 0 0 0,1 0 0 0 0,-1 0 0 0 0,1 0 0 0 0,-1 2 0 0 0,-5 1-309 0 0,2 4-6533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04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3224 0 0,'0'0'143'0'0,"8"-12"2062"0"0,-5-4 7126 0 0,-2 7-6011 0 0,3-7 760 0 0,-1 14-3705 0 0,7-1 1761 0 0,-9 3-2081 0 0,0 0-1 0 0,0 1 1 0 0,-1-1-1 0 0,1 1 1 0 0,0-1-1 0 0,-1 1 1 0 0,1-1 0 0 0,0 1-1 0 0,-1 0 1 0 0,1-1-1 0 0,-1 1 1 0 0,1 0 0 0 0,-1-1-1 0 0,1 1 1 0 0,-1 0-1 0 0,1 1 1 0 0,1 1-20 0 0,-1 0 1 0 0,0 0 0 0 0,0 0-1 0 0,0 0 1 0 0,0 0-1 0 0,0 1 1 0 0,-1-1-1 0 0,1 0 1 0 0,-1 7-1 0 0,-3 32 271 0 0,0-7-94 0 0,3-21-140 0 0,0 7 84 0 0,0-1 1 0 0,1 0-1 0 0,1 0 0 0 0,6 24 0 0 0,-7-41-140 0 0,0 3 3 0 0,1 0 0 0 0,0 0 0 0 0,0 1 0 0 0,7 9 0 0 0,-9-15-19 0 0,1 0-1 0 0,0 0 1 0 0,-1 1 0 0 0,1-1 0 0 0,0 0 0 0 0,0-1 0 0 0,0 1 0 0 0,0 0 0 0 0,0 0 0 0 0,0 0-1 0 0,0 0 1 0 0,0-1 0 0 0,0 1 0 0 0,1-1 0 0 0,-1 1 0 0 0,0-1 0 0 0,0 1 0 0 0,0-1 0 0 0,1 0-1 0 0,-1 1 1 0 0,0-1 0 0 0,1 0 0 0 0,-1 0 0 0 0,0 0 0 0 0,0 0 0 0 0,1 0 0 0 0,-1 0 0 0 0,0 0-1 0 0,1-1 1 0 0,1 0 0 0 0,0 0 113 0 0,0 0 0 0 0,0-1 0 0 0,0 0-1 0 0,0 0 1 0 0,-1 0 0 0 0,1 0 0 0 0,0 0 0 0 0,-1 0-1 0 0,0-1 1 0 0,1 1 0 0 0,2-5 0 0 0,-1 1 12 0 0,0 0 1 0 0,-1 0-1 0 0,1-1 1 0 0,2-8-1 0 0,102-276 1958 0 0,-99 273-2043 0 0,-7 46-280 0 0,-2-12 240 0 0,5 120 0 0 0,-4-116 0 0 0,2-1 0 0 0,0 0 0 0 0,2 0 0 0 0,12 36 0 0 0,-15-51 17 0 0,0 0 1 0 0,0 0-1 0 0,0-1 0 0 0,0 1 1 0 0,0-1-1 0 0,1 0 0 0 0,-1 1 1 0 0,1-1-1 0 0,0 0 0 0 0,0-1 1 0 0,0 1-1 0 0,0 0 0 0 0,1-1 1 0 0,6 4-1 0 0,-7-5-2 0 0,0 0-1 0 0,0 0 1 0 0,0 0 0 0 0,0 0-1 0 0,0-1 1 0 0,0 1 0 0 0,0-1-1 0 0,0 0 1 0 0,0 0 0 0 0,0 0-1 0 0,0 0 1 0 0,0 0 0 0 0,1-1-1 0 0,-1 0 1 0 0,0 1 0 0 0,0-1-1 0 0,-1 0 1 0 0,1 0 0 0 0,0-1-1 0 0,4-1 1 0 0,-2-1 10 0 0,-1 1 1 0 0,1 0-1 0 0,-1-1 0 0 0,1 0 1 0 0,-1 0-1 0 0,0 0 0 0 0,-1-1 1 0 0,1 1-1 0 0,-1-1 0 0 0,0 0 1 0 0,3-5-1 0 0,3-9 172 0 0,11-34 0 0 0,-9 20-135 0 0,17-39-62 0 0,19-52 0 0 0,-44 115-214 0 0,-1 0 0 0 0,1 1 0 0 0,-2-1 1 0 0,2-12-1 0 0,6 45-3764 0 0,-6-13 1888 0 0,2 1-373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0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2304 0 0,'2'-12'-94'0'0,"3"-5"4812"0"0,-3 13-3547 0 0,-1 0-1 0 0,0 0 1 0 0,0 0 0 0 0,0 0 0 0 0,0-6 0 0 0,-1 0 429 0 0,1 0-1 0 0,0 1 1 0 0,1-1 0 0 0,5-10 5444 0 0,-5 31-5945 0 0,2 16-1088 0 0,-7 218 1982 0 0,9-92-1669 0 0,-3-109-1321 0 0,-3-43 426 0 0,-1-1 349 0 0,0 0 0 0 0,0 0-1 0 0,1 0 1 0 0,-1-1 0 0 0,0 1 0 0 0,0 0 0 0 0,1-1-1 0 0,-1 1 1 0 0,0-1 0 0 0,1 1 0 0 0,-1 0 0 0 0,0-1-1 0 0,1 1 1 0 0,-2-2 0 0 0,-4-6-1253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0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 12440 0 0,'-3'-5'10078'0'0,"18"1"-7703"0"0,-3 2-1848 0 0,1 2 1 0 0,0-1 0 0 0,0 2 0 0 0,0 0 0 0 0,14 3 0 0 0,-11-2-380 0 0,-3-1 32 0 0,-8-1-121 0 0,0 1 1 0 0,0-1-1 0 0,0 1 0 0 0,0 0 0 0 0,0 0 1 0 0,-1 0-1 0 0,1 1 0 0 0,0 0 0 0 0,-1 0 1 0 0,0 0-1 0 0,6 3 0 0 0,-9-4 121 0 0,-8 14 175 0 0,4-11-358 0 0,1 0-1 0 0,-2-1 1 0 0,1 1 0 0 0,0 0 0 0 0,-1-1-1 0 0,0 0 1 0 0,1 0 0 0 0,-1 0 0 0 0,-1 0 0 0 0,1-1-1 0 0,0 0 1 0 0,0 1 0 0 0,-1-1 0 0 0,-6 1 0 0 0,-8 3 61 0 0,0-1 1 0 0,-24 2-1 0 0,38-6-84 0 0,-12 1 44 0 0,-33 6 345 0 0,-68 2 0 0 0,117-10 1 0 0,19-11 464 0 0,-5 2-873 0 0,1 1 1 0 0,-1 0-1 0 0,2 1 0 0 0,-1 0 1 0 0,0 1-1 0 0,25-6 0 0 0,10-5 51 0 0,52-26 209 0 0,-106 55-91 0 0,-9 8-108 0 0,0 1 0 0 0,1 0 0 0 0,-13 27 0 0 0,18-30-13 0 0,3-9 15 0 0,1 1 0 0 0,0 0 0 0 0,-3 10 0 0 0,7-20-17 0 0,0 1 0 0 0,0-1 0 0 0,0 0 1 0 0,0 1-1 0 0,0-1 0 0 0,0 0 0 0 0,1 0 0 0 0,-1 1 1 0 0,0-1-1 0 0,0 0 0 0 0,0 1 0 0 0,0-1 0 0 0,0 0 1 0 0,0 0-1 0 0,1 1 0 0 0,-1-1 0 0 0,0 0 0 0 0,0 0 1 0 0,0 0-1 0 0,1 1 0 0 0,-1-1 0 0 0,0 0 1 0 0,0 0-1 0 0,1 0 0 0 0,-1 0 0 0 0,0 1 0 0 0,0-1 1 0 0,1 0-1 0 0,-1 0 0 0 0,0 0 0 0 0,0 0 0 0 0,1 0 1 0 0,-1 0-1 0 0,0 0 0 0 0,1 0 0 0 0,-1 0 0 0 0,0 0 1 0 0,1 0-1 0 0,-1 0 0 0 0,0 0 0 0 0,0 0 0 0 0,1 0 1 0 0,-1 0-1 0 0,0 0 0 0 0,0 0 0 0 0,1 0 1 0 0,-1-1-1 0 0,15-2-6 0 0,4-8 20 0 0,29-24-1 0 0,-37 27-483 0 0,0-1-1 0 0,0 1 0 0 0,1 1 0 0 0,0 0 0 0 0,0 1 0 0 0,0 0 1 0 0,23-7-1 0 0,-4 6-3285 0 0,-20 7 1039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0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29 15232 0 0,'5'1'254'0'0,"1"1"517"0"0,-5-6 74 0 0,0-5-86 0 0,-2-6 9609 0 0,0 22-9214 0 0,0 15-1203 0 0,-1 0 0 0 0,-10 40 1 0 0,2-14 34 0 0,6-23 82 0 0,1 0 0 0 0,0 25 0 0 0,3-38-35 0 0,1 0-1 0 0,0-1 1 0 0,1 1-1 0 0,0-1 1 0 0,0 1 0 0 0,7 16-1 0 0,-8-27 44 0 0,8 0 62 0 0,-8-1-127 0 0,-1 1-1 0 0,1-1 1 0 0,0 0-1 0 0,0 0 1 0 0,0 0 0 0 0,-1 0-1 0 0,1 0 1 0 0,0 0-1 0 0,0 0 1 0 0,0-1 0 0 0,0 1-1 0 0,-1 0 1 0 0,1 0-1 0 0,0 0 1 0 0,0-1 0 0 0,0 1-1 0 0,-1-1 1 0 0,1 1-1 0 0,0 0 1 0 0,-1-1-1 0 0,1 1 1 0 0,0-1 0 0 0,-1 0-1 0 0,1 1 1 0 0,0-2-1 0 0,5-5 101 0 0,-1-1 1 0 0,0 1-1 0 0,0-1 0 0 0,-1-1 0 0 0,0 1 0 0 0,0-1 0 0 0,2-9 0 0 0,5-9 223 0 0,-2 6-262 0 0,1-5 0 0 0,1 1 0 0 0,2 0 0 0 0,26-38 0 0 0,-29 49-53 0 0,3-4 89 0 0,25-25 0 0 0,-38 43-106 0 0,1 0-1 0 0,-1 0 1 0 0,0 0 0 0 0,1 0 0 0 0,-1 0 0 0 0,0 0-1 0 0,0 0 1 0 0,1 0 0 0 0,-1 0 0 0 0,0 0 0 0 0,1 0 0 0 0,-1 0-1 0 0,0 0 1 0 0,0 1 0 0 0,1-1 0 0 0,-1 0 0 0 0,0 0 0 0 0,1 0-1 0 0,-1 0 1 0 0,0 1 0 0 0,0-1 0 0 0,1 0 0 0 0,-1 0-1 0 0,0 0 1 0 0,0 1 0 0 0,0-1 0 0 0,0 0 0 0 0,1 0 0 0 0,-1 1-1 0 0,0-1 1 0 0,0 1 0 0 0,6 8-11 0 0,-6-9 13 0 0,3 6-4 0 0,-1 0 0 0 0,0 0 0 0 0,-1 0 0 0 0,1 1 0 0 0,-1-1 0 0 0,0 0 0 0 0,-1 1 0 0 0,0-1 0 0 0,0 9 0 0 0,1 25 0 0 0,1-28 12 0 0,0 0-1 0 0,1 0 1 0 0,0 0-1 0 0,1 0 1 0 0,1 0-1 0 0,7 15 1 0 0,-10-23 4 0 0,0-2 1 0 0,0 1 0 0 0,0 0 0 0 0,0 0 0 0 0,1-1 0 0 0,-1 1 0 0 0,1-1 0 0 0,0 1 0 0 0,-1-1 0 0 0,1 0 0 0 0,6 3 0 0 0,-6-4 3 0 0,-1 0 1 0 0,1 0-1 0 0,0-1 1 0 0,-1 1-1 0 0,1-1 1 0 0,0 0-1 0 0,0 1 1 0 0,0-1-1 0 0,-1 0 1 0 0,1-1-1 0 0,0 1 1 0 0,0 0-1 0 0,-1-1 1 0 0,1 0-1 0 0,0 1 1 0 0,5-3-1 0 0,3-2-10 0 0,0-1 0 0 0,-1 0 0 0 0,1 0 0 0 0,-1-1 0 0 0,0-1 1 0 0,15-14-1 0 0,48-60 33 0 0,-40 44-37 0 0,-10 13-261 0 0,-14 15-120 0 0,0 0-1 0 0,0 0 1 0 0,-1-1-1 0 0,10-15 1 0 0,-14 20-500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1840 0 0,'0'0'6749'0'0,"-5"-11"-514"0"0,7 10-5641 0 0,0 1 0 0 0,0-1 0 0 0,1 1 1 0 0,-1-1-1 0 0,1 1 0 0 0,-1 0 0 0 0,0 0 1 0 0,1 0-1 0 0,1 0 0 0 0,18-1 799 0 0,40-9 258 0 0,-36 5-2353 0 0,1 2 0 0 0,27-1 1 0 0,-43 4-1413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1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51 11520 0 0,'-8'-6'340'0'0,"-12"-6"11533"0"0,21 11-11397 0 0,8-3-245 0 0,-1-1 1 0 0,1 2-1 0 0,0-1 1 0 0,0 1-1 0 0,0 0 1 0 0,1 1-1 0 0,18-3 1 0 0,21 3-1505 0 0,-1 4-6070 0 0,-37-2-166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5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4 120 8752 0 0,'-4'-8'9725'0'0,"15"0"-8363"0"0,0 2-889 0 0,0 1 0 0 0,1 0-1 0 0,0 0 1 0 0,0 2 0 0 0,13-4 0 0 0,7-1-54 0 0,41-13-453 0 0,126-17 0 0 0,-162 32-610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58 6936 0 0,'0'0'629'0'0,"-1"-1"-518"0"0,-14-6 1012 0 0,2-4 5293 0 0,12 10-5959 0 0,1 1-351 0 0,0 0 0 0 0,-1-1 1 0 0,1 1-1 0 0,0 0 1 0 0,0-1-1 0 0,0 1 1 0 0,0-1-1 0 0,0 1 1 0 0,0 0-1 0 0,-1-1 1 0 0,1 1-1 0 0,0 0 1 0 0,0-1-1 0 0,0 1 0 0 0,0-1 1 0 0,0 1-1 0 0,0 0 1 0 0,1-1-1 0 0,-1 1 1 0 0,0-1-1 0 0,0 1 1 0 0,0 0-1 0 0,0-1 1 0 0,0 1-1 0 0,0 0 1 0 0,1-1-1 0 0,-1 1 0 0 0,0 0 1 0 0,0-1-1 0 0,1 1 1 0 0,-1-1-1 0 0,9-7 2615 0 0,-5 7-2512 0 0,0 0 0 0 0,0-1 0 0 0,0 1 0 0 0,0 1 0 0 0,0-1-1 0 0,0 0 1 0 0,0 1 0 0 0,0 0 0 0 0,0 0 0 0 0,8 1 0 0 0,-2 1-257 0 0,1-1 0 0 0,0-1 0 0 0,-1 0 0 0 0,1-1 0 0 0,0 0 0 0 0,-1 0 0 0 0,14-4 0 0 0,1 1-1487 0 0,-8 1-60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6:24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 8752 0 0,'-9'-6'13125'0'0,"29"1"-11437"0"0,8-2-1268 0 0,58-14 1750 0 0,-43 17-4328 0 0,-33 4-192 0 0,-1 0 1 0 0,15 3 0 0 0,-7-1-4952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7:5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86 4144 0 0,'-10'6'12059'0'0,"16"-7"-7874"0"0,22-9-5274 0 0,-18 7 2613 0 0,64-27-779 0 0,-16 5-836 0 0,-13 6-3119 0 0,-33 15-3473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7:5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10568 0 0,'-1'1'73'0'0,"0"0"-1"0"0,-1 0 1 0 0,1 0 0 0 0,0 0 0 0 0,0 0 0 0 0,0 1 0 0 0,0-1 0 0 0,0 0 0 0 0,0 0-1 0 0,0 1 1 0 0,1-1 0 0 0,-1 1 0 0 0,0-1 0 0 0,1 1 0 0 0,-1 1 0 0 0,-6 11 249 0 0,6-12-220 0 0,0 0 1 0 0,0 0 0 0 0,1 0 0 0 0,-1 1-1 0 0,0-1 1 0 0,1 0 0 0 0,-1 0 0 0 0,1 4-1 0 0,-3 10 808 0 0,1-4-422 0 0,0 1 0 0 0,1-1 0 0 0,1 0 0 0 0,0 1 0 0 0,0-1 0 0 0,4 18 0 0 0,-4-24-372 0 0,1-2-70 0 0,7 115 1303 0 0,-6-85-1079 0 0,-1-23-162 0 0,0 0 0 0 0,-2 18 0 0 0,-5 95 282 0 0,5-102-509 0 0,2 27 0 0 0,0 14 661 0 0,-13 212 1466 0 0,11-125-1715 0 0,2-82-169 0 0,1-10 356 0 0,-1 22-141 0 0,-1-54-606 0 0,3 27 1 0 0,0 8 257 0 0,-3-46 61 0 0,1 1 0 0 0,0-1 0 0 0,5 22 0 0 0,-1-12 49 0 0,1 33 1 0 0,-4-34-33 0 0,0 10 48 0 0,-4 40 0 0 0,0-12-51 0 0,-9 171 917 0 0,5-152-624 0 0,-2 24 37 0 0,0-5-314 0 0,7-48-2 0 0,1-38-130 0 0,0 0 0 0 0,-1 0-1 0 0,0 0 1 0 0,-4 18-1 0 0,3-23 47 0 0,0 0 0 0 0,0 18 0 0 0,-1 6 4 0 0,-6 19 286 0 0,-2 99 1244 0 0,31-147-775 0 0,-16-4-718 0 0,-1 1 1 0 0,1-1 0 0 0,0 1-1 0 0,-1 0 1 0 0,0 0 0 0 0,1 0-1 0 0,4 2 1 0 0,7 7-180 0 0,21 20 0 0 0,-11-9-2400 0 0,2-2-5460 0 0,-14-11 543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0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29 125 13824 0 0,'-28'4'6704'0'0,"28"-4"-6613"0"0,17 1 1537 0 0,119 7 651 0 0,-84-3-1867 0 0,78-3 0 0 0,-30-1-200 0 0,-37 1-188 0 0,-46-1 41 0 0,-1 0-1 0 0,19 5 1 0 0,-10-2-188 0 0,-25-4 152 0 0,0 0 1 0 0,0 0 0 0 0,0 0 0 0 0,0 0-1 0 0,0 0 1 0 0,0 0 0 0 0,0 0 0 0 0,1 0-1 0 0,-1 0 1 0 0,0 0 0 0 0,0 0 0 0 0,0 0-1 0 0,0 0 1 0 0,0 0 0 0 0,0 0-1 0 0,1 0 1 0 0,-1 0 0 0 0,0 0 0 0 0,0 0-1 0 0,0 0 1 0 0,0 0 0 0 0,0 0 0 0 0,0 0-1 0 0,1 0 1 0 0,-1 0 0 0 0,0 0 0 0 0,0 0-1 0 0,0 0 1 0 0,0 0 0 0 0,0 0 0 0 0,0-1-1 0 0,0 1 1 0 0,0 0 0 0 0,0 0 0 0 0,1 0-1 0 0,-1 0 1 0 0,0 0 0 0 0,0 0 0 0 0,0 0-1 0 0,0-1 1 0 0,0 1 0 0 0,0 0 0 0 0,0 0-1 0 0,0 0 1 0 0,0 0 0 0 0,0 0 0 0 0,0 0-1 0 0,0-1 1 0 0,0 1 0 0 0,0 0 0 0 0,0 0-1 0 0,0 0 1 0 0,-5-10 436 0 0,-11-7-238 0 0,-7-1-23 0 0,12 8-291 0 0,0 2 1 0 0,-1-1-1 0 0,0 2 1 0 0,-17-9-1 0 0,-9-3 51 0 0,25 12 373 0 0,-21-9 1 0 0,3 3-179 0 0,15 7-27 0 0,15 5 24 0 0,13 4-90 0 0,30 8 141 0 0,64 8-1 0 0,5 1 83 0 0,-64-4-458 0 0,-46-15 346 0 0,-5 11-112 0 0,-2-3 182 0 0,-1-1 0 0 0,0 0-1 0 0,0 0 1 0 0,-1-1-1 0 0,-10 8 1 0 0,-10 11 116 0 0,19-17-551 0 0,-10 10-91 0 0,-26 20 0 0 0,39-34 278 0 0,1 0 1 0 0,-1 1-1 0 0,-6 8 0 0 0,7-8-3 0 0,0 0 0 0 0,0-1 1 0 0,0 1-1 0 0,-1-1 0 0 0,-7 4 0 0 0,13-8-85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0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65 2304 0 0,'-7'6'87'0'0,"-3"4"3011"0"0,9-10-2997 0 0,1 0 1 0 0,0 1 0 0 0,-1-1 0 0 0,1 0 0 0 0,0 0 0 0 0,0 0 0 0 0,-1 0 0 0 0,1 0-1 0 0,0 0 1 0 0,-1 0 0 0 0,1 0 0 0 0,0 0 0 0 0,-1 0 0 0 0,1 0 0 0 0,-13 2 11578 0 0,12-2-11267 0 0,3 4 874 0 0,1-3-1095 0 0,-1 0 1 0 0,1 0 0 0 0,-1 0 0 0 0,1-1-1 0 0,0 1 1 0 0,-1-1 0 0 0,1 1 0 0 0,0-1 0 0 0,-1 0-1 0 0,1 0 1 0 0,4 0 0 0 0,8 0 415 0 0,142 23 1081 0 0,-129-19-1499 0 0,0-1 0 0 0,49-2 0 0 0,-58-1-178 0 0,37-3 248 0 0,-1-2 1 0 0,0-3 0 0 0,69-18-1 0 0,-107 23-109 0 0,27-1 1 0 0,6-2 80 0 0,25-2 87 0 0,6-1-5 0 0,92-16 486 0 0,-75 18-272 0 0,-77 3-397 0 0,19-2 38 0 0,-38 5-108 0 0,-1 0-61 0 0,7 0 63 0 0,-6 1-4 0 0,-1 0-52 0 0,5-6 38 0 0,-5 5-177 0 0,16 6-4887 0 0,-13-3 3714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1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98 2304 0 0,'0'0'325'0'0,"-13"0"2727"0"0,-2-5 636 0 0,14 5-3168 0 0,-1-1-1 0 0,1 0 1 0 0,-1 1-1 0 0,0-1 0 0 0,1 1 1 0 0,-1-1-1 0 0,0 1 1 0 0,1 0-1 0 0,-3-1 1 0 0,-8-4 6745 0 0,17 10-5456 0 0,1-1-1614 0 0,-1-1 0 0 0,0 1 1 0 0,1-1-1 0 0,0 0 0 0 0,0 0 0 0 0,0-1 0 0 0,0 1 1 0 0,0-2-1 0 0,10 3 0 0 0,6 0 208 0 0,30 0 1 0 0,-51-4-392 0 0,29 1 216 0 0,35-5 0 0 0,-18 1-62 0 0,153-18 392 0 0,-6 0-303 0 0,-63 6-88 0 0,-9 0 5 0 0,212-6 932 0 0,-309 20-1005 0 0,-6-1 10 0 0,1 0-1 0 0,-1 2 1 0 0,1 1 0 0 0,0 0 0 0 0,21 5 0 0 0,-19-3 7 0 0,-1 0 0 0 0,1-2 1 0 0,0 0-1 0 0,24-3 0 0 0,2 1 207 0 0,-44 1-272 0 0,1 0 1 0 0,-1 0-1 0 0,0 0 0 0 0,0-1 0 0 0,5-1 1 0 0,-1-1 79 0 0,-1 0 0 0 0,0 0 0 0 0,10-7 0 0 0,-16 9-67 0 0,0 0 41 0 0,-1 1-102 0 0,0 0 0 0 0,0 0-1 0 0,0-1 1 0 0,0 1 0 0 0,0 0 0 0 0,1 0 0 0 0,-1 0 0 0 0,0 0 0 0 0,0-1 0 0 0,0 1-1 0 0,0 0 1 0 0,0 0 0 0 0,0 0 0 0 0,0 0 0 0 0,1 0 0 0 0,-1 0 0 0 0,0-1-1 0 0,0 1 1 0 0,0 0 0 0 0,0 0 0 0 0,0 0 0 0 0,1 0 0 0 0,-1 0 0 0 0,0 0-1 0 0,0 0 1 0 0,0 0 0 0 0,0 0 0 0 0,1 0 0 0 0,-1 0 0 0 0,0 0 0 0 0,0 0 0 0 0,0 0-1 0 0,1 0 1 0 0,-1 0 0 0 0,0 0 0 0 0,0 0 0 0 0,0 0 0 0 0,0 0 0 0 0,1 0-1 0 0,-1 0 1 0 0,0 0 0 0 0,0 0 0 0 0,1 0 209 0 0,-1 0-239 0 0,0 0 0 0 0,0-1 1 0 0,0 1-1 0 0,0 0 0 0 0,0-1 0 0 0,0 1 1 0 0,0 0-1 0 0,0 0 0 0 0,0-1 0 0 0,0 1 1 0 0,0 0-1 0 0,0-1 0 0 0,0 1 0 0 0,-1 0 1 0 0,1 0-1 0 0,0-1 0 0 0,0 1 0 0 0,0 0 1 0 0,0 0-1 0 0,-1-1 0 0 0,1 1 0 0 0,0 0 0 0 0,0 0 1 0 0,-1 0-1 0 0,1-1 0 0 0,0 1 0 0 0,0 0 1 0 0,-1 0-1 0 0,1 0 0 0 0,0 0 0 0 0,0 0 1 0 0,-1 0-1 0 0,1 0 0 0 0,-1-1 0 0 0,-10 2-2673 0 0,7 0-21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1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68 231 8288 0 0,'-6'-2'279'0'0,"1"0"0"0"0,0 0 0 0 0,0 0 0 0 0,0-1 0 0 0,-6-4 0 0 0,8 5 684 0 0,0-1 0 0 0,0 1-1 0 0,0-1 1 0 0,0 0 0 0 0,0 0 0 0 0,1 0 0 0 0,0 0 0 0 0,-3-4-1 0 0,5 7-794 0 0,-1-1 0 0 0,1 0-1 0 0,-1 1 1 0 0,1-1-1 0 0,0 0 1 0 0,-1 1 0 0 0,1-1-1 0 0,0 0 1 0 0,0 0-1 0 0,0 1 1 0 0,-1-1-1 0 0,1 0 1 0 0,0 0 0 0 0,0 0-1 0 0,0 1 1 0 0,0-1-1 0 0,0 0 1 0 0,0 0 0 0 0,1 1-1 0 0,-1-1 1 0 0,0 0-1 0 0,0 0 1 0 0,0 0-1 0 0,1 1 1 0 0,-1-1 0 0 0,0 0-1 0 0,1 0 1 0 0,0 0-47 0 0,0 0 0 0 0,1 0 0 0 0,-1 0 0 0 0,0 0 0 0 0,0 1 0 0 0,1-1-1 0 0,-1 0 1 0 0,0 1 0 0 0,1-1 0 0 0,-1 1 0 0 0,1-1 0 0 0,-1 1 0 0 0,3 0 0 0 0,5-2 73 0 0,1 2-1 0 0,-1 0 1 0 0,14 1-1 0 0,-22-1-63 0 0,99 16 1087 0 0,-69-10-1133 0 0,47 4 1 0 0,166-12 391 0 0,-80-3 456 0 0,-114 3-580 0 0,-49 2-338 0 0,-1 0 0 0 0,0 0 0 0 0,1 0 0 0 0,-1 0 0 0 0,1 0 0 0 0,-1-1 0 0 0,0 1 0 0 0,1 0-1 0 0,-1 0 1 0 0,0 0 0 0 0,1-1 0 0 0,-1 1 0 0 0,0 0 0 0 0,0 0 0 0 0,1-1 0 0 0,-1 1 0 0 0,0 0 0 0 0,0-1 0 0 0,1 1 0 0 0,-1 0 0 0 0,0-1-1 0 0,0 1 1 0 0,0 0 0 0 0,0-1 0 0 0,1 1 0 0 0,-1-1 0 0 0,0 1 0 0 0,0 0 0 0 0,0-1 0 0 0,0 1 0 0 0,0 0 0 0 0,0-1 0 0 0,0 1 0 0 0,0-1 0 0 0,0 1-1 0 0,0 0 1 0 0,0-1 0 0 0,0 1 0 0 0,-1 0 0 0 0,1-1 0 0 0,0 1 0 0 0,0-1 0 0 0,-6-16-13 0 0,1 12 46 0 0,-1-1 0 0 0,1 1-1 0 0,-1 0 1 0 0,0 1 0 0 0,-1-1-1 0 0,1 1 1 0 0,-1 0 0 0 0,1 1-1 0 0,-9-4 1 0 0,-9-5-5 0 0,6 3-4 0 0,-35-13-1 0 0,35 16-110 0 0,0-2 0 0 0,-19-10 0 0 0,33 16 53 0 0,-1 0-1 0 0,1 0 0 0 0,-1 0 1 0 0,-9-2-1 0 0,-9-3 543 0 0,21 6-458 0 0,-1-1 0 0 0,2 1-27 0 0,17 8-572 0 0,-12-5 409 0 0,15 5 171 0 0,0-1-1 0 0,0-1 0 0 0,1 0 1 0 0,0-1-1 0 0,0-2 1 0 0,0 0-1 0 0,0-1 1 0 0,39-3-1 0 0,2 2 31 0 0,-59 0-22 0 0,-1 0-45 0 0,0 1 1 0 0,0-1-1 0 0,0 1 0 0 0,0-1 1 0 0,0 1-1 0 0,0-1 0 0 0,-1 1 1 0 0,1 0-1 0 0,0-1 0 0 0,0 1 1 0 0,-1 0-1 0 0,1 0 0 0 0,0 0 1 0 0,-1-1-1 0 0,1 1 0 0 0,-1 0 1 0 0,1 0-1 0 0,-1 0 0 0 0,0 0 1 0 0,1 0-1 0 0,-1 0 0 0 0,0 0 1 0 0,1 0-1 0 0,-1 0 0 0 0,0 0 1 0 0,0 2-1 0 0,0 0 18 0 0,0 1 0 0 0,-1 0 0 0 0,0-1 0 0 0,1 1 0 0 0,-3 4 0 0 0,2-5 0 0 0,-9 27 73 0 0,-1-2-1 0 0,-1 1 1 0 0,-1-1 0 0 0,-2-1 0 0 0,-1-1 0 0 0,-36 46 0 0 0,41-56-79 0 0,6-9-12 0 0,0-1 0 0 0,-1 1 1 0 0,-9 8-1 0 0,8-7-97 0 0,-5 3-166 0 0,11-11 0 0 0,12 5-7130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2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93 2304 0 0,'0'0'780'0'0,"-15"-16"5394"0"0,-5-11 5294 0 0,38 24-10598 0 0,0 1 1 0 0,0 0-1 0 0,22 2 1 0 0,17-2-24 0 0,40 0-132 0 0,11-1-220 0 0,-27-6-282 0 0,132-8 308 0 0,-184 17-387 0 0,0 2 1 0 0,36 6-1 0 0,-31-3 35 0 0,-17-3-6 0 0,21 6-1 0 0,-26-5-47 0 0,0-1 0 0 0,0-1 0 0 0,21 1-1 0 0,11 1 210 0 0,-24-2-90 0 0,0 0 1 0 0,0-2-1 0 0,27-3 1 0 0,-9 1 56 0 0,48-7 272 0 0,-66 7-478 0 0,5-1-434 0 0,-17 4 597 0 0,0-1 0 0 0,0 0 0 0 0,0 0 0 0 0,-1 0 0 0 0,14-5 0 0 0,-16 5-243 0 0,-2 0-15 0 0,0 0 1 0 0,-1 0-1 0 0,1 0 0 0 0,0-1 0 0 0,-1 1 0 0 0,5-3 0 0 0,-7 4-409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2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2880 0 0,'0'1'16'0'0,"0"-1"0"0"0,0 1 0 0 0,0 0 0 0 0,0 0 1 0 0,1 0-1 0 0,-1-1 0 0 0,0 1 0 0 0,0 0 0 0 0,1 0 0 0 0,-1-1 0 0 0,0 1 0 0 0,1 0 1 0 0,-1-1-1 0 0,1 1 0 0 0,-1 0 0 0 0,1-1 0 0 0,-1 1 0 0 0,1-1 0 0 0,-1 1 0 0 0,2 0 1 0 0,-2 0 284 0 0,17 1 11278 0 0,-14-3-9567 0 0,-1-4-1586 0 0,1 0-1 0 0,-1 0 1 0 0,0 0-1 0 0,-1 0 0 0 0,1 0 1 0 0,-1-1-1 0 0,0 1 0 0 0,0-11 1 0 0,1-1-121 0 0,31-188 1336 0 0,-30 194-1663 0 0,-1 2 99 0 0,-1-1-1 0 0,2-13 1 0 0,-3 23 42 0 0,0 0-123 0 0,1 0 1 0 0,-1 0 0 0 0,1 1-1 0 0,-1-1 1 0 0,1 0-1 0 0,-1 1 1 0 0,0-1 0 0 0,1 0-1 0 0,-1 1 1 0 0,1-1 0 0 0,-1 1-1 0 0,0-1 1 0 0,1 1-1 0 0,-1-1 1 0 0,0 1 0 0 0,1-1-1 0 0,-1 1 1 0 0,0-1 0 0 0,0 1-1 0 0,1 0 1 0 0,4 15-19 0 0,-4-13 0 0 0,9 31 15 0 0,5 37 1 0 0,-11-47 6 0 0,1 0 1 0 0,1 0-1 0 0,1 0 1 0 0,14 29-1 0 0,-18-48 4 0 0,0 0-1 0 0,0 0 1 0 0,0-1-1 0 0,1 1 1 0 0,6 6-1 0 0,-9-10-1 0 0,0 0 0 0 0,0 0 0 0 0,1 0 1 0 0,-1 0-1 0 0,0 0 0 0 0,0 0 0 0 0,1 0 0 0 0,-1 0 1 0 0,0-1-1 0 0,1 1 0 0 0,-1 0 0 0 0,1-1 0 0 0,-1 1 0 0 0,1-1 1 0 0,-1 0-1 0 0,1 1 0 0 0,-1-1 0 0 0,1 0 0 0 0,0 0 1 0 0,-1 0-1 0 0,1 0 0 0 0,-1 0 0 0 0,1-1 0 0 0,-1 1 0 0 0,2-1 1 0 0,-1 0 19 0 0,0 0 1 0 0,-1 0-1 0 0,0-1 1 0 0,1 1 0 0 0,-1-1-1 0 0,0 1 1 0 0,1-1 0 0 0,-1 0-1 0 0,0 1 1 0 0,0-1-1 0 0,-1 0 1 0 0,1 0 0 0 0,0 1-1 0 0,0-1 1 0 0,0-3 0 0 0,6-30 489 0 0,-2 3-198 0 0,-1-1-1 0 0,-2 1 1 0 0,-1-1 0 0 0,-5-48-1 0 0,4 78-325 0 0,-1-5-357 0 0,-1 0 0 0 0,-3-14 1 0 0,2 18-2659 0 0,3 0 1244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1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5120 0 0,'0'0'233'0'0,"-5"3"177"0"0,-6 2 4443 0 0,-13 0 7938 0 0,26-6-12747 0 0,-1 0 1 0 0,1 1-1 0 0,-1-1 0 0 0,1 1 0 0 0,0-1 1 0 0,-1 1-1 0 0,1 0 0 0 0,0-1 0 0 0,2 1 0 0 0,-3 0 82 0 0,7 0 44 0 0,0 0 0 0 0,0 1 1 0 0,0 0-1 0 0,-1 0 0 0 0,1 1 0 0 0,0-1 0 0 0,11 6 0 0 0,26 5 92 0 0,-20-8-95 0 0,2 0 196 0 0,50 2-1 0 0,-24-6 189 0 0,54-9-1 0 0,12 0-291 0 0,-80 7-190 0 0,66-3 302 0 0,5 10 119 0 0,-93-4-284 0 0,0-1 0 0 0,21-3-1 0 0,10 0 80 0 0,2 6 552 0 0,-49-3-757 0 0,21 0 369 0 0,-16 0-390 0 0,-1-2-36 0 0,-4 1 447 0 0,-1 2-576 0 0,1-1-1 0 0,0 1 1 0 0,0-1 0 0 0,-1 1-1 0 0,1 0 1 0 0,0-1-1 0 0,-1 1 1 0 0,1 0-1 0 0,-1-1 1 0 0,1 1-1 0 0,-1 0 1 0 0,1 0-1 0 0,-1-1 1 0 0,0 1 0 0 0,1 0-1 0 0,-1 0 1 0 0,0 1-1 0 0,5 14-2934 0 0,-5-10 1613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2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5528 0 0,'0'-1'7307'0'0,"0"-8"-3728"0"0,4 6-3343 0 0,-1-1 0 0 0,1 1-1 0 0,-1-1 1 0 0,1 1 0 0 0,0 0-1 0 0,0 0 1 0 0,0 1 0 0 0,0-1 0 0 0,1 1-1 0 0,-1 0 1 0 0,1 0 0 0 0,0 1-1 0 0,-1-1 1 0 0,1 1 0 0 0,0 0 0 0 0,0 0-1 0 0,0 1 1 0 0,6-1 0 0 0,-10 1-223 0 0,0 0 1 0 0,0 1 0 0 0,-1-1 0 0 0,1 0 0 0 0,0 0-1 0 0,0 0 1 0 0,-1 1 0 0 0,1-1 0 0 0,0 0-1 0 0,0 1 1 0 0,-1-1 0 0 0,1 0 0 0 0,0 1 0 0 0,-1-1-1 0 0,1 1 1 0 0,0-1 0 0 0,-1 1 0 0 0,1 0-1 0 0,-1-1 1 0 0,1 1 0 0 0,0 0 0 0 0,0 2 19 0 0,0-1 0 0 0,1 1 1 0 0,-1-1-1 0 0,0 1 0 0 0,-1-1 0 0 0,2 5 1 0 0,0 2 134 0 0,-1 1 1 0 0,0 16 0 0 0,-1-7 72 0 0,1 34 502 0 0,-1-48-652 0 0,1 0 1 0 0,0 1 0 0 0,0-1 0 0 0,0 1-1 0 0,1-1 1 0 0,0 0 0 0 0,2 5 0 0 0,-3-9-79 0 0,-1 0 1 0 0,1 0-1 0 0,-1 0 1 0 0,1-1 0 0 0,-1 1-1 0 0,1 0 1 0 0,0 0 0 0 0,-1-1-1 0 0,1 1 1 0 0,0-1-1 0 0,0 1 1 0 0,-1 0 0 0 0,1-1-1 0 0,0 1 1 0 0,0-1 0 0 0,0 0-1 0 0,0 1 1 0 0,0-1-1 0 0,0 0 1 0 0,0 1 0 0 0,1-1-1 0 0,0 0 24 0 0,0 0-1 0 0,0 0 1 0 0,0 0-1 0 0,0 0 1 0 0,0-1-1 0 0,0 1 1 0 0,0-1-1 0 0,0 1 1 0 0,3-3-1 0 0,3-1-260 0 0,0-1 0 0 0,0 0 0 0 0,11-9 0 0 0,-17 12-46 0 0,12-8-5343 0 0,2-2-1917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2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3680 0 0,'0'0'12077'0'0,"9"0"-10665"0"0,5-1-1037 0 0,0-1-1 0 0,0 0 1 0 0,-1-1 0 0 0,25-8 0 0 0,9-2 12 0 0,74-12 779 0 0,127-8 0 0 0,38 33-344 0 0,-125 5-155 0 0,2-2 34 0 0,57-1 268 0 0,1-2 322 0 0,-117 0-640 0 0,-80-1-399 0 0,-1-1-1 0 0,34-8 1 0 0,-34 6-83 0 0,-22 4-133 0 0,-1 0-29 0 0,0 0 1 0 0,1 0 0 0 0,-1 0-1 0 0,0 0 1 0 0,0 0 0 0 0,1 0-1 0 0,-1 0 1 0 0,0 0 0 0 0,0 0-1 0 0,0 0 1 0 0,1 0 0 0 0,-1 0-1 0 0,0 0 1 0 0,0 0 0 0 0,1 0-1 0 0,-1 0 1 0 0,0-1 0 0 0,0 1-1 0 0,0 0 1 0 0,1 0 0 0 0,-1 0-1 0 0,0 0 1 0 0,0 0 0 0 0,0-1-1 0 0,0 1 1 0 0,1 0 0 0 0,-1 0-1 0 0,0 0 1 0 0,0-1 0 0 0,0 1-1 0 0,0 0 1 0 0,0 0 0 0 0,0 0-1 0 0,1-1 1 0 0,-1 1 0 0 0,0 0-1 0 0,0 0 1 0 0,0-1 0 0 0,-1 1-172 0 0,0-1 0 0 0,0 1 1 0 0,0 0-1 0 0,0-1 0 0 0,0 1 1 0 0,0 0-1 0 0,0 0 0 0 0,0-1 1 0 0,0 1-1 0 0,0 0 0 0 0,0 0 1 0 0,-1 1-1 0 0,-18 3-7932 0 0,6 4 366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27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6 325 3224 0 0,'-6'15'15193'0'0,"41"-83"-12976"0"0,-11 18-1484 0 0,-19 40-599 0 0,21-35 458 0 0,-15 29-301 0 0,-2-1 1 0 0,16-35-1 0 0,-22 44-227 0 0,-1 2 3 0 0,1 0 0 0 0,0 0 0 0 0,4-8 0 0 0,-3 10-8 0 0,-2 4-4 0 0,-1 0-53 0 0,-1 0 0 0 0,1 0 0 0 0,-1 0 0 0 0,1 0 1 0 0,-1 1-1 0 0,1-1 0 0 0,-1 0 0 0 0,1 0 0 0 0,-1 1 0 0 0,1-1 1 0 0,-1 0-1 0 0,0 1 0 0 0,1-1 0 0 0,-1 0 0 0 0,0 1 0 0 0,1-1 1 0 0,-1 0-1 0 0,0 1 0 0 0,1-1 0 0 0,-1 1 0 0 0,0-1 1 0 0,0 1-1 0 0,1-1 0 0 0,-1 1 0 0 0,0-1 0 0 0,0 1 0 0 0,0-1 1 0 0,0 1-1 0 0,0-1 0 0 0,0 1 0 0 0,0-1 0 0 0,0 1 1 0 0,0 0-1 0 0,0 1-2 0 0,2 6 20 0 0,-1 0-1 0 0,0 0 1 0 0,-1 14-1 0 0,1 12 50 0 0,-1-11-18 0 0,0-20-43 0 0,0 1 0 0 0,0 0 1 0 0,0-1-1 0 0,0 1 0 0 0,1 0 1 0 0,-1-1-1 0 0,2 6 0 0 0,-1-7-1 0 0,-1 0-1 0 0,0 0 1 0 0,1 0-1 0 0,-1 0 1 0 0,0 0-1 0 0,0 0 1 0 0,0 0-1 0 0,-1 0 1 0 0,1 0-1 0 0,0 0 1 0 0,-1 0-1 0 0,1 0 1 0 0,-1 0-1 0 0,0 0 1 0 0,0 0-1 0 0,-1 3 1 0 0,0-1 0 0 0,24-30 163 0 0,3-22 22 0 0,9-17 38 0 0,-20 41-150 0 0,11-14 280 0 0,-23 34-319 0 0,0 2-1 0 0,1-1 0 0 0,-1 0 0 0 0,1 0 0 0 0,0 1 0 0 0,0-1 1 0 0,0 1-1 0 0,0 0 0 0 0,4-2 0 0 0,-6 4-36 0 0,0-1-1 0 0,-1 1 0 0 0,1 0 1 0 0,0 0-1 0 0,-1 0 0 0 0,1-1 0 0 0,0 1 1 0 0,0 0-1 0 0,-1 0 0 0 0,1 0 1 0 0,0 0-1 0 0,0 0 0 0 0,-1 0 1 0 0,1 0-1 0 0,0 0 0 0 0,-1 1 1 0 0,1-1-1 0 0,0 0 0 0 0,-1 0 1 0 0,1 1-1 0 0,0-1 0 0 0,0 1 1 0 0,1 0-4 0 0,-1 0 1 0 0,0 0 0 0 0,0 0 0 0 0,1 1-1 0 0,-1-1 1 0 0,0 0 0 0 0,0 1 0 0 0,-1-1-1 0 0,3 3 1 0 0,0 3 12 0 0,-1 0 0 0 0,1 1-1 0 0,1 9 1 0 0,-3-15 6 0 0,2 18 45 0 0,0-1 0 0 0,-1 20 0 0 0,0-12 9 0 0,2 65 151 0 0,-1-30-161 0 0,-3-60-287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2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17 114 4608 0 0,'0'-1'64'0'0,"0"0"-1"0"0,0 0 1 0 0,-1-1 0 0 0,1 1 0 0 0,0 0-1 0 0,-1 0 1 0 0,1 0 0 0 0,-1-1-1 0 0,1 1 1 0 0,-1 0 0 0 0,1 0 0 0 0,-1 0-1 0 0,-1-1 1 0 0,-4-6 5876 0 0,5 7-5524 0 0,1 1-1 0 0,0-1 1 0 0,-1 1 0 0 0,1-1 0 0 0,0 1 0 0 0,0-1 0 0 0,-1 0 0 0 0,1 1 0 0 0,0-1 0 0 0,0 1 0 0 0,0-1-1 0 0,0 1 1 0 0,0-1 0 0 0,0 0 0 0 0,0 1 0 0 0,0-1 0 0 0,0 0 0 0 0,0 1 0 0 0,0-2 0 0 0,7-13 1985 0 0,-4 11-2160 0 0,0-1 0 0 0,0 1 0 0 0,1 0-1 0 0,4-4 1 0 0,1-1 17 0 0,-7 7-195 0 0,0-1 1 0 0,1 1 0 0 0,-1 0-1 0 0,0 0 1 0 0,1 0-1 0 0,0 0 1 0 0,-1 0 0 0 0,1 0-1 0 0,0 1 1 0 0,0-1-1 0 0,0 1 1 0 0,0 0 0 0 0,4-1-1 0 0,7 18 124 0 0,-13-14-182 0 0,0 0 0 0 0,-1-1 0 0 0,1 1 0 0 0,-1 0 0 0 0,1 0 0 0 0,-1 0-1 0 0,0 0 1 0 0,1 0 0 0 0,-1 0 0 0 0,0 1 0 0 0,0-1 0 0 0,-1 3 0 0 0,-4 27 46 0 0,4-28-35 0 0,-11 41 153 0 0,-2 15 191 0 0,13-60-342 0 0,1 1 0 0 0,0-1-1 0 0,0 1 1 0 0,0-1 0 0 0,0 1 0 0 0,0-1 0 0 0,0 1-1 0 0,0-1 1 0 0,0 1 0 0 0,0 0 0 0 0,0-1 0 0 0,0 1 0 0 0,0-1-1 0 0,0 1 1 0 0,0-1 0 0 0,0 1 0 0 0,0-1 0 0 0,1 1-1 0 0,-1 0 1 0 0,11-1 434 0 0,-2-2-459 0 0,-1 1 126 0 0,-1-1-1 0 0,1 0 1 0 0,11-5 0 0 0,3-1-1793 0 0,1 4-5612 0 0,-11 4-332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4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69 173 13040 0 0,'0'0'2389'0'0,"17"-2"2305"0"0,-12 1-4406 0 0,-1 1-1 0 0,1-1 0 0 0,-1 0 0 0 0,1-1 1 0 0,-1 1-1 0 0,6-3 0 0 0,9-3 124 0 0,13-4 14 0 0,0 0 1 0 0,-1-2 0 0 0,41-25-1 0 0,-62 33-385 0 0,6-5 31 0 0,23-17 0 0 0,10-7 963 0 0,-48 33-1070 0 0,0 1-1 0 0,0-1 1 0 0,1 1 0 0 0,-1-1-1 0 0,0 1 1 0 0,0-1 0 0 0,0 1-1 0 0,1 0 1 0 0,-1-1-1 0 0,0 1 1 0 0,0 0 0 0 0,1 0-1 0 0,1 0 1 0 0,-2 1 75 0 0,1 0 1 0 0,-1 0-1 0 0,-1 0 0 0 0,1-1 0 0 0,0 1 1 0 0,0 0-1 0 0,0 0 0 0 0,0 1 1 0 0,-1-1-1 0 0,1 0 0 0 0,0 1 1 0 0,1 1 43 0 0,2 6-79 0 0,0 0 0 0 0,-1 0 0 0 0,0 0 0 0 0,-1 0 1 0 0,0 0-1 0 0,0 1 0 0 0,0 14 0 0 0,-2-22-3 0 0,14 179 1 0 0,-11-135 7 0 0,5 77 76 0 0,9 276 19 0 0,-14-273 535 0 0,3 22 282 0 0,0 13-649 0 0,2-78-297 0 0,-7-69-70 0 0,0 0 1 0 0,4 14-1 0 0,0 3-4 0 0,12 72 427 0 0,-12-86-279 0 0,6 21 30 0 0,-11-16-79 0 0,0-22 0 0 0,0 2 39 0 0,-1-1-1 0 0,1 0 0 0 0,0 1 1 0 0,-1-1-1 0 0,1 0 0 0 0,-1 1 1 0 0,0-1-1 0 0,1 0 0 0 0,-1 0 1 0 0,0 1-1 0 0,0-1 0 0 0,1 0 1 0 0,-1 0-1 0 0,0 0 0 0 0,0 0 1 0 0,-1 0-1 0 0,1 0 0 0 0,0 0 1 0 0,0-1-1 0 0,-3 2 1 0 0,3-1 11 0 0,-6 3 57 0 0,0-1 0 0 0,-1 0 1 0 0,0-1-1 0 0,0 0 0 0 0,1 0 0 0 0,-16 1 0 0 0,-7 3 63 0 0,-95 29 399 0 0,-34 8 1061 0 0,61-21-1893 0 0,84-20 362 0 0,-21 3 186 0 0,27-4-335 0 0,7-1 41 0 0,0 0 1 0 0,0 0 0 0 0,0 1-1 0 0,0-1 1 0 0,0 0-1 0 0,0 0 1 0 0,0 0 0 0 0,0 0-1 0 0,0-1 1 0 0,0 1-1 0 0,0 0 1 0 0,0 0-1 0 0,-1-1 1 0 0,2 1-71 0 0,0 0-1 0 0,-1 0 1 0 0,1-1 0 0 0,0 1 0 0 0,-1 0-1 0 0,1 0 1 0 0,-1 0 0 0 0,1 0-1 0 0,0 0 1 0 0,-1 0 0 0 0,1 0 0 0 0,0 0-1 0 0,-1-1 1 0 0,1 1 0 0 0,-1 1-1 0 0,1-1 1 0 0,0 0 0 0 0,-1 0-1 0 0,1 0 1 0 0,0 0 0 0 0,-1 0 0 0 0,1 0-1 0 0,-1 0 1 0 0,1 0 0 0 0,0 1-1 0 0,-1-1 1 0 0,1 0 0 0 0,0 0-1 0 0,-1 0 1 0 0,1 1 0 0 0,0-1 0 0 0,0 0-1 0 0,-1 1 1 0 0,1-1 0 0 0,0 0-1 0 0,-1 1 1 0 0,0 11-4329 0 0,1-10 3884 0 0,0 4-1282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4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116 229 3680 0 0,'-1'-1'284'0'0,"-5"-3"-145"0"0,-23-11 1546 0 0,18 10 952 0 0,1 0 0 0 0,0-1 1 0 0,-16-12-1 0 0,20 14-1743 0 0,5 3-585 0 0,-1-1 0 0 0,1 1-1 0 0,-1 0 1 0 0,1-1-1 0 0,0 1 1 0 0,0-1-1 0 0,0 0 1 0 0,0 0-1 0 0,0 1 1 0 0,0-1-1 0 0,0 0 1 0 0,0 0-1 0 0,1 0 1 0 0,-1-3 1406 0 0,4 3-1523 0 0,1 0-118 0 0,0 0 0 0 0,0 0 0 0 0,0 0 0 0 0,1 1 0 0 0,-1 0 0 0 0,1 0 0 0 0,-1 0 0 0 0,1 0 0 0 0,-1 1 0 0 0,8-1 0 0 0,8 2 284 0 0,23 3 0 0 0,-4 1-204 0 0,-8-4-33 0 0,3 1 46 0 0,64-4 0 0 0,-49-2-88 0 0,-14 1 13 0 0,45-9 1 0 0,-35 2-10 0 0,56-15 122 0 0,-94 24-132 0 0,-6 1-14 0 0,0 0 1 0 0,0 0-1 0 0,0 0 0 0 0,0 0 0 0 0,0 0 0 0 0,0-1 0 0 0,0 1 1 0 0,0 0-1 0 0,0-1 0 0 0,0 1 0 0 0,0 0 0 0 0,0-1 0 0 0,0 1 1 0 0,0-1-1 0 0,0 0 0 0 0,-1 1 0 0 0,2-2 0 0 0,-3 0-27 0 0,0 1-1 0 0,-1 0 1 0 0,1-1-1 0 0,-1 1 1 0 0,0 0 0 0 0,1 0-1 0 0,-1 0 1 0 0,-2-1-1 0 0,-30-11 156 0 0,0 1 0 0 0,-69-13 0 0 0,73 22-253 0 0,24 3 10 0 0,0-1-1 0 0,0 1 1 0 0,0-1 0 0 0,-6-2-1 0 0,5 0 142 0 0,7 1-165 0 0,14 2-87 0 0,-10 0 224 0 0,7 0-53 0 0,201 8 528 0 0,-200-6-519 0 0,1 0 0 0 0,-1 2 0 0 0,0-1 0 0 0,0 2 0 0 0,14 6-1 0 0,-21-9 36 0 0,-5-2-45 0 0,1 0 0 0 0,-1 0 0 0 0,1 0 0 0 0,-1 0 0 0 0,1 0 0 0 0,-1 1 0 0 0,1-1 0 0 0,-1 0 0 0 0,1 0 0 0 0,-1 1 0 0 0,1-1 0 0 0,-1 0 0 0 0,1 1 0 0 0,-1-1 0 0 0,1 1 0 0 0,-1-1 0 0 0,0 0 0 0 0,1 1 0 0 0,-1-1 0 0 0,0 1 0 0 0,1-1 0 0 0,-1 1 0 0 0,0-1 0 0 0,0 1 0 0 0,1-1 0 0 0,-1 1 0 0 0,0 0 0 0 0,4 10 92 0 0,-4-9-64 0 0,1 0 1 0 0,-1 0-1 0 0,1 0 0 0 0,-1 0 1 0 0,0 0-1 0 0,0 0 0 0 0,0 0 1 0 0,0 0-1 0 0,0 0 0 0 0,-1 0 1 0 0,1 0-1 0 0,0 0 0 0 0,-1 0 1 0 0,0 0-1 0 0,1 0 0 0 0,-3 3 1 0 0,-1 4 113 0 0,-1-1 1 0 0,-8 11 0 0 0,-1 3 81 0 0,10-16-201 0 0,1-1 1 0 0,-1 1-1 0 0,-1-1 0 0 0,1 0 0 0 0,-1 0 0 0 0,0-1 0 0 0,0 1 0 0 0,0-1 0 0 0,0 0 0 0 0,-1 0 0 0 0,0-1 0 0 0,0 1 0 0 0,0-1 0 0 0,0-1 0 0 0,0 1 0 0 0,-9 1 0 0 0,5-3 849 0 0,3-2-3430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8:5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4608 0 0,'0'0'11913'0'0,"8"-6"-11268"0"0,-2 4-546 0 0,14-4 1431 0 0,-2 1-596 0 0,1 0 1 0 0,20-1-1 0 0,0 0-581 0 0,-17 3-179 0 0,33-1-1 0 0,6-2 16 0 0,-7-1 163 0 0,31 4 440 0 0,-30 0-625 0 0,-34 1-6 0 0,34 2-1 0 0,-22 1 161 0 0,-23-2-276 0 0,-1 1 1 0 0,0 1-1 0 0,0 0 1 0 0,0 0-1 0 0,14 5 1 0 0,-16-5-8 0 0,0 1 0 0 0,0-1 0 0 0,-1 0 1 0 0,13-1-1 0 0,-13 0-1 0 0,0 0 1 0 0,1 1-1 0 0,-1 0 1 0 0,0 0-1 0 0,9 2 1 0 0,-12-2-9 0 0,-1 0 0 0 0,1-1 0 0 0,0 0 0 0 0,-1 1 0 0 0,1-1 0 0 0,0 0 0 0 0,0 0 0 0 0,-1-1 0 0 0,6 0 0 0 0,14 0 79 0 0,-17 2-78 0 0,0-1-1 0 0,0 0 0 0 0,0 0 1 0 0,9-1-1 0 0,8-1 32 0 0,91-2 203 0 0,-45-2-121 0 0,-3 1 232 0 0,-3 0-247 0 0,-43 5-78 0 0,44 2 118 0 0,5 3 155 0 0,-42-4-178 0 0,-21-1-128 0 0,0 0 0 0 0,0 0 0 0 0,0 1 0 0 0,0-1 0 0 0,0 1 0 0 0,5 2 0 0 0,-5-2 2 0 0,0 0 0 0 0,0 0 1 0 0,0 0-1 0 0,0-1 0 0 0,0 0 0 0 0,7 0 1 0 0,18 1 42 0 0,-6 0 2 0 0,-18-1-34 0 0,1 0 1 0 0,-1 0-1 0 0,0 1 1 0 0,9 2-1 0 0,-8-2-56 0 0,0 0 0 0 0,0 0-1 0 0,0 0 1 0 0,0-1 0 0 0,0 0 0 0 0,0 0-1 0 0,9-2 1 0 0,17 0 213 0 0,-3 3 658 0 0,-17-1-653 0 0,0 1-1 0 0,0-2 1 0 0,25-3-1 0 0,-35 4-287 0 0,-2-1 108 0 0,0 1 0 0 0,1 0 0 0 0,-1 0 0 0 0,0 0 0 0 0,0-1 0 0 0,0 1 0 0 0,0-1 0 0 0,0 1 0 0 0,0-1 0 0 0,0 1 0 0 0,0-1 0 0 0,0 1 0 0 0,0-1 0 0 0,0 0 0 0 0,0 0 0 0 0,0 1 0 0 0,0-1 0 0 0,1-2 0 0 0,2 0 72 0 0,-1-1 7 0 0,-3 3-90 0 0,0 1 1 0 0,0 0-1 0 0,0-1 0 0 0,1 1 1 0 0,-1-1-1 0 0,0 1 0 0 0,0-1 1 0 0,0 1-1 0 0,0 0 0 0 0,1-1 0 0 0,-1 1 1 0 0,0 0-1 0 0,1-1 0 0 0,-1 1 1 0 0,0 0-1 0 0,1-1 0 0 0,-1 1 1 0 0,0 0-1 0 0,1-1 0 0 0,0 1 101 0 0,0-4 235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19:0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 2760 0 0,'-1'1'207'0'0,"-3"0"91"0"0,-19 7 15402 0 0,34-13-14226 0 0,3 1-981 0 0,-1 1 0 0 0,1 1 1 0 0,-1 0-1 0 0,1 1 0 0 0,0 0 0 0 0,26 3 0 0 0,-1-1-89 0 0,-33-1-358 0 0,173 5 743 0 0,36 12 319 0 0,-161-16-846 0 0,58-7 0 0 0,23-5 127 0 0,-79 7-121 0 0,87-3 48 0 0,-21 2 292 0 0,-35 3-61 0 0,-25-1-395 0 0,-45 3-24 0 0,-16 0-98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0:11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6 188 4608 0 0,'0'0'208'0'0,"0"0"-9"0"0,-3 0 1066 0 0,3 0-1109 0 0,0-1 1 0 0,-1 1-1 0 0,1 0 0 0 0,0 0 1 0 0,0 0-1 0 0,0-1 0 0 0,-1 1 1 0 0,1 0-1 0 0,0 0 1 0 0,0 0-1 0 0,0-1 0 0 0,0 1 1 0 0,0 0-1 0 0,0 0 0 0 0,-1-1 1 0 0,1 1-1 0 0,0 0 1 0 0,0 0-1 0 0,0-1 0 0 0,0 1 1 0 0,0 0-1 0 0,0-1 0 0 0,0 1 1 0 0,0 0-1 0 0,0 0 1 0 0,0-1-1 0 0,0 1 0 0 0,0 0 1 0 0,0 0-1 0 0,1-1 1 0 0,-1 1-1 0 0,0 0 0 0 0,0 0 1 0 0,0-1-1 0 0,0 1 0 0 0,0 0 1 0 0,1-1-1 0 0,3-9 1284 0 0,0 6-1266 0 0,-1 1 0 0 0,1 0-1 0 0,-1 0 1 0 0,1 0 0 0 0,0 0-1 0 0,0 1 1 0 0,0 0 0 0 0,0-1 0 0 0,0 1-1 0 0,1 1 1 0 0,-1-1 0 0 0,1 1-1 0 0,-1 0 1 0 0,9-2 0 0 0,6 1 298 0 0,0 0 0 0 0,25 2 1 0 0,-25 0-133 0 0,154 9 1851 0 0,47 0-376 0 0,164-20-143 0 0,-120-13-862 0 0,-191 10-300 0 0,86-27 1 0 0,17-5 130 0 0,-117 37-641 0 0,-35 9 0 0 0,-24 0-59 0 0,1 0-1 0 0,-1 0 1 0 0,1 0-1 0 0,-1 0 1 0 0,1 0-1 0 0,-1 0 1 0 0,1 0-1 0 0,-1 0 1 0 0,1 0-1 0 0,-1 0 1 0 0,1 1-1 0 0,-1-1 1 0 0,1 0-1 0 0,-1 0 1 0 0,1 1-1 0 0,-1-1 1 0 0,0 0-1 0 0,1 0 1 0 0,-1 1-1 0 0,1-1 1 0 0,-1 1-1 0 0,0-1 1 0 0,1 0-1 0 0,-1 1 1 0 0,0-1-1 0 0,1 1 1 0 0,-1-1-1 0 0,0 1 1 0 0,0-1-1 0 0,0 1 1 0 0,1-1 0 0 0,-1 1-1 0 0,0-1 1 0 0,0 1-1 0 0,0 0 1 0 0,0 0-302 0 0,3 6-1049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0:1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8288 0 0,'0'0'5408'0'0,"17"-5"-3360"0"0,45 1 685 0 0,-32 3-1883 0 0,229-28 3097 0 0,-160 15-3702 0 0,43-7-245 0 0,87-10 0 0 0,-61 15 223 0 0,123-8 1602 0 0,-218 22-1825 0 0,-22 2 0 0 0,90-13 0 0 0,-75 6 0 0 0,-15 2 0 0 0,-48 5-4 0 0,-3 0-2 0 0,1 0 0 0 0,-1 0 0 0 0,1 1 0 0 0,-1-1 1 0 0,1 0-1 0 0,0 0 0 0 0,-1-1 0 0 0,1 1 0 0 0,-1 0 0 0 0,1 0 0 0 0,-1 0 1 0 0,1 0-1 0 0,0 0 0 0 0,-1-1 0 0 0,1 1 0 0 0,-1 0 0 0 0,1 0 0 0 0,-1-1 0 0 0,1 1 1 0 0,-1 0-1 0 0,1-1 0 0 0,0 0-690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13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68 2304 0 0,'0'0'17'0'0,"0"1"0"0"0,0 0 0 0 0,0 0 0 0 0,1-1 0 0 0,-1 1 1 0 0,0 0-1 0 0,1-1 0 0 0,-1 1 0 0 0,0 0 0 0 0,1-1 0 0 0,-1 1 0 0 0,1-1 0 0 0,-1 1 0 0 0,2 0 0 0 0,-2-1-5 0 0,0 0-1 0 0,0 0 1 0 0,1 0-1 0 0,-1 0 0 0 0,0 0 1 0 0,0 0-1 0 0,0 0 0 0 0,0 0 1 0 0,1 0-1 0 0,-1 0 1 0 0,0 0-1 0 0,0 0 0 0 0,0 0 1 0 0,1 0-1 0 0,-1 0 1 0 0,0 0-1 0 0,0 0 0 0 0,0 0 1 0 0,0 0-1 0 0,1 0 0 0 0,-1-1 1 0 0,0 1-1 0 0,0 0 1 0 0,0 0-1 0 0,0 0 0 0 0,0 0 1 0 0,1 0-1 0 0,-1 0 0 0 0,0-1 1 0 0,0 1-1 0 0,5-11 868 0 0,-4-9 4827 0 0,1 5-2809 0 0,-2 13-2615 0 0,1 1-1 0 0,-1 0 0 0 0,0-1 1 0 0,0 1-1 0 0,1 0 0 0 0,-1-1 1 0 0,0 1-1 0 0,0 0 0 0 0,0-1 1 0 0,0 1-1 0 0,4-14 11419 0 0,-1 30-11322 0 0,0 0 0 0 0,-1 0 0 0 0,-1 0 1 0 0,-1 0-1 0 0,-1 21 0 0 0,-4 45-579 0 0,-1 12 430 0 0,2-19-18 0 0,4-48-106 0 0,-7 44 0 0 0,0-4 17 0 0,6-47-90 0 0,-5 34 0 0 0,4-42-135 0 0,2-9 22 0 0,0 0 0 0 0,0 0 0 0 0,0 0-1 0 0,0 0 1 0 0,-1 0 0 0 0,1-1 0 0 0,0 1-1 0 0,-1 0 1 0 0,0 0 0 0 0,1 0-1 0 0,-1 0 1 0 0,0-1 0 0 0,0 1 0 0 0,0 0-1 0 0,-2 1 1 0 0,3-3-115 0 0,0 0-1 0 0,-1 0 0 0 0,1 0 1 0 0,0 0-1 0 0,-1 0 1 0 0,1 0-1 0 0,0 0 1 0 0,-1 0-1 0 0,1 0 1 0 0,0 0-1 0 0,0 0 0 0 0,-1 0 1 0 0,1-1-1 0 0,0 1 1 0 0,0 0-1 0 0,-1 0 1 0 0,1 0-1 0 0,-1-1-786 0 0,1 0 787 0 0,0 1-1 0 0,0 0 1 0 0,-1 0-1 0 0,1-1 0 0 0,0 1 1 0 0,0 0-1 0 0,0-1 1 0 0,0 1-1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0:2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6912 0 0,'0'0'622'0'0,"8"-15"-439"0"0,-6 11-14 0 0,0 1 0 0 0,1-1 1 0 0,-1 1-1 0 0,1 0 0 0 0,0 0 0 0 0,0 0 0 0 0,0 0 0 0 0,1 0 0 0 0,5-3 0 0 0,-4 3-279 0 0,-1 0 0 0 0,0-1 0 0 0,0 1-1 0 0,5-6 1 0 0,-8 8 72 0 0,-1 0 0 0 0,1 0 0 0 0,0 0 0 0 0,0 0 0 0 0,-1 0 0 0 0,1 0 0 0 0,-1 0 0 0 0,1-1-1 0 0,-1 1 1 0 0,1 0 0 0 0,-1 0 0 0 0,0 0 0 0 0,0-1 0 0 0,1 1 0 0 0,-1 0 0 0 0,0 0 0 0 0,0 0 0 0 0,0-1 0 0 0,-1 0 0 0 0,1 1 182 0 0,-15 1 1856 0 0,-8 7 5023 0 0,22-7-6407 0 0,-11 13 2656 0 0,12-12-3180 0 0,0-1 0 0 0,0 0 0 0 0,-1 0-1 0 0,1 1 1 0 0,0-1 0 0 0,0 0 0 0 0,0 0 0 0 0,0 1-1 0 0,0-1 1 0 0,0 0 0 0 0,0 0 0 0 0,0 1-1 0 0,0-1 1 0 0,0 0 0 0 0,0 0 0 0 0,0 1-1 0 0,0-1 1 0 0,0 0 0 0 0,0 0 0 0 0,0 1-1 0 0,1-1 1 0 0,-1 0 0 0 0,0 0 0 0 0,0 1 0 0 0,0-1-1 0 0,0 0 1 0 0,0 0 0 0 0,1 1 0 0 0,-1-1-1 0 0,0 0 1 0 0,0 0 0 0 0,0 0 0 0 0,1 0-1 0 0,-1 1 1 0 0,13 5 849 0 0,17 1-757 0 0,-29-7-89 0 0,104 11 812 0 0,-5 0-540 0 0,-58-7-77 0 0,75 0 1 0 0,-87-5-138 0 0,-13 1-135 0 0,228 6 36 0 0,-26 16 1498 0 0,-121-11-1104 0 0,62-1-448 0 0,-121-8 0 0 0,75-6 0 0 0,-52 0 0 0 0,5 0-31 0 0,36-1 993 0 0,-87 4-590 0 0,0 0 1 0 0,24-5-1 0 0,-33 4-372 0 0,-2 1 0 0 0,-4 0-166 0 0,0 1 0 0 0,1-1 1 0 0,-1 0-1 0 0,0 0 0 0 0,0 0 0 0 0,0 0 1 0 0,0 0-1 0 0,0 0 0 0 0,0 0 0 0 0,0 0 0 0 0,0 0 1 0 0,0 0-1 0 0,0 0 0 0 0,-1-1 0 0 0,1 1 0 0 0,-1 0 1 0 0,2-2-1 0 0,-1-1-282 0 0,0 3-200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0:3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13 2304 0 0,'0'0'3257'0'0,"-10"11"656"0"0,3-4-2155 0 0,-4-2-253 0 0,10-4-1283 0 0,0 0-1 0 0,0 0 1 0 0,0-1-1 0 0,-1 1 1 0 0,1-1-1 0 0,0 1 1 0 0,-9 2 8242 0 0,17-1-6891 0 0,3 2-1549 0 0,-9-4 74 0 0,17 3 294 0 0,-8-1-154 0 0,-1-1 0 0 0,0-1 0 0 0,1 0 0 0 0,-1 0 0 0 0,1-1-1 0 0,-1 0 1 0 0,13-4 0 0 0,-15 4-170 0 0,19-6 202 0 0,-23 6-216 0 0,0 0 0 0 0,0 0 0 0 0,0 0 0 0 0,0 1-1 0 0,0-1 1 0 0,0 1 0 0 0,4-1 0 0 0,19 2-12 0 0,-3-1 100 0 0,35-3-1 0 0,-15-1-210 0 0,24 3 652 0 0,-56 1-534 0 0,79 7-392 0 0,-70-5 420 0 0,11 3 79 0 0,0-2-1 0 0,0-1 1 0 0,50-4-1 0 0,-53-1-131 0 0,49-7 183 0 0,-59 8-134 0 0,29-1 1 0 0,-9 2 19 0 0,47-1 1 0 0,-9 1-31 0 0,193-1 111 0 0,-139 4-103 0 0,7-10 25 0 0,-33 0-45 0 0,171 1 66 0 0,-30 16-214 0 0,-47 0 261 0 0,-32 1-1 0 0,-37-1-230 0 0,-53-6 67 0 0,203 10 0 0 0,-119-9 0 0 0,-16-1 0 0 0,-62 3 0 0 0,151 6 0 0 0,-81-4 0 0 0,-64-2 0 0 0,110-8 0 0 0,-46-6 56 0 0,118-14 336 0 0,5-12 99 0 0,-272 33-477 0 0,1 2 0 0 0,0-1 1 0 0,-1 0-1 0 0,1 1 0 0 0,3 1 0 0 0,-5-2-5 0 0,0 1 0 0 0,1-1 0 0 0,-1 1 0 0 0,0-1-1 0 0,0 1 1 0 0,0-1 0 0 0,0 0 0 0 0,1 0 0 0 0,-1 0-1 0 0,0-1 1 0 0,0 1 0 0 0,0 0 0 0 0,1-1 0 0 0,-1 1 0 0 0,2-2-1 0 0,-1 0-368 0 0,2-1 882 0 0,5 3-5974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0:3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2304 0 0,'0'0'16667'0'0,"2"1"-16365"0"0,11 5 269 0 0,0-1 0 0 0,0 0-1 0 0,1-1 1 0 0,19 3 0 0 0,29 2 56 0 0,21 4 518 0 0,-74-12-1020 0 0,-1 0-1 0 0,1 0 0 0 0,15-1 0 0 0,-13 0-41 0 0,200-7 852 0 0,-79 4-259 0 0,-98 3-696 0 0,110-5 428 0 0,-23-2-84 0 0,-15 1-79 0 0,-90 5-239 0 0,73-10 112 0 0,-53 6-69 0 0,0 2 1 0 0,38 1-1 0 0,-44 4-25 0 0,1 1 1 0 0,51 12-1 0 0,-72-13-18 0 0,15 3 49 0 0,1-2 0 0 0,46 1 0 0 0,-11-3 186 0 0,148-5 133 0 0,-152 3-169 0 0,8-1-69 0 0,11-4-83 0 0,9-2-3 0 0,64-6 103 0 0,-141 14-148 0 0,5-1 27 0 0,0 1 0 0 0,15 1 0 0 0,8 0 22 0 0,1 0 0 0 0,62-9 0 0 0,-30 2 34 0 0,76-2 320 0 0,-27 3 97 0 0,-6 2-134 0 0,-104 2-337 0 0,-3 1 14 0 0,0-1-1 0 0,1 0 0 0 0,-1 0 1 0 0,0 0-1 0 0,0 0 1 0 0,0-1-1 0 0,0 0 1 0 0,6-3-1 0 0,-8 3-31 0 0,-1 0 0 0 0,1 0 0 0 0,-1-1 0 0 0,0 1 1 0 0,1-1-1 0 0,-1 0 0 0 0,0 1 0 0 0,-1-1 0 0 0,1 0 0 0 0,0 0 0 0 0,-1 0 0 0 0,0 0 0 0 0,0-1 1 0 0,0 1-1 0 0,1-4 0 0 0,1-3-2 0 0,-1-1-508 0 0,-2 11 391 0 0,0-1-1 0 0,0 0 1 0 0,0 0 0 0 0,0 0 0 0 0,1 0-1 0 0,-1 0 1 0 0,0 1 0 0 0,0-1 0 0 0,1 0-1 0 0,-1 0 1 0 0,0 0 0 0 0,1 1-1 0 0,-1-1 1 0 0,0 0 0 0 0,1 0 0 0 0,-1 1-1 0 0,1-1 1 0 0,0 0 0 0 0,-1 1 0 0 0,1-1-1 0 0,0 0 1 0 0,0 0 0 0 0,2-4-2853 0 0,0 2 1437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0:4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29 242 2760 0 0,'-1'0'11'0'0,"-3"-2"1504"0"0,-5-6 2905 0 0,-6-9 2610 0 0,18 4-5223 0 0,-3 12-1588 0 0,1-1 0 0 0,-1 0 0 0 0,1 0-1 0 0,0 0 1 0 0,0 0 0 0 0,0 1-1 0 0,-1-1 1 0 0,2 0 0 0 0,-1 1 0 0 0,0-1-1 0 0,0 1 1 0 0,0-1 0 0 0,1 1 0 0 0,-1-1-1 0 0,1 1 1 0 0,-1 0 0 0 0,4-2-1 0 0,-3 2 28 0 0,1 0-1 0 0,-1 0 0 0 0,1 0 1 0 0,0 0-1 0 0,-1 1 0 0 0,1-1 0 0 0,0 1 1 0 0,0 0-1 0 0,-1 0 0 0 0,1 0 1 0 0,4 0-1 0 0,4 2 36 0 0,0 1-1 0 0,0 0 1 0 0,0 0 0 0 0,20 10-1 0 0,-18-8-57 0 0,25 5-1 0 0,-21-6 29 0 0,19 4-107 0 0,43 3 0 0 0,-11-2-64 0 0,-56-7 75 0 0,1-2 0 0 0,15 0 0 0 0,14 1 88 0 0,96 6-75 0 0,-41-5 1 0 0,49-11 74 0 0,39-13 76 0 0,-69 4-643 0 0,-22 1 205 0 0,84-11 855 0 0,-48 11-669 0 0,62-4-6 0 0,73 4-61 0 0,-185 9 32 0 0,110 3 0 0 0,-10 1-32 0 0,-95-1 0 0 0,188 1 268 0 0,-68-10 144 0 0,-186 13-386 0 0,114-11 357 0 0,-111 9-288 0 0,-1-2 0 0 0,0 0-1 0 0,-1-1 1 0 0,23-9 0 0 0,-12 2 33 0 0,-31 13-133 0 0,0 0 1 0 0,0 0 0 0 0,1 0-1 0 0,-1 1 1 0 0,0-1 0 0 0,0 0-1 0 0,1 0 1 0 0,-1 0 0 0 0,0 0-1 0 0,1 0 1 0 0,-1 0-1 0 0,0 1 1 0 0,0-1 0 0 0,0 0-1 0 0,1 0 1 0 0,-1 0 0 0 0,0 1-1 0 0,0-1 1 0 0,0 0 0 0 0,1 0-1 0 0,-1 1 1 0 0,0-1 0 0 0,0 0-1 0 0,0 0 1 0 0,0 1-1 0 0,0-1 1 0 0,0 0 0 0 0,0 0-1 0 0,0 1 1 0 0,1-1 0 0 0,-1 0-1 0 0,0 1 1 0 0,0-1 0 0 0,0 0-1 0 0,0 0 1 0 0,0 1 0 0 0,-1-1-1 0 0,1 0 1 0 0,0 1-1 0 0,0-1 1 0 0,0 0 0 0 0,0 0-1 0 0,0 1 1 0 0,0-1 0 0 0,-2 14-1049 0 0,2-13 298 0 0,-6 0-1897 0 0,1-2 1161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0:4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2760 0 0,'2'8'12381'0'0,"-1"-20"-10575"0"0,-2-16-923 0 0,1 24-727 0 0,0 0 0 0 0,0 1 0 0 0,0-1 0 0 0,0 0 1 0 0,1-4-1 0 0,1-11 619 0 0,-2 5-89 0 0,1 1 0 0 0,4-24 0 0 0,-5 33-632 0 0,1 0 0 0 0,0-1 0 0 0,1 1 0 0 0,-1 0 0 0 0,1 0 0 0 0,0 0 1 0 0,0 0-1 0 0,0 1 0 0 0,0-1 0 0 0,1 0 0 0 0,0 1 0 0 0,4-5 0 0 0,-3 4 27 0 0,2 0 0 0 0,-1 1-1 0 0,0 0 1 0 0,1 0 0 0 0,-1 0 0 0 0,1 0-1 0 0,0 1 1 0 0,0 0 0 0 0,10-2 0 0 0,5 1-146 0 0,32-2 0 0 0,5-1-453 0 0,-40 4 518 0 0,0 0 0 0 0,-1 2 0 0 0,22 1 0 0 0,-17 0 0 0 0,30-2 0 0 0,-23 1 0 0 0,4 0 0 0 0,-1-4 512 0 0,54 0 0 0 0,-46 3-565 0 0,-21 1-59 0 0,-1-1 1 0 0,0 2-1 0 0,23 3 0 0 0,-4 2 203 0 0,0-2-1 0 0,41-1 0 0 0,3-13 113 0 0,-55 2 94 0 0,-24 9-170 0 0,-1-1-1 0 0,1 1 1 0 0,-1 0 0 0 0,0-1 0 0 0,0 1-1 0 0,1 0 1 0 0,-1 0 0 0 0,0 0 0 0 0,0 0-1 0 0,0 0 1 0 0,0 0 0 0 0,0 0-1 0 0,2 2 1 0 0,3 4-92 0 0,-5-7-35 0 0,-1 0 0 0 0,1 0 0 0 0,-1 1 0 0 0,0-1 0 0 0,1 0 0 0 0,-1 1 0 0 0,1-1 0 0 0,-1 0 0 0 0,0 1 0 0 0,1-1 0 0 0,-1 1 0 0 0,0-1 0 0 0,1 1 0 0 0,-1-1 0 0 0,0 1 0 0 0,0-1 0 0 0,0 0 0 0 0,1 1 0 0 0,-1 0 0 0 0,0-1 0 0 0,0 1 0 0 0,0 0 0 0 0,2 3 0 0 0,-1-3 0 0 0,-1-1 0 0 0,1 1 0 0 0,0 0 0 0 0,0-1 0 0 0,-1 1 0 0 0,1 0 0 0 0,-1 0 0 0 0,1 0 0 0 0,0 0 0 0 0,-1 0 0 0 0,0 0 0 0 0,1 0 0 0 0,-1 0 0 0 0,0 0 0 0 0,1 0 0 0 0,-1 2 0 0 0,2 3 0 0 0,-1-4 0 0 0,0 0 0 0 0,-1-1 0 0 0,1 1 0 0 0,0 0 0 0 0,-1 0 0 0 0,1 0 0 0 0,-1 0 0 0 0,1 0 0 0 0,-1 0 0 0 0,0 3 0 0 0,3 8 0 0 0,13 24 0 0 0,-13-31 0 0 0,5 3-401 0 0,-8-8-74 0 0,15-1-3158 0 0,-10-3 2230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0:4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9504 0 0,'0'0'721'0'0,"0"-1"-502"0"0,-1-17 7270 0 0,4 27-6363 0 0,1 6-888 0 0,-1 0-1 0 0,0 0 0 0 0,1 22 1 0 0,-3-15-37 0 0,-1-13-32 0 0,1 0 0 0 0,0 0-1 0 0,0 0 1 0 0,1 0 0 0 0,0-1 0 0 0,3 10-1 0 0,-1-8 47 0 0,-3-8-148 0 0,-1-1 0 0 0,0 0 0 0 0,1 1 1 0 0,-1-1-1 0 0,1 0 0 0 0,-1 1 0 0 0,1-1 0 0 0,0 0 0 0 0,0 0 0 0 0,-1 1 0 0 0,1-1 0 0 0,0 0 0 0 0,0 0 1 0 0,0 0-1 0 0,0 0 0 0 0,0 0 0 0 0,0 0 0 0 0,1-1 0 0 0,-1 1 0 0 0,0 0 0 0 0,0 0 0 0 0,1-1 1 0 0,-1 1-1 0 0,0-1 0 0 0,1 1 0 0 0,2-1 0 0 0,5 1-73 0 0,0 0 0 0 0,1-1 0 0 0,-1-1 0 0 0,0 1-1 0 0,1-2 1 0 0,10-2 0 0 0,8-1 70 0 0,115-7-24 0 0,151 5 0 0 0,-108-1 24 0 0,-172 8-35 0 0,23 2-1 0 0,-25-1-8 0 0,0 0 0 0 0,0-1 0 0 0,16-2-1 0 0,33-4 17 0 0,73 0 0 0 0,-113 6 35 0 0,-1-1 0 0 0,24-5 0 0 0,-36 5-98 0 0,1-1 0 0 0,-1-1 0 0 0,1 0 0 0 0,9-4 0 0 0,-16 6 50 0 0,0 0 0 0 0,-1 0 0 0 0,1 0 0 0 0,-1 0 0 0 0,1 0 0 0 0,-1 0 1 0 0,1-1-1 0 0,-1 1 0 0 0,0 0 0 0 0,0-1 0 0 0,0 1 0 0 0,0-1 0 0 0,0 1 1 0 0,1-3-1 0 0,0 0 172 0 0,-1 0 1 0 0,0 0 0 0 0,0 0 0 0 0,1-8-1 0 0,-1 2-118 0 0,12-55 278 0 0,-10 47-342 0 0,-3 14-299 0 0,0 0-1 0 0,1 0 0 0 0,0-1 1 0 0,0 1-1 0 0,0 0 0 0 0,0 0 1 0 0,3-4-1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2:2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2592 0 0,'0'0'328'0'0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2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40 115 2760 0 0,'-8'7'248'0'0,"-6"0"1797"0"0,-1-4 6102 0 0,15-3-8085 0 0,0 0 1 0 0,0 0-1 0 0,0 0 1 0 0,0 0-1 0 0,-1 0 1 0 0,1 0-1 0 0,0 0 1 0 0,0-1-1 0 0,0 1 1 0 0,0 0-1 0 0,-1 0 1 0 0,1 0-1 0 0,0 0 1 0 0,0-1-1 0 0,0 1 1 0 0,0 0-1 0 0,0 0 1 0 0,0 0-1 0 0,0-1 1 0 0,0 1-1 0 0,0 0 1 0 0,-1 0-1 0 0,1-1 1 0 0,0 1-1 0 0,0 0 1 0 0,0 0-1 0 0,0 0 1 0 0,0-1-1 0 0,0 1 1 0 0,0 0-1 0 0,1 0 1 0 0,-1-1-1 0 0,0 1 1 0 0,0 0-1 0 0,0 0 1 0 0,0 0-1 0 0,0-1 1 0 0,0 1-1 0 0,0 0 1 0 0,0 0-1 0 0,0 0 1 0 0,1 0-1 0 0,-1-1 1 0 0,0 0 90 0 0,0 1 1 0 0,1-1 0 0 0,-1 0 0 0 0,0 1-1 0 0,1-1 1 0 0,-1 0 0 0 0,1 1-1 0 0,-1-1 1 0 0,1 1 0 0 0,-1-1 0 0 0,1 1-1 0 0,-1-1 1 0 0,1 1 0 0 0,1-2-1 0 0,-1 2 31 0 0,3-1 116 0 0,0-1 1 0 0,0 1-1 0 0,0 0 1 0 0,0 0 0 0 0,0 1-1 0 0,0-1 1 0 0,0 1-1 0 0,0 0 1 0 0,5 0 0 0 0,51 5 909 0 0,21 3-358 0 0,21 2-216 0 0,-48-5-398 0 0,0-2-1 0 0,89-6 0 0 0,-61 4-78 0 0,-48 1-14 0 0,219 11 431 0 0,-169-10-567 0 0,198 4 665 0 0,-215-13-536 0 0,-22 1-31 0 0,121-12 364 0 0,-27 2 50 0 0,-41 5-230 0 0,83-5 10 0 0,-14 2-123 0 0,-162 13-180 0 0,141-13 146 0 0,-133 12-129 0 0,234-10 327 0 0,-77 3-133 0 0,3-1 30 0 0,-146 7-165 0 0,-19 1-44 0 0,0 1-1 0 0,0-1 1 0 0,11 2-1 0 0,-9 0 42 0 0,1-1 0 0 0,-1-1-1 0 0,0 0 1 0 0,1 0-1 0 0,10-4 1 0 0,19-1-244 0 0,-31 4 154 0 0,0 0 0 0 0,0-1 0 0 0,13-5-1 0 0,-10 3-255 0 0,-11 5-367 0 0,4-2 1379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2:3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6336 0 0,'0'0'1222'0'0,"1"-9"3082"0"0,1 7-4034 0 0,0 0 0 0 0,0 0 0 0 0,0 1 0 0 0,0-1-1 0 0,0 0 1 0 0,0 1 0 0 0,0-1 0 0 0,1 1 0 0 0,-1 0-1 0 0,1 0 1 0 0,-1 0 0 0 0,1 0 0 0 0,2-1 0 0 0,20-8 833 0 0,7 0 701 0 0,-22 6-1564 0 0,-1 1 0 0 0,0 1 0 0 0,0 0-1 0 0,1 0 1 0 0,12 0 0 0 0,32 1 442 0 0,-16 0-276 0 0,56 5-1 0 0,-60-1-230 0 0,0-1-1 0 0,40-4 1 0 0,67-12 265 0 0,-89 8-209 0 0,7 0-155 0 0,389-39 1293 0 0,-124 36-743 0 0,-150 20-267 0 0,-88-4 100 0 0,129-5 1 0 0,-174-5-198 0 0,-1-2-1 0 0,77-19 0 0 0,-95 18-82 0 0,44-6 0 0 0,-57 12-157 0 0,-6-1 26 0 0,3 0-24 0 0,0 0 39 0 0,9-1-78 0 0,-9-1-51 0 0,-5 2 74 0 0,-1 1 0 0 0,1-1-1 0 0,-1 1 1 0 0,1-1 0 0 0,0 1 0 0 0,0-1-1 0 0,-1 1 1 0 0,1 0 0 0 0,0 0-1 0 0,-1-1 1 0 0,1 1 0 0 0,0 0 0 0 0,0 0-1 0 0,0 0 1 0 0,-1 0 0 0 0,1-1 0 0 0,0 1-1 0 0,0 0 1 0 0,-1 1 0 0 0,1-1-1 0 0,0 0 1 0 0,0 0 0 0 0,0 0 0 0 0,-1 0-1 0 0,1 1 1 0 0,1-1 0 0 0,-1 1-95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4:40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49 6912 0 0,'0'0'622'0'0,"-1"0"-512"0"0,-2 0 94 0 0,1 0 758 0 0,0 0 1 0 0,0 0 0 0 0,0 1 0 0 0,0-1-1 0 0,1 0 1 0 0,-1 1 0 0 0,0-1-1 0 0,0 1 1 0 0,-5 2 3640 0 0,90-10-2417 0 0,-25 1-1504 0 0,-43 4-488 0 0,25-6-1 0 0,8-2 210 0 0,24-4 359 0 0,-11 8-655 0 0,101 4 0 0 0,62 18 254 0 0,-150-10-280 0 0,58 13 478 0 0,-48-6-342 0 0,161 40 72 0 0,-134-25-214 0 0,-47-17 119 0 0,105 6 1 0 0,-133-15-132 0 0,124-4 333 0 0,-59-1-200 0 0,87-2 292 0 0,-150 5-350 0 0,247-7 964 0 0,-119-1-558 0 0,-147 5-482 0 0,-1 0 1 0 0,0 0-1 0 0,0-2 1 0 0,22-8-1 0 0,-16 1-674 0 0,-22 11-52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1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3 202 11056 0 0,'0'0'19147'0'0,"-3"5"-18430"0"0,17-12-654 0 0,-1 0 0 0 0,-1-1-1 0 0,0-1 1 0 0,0 0-1 0 0,12-12 1 0 0,15-11 96 0 0,100-65 158 0 0,-136 95-312 0 0,0 0 0 0 0,1 0-1 0 0,0 0 1 0 0,-1 0-1 0 0,1 1 1 0 0,0 0-1 0 0,0-1 1 0 0,0 1 0 0 0,0 1-1 0 0,0-1 1 0 0,0 1-1 0 0,5-1 1 0 0,-7 2-4 0 0,1-1-1 0 0,0 0 1 0 0,-1 1 0 0 0,1 0 0 0 0,-1-1-1 0 0,0 1 1 0 0,1 0 0 0 0,-1 0-1 0 0,0 1 1 0 0,1-1 0 0 0,-1 0 0 0 0,0 1-1 0 0,0-1 1 0 0,0 1 0 0 0,0 0-1 0 0,0 0 1 0 0,0 0 0 0 0,-1 0 0 0 0,1 0-1 0 0,1 2 1 0 0,5 11 8 0 0,-1 0-1 0 0,0 1 1 0 0,-1 0-1 0 0,-1 0 1 0 0,0 0-1 0 0,4 26 1 0 0,-4-18-5 0 0,-3-16-91 0 0,-2-6-64 0 0,0 1-1 0 0,1 0 0 0 0,0-1 1 0 0,-1 1-1 0 0,1-1 1 0 0,0 1-1 0 0,0-1 1 0 0,1 1-1 0 0,-1-1 0 0 0,0 0 1 0 0,1 1-1 0 0,2 2 1 0 0,6-7-2694 0 0,-2-1 1227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4:41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87 14136 0 0,'-3'-4'689'0'0,"-13"-30"130"0"0,7 14-26 0 0,7 2 851 0 0,0 7 2448 0 0,1 11-4029 0 0,1 0 0 0 0,0 1 0 0 0,-1-1 0 0 0,1 0 1 0 0,-1 0-1 0 0,1 1 0 0 0,0-1 0 0 0,-1 0 0 0 0,1 1 0 0 0,0-1 1 0 0,0 0-1 0 0,-1 1 0 0 0,1-1 0 0 0,0 0 0 0 0,0 1 1 0 0,-1-1-1 0 0,1 1 0 0 0,0-1 0 0 0,0 0 0 0 0,0 1 0 0 0,0-1 1 0 0,0 1-1 0 0,-1-1 0 0 0,1 1 0 0 0,0 0 0 0 0,-1 1-33 0 0,1 1-1 0 0,-1 0 1 0 0,0 0-1 0 0,1 0 0 0 0,0 0 1 0 0,0 0-1 0 0,0 0 1 0 0,0 3-1 0 0,0 14 8 0 0,-47 198-8 0 0,1-78 412 0 0,27-83-106 0 0,-7 16 486 0 0,19-51-415 0 0,6-19-311 0 0,0 1-1 0 0,0-1 1 0 0,0 1 0 0 0,0-1 0 0 0,-1 1 0 0 0,1-1 0 0 0,-1 0 0 0 0,0 0 0 0 0,0 0 0 0 0,0 0 0 0 0,0 0 0 0 0,-3 3 0 0 0,4-5 112 0 0,-3-16 5 0 0,1-1 0 0 0,0 1 0 0 0,1 0 0 0 0,0-17 0 0 0,3 20-196 0 0,0 0 1 0 0,3-16-1 0 0,-1 13-12 0 0,-2 11-15 0 0,11 21-151 0 0,-8-7 142 0 0,0 0 1 0 0,-1 0-1 0 0,-1 0 0 0 0,0 0 1 0 0,2 19-1 0 0,0 1-1 0 0,0 10 21 0 0,3 10 0 0 0,-3-25 11 0 0,-3-19-3 0 0,0 1 1 0 0,0 0-1 0 0,1-1 1 0 0,2 8-1 0 0,-4-14 3 0 0,1 1 0 0 0,-1-1-1 0 0,0 1 1 0 0,1-1-1 0 0,-1 0 1 0 0,0 1 0 0 0,1-1-1 0 0,-1 0 1 0 0,0 1-1 0 0,1-1 1 0 0,-1 0 0 0 0,1 1-1 0 0,-1-1 1 0 0,1 0-1 0 0,-1 0 1 0 0,1 0-1 0 0,-1 1 1 0 0,1-1 0 0 0,-1 0-1 0 0,1 0 1 0 0,-1 0-1 0 0,1 0 1 0 0,-1 0 0 0 0,1 0-1 0 0,-1 0 1 0 0,1 0-1 0 0,-1 0 1 0 0,1 0 0 0 0,-1 0-1 0 0,1 0 1 0 0,-1 0-1 0 0,1 0 1 0 0,-1-1 0 0 0,1 1-1 0 0,-1 0 1 0 0,0 0-1 0 0,1-1 1 0 0,-1 1-1 0 0,1 0 1 0 0,-1 0 0 0 0,1-1-1 0 0,-1 1 1 0 0,0 0-1 0 0,1-1 1 0 0,-1 0 0 0 0,21-18 336 0 0,-4-1-217 0 0,15-25 0 0 0,6-6-22 0 0,26-32-3503 0 0,-5 6-3566 0 0,-50 64-1362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5:5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 6048 0 0,'0'0'273'0'0,"-17"-3"102"0"0,-11 1 10208 0 0,29 10-9008 0 0,-1-7-1450 0 0,1 1 0 0 0,-1-1 1 0 0,1 0-1 0 0,-1 0 0 0 0,1 0 0 0 0,0 0 0 0 0,0 1 0 0 0,0-1 0 0 0,0 0 0 0 0,-1 0 1 0 0,1-1-1 0 0,0 1 0 0 0,1 0 0 0 0,-1 0 0 0 0,0 0 0 0 0,2 0 0 0 0,1 1 41 0 0,-1 0 0 0 0,1-1-1 0 0,0 0 1 0 0,0 0 0 0 0,6 1-1 0 0,3 0 139 0 0,0-2-1 0 0,23 0 1 0 0,202 0 1205 0 0,-178 2-1157 0 0,-22-1-308 0 0,317 5 700 0 0,-294-6-744 0 0,238 11 0 0 0,-76 6 942 0 0,110-17 880 0 0,-205-7-1248 0 0,42-1 182 0 0,-133 9-703 0 0,39 6 0 0 0,-59-5 38 0 0,25-2 1 0 0,-25 0-40 0 0,-16 0-52 0 0,0 0 1 0 0,0 0-1 0 0,0-1 0 0 0,0 1 1 0 0,0 0-1 0 0,0-1 1 0 0,0 1-1 0 0,0-1 1 0 0,0 1-1 0 0,0-1 0 0 0,0 0 1 0 0,-1 1-1 0 0,1-1 1 0 0,0 0-1 0 0,0 1 1 0 0,-1-1-1 0 0,1 0 0 0 0,0 0 1 0 0,-1 0-1 0 0,1 0 1 0 0,-1 0-1 0 0,1 0 0 0 0,0-2 1 0 0,2-7-9270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01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25 231 5584 0 0,'0'0'256'0'0,"-17"-9"640"0"0,14-2 2154 0 0,-2-8-539 0 0,5 18-2361 0 0,1-1-1 0 0,-1 0 1 0 0,0 0-1 0 0,1 1 1 0 0,-1-1 0 0 0,1 1-1 0 0,0-1 1 0 0,0 0 0 0 0,-1 1-1 0 0,1-1 1 0 0,0 1-1 0 0,0 0 1 0 0,0-1 0 0 0,1 1-1 0 0,-1 0 1 0 0,0 0-1 0 0,0-1 1 0 0,1 1 0 0 0,-1 0-1 0 0,1 0 1 0 0,-1 1 0 0 0,1-1-1 0 0,-1 0 1 0 0,1 0-1 0 0,2 0 1 0 0,4-2 219 0 0,1 0 0 0 0,0 0 0 0 0,12-1 0 0 0,35-11 1143 0 0,-48 14-1311 0 0,6-1 187 0 0,0 0 0 0 0,0 2 0 0 0,25 0-1 0 0,-20 2-129 0 0,1-1-1 0 0,-1-2 1 0 0,35-4-1 0 0,58-17 369 0 0,-13 2-210 0 0,277-32 776 0 0,-250 39-818 0 0,152 3 1 0 0,-180 9-236 0 0,132 2-48 0 0,7-5 266 0 0,-161 6-225 0 0,-51 0 22 0 0,29-2 0 0 0,-32-2-95 0 0,-11 1-298 0 0,0 0 0 0 0,1 0 0 0 0,-1 1 0 0 0,1 1 0 0 0,-1 0 0 0 0,0 0 0 0 0,12 4 0 0 0,-17-3-628 0 0,21 5-1815 0 0,-9-8 844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0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38 3224 0 0,'-1'-1'204'0'0,"-3"0"-91"0"0,-8-5-89 0 0,-39-16 1511 0 0,51 21-1509 0 0,-5 0 451 0 0,1 0 0 0 0,0-1 0 0 0,-1 2 0 0 0,1-1 0 0 0,0 0 0 0 0,-1 1 0 0 0,1 0 0 0 0,-1 0 0 0 0,1 0 0 0 0,-7 1 0 0 0,10-1-301 0 0,0 0-111 0 0,1 1 0 0 0,-1-1 0 0 0,1 0-1 0 0,-1 0 1 0 0,1 0 0 0 0,-1 1 0 0 0,0-1 0 0 0,1 0 0 0 0,-1 1-1 0 0,1-1 1 0 0,-1 0 0 0 0,1 1 0 0 0,0-1 0 0 0,-1 1 0 0 0,1-1-1 0 0,-1 0 1 0 0,1 1 0 0 0,0-1 0 0 0,-1 1 0 0 0,1-1 0 0 0,0 1-1 0 0,0 0 1 0 0,-1-1 0 0 0,1 1 0 0 0,0-1 0 0 0,0 1 0 0 0,0-1 0 0 0,0 1-1 0 0,0 0 1 0 0,0-1 0 0 0,0 1 0 0 0,0-1 0 0 0,0 1 0 0 0,0 0-1 0 0,0-1 1 0 0,0 1 0 0 0,0 0 0 0 0,1 0 9 0 0,1 0 1 0 0,-1 0-1 0 0,0 0 0 0 0,1 0 1 0 0,-1 0-1 0 0,1 0 0 0 0,-1 0 1 0 0,1-1-1 0 0,-1 1 0 0 0,1 0 1 0 0,-1-1-1 0 0,1 0 0 0 0,0 1 1 0 0,-1-1-1 0 0,1 0 0 0 0,3 0 1 0 0,31-2 1083 0 0,-25 1-856 0 0,133-7 674 0 0,60 12-62 0 0,51-3 120 0 0,-28-6 587 0 0,-169 10-1529 0 0,14 0-43 0 0,-66-4-230 0 0,1-1-1 0 0,0 0 1 0 0,0 1-1 0 0,-1 1 1 0 0,1-1 0 0 0,-1 1-1 0 0,1 0 1 0 0,8 4-1 0 0,-4-1-465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1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73 3224 0 0,'0'0'355'0'0,"-6"-8"2216"0"0,6 7-2440 0 0,-1 0-1 0 0,1 0 1 0 0,0 1-1 0 0,-1-1 1 0 0,1 0-1 0 0,0 0 1 0 0,0 0-1 0 0,0 0 0 0 0,0 0 1 0 0,-1 0-1 0 0,1 0 1 0 0,1 1-1 0 0,-1-1 1 0 0,0 0-1 0 0,0 0 0 0 0,0 0 1 0 0,0 0-1 0 0,1 0 1 0 0,-1 0-1 0 0,0 1 1 0 0,1-1-1 0 0,-1 0 0 0 0,1-1 1 0 0,1 0 47 0 0,-1 1 0 0 0,0 0 0 0 0,1 0 0 0 0,-1 0 0 0 0,1 0 1 0 0,-1 0-1 0 0,1 0 0 0 0,0 0 0 0 0,-1 0 0 0 0,1 0 0 0 0,2 0 0 0 0,3-1 141 0 0,1 1-1 0 0,0-1 0 0 0,-1 1 1 0 0,14 0-1 0 0,74 5 952 0 0,151 4 993 0 0,-122-7-1860 0 0,11-1 354 0 0,-7 9-292 0 0,133 0-154 0 0,-177-10-18 0 0,-35 1 113 0 0,61-7 1 0 0,-79 3-173 0 0,2 0-86 0 0,0-1 0 0 0,35-11 0 0 0,-61 13-125 0 0,4 0 15 0 0,1-1 0 0 0,14-1-1 0 0,-26 5-37 0 0,1-1 0 0 0,-1 1 0 0 0,1 0 0 0 0,0 0 0 0 0,-1 0 0 0 0,1 0 0 0 0,0 0 0 0 0,-1 0 0 0 0,1 0 0 0 0,-1 0 0 0 0,1 0 0 0 0,0 0 0 0 0,-1 0 0 0 0,1 0 0 0 0,0 1 0 0 0,-1-1 0 0 0,1 0 0 0 0,-1 0 0 0 0,1 1 0 0 0,-1-1 0 0 0,1 0 0 0 0,-1 1 0 0 0,1-1 0 0 0,-1 1 0 0 0,1-1 0 0 0,-1 0 0 0 0,1 2 0 0 0,1-1 0 0 0,-1 0-48 0 0,0 0 0 0 0,-1 0 0 0 0,1-1 0 0 0,0 1 0 0 0,-1 0 0 0 0,1 0 0 0 0,0 0 0 0 0,-1 0 0 0 0,1 0 0 0 0,-1 0 0 0 0,1 0 0 0 0,-1 0 0 0 0,0 0-1 0 0,1 0 1 0 0,-1 1 0 0 0,0-1 0 0 0,0 0 0 0 0,0 0 0 0 0,0 0 0 0 0,0 0 0 0 0,0 0 0 0 0,0 0 0 0 0,0 1 0 0 0,0 0 0 0 0,-1 2-695 0 0,1 5-3802 0 0,-3 2-1445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11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9 164 5064 0 0,'0'0'1712'0'0,"-6"-19"249"0"0,6 18-1805 0 0,-1 0 0 0 0,1 0 0 0 0,0 0-1 0 0,-1 0 1 0 0,1 0 0 0 0,0 0 0 0 0,0 0 0 0 0,0 0-1 0 0,-1 0 1 0 0,1 0 0 0 0,0 0 0 0 0,0 0 0 0 0,0 0-1 0 0,1 0 1 0 0,-1 0 0 0 0,0 0 0 0 0,0 0 0 0 0,1 0 0 0 0,-1 0-1 0 0,0 0 1 0 0,1 0 0 0 0,-1 0 0 0 0,1 0 0 0 0,-1 0-1 0 0,1 0 1 0 0,0 0 0 0 0,-1 0 0 0 0,1 1 0 0 0,0-1 0 0 0,-1 0-1 0 0,1 1 1 0 0,0-1 0 0 0,0 0 0 0 0,0 1 0 0 0,1-2-1 0 0,1 0-41 0 0,1 0-1 0 0,-1 0 0 0 0,1 1 0 0 0,-1-1 0 0 0,1 1 0 0 0,0-1 1 0 0,0 1-1 0 0,5-1 0 0 0,142-3 1102 0 0,-122 5-1017 0 0,102 5 779 0 0,3 0-285 0 0,-42-6-459 0 0,46 0 166 0 0,183-2 332 0 0,-107 0-326 0 0,-19-2-343 0 0,-83 2-6 0 0,20-3-20 0 0,74 0 24 0 0,-65 1 998 0 0,-126 4-794 0 0,6-1-28 0 0,1-2 0 0 0,-1 0 0 0 0,0-2 0 0 0,0 0 0 0 0,36-16 0 0 0,-45 16-219 0 0,-2 2-25 0 0,-1 0 0 0 0,16-4-1 0 0,-24 8-13 0 0,0-1 0 0 0,0 1 0 0 0,0 0 0 0 0,1 0-1 0 0,-1 0 1 0 0,0 1 0 0 0,0-1 0 0 0,0 0 0 0 0,0 0 0 0 0,0 1-1 0 0,0-1 1 0 0,0 0 0 0 0,0 1 0 0 0,0-1 0 0 0,0 1 0 0 0,0-1-1 0 0,0 1 1 0 0,-1 0 0 0 0,3 1 0 0 0,1 1-232 0 0,5 2-1677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1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3224 0 0,'0'0'143'0'0,"7"-13"6339"0"0,6 11-5590 0 0,-1 0-1 0 0,0 1 1 0 0,23 0 0 0 0,311-2 1748 0 0,-194-3-2148 0 0,-50 0-361 0 0,78 4-16 0 0,56-4-10 0 0,-190 3 81 0 0,119-4 536 0 0,2 9 86 0 0,-148-1-664 0 0,24 4 0 0 0,-24 3-87 0 0,-11-4-5399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41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20 2304 0 0,'0'0'1028'0'0,"-12"-1"4520"0"0,3 0-3762 0 0,9 1-1685 0 0,-1 0-1 0 0,-10-7 9687 0 0,9 2-5594 0 0,11 4-4099 0 0,-6 0-74 0 0,0 1 0 0 0,0 0 1 0 0,-1 0-1 0 0,1 0 0 0 0,0 0 0 0 0,-1 1 1 0 0,1-1-1 0 0,0 1 0 0 0,4 0 0 0 0,-5 0 46 0 0,1-1-1 0 0,0-1 1 0 0,0 1 0 0 0,0 0-1 0 0,0-1 1 0 0,0 1-1 0 0,-1-1 1 0 0,1 0 0 0 0,5-2-1 0 0,5 8 583 0 0,-5-5-523 0 0,-3-1-24 0 0,0 1-1 0 0,0 1 1 0 0,0-1-1 0 0,0 1 1 0 0,9 2-1 0 0,11 2 18 0 0,-23-4-121 0 0,8 4 56 0 0,1-1 0 0 0,20 6 1 0 0,-20-8-17 0 0,-1-1 1 0 0,14-1 0 0 0,-17 0-11 0 0,-4 0-3 0 0,1-1 0 0 0,-1 1 0 0 0,1-1 1 0 0,-1 0-1 0 0,8-2 0 0 0,-8 2-25 0 0,1-1 1 0 0,0 1-1 0 0,-1 0 0 0 0,1 1 0 0 0,0-1 1 0 0,4 0-1 0 0,11 1 37 0 0,58 3 389 0 0,-67-2-395 0 0,1-1 0 0 0,14-2-1 0 0,5 0 18 0 0,39-1 57 0 0,-41 1-56 0 0,41 2 0 0 0,61 16 91 0 0,6-1-48 0 0,-67-8-65 0 0,-50-6 6 0 0,29-2 0 0 0,15 1 48 0 0,-25 3 59 0 0,175 22-158 0 0,-179-21 19 0 0,40 1 0 0 0,-30-2 0 0 0,78 0 25 0 0,-19 0 14 0 0,-37-3 22 0 0,31-5-61 0 0,-20-1 67 0 0,-7 5-67 0 0,22-3 0 0 0,-42 3 7 0 0,25 5 20 0 0,40-2 3 0 0,-25-1-30 0 0,-34 0 0 0 0,43 3 132 0 0,-52-1-23 0 0,55-4-1 0 0,67-2-361 0 0,-110 3 245 0 0,100-9 215 0 0,-52 0-83 0 0,22-3-62 0 0,62-5 497 0 0,-181 16-691 0 0,0-1 0 0 0,0 0 1 0 0,0 0-1 0 0,0-1 0 0 0,0-1 0 0 0,0 1 0 0 0,16-10 0 0 0,-22 14-584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4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2760 0 0,'0'1'261'0'0,"-1"1"1"0"0,0-1 0 0 0,0 0-1 0 0,0 0 1 0 0,0 0-1 0 0,0 0 1 0 0,0 0-1 0 0,0 0 1 0 0,0-1-1 0 0,0 1 1 0 0,0 0-1 0 0,-2 0 1 0 0,-8 6 5226 0 0,12 19 6423 0 0,-1-26-11567 0 0,11 4-1328 0 0,-9-3 1584 0 0,7 2-356 0 0,1 0-1 0 0,-1 0 1 0 0,1-1-1 0 0,0-1 0 0 0,0 1 1 0 0,19-1-1 0 0,-7 0 74 0 0,-15-1-236 0 0,1 1 0 0 0,-1-2 0 0 0,1 1 0 0 0,-1-1 0 0 0,14-2 0 0 0,-14 1-59 0 0,1 1 1 0 0,0 0-1 0 0,0 0 0 0 0,0 1 1 0 0,11 1-1 0 0,22-2 12 0 0,9-3 106 0 0,-10 1 19 0 0,-5 0-103 0 0,1 2 0 0 0,-1 1 1 0 0,1 1-1 0 0,0 3 0 0 0,-1 1 1 0 0,44 11-1 0 0,-41-6-40 0 0,1-2 0 0 0,1-2 0 0 0,49 2 0 0 0,248 10 176 0 0,-145-3 263 0 0,-118-7-495 0 0,0-3 1 0 0,77-5-1 0 0,-74-4 38 0 0,60-5 79 0 0,103-21 104 0 0,-219 28-181 0 0,171-11 0 0 0,294 41 40 0 0,-267-16 24 0 0,202-1 139 0 0,-294-12-161 0 0,65-14 65 0 0,-79 3-15 0 0,102-14 52 0 0,-7 2-31 0 0,28-1 26 0 0,-115 14-63 0 0,-89 10-50 0 0,83 0 80 0 0,-91 2-98 0 0,111 11 112 0 0,-27 0-56 0 0,-97-11-46 0 0,1 0-1 0 0,-1-1 1 0 0,1 0 0 0 0,-1-1-1 0 0,0-1 1 0 0,1 1 0 0 0,18-7-1 0 0,-28 7-146 0 0,-1 0 0 0 0,1-1 0 0 0,0 1 0 0 0,-1-1-1 0 0,0 1 1 0 0,1-1 0 0 0,-1 1 0 0 0,0-1 0 0 0,0 0 0 0 0,0 1-1 0 0,2-4 1 0 0,-2 2-632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54 3680 0 0,'0'-1'143'0'0,"-1"0"0"0"0,0 0 0 0 0,1 0 1 0 0,-1 0-1 0 0,1 0 0 0 0,-1 0 0 0 0,1 0 0 0 0,0 0 0 0 0,-1 0 0 0 0,1 0 1 0 0,0 0-1 0 0,0 0 0 0 0,0 0 0 0 0,0 0 0 0 0,0-2 0 0 0,-2-9 6369 0 0,2 6-2283 0 0,2-1-3105 0 0,-2-4 3924 0 0,0 11-5011 0 0,1 2 76 0 0,-1-1 1 0 0,1 0-1 0 0,0 1 1 0 0,-1-1-1 0 0,1 0 1 0 0,-1 1 0 0 0,0-1-1 0 0,1 1 1 0 0,-1 2-1 0 0,1 8 24 0 0,2 23 243 0 0,-1 60-1 0 0,-6-33-98 0 0,3 0 0 0 0,6 64 0 0 0,-4-115-93 0 0,-1-8-125 0 0,0-1 1 0 0,0 0-1 0 0,0 1 1 0 0,1-1-1 0 0,-1 0 1 0 0,1 1 0 0 0,-1-1-1 0 0,3 4 1 0 0,0 2-94 0 0,-2-6 126 0 0,0 1 0 0 0,1-1-1 0 0,-1 1 1 0 0,0-1 0 0 0,1 0-1 0 0,-1 1 1 0 0,4 2 0 0 0,-5-5-86 0 0,1 1 0 0 0,0-1 0 0 0,-1 1 1 0 0,1-1-1 0 0,0 1 0 0 0,0-1 0 0 0,0 0 1 0 0,-1 0-1 0 0,1 1 0 0 0,0-1 0 0 0,0 0 0 0 0,0 0 1 0 0,0 0-1 0 0,0 0 0 0 0,-1 0 0 0 0,1 0 1 0 0,0 0-1 0 0,0 0 0 0 0,0 0 0 0 0,0 0 1 0 0,-1-1-1 0 0,1 1 0 0 0,0 0 0 0 0,0-1 1 0 0,0 1-1 0 0,-1 0 0 0 0,1-1 0 0 0,0 1 1 0 0,0-1-1 0 0,0 0 0 0 0,5-2 56 0 0,0 1 1 0 0,0 0-1 0 0,0 0 0 0 0,1 1 0 0 0,-1-1 0 0 0,0 1 1 0 0,1 1-1 0 0,-1-1 0 0 0,1 1 0 0 0,12 2 0 0 0,0-2-58 0 0,66 3-8 0 0,-63-2-239 0 0,-1 1 0 0 0,27 6-1 0 0,4 1 1030 0 0,-30-5-424 0 0,13 1 164 0 0,-34-5-362 0 0,3-2-45 0 0,-3 2-181 0 0,1-8-130 0 0,-1 7 194 0 0,-1 1 0 0 0,0-1-1 0 0,1 1 1 0 0,-1-1 0 0 0,0 1-1 0 0,0-1 1 0 0,1 1-1 0 0,-1-1 1 0 0,0 0 0 0 0,0 1-1 0 0,0-1 1 0 0,0 1 0 0 0,0-1-1 0 0,0 0 1 0 0,0 1-1 0 0,0-1 1 0 0,0 0 0 0 0,0 1-1 0 0,0-1 1 0 0,0 1 0 0 0,-1-1-1 0 0,1 0 1 0 0,0 1 0 0 0,0-1-1 0 0,-1 1 1 0 0,1-1-1 0 0,-10-11 49 0 0,0 1 0 0 0,0 0 0 0 0,-1 1 0 0 0,-18-15 0 0 0,13 13-2 0 0,13 9-52 0 0,0 0 0 0 0,0 1 0 0 0,0-1 0 0 0,-1 1 1 0 0,1 0-1 0 0,-1 0 0 0 0,0 0 0 0 0,0 0 0 0 0,-7-2 0 0 0,-28-9 0 0 0,38 12 0 0 0,-6-1 0 0 0,7 2 0 0 0,0 0 0 0 0,0 0 0 0 0,0 0 0 0 0,0 0 0 0 0,1 0 0 0 0,-1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0,0-1 0 0 0,0 1 0 0 0,0 0 0 0 0,-1 0 0 0 0,1 0 0 0 0,31 0 0 0 0,-1 1 0 0 0,0 2 0 0 0,45 9 0 0 0,-73-12 6 0 0,1 1 0 0 0,-1 0 0 0 0,1 0-1 0 0,-1-1 1 0 0,1 2 0 0 0,-1-1 0 0 0,0 0 0 0 0,1 0 0 0 0,-1 1 0 0 0,0-1-1 0 0,0 1 1 0 0,0 0 0 0 0,0 0 0 0 0,0 0 0 0 0,-1 0 0 0 0,1 0-1 0 0,0 0 1 0 0,-1 0 0 0 0,0 0 0 0 0,1 0 0 0 0,-1 1 0 0 0,0-1-1 0 0,0 1 1 0 0,0-1 0 0 0,-1 1 0 0 0,1-1 0 0 0,-1 1 0 0 0,1 0-1 0 0,-1-1 1 0 0,0 1 0 0 0,0-1 0 0 0,0 1 0 0 0,0 0 0 0 0,0-1 0 0 0,-1 1-1 0 0,1-1 1 0 0,-1 1 0 0 0,1 0 0 0 0,-1-1 0 0 0,0 0 0 0 0,-2 4-1 0 0,-3 5 24 0 0,0 0-1 0 0,0 0 1 0 0,-2-1-1 0 0,1 1 1 0 0,-1-2-1 0 0,-1 1 1 0 0,1-1-1 0 0,-17 13 0 0 0,11-11-89 0 0,-1-1 0 0 0,0 0-1 0 0,-1-1 1 0 0,0-1 0 0 0,-24 9-1 0 0,27-12-425 0 0,9-3 22 0 0,0 0 1 0 0,0-1 0 0 0,0 1 0 0 0,-1-1 0 0 0,1 0-1 0 0,-9 1 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1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81 11488 0 0,'-3'-15'528'0'0,"3"12"-16"0"0,-1 2-424 0 0,0 0 1 0 0,1 0 0 0 0,0-1 0 0 0,-1 1 0 0 0,1 0-1 0 0,0-1 1 0 0,-1 1 0 0 0,1 0 0 0 0,0-1 0 0 0,0 1-1 0 0,0 0 1 0 0,0-1 0 0 0,1 0 0 0 0,-1 0 737 0 0,8-39 9424 0 0,-8 41-10200 0 0,1 0 0 0 0,-1 1 0 0 0,1-1 0 0 0,-1 0-1 0 0,1 0 1 0 0,-1 1 0 0 0,1-1 0 0 0,-1 0 0 0 0,1 1-1 0 0,-1-1 1 0 0,0 1 0 0 0,1-1 0 0 0,-1 0 0 0 0,1 1 0 0 0,-1-1-1 0 0,0 1 1 0 0,0-1 0 0 0,1 1 0 0 0,-1-1 0 0 0,0 1-1 0 0,1 0 1 0 0,4 13 239 0 0,-5-12-186 0 0,4 15 81 0 0,-1 0 0 0 0,-1 0 0 0 0,-1 1 0 0 0,0-1 0 0 0,-3 20 0 0 0,2-3-65 0 0,-6 116 203 0 0,0-3-99 0 0,9-87-1113 0 0,-3-59 347 0 0,0-10-4000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70 2760 0 0,'17'-8'2289'0'0,"33"-19"4423"0"0,-46 25-6046 0 0,-1 0 1 0 0,1 0-1 0 0,-1-1 1 0 0,6-3-1 0 0,4-4 2347 0 0,-13 10-2910 0 0,0 0 1 0 0,0-1-1 0 0,1 1 1 0 0,-1 0-1 0 0,0 0 0 0 0,0 0 1 0 0,0-1-1 0 0,0 1 0 0 0,0 0 1 0 0,0 0-1 0 0,1-1 1 0 0,-1 1-1 0 0,0 0 0 0 0,0 0 1 0 0,0-1-1 0 0,0 1 0 0 0,0 0 1 0 0,0 0-1 0 0,0-1 1 0 0,0 1-1 0 0,0 0 0 0 0,0 0 1 0 0,0-1-1 0 0,0 1 0 0 0,-1 0 1 0 0,1 0-1 0 0,0-1 1 0 0,0 1-1 0 0,0 0 0 0 0,0 0 1 0 0,0-1-1 0 0,0 1 0 0 0,-1 0 1 0 0,1 0-1 0 0,0 0 1 0 0,0 0-1 0 0,0-1 0 0 0,0 1 1 0 0,-1 0-1 0 0,1 0 0 0 0,0 0 1 0 0,0 0-1 0 0,-1-1 0 0 0,1 1 1 0 0,0 0-1 0 0,-1 0 1 0 0,-5 1 34 0 0,0 0 1 0 0,0 0 0 0 0,0 0 0 0 0,0 1 0 0 0,0 0-1 0 0,1 0 1 0 0,-1 0 0 0 0,0 1 0 0 0,1 0 0 0 0,0 0 0 0 0,0 0-1 0 0,0 1 1 0 0,0-1 0 0 0,0 1 0 0 0,1 1 0 0 0,-1-1-1 0 0,-6 9 1 0 0,10-12-131 0 0,1 0-1 0 0,-1 0 1 0 0,0 1-1 0 0,0-1 1 0 0,1 0-1 0 0,-1 0 1 0 0,1 1-1 0 0,-1-1 1 0 0,1 0-1 0 0,-1 1 1 0 0,1-1-1 0 0,0 0 1 0 0,0 1-1 0 0,-1-1 1 0 0,1 1-1 0 0,0-1 1 0 0,1 1-1 0 0,-1-1 1 0 0,0 0-1 0 0,0 1 1 0 0,0-1-1 0 0,1 0 1 0 0,-1 1-1 0 0,1-1 1 0 0,-1 0-1 0 0,1 1 1 0 0,0-1-1 0 0,-1 0 1 0 0,1 0-1 0 0,1 2 1 0 0,0-1-3 0 0,0 0 1 0 0,1 0 0 0 0,-1 0-1 0 0,1 0 1 0 0,0 0-1 0 0,-1-1 1 0 0,1 1 0 0 0,0-1-1 0 0,0 0 1 0 0,0 0-1 0 0,0 0 1 0 0,4 1 0 0 0,64 18 544 0 0,-69-19-531 0 0,0-1 0 0 0,0 1 0 0 0,1 0 0 0 0,-1 1 0 0 0,0-1 0 0 0,0 0 0 0 0,-1 1 0 0 0,1-1 0 0 0,0 1 0 0 0,0-1 0 0 0,-1 1 0 0 0,1 0 0 0 0,-1 0 0 0 0,1 0-1 0 0,-1 0 1 0 0,0 0 0 0 0,0 0 0 0 0,0 0 0 0 0,0 0 0 0 0,0 0 0 0 0,0 0 0 0 0,-1 1 0 0 0,1-1 0 0 0,-1 0 0 0 0,1 1 0 0 0,-1-1 0 0 0,0 4 0 0 0,-1-3-4 0 0,1 1 18 0 0,-1 0 0 0 0,1-1 0 0 0,-1 1-1 0 0,0 0 1 0 0,-1 0 0 0 0,1 0 0 0 0,-1-1 0 0 0,1 1-1 0 0,-1-1 1 0 0,-3 4 0 0 0,1-1 30 0 0,-1-1 0 0 0,0 0 0 0 0,0 0 0 0 0,-7 5 0 0 0,11-9-188 0 0,0 0 0 0 0,0 0 0 0 0,0 0 0 0 0,-1 0 0 0 0,1 0 0 0 0,0 0-1 0 0,-1-1 1 0 0,1 1 0 0 0,0 0 0 0 0,-1-1 0 0 0,1 1 0 0 0,-1-1 0 0 0,1 0-1 0 0,-1 1 1 0 0,1-1 0 0 0,-1 0 0 0 0,0 0 0 0 0,1 0 0 0 0,-1 0 0 0 0,1 0-1 0 0,-1 0 1 0 0,1-1 0 0 0,-3 1 0 0 0,3-12-3910 0 0,1 11 3299 0 0,0-7-1432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3680 0 0,'13'-18'82'0'0,"2"0"15114"0"0,-12 24-14649 0 0,-1 1 0 0 0,1-1 1 0 0,-2 1-1 0 0,1-1 0 0 0,-1 1 0 0 0,1 12 0 0 0,-2 43 514 0 0,0-31-519 0 0,-2 43 279 0 0,1 42-86 0 0,2-105-749 0 0,0 20-77 0 0,1 0 1 0 0,2 1 0 0 0,1-1-1 0 0,16 55 1 0 0,-21-85-403 0 0,2 5 535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54 10136 0 0,'-2'-4'5219'0'0,"2"3"-5132"0"0,10-4 3981 0 0,13-2-911 0 0,149-23 692 0 0,-155 28-3294 0 0,1-1-309 0 0,0 2 0 0 0,0 0-1 0 0,1 1 1 0 0,17 3 0 0 0,-25-2-729 0 0,-1 1 0 0 0,1 1 0 0 0,-1 0 0 0 0,1 0 1 0 0,-1 1-1 0 0,0 0 0 0 0,-1 1 0 0 0,11 6 0 0 0,0 2-3513 0 0,-12-6 1949 0 0</inkml:trace>
  <inkml:trace contextRef="#ctx0" brushRef="#br0" timeOffset="1">464 32 11056 0 0,'4'-9'9725'0'0,"-4"9"-9555"0"0,1-1 0 0 0,-1 1 0 0 0,1-1 0 0 0,0 1 0 0 0,-1 0 1 0 0,1-1-1 0 0,0 1 0 0 0,-1 0 0 0 0,1-1 0 0 0,0 1 0 0 0,-1 0 0 0 0,1 0 0 0 0,0 0 0 0 0,1-1 1 0 0,1 2-58 0 0,1-1 1 0 0,0 1 0 0 0,-1 0 0 0 0,1-1-1 0 0,-1 2 1 0 0,1-1 0 0 0,-1 0 0 0 0,0 1-1 0 0,1-1 1 0 0,-1 1 0 0 0,0 0 0 0 0,6 5-1 0 0,3 3 389 0 0,18 20 1 0 0,-15-15-752 0 0,-10-9 202 0 0,30 27-487 0 0,-11-15-3466 0 0,-13-12-3730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371 302 10592 0 0,'-8'0'1104'0'0,"5"0"-687"0"0,0 0 0 0 0,0 1 0 0 0,0 0 0 0 0,0-1 0 0 0,0 1 0 0 0,0 0 1 0 0,1 1-1 0 0,-1-1 0 0 0,0 0 0 0 0,1 1 0 0 0,-1-1 0 0 0,1 1 0 0 0,0 0 0 0 0,-1 0 1 0 0,-1 2-1 0 0,-6 6 2103 0 0,-15 21 0 0 0,17-20-2984 0 0,-15 21 859 0 0,-10 12-57 0 0,-141 170 1550 0 0,133-161-4253 0 0,37-48 1073 0 0</inkml:trace>
  <inkml:trace contextRef="#ctx0" brushRef="#br0" timeOffset="1">613 13 19351 0 0,'0'0'152'0'0,"1"-1"-68"0"0,-1 1 0 0 0,0-1 1 0 0,0 1-1 0 0,0-1 0 0 0,0 1 1 0 0,0-1-1 0 0,0 1 0 0 0,0-1 1 0 0,0 1-1 0 0,0-1 0 0 0,0 1 0 0 0,0-1 1 0 0,0 1-1 0 0,0-1 0 0 0,-1 1 1 0 0,1-1-1 0 0,0 1 0 0 0,0-1 1 0 0,0 1-1 0 0,-1 0 0 0 0,1-1 0 0 0,0 1 1 0 0,-1-1-1 0 0,0 1 304 0 0,-2 13 895 0 0,1-6-941 0 0,0-1 1 0 0,0 1 0 0 0,1 0 0 0 0,0 8 0 0 0,0-1-25 0 0,-5 27-1 0 0,0 6-238 0 0,-6 73 1262 0 0,3-41-1228 0 0,5-38-142 0 0,1-23-112 0 0,1 0 0 0 0,1 0 0 0 0,1 1 0 0 0,0-1 0 0 0,1 0 0 0 0,5 25 0 0 0,-2-14-2099 0 0,1-16 184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14024 0 0,'0'0'1268'0'0,"14"7"-278"0"0,-11-6-720 0 0,1 0 0 0 0,-1 0 1 0 0,0 0-1 0 0,0 0 0 0 0,1-1 0 0 0,-1 0 0 0 0,0 0 0 0 0,1 0 0 0 0,5 0 1 0 0,33-8 1460 0 0,-27 4-1311 0 0,-2 2-192 0 0,0-1 0 0 0,-1-1 0 0 0,1 0 0 0 0,-1-1 0 0 0,0 0 0 0 0,0-1 0 0 0,-1-1 0 0 0,1 1 0 0 0,-1-2 0 0 0,-1 0-1 0 0,0 0 1 0 0,0-1 0 0 0,0 0 0 0 0,-1 0 0 0 0,0-1 0 0 0,-1 0 0 0 0,10-17 0 0 0,-17 26-212 0 0,-1 0 0 0 0,1-1 0 0 0,0 1 0 0 0,-1 0-1 0 0,1-1 1 0 0,-1 1 0 0 0,0 0 0 0 0,1-1 0 0 0,-1 1 0 0 0,0-1 0 0 0,0 1 0 0 0,0-1 0 0 0,0 1 0 0 0,0 0 0 0 0,0-1 0 0 0,0 1-1 0 0,-1-1 1 0 0,1 1 0 0 0,0 0 0 0 0,-1-1 0 0 0,1 1 0 0 0,-1 0 0 0 0,0-1 0 0 0,1 1 0 0 0,-1 0 0 0 0,0 0 0 0 0,0-1 0 0 0,0 1-1 0 0,0 0 1 0 0,0 0 0 0 0,0 0 0 0 0,0 0 0 0 0,0 0 0 0 0,0 1 0 0 0,-2-2 0 0 0,0 0 27 0 0,1 0 0 0 0,-1 1 0 0 0,1 0 0 0 0,-1 0 0 0 0,0-1 0 0 0,0 1 0 0 0,0 1 0 0 0,0-1 1 0 0,1 0-1 0 0,-1 1 0 0 0,0 0 0 0 0,0-1 0 0 0,0 1 0 0 0,0 0 0 0 0,0 1 0 0 0,-4-1 0 0 0,-2 3 87 0 0,0 0-1 0 0,1 1 1 0 0,-1 0 0 0 0,1 0-1 0 0,0 0 1 0 0,0 1-1 0 0,0 1 1 0 0,1-1 0 0 0,0 1-1 0 0,0 0 1 0 0,0 1-1 0 0,1 0 1 0 0,-1 0 0 0 0,-9 15-1 0 0,10-11 47 0 0,1-1-1 0 0,0 1 0 0 0,1 0 1 0 0,0 0-1 0 0,0 0 0 0 0,1 0 1 0 0,1 1-1 0 0,-2 14 1 0 0,3-20-144 0 0,1 0-1 0 0,0 0 1 0 0,0 0 0 0 0,1 0 0 0 0,0 0 0 0 0,0 0 0 0 0,0-1 0 0 0,1 1-1 0 0,-1 0 1 0 0,1 0 0 0 0,1-1 0 0 0,-1 1 0 0 0,1-1 0 0 0,0 0 0 0 0,0 0-1 0 0,1 0 1 0 0,-1 0 0 0 0,6 5 0 0 0,-4-6-3 0 0,-1-1 1 0 0,0 0-1 0 0,1 0 0 0 0,0 0 1 0 0,0 0-1 0 0,0 0 1 0 0,0-1-1 0 0,0 0 0 0 0,0 0 1 0 0,1-1-1 0 0,-1 0 0 0 0,7 1 1 0 0,10 1 181 0 0,39 0 1 0 0,-27-3-844 0 0,-7 2-1754 0 0,33 8-1 0 0,-40-8 339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54 11000 0 0,'45'-33'3832'0'0,"-43"32"-3543"0"0,0 0-102 0 0,-1 0-1 0 0,1 0 1 0 0,-1 0-1 0 0,1 0 1 0 0,0 0-1 0 0,-1 1 1 0 0,1-1-1 0 0,0 0 1 0 0,0 1-1 0 0,-1 0 1 0 0,4-1-1 0 0,-4 1 617 0 0,5-3 2534 0 0,-6 3-3252 0 0,0 0 0 0 0,0 0 0 0 0,0 0-1 0 0,1 0 1 0 0,-1 0 0 0 0,0 0 0 0 0,0 0-1 0 0,0-1 1 0 0,0 1 0 0 0,0 0 0 0 0,0 0-1 0 0,0 0 1 0 0,1 0 0 0 0,-1 0 0 0 0,0 0-1 0 0,0 0 1 0 0,0 0 0 0 0,0-1 0 0 0,0 1-1 0 0,0 0 1 0 0,0 0 0 0 0,0 0 0 0 0,0 0-1 0 0,0 0 1 0 0,0-1 0 0 0,0 1 0 0 0,0 0-1 0 0,0 0 1 0 0,0 0 0 0 0,0 0 0 0 0,0 0-1 0 0,0-1 1 0 0,0 1 0 0 0,0 0 0 0 0,0 0-1 0 0,0 0 1 0 0,0 0 0 0 0,0 0-1 0 0,0 0 1 0 0,0-1 0 0 0,0 1 0 0 0,0 0-1 0 0,0 0 1 0 0,0 0 0 0 0,-9-2 830 0 0,-14 4-592 0 0,2 5-151 0 0,0 1 1 0 0,1 1-1 0 0,0 1 0 0 0,0 0 0 0 0,1 1 0 0 0,-23 19 1 0 0,20-12-12 0 0,0 1 1 0 0,1 1-1 0 0,1 1 1 0 0,-24 32-1 0 0,44-53-160 0 0,-19 26 258 0 0,1 0 0 0 0,-23 44 0 0 0,37-63-204 0 0,1 1 1 0 0,-1-1-1 0 0,2 1 0 0 0,-1 0 1 0 0,1-1-1 0 0,0 1 1 0 0,1 0-1 0 0,0 0 1 0 0,0 0-1 0 0,1 0 0 0 0,0 1 1 0 0,0-1-1 0 0,1 0 1 0 0,0 0-1 0 0,3 14 0 0 0,-2-19-45 0 0,-1 0 0 0 0,0 1 0 0 0,1-1 0 0 0,0 0 0 0 0,-1 0-1 0 0,1 0 1 0 0,0-1 0 0 0,1 1 0 0 0,-1 0 0 0 0,0-1 0 0 0,1 0-1 0 0,0 1 1 0 0,5 2 0 0 0,-4-2 5 0 0,1 0 1 0 0,0-1-1 0 0,0 0 0 0 0,0 0 0 0 0,1-1 1 0 0,-1 1-1 0 0,11 0 0 0 0,1 0 14 0 0,1-2-1 0 0,-1-1 1 0 0,0 0-1 0 0,25-5 1 0 0,117-25-320 0 0,-104 19-550 0 0,-35 5-727 0 0,0-1-460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63 3224 0 0,'0'0'4696'0'0,"9"-8"1086"0"0,-8-1-4475 0 0,-1 7-1102 0 0,0 1 0 0 0,0 0 1 0 0,0 0-1 0 0,0 0 0 0 0,0-1 0 0 0,0 1 1 0 0,0 0-1 0 0,0 0 0 0 0,0-1 0 0 0,0 1 1 0 0,0 0-1 0 0,-1 0 0 0 0,1 0 0 0 0,-1 0 1 0 0,1-1-1 0 0,-1 1 0 0 0,0-2 0 0 0,-3-1 495 0 0,4 3-567 0 0,-1-1-1 0 0,0 1 1 0 0,1 0-1 0 0,-1 0 1 0 0,0 0 0 0 0,0 0-1 0 0,0 0 1 0 0,0 1-1 0 0,0-1 1 0 0,0 0 0 0 0,0 0-1 0 0,0 0 1 0 0,0 1-1 0 0,0-1 1 0 0,0 1 0 0 0,0-1-1 0 0,-1 1 1 0 0,1-1-1 0 0,0 1 1 0 0,0 0-1 0 0,-1-1 1 0 0,-1 1 0 0 0,-2 0-29 0 0,0 0 0 0 0,-1 0 1 0 0,1 1-1 0 0,0-1 0 0 0,0 1 1 0 0,0 0-1 0 0,0 1 0 0 0,0-1 1 0 0,0 1-1 0 0,0 0 0 0 0,0 0 1 0 0,0 1-1 0 0,1-1 0 0 0,-1 1 1 0 0,1 0-1 0 0,-6 6 1 0 0,-1 0-57 0 0,0 1 1 0 0,1 1 0 0 0,0 0 0 0 0,-14 21 0 0 0,13-14 58 0 0,0 0 1 0 0,1 1-1 0 0,1 0 0 0 0,1 0 0 0 0,-7 23 0 0 0,12-31-17 0 0,1 0 0 0 0,-1 1 0 0 0,2-1 0 0 0,-1 1 0 0 0,2 0 0 0 0,-1-1-1 0 0,2 1 1 0 0,-1 0 0 0 0,2-1 0 0 0,4 20 0 0 0,-4-24-43 0 0,1-1 1 0 0,0 1-1 0 0,0-1 0 0 0,0 0 1 0 0,1 0-1 0 0,0-1 0 0 0,0 1 0 0 0,1-1 1 0 0,-1 0-1 0 0,9 7 0 0 0,-11-10-33 0 0,0-1 0 0 0,1 1-1 0 0,-1-1 1 0 0,1 0 0 0 0,-1 0-1 0 0,1 0 1 0 0,-1 0 0 0 0,1-1 0 0 0,-1 1-1 0 0,1-1 1 0 0,-1 1 0 0 0,1-1-1 0 0,0 0 1 0 0,-1 0 0 0 0,1 0-1 0 0,0 0 1 0 0,-1-1 0 0 0,6 0 0 0 0,-3 0 19 0 0,0-1 0 0 0,1 1 0 0 0,-1-1 1 0 0,0 0-1 0 0,0 0 0 0 0,0-1 1 0 0,-1 0-1 0 0,7-4 0 0 0,-2 0 52 0 0,-1-1 0 0 0,0 0-1 0 0,0-1 1 0 0,-1 0 0 0 0,0 0-1 0 0,-1 0 1 0 0,0-1 0 0 0,5-10-1 0 0,3-12 338 0 0,13-44 0 0 0,-3 9 164 0 0,-4 1 896 0 0,-6 19-652 0 0,-14 43-817 0 0,0 3 55 0 0,1 22 118 0 0,3 80-39 0 0,-1-2-101 0 0,-2-87-71 0 0,1 0 0 0 0,1 0 1 0 0,0 0-1 0 0,0-1 0 0 0,1 1 0 0 0,6 12 1 0 0,-8-21-112 0 0,0-1 0 0 0,-1 0 1 0 0,1 1-1 0 0,0-1 0 0 0,0 0 1 0 0,0 0-1 0 0,1 0 1 0 0,2 2-1 0 0,-3-3-171 0 0,-1 0-1 0 0,1 0 1 0 0,-1 0 0 0 0,1 0 0 0 0,-1 0-1 0 0,1 0 1 0 0,0-1 0 0 0,-1 1-1 0 0,1-1 1 0 0,0 1 0 0 0,0-1 0 0 0,-1 0-1 0 0,1 1 1 0 0,0-1 0 0 0,3 0 0 0 0,-5-1 69 0 0,1 1 1 0 0,0 0-1 0 0,0-1 1 0 0,0 1-1 0 0,0-1 1 0 0,-1 1 0 0 0,1-1-1 0 0,0 1 1 0 0,0-1-1 0 0,-1 1 1 0 0,1-1-1 0 0,0 0 1 0 0,-1 1-1 0 0,1-1 1 0 0,0-1 0 0 0,1-1-434 0 0,6-7-1601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9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1 418 17279 0 0,'0'0'5080'0'0,"12"-5"-3000"0"0,-2-6-1350 0 0,-6 8-664 0 0,-1 0 1 0 0,0-1-1 0 0,1 0 0 0 0,-1 0 1 0 0,2-5-1 0 0,68-135 2006 0 0,-33 60-1387 0 0,-28 60-183 0 0,-8 14-395 0 0,0 1 1 0 0,0 0-1 0 0,1 1 1 0 0,1-1-1 0 0,-1 1 0 0 0,8-9 1 0 0,-12 17-107 0 0,-1 0-1 0 0,0 0 1 0 0,0 0 0 0 0,1 0 0 0 0,-1 0 0 0 0,0 0-1 0 0,0 0 1 0 0,1 0 0 0 0,-1 0 0 0 0,0 0 0 0 0,0 0-1 0 0,1 0 1 0 0,-1 1 0 0 0,0-1 0 0 0,0 0 0 0 0,1 0-1 0 0,-1 0 1 0 0,0 0 0 0 0,0 0 0 0 0,0 1 0 0 0,1-1-1 0 0,-1 0 1 0 0,0 0 0 0 0,0 0 0 0 0,0 0 0 0 0,0 1-1 0 0,0-1 1 0 0,1 0 0 0 0,-1 0 0 0 0,0 1 0 0 0,0-1 0 0 0,0 0-1 0 0,0 0 1 0 0,0 1 0 0 0,0-1 0 0 0,0 0 0 0 0,0 0-1 0 0,0 1 1 0 0,0-1 0 0 0,5 13 20 0 0,-5-12-21 0 0,2 11 0 0 0,0-1 0 0 0,-1 0 0 0 0,0 0 0 0 0,-1 19 0 0 0,-1-13 0 0 0,1 4 0 0 0,0 1 0 0 0,2 0 0 0 0,0-1 0 0 0,9 39 0 0 0,-9-56 3 0 0,-1 0 0 0 0,0-1 0 0 0,1 1 1 0 0,0 0-1 0 0,4 6 0 0 0,-6-10-2 0 0,1 1 0 0 0,-1 0 0 0 0,1-1 0 0 0,-1 1 0 0 0,1 0 0 0 0,0-1 0 0 0,-1 1 0 0 0,1-1 0 0 0,0 1 0 0 0,-1-1 0 0 0,1 0 0 0 0,0 1 0 0 0,0-1 0 0 0,-1 0 0 0 0,1 1 0 0 0,0-1 0 0 0,0 0 0 0 0,0 0 0 0 0,0 0 0 0 0,-1 0 0 0 0,1 1 0 0 0,0-1 0 0 0,0-1 0 0 0,0 1 0 0 0,0 0 0 0 0,-1 0 0 0 0,1 0 0 0 0,0 0 0 0 0,0 0 0 0 0,0-1 0 0 0,-1 1 0 0 0,1 0 0 0 0,1-1 0 0 0,1-1 0 0 0,1-1 0 0 0,-1 1 0 0 0,0 0 0 0 0,1-1 0 0 0,-1 0 0 0 0,-1 0 0 0 0,1 0 0 0 0,4-6 0 0 0,18-33 19 0 0,-14 23 45 0 0,70-111 1388 0 0,-67 109-1290 0 0,0 1-1 0 0,31-33 1 0 0,-42 50-162 0 0,0 0 0 0 0,0 0 0 0 0,0 0 0 0 0,0 1 0 0 0,1-1 0 0 0,-1 1 0 0 0,1 0 0 0 0,-1 0 0 0 0,1 0 0 0 0,0 1 0 0 0,6-3 0 0 0,-8 4 5 0 0,-1 0 0 0 0,1-1-1 0 0,-1 1 1 0 0,1 0-1 0 0,-1 0 1 0 0,1 1 0 0 0,-1-1-1 0 0,1 0 1 0 0,-1 0-1 0 0,1 1 1 0 0,-1-1 0 0 0,0 1-1 0 0,1-1 1 0 0,-1 1-1 0 0,0 0 1 0 0,1-1-1 0 0,-1 1 1 0 0,0 0 0 0 0,0 0-1 0 0,0 0 1 0 0,1 0-1 0 0,-1 0 1 0 0,0 0 0 0 0,0 0-1 0 0,-1 0 1 0 0,1 1-1 0 0,0-1 1 0 0,0 0-1 0 0,0 1 1 0 0,-1-1 0 0 0,1 0-1 0 0,-1 1 1 0 0,1-1-1 0 0,-1 2 1 0 0,4 9 22 0 0,-2 1 1 0 0,1-1-1 0 0,-2 1 0 0 0,0 0 1 0 0,0 0-1 0 0,-1-1 0 0 0,-3 24 1 0 0,0 17 24 0 0,2-22-464 0 0,0-14-588 0 0,1 1 1 0 0,3 25 0 0 0,-2-38 787 0 0,-1-1 0 0 0,1 1-1 0 0,1 0 1 0 0,-1-1 0 0 0,1 1 0 0 0,0-1 0 0 0,0 0 0 0 0,0 1-1 0 0,0-1 1 0 0,1 0 0 0 0,-1 0 0 0 0,1 0 0 0 0,6 6 0 0 0,-2-6-1985 0 0,1-1-62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9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5 289 4144 0 0,'-4'0'17458'0'0,"7"1"-17260"0"0,1-1 1 0 0,0 1-1 0 0,0-1 0 0 0,0 0 1 0 0,0-1-1 0 0,0 1 0 0 0,0-1 0 0 0,0 0 1 0 0,0 0-1 0 0,5-2 0 0 0,-1 0 22 0 0,0 0-1 0 0,-1 0 0 0 0,0-1 0 0 0,9-6 0 0 0,5-4-81 0 0,-8 6-43 0 0,0-1-1 0 0,-1-1 0 0 0,0 0 1 0 0,0-1-1 0 0,12-14 0 0 0,-18 17-95 0 0,4-4-3 0 0,-1-1 0 0 0,0 0 0 0 0,9-19 0 0 0,-16 29 8 0 0,0-1 0 0 0,-1 1 0 0 0,0 0 1 0 0,0-1-1 0 0,0 1 0 0 0,0-1 0 0 0,0 1 0 0 0,-1-1 0 0 0,1 0 0 0 0,-1 1 0 0 0,0-1 1 0 0,0 0-1 0 0,-1 1 0 0 0,1-1 0 0 0,-1 0 0 0 0,0 1 0 0 0,0-1 0 0 0,0 1 0 0 0,0 0 0 0 0,-2-4 1 0 0,2 5 68 0 0,1 1 1 0 0,-1 0 0 0 0,0 0-1 0 0,0-1 1 0 0,0 1 0 0 0,0 0-1 0 0,0 0 1 0 0,0 0-1 0 0,0 0 1 0 0,0 0 0 0 0,0 1-1 0 0,0-1 1 0 0,-1 0 0 0 0,1 0-1 0 0,0 1 1 0 0,0-1 0 0 0,-1 1-1 0 0,1-1 1 0 0,-3 0 0 0 0,1 1-34 0 0,1 0 1 0 0,-1 0 0 0 0,1 0-1 0 0,-1 0 1 0 0,0 1 0 0 0,1-1 0 0 0,-1 1-1 0 0,1 0 1 0 0,-1-1 0 0 0,-2 2-1 0 0,-4 3 42 0 0,1-1 1 0 0,0 1-1 0 0,0 0 0 0 0,-14 13 0 0 0,9-7 326 0 0,1 0-1 0 0,1 1 0 0 0,-19 27 0 0 0,25-32-315 0 0,1 0 1 0 0,0 0-1 0 0,0 0 1 0 0,1 1-1 0 0,0-1 0 0 0,0 1 1 0 0,1 0-1 0 0,-1 0 1 0 0,2 0-1 0 0,-2 9 1 0 0,3-6-33 0 0,-1 0 0 0 0,2 0 1 0 0,0 1-1 0 0,0-1 1 0 0,4 13-1 0 0,-4-18-56 0 0,1-1 0 0 0,0 0 1 0 0,0 0-1 0 0,0 0 0 0 0,1 0 0 0 0,-1 0 1 0 0,1 0-1 0 0,1-1 0 0 0,-1 1 0 0 0,1-1 1 0 0,-1 0-1 0 0,10 8 0 0 0,-9-9-62 0 0,0 0 0 0 0,0 0 0 0 0,0-1 0 0 0,0 1-1 0 0,1-1 1 0 0,0 0 0 0 0,-1 0 0 0 0,1-1 0 0 0,0 1 0 0 0,0-1 0 0 0,0 0-1 0 0,0 0 1 0 0,0-1 0 0 0,0 1 0 0 0,0-1 0 0 0,0 0 0 0 0,0-1 0 0 0,8-1 0 0 0,-7 1-1490 0 0,0-1 0 0 0,-1 0 1 0 0,1 0-1 0 0,0 0 0 0 0,8-6 1 0 0,3-2-7350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6:5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38 24879 0 0,'1'0'68'0'0,"-1"-1"1"0"0,1 0-1 0 0,-1 1 0 0 0,1-1 0 0 0,-1 0 0 0 0,1 1 1 0 0,-1-1-1 0 0,0 0 0 0 0,1 0 0 0 0,-1 1 0 0 0,0-1 1 0 0,0 0-1 0 0,1 0 0 0 0,-1 0 0 0 0,0 1 0 0 0,0-1 1 0 0,0 0-1 0 0,0 0 0 0 0,0 0 0 0 0,0 1 0 0 0,0-1 1 0 0,0 0-1 0 0,-1-1 0 0 0,-1-16 1962 0 0,2 40-704 0 0,-8 38-531 0 0,5-14-370 0 0,-15 68-1 0 0,9-44-248 0 0,5-22-61 0 0,-13 136 269 0 0,16-165-384 0 0,0 0 0 0 0,2-1 0 0 0,2 20 0 0 0,0 22 0 0 0,-3-52-129 0 0,0-1-122 0 0,0 0 0 0 0,0 0-1 0 0,0 1 1 0 0,1-1 0 0 0,0 0 0 0 0,1 0 0 0 0,3 10-1 0 0,-5-17 133 0 0,0 1-1 0 0,0-1 0 0 0,0 0 0 0 0,1 1 1 0 0,-1-1-1 0 0,0 0 0 0 0,0 1 0 0 0,0-1 1 0 0,0 0-1 0 0,0 1 0 0 0,0-1 0 0 0,0 1 1 0 0,0-1-1 0 0,0 0 0 0 0,0 1 0 0 0,0-1 1 0 0,0 0-1 0 0,0 1 0 0 0,0-1 0 0 0,0 0 1 0 0,-1 1-1 0 0,1-1 0 0 0,0 0 0 0 0,0 1 1 0 0,0-1-1 0 0,0 0 0 0 0,-1 1 0 0 0,1-1 1 0 0,0 0-1 0 0,0 1 0 0 0,-1-1 0 0 0,1 0 1 0 0,-4 2-1927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15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8 196 9216 0 0,'-2'-5'949'0'0,"-4"3"1419"0"0,6-2-1126 0 0,0 1 0 0 0,1 0-1 0 0,-1-1 1 0 0,1 1 0 0 0,0 0 0 0 0,0-1 0 0 0,2-3 0 0 0,-1 2-222 0 0,1 0 0 0 0,0 0 0 0 0,6-8 0 0 0,3-1-1078 0 0,25-23 0 0 0,-8 9 1049 0 0,-24 23-967 0 0,1-1 0 0 0,-1 1 0 0 0,1 0 0 0 0,1 0 0 0 0,-1 0 0 0 0,1 1 0 0 0,11-5-1 0 0,-16 8-23 0 0,1 0-1 0 0,-1 0 1 0 0,1 0-1 0 0,0 0 0 0 0,0 1 1 0 0,-1-1-1 0 0,1 1 1 0 0,0 0-1 0 0,0 0 0 0 0,-1 0 1 0 0,1 0-1 0 0,0 0 1 0 0,0 1-1 0 0,0-1 0 0 0,-1 1 1 0 0,1-1-1 0 0,0 1 0 0 0,-1 0 1 0 0,1 0-1 0 0,-1 1 1 0 0,1-1-1 0 0,-1 0 0 0 0,0 1 1 0 0,4 2-1 0 0,2 3 1 0 0,-1 1 0 0 0,1 0 0 0 0,-1 0 0 0 0,-1 0 0 0 0,8 13 0 0 0,23 49 0 0 0,-27-50 0 0 0,-6-13-43 0 0,0 0-1 0 0,1 1 0 0 0,0-1 1 0 0,10 10-1 0 0,-10-12-834 0 0,0-1-1 0 0,0 1 1 0 0,9 5-1 0 0,-4-6-5109 0 0,-1-3-1723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0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63 10080 0 0,'6'0'912'0'0,"-5"0"-888"0"0,0 0-1 0 0,0-1 1 0 0,0 1 0 0 0,0 0 0 0 0,0-1 0 0 0,0 1 0 0 0,0-1 0 0 0,0 1-1 0 0,0-1 1 0 0,0 1 0 0 0,0-1 0 0 0,0 1 0 0 0,0-1 0 0 0,0 0 0 0 0,0-1-1 0 0,2-1 298 0 0,8-3 1738 0 0,23-10 0 0 0,-34 16-1478 0 0,2-1-174 0 0,0 0 0 0 0,0 0 0 0 0,0-1 1 0 0,0 1-1 0 0,0 0 0 0 0,0-1 0 0 0,-1 1 1 0 0,1-1-1 0 0,-1 0 0 0 0,1 1 0 0 0,1-5 0 0 0,-3 6-357 0 0,0-1 0 0 0,0 1-1 0 0,0 0 1 0 0,0-1 0 0 0,0 1-1 0 0,0 0 1 0 0,-1-1 0 0 0,1 1-1 0 0,0 0 1 0 0,0-1 0 0 0,0 1 0 0 0,-1 0-1 0 0,1-1 1 0 0,0 1 0 0 0,-1 0-1 0 0,1 0 1 0 0,0-1 0 0 0,0 1-1 0 0,-1 0 1 0 0,1 0 0 0 0,0 0-1 0 0,-1-1 1 0 0,1 1 0 0 0,0 0-1 0 0,-1 0 1 0 0,1 0 0 0 0,-1 0-1 0 0,1 0 1 0 0,0 0 0 0 0,-1 0-1 0 0,1 0 1 0 0,0 0 0 0 0,-1 0-1 0 0,1 0 1 0 0,-1 0 0 0 0,1 0 0 0 0,0 0-1 0 0,-1 0 1 0 0,1 0 0 0 0,0 0-1 0 0,-1 0 1 0 0,1 0 0 0 0,0 1-1 0 0,-1-1 1 0 0,-17 7 722 0 0,-9 10-166 0 0,1 2 1 0 0,-40 35-1 0 0,41-31-339 0 0,1 1 1 0 0,1 0 0 0 0,1 2-1 0 0,2 1 1 0 0,-28 46-1 0 0,27-36 184 0 0,1 1 1 0 0,2 0-1 0 0,-12 42 0 0 0,27-71-384 0 0,1 1 0 0 0,1 0-1 0 0,-1-1 1 0 0,2 1-1 0 0,-1 0 1 0 0,1 0 0 0 0,1-1-1 0 0,0 1 1 0 0,0 0-1 0 0,1-1 1 0 0,3 11-1 0 0,-3-14-45 0 0,0-1 0 0 0,0 1-1 0 0,1-1 1 0 0,0 0-1 0 0,-1 0 1 0 0,2 0-1 0 0,-1 0 1 0 0,7 7 0 0 0,-7-9-15 0 0,0 0 1 0 0,0-1 0 0 0,1 1 0 0 0,-1-1 0 0 0,0 0 0 0 0,1 0 0 0 0,-1 0-1 0 0,1 0 1 0 0,0-1 0 0 0,0 0 0 0 0,-1 0 0 0 0,1 0 0 0 0,7 1-1 0 0,0-1 22 0 0,0-1-1 0 0,0 0 1 0 0,0-1-1 0 0,-1 0 1 0 0,1-1-1 0 0,0 0 1 0 0,17-6-1 0 0,72-33-40 0 0,-43 16-656 0 0,-29 12-1741 0 0,48-29 1 0 0,-55 29 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0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2304 0 0,'0'0'101'0'0,"21"4"17340"0"0,-25 0-18753 0 0,-58 54 4908 0 0,-3 4-2312 0 0,53-49-1124 0 0,-3 3 170 0 0,2 0 1 0 0,-1 1-1 0 0,-11 20 0 0 0,24-36-302 0 0,1 0-1 0 0,-1 0 1 0 0,1 0-1 0 0,0 0 1 0 0,-1 0-1 0 0,1 0 1 0 0,0 0-1 0 0,0 0 0 0 0,0 0 1 0 0,0 0-1 0 0,0 0 1 0 0,0 0-1 0 0,0 0 1 0 0,0 0-1 0 0,0 1 1 0 0,0-1-1 0 0,0 0 1 0 0,1 0-1 0 0,0 1 1 0 0,-1-1 6 0 0,0 0 1 0 0,1 0-1 0 0,-1 0 0 0 0,0 0 1 0 0,0 0-1 0 0,1 0 1 0 0,-1 0-1 0 0,0 1 1 0 0,0-1-1 0 0,0 0 1 0 0,-1 0-1 0 0,1 0 1 0 0,0 2-1 0 0,-4 6 179 0 0,4-9-189 0 0,-1 1 0 0 0,1 0 1 0 0,-1 0-1 0 0,1 0 0 0 0,0 0 0 0 0,-1 0 0 0 0,1 0 1 0 0,0 0-1 0 0,0 0 0 0 0,0 0 0 0 0,0 0 1 0 0,0 0-1 0 0,0 0 0 0 0,0 0 0 0 0,0 0 0 0 0,0 0 1 0 0,0 0-1 0 0,0 0 0 0 0,1-1 0 0 0,-1 1 1 0 0,0 0-1 0 0,1 0 0 0 0,-1 0 0 0 0,1 0 0 0 0,-1 0 1 0 0,2 1-1 0 0,1 3 26 0 0,0 0 0 0 0,1-1-1 0 0,-1 0 1 0 0,1 1 0 0 0,0-1 0 0 0,0-1 0 0 0,0 1 0 0 0,8 4 0 0 0,-10-7-34 0 0,0 0 0 0 0,0 0 0 0 0,0 0 0 0 0,0 0 1 0 0,0-1-1 0 0,1 1 0 0 0,-1 0 0 0 0,0-1 0 0 0,1 0 1 0 0,-1 0-1 0 0,0 0 0 0 0,1 0 0 0 0,-1 0 0 0 0,0 0 1 0 0,1 0-1 0 0,-1-1 0 0 0,0 1 0 0 0,0-1 0 0 0,1 0 1 0 0,-1 0-1 0 0,0 1 0 0 0,4-4 0 0 0,2-1-19 0 0,0 0 0 0 0,0-1 0 0 0,0 0 0 0 0,0-1 1 0 0,12-13-1 0 0,28-44 56 0 0,-38 51-17 0 0,-7 7 155 0 0,1 1 0 0 0,-2 0 0 0 0,1-1-1 0 0,0 0 1 0 0,-1 1 0 0 0,0-1 0 0 0,2-12 0 0 0,3-11 285 0 0,-7 27-167 0 0,2 4-257 0 0,-1 0 0 0 0,0-1 0 0 0,0 1 0 0 0,-1-1 0 0 0,1 1 0 0 0,0 0 0 0 0,0 0 0 0 0,-1 0 0 0 0,1 3 0 0 0,0 1-11 0 0,0 0 0 0 0,-1 0-1 0 0,0 1 1 0 0,-2 8 0 0 0,2-11-30 0 0,-1 1 0 0 0,1 0 0 0 0,0 0 0 0 0,0 0 1 0 0,0 0-1 0 0,1 0 0 0 0,0 0 0 0 0,1 5 0 0 0,5 14 54 0 0,-7-20-275 0 0,1 0 0 0 0,-1-1 0 0 0,1 1 0 0 0,0 0 1 0 0,0-1-1 0 0,1 0 0 0 0,-1 1 0 0 0,1-1 0 0 0,0 0 0 0 0,-1 1 0 0 0,2-1 0 0 0,-1 0 0 0 0,0 0 0 0 0,5 4 0 0 0,10-9-4114 0 0,-3-2 2788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0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4608 0 0,'0'0'353'0'0,"-14"0"3184"0"0,0 1 4343 0 0,0 1-3309 0 0,5 0-3652 0 0,-1 1-1 0 0,0 0 1 0 0,1 0-1 0 0,-15 8 1 0 0,20-9-668 0 0,0 0 0 0 0,1 1-1 0 0,-1-1 1 0 0,1 0 0 0 0,-1 1 0 0 0,1 0 0 0 0,-4 4 0 0 0,6-6-185 0 0,0 1 1 0 0,1-1 0 0 0,-1 0 0 0 0,0 0-1 0 0,1 1 1 0 0,-1-1 0 0 0,1 1-1 0 0,-1-1 1 0 0,1 1 0 0 0,0-1 0 0 0,0 0-1 0 0,-1 1 1 0 0,1-1 0 0 0,0 1-1 0 0,0-1 1 0 0,0 1 0 0 0,1-1 0 0 0,-1 1-1 0 0,0-1 1 0 0,0 1 0 0 0,1-1-1 0 0,-1 0 1 0 0,2 3 0 0 0,-2-3-49 0 0,1-1-1 0 0,-1 1 1 0 0,0-1 0 0 0,0 1-1 0 0,0-1 1 0 0,1 1 0 0 0,-1-1 0 0 0,0 1-1 0 0,0-1 1 0 0,0 1 0 0 0,0-1 0 0 0,0 1-1 0 0,0 0 1 0 0,0-1 0 0 0,0 1 0 0 0,0-1-1 0 0,0 1 1 0 0,-1-1 0 0 0,1 1-1 0 0,0-1 1 0 0,0 1 0 0 0,0-1 0 0 0,-1 1-1 0 0,1 0 1 0 0,-3 7 220 0 0,23 3-107 0 0,-12-8-80 0 0,0-1-1 0 0,0 1 1 0 0,1-1 0 0 0,8 1 0 0 0,-10-3 12 0 0,0 2-1 0 0,-1-1 1 0 0,1 1 0 0 0,-1 0 0 0 0,1 0-1 0 0,9 5 1 0 0,-15-6-54 0 0,0 0 0 0 0,1 0-1 0 0,-1 0 1 0 0,0 1 0 0 0,0-1 0 0 0,1 0-1 0 0,-1 1 1 0 0,0-1 0 0 0,0 1 0 0 0,-1-1-1 0 0,1 1 1 0 0,0-1 0 0 0,0 1-1 0 0,-1-1 1 0 0,1 1 0 0 0,-1 0 0 0 0,0-1-1 0 0,1 1 1 0 0,-1 0 0 0 0,0 0 0 0 0,0-1-1 0 0,0 1 1 0 0,0 0 0 0 0,0 0 0 0 0,0-1-1 0 0,-1 1 1 0 0,1 0 0 0 0,0-1 0 0 0,-2 3-1 0 0,-1 5 63 0 0,0 0-1 0 0,-1 0 0 0 0,-9 15 0 0 0,9-17-61 0 0,0 0-141 0 0,-1 1 0 0 0,-1-1 1 0 0,1 0-1 0 0,-1-1 0 0 0,-1 1 0 0 0,1-1 0 0 0,-1-1 1 0 0,0 1-1 0 0,0-1 0 0 0,-8 4 0 0 0,-2 0-773 0 0,0 0-1 0 0,0-2 1 0 0,-31 10-1 0 0,37-15-5690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0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17503 0 0,'0'0'399'0'0,"14"-2"961"0"0,-7 2-1259 0 0,0-1 1 0 0,0 0-1 0 0,0-1 0 0 0,0 0 1 0 0,0 0-1 0 0,12-6 0 0 0,37-21 1949 0 0,-39 19-1597 0 0,0 0 1 0 0,-1-1-1 0 0,-1 0 1 0 0,0-2 0 0 0,0 0-1 0 0,-1 0 1 0 0,-1-2-1 0 0,-1 1 1 0 0,12-18 0 0 0,-23 30-409 0 0,1 0 0 0 0,-1-1 0 0 0,0 1 0 0 0,0 0 1 0 0,0-1-1 0 0,0 1 0 0 0,-1-1 0 0 0,1 1 0 0 0,0-1 1 0 0,-1 0-1 0 0,0 1 0 0 0,0-1 0 0 0,0-5 0 0 0,0 8-19 0 0,0-1 0 0 0,0 0 0 0 0,-1 0 0 0 0,1 1 0 0 0,0-1 0 0 0,0 0-1 0 0,-1 1 1 0 0,1-1 0 0 0,-1 0 0 0 0,1 1 0 0 0,0-1 0 0 0,-1 1 0 0 0,1-1-1 0 0,-1 0 1 0 0,1 1 0 0 0,-1-1 0 0 0,0 1 0 0 0,1 0 0 0 0,-1-1 0 0 0,0 0-1 0 0,-1 1 14 0 0,1-1 0 0 0,0 1-1 0 0,-1 0 1 0 0,1 0-1 0 0,-1-1 1 0 0,1 1 0 0 0,-1 0-1 0 0,1 0 1 0 0,0 0-1 0 0,-1 1 1 0 0,1-1-1 0 0,-1 0 1 0 0,1 0 0 0 0,-2 1-1 0 0,-3 1 82 0 0,1 1 0 0 0,-1-1 0 0 0,1 1-1 0 0,0-1 1 0 0,0 2 0 0 0,-7 4 0 0 0,-29 28 517 0 0,25-21-286 0 0,8-8-167 0 0,1 1-1 0 0,0 0 1 0 0,0 0 0 0 0,1 0 0 0 0,0 1 0 0 0,0 0 0 0 0,1 0-1 0 0,-6 13 1 0 0,9-16-136 0 0,0 0-1 0 0,0 0 1 0 0,0 1-1 0 0,1-1 1 0 0,0 1-1 0 0,0-1 1 0 0,0 1-1 0 0,1-1 0 0 0,0 1 1 0 0,0-1-1 0 0,1 1 1 0 0,0 0-1 0 0,0-1 1 0 0,3 8-1 0 0,-3-9-38 0 0,1 0-1 0 0,1 0 1 0 0,-1 0-1 0 0,0-1 1 0 0,1 1-1 0 0,0-1 1 0 0,0 1-1 0 0,1-1 0 0 0,-1 0 1 0 0,1 0-1 0 0,0 0 1 0 0,7 5-1 0 0,-5-5-65 0 0,0 0-1 0 0,0-1 0 0 0,1 0 0 0 0,-1 0 0 0 0,1-1 1 0 0,-1 1-1 0 0,1-1 0 0 0,0-1 0 0 0,9 2 0 0 0,-6-2-139 0 0,43 4-2287 0 0,-41-6 1360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0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3224 0 0,'0'-18'553'0'0,"0"11"1461"0"0,1-32 5781 0 0,-1 36-7255 0 0,1 0 0 0 0,-1 0 0 0 0,1 0 0 0 0,0 0 1 0 0,0 1-1 0 0,0-1 0 0 0,0 0 0 0 0,0 0 0 0 0,0 1 0 0 0,3-4 0 0 0,0-1 1219 0 0,-4 7-1671 0 0,1 0 0 0 0,-1-1 0 0 0,0 1 0 0 0,0 0 0 0 0,0-1 0 0 0,1 1 0 0 0,-1 0 0 0 0,0-1 0 0 0,1 1 0 0 0,-1 0 0 0 0,0 0 0 0 0,0-1 0 0 0,1 1 0 0 0,-1 0 0 0 0,0 0 0 0 0,1 0 0 0 0,-1 0 0 0 0,1-1 0 0 0,-1 1 0 0 0,0 0 0 0 0,1 0 0 0 0,-1 0 0 0 0,0 0 0 0 0,1 0 0 0 0,-1 0 0 0 0,1 0 0 0 0,-1 0 0 0 0,0 0 0 0 0,1 0 0 0 0,-1 0 0 0 0,1 0 0 0 0,-1 0 0 0 0,0 0 0 0 0,1 1 0 0 0,-1-1 0 0 0,1 0 0 0 0,10 1 571 0 0,-10-1-607 0 0,0 0 0 0 0,0-1-1 0 0,0 1 1 0 0,0 0 0 0 0,0 0-1 0 0,0 1 1 0 0,0-1 0 0 0,0 0-1 0 0,0 0 1 0 0,-1 0 0 0 0,1 0-1 0 0,0 1 1 0 0,0-1 0 0 0,0 1-1 0 0,0-1 1 0 0,0 0 0 0 0,-1 1-1 0 0,1-1 1 0 0,0 1 0 0 0,0 0-1 0 0,-1-1 1 0 0,1 1 0 0 0,0 0-1 0 0,-1-1 1 0 0,1 1 0 0 0,-1 0-1 0 0,1 0 1 0 0,-1-1 0 0 0,1 1-1 0 0,-1 0 1 0 0,1 0 0 0 0,-1 0-1 0 0,0 0 1 0 0,1 0 0 0 0,-1-1-1 0 0,0 1 1 0 0,0 0 0 0 0,0 2 0 0 0,5 25 174 0 0,-2 0 1 0 0,-2 0 0 0 0,0 0 0 0 0,-6 53-1 0 0,2-42 91 0 0,3 64-1 0 0,0-102-465 0 0,1 1 0 0 0,-1 0-1 0 0,0-1 1 0 0,0 1 0 0 0,0 0 0 0 0,0 0 0 0 0,0-1-1 0 0,0 1 1 0 0,0 0 0 0 0,-1 0 0 0 0,1-1 0 0 0,-1 1-1 0 0,1 0 1 0 0,-1-1 0 0 0,0 1 0 0 0,1-1 0 0 0,-1 1-1 0 0,0-1 1 0 0,0 1 0 0 0,0-1 0 0 0,0 1 0 0 0,0-1-1 0 0,-1 0 1 0 0,1 0 0 0 0,0 1 0 0 0,-1-1 0 0 0,1 0-1 0 0,-1 0 1 0 0,1 0 0 0 0,-1-1 0 0 0,-2 2 0 0 0,-1 0-1461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0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15552 0 0,'0'0'712'0'0,"0"-1"-17"0"0,0-1-489 0 0,-1 0-1 0 0,1 1 1 0 0,0-1-1 0 0,0 0 0 0 0,0 1 1 0 0,0-1-1 0 0,0 0 1 0 0,1 0-1 0 0,-1 1 1 0 0,0-1-1 0 0,1 1 0 0 0,0-1 1 0 0,-1 0-1 0 0,1 1 1 0 0,0-1-1 0 0,-1 1 0 0 0,3-3 1 0 0,1-2 506 0 0,0 1 0 0 0,1-1 1 0 0,0 1-1 0 0,0 0 1 0 0,0 0-1 0 0,11-7 0 0 0,13-12 1216 0 0,-17 12-1946 0 0,-4 5 242 0 0,0-1 0 0 0,-1 0 0 0 0,0-1 0 0 0,0 0 0 0 0,6-11-1 0 0,-10 16-157 0 0,0-1 0 0 0,0 0 0 0 0,0 1-1 0 0,1-1 1 0 0,-1 1 0 0 0,1 0 0 0 0,0 0 0 0 0,0 0-1 0 0,1 1 1 0 0,-1-1 0 0 0,1 1 0 0 0,0 0-1 0 0,-1 1 1 0 0,1-1 0 0 0,1 1 0 0 0,-1 0-1 0 0,0 0 1 0 0,0 0 0 0 0,1 1 0 0 0,-1 0-1 0 0,8-1 1 0 0,-8 2-65 0 0,0 0 1 0 0,0 1-1 0 0,0 0 0 0 0,0-1 1 0 0,0 2-1 0 0,9 2 0 0 0,-12-3-3 0 0,1 0 1 0 0,-1 0-1 0 0,0 0 0 0 0,0 1 1 0 0,0-1-1 0 0,0 0 0 0 0,0 1 0 0 0,0 0 1 0 0,0-1-1 0 0,-1 1 0 0 0,1 0 1 0 0,0 0-1 0 0,-1 0 0 0 0,1 0 0 0 0,-1 0 1 0 0,1 3-1 0 0,13 21-331 0 0,-12-22-7 0 0,0 1 0 0 0,0-1 0 0 0,-1 1 0 0 0,1-1 0 0 0,1 9 0 0 0,5 5-2499 0 0,-3-8 647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0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6824 0 0,'0'0'614'0'0,"5"-11"-492"0"0,17-33 7147 0 0,-20 41-6798 0 0,-2 2-221 0 0,0 0 0 0 0,1 0 0 0 0,-1 0 0 0 0,1 0 0 0 0,-1 0 0 0 0,1 0 1 0 0,-1 0-1 0 0,1 0 0 0 0,0 0 0 0 0,0 1 0 0 0,-1-1 0 0 0,1 0 0 0 0,3-2 1070 0 0,4 4 3771 0 0,-7 0-4999 0 0,0-1 1 0 0,0 1-1 0 0,0 0 1 0 0,0 0-1 0 0,0 0 1 0 0,-1-1-1 0 0,1 1 1 0 0,0 0 0 0 0,0 0-1 0 0,-1 0 1 0 0,1 0-1 0 0,-1 0 1 0 0,1 0-1 0 0,-1 1 1 0 0,1-1-1 0 0,-1 0 1 0 0,0 0-1 0 0,1 2 1 0 0,2 25 975 0 0,-3-16-737 0 0,0 1 12 0 0,0 0-1 0 0,-3 16 1 0 0,1-2 13 0 0,-20 168 772 0 0,22-186-1109 0 0,0 0 0 0 0,3 17 1 0 0,-2-21-238 0 0,0-1 1 0 0,0 1 0 0 0,-1 0 0 0 0,1-1-1 0 0,-1 1 1 0 0,0 0 0 0 0,-1-1 0 0 0,1 1-1 0 0,-1 0 1 0 0,0-1 0 0 0,0 1 0 0 0,0-1-1 0 0,-4 9 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0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27 295 15552 0 0,'-2'2'207'0'0,"2"-1"-157"0"0,0 0 0 0 0,-1-1 0 0 0,1 1 0 0 0,0-1 0 0 0,-1 1 0 0 0,1 0 0 0 0,-1-1 0 0 0,1 1 0 0 0,-1-1 0 0 0,1 0 0 0 0,-1 1 0 0 0,0-1 0 0 0,1 1 0 0 0,-1-1 0 0 0,1 0 0 0 0,-1 1 0 0 0,0-1 0 0 0,1 0 0 0 0,-1 0 0 0 0,0 0 0 0 0,0 1 0 0 0,1-1 0 0 0,-2 0 0 0 0,1 0 104 0 0,1-1 0 0 0,-1 1 0 0 0,1 0-1 0 0,-1-1 1 0 0,0 1 0 0 0,1-1 0 0 0,-1 1-1 0 0,1-1 1 0 0,-1 1 0 0 0,1-1-1 0 0,-1 1 1 0 0,1-1 0 0 0,0 1 0 0 0,-1-1-1 0 0,1 1 1 0 0,-1-1 0 0 0,1 0 0 0 0,0 1-1 0 0,0-1 1 0 0,-1 0 0 0 0,1 1-1 0 0,0-1 1 0 0,0 0 0 0 0,0 1 0 0 0,0-1-1 0 0,0 0 1 0 0,0 1 0 0 0,0-1 0 0 0,0 0-1 0 0,0 0 1 0 0,0 0 0 0 0,7-18 910 0 0,3 3 105 0 0,1 1-1 0 0,19-20 1 0 0,35-43 773 0 0,-44 52-1341 0 0,0 1 1 0 0,32-29-1 0 0,-50 51-537 0 0,0 1 0 0 0,0 0 1 0 0,0 0-1 0 0,0 0 0 0 0,1 0 0 0 0,5-3 0 0 0,-8 5-54 0 0,0 0 0 0 0,0-1 0 0 0,0 1 0 0 0,0 0 0 0 0,-1 0 0 0 0,1 0 0 0 0,0 0 0 0 0,0 0 0 0 0,0 0 0 0 0,0 0 0 0 0,0 0-1 0 0,0 0 1 0 0,-1 0 0 0 0,1 0 0 0 0,0 0 0 0 0,0 1 0 0 0,0-1 0 0 0,0 0 0 0 0,-1 1 0 0 0,1-1 0 0 0,0 1 0 0 0,0-1 0 0 0,-1 1 0 0 0,1-1 0 0 0,0 1 0 0 0,-1-1 0 0 0,1 1 0 0 0,0 0 0 0 0,-1-1 0 0 0,1 1-1 0 0,-1 0 1 0 0,1 1 0 0 0,4 8 0 0 0,0 1 0 0 0,-1 0-1 0 0,-1-1 1 0 0,0 2-1 0 0,0-1 1 0 0,1 22-1 0 0,-3-20-333 0 0,1-1-1 0 0,0 0 0 0 0,1 1 1 0 0,1-1-1 0 0,7 19 0 0 0,-1-10-3687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5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103 127 7712 0 0,'0'0'356'0'0,"-3"-14"128"0"0,3 11-276 0 0,-1 0 0 0 0,1 0 0 0 0,-1 0 0 0 0,1 0 0 0 0,0-1 0 0 0,0 1 0 0 0,0 0 0 0 0,1-4 0 0 0,-2-9 1361 0 0,1 15-1469 0 0,0 0 0 0 0,0 0-1 0 0,-1 0 1 0 0,1 0 0 0 0,0 0-1 0 0,0 0 1 0 0,0 0 0 0 0,0-1-1 0 0,0 1 1 0 0,0 0 0 0 0,0 0-1 0 0,1 0 1 0 0,-1 0 0 0 0,0 0-1 0 0,0 0 1 0 0,1-1 0 0 0,0 0 218 0 0,-1 1 0 0 0,0-1 0 0 0,1 0 0 0 0,-1 0 1 0 0,0 1-1 0 0,0-1 0 0 0,0 0 0 0 0,-1-3 0 0 0,1 1-110 0 0,0-3 455 0 0,0 7-511 0 0,1-1 0 0 0,-1 1 0 0 0,0-1 0 0 0,0 0 0 0 0,0 1 0 0 0,0-1 0 0 0,0 1 0 0 0,0-1 0 0 0,0 1 0 0 0,0-1 0 0 0,0 0 0 0 0,0 1 0 0 0,0-1-1 0 0,-1 1 1 0 0,1-1 0 0 0,0 1 0 0 0,0-1 0 0 0,0 0 0 0 0,-1 1 0 0 0,1-1 0 0 0,0 1 0 0 0,-1 0 0 0 0,1-1 0 0 0,0 1 0 0 0,-1-1 0 0 0,-1-1 1842 0 0,3 10-1474 0 0,1 24 211 0 0,-4 61-1 0 0,0-57-465 0 0,-12 163 991 0 0,8-136-918 0 0,-12 88 440 0 0,2-20-167 0 0,15-118-571 0 0,-17 274 363 0 0,24-189-943 0 0,-6-97-108 0 0,-10-9-4510 0 0,2-2 2595 0 0,0-2-4887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5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85 200 9216 0 0,'-1'0'64'0'0,"-35"-18"1554"0"0,11 11 3398 0 0,24 7-4775 0 0,0-1-1 0 0,0 1 0 0 0,0-1 1 0 0,0 1-1 0 0,0-1 0 0 0,0 1 1 0 0,0-1-1 0 0,0 0 0 0 0,0 0 1 0 0,-1-1-1 0 0,-9-4 4920 0 0,23-6-3387 0 0,-7 9-1555 0 0,-1 0 0 0 0,0 1 0 0 0,1-1-1 0 0,0 1 1 0 0,0 0 0 0 0,0 0 0 0 0,5 0 0 0 0,11-5 226 0 0,1-1-122 0 0,-1 1 1 0 0,2 2-1 0 0,-1 0 1 0 0,31-2-1 0 0,4-1-46 0 0,100-24 50 0 0,58-9-187 0 0,-119 33-1382 0 0,-33 7-2542 0 0,-45 1 1453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2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 8288 0 0,'-10'-4'15205'0'0,"11"32"-14039"0"0,0-14-866 0 0,-1 0 0 0 0,-1 17 0 0 0,-20 211 660 0 0,15-161-871 0 0,-1 15-167 0 0,8-72-661 0 0,0 1 1 0 0,8 38-1 0 0,-6-45-738 0 0,0-5-313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55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3224 0 0,'0'0'240'0'0,"0"-21"8073"0"0,0 19-7701 0 0,-1-6 555 0 0,1 0 1 0 0,1 0 0 0 0,-1 0 0 0 0,1 1 0 0 0,1-1 0 0 0,3-12-1 0 0,-1 10-11 0 0,0-1 0 0 0,10-17 0 0 0,-13 27-997 0 0,4-1 415 0 0,-4 2-564 0 0,-1 0 0 0 0,0 0 0 0 0,0-1 0 0 0,0 1 0 0 0,1 0 1 0 0,-1 0-1 0 0,0 0 0 0 0,0 0 0 0 0,1 0 0 0 0,-1 0 1 0 0,0 0-1 0 0,0 0 0 0 0,1 0 0 0 0,-1 0 0 0 0,0 0 1 0 0,0 0-1 0 0,1 0 0 0 0,-1 0 0 0 0,0 0 0 0 0,0 0 0 0 0,1 0 1 0 0,-1 0-1 0 0,0 0 0 0 0,0 0 0 0 0,1 0 0 0 0,-1 0 1 0 0,0 0-1 0 0,0 1 0 0 0,1-1 0 0 0,-1 0 0 0 0,2 1 0 0 0,-1 0 0 0 0,0 0 1 0 0,1 0-1 0 0,-1 0 0 0 0,0 1 0 0 0,0-1 0 0 0,0 0 0 0 0,0 1 0 0 0,0-1 0 0 0,0 0 0 0 0,0 1 0 0 0,0 0 1 0 0,0-1-1 0 0,-1 1 0 0 0,2 2 0 0 0,5 30 45 0 0,-5-25-34 0 0,1 21 34 0 0,-1 0 0 0 0,-2 41 0 0 0,0-30-7 0 0,-2 105 100 0 0,7 192 381 0 0,6-244-320 0 0,-9-83-179 0 0,1 1 0 0 0,0 0-1 0 0,1-1 1 0 0,0 0 0 0 0,11 20 0 0 0,-14-30-22 0 0,-1 1 0 0 0,1-1 0 0 0,0 1 0 0 0,0-1 0 0 0,0 0 0 0 0,0 0-1 0 0,0 1 1 0 0,0-1 0 0 0,1 0 0 0 0,-1 0 0 0 0,0 0 0 0 0,0 0 0 0 0,1-1 0 0 0,-1 1 0 0 0,1 0 0 0 0,-1 0-1 0 0,1-1 1 0 0,-1 1 0 0 0,1-1 0 0 0,-1 1 0 0 0,1-1 0 0 0,0 0 0 0 0,-1 0 0 0 0,1 1 0 0 0,-1-1 0 0 0,3-1-1 0 0,-1 1 20 0 0,-1-1-1 0 0,0 0 0 0 0,0 1 0 0 0,0-1 0 0 0,1 0 0 0 0,-1 0 1 0 0,0-1-1 0 0,0 1 0 0 0,-1 0 0 0 0,1-1 0 0 0,0 1 0 0 0,0-1 0 0 0,-1 1 1 0 0,1-1-1 0 0,-1 0 0 0 0,1 0 0 0 0,1-3 0 0 0,7-13 383 0 0,13-34 0 0 0,3-5 37 0 0,-16 38-316 0 0,0 2 0 0 0,1-1-1 0 0,1 1 1 0 0,1 1 0 0 0,24-24 0 0 0,-36 38-124 0 0,1 1-1 0 0,0-1 1 0 0,-1 1 0 0 0,1 0 0 0 0,0 0 0 0 0,0 0 0 0 0,0 0 0 0 0,0 0-1 0 0,0 0 1 0 0,0 1 0 0 0,0-1 0 0 0,0 1 0 0 0,0-1 0 0 0,3 1 0 0 0,-4 0-5 0 0,0 0 1 0 0,0 0-1 0 0,1 0 1 0 0,-1 0 0 0 0,0 0-1 0 0,0 1 1 0 0,0-1 0 0 0,0 1-1 0 0,0-1 1 0 0,0 1-1 0 0,0-1 1 0 0,0 1 0 0 0,0-1-1 0 0,0 1 1 0 0,0 0 0 0 0,0 0-1 0 0,0-1 1 0 0,-1 1-1 0 0,1 0 1 0 0,0 0 0 0 0,-1 0-1 0 0,1 0 1 0 0,0 0 0 0 0,-1 0-1 0 0,1 0 1 0 0,-1 0-1 0 0,1 1 1 0 0,3 8 51 0 0,0 0 0 0 0,-1 0 0 0 0,-1 0 0 0 0,1 1 0 0 0,-1-1 0 0 0,-1 1 0 0 0,0 15 0 0 0,-7 102 241 0 0,1-1-1072 0 0,4-114 291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5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68 384 12896 0 0,'0'0'1621'0'0,"-1"7"1357"0"0,-3 27 1538 0 0,1 18-2154 0 0,-1 9-1240 0 0,-5 95 316 0 0,9-127-1395 0 0,1 1 1 0 0,2-1 0 0 0,8 38-1 0 0,-10-63-296 0 0,0 0-1 0 0,0 0 1 0 0,0 0-1 0 0,1 0 1 0 0,0-1 0 0 0,-1 1-1 0 0,1 0 1 0 0,1-1-1 0 0,-1 1 1 0 0,3 3-1 0 0</inkml:trace>
  <inkml:trace contextRef="#ctx0" brushRef="#br0" timeOffset="1">65 74 13824 0 0,'-15'-23'608'0'0,"10"16"128"0"0,0-6-584 0 0,-2 6-152 0 0,-1 2 0 0 0,3-1 0 0 0,-1-1 232 0 0,0 4 24 0 0,-2 1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5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10592 0 0,'-64'42'4456'0'0,"54"-35"-3606"0"0,0 0 0 0 0,1 1 1 0 0,0 0-1 0 0,1 0 0 0 0,0 1 1 0 0,0 0-1 0 0,1 1 1 0 0,0 0-1 0 0,-7 13 0 0 0,13-22-797 0 0,0 1 0 0 0,1-1 0 0 0,-1 0 0 0 0,1 0 0 0 0,0 1 0 0 0,-1-1 0 0 0,1 0 0 0 0,0 1 0 0 0,0-1 0 0 0,0 1 0 0 0,0-1 0 0 0,0 0 0 0 0,0 1 0 0 0,0-1 0 0 0,0 0 0 0 0,1 1 0 0 0,-1-1 0 0 0,1 0 0 0 0,-1 1 0 0 0,1-1 0 0 0,0 1 0 0 0,0 0-6 0 0,0-1-1 0 0,1 1 1 0 0,-1-1-1 0 0,1 1 1 0 0,-1-1 0 0 0,1 0-1 0 0,-1 0 1 0 0,1 0-1 0 0,0 0 1 0 0,-1 0-1 0 0,1 0 1 0 0,0 0 0 0 0,2 0-1 0 0,5 1 65 0 0,-1 0-1 0 0,1 0 1 0 0,0-1-1 0 0,0 0 1 0 0,10-1 0 0 0,3-1 288 0 0,24-4 1 0 0,-29 2 21 0 0,1 1-1 0 0,31 1 1 0 0,-47 1-375 0 0,0 0-1 0 0,0 0 1 0 0,1 1 0 0 0,-1-1 0 0 0,0 1-1 0 0,0 0 1 0 0,1-1 0 0 0,-1 1 0 0 0,0 0-1 0 0,0 0 1 0 0,0 0 0 0 0,0 0 0 0 0,2 3-1 0 0,-3-3-19 0 0,0 0-1 0 0,0 0 0 0 0,0 0 0 0 0,0 1 0 0 0,0-1 0 0 0,-1 0 1 0 0,1 1-1 0 0,0-1 0 0 0,-1 1 0 0 0,1-1 0 0 0,-1 1 0 0 0,1-1 1 0 0,-1 1-1 0 0,0-1 0 0 0,0 1 0 0 0,0-1 0 0 0,0 1 1 0 0,0-1-1 0 0,0 1 0 0 0,0 1 0 0 0,-2 5 15 0 0,1 0 0 0 0,-1-1 1 0 0,-1 1-1 0 0,1-1 0 0 0,-1 0 0 0 0,-1 1 0 0 0,-5 9 0 0 0,-3 1 0 0 0,-20 25-1 0 0,17-25 28 0 0,-1 0-1 0 0,-1-1 1 0 0,0-1 0 0 0,-1 0-1 0 0,-31 20 1 0 0,23-20-180 0 0,4-3-2109 0 0,-23 18 0 0 0,42-27 1009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5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74 5064 0 0,'-2'-18'913'0'0,"1"-4"9638"0"0,1 20-10182 0 0,1 0 0 0 0,-1 0-1 0 0,1 0 1 0 0,-1 1 0 0 0,1-1 0 0 0,0 0 0 0 0,0 1 0 0 0,-1-1 0 0 0,1 0 0 0 0,1 1 0 0 0,-1-1 0 0 0,0 1 0 0 0,0 0 0 0 0,0-1-1 0 0,1 1 1 0 0,1-1 0 0 0,-3 1-265 0 0,1 1-1 0 0,-1-1 1 0 0,0 1-1 0 0,1 0 1 0 0,-1-1 0 0 0,1 1-1 0 0,-1 0 1 0 0,1-1-1 0 0,-1 1 1 0 0,1 0-1 0 0,-1 0 1 0 0,1-1-1 0 0,0 1 1 0 0,-1 0-1 0 0,1 0 1 0 0,-1 0 0 0 0,1 0-1 0 0,-1 0 1 0 0,1 0-1 0 0,0 0 1 0 0,-1 0-1 0 0,1 0 1 0 0,-1 0-1 0 0,1 0 1 0 0,-1 0-1 0 0,2 1 1 0 0,-2-1-60 0 0,1 1 1 0 0,0 0-1 0 0,-1-1 0 0 0,1 1 1 0 0,-1-1-1 0 0,1 1 0 0 0,-1 0 1 0 0,0 0-1 0 0,1-1 0 0 0,-1 1 1 0 0,0 0-1 0 0,1 0 1 0 0,-1-1-1 0 0,0 1 0 0 0,0 0 1 0 0,1 1-1 0 0,-1 2 3 0 0,0-1 1 0 0,0 1-1 0 0,0 0 0 0 0,0-1 0 0 0,0 1 1 0 0,0 0-1 0 0,-3 5 0 0 0,1-1 110 0 0,-1-1-1 0 0,-1 0 1 0 0,0 0-1 0 0,-5 7 0 0 0,7-11-57 0 0,0 0-1 0 0,-1 0 0 0 0,1 0 1 0 0,-1-1-1 0 0,1 1 0 0 0,-1-1 1 0 0,0 0-1 0 0,0 1 0 0 0,0-1 1 0 0,-6 2-1 0 0,8-3 61 0 0,1-1-136 0 0,-1 0 0 0 0,1 0 0 0 0,0 0 0 0 0,0 0 0 0 0,0 0 0 0 0,-1 1 0 0 0,1-1 0 0 0,0 0 1 0 0,0 0-1 0 0,0 0 0 0 0,-1 0 0 0 0,1 0 0 0 0,0 0 0 0 0,0 0 0 0 0,-1 0 0 0 0,1 0 0 0 0,0 0 0 0 0,0 0 0 0 0,0 0 1 0 0,-1 0-1 0 0,1 0 0 0 0,0 0 0 0 0,0 0 0 0 0,0 0 0 0 0,-1 0 0 0 0,1 0 0 0 0,0 0 0 0 0,0-1 0 0 0,-1 1 0 0 0,1 0 0 0 0,0 0 1 0 0,0 0-1 0 0,0 0 0 0 0,0 0 0 0 0,-1 0 0 0 0,1-1 0 0 0,0 1 0 0 0,5-9 2 0 0,1 1 0 0 0,0-1 0 0 0,12-11 0 0 0,-17 19 62 0 0,4-4 986 0 0,-5 7-1041 0 0,-1 0 0 0 0,1 0 0 0 0,-1 0 0 0 0,0 0 0 0 0,1 0 0 0 0,-1-1 0 0 0,0 1-1 0 0,0 0 1 0 0,0-1 0 0 0,-1 1 0 0 0,1 0 0 0 0,0-1 0 0 0,0 1 0 0 0,-1-1 0 0 0,1 0 0 0 0,-1 0 0 0 0,1 1 0 0 0,-1-1 0 0 0,-2 1-1 0 0,1 0 1 0 0,0 0-1 0 0,-1 0 0 0 0,1-1 0 0 0,0 1 0 0 0,-1-1 0 0 0,1 0 0 0 0,-1 0 0 0 0,1 0 0 0 0,-7 0 0 0 0,5-2 232 0 0,1 0-3403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5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98 3680 0 0,'0'0'284'0'0,"8"-16"1506"0"0,-2 6 2390 0 0,-3 3-3355 0 0,1 0-1 0 0,-1 0 1 0 0,4-14 0 0 0,1 1 1438 0 0,-8 19-2099 0 0,0 1 1 0 0,0 0 0 0 0,0-1 0 0 0,0 1 0 0 0,0-1 0 0 0,0 1 0 0 0,0 0 0 0 0,0-1 0 0 0,0 1 0 0 0,0-1 0 0 0,-1 1 0 0 0,1 0 0 0 0,0-1 0 0 0,0 1 0 0 0,0 0 0 0 0,0-1 0 0 0,0 1 0 0 0,-1 0 0 0 0,1-1 0 0 0,0 1 0 0 0,0 0 0 0 0,-1-1 0 0 0,1 1-1 0 0,-1 0 1 0 0,-3 0 145 0 0,-1 0-1 0 0,1 1 0 0 0,-1 0 1 0 0,1 0-1 0 0,0 0 0 0 0,-1 1 1 0 0,1 0-1 0 0,0-1 1 0 0,-5 4-1 0 0,-4 1 217 0 0,-5 2-91 0 0,1 1 0 0 0,0 1 1 0 0,1 0-1 0 0,0 1 0 0 0,-17 15 0 0 0,30-23-367 0 0,1-1-1 0 0,0 1 1 0 0,0 0 0 0 0,0-1 0 0 0,0 1-1 0 0,0 0 1 0 0,0 0 0 0 0,1 0 0 0 0,0 0-1 0 0,-1 0 1 0 0,1 1 0 0 0,-1 4 0 0 0,2-6-56 0 0,-1-1 0 0 0,1 1 0 0 0,0 0 0 0 0,0-1 0 0 0,0 1 0 0 0,0 0 1 0 0,0 0-1 0 0,0-1 0 0 0,1 1 0 0 0,-1 0 0 0 0,1-1 0 0 0,-1 1 0 0 0,1-1 0 0 0,-1 1 0 0 0,1 0 1 0 0,0-1-1 0 0,0 1 0 0 0,0-1 0 0 0,0 0 0 0 0,0 1 0 0 0,0-1 0 0 0,0 0 0 0 0,0 1 1 0 0,0-1-1 0 0,1 0 0 0 0,1 1 0 0 0,7 3 38 0 0,-1 0 1 0 0,1-1 0 0 0,0 0-1 0 0,20 4 1 0 0,-22-6 33 0 0,0-1 1 0 0,0 2-1 0 0,0-1 1 0 0,0 1-1 0 0,-1 1 0 0 0,1-1 1 0 0,-1 1-1 0 0,0 1 1 0 0,10 6-1 0 0,-16-9-62 0 0,0-1 0 0 0,0 1-1 0 0,0 0 1 0 0,0-1 0 0 0,0 1 0 0 0,0 0 0 0 0,0-1-1 0 0,-1 1 1 0 0,1 0 0 0 0,0 0 0 0 0,-1 0-1 0 0,0 0 1 0 0,1 0 0 0 0,-1-1 0 0 0,0 1-1 0 0,0 0 1 0 0,0 0 0 0 0,0 0 0 0 0,0 0 0 0 0,-1 0-1 0 0,0 3 1 0 0,0 0 22 0 0,-1 0 0 0 0,1 0 1 0 0,-1 0-1 0 0,0 0 0 0 0,0 0 0 0 0,-5 6 0 0 0,3-6-32 0 0,0 0 1 0 0,0 0-1 0 0,0-1 0 0 0,-1 1 0 0 0,1-1 0 0 0,-1 0 0 0 0,-9 5 1 0 0,-3 1-395 0 0,-19 8 1 0 0,-10 5-3131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7:5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71 5984 0 0,'0'0'464'0'0,"8"-13"3722"0"0,-2-1 1125 0 0,-6 14-5131 0 0,1-1-1 0 0,-1 1 1 0 0,0 0-1 0 0,0-1 1 0 0,1 1-1 0 0,-1 0 0 0 0,0-1 1 0 0,0 1-1 0 0,0-1 1 0 0,0 1-1 0 0,0 0 0 0 0,0-1 1 0 0,1 1-1 0 0,-1-1 1 0 0,0 1-1 0 0,0 0 0 0 0,0-1 1 0 0,0 1-1 0 0,0-1 1 0 0,-1 1-1 0 0,1 0 0 0 0,0-1 1 0 0,0 1-1 0 0,0-1 1 0 0,0 1-1 0 0,0 0 1 0 0,0-1-1 0 0,-1 1 0 0 0,1-1 1 0 0,0 1-1 0 0,0 0 1 0 0,-1-1-1 0 0,0 1-103 0 0,0 0 1 0 0,0 1-1 0 0,0-1 0 0 0,0 0 1 0 0,0 1-1 0 0,0-1 0 0 0,0 0 1 0 0,0 1-1 0 0,0-1 0 0 0,0 1 1 0 0,1 0-1 0 0,-1-1 0 0 0,0 1 1 0 0,0 0-1 0 0,0-1 0 0 0,1 1 1 0 0,-1 0-1 0 0,0 0 0 0 0,1 0 1 0 0,-1 0-1 0 0,1-1 0 0 0,-1 3 1 0 0,-9 22-287 0 0,8-20 317 0 0,-2 9-89 0 0,0 0 1 0 0,1 0-1 0 0,0 0 0 0 0,1 1 0 0 0,1-1 1 0 0,1 26-1 0 0,0-33 110 0 0,1 1 0 0 0,0 0 0 0 0,0-1 0 0 0,1 1 0 0 0,0-1 0 0 0,0 1 0 0 0,0-1 0 0 0,1 0 0 0 0,0 0 0 0 0,1 0 0 0 0,0 0 0 0 0,0-1 0 0 0,0 0 0 0 0,8 9 0 0 0,-11-14-126 0 0,1 1-1 0 0,0-1 0 0 0,-1 0 1 0 0,1 1-1 0 0,0-1 0 0 0,-1 0 1 0 0,1 0-1 0 0,0 0 0 0 0,0-1 1 0 0,0 1-1 0 0,0 0 0 0 0,0-1 1 0 0,0 1-1 0 0,0-1 0 0 0,0 0 1 0 0,0 1-1 0 0,0-1 0 0 0,0 0 1 0 0,1 0-1 0 0,-1-1 0 0 0,0 1 1 0 0,0 0-1 0 0,0-1 0 0 0,0 1 1 0 0,0-1-1 0 0,0 0 0 0 0,0 1 1 0 0,-1-1-1 0 0,1 0 0 0 0,0 0 1 0 0,2-2-1 0 0,1 0 35 0 0,0-1 1 0 0,-1 1-1 0 0,1-2 0 0 0,0 1 0 0 0,-1 0 1 0 0,0-1-1 0 0,0 0 0 0 0,-1 0 0 0 0,5-6 1 0 0,9-25 519 0 0,-1-1 1 0 0,17-56-1 0 0,-7 14 785 0 0,-23 70-1024 0 0,-3 8-192 0 0,0-1 1 0 0,0 1-1 0 0,1-1 1 0 0,-1 1-1 0 0,1-1 0 0 0,-1 1 1 0 0,1 0-1 0 0,0-1 0 0 0,-1 1 1 0 0,2-2-1 0 0,0 5-115 0 0,-1 0 0 0 0,0 0 0 0 0,0 0 0 0 0,0 0 0 0 0,0 0 0 0 0,-1 0 0 0 0,2 2 0 0 0,7 44-28 0 0,-8-36-27 0 0,1 0 0 0 0,0 0 0 0 0,1 0 0 0 0,5 12 0 0 0,-2-13-1403 0 0,0 0-1 0 0,1 0 1 0 0,0 0-1 0 0,1 0 0 0 0,11 11 1 0 0,-16-19 329 0 0,0 0 1 0 0,-1-1-1 0 0,0 1 1 0 0,0 0-1 0 0,0 1 0 0 0,0-1 1 0 0,0 0-1 0 0,0 1 1 0 0,-1-1-1 0 0,0 1 1 0 0,5 15 14974 0 0,2-26-13333 0 0,0 0 0 0 0,-1 0-1 0 0,1-1 1 0 0,-2 0 0 0 0,1 0 0 0 0,-1-1 0 0 0,-1 1 0 0 0,1-1 0 0 0,3-11 0 0 0,15-20 214 0 0,-3 4-320 0 0,-15 24-271 0 0,2 0 0 0 0,-1 0-1 0 0,13-13 1 0 0,-20 24-144 0 0,1 1 0 0 0,-1-1 0 0 0,1 1 0 0 0,-1-1 0 0 0,1 1 0 0 0,-1-1 0 0 0,1 1 0 0 0,0-1 0 0 0,-1 1 0 0 0,1 0 0 0 0,0-1 0 0 0,-1 1 0 0 0,1 0 0 0 0,0-1 0 0 0,-1 1 0 0 0,1 0 0 0 0,0 0 0 0 0,0 0 0 0 0,-1 0 0 0 0,1 0 0 0 0,0 0 0 0 0,0 0 0 0 0,0 0 0 0 0,-1 0 0 0 0,1 0 0 0 0,0 0 0 0 0,-1 0 0 0 0,1 1 0 0 0,0-1 0 0 0,0 0 0 0 0,-1 0 0 0 0,1 1 0 0 0,0-1 0 0 0,0 1 0 0 0,1 1-3 0 0,-1-1 1 0 0,0 0-1 0 0,1 0 1 0 0,-1 1 0 0 0,0-1-1 0 0,0 0 1 0 0,0 1-1 0 0,0-1 1 0 0,0 1 0 0 0,0 0-1 0 0,-1-1 1 0 0,1 1-1 0 0,0 2 1 0 0,6 23 1 0 0,-2-10 2 0 0,-1-1 0 0 0,2 24 1 0 0,-5-31 6 0 0,0-1 1 0 0,1 1 0 0 0,0-1-1 0 0,7 16 1 0 0,-9-24-11 0 0,0 0 0 0 0,0 0 0 0 0,0 1 0 0 0,0-1 0 0 0,0 0 0 0 0,0 0 0 0 0,0 1 0 0 0,1-1 0 0 0,-1 0-1 0 0,0 0 1 0 0,0 0 0 0 0,0 1 0 0 0,0-1 0 0 0,1 0 0 0 0,-1 0 0 0 0,0 0 0 0 0,0 0 0 0 0,0 1 0 0 0,1-1 0 0 0,-1 0 0 0 0,0 0 0 0 0,0 0 0 0 0,0 0 0 0 0,1 0 0 0 0,-1 0 0 0 0,0 0-1 0 0,0 0 1 0 0,1 0 0 0 0,-1 0 0 0 0,0 0 0 0 0,0 0 0 0 0,1 0 0 0 0,-1 0 0 0 0,0 0 0 0 0,0 0 0 0 0,1 0 0 0 0,-1 0 0 0 0,0 0 0 0 0,0 0 0 0 0,1 0 0 0 0,-1 0 0 0 0,0 0 0 0 0,1 0-1 0 0,6-6 10 0 0,-7 5-4 0 0,3-2 2 0 0,-1 0 1 0 0,0 0 0 0 0,0 0-1 0 0,0-1 1 0 0,0 1-1 0 0,0 0 1 0 0,0-1 0 0 0,1-5-1 0 0,3-6 31 0 0,10-25-26 0 0,-10 26-12 0 0,-1 0-1 0 0,2 1 1 0 0,9-16 0 0 0,-12 23 0 0 0,0 0 0 0 0,1 0 0 0 0,-1 1 0 0 0,11-10 0 0 0,-14 14 0 0 0,0 0 0 0 0,1 0 0 0 0,-1 1 0 0 0,0-1 0 0 0,0 0 0 0 0,0 0 0 0 0,0 1 0 0 0,1-1 0 0 0,-1 1 0 0 0,0-1 0 0 0,1 1 0 0 0,-1 0 0 0 0,0-1 0 0 0,1 1 0 0 0,-1 0 0 0 0,0 0 0 0 0,1 0 0 0 0,-1 0 0 0 0,1 0 0 0 0,-1 0 0 0 0,0 0 0 0 0,1 0 0 0 0,-1 1 0 0 0,0-1 0 0 0,1 1 0 0 0,-1-1 0 0 0,0 1 0 0 0,0-1 0 0 0,1 1 0 0 0,-1 0 0 0 0,0-1 0 0 0,2 3 0 0 0,2 1-38 0 0,-1 1-1 0 0,1 0 1 0 0,-1 0-1 0 0,0 1 1 0 0,-1-1-1 0 0,1 1 1 0 0,-1 0-1 0 0,0 0 1 0 0,2 6 0 0 0,3 11-945 0 0,6 27 0 0 0,-5-14-1344 0 0,-3-16-556 0 0,0 1-5636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53 2760 0 0,'9'-12'523'0'0,"-8"10"64"0"0,0 0 0 0 0,0 1 0 0 0,0-1 0 0 0,0 0 0 0 0,0 0 0 0 0,1 1 0 0 0,-1-1 1 0 0,1 1-1 0 0,-1 0 0 0 0,1-1 0 0 0,-1 1 0 0 0,1 0 0 0 0,2-2 0 0 0,-3 3-557 0 0,-1 0-1 0 0,0 0 0 0 0,0 0 0 0 0,0 0 0 0 0,0 0 0 0 0,0 0 1 0 0,0 0-1 0 0,0 0 0 0 0,0 0 0 0 0,0 0 0 0 0,1 0 1 0 0,-1-1-1 0 0,0 1 0 0 0,0 0 0 0 0,0 0 0 0 0,0 0 1 0 0,0 0-1 0 0,0 0 0 0 0,0 0 0 0 0,0 0 0 0 0,0 0 1 0 0,0-1-1 0 0,0 1 0 0 0,0 0 0 0 0,0 0 0 0 0,0 0 0 0 0,0 0 1 0 0,0 0-1 0 0,0 0 0 0 0,0 0 0 0 0,0-1 0 0 0,0 1 1 0 0,0 0-1 0 0,0 0 0 0 0,0 0 0 0 0,0 0 0 0 0,0 0 1 0 0,0 0-1 0 0,0-1 0 0 0,0-3 1047 0 0,1 4-863 0 0,-1-1 1 0 0,0 1-1 0 0,1 0 0 0 0,-1 0 0 0 0,0 0 1 0 0,0 0-1 0 0,1-1 0 0 0,-1 1 0 0 0,0 0 1 0 0,1 0-1 0 0,-1-1 0 0 0,0 1 0 0 0,0 0 0 0 0,0-1 1 0 0,1 1-1 0 0,-1 0 0 0 0,0 0 0 0 0,0-1 1 0 0,0 1-1 0 0,0 0 0 0 0,0-1 0 0 0,0 1 0 0 0,0 0 1 0 0,1-1-1 0 0,-1 1 0 0 0,0 0 0 0 0,0-1 1 0 0,0 1-1 0 0,-1-1 0 0 0,-9 3 1345 0 0,-17 11-1261 0 0,11-2 10 0 0,0 1 0 0 0,1 0-1 0 0,-22 24 1 0 0,-35 48 460 0 0,67-77-681 0 0,3-4-47 0 0,-1-1 8 0 0,0 1 0 0 0,1 0-1 0 0,-1 0 1 0 0,1 0 0 0 0,0 1-1 0 0,0-1 1 0 0,0 1-1 0 0,1-1 1 0 0,-1 1 0 0 0,1-1-1 0 0,0 1 1 0 0,0 0 0 0 0,0-1-1 0 0,0 1 1 0 0,1 0-1 0 0,-1 0 1 0 0,1 0 0 0 0,0 4-1 0 0,0-6-41 0 0,1-1-1 0 0,-1 0 0 0 0,0 0 1 0 0,1 0-1 0 0,-1 0 1 0 0,1 0-1 0 0,-1 0 0 0 0,1 1 1 0 0,0-1-1 0 0,0 0 0 0 0,-1 0 1 0 0,1-1-1 0 0,0 1 1 0 0,0 0-1 0 0,0 0 0 0 0,0 0 1 0 0,0-1-1 0 0,1 2 1 0 0,1-1 8 0 0,-1 1 0 0 0,1-1 0 0 0,0 0 0 0 0,0 0 0 0 0,0 0 0 0 0,6 1 0 0 0,2-1 64 0 0,-1 0 1 0 0,0-1-1 0 0,15-1 0 0 0,-12-1 84 0 0,1 2 1 0 0,19 1-1 0 0,-27 0-77 0 0,-1-1 0 0 0,1 2 0 0 0,0-1 0 0 0,-1 1 0 0 0,0 0 0 0 0,1 0 0 0 0,-1 0 0 0 0,8 5 0 0 0,-12-6-60 0 0,1 1-1 0 0,-1-1 1 0 0,1 0 0 0 0,-1 1-1 0 0,0-1 1 0 0,0 1 0 0 0,0-1-1 0 0,0 1 1 0 0,0-1 0 0 0,0 1-1 0 0,0 0 1 0 0,0 0 0 0 0,-1-1-1 0 0,1 1 1 0 0,-1 0 0 0 0,1 0-1 0 0,-1 0 1 0 0,0 0 0 0 0,0-1-1 0 0,0 5 1 0 0,0-1 35 0 0,0 0 1 0 0,-1 0-1 0 0,1 0 0 0 0,-1 0 1 0 0,-1 0-1 0 0,-3 10 0 0 0,-2 4 72 0 0,-1 0-1 0 0,-1-1 1 0 0,0 0 0 0 0,-2-1-1 0 0,-21 29 1 0 0,12-24-131 0 0,-1 0 0 0 0,-1-1 0 0 0,-1-1 0 0 0,-1-1 0 0 0,-37 22 0 0 0,45-29-1134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32 12584 0 0,'0'0'1134'0'0,"-10"-12"-810"0"0,9 11-173 0 0,1 0-1 0 0,0 0 0 0 0,0 0 0 0 0,-1 0 1 0 0,1 0-1 0 0,0 0 0 0 0,-1 0 1 0 0,1 0-1 0 0,-1 1 0 0 0,1-1 1 0 0,-1 0-1 0 0,0 0 0 0 0,1 1 0 0 0,-1-1 1 0 0,0 0-1 0 0,1 1 0 0 0,-1-1 1 0 0,0 0-1 0 0,0 1 0 0 0,0-1 1 0 0,-1 0-1 0 0,0 1 34 0 0,0-1 0 0 0,0 1 0 0 0,1 0 0 0 0,-1-1 0 0 0,0 1 0 0 0,0 0 0 0 0,0 0 0 0 0,1 0 0 0 0,-1 1 0 0 0,0-1 0 0 0,-2 1 0 0 0,-2 1 113 0 0,0 0 1 0 0,1 0 0 0 0,-1 0 0 0 0,1 1-1 0 0,-1 0 1 0 0,-5 4 0 0 0,3-1-145 0 0,0 1 1 0 0,1 0-1 0 0,0 1 1 0 0,0-1-1 0 0,1 1 1 0 0,-10 17-1 0 0,6-8 51 0 0,0 2 0 0 0,-9 27 0 0 0,16-37-94 0 0,0 0 0 0 0,1 0 0 0 0,0 0 0 0 0,1 0 0 0 0,-1 13 0 0 0,2-18-59 0 0,0 0 0 0 0,0-1 0 0 0,0 1 0 0 0,1 0 0 0 0,-1 0 0 0 0,1 0 0 0 0,0 0 0 0 0,0 0 0 0 0,0-1-1 0 0,1 1 1 0 0,-1 0 0 0 0,1-1 0 0 0,0 1 0 0 0,4 5 0 0 0,-5-8-37 0 0,0 0 0 0 0,-1 0 1 0 0,1-1-1 0 0,0 1 0 0 0,0 0 0 0 0,-1-1 0 0 0,1 1 0 0 0,0 0 0 0 0,0-1 0 0 0,0 1 0 0 0,0-1 0 0 0,0 0 1 0 0,0 1-1 0 0,0-1 0 0 0,0 0 0 0 0,0 1 0 0 0,0-1 0 0 0,0 0 0 0 0,0 0 0 0 0,0 0 0 0 0,0 0 1 0 0,2 0-1 0 0,-1-1 6 0 0,0 1 0 0 0,-1-1 0 0 0,1 0 0 0 0,0 0 1 0 0,-1 1-1 0 0,1-1 0 0 0,-1 0 0 0 0,1-1 0 0 0,-1 1 1 0 0,0 0-1 0 0,1 0 0 0 0,0-2 0 0 0,4-4 79 0 0,-1 0 0 0 0,-1 0 0 0 0,1-1 0 0 0,4-11 0 0 0,9-27 363 0 0,-13 32-281 0 0,0 0-1 0 0,1 0 1 0 0,0 1 0 0 0,1 0-1 0 0,1 1 1 0 0,13-19-1 0 0,-21 31-177 0 0,0-1 0 0 0,1 1 0 0 0,-1 0 0 0 0,0-1 0 0 0,1 1 0 0 0,-1 0 0 0 0,0-1 0 0 0,1 1 0 0 0,-1 0 0 0 0,0-1 0 0 0,1 1 0 0 0,-1 0 0 0 0,1-1 0 0 0,-1 1 0 0 0,1 0 0 0 0,-1 0 0 0 0,0 0 0 0 0,1 0 0 0 0,-1-1 0 0 0,1 1 0 0 0,-1 0 0 0 0,1 0 0 0 0,-1 0 0 0 0,1 0 0 0 0,-1 0 0 0 0,1 0 0 0 0,-1 0 0 0 0,1 0 0 0 0,-1 0 0 0 0,1 1 0 0 0,-1-1 0 0 0,1 0 0 0 0,-1 0 0 0 0,1 0-1 0 0,-1 0 1 0 0,1 1 0 0 0,-1-1 0 0 0,0 0 0 0 0,1 0 0 0 0,-1 1 0 0 0,1-1 0 0 0,-1 0 0 0 0,0 1 0 0 0,1-1 0 0 0,-1 1 0 0 0,0-1 0 0 0,1 0 0 0 0,-1 1 0 0 0,0-1 0 0 0,0 1 0 0 0,0-1 0 0 0,1 1 0 0 0,0 2 6 0 0,0 0 1 0 0,0 0-1 0 0,0 0 0 0 0,0 0 0 0 0,-1 0 1 0 0,1 0-1 0 0,0 5 0 0 0,-4 38 23 0 0,-1-1 0 0 0,-13 55 0 0 0,-1 8 8 0 0,11-56-40 0 0,2-23 0 0 0,1 0 0 0 0,1 1 0 0 0,3 53 0 0 0,1-80 7 0 0,-1 0 0 0 0,1 1 0 0 0,-1-1-1 0 0,1 0 1 0 0,0 0 0 0 0,0 0 0 0 0,0 0 0 0 0,1 0 0 0 0,1 3-1 0 0,-3-5 1 0 0,0-1-1 0 0,1 1 1 0 0,-1-1-1 0 0,1 0 1 0 0,-1 1 0 0 0,1-1-1 0 0,-1 1 1 0 0,1-1-1 0 0,-1 0 1 0 0,1 1-1 0 0,-1-1 1 0 0,1 0-1 0 0,-1 1 1 0 0,1-1-1 0 0,-1 0 1 0 0,1 0-1 0 0,0 0 1 0 0,-1 0-1 0 0,1 0 1 0 0,0 1-1 0 0,0-2 4 0 0,1 1 1 0 0,-1 0-1 0 0,0 0 0 0 0,0-1 0 0 0,0 1 0 0 0,0-1 0 0 0,0 1 0 0 0,0-1 0 0 0,0 1 0 0 0,0-1 0 0 0,0 0 0 0 0,0 1 0 0 0,0-1 0 0 0,1-1 0 0 0,10-11 107 0 0,-2 1 1 0 0,1-1-1 0 0,13-25 0 0 0,9-11-26 0 0,51-78-4277 0 0,-72 109 2632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24 3224 0 0,'-4'-7'-933'0'0,"-7"-3"7358"0"0,-2 4 1631 0 0,5 8-6087 0 0,7-1-1809 0 0,-1 1 0 0 0,1 0 0 0 0,0 0 0 0 0,0 0 0 0 0,0 0-1 0 0,0-1 1 0 0,0 1 0 0 0,0 1 0 0 0,1-1 0 0 0,-1 0 0 0 0,1 0 0 0 0,-1 0 0 0 0,1 3 0 0 0,-3 6 194 0 0,0 1-116 0 0,0 0 0 0 0,0 1 0 0 0,1 0 0 0 0,1-1 0 0 0,0 1 0 0 0,1 0 0 0 0,1 20 0 0 0,0-25-123 0 0,0 0 0 0 0,1 1 0 0 0,0-1 0 0 0,0 0 0 0 0,0 0 0 0 0,1 0 0 0 0,1 0 0 0 0,-1-1 1 0 0,1 1-1 0 0,1-1 0 0 0,-1 0 0 0 0,9 10 0 0 0,-12-15-84 0 0,1-1-1 0 0,-1 0 1 0 0,0 0 0 0 0,1 0-1 0 0,-1 0 1 0 0,1 0 0 0 0,-1 0-1 0 0,1 0 1 0 0,0 0 0 0 0,-1 0-1 0 0,1-1 1 0 0,0 1 0 0 0,0-1-1 0 0,-1 1 1 0 0,1-1 0 0 0,0 0-1 0 0,0 0 1 0 0,0 0 0 0 0,-1 0-1 0 0,1 0 1 0 0,0 0 0 0 0,0 0-1 0 0,0 0 1 0 0,-1-1 0 0 0,1 1-1 0 0,0-1 1 0 0,-1 1 0 0 0,1-1-1 0 0,0 0 1 0 0,-1 0 0 0 0,1 0-1 0 0,0 0 1 0 0,1-1 0 0 0,2-2 68 0 0,1 0 0 0 0,-2-1 1 0 0,1 0-1 0 0,0 1 1 0 0,-1-1-1 0 0,0-1 0 0 0,0 1 1 0 0,4-7-1 0 0,18-38 539 0 0,-12 21 3 0 0,24-34 0 0 0,-32 55-412 0 0,0 1 1 0 0,1 0-1 0 0,10-8 0 0 0,-16 14-115 0 0,0 2-89 0 0,0 0-1 0 0,0 1 1 0 0,0-1 0 0 0,0 1 0 0 0,0-1 0 0 0,0 0 0 0 0,-1 1 0 0 0,1 0-1 0 0,0-1 1 0 0,0 4 0 0 0,2 42 18 0 0,-2-29-14 0 0,0 1-1 0 0,1-1 0 0 0,1 1 0 0 0,8 26 0 0 0,-11-43-95 0 0,1 1 0 0 0,0-1-1 0 0,0 0 1 0 0,1 1 0 0 0,-1-1 0 0 0,0 0 0 0 0,1 0-1 0 0,-1 0 1 0 0,1 0 0 0 0,0 0 0 0 0,0 0-1 0 0,0-1 1 0 0,3 4 0 0 0,-3-5-153 0 0,-1 1 0 0 0,1 0-1 0 0,-1-1 1 0 0,1 1 0 0 0,0-1 0 0 0,-1 0-1 0 0,1 1 1 0 0,-1-1 0 0 0,1 0 0 0 0,0 0-1 0 0,-1 0 1 0 0,1 0 0 0 0,-1 0 0 0 0,1 0-1 0 0,0-1 1 0 0,-1 1 0 0 0,1 0 0 0 0,-1-1 0 0 0,1 0-1 0 0,-1 1 1 0 0,1-1 0 0 0,1-1 0 0 0,9-5-2088 0 0,1 0-314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5 8752 0 0,'-6'-5'11025'0'0,"3"5"-10832"0"0,0 1 0 0 0,0-1 0 0 0,1 1 1 0 0,-1 0-1 0 0,0 0 0 0 0,1 0 0 0 0,-1 0 1 0 0,1 0-1 0 0,-1 0 0 0 0,1 1 0 0 0,0-1 0 0 0,0 1 1 0 0,-1 0-1 0 0,1-1 0 0 0,0 1 0 0 0,0 0 0 0 0,-2 4 1 0 0,0-1-4 0 0,0 0 0 0 0,1 0 0 0 0,0 0 1 0 0,0 0-1 0 0,0 1 0 0 0,1-1 0 0 0,-3 9 1 0 0,1 2 25 0 0,0-3 47 0 0,0 1 0 0 0,-2 25 0 0 0,5-33-190 0 0,1-4-30 0 0,-1 1 1 0 0,1 0-1 0 0,0 0 1 0 0,0-1-1 0 0,0 1 1 0 0,0 0-1 0 0,0 0 1 0 0,1-1-1 0 0,-1 1 1 0 0,1 0 0 0 0,0-1-1 0 0,0 1 1 0 0,0 0-1 0 0,0-1 1 0 0,2 4-1 0 0,-3-5-22 0 0,1-1-1 0 0,-1 1 1 0 0,1 0-1 0 0,-1 0 1 0 0,1-1 0 0 0,-1 1-1 0 0,1 0 1 0 0,-1-1-1 0 0,1 1 1 0 0,0-1 0 0 0,-1 1-1 0 0,1 0 1 0 0,0-1-1 0 0,0 0 1 0 0,-1 1-1 0 0,1-1 1 0 0,0 1 0 0 0,0-1-1 0 0,0 0 1 0 0,-1 0-1 0 0,1 0 1 0 0,0 1-1 0 0,0-1 1 0 0,0 0 0 0 0,0 0-1 0 0,0 0 1 0 0,1 0-1 0 0,-1-1 4 0 0,1 0 0 0 0,0 1 0 0 0,-1-1-1 0 0,1 0 1 0 0,-1 0 0 0 0,0 0 0 0 0,1 0-1 0 0,-1 0 1 0 0,0 0 0 0 0,1-1 0 0 0,-1 1 0 0 0,0 0-1 0 0,1-2 1 0 0,4-6 87 0 0,-1 0-1 0 0,1-1 1 0 0,4-13-1 0 0,-10 23-101 0 0,5-14 183 0 0,6-25 0 0 0,-9 29-44 0 0,0 0 0 0 0,1 0-1 0 0,0 0 1 0 0,1 0 0 0 0,5-9 0 0 0,-8 18 45 0 0,7 14-33 0 0,11 67-160 0 0,-13-58-167 0 0,-5-16-91 0 0,0-1 0 0 0,1 0 0 0 0,-1 0 0 0 0,3 6 0 0 0,-3-10-51 0 0,0 1 0 0 0,0 0 0 0 0,0-1 0 0 0,0 0 0 0 0,0 1 0 0 0,1-1 0 0 0,-1 1-1 0 0,0-1 1 0 0,1 0 0 0 0,-1 0 0 0 0,1 0 0 0 0,-1 0 0 0 0,1 0 0 0 0,-1 0 0 0 0,1 0-1 0 0,2 0 1 0 0,2 1-2055 0 0,-1-1-328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2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37 169 5984 0 0,'0'-2'5067'0'0,"-3"-8"-1122"0"0,3 7-3477 0 0,1 0 0 0 0,-1 0 0 0 0,1 0 0 0 0,0 0 0 0 0,0 1 0 0 0,0-1 0 0 0,0 0 0 0 0,0 1 0 0 0,0-1 0 0 0,1 1 0 0 0,-1-1 0 0 0,1 1 0 0 0,0 0 0 0 0,3-4 0 0 0,4-3-58 0 0,1 0-1 0 0,10-8 1 0 0,-7 7 324 0 0,-2 2-454 0 0,1-1-1 0 0,0 2 1 0 0,1-1 0 0 0,-1 2-1 0 0,2-1 1 0 0,13-3-1 0 0,-18 7-126 0 0,0 0-1 0 0,0 1 1 0 0,0 0 0 0 0,1 0-1 0 0,-1 1 1 0 0,1 1 0 0 0,-1-1-1 0 0,1 2 1 0 0,-1-1 0 0 0,12 3-1 0 0,-16-2-118 0 0,-1 1-1 0 0,1-1 0 0 0,-1 1 1 0 0,0 0-1 0 0,1 0 1 0 0,-1 0-1 0 0,0 0 0 0 0,-1 1 1 0 0,1 0-1 0 0,0 0 0 0 0,-1 0 1 0 0,1 0-1 0 0,-1 0 1 0 0,0 1-1 0 0,0-1 0 0 0,-1 1 1 0 0,1 0-1 0 0,-1 0 1 0 0,1 0-1 0 0,-1 0 0 0 0,2 6 1 0 0,-2-2 34 0 0,1 0 0 0 0,-1 0-1 0 0,-1 0 1 0 0,1 0 0 0 0,-1 0 0 0 0,-1 0 0 0 0,0 1 0 0 0,0-1 0 0 0,0 0 0 0 0,-1 0 0 0 0,-2 10-1 0 0,-2 0 17 0 0,0 0 0 0 0,-1-1-1 0 0,-1 0 1 0 0,-1 0 0 0 0,0 0-1 0 0,-1-1 1 0 0,-1 0 0 0 0,-1-1-1 0 0,0 0 1 0 0,-22 23-1 0 0,25-30-58 0 0,-1-1 0 0 0,1 0 0 0 0,-1 0-1 0 0,-1-1 1 0 0,1 0 0 0 0,-1-1 0 0 0,0 0-1 0 0,0-1 1 0 0,-18 6 0 0 0,9-5-42 0 0,0-1 0 0 0,0-1 0 0 0,-1-1 0 0 0,-31 0 0 0 0,46-3-72 0 0,-1 1 0 0 0,1-1-1 0 0,0 0 1 0 0,-11-3 0 0 0,15 4-46 0 0,0-1 0 0 0,0 1 0 0 0,-1-1 0 0 0,1 0 0 0 0,0 1 0 0 0,0-1 0 0 0,0 0 0 0 0,0 0 0 0 0,0 1 0 0 0,0-1 0 0 0,-2-2 0 0 0,3 2-20 0 0,0 1 1 0 0,-1-1-1 0 0,1 1 0 0 0,0-1 1 0 0,0 1-1 0 0,0-1 0 0 0,-1 1 1 0 0,1-1-1 0 0,0 0 0 0 0,0 1 1 0 0,0-1-1 0 0,0 1 0 0 0,0-1 1 0 0,0 0-1 0 0,0 1 0 0 0,0-1 0 0 0,1 1 1 0 0,-1-1-1 0 0,0 0 0 0 0,0 1 1 0 0,0-1-1 0 0,1 1 0 0 0,-1-1 1 0 0,0 1-1 0 0,1-1 0 0 0,-1 1 1 0 0,1-1-1 0 0,4-7-1624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8288 0 0,'0'0'10270'0'0,"4"16"-7646"0"0,-2-11-2316 0 0,0 1 0 0 0,-1 0 0 0 0,0-1 0 0 0,0 1 0 0 0,0 7 0 0 0,4 18 176 0 0,-4-26-483 0 0,0 0 0 0 0,-1 0-1 0 0,1 0 1 0 0,-1 7 0 0 0,0-7 88 0 0,0 0 0 0 0,0-1 0 0 0,0 1 0 0 0,2 7 0 0 0,4 19 958 0 0,-6-24-907 0 0,1 0-1 0 0,0-1 0 0 0,3 10 0 0 0,-2-13-137 0 0,-1 8 68 0 0,-1-10 301 0 0,-3-13 1069 0 0,2 8-1412 0 0,0 1 1 0 0,0-1 0 0 0,1 0-1 0 0,-1 0 1 0 0,1 1-1 0 0,-1-1 1 0 0,1 0-1 0 0,1 0 1 0 0,-1 0 0 0 0,0 1-1 0 0,1-1 1 0 0,0 0-1 0 0,2-6 1 0 0,2-5 587 0 0,14-28 1 0 0,-13 30-196 0 0,5-11-214 0 0,-6 12-151 0 0,1 0 0 0 0,12-20 0 0 0,-5 7 88 0 0,-12 25-215 0 0,7 3-1398 0 0,-7-1 1134 0 0,1-1-1 0 0,-1 1 1 0 0,1 0-1 0 0,-1 0 1 0 0,1 1-1 0 0,-1-1 1 0 0,0 0-1 0 0,0 0 1 0 0,0 1 0 0 0,0-1-1 0 0,-1 1 1 0 0,1-1-1 0 0,-1 0 1 0 0,1 6-1 0 0,0-4-393 0 0,2 11-1514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0 314 3224 0 0,'22'6'1593'0'0,"-20"-5"-998"0"0,0-1-1 0 0,-1 0 1 0 0,1-1-1 0 0,0 1 1 0 0,-1 0 0 0 0,1 0-1 0 0,0-1 1 0 0,-1 1-1 0 0,1-1 1 0 0,-1 1-1 0 0,1-1 1 0 0,0 0 0 0 0,-1 0-1 0 0,0 0 1 0 0,1 0-1 0 0,-1 0 1 0 0,1 0 0 0 0,0-1-1 0 0,9-8 1175 0 0,-1-1 0 0 0,14-16 0 0 0,-10 6-973 0 0,0 0 0 0 0,-1-1 0 0 0,-1-1 1 0 0,10-25-1 0 0,-12 18-631 0 0,-10 30-163 0 0,0 0-1 0 0,0-1 1 0 0,0 1-1 0 0,0 0 1 0 0,0 0 0 0 0,0 0-1 0 0,0 0 1 0 0,0-1-1 0 0,0 1 1 0 0,0 0-1 0 0,0 0 1 0 0,0 0-1 0 0,0 0 1 0 0,0-1 0 0 0,0 1-1 0 0,0 0 1 0 0,0 0-1 0 0,0 0 1 0 0,0 0-1 0 0,0 0 1 0 0,0-1-1 0 0,0 1 1 0 0,0 0 0 0 0,-1 0-1 0 0,1 0 1 0 0,0 0-1 0 0,0 0 1 0 0,0-1-1 0 0,0 1 1 0 0,0 0-1 0 0,0 0 1 0 0,0 0 0 0 0,-1 0-1 0 0,1 0 1 0 0,0 0-1 0 0,0 0 1 0 0,0 0-1 0 0,0 0 1 0 0,0 0-1 0 0,-1-1 1 0 0,1 1 0 0 0,0 0-1 0 0,0 0 1 0 0,0 0-1 0 0,0 0 1 0 0,-1 0-1 0 0,1 0 1 0 0,0 0-1 0 0,0 0 1 0 0,0 0 0 0 0,0 0-1 0 0,-1 0 1 0 0,1 1-1 0 0,0-1 1 0 0,0 0-1 0 0,0 0 1 0 0,0 0 0 0 0,0 0-1 0 0,-1 0 1 0 0,1 0-1 0 0,0 0 1 0 0,0 0-1 0 0,0 0 1 0 0,0 0-1 0 0,0 1 1 0 0,-8 3 338 0 0,1 2-102 0 0,0-1 0 0 0,1 1 1 0 0,0 1-1 0 0,0-1 0 0 0,0 1 0 0 0,-5 9 1 0 0,7-11-287 0 0,2 0 1 0 0,-1 0-1 0 0,1 0 1 0 0,-1 1-1 0 0,2-1 1 0 0,-1 1-1 0 0,0-1 1 0 0,1 1-1 0 0,0 0 1 0 0,0 10-1 0 0,1-15-40 0 0,0 1-1 0 0,1 0 1 0 0,-1 0-1 0 0,1-1 1 0 0,-1 1-1 0 0,1 0 1 0 0,0-1-1 0 0,0 1 1 0 0,0-1-1 0 0,0 1 0 0 0,0-1 1 0 0,0 1-1 0 0,0-1 1 0 0,0 0-1 0 0,0 1 1 0 0,1-1-1 0 0,-1 0 1 0 0,0 0-1 0 0,1 0 1 0 0,-1 0-1 0 0,1 0 1 0 0,0 0-1 0 0,-1 0 1 0 0,1-1-1 0 0,-1 1 1 0 0,3 0-1 0 0,23 6-2774 0 0,-3-5-3589 0 0,-7-4-238 0 0</inkml:trace>
  <inkml:trace contextRef="#ctx0" brushRef="#br0" timeOffset="1">481 1 17447 0 0,'0'0'1580'0'0,"-3"3"-1080"0"0,1-2-310 0 0,0 1-1 0 0,0 0 1 0 0,1 0-1 0 0,-1 0 1 0 0,0 0-1 0 0,1 1 1 0 0,0-1-1 0 0,-1 0 1 0 0,1 1-1 0 0,0-1 1 0 0,0 0-1 0 0,0 1 1 0 0,1 0-1 0 0,-1-1 1 0 0,1 1-1 0 0,-1-1 1 0 0,1 1-1 0 0,0 0 0 0 0,0-1 1 0 0,0 1-1 0 0,0 0 1 0 0,0-1-1 0 0,2 5 1 0 0,1 4 1111 0 0,0-1 0 0 0,1 1 0 0 0,0 0 1 0 0,8 12-1 0 0,1 4-227 0 0,-10-19-1145 0 0,0 1 0 0 0,0-1 0 0 0,-1 0 0 0 0,-1 1 0 0 0,2 10 0 0 0,-2-15 17 0 0,-1 1-1 0 0,0-1 0 0 0,0 0 0 0 0,-1 0 1 0 0,1 0-1 0 0,-1 0 0 0 0,0 0 0 0 0,0 0 1 0 0,0 0-1 0 0,0 0 0 0 0,-1 0 0 0 0,-3 6 1 0 0,-2 1-1137 0 0,-4 6-6507 0 0,-2-2-1619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50 16527 0 0,'0'-6'802'0'0,"0"0"-438"0"0,0 3-304 0 0,-1 0 0 0 0,1 0 0 0 0,1 0 1 0 0,-1 0-1 0 0,0 0 0 0 0,0 1 0 0 0,1-1 1 0 0,0 0-1 0 0,0 0 0 0 0,0 0 0 0 0,1-3 1378 0 0,0 27-201 0 0,-4 7-850 0 0,-1-1 0 0 0,-1 1 1 0 0,-12 41-1 0 0,3-11 17 0 0,-29 128 1311 0 0,41-181-1651 0 0,-5 18 273 0 0,1 1 1 0 0,2-1-1 0 0,-2 25 0 0 0,5-47-317 0 0,0 0-1 0 0,0 0 1 0 0,0 0-1 0 0,0 0 1 0 0,0 0-1 0 0,0-1 1 0 0,1 1 0 0 0,-1 0-1 0 0,0 0 1 0 0,0 0-1 0 0,1 0 1 0 0,-1-1-1 0 0,0 1 1 0 0,1 0-1 0 0,-1 0 1 0 0,0 0-1 0 0,1-1 1 0 0,0 1 0 0 0,-1 0-1 0 0,1-1 1 0 0,-1 1-1 0 0,1-1 1 0 0,0 1-1 0 0,-1 0 1 0 0,1-1-1 0 0,0 1 1 0 0,-1-1-1 0 0,1 0 1 0 0,0 1 0 0 0,0-1-1 0 0,0 0 1 0 0,-1 1-1 0 0,1-1 1 0 0,0 0-1 0 0,0 0 1 0 0,0 0-1 0 0,1 1 1 0 0,4-2 47 0 0,-1 1-1 0 0,1-1 1 0 0,-1 0 0 0 0,0 0 0 0 0,7-2-1 0 0,5-1 79 0 0,12-1 37 0 0,71-10-21 0 0,-81 14-150 0 0,0 0 0 0 0,0 1 1 0 0,26 4-1 0 0,22 7-24 0 0,49 6-90 0 0,-54-13 132 0 0,47 6 38 0 0,277 32 168 0 0,-273-32-182 0 0,0-1 0 0 0,4 1-40 0 0,-66-5-15 0 0,51 8 66 0 0,36 2 53 0 0,-68-10-107 0 0,-32-1 49 0 0,68-3 0 0 0,128-32-719 0 0,-201 25 690 0 0,193-42 811 0 0,-162 26-795 0 0,-35 12-5 0 0,38-9 0 0 0,-13 7-41 0 0,31-6 0 0 0,-72 17 0 0 0,1 0 0 0 0,0 0 0 0 0,-1 1 0 0 0,20 3 0 0 0,121 17 0 0 0,-143-19 12 0 0,0-1-1 0 0,-1 0 1 0 0,1 0 0 0 0,0-1-1 0 0,-1 0 1 0 0,1-1 0 0 0,0-1-1 0 0,-1 1 1 0 0,0-2-1 0 0,11-4 1 0 0,-19 7-4 0 0,0 0 0 0 0,1-1 0 0 0,-2 1 0 0 0,1-1 0 0 0,0 0 0 0 0,0 1 0 0 0,0-1 0 0 0,-1 0 1 0 0,1 0-1 0 0,-1 0 0 0 0,1 0 0 0 0,-1 0 0 0 0,0 0 0 0 0,1-3 0 0 0,12-37 193 0 0,-11 33-116 0 0,3-13 140 0 0,3-42 0 0 0,-6 42-102 0 0,9-40 1 0 0,-6 38-55 0 0,-3 12-63 0 0,8-22-1 0 0,-8 27-13 0 0,-1 1-8 0 0,1 0 0 0 0,0 0 0 0 0,0 0 0 0 0,8-11 0 0 0,-10 16-207 0 0,1-1-98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4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15664 0 0,'0'0'1417'0'0,"-1"2"-1167"0"0,-1 8 174 0 0,0 1-1 0 0,1 0 0 0 0,0-1 1 0 0,1 16-1 0 0,-2 21-256 0 0,-4 8-199 0 0,-30 210 1962 0 0,29-229-1349 0 0,-8 33 931 0 0,13-52-1322 0 0,2-15-174 0 0,0 0-1 0 0,0 0 1 0 0,-1 1-1 0 0,1-1 1 0 0,0 0-1 0 0,-1 0 1 0 0,-1 4 0 0 0,2-6 0 0 0,0 0 0 0 0,0 1 0 0 0,0-1 0 0 0,0 0 0 0 0,0 0 0 0 0,0 0 0 0 0,0 1 0 0 0,0-1 0 0 0,0 0 0 0 0,0 0 0 0 0,0 0 0 0 0,0 1 0 0 0,0-1 0 0 0,0 0 1 0 0,0 0-1 0 0,0 0 0 0 0,0 0 0 0 0,0 1 0 0 0,0-1 0 0 0,0 0 0 0 0,0 0 0 0 0,1 0 0 0 0,-1 0 0 0 0,0 1 0 0 0,0-1 0 0 0,0 0 0 0 0,0 0 0 0 0,0 0 0 0 0,1 0 0 0 0,-1 0 1 0 0,0 0-1 0 0,0 1 0 0 0,0-1 0 0 0,0 0 0 0 0,1 0 0 0 0,-1 0 0 0 0,0 0 0 0 0,0 0 0 0 0,0 0 0 0 0,0 0 0 0 0,1 0 0 0 0,-1 0 0 0 0,0 0 0 0 0,0 0 0 0 0,0 0 0 0 0,1 0 1 0 0,-1 0-1 0 0,0 0 0 0 0,0 0 0 0 0,0 0 0 0 0,1 0 0 0 0,-1 0 0 0 0,0 0 0 0 0,0 0 0 0 0,0 0 0 0 0,0 0 0 0 0,1-1 0 0 0,11 0 758 0 0,58-12-1318 0 0,-32 8 609 0 0,-12 1-29 0 0,1 2-1 0 0,0 1 0 0 0,-1 1 1 0 0,1 1-1 0 0,36 6 0 0 0,129 36 181 0 0,-186-42-216 0 0,-5-1 2 0 0,0 0 1 0 0,0 0-1 0 0,0 0 0 0 0,0 0 0 0 0,0 0 0 0 0,0 1 0 0 0,0-1 0 0 0,0 0 0 0 0,0 1 1 0 0,0-1-1 0 0,0 0 0 0 0,0 1 0 0 0,0-1 0 0 0,1 2 0 0 0,-1-2 164 0 0,-2-2-108 0 0,1 0 0 0 0,0 1 1 0 0,-1-1-1 0 0,0 0 1 0 0,1 0-1 0 0,-1 0 1 0 0,0 1-1 0 0,0-1 1 0 0,0 0-1 0 0,0 1 1 0 0,0-1-1 0 0,0 1 0 0 0,0-1 1 0 0,-1 1-1 0 0,-2-3 1 0 0,-29-22-31 0 0,12 11-45 0 0,-12-15-856 0 0,32 29 892 0 0,1 1 1 0 0,0-1 0 0 0,-1 1-1 0 0,1-1 1 0 0,-1 1-1 0 0,1-1 1 0 0,0 0-1 0 0,-1 1 1 0 0,1-1-1 0 0,0 1 1 0 0,0-1-1 0 0,0 0 1 0 0,-1 1 0 0 0,1-1-1 0 0,0 0 1 0 0,0 1-1 0 0,0-1 1 0 0,0 0-1 0 0,0 0 1 0 0,0 1-1 0 0,0-1 1 0 0,0 0-1 0 0,1 1 1 0 0,-1-1-1 0 0,0 0 1 0 0,0 1 0 0 0,0-1-1 0 0,1 1 1 0 0,-1-1-1 0 0,0 0 1 0 0,1 1-1 0 0,-1-1 1 0 0,1 1-1 0 0,-1-1 1 0 0,0 1-1 0 0,1-1 1 0 0,-1 1 0 0 0,1-1-1 0 0,0 1 1 0 0,0-1-1 0 0,16-6 34 0 0,0 1 0 0 0,0 1 0 0 0,26-5 0 0 0,-14 3 19 0 0,-14 4 26 0 0,0-1 153 0 0,1 0 0 0 0,-1 1 0 0 0,25-1 494 0 0,-40 7-694 0 0,0-1-1 0 0,-1 0 0 0 0,1 0 1 0 0,-1 0-1 0 0,0 0 0 0 0,0 1 1 0 0,0-1-1 0 0,0 0 1 0 0,0 0-1 0 0,0-1 0 0 0,0 1 1 0 0,-1 0-1 0 0,-1 2 0 0 0,-24 23 200 0 0,18-19-165 0 0,-28 24 5 0 0,-11 13-12 0 0,-21 23-977 0 0,67-67 620 0 0,0 1 0 0 0,0 0-1 0 0,1 0 1 0 0,-1 0 0 0 0,1 1 0 0 0,-1-1-1 0 0,1 0 1 0 0,0 1 0 0 0,0-1-1 0 0,-1 1 1 0 0,2-1 0 0 0,-1 1-1 0 0,0-1 1 0 0,1 1 0 0 0,-1 3-1 0 0,1 1-1584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9 8288 0 0,'-2'-1'241'0'0,"0"0"-1"0"0,-1 0 1 0 0,1 0 0 0 0,-1 0 0 0 0,1 0-1 0 0,-1 1 1 0 0,1 0 0 0 0,-1-1 0 0 0,1 1 0 0 0,-1 0-1 0 0,0 0 1 0 0,-4 1 0 0 0,-34 8 7562 0 0,26-5-5885 0 0,13-3-1865 0 0,-16 3 852 0 0,0 1 0 0 0,-22 10 0 0 0,34-13-766 0 0,0 1 1 0 0,1 1 0 0 0,-1-1 0 0 0,1 1 0 0 0,0 0-1 0 0,0 0 1 0 0,0 0 0 0 0,0 1 0 0 0,1 0 0 0 0,-6 7 0 0 0,8-9-67 0 0,0 0 1 0 0,0 0-1 0 0,0 0 1 0 0,1 0-1 0 0,-1 1 1 0 0,1-1-1 0 0,0 1 1 0 0,0-1 0 0 0,0 1-1 0 0,0-1 1 0 0,0 1-1 0 0,1-1 1 0 0,0 1-1 0 0,0 5 1 0 0,0-6-35 0 0,1-1 1 0 0,-1 0-1 0 0,1 0 1 0 0,0 0 0 0 0,-1 0-1 0 0,1 0 1 0 0,0-1-1 0 0,0 1 1 0 0,0 0-1 0 0,1 0 1 0 0,-1 0-1 0 0,0-1 1 0 0,1 1-1 0 0,-1-1 1 0 0,1 1-1 0 0,-1-1 1 0 0,1 0-1 0 0,0 1 1 0 0,-1-1-1 0 0,1 0 1 0 0,0 0-1 0 0,0 0 1 0 0,0 0 0 0 0,0-1-1 0 0,0 1 1 0 0,3 0-1 0 0,-1 0-24 0 0,-1-1 1 0 0,1 1-1 0 0,0-1 0 0 0,0 0 0 0 0,0 0 0 0 0,0 0 1 0 0,0-1-1 0 0,0 0 0 0 0,0 1 0 0 0,-1-1 0 0 0,1-1 1 0 0,0 1-1 0 0,0 0 0 0 0,-1-1 0 0 0,6-3 0 0 0,0-1 22 0 0,0 0 0 0 0,0 0-1 0 0,-1 0 1 0 0,12-13 0 0 0,-9 7-432 0 0,0-1-1 0 0,-1 0 1 0 0,10-16 0 0 0,7-21-4931 0 0,-21 34-2521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0,'1'1'143'0'0,"7"23"130"0"0,0 7 9581 0 0,0-2-3777 0 0,-6-21-5651 0 0,0 1 0 0 0,-1-1 0 0 0,1 12 0 0 0,0 5 178 0 0,1 14 725 0 0,-1 51 0 0 0,1 11-363 0 0,-3-34 174 0 0,0-65-717 0 0,-3-11-106 0 0,1-1-230 0 0,0-1-1 0 0,0 0 0 0 0,1 0 1 0 0,0 0-1 0 0,2-17 0 0 0,1 3-54 0 0,7-32-1 0 0,-4 38 92 0 0,1 0-1 0 0,0 0 1 0 0,2 0-1 0 0,0 1 1 0 0,1 0-1 0 0,1 1 0 0 0,1 0 1 0 0,0 1-1 0 0,1 0 1 0 0,28-29-1 0 0,-33 39 10 0 0,0 0 0 0 0,0 0 0 0 0,1 1 0 0 0,13-8 0 0 0,-17 11-89 0 0,-1 0 0 0 0,1 1 0 0 0,0-1 0 0 0,-1 1-1 0 0,1 0 1 0 0,0 0 0 0 0,0 0 0 0 0,0 1 0 0 0,0-1 0 0 0,0 1 0 0 0,-1 0-1 0 0,1 0 1 0 0,7 1 0 0 0,-8 0-29 0 0,-1 0 0 0 0,1 0 0 0 0,-1 0 1 0 0,1 0-1 0 0,-1 0 0 0 0,0 1 0 0 0,1-1 0 0 0,-1 1 0 0 0,0-1 0 0 0,0 1 0 0 0,0 0 0 0 0,0 0 1 0 0,-1 0-1 0 0,1 0 0 0 0,0 0 0 0 0,-1 0 0 0 0,1 1 0 0 0,-1-1 0 0 0,0 1 0 0 0,0-1 0 0 0,0 0 1 0 0,0 1-1 0 0,0 0 0 0 0,-1-1 0 0 0,1 6 0 0 0,0-4 2 0 0,0-1-1 0 0,-1 1 1 0 0,0 0 0 0 0,0 0-1 0 0,-1 0 1 0 0,1 0 0 0 0,-1 0-1 0 0,1-1 1 0 0,-1 1 0 0 0,0 0 0 0 0,-1 0-1 0 0,1-1 1 0 0,-1 1 0 0 0,1-1-1 0 0,-1 1 1 0 0,0-1 0 0 0,-3 4-1 0 0,1-2-46 0 0,-1-1 0 0 0,0 0 0 0 0,0 0-1 0 0,0 0 1 0 0,-1-1 0 0 0,1 1 0 0 0,-1-1-1 0 0,1-1 1 0 0,-1 1 0 0 0,-8 2-1 0 0,-5 0-1513 0 0,-39 6 0 0 0,35-7-530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2760 0 0,'25'-28'22231'0'0,"-24"38"-20553"0"0,-1 16-2400 0 0,0-18 1261 0 0,8 221-362 0 0,-7-218-184 0 0,27 171-480 0 0,-28-179 122 0 0,5 25-888 0 0,-6-10-6523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9216 0 0,'0'0'706'0'0,"2"0"-463"0"0,35-1 7188 0 0,0-1-3509 0 0,-6-2-2343 0 0,51-11-1 0 0,-75 13-1468 0 0,0 1 0 0 0,1 1 0 0 0,-1-1 0 0 0,0 1 0 0 0,1 0 0 0 0,8 2 0 0 0,9 1-2616 0 0,-6 0-3068 0 0,-8-3-1895 0 0</inkml:trace>
  <inkml:trace contextRef="#ctx0" brushRef="#br0" timeOffset="1">380 0 17191 0 0,'-8'23'760'0'0,"5"-13"160"0"0,1 3-736 0 0,-4 5-184 0 0,0-2 0 0 0,3 5 0 0 0,-2-1 104 0 0,2 0-8 0 0,0-3-8 0 0,0 1 0 0 0,3-3-480 0 0,3-3-96 0 0,0-2-24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22 19351 0 0,'-8'-9'424'0'0,"4"4"88"0"0,-4 0 24 0 0,2 3 8 0 0,1 2-440 0 0,2 2-104 0 0</inkml:trace>
  <inkml:trace contextRef="#ctx0" brushRef="#br0" timeOffset="1">167 303 3680 0 0,'-5'2'213'0'0,"0"0"-1"0"0,-1 0 1 0 0,1 0 0 0 0,-9 5 0 0 0,10-4 1050 0 0,-1 0 0 0 0,1 0 1 0 0,0 1-1 0 0,0-1 0 0 0,0 1 1 0 0,0 0-1 0 0,1 0 0 0 0,-5 7 1 0 0,6-8-608 0 0,1 0 1 0 0,-1-1 0 0 0,1 1-1 0 0,0 0 1 0 0,0 0-1 0 0,0 0 1 0 0,0 0 0 0 0,0-1-1 0 0,1 1 1 0 0,0 0-1 0 0,-1 1 1 0 0,1-1 0 0 0,0 0-1 0 0,0 0 1 0 0,1 3-1 0 0,0-3-695 0 0,-1 0 0 0 0,1 0-1 0 0,0-1 1 0 0,1 1 0 0 0,-1 0-1 0 0,0 0 1 0 0,1-1 0 0 0,-1 1-1 0 0,1-1 1 0 0,0 0 0 0 0,2 3-1 0 0,-3-3 92 0 0,1-1 0 0 0,0 1 0 0 0,0-1 0 0 0,0 1 0 0 0,0-1 0 0 0,0 1 0 0 0,0-1 0 0 0,0 0 0 0 0,0 0 0 0 0,0 0 0 0 0,0 0 0 0 0,1-1 0 0 0,-1 1 0 0 0,0 0-1 0 0,1-1 1 0 0,-1 0 0 0 0,3 1 0 0 0,-1-1-2 0 0,0-1 0 0 0,-1 1 0 0 0,1-1 0 0 0,-1 0-1 0 0,1 0 1 0 0,-1 0 0 0 0,1 0 0 0 0,-1 0-1 0 0,0-1 1 0 0,5-3 0 0 0,-1 1-40 0 0,-1-1 1 0 0,1 1-1 0 0,-1-2 1 0 0,-1 1-1 0 0,1-1 0 0 0,-1 0 1 0 0,0 0-1 0 0,0 0 0 0 0,7-13 1 0 0,-7 9-254 0 0,7-15-489 0 0,-9 10-3882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7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3680 0 0,'0'0'284'0'0,"9"-11"7157"0"0,3-20 1190 0 0,-2 0-4398 0 0,14-64-2088 0 0,-20 78-1145 0 0,0 1-487 0 0,-1 1 0 0 0,1-28 1 0 0,-4 42-440 0 0,1 2 1 0 0,3 5-82 0 0,0 0 0 0 0,0 0-1 0 0,-1 0 1 0 0,0 1 0 0 0,0-1 0 0 0,2 13 0 0 0,-3-12 10 0 0,0 0 0 0 0,1 0-1 0 0,0-1 1 0 0,0 1 0 0 0,0-1 0 0 0,1 1 0 0 0,6 8 0 0 0,-8-14 28 0 0,-1 1-1 0 0,0-1 1 0 0,1 0-1 0 0,-1 1 1 0 0,1-1-1 0 0,0 0 1 0 0,-1 0-1 0 0,1 0 1 0 0,0-1-1 0 0,0 1 1 0 0,-1 0-1 0 0,1-1 1 0 0,0 1-1 0 0,0-1 1 0 0,0 1-1 0 0,0-1 1 0 0,0 0-1 0 0,0 0 1 0 0,0 0-1 0 0,0 0 1 0 0,0 0-1 0 0,0 0 1 0 0,0 0-1 0 0,0-1 1 0 0,-1 1-1 0 0,1-1 1 0 0,0 0-1 0 0,0 1 1 0 0,0-1-1 0 0,2-2 1 0 0,0 1 10 0 0,0 0 1 0 0,-1-1 0 0 0,1 1 0 0 0,-1-1 0 0 0,0 0 0 0 0,0 0 0 0 0,0-1 0 0 0,0 1 0 0 0,0-1 0 0 0,-1 1 0 0 0,0-1 0 0 0,4-7 0 0 0,13-22-215 0 0,-1 3-1071 0 0,-17 27 879 0 0,1 1-1 0 0,-1-1 1 0 0,1 0 0 0 0,0 1 0 0 0,0-1 0 0 0,0 1-1 0 0,0 0 1 0 0,0 0 0 0 0,5-3 0 0 0,1-1-1294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83 200 2304 0 0,'-12'0'224'0'0,"-6"-1"-209"0"0,15 0 503 0 0,1 1 0 0 0,-1-1-1 0 0,1 0 1 0 0,-1 1 0 0 0,1-1 0 0 0,-1 0 0 0 0,1 0 0 0 0,-1-1 0 0 0,1 1 0 0 0,0 0 0 0 0,0-1 0 0 0,-4-3 0 0 0,4 3 15 0 0,-1-1 0 0 0,1 1 0 0 0,0-1 0 0 0,-1 0 0 0 0,-2-6 1558 0 0,8 3-88 0 0,-3 6-1932 0 0,0 0 0 0 0,0-1-1 0 0,0 1 1 0 0,0 0 0 0 0,0 0 0 0 0,0-1-1 0 0,0 1 1 0 0,0 0 0 0 0,1 0 0 0 0,-1-1-1 0 0,0 1 1 0 0,0 0 0 0 0,0 0 0 0 0,0-1-1 0 0,0 1 1 0 0,0 0 0 0 0,1 0 0 0 0,-1 0-1 0 0,0-1 1 0 0,0 1 0 0 0,0 0 0 0 0,1 0-1 0 0,-1 0 1 0 0,0 0 0 0 0,0 0 0 0 0,0-1-1 0 0,1 1 1 0 0,-1 0 0 0 0,0 0 0 0 0,0 0-1 0 0,1 0 1 0 0,-1 0 0 0 0,0 0 0 0 0,1 0-1 0 0,2 0-8 0 0,1 0-1 0 0,-1 0 0 0 0,1 0 0 0 0,-1 0 1 0 0,6 2-1 0 0,13 1 211 0 0,62-3 673 0 0,283-9 958 0 0,-91-16-1345 0 0,131-9 531 0 0,44 22 1200 0 0,-238 24-1521 0 0,18-8 465 0 0,-217-4-1051 0 0,-1 0-1 0 0,0-1 0 0 0,0-1 0 0 0,0 0 0 0 0,0 0 1 0 0,0-2-1 0 0,0 0 0 0 0,18-7 0 0 0,-30 10-160 0 0,1 0-1 0 0,0 0 1 0 0,-1 0-1 0 0,1 0 1 0 0,0 0-1 0 0,-1 0 1 0 0,1-1-1 0 0,-1 1 1 0 0,0-1 0 0 0,1 1-1 0 0,-1-1 1 0 0,0 1-1 0 0,0-1 1 0 0,0 1-1 0 0,0-1 1 0 0,0 0-1 0 0,0 0 1 0 0,-1 1 0 0 0,1-1-1 0 0,-1 0 1 0 0,1 0-1 0 0,-1 0 1 0 0,0 0-1 0 0,1 0 1 0 0,-1 0-1 0 0,0 0 1 0 0,0 0-1 0 0,0 0 1 0 0,-1 1 0 0 0,1-1-1 0 0,0 0 1 0 0,-1 0-1 0 0,-1-3 1 0 0,1 1-1230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2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18 450 12928 0 0,'-1'3'192'0'0,"0"0"0"0"0,0 1 0 0 0,-1-1 0 0 0,1 0 0 0 0,-1 0 0 0 0,-3 6 0 0 0,0 1 8045 0 0,10-12-6288 0 0,5-9-1432 0 0,-7 4-8 0 0,0-1-1 0 0,2-14 0 0 0,5-12 215 0 0,0 6-122 0 0,9-41-1 0 0,-3 9-156 0 0,-7 28-252 0 0,24-69 354 0 0,-27 86-456 0 0,1-1 0 0 0,1 2-1 0 0,0-1 1 0 0,14-18 0 0 0,-21 32-88 0 0,0-1 1 0 0,0 0-1 0 0,1 1 0 0 0,-1-1 0 0 0,1 1 1 0 0,0-1-1 0 0,-1 1 0 0 0,1 0 0 0 0,0 0 1 0 0,0 0-1 0 0,0 0 0 0 0,-1 0 0 0 0,1 0 1 0 0,0 0-1 0 0,3 0 0 0 0,-3 1 0 0 0,-1 0-1 0 0,1 0 1 0 0,-1 0-1 0 0,1 0 1 0 0,-1 0-1 0 0,1 1 1 0 0,-1-1-1 0 0,0 0 1 0 0,1 1-1 0 0,-1-1 1 0 0,1 1-1 0 0,-1 0 1 0 0,0-1-1 0 0,1 1 1 0 0,-1 0-1 0 0,0 0 1 0 0,0 0-1 0 0,0 0 1 0 0,1 0-1 0 0,-1 0 1 0 0,0 0-1 0 0,0 0 1 0 0,0 2-1 0 0,7 9-1 0 0,0 0 0 0 0,-1 0 0 0 0,-1 1 0 0 0,5 13 0 0 0,-3-6 0 0 0,12 32 45 0 0,-3 1 1 0 0,16 89-1 0 0,-25-112-21 0 0,14 34-1 0 0,-6-18-6 0 0,13 24-401 0 0,-28-65-162 0 0,-3-7-1202 0 0,-5-10-1181 0 0,6 11 3094 0 0,-8-14-1995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7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54 3680 0 0,'-16'28'36'0'0,"-5"18"9864"0"0,17-35-6354 0 0,1 0 0 0 0,-3 15 1 0 0,3 5-2200 0 0,3-30-1282 0 0,0 1 0 0 0,0-1 0 0 0,0 0-1 0 0,0 0 1 0 0,0 0 0 0 0,0 0 0 0 0,0 0 0 0 0,1 0 0 0 0,-1 0 0 0 0,0 0 0 0 0,1 0 0 0 0,-1 0-1 0 0,1 0 1 0 0,-1 0 0 0 0,2 1 0 0 0,-2-2-25 0 0,0 1 1 0 0,1-1-1 0 0,-1 0 0 0 0,1 1 1 0 0,-1-1-1 0 0,1 0 0 0 0,-1 0 1 0 0,1 1-1 0 0,-1-1 0 0 0,1 0 1 0 0,-1 0-1 0 0,1 0 0 0 0,-1 0 1 0 0,1 0-1 0 0,-1 0 0 0 0,1 0 1 0 0,0 0-1 0 0,-1 0 0 0 0,1 0 1 0 0,-1 0-1 0 0,1 0 0 0 0,2-1 60 0 0,0 0-1 0 0,0 0 1 0 0,0-1 0 0 0,0 1-1 0 0,0-1 1 0 0,-1 1-1 0 0,1-1 1 0 0,2-3-1 0 0,1 0-2 0 0,0 0 1 0 0,-1-1-1 0 0,0 0 0 0 0,0 0 0 0 0,0-1 0 0 0,4-8 1 0 0,20-45 116 0 0,-12 23-138 0 0,9-18-23 0 0,-25 54-53 0 0,-1 1 0 0 0,0-1 0 0 0,0 1 0 0 0,0-1 0 0 0,0 1 0 0 0,0 0 0 0 0,0-1 0 0 0,1 1 0 0 0,-1-1 0 0 0,0 1 0 0 0,0 0 0 0 0,1-1 0 0 0,-1 1 0 0 0,0 0 0 0 0,1-1 0 0 0,-1 1 0 0 0,0 0 0 0 0,1-1 0 0 0,-1 1 0 0 0,0 0 0 0 0,1 0 0 0 0,-1-1 0 0 0,0 1 0 0 0,1 0 0 0 0,-1 0 0 0 0,1 0 0 0 0,0-1 0 0 0,-1 1 0 0 0,1 0 0 0 0,-1 0 0 0 0,1 0 0 0 0,-1 0 0 0 0,1 0 0 0 0,-1 0 0 0 0,1 1 0 0 0,-1-1 0 0 0,1 0 0 0 0,-1 0 0 0 0,1 0 0 0 0,-1 0 0 0 0,1 0 0 0 0,-1 1 0 0 0,0-1 0 0 0,1 0 0 0 0,-1 1 0 0 0,1-1 0 0 0,-1 0 0 0 0,0 1 0 0 0,1-1 0 0 0,-1 0 0 0 0,0 1 0 0 0,1-1 0 0 0,-1 0 0 0 0,0 1 0 0 0,1-1 0 0 0,-1 1 0 0 0,0-1 0 0 0,0 1 0 0 0,0-1 0 0 0,1 1 0 0 0,-1-1 0 0 0,0 1 0 0 0,0-1 0 0 0,0 1 0 0 0,0-1 0 0 0,0 1 0 0 0,0-1 0 0 0,0 1 0 0 0,0 0 0 0 0,0 0 0 0 0,4 24-109 0 0,1 50 0 0 0,-3-33 7 0 0,7 7-2411 0 0,-9-48 2458 0 0,0-1 0 0 0,0 0 0 0 0,0 0 0 0 0,0 0 0 0 0,0 0 0 0 0,0 1 0 0 0,0-1-1 0 0,0 0 1 0 0,0 0 0 0 0,0 0 0 0 0,1 0 0 0 0,-1 1 0 0 0,0-1 0 0 0,0 0 0 0 0,0 0 0 0 0,0 0 0 0 0,0 0 0 0 0,1 0 0 0 0,-1 1 0 0 0,0-1 0 0 0,0 0 0 0 0,0 0 0 0 0,0 0 0 0 0,1 0 0 0 0,-1 0 0 0 0,0 0 0 0 0,0 0 0 0 0,0 0-1 0 0,1 0 1 0 0,-1 0 0 0 0,0 0 0 0 0,0 0 0 0 0,0 0 0 0 0,1 0 0 0 0,-1 0 0 0 0,0 0 0 0 0,0 0 0 0 0,0 0 0 0 0,1 0 0 0 0,-1 0 0 0 0,0 0 0 0 0,0 0 0 0 0,0 0 0 0 0,0 0 0 0 0,1-1 0 0 0,-1 1 0 0 0,0 0 0 0 0,0 0 0 0 0,0 0-1 0 0,0 0 1 0 0,0 0 0 0 0,1-1 0 0 0,-1 1 0 0 0,9-6-2708 0 0,-3-2-2595 0 0,-1-4-1362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 23239 0 0,'0'0'46'0'0,"0"0"0"0"0,0-1 0 0 0,0 1 0 0 0,1 0 0 0 0,-1 0 0 0 0,0 0 0 0 0,0 0 0 0 0,0 0 0 0 0,0 0 0 0 0,0 0 0 0 0,0 0 0 0 0,0 0 0 0 0,0 0 0 0 0,0 0 0 0 0,0 0 0 0 0,0 0 0 0 0,0 0 0 0 0,0-1 0 0 0,1 1 0 0 0,-1 0 0 0 0,0 0 0 0 0,0 0 0 0 0,0 0 0 0 0,0 0 0 0 0,0 0 0 0 0,0 0 0 0 0,0 0 0 0 0,0 0 0 0 0,0 0 0 0 0,1 0 0 0 0,-1 0 0 0 0,0 0 0 0 0,0 0 0 0 0,0 0 0 0 0,0 0 0 0 0,0 0 0 0 0,0 0 0 0 0,0 0 0 0 0,0 1 0 0 0,0-1 0 0 0,0 0 0 0 0,1 0 0 0 0,-1 0 0 0 0,0 0 0 0 0,0 0 0 0 0,0 0 0 0 0,0 0 0 0 0,0 0 0 0 0,0 0 0 0 0,0 0 0 0 0,0 0 0 0 0,3 8 601 0 0,-2 10-35 0 0,-25 118 2619 0 0,1-9-2233 0 0,19-94-1092 0 0,0 36 0 0 0,7-26-9392 0 0,2-28 249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0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25 131 3224 0 0,'-1'-3'61'0'0,"1"2"-26"0"0,-1 0 0 0 0,1 0 0 0 0,-1 0 0 0 0,1 0-1 0 0,-22-14 18380 0 0,39 13-17514 0 0,-2 2-589 0 0,246 7 2060 0 0,-237-6-2303 0 0,24-3-1 0 0,1 0 633 0 0,-58-10-231 0 0,2 6-388 0 0,0 1 0 0 0,0 0-1 0 0,0 0 1 0 0,-1 0 0 0 0,0 1-1 0 0,-14-5 1 0 0,-1-2-18 0 0,3 1 101 0 0,0 1 0 0 0,-28-9 0 0 0,48 18-150 0 0,-1 0 0 0 0,0 0 0 0 0,1 0 0 0 0,-1-1 0 0 0,1 1 0 0 0,-1 0 0 0 0,1 0 0 0 0,-1-1 0 0 0,0 1 0 0 0,1 0 0 0 0,-1-1 0 0 0,1 1 0 0 0,-1 0 0 0 0,1-1 0 0 0,0 1 0 0 0,-1-1 0 0 0,1 1 0 0 0,-1-1 0 0 0,0 0 0 0 0,1 0 58 0 0,2 1-12 0 0,42-2-47 0 0,-23 1-13 0 0,33 2-1 0 0,-32 0 40 0 0,18 1 162 0 0,-37-1-152 0 0,0-1-1 0 0,0 1 0 0 0,0 0 0 0 0,0 0 0 0 0,0 0 0 0 0,0 0 0 0 0,-1 1 0 0 0,1-1 0 0 0,5 4 0 0 0,-7-4-24 0 0,-1 0 0 0 0,1 0-1 0 0,0 0 1 0 0,0 0-1 0 0,0 0 1 0 0,-1 0-1 0 0,1 0 1 0 0,-1 0-1 0 0,1 0 1 0 0,-1 1-1 0 0,1-1 1 0 0,-1 0 0 0 0,0 0-1 0 0,1 1 1 0 0,-1-1-1 0 0,0 0 1 0 0,0 0-1 0 0,0 1 1 0 0,0-1-1 0 0,0 0 1 0 0,0 0-1 0 0,0 1 1 0 0,-1-1 0 0 0,1 0-1 0 0,0 0 1 0 0,-1 1-1 0 0,1-1 1 0 0,-1 0-1 0 0,1 0 1 0 0,-1 0-1 0 0,0 0 1 0 0,1 0-1 0 0,-3 2 1 0 0,-1 3 38 0 0,0 0 0 0 0,0-1 0 0 0,-1 0 0 0 0,0 0 0 0 0,-6 5-1 0 0,-1-2 40 0 0,-25 14 0 0 0,16-10-60 0 0,8-5-1460 0 0,-27 10 0 0 0,26-12-1025 0 0,1 1 0 0 0,-17 9 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1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84 3224 0 0,'1'0'42'0'0,"-1"0"0"0"0,1-1 0 0 0,0 1 0 0 0,0 0 0 0 0,0 0 0 0 0,-1 0 0 0 0,1 0 0 0 0,0-1 0 0 0,0 1 0 0 0,-1 0 0 0 0,1-1 0 0 0,0 1 0 0 0,-1-1 0 0 0,1 1 0 0 0,0-1 0 0 0,-1 1 0 0 0,1-1 0 0 0,-1 1 0 0 0,1-1 0 0 0,-1 0 0 0 0,1 0 0 0 0,4-3 1023 0 0,64-36 4904 0 0,-68 40-5719 0 0,-1-1 1 0 0,1 1-1 0 0,-1-1 0 0 0,1 1 0 0 0,-1 0 0 0 0,1-1 0 0 0,-1 1 0 0 0,0-1 0 0 0,1 0 0 0 0,-1 1 1 0 0,0-1-1 0 0,0 1 0 0 0,1-1 0 0 0,-1 1 0 0 0,0-1 0 0 0,0 0 0 0 0,0 1 0 0 0,0-1 0 0 0,1 0 1 0 0,-1 1-1 0 0,0-2 0 0 0,2-4 1024 0 0,-2 6-1231 0 0,0 0 1 0 0,0-1-1 0 0,0 1 0 0 0,0 0 0 0 0,0 0 0 0 0,0 0 0 0 0,1 0 0 0 0,-1 0 0 0 0,0 0 0 0 0,0 0 0 0 0,0 0 0 0 0,0 0 0 0 0,0-1 0 0 0,0 1 0 0 0,0 0 0 0 0,0 0 0 0 0,0 0 0 0 0,0 0 0 0 0,0 0 0 0 0,0 0 0 0 0,0-1 0 0 0,0 1 0 0 0,1 0 0 0 0,-1 0 0 0 0,0 0 0 0 0,0 0 0 0 0,0 0 0 0 0,0 0 0 0 0,-1-1 0 0 0,1 1 0 0 0,0 0 0 0 0,0 0 0 0 0,0 0 0 0 0,0 0 1 0 0,0 0-1 0 0,0-1 0 0 0,0 1 0 0 0,0 0 0 0 0,0 0 0 0 0,0 0 0 0 0,0 0 0 0 0,0 0 0 0 0,0 0 0 0 0,0 0 0 0 0,-1 0 0 0 0,1-1 0 0 0,0 1 0 0 0,0 0 0 0 0,0 0 0 0 0,0 0 0 0 0,0 0 0 0 0,0 0 0 0 0,-1 0 0 0 0,-5-3 919 0 0,5 3-1040 0 0,-3-1 240 0 0,0 1-1 0 0,0-1 1 0 0,-1 1-1 0 0,1 0 1 0 0,0 0-1 0 0,-1 0 1 0 0,1 0-1 0 0,0 1 1 0 0,0 0-1 0 0,0 0 1 0 0,-1 0-1 0 0,1 0 1 0 0,0 1-1 0 0,0-1 1 0 0,1 1-1 0 0,-1 0 1 0 0,-6 4-1 0 0,0 1 55 0 0,0 1-1 0 0,1 0 0 0 0,0 0 1 0 0,-16 18-1 0 0,22-20-178 0 0,-1 0 1 0 0,0 0-1 0 0,1 0 0 0 0,0 0 0 0 0,1 0 0 0 0,-1 1 1 0 0,1-1-1 0 0,0 1 0 0 0,-1 9 0 0 0,3-14-33 0 0,0 0-1 0 0,0-1 0 0 0,0 1 0 0 0,0-1 1 0 0,1 1-1 0 0,-1 0 0 0 0,0-1 1 0 0,1 1-1 0 0,-1-1 0 0 0,1 1 1 0 0,-1-1-1 0 0,1 1 0 0 0,0-1 0 0 0,0 0 1 0 0,0 1-1 0 0,0-1 0 0 0,0 0 1 0 0,0 1-1 0 0,0-1 0 0 0,0 0 1 0 0,0 0-1 0 0,0 0 0 0 0,1 0 1 0 0,-1 0-1 0 0,0 0 0 0 0,1 0 0 0 0,2 0 1 0 0,4 3 4 0 0,0 0-1 0 0,0-1 1 0 0,15 4 0 0 0,-6-2 34 0 0,21 7-1 0 0,-32-10-43 0 0,-2 1 0 0 0,1-1 0 0 0,0 1-1 0 0,0 0 1 0 0,-1 0 0 0 0,1 0-1 0 0,-1 0 1 0 0,6 7 0 0 0,-8-7 28 0 0,0 0 1 0 0,-1 1-1 0 0,1-1 0 0 0,-1 0 1 0 0,0 0-1 0 0,0 1 1 0 0,0-1-1 0 0,0 7 0 0 0,1 0 84 0 0,-2-6-72 0 0,0 1 0 0 0,0-1 0 0 0,-1 1 0 0 0,1-1 0 0 0,-1 0 0 0 0,0 1 0 0 0,0-1 0 0 0,-1 0 0 0 0,1 1 0 0 0,-1-1 0 0 0,0 0 0 0 0,-3 4 0 0 0,0 0 21 0 0,0 0-1 0 0,-1 0 1 0 0,0 0-1 0 0,0-1 1 0 0,-1 0 0 0 0,1 0-1 0 0,-2-1 1 0 0,1 1-1 0 0,-15 8 1 0 0,13-10-693 0 0,1-1 1 0 0,-1 0 0 0 0,1 0-1 0 0,-1-1 1 0 0,-19 5 0 0 0,17-8-917 0 0,2-4-38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1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11056 0 0,'1'-5'3312'0'0,"9"28"3700"0"0,-4 3-4700 0 0,0 28-1509 0 0,-6-52-632 0 0,6 129 329 0 0,14 123 461 0 0,-17-236-1030 0 0,16 76-3228 0 0,-16-79-2395 0 0,-3-4-1673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1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11056 0 0,'5'-3'12086'0'0,"6"5"-11493"0"0,-10-1-217 0 0,42 9 926 0 0,-31-7-1040 0 0,-1 0 0 0 0,1 0-1 0 0,0-1 1 0 0,16 0 0 0 0,28 5 193 0 0,-37-6-418 0 0,0 1 1 0 0,27 6-1 0 0,-28-5-843 0 0,-1 0 0 0 0,27 1 0 0 0,-29-5-850 0 0</inkml:trace>
  <inkml:trace contextRef="#ctx0" brushRef="#br0" timeOffset="1">425 28 11056 0 0,'0'0'1001'0'0,"-5"13"-802"0"0,5-7 367 0 0,-1-1 1 0 0,1 1-1 0 0,0-1 1 0 0,0 1-1 0 0,0-1 1 0 0,1 1-1 0 0,0-1 1 0 0,1 7-1 0 0,-1-9-227 0 0,0 1 0 0 0,0-1 0 0 0,1 0-1 0 0,-1 0 1 0 0,0 0 0 0 0,1 0 0 0 0,0 0 0 0 0,0 0 0 0 0,0 0-1 0 0,0 0 1 0 0,0-1 0 0 0,1 1 0 0 0,-1-1 0 0 0,5 4 0 0 0,-5-5-505 0 0,1 1 0 0 0,-1-1 1 0 0,1 0-1 0 0,-1 0 1 0 0,1 0-1 0 0,0 0 1 0 0,0 0-1 0 0,0 0 0 0 0,0-1 1 0 0,-1 1-1 0 0,1-1 1 0 0,0 0-1 0 0,0 0 0 0 0,0 0 1 0 0,0 0-1 0 0,0-1 1 0 0,0 1-1 0 0,0-1 1 0 0,0 1-1 0 0,3-2 0 0 0,10-4-1050 0 0</inkml:trace>
  <inkml:trace contextRef="#ctx0" brushRef="#br0" timeOffset="2">786 1 16184 0 0,'-5'5'311'0'0,"-1"1"0"0"0,2 0 0 0 0,-1 1 1 0 0,0-1-1 0 0,1 1 0 0 0,-4 10 0 0 0,-16 22 1236 0 0,-157 230 3045 0 0,137-185-4295 0 0,31-57-792 0 0,-1-1 1 0 0,-31 44-1 0 0,35-59-1732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1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22 2760 0 0,'5'-21'20842'0'0,"-7"44"-19412"0"0,0 0-1 0 0,-12 46 1 0 0,4-20-801 0 0,6-27-463 0 0,-28 170 652 0 0,24-131-776 0 0,1 71-1 0 0,7-122-80 0 0,0 1 0 0 0,1-1 0 0 0,5 21 0 0 0,-5-27-432 0 0,1 0 1 0 0,-1 0-1 0 0,1 1 1 0 0,-1-1-1 0 0,1 0 1 0 0,1-1-1 0 0,-1 1 1 0 0,0 0-1 0 0,1-1 1 0 0,0 1-1 0 0,5 4 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1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17335 0 0,'0'0'1930'0'0,"6"-2"-953"0"0,4-1-132 0 0,0 0 1 0 0,19-2-1 0 0,-19 4-430 0 0,0-1 1 0 0,0-1-1 0 0,12-3 0 0 0,-12 2-99 0 0,0 0 0 0 0,0-1 0 0 0,0 0 0 0 0,0 0 0 0 0,-1-1-1 0 0,0 0 1 0 0,0-1 0 0 0,0 0 0 0 0,9-11 0 0 0,-12 11-307 0 0,-1 2-7 0 0,-1 0 1 0 0,1 0-1 0 0,-1-1 1 0 0,3-6-1 0 0,-6 11-2 0 0,0-1 0 0 0,-1 1 0 0 0,1-1 0 0 0,-1 1-1 0 0,1-1 1 0 0,-1 1 0 0 0,0-1 0 0 0,1 1 0 0 0,-1-1 0 0 0,0 1-1 0 0,0-1 1 0 0,0 1 0 0 0,0-1 0 0 0,0 1 0 0 0,0-1 0 0 0,-1 1-1 0 0,1-1 1 0 0,0 1 0 0 0,-1-1 0 0 0,1 1 0 0 0,-1-1 0 0 0,0 1-1 0 0,-1-3 1 0 0,1 3 18 0 0,0 0 0 0 0,0 0 0 0 0,0 0 0 0 0,0 1-1 0 0,-1-1 1 0 0,1 0 0 0 0,0 0 0 0 0,-1 1 0 0 0,1-1 0 0 0,-1 1 0 0 0,1-1-1 0 0,0 1 1 0 0,-1 0 0 0 0,1-1 0 0 0,-1 1 0 0 0,1 0 0 0 0,-1 0 0 0 0,-1 0-1 0 0,-2 0 102 0 0,0 0-1 0 0,0 0 0 0 0,0 1 1 0 0,-6 1-1 0 0,1 2 157 0 0,-1 0 0 0 0,1 0 1 0 0,-14 9-1 0 0,22-12-274 0 0,0 0 0 0 0,1 1 0 0 0,-1-1 0 0 0,1 1 0 0 0,0-1 0 0 0,-1 1 0 0 0,1-1 0 0 0,0 1-1 0 0,0 0 1 0 0,0 0 0 0 0,0-1 0 0 0,-1 4 0 0 0,-7 11 75 0 0,-1-5 158 0 0,6-6-27 0 0,-1-1 0 0 0,1 1 1 0 0,0 0-1 0 0,-3 6 0 0 0,6-8-144 0 0,0 0 0 0 0,0 0-1 0 0,0 0 1 0 0,0 1 0 0 0,0-1-1 0 0,0 0 1 0 0,1 0 0 0 0,0 0 0 0 0,0 1-1 0 0,0 5 1 0 0,4 10-44 0 0,-3-17-19 0 0,-1 1-1 0 0,1-1 1 0 0,0 1 0 0 0,-1 0 0 0 0,0-1-1 0 0,1 1 1 0 0,-1 0 0 0 0,0 0 0 0 0,0-1 0 0 0,-1 1-1 0 0,0 3 1 0 0,0-4 0 0 0,1-1 0 0 0,-1 0 0 0 0,1 0 0 0 0,-1 1 0 0 0,1-1 0 0 0,-1 0 0 0 0,1 0 0 0 0,0 0 0 0 0,-1 1 0 0 0,1-1 0 0 0,0 0 0 0 0,0 0 0 0 0,0 1 0 0 0,0-1 0 0 0,0 0 0 0 0,0 1 0 0 0,0-1 0 0 0,1 0 0 0 0,-1 0 0 0 0,0 0 0 0 0,1 1 0 0 0,-1-1 0 0 0,1 0 0 0 0,-1 0 0 0 0,1 0 0 0 0,-1 0 0 0 0,1 0 0 0 0,0 0 0 0 0,1 2 0 0 0,1 0 0 0 0,1 1 0 0 0,0-1 0 0 0,0 1 0 0 0,0-1 0 0 0,1 0 0 0 0,-1 0 0 0 0,9 3 0 0 0,37 13 0 0 0,-25-10 0 0 0,0-1-1457 0 0,37 8 1 0 0,-46-13-199 0 0,5 2-8241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3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24 156 5216,'2'-19'5123,"-2"6"-1691,4 22-2377,-1 12-847,-1 1-1,0-1 1,-2 0 0,-2 27-1,0-5 25,-22 220 1483,21-240-1553,-1-5 441,3-13-125,1-8 377,26-159-429,-19 123-180,2 1-1,2 0 1,29-69-1,-29 85-122,0 0-1,2 1 1,0 1 0,1 0-1,1 1 1,1 0-1,26-23 1,-36 37-117,0 0 0,0 0 1,1 1-1,0-1 0,-1 2 0,1-1 0,1 1 0,-1 0 1,12-3-1,-16 6 7,0-1 0,0 1 1,0-1-1,0 1 0,0 0 1,0 0-1,0 0 0,0 1 1,0-1-1,0 1 0,0-1 1,0 1-1,0 0 0,0 0 1,0 1-1,0-1 0,-1 1 0,1-1 1,-1 1-1,1 0 0,-1 0 1,1 0-1,-1 0 0,0 0 1,0 0-1,2 4 0,-1-2 48,-1 0 1,0 0-1,0 0 0,-1 0 0,1 0 0,-1 0 0,0 0 0,0 1 0,0-1 0,0 0 1,-1 1-1,0-1 0,0 5 0,-1 6 182,-1 0-1,-6 21 1,4-18-106,-1 0 0,0 0 0,-2-1 0,-8 19-1,11-31-152,1 1 0,0 0 0,-1-1 0,0 1 0,-1-1 0,1 0 0,-1-1 0,0 1 0,0-1-1,0 0 1,-1 0 0,1 0 0,-1-1 0,-9 4 0,7-4-355,0 0 1,0-1-1,-1 0 0,1-1 1,0 0-1,-9 0 0,11-1-524,0 0-1,0 0 1,0-1-1,0 0 1,-6-2-1,-2-2-1546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16 4320,'0'0'158,"1"0"1,-1 0-1,0 0 0,1 0 0,-1-1 1,0 1-1,0 0 0,1 0 1,-1 0-1,0-1 0,0 1 1,1 0-1,-1 0 0,0 0 1,0-1-1,0 1 0,1 0 1,-1-1-1,0 1 0,0 0 1,0 0-1,0-1 0,0 1 1,0 0-1,0-1 0,1 1 0,-1 0 1,0-1-1,0 1 0,0 0 1,0 0-1,0-1 0,0 1 1,-1 0-1,1-1 0,0 1 1,0 0-1,0-1 0,0 1 1,0 0-1,0 0 0,0-1 1,-1 1-1,1 0 0,0-1 1,0 1-1,0 0 0,-1 0 1,1-1-1,-10-2 4353,2 5-4629,3 1 310,-1 0 0,1 0 0,0 0 1,1 1-1,-1-1 0,1 1 0,-8 9 0,-25 36 291,24-31-167,6-7-98,-1 0 1,2 1 0,-1 0-1,-6 19 1,11-26-153,0 0 0,1 1 0,0-1 0,0 0 1,0 0-1,0 1 0,1-1 0,0 0 0,0 1 0,1-1 0,-1 0 1,1 1-1,0-1 0,3 6 0,-4-9-44,0-1 0,0 0 0,1 0 1,-1 0-1,1 0 0,-1 0 0,1 0 0,-1 0 0,1 0 1,0 0-1,0 0 0,-1 0 0,1 0 0,0 0 0,0 0 1,0 0-1,0-1 0,0 1 0,0 0 0,0-1 0,0 1 0,0-1 1,0 1-1,0-1 0,1 0 0,-1 1 0,0-1 0,0 0 1,0 0-1,0 0 0,1 0 0,-1 0 0,0 0 0,0 0 0,0 0 1,1 0-1,-1-1 0,0 1 0,0 0 0,0-1 0,0 1 1,0-1-1,0 1 0,0-1 0,0 0 0,0 1 0,2-3 0,4-2 37,-1 0-1,1-1 0,-1 0 1,-1 0-1,7-10 0,7-9 45,-8 9-54,1 0 1,25-25-1,-37 40-36,1 1-1,-1-1 1,1 1 0,-1-1 0,1 1-1,-1-1 1,1 1 0,-1-1-1,1 1 1,-1 0 0,1-1 0,0 1-1,-1 0 1,1-1 0,0 1-1,-1 0 1,1 0 0,0 0 0,-1 0-1,1 0 1,0-1 0,-1 1-1,1 0 1,0 1 0,-1-1 0,1 0-1,1 0 1,-1 1 5,-1 0-1,1-1 1,0 1 0,-1 0 0,1 0-1,-1 0 1,1 0 0,-1 0 0,0-1-1,1 1 1,-1 0 0,0 0 0,1 0-1,-1 0 1,0 0 0,0 2 0,0 7 90,0 1-1,-2 17 1,2-25-102,-2 10-6,-3 54-2,5-60-345,0 0 1,0 0-1,1-1 1,0 1 0,0 0-1,1 0 1,3 8-1,-5-14 36,1 0-1,-1 0 1,1 0-1,-1 0 1,1 0-1,0-1 1,-1 1-1,1 0 0,0 0 1,0 0-1,1 0 1,11 5-2318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2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21 19783 0 0,'-2'0'41'0'0,"-18"10"2833"0"0,20-10-2726 0 0,0 0 0 0 0,0 1-1 0 0,0-1 1 0 0,0 0 0 0 0,0 0 0 0 0,0 0-1 0 0,0 1 1 0 0,0-1 0 0 0,0 0 0 0 0,0 0-1 0 0,0 0 1 0 0,0 1 0 0 0,0-1 0 0 0,0 0-1 0 0,0 0 1 0 0,0 0 0 0 0,1 2 1477 0 0,0-2-1477 0 0,4 1 71 0 0,1 0-1 0 0,-1-1 1 0 0,1 0 0 0 0,-1-1-1 0 0,1 1 1 0 0,0-1-1 0 0,-1 0 1 0 0,0 0 0 0 0,1-1-1 0 0,9-3 1 0 0,23-6-219 0 0,36-1-2358 0 0,-53 9 615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4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10 10976,'-2'-9'5056,"4"18"-2571,-2-4-2266,1 0 0,0-1 0,0 1 0,1 0 0,-1 0 0,1-1 0,4 8 0,5 15 87,13 82 779,-6-22-100,7-165 1340,-21 65-2151,1 1 1,0 0-1,1 0 1,0 0-1,0 1 0,2 0 1,-1 0-1,1 1 1,1 0-1,0 0 0,0 1 1,14-11-1,-16 15-424,1 0 0,0 0 0,0 1 0,0 0 0,0 0 0,1 1 0,17-4 1,-19 5-870,1 1 1,0 0-1,0 1 1,0 0-1,0 0 1,-1 1-1,1 0 1,0 0-1,14 5 1,1 3-3175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4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11 10816,'-1'-1'295,"1"0"1,-1 0 0,0 0-1,0 1 1,0-1-1,1 0 1,-1 1 0,0-1-1,0 1 1,0-1 0,0 1-1,0-1 1,0 1 0,0 0-1,0-1 1,0 1-1,0 0 1,0 0 0,0 0-1,0 0 1,-1 0 0,1 0-1,0 0 1,-1 0 0,-1 1-67,0 0 0,0 0 0,0 0 0,0 0 0,0 1 1,1-1-1,-1 1 0,-3 2 0,-4 5-66,0 0-1,-16 19 1,18-19 7,0 0 1,1 1 0,0 0-1,1 1 1,0-1 0,0 1-1,2 0 1,-1 1 0,1-1-1,1 1 1,0 0 0,-1 12-1,4-23-151,-1-1 0,1 1-1,0 0 1,0 0-1,0 0 1,0 0 0,0-1-1,0 1 1,1 0 0,-1 0-1,0 0 1,0 0-1,1-1 1,-1 1 0,1 1-1,-1-2-2,0 0 0,1 1 0,-1-1 0,0 0 0,0 0 0,1 0-1,-1 0 1,0 0 0,1 0 0,-1 1 0,0-1 0,0 0 0,1 0-1,-1 0 1,0 0 0,1 0 0,-1 0 0,0 0 0,1 0 0,-1 0 0,0 0-1,0-1 1,1 1 0,-1 0 0,0 0 0,1 0 0,-1 0 0,3-2 43,-1 1 0,0-1 0,1 0 0,-1 1 1,0-1-1,0 0 0,2-3 0,5-7 89,-1-1 0,11-20 0,-14 23-7,0 0 0,1 0 0,0 1 1,1-1-1,10-10 0,-16 19-137,0 0 1,0 0-1,-1 0 1,1 0-1,0 0 1,0 1-1,0-1 1,0 0 0,0 1-1,1-1 1,-1 0-1,0 1 1,0-1-1,0 1 1,1 0-1,-1-1 1,0 1-1,0 0 1,1 0-1,-1 0 1,0-1-1,0 1 1,1 1-1,-1-1 1,0 0-1,0 0 1,1 0-1,-1 1 1,0-1-1,0 1 1,1-1-1,-1 1 1,0-1-1,0 1 1,0 0-1,0-1 1,0 1-1,0 0 1,0 0-1,0 0 1,0 0-1,-1 0 1,3 2 0,2 5-89,0 0 1,-1 0 0,0 1-1,6 17 1,-6-15-270,7 18-2345,3 0 708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5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0 354 5984,'2'-2'601,"-1"0"0,0 0 0,0 1 1,1-1-1,-1 0 0,0 0 0,-1 0 0,1 0 1,0 0-1,0-1 0,0-3 0,3-8 1822,52-147 2842,-56 158-5208,2-2 61,3-12 163,0-1 0,2 1 0,0 0-1,1 0 1,11-17 0,-19 33-283,1 1 0,-1-1 0,0 1 1,1-1-1,-1 1 0,0-1 0,1 1 0,-1-1 0,1 1 0,-1-1 1,1 1-1,-1 0 0,1-1 0,-1 1 0,1 0 0,-1-1 0,1 1 1,0 0-1,-1 0 0,1 0 0,-1-1 0,2 1 0,-2 0 2,1 1-1,-1-1 1,0 0 0,1 0-1,-1 1 1,1-1 0,-1 0-1,0 1 1,1-1-1,-1 1 1,0-1 0,0 0-1,1 1 1,-1-1-1,0 1 1,0-1 0,1 1-1,-1-1 1,0 1 0,0-1-1,0 1 1,4 34 40,-4-30-29,-1 69 18,-1-53-21,2 0-1,0 0 0,4 24 1,-4-44 3,0 1 0,1 0 0,-1-1 0,1 1 0,-1-1 0,1 1 0,0-1 1,-1 1-1,2 1 0,-1-2-6,-1-1 0,0 0 0,0 0 0,1 1 1,-1-1-1,0 0 0,0 0 0,1 0 0,-1 1 1,0-1-1,1 0 0,-1 0 0,0 0 0,1 0 0,-1 0 1,0 0-1,1 1 0,-1-1 0,0 0 0,1 0 0,-1 0 1,0 0-1,1 0 0,-1 0 0,1-1 0,0 1 1,0-1 12,0 0 1,1 0 0,-1 0 0,1 0 0,-1 0 0,0 0-1,0 0 1,0-1 0,0 1 0,0 0 0,0-1-1,0 1 1,0-1 0,1-2 0,58-111 1238,-50 97-1030,2 1 1,0 1-1,1 0 1,20-19 0,-29 32-223,-1 0 1,1 0-1,-1 0 1,1 1-1,0-1 1,0 1-1,0 0 0,6-2 1,-9 4 1,0-1-1,0 1 1,1 0 0,-1 0-1,0 0 1,1 0 0,-1 0 0,0 0-1,0 0 1,1 0 0,-1 0-1,0 0 1,0 1 0,1-1 0,-1 0-1,0 1 1,0-1 0,0 1-1,0 0 1,1-1 0,-1 1-1,0 0 1,0 0 0,0-1 0,-1 1-1,1 0 1,0 0 0,0 0-1,0 0 1,-1 0 0,1 1-1,0-1 1,0 1 0,2 6 31,0 1 1,0 0-1,-1-1 1,0 1 0,-1 0-1,0 0 1,0 16-1,0-10-586,4 27 1,-4-37 91,0 0 0,1-1 0,0 1 0,-1-1 0,1 0 0,1 0 0,-1 0 0,0 0 0,1 0 0,4 4 0,4 3-1608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5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3 220 7232,'-1'0'145,"1"1"0,0-1 0,0 0 0,0 0 0,-1 1 0,1-1 0,0 1 0,0-1 1,0 0-1,0 1 0,0-1 0,0 0 0,0 1 0,0-1 0,0 0 0,0 1 0,0-1 0,0 1 0,0-1 1,0 0-1,0 1 0,0-1 0,0 0 0,0 1 0,1-1 0,-1 0 0,0 1 0,0-1 0,1 1 0,-1-1 90,1 0-1,-1 0 0,1 0 0,-1 0 0,1 1 0,0-1 0,-1 0 0,1 0 0,-1 0 0,1 0 0,-1 0 1,1 0-1,0-1 0,-1 1 0,1 0 0,0 0 0,23-11 2633,-8-2-2302,-1-1-1,0-1 0,25-32 0,-26 30-378,-2 3-15,-1-1-1,0 0 1,16-31 0,-26 45-114,-1 0 0,1-1 0,-1 1 0,1 0 0,-1-1 0,0 1 0,0 0 0,0-1 0,0 1 0,0 0 0,0-1 0,0-1 0,0 2-36,0 1-1,0 0 1,0 0-1,0 0 0,0-1 1,-1 1-1,1 0 1,0 0-1,0 0 1,0-1-1,0 1 1,0 0-1,-1 0 0,1 0 1,0 0-1,0 0 1,0-1-1,-1 1 1,1 0-1,0 0 1,0 0-1,0 0 0,-1 0 1,1 0-1,0 0 1,0 0-1,-1 0 1,1 0-1,-12 5 502,7-1-392,1 0 0,-1 1 1,1-1-1,0 1 1,0 0-1,0 0 0,1 1 1,-1-1-1,1 1 0,1 0 1,-1 0-1,1 0 1,-2 8-1,0 0-65,1 0-1,1 0 1,1 0 0,0 0-1,1 15 1,0-25-76,0-1 0,1 1 0,-1 0 0,1 0-1,0-1 1,3 8 0,-4-10-27,1 0-1,-1 1 0,1-1 1,0 0-1,0 0 0,0 0 1,0 0-1,0 0 0,0 0 1,0 0-1,0 0 0,0 0 1,0 0-1,0 0 1,0-1-1,1 1 0,-1 0 1,0-1-1,1 1 0,-1-1 1,2 1-1,1-1-348,0 0 0,-1 0-1,1 0 1,-1 0 0,1-1 0,0 1 0,-1-1 0,1 0 0,-1 0-1,1-1 1,-1 1 0,5-3 0,4-3-3176,20-15-1,-30 20 2967,38-26-4208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64 7872,'10'-27'2560,"-10"26"-2508,0 1 1,1 0-1,-1-1 1,0 1-1,0-1 1,0 1-1,0-1 1,0 1-1,0 0 1,0-1-1,0 1 1,0-1-1,0 1 1,0-1-1,0 1 1,0-1-1,0 1 0,0-1 1,-2-7-1006,-4-11 9409,6 19-8342,0 0 1,0 0 0,0 0 0,-1 0 0,1 0 0,0 0 0,0 0 0,0 0 0,0 0 0,0 0-1,-1 0 1,1 0 0,0 0 0,0 0 0,0 0 0,0 0 0,-1 0 0,1 0 0,0 0 0,0 0-1,0 0 1,-8 8 1225,3 4-987,0 0 0,0 0 0,1 0 0,1 1 0,0 0-1,-3 25 1,4-20-204,-21 182 503,21-151-649,2 0 0,7 52 0,-4-84-366,0-1 0,7 23 0,7 3-4964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6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15 108 12640,'-15'-18'5727,"21"16"-4991,-2-3 1504,1 3-1376,8-6 768,7 4-928,6-7-64,2 4-352,9-9-128,-1 7-96,9-4 96,1 5-96,1 4-160,-7 4 32,-4 2-3968,-4 5 2176</inkml:trace>
  <inkml:trace contextRef="#ctx0" brushRef="#br0" timeOffset="1">412 195 11712,'3'-5'4997,"-3"5"-4824,1 0-1,-1 0 0,0 0 1,0 0-1,0 0 0,1 0 1,-1 0-1,0 0 0,0 0 1,1 0-1,16-4 1753,0 0-1426,-3-2-394,0-1 1,-1-1-1,0 0 1,17-14 0,-28 20-73,1 0 0,-1 0 0,0 0 1,0-1-1,0 1 0,0-1 0,0 1 1,0-1-1,-1 0 0,1 0 0,-1 1 0,2-6 1,-12 18 1223,-6 13-482,11-15-596,1-1 0,0 1 0,1 0 1,-1 0-1,1 1 0,1-1 1,-1 16-1,1-20-169,1 0 0,0 0-1,0 0 1,1 0 0,-1 0 0,1 0 0,0 0 0,0 0-1,0-1 1,1 1 0,-1 0 0,1 0 0,0-1 0,0 1 0,0-1-1,0 0 1,1 0 0,4 5 0,-6-7-124,0 0 0,0-1 1,0 1-1,0 0 0,0-1 1,0 1-1,0-1 0,0 1 1,0-1-1,1 0 0,-1 0 0,0 1 1,0-1-1,0 0 0,1 0 1,-1 0-1,0 0 0,0 0 1,0 0-1,1-1 0,-1 1 0,0 0 1,0-1-1,2 0 0,16-4-1534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7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13 12064,'0'0'162,"0"-1"1,-1 1 0,1 0 0,0-1-1,0 1 1,0 0 0,0-1 0,0 1-1,0 0 1,0-1 0,0 1 0,-1 0-1,1-1 1,0 1 0,1 0 0,-1-1-1,0 1 1,0 0 0,0-1 0,0 1-1,0 0 1,0-1 0,0 1-1,0 0 1,1 0 0,-1-1 0,0 1-1,0 0 1,0-1 0,0 1 0,1 0-1,-1 0 1,0 0 0,0-1 0,1 1-1,-1 0 1,0 0 0,1 0 0,-1-1-1,0 1 1,1 0 0,-1 0 0,0 0-1,0 0 1,1 0 0,-1 0 0,0 0-1,1 0 1,0 0 0,1 0 98,0 1 0,0 0-1,0-1 1,0 1 0,-1 0 0,1 0 0,0 1 0,2 1 0,1 0-159,-1 1 0,0 1 0,0-1 1,-1 0-1,1 1 0,-1 0 0,0 0 1,0 0-1,-1 0 0,1 0 1,1 7-1,3 10 126,6 33 0,-11-45-178,17 91 691,-16-89-411,-1-19-60,0-9-64,2 2 107,0 0 0,1 0 0,1 1 1,0-1-1,1 1 0,12-17 1,-12 20-943,1 1 0,0 0 0,11-10 0,5 1-4323,2 3-3528,-6 7 2902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7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5 13536,'0'-1'194,"0"1"1,-1 0 0,1-1 0,0 1 0,0 0 0,-1 0 0,1-1-1,0 1 1,-1 0 0,1 0 0,0 0 0,-1-1 0,1 1-1,-1 0 1,1 0 0,0 0 0,-1 0 0,1 0 0,-1 0 0,1 0-1,0 0 1,-1 0 0,1 0 0,-1 0 0,1 0 0,0 0 0,-1 0-1,1 0 1,0 0 0,-1 1 0,0-1 0,-14 12 3148,12-9-2828,0 0 1,0 1-1,1-1 0,-1 1 1,1-1-1,0 1 0,-2 5 1,4-7-460,0 0 0,-1 0 1,1-1-1,0 1 0,1 0 1,-1 0-1,0-1 0,0 1 1,1 0-1,-1-1 1,1 1-1,-1 0 0,1-1 1,0 1-1,0-1 0,-1 1 1,1-1-1,0 1 0,1-1 1,-1 0-1,0 1 1,0-1-1,0 0 0,1 0 1,-1 0-1,3 2 0,5 2 84,0 1 0,0-1 0,13 4 0,-11-4-3,-7-3-102,6 2 57,0 1 0,0 0 0,-1 0-1,14 11 1,-20-14-83,-1 0-1,0 0 1,0 1 0,0-1-1,0 0 1,-1 1-1,1-1 1,-1 1-1,1 0 1,-1-1 0,0 1-1,0 0 1,0 0-1,0 0 1,-1 0-1,1 0 1,-1 0 0,0-1-1,0 1 1,0 0-1,0 5 1,-1-2-61,-1 0 0,1 0 0,-1 0 0,-1-1 0,1 1 0,-1-1 0,0 0 0,0 1 0,0-1-1,-1 0 1,1-1 0,-1 1 0,-6 5 0,2-3-799,0-1 0,-14 11 0,14-13-1230,0 1 0,-15 5 0,-8 1-1861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29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23 8288 0 0,'0'0'1794'0'0,"13"-8"772"0"0,28-6 10397 0 0,-48 19-12279 0 0,-30 19 372 0 0,22-12-936 0 0,-21 10 0 0 0,1 0-128 0 0,-134 107 1063 0 0,151-115-890 0 0,13-11-110 0 0,1 0 0 0 0,0 0 0 0 0,0 0 0 0 0,-6 6 0 0 0,-11 12 213 0 0,16-18-207 0 0,1 1 1 0 0,0 0-1 0 0,0 0 0 0 0,0 1 0 0 0,-4 4 1 0 0,24 2 2 0 0,-11-9-48 0 0,0 0 1 0 0,0 0-1 0 0,0 0 0 0 0,0-1 1 0 0,1 1-1 0 0,-1-1 1 0 0,0 0-1 0 0,1-1 1 0 0,8 1-1 0 0,6-2 39 0 0,23-2 0 0 0,-20 0-42 0 0,80-6 96 0 0,-89 9-97 0 0,0 0 0 0 0,0 1 0 0 0,0 1 1 0 0,-1 0-1 0 0,18 5 0 0 0,-9-1-55 0 0,-11-3-80 0 0,0 0 0 0 0,1 1 0 0 0,-1 1 0 0 0,13 6-1 0 0,-18-6-805 0 0,2 2-300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0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13560 0 0,'0'0'306'0'0,"8"-12"752"0"0,23-22-333 0 0,-28 31-253 0 0,0-1 1 0 0,0 1-1 0 0,1 0 1 0 0,-1 0-1 0 0,1 0 1 0 0,0 1-1 0 0,5-4 0 0 0,9-6 4715 0 0,-6 18-2883 0 0,-10-3-2271 0 0,0 0-1 0 0,-1 0 0 0 0,1 0 1 0 0,-1 0-1 0 0,1 0 0 0 0,-1 0 1 0 0,0 1-1 0 0,0-1 0 0 0,0 0 1 0 0,0 1-1 0 0,-1-1 1 0 0,1 5-1 0 0,-1 7 113 0 0,-1 24 0 0 0,-1-10-88 0 0,1 77 175 0 0,2 100 400 0 0,7-112-825 0 0,0-33-2812 0 0,-7-54 2147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2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97 7712 0 0,'0'0'946'0'0,"9"-5"2169"0"0,-2-1-2618 0 0,-6 5-400 0 0,1-1 0 0 0,-1 1 1 0 0,1-1-1 0 0,-1 1 0 0 0,0-1 0 0 0,0 0 0 0 0,2-2 1 0 0,5-6 387 0 0,0 2 905 0 0,-6 2 2853 0 0,-2 5-4105 0 0,0 1 1 0 0,0-1-1 0 0,0 0 0 0 0,0 0 0 0 0,0 0 1 0 0,-1 0-1 0 0,1 0 0 0 0,0 0 0 0 0,-1 0 1 0 0,1 0-1 0 0,0 0 0 0 0,-1 1 1 0 0,1-1-1 0 0,-1 0 0 0 0,1 0 0 0 0,-1 1 1 0 0,0-1-1 0 0,1 0 0 0 0,-1 1 0 0 0,0-1 1 0 0,0 0-1 0 0,-1 0 28 0 0,0 0-1 0 0,0 0 1 0 0,1 0 0 0 0,-1 0-1 0 0,0 1 1 0 0,0-1 0 0 0,0 1-1 0 0,0-1 1 0 0,-3 1 0 0 0,-2 0 60 0 0,1 0-1 0 0,-1 0 1 0 0,1 1 0 0 0,-1 0-1 0 0,-9 2 1 0 0,3 1-206 0 0,0 1-1 0 0,0 0 1 0 0,0 1 0 0 0,1 0-1 0 0,0 1 1 0 0,0 0 0 0 0,1 1-1 0 0,-1 1 1 0 0,2 0-1 0 0,-1 0 1 0 0,1 1 0 0 0,1 0-1 0 0,0 1 1 0 0,0 0 0 0 0,1 0-1 0 0,1 1 1 0 0,-1 0-1 0 0,2 0 1 0 0,0 0 0 0 0,-8 26-1 0 0,7-14-13 0 0,0-1 0 0 0,2 1 0 0 0,1 1-1 0 0,1-1 1 0 0,0 26 0 0 0,3-35 147 0 0,0 1 0 0 0,2-1 0 0 0,-1 1 0 0 0,2-1 0 0 0,5 20 0 0 0,-6-29-121 0 0,0 0 1 0 0,1 0-1 0 0,0-1 1 0 0,0 1 0 0 0,0-1-1 0 0,0 0 1 0 0,1 0-1 0 0,0 0 1 0 0,0 0-1 0 0,0 0 1 0 0,1-1-1 0 0,-1 0 1 0 0,1 0-1 0 0,0 0 1 0 0,11 5-1 0 0,-11-6 9 0 0,0-1-1 0 0,0 0 1 0 0,0 0-1 0 0,0 0 1 0 0,1-1-1 0 0,-1 0 1 0 0,0 0-1 0 0,1 0 1 0 0,-1-1-1 0 0,1 0 1 0 0,-1 0-1 0 0,1 0 1 0 0,-1-1-1 0 0,0 0 1 0 0,1 0-1 0 0,-1 0 1 0 0,0 0-1 0 0,1-1 1 0 0,-1 0-1 0 0,0 0 1 0 0,0 0-1 0 0,-1-1 1 0 0,1 0-1 0 0,0 0 1 0 0,5-5-1 0 0,-1 1 93 0 0,0-1 1 0 0,-1 0-1 0 0,0 0 0 0 0,0-1 1 0 0,-1 0-1 0 0,0-1 0 0 0,0 0 0 0 0,-1 0 1 0 0,-1 0-1 0 0,9-21 0 0 0,-9 14 62 0 0,0 0 0 0 0,-2 0 0 0 0,3-25 0 0 0,0-53 400 0 0,-6 89-559 0 0,0-13 41 0 0,0 0 0 0 0,-2 0 0 0 0,0 0 1 0 0,-2 0-1 0 0,-5-22 0 0 0,5 29-70 0 0,0-1-1 0 0,-1 1 1 0 0,-1 0-1 0 0,0 0 1 0 0,0 0 0 0 0,-1 1-1 0 0,0 0 1 0 0,-12-13-1 0 0,17 22-98 0 0,-1 0 0 0 0,0-1 1 0 0,1 1-1 0 0,-1 0 0 0 0,0 0 0 0 0,0 1 0 0 0,-1-1 0 0 0,1 0 0 0 0,-4 0 0 0 0,7 1-20 0 0,-1 1-1 0 0,0 0 1 0 0,0 0 0 0 0,0-1-1 0 0,0 1 1 0 0,1 0 0 0 0,-1 0 0 0 0,0 0-1 0 0,0 0 1 0 0,0 0 0 0 0,0 0 0 0 0,0 0-1 0 0,1 0 1 0 0,-1 0 0 0 0,0 0-1 0 0,0 0 1 0 0,0 0 0 0 0,0 1 0 0 0,1-1-1 0 0,-1 0 1 0 0,0 1 0 0 0,0-1 0 0 0,1 1-1 0 0,-1-1 1 0 0,0 0 0 0 0,0 1-1 0 0,1 0 1 0 0,-1-1 0 0 0,1 1 0 0 0,-1-1-1 0 0,0 1 1 0 0,1 0 0 0 0,-1 0 0 0 0,1-1-1 0 0,0 1 1 0 0,-1 0 0 0 0,1 0-1 0 0,0-1 1 0 0,-1 2 0 0 0,0 11-1643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11976 0 0,'0'0'9259'0'0,"15"6"-6556"0"0,-2-1-2131 0 0,1 0 1 0 0,-1-1-1 0 0,1 0 1 0 0,24 2-1 0 0,7 2 123 0 0,27 14-41 0 0,-44-13-1509 0 0,35 8 0 0 0,-32-12-4234 0 0,-19-5-2813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1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0 3224 0 0,'0'0'15575'0'0,"4"12"-13123"0"0,1 0-645 0 0,-2-7-1507 0 0,-1 1 0 0 0,0-1 0 0 0,0 0 0 0 0,0 1 0 0 0,0 5 0 0 0,18 121 1353 0 0,-18-118-1597 0 0,1-1-1 0 0,5 17 1 0 0,-7-25-169 0 0,1 0 1 0 0,0-1-1 0 0,0 1 1 0 0,1-1-1 0 0,-1 0 1 0 0,1 1-1 0 0,0-1 1 0 0,0 0-1 0 0,5 5 1 0 0,-7-9-1 0 0,-1 0 0 0 0,1 1 0 0 0,-1-1 0 0 0,1 0 0 0 0,-1 0 0 0 0,1 1 0 0 0,-1-1 0 0 0,1 0 0 0 0,-1 0 0 0 0,1 0 0 0 0,-1 0 0 0 0,1 0 0 0 0,-1 0 0 0 0,1 0 0 0 0,-1 0 0 0 0,1 0 1 0 0,-1 0-1 0 0,1 0 0 0 0,-1 0 0 0 0,1 0 0 0 0,0 0 0 0 0,-1 0 0 0 0,1 0 0 0 0,-1-1 0 0 0,1 1 0 0 0,-1 0 0 0 0,9-6-5575 0 0,-1-2-1575 0 0</inkml:trace>
  <inkml:trace contextRef="#ctx0" brushRef="#br0" timeOffset="1">438 68 3224 0 0,'0'0'143'0'0,"-5"5"26"0"0,-22 16 1486 0 0,-9 17 5024 0 0,-18 32 4930 0 0,39-49-10486 0 0,-34 45-550 0 0,-138 194-205 0 0,156-207-296 0 0,-3 5-2776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1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82 10136 0 0,'0'-5'918'0'0,"0"-1"3014"0"0,-3 14 59 0 0,0 2-3295 0 0,1 0 1 0 0,-1 0-1 0 0,2 0 1 0 0,-1 0-1 0 0,1 18 1 0 0,-1 8-406 0 0,1-25-321 0 0,-7 53 537 0 0,-20 88 0 0 0,4-40 773 0 0,23-100-1025 0 0,0-9 892 0 0,0-10-573 0 0,0 0-476 0 0,1 0-1 0 0,0-1 0 0 0,0 1 1 0 0,1 0-1 0 0,0 0 0 0 0,0 0 1 0 0,1 0-1 0 0,0 0 0 0 0,3-8 1 0 0,5-9 81 0 0,15-26 1 0 0,-23 47-169 0 0,60-114 309 0 0,14-23-64 0 0,-68 128-198 0 0,0-1-1 0 0,1 2 1 0 0,0-1-1 0 0,20-17 1 0 0,-23 23 33 0 0,1 1 0 0 0,-1-1 0 0 0,1 2 1 0 0,0-1-1 0 0,0 1 0 0 0,1 0 0 0 0,-1 0 1 0 0,1 1-1 0 0,14-4 0 0 0,-21 6-80 0 0,1 1 0 0 0,-1 0 0 0 0,0 0 0 0 0,1 0 0 0 0,-1-1 0 0 0,1 2 0 0 0,-1-1 0 0 0,1 0 0 0 0,-1 0 0 0 0,1 0 0 0 0,-1 1 0 0 0,0-1 0 0 0,1 0 0 0 0,-1 1 0 0 0,0 0 0 0 0,1-1 0 0 0,-1 1 0 0 0,0 0 0 0 0,0-1 0 0 0,1 1-1 0 0,-1 0 1 0 0,0 0 0 0 0,0 0 0 0 0,0 0 0 0 0,1 2 0 0 0,1 1 17 0 0,-1-1-1 0 0,0 1 0 0 0,0 0 1 0 0,0 0-1 0 0,-1 0 0 0 0,1 1 1 0 0,0 5-1 0 0,-1-4 3 0 0,0-1-1 0 0,-1 1 1 0 0,0 0-1 0 0,0 0 1 0 0,0 0-1 0 0,-1 0 1 0 0,0 0-1 0 0,0 0 1 0 0,-1 0-1 0 0,1 0 1 0 0,-6 10-1 0 0,1-1 17 0 0,-1-1 0 0 0,-1 0 1 0 0,-11 16-1 0 0,14-23-58 0 0,-1 0 0 0 0,0 0 0 0 0,0-1 0 0 0,-1 0 0 0 0,1 0 0 0 0,-1 0 0 0 0,-1-1 0 0 0,1 0 0 0 0,-1-1 0 0 0,0 1 0 0 0,0-1 0 0 0,0-1 0 0 0,0 0 0 0 0,-1 0 0 0 0,1 0 0 0 0,-1-1 0 0 0,0-1 0 0 0,-14 2 0 0 0,20-3-169 0 0,-1 0 1 0 0,1 0-1 0 0,0-1 1 0 0,-1 1 0 0 0,1-1-1 0 0,0 0 1 0 0,-6-2-1 0 0,8 3 60 0 0,0-1-1 0 0,0 1 1 0 0,1 0-1 0 0,-1-1 1 0 0,0 1-1 0 0,1-1 1 0 0,-1 1-1 0 0,0-1 1 0 0,1 1-1 0 0,-1-1 1 0 0,1 0-1 0 0,-1 1 1 0 0,1-1-1 0 0,-1 0 1 0 0,1 1-1 0 0,-1-1 1 0 0,1 0-1 0 0,0 0 1 0 0,-1 1-1 0 0,1-1 1 0 0,0 0-1 0 0,0 0 1 0 0,0 1-1 0 0,-1-1 1 0 0,1 0-1 0 0,0 0 1 0 0,0 0-1 0 0,0 0 1 0 0,0 1-1 0 0,0-1 1 0 0,1 0-1 0 0,-1 0 1 0 0,0 0-1 0 0,0 0 1 0 0,3-10-1972 0 0,0-1-61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1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0 243 10136 0 0,'2'0'350'0'0,"0"1"0"0"0,0 0 1 0 0,0 0-1 0 0,0 0 0 0 0,0 0 1 0 0,0 1-1 0 0,4 3 1935 0 0,14-9 4008 0 0,3-7-3444 0 0,18-16-1297 0 0,-33 21-970 0 0,8-6-144 0 0,-1-1 0 0 0,14-16 1 0 0,-6 7-290 0 0,-9 7-147 0 0,0-1 0 0 0,0 0 0 0 0,-2-1 0 0 0,21-34 0 0 0,-33 50 8 0 0,0 1 0 0 0,0-1 0 0 0,1 1-1 0 0,-1 0 1 0 0,0-1 0 0 0,0 1 0 0 0,1-1 0 0 0,-1 1-1 0 0,0-1 1 0 0,0 1 0 0 0,0 0 0 0 0,0-1-1 0 0,0 1 1 0 0,0-1 0 0 0,0 1 0 0 0,0-1 0 0 0,0 1-1 0 0,0-1 1 0 0,0 1 0 0 0,0-1 0 0 0,0 1 0 0 0,0-1-1 0 0,0 1 1 0 0,0 0 0 0 0,0-1 0 0 0,-1 0 0 0 0,1 1 23 0 0,-1-1 0 0 0,1 1 0 0 0,-1 0 0 0 0,0 0 0 0 0,1-1 1 0 0,-1 1-1 0 0,1 0 0 0 0,-1 0 0 0 0,1 0 0 0 0,-1 0 0 0 0,0 0 0 0 0,1 0 1 0 0,-1 0-1 0 0,1 0 0 0 0,-1 0 0 0 0,0 0 0 0 0,0 0 0 0 0,-27 9 981 0 0,16-2-961 0 0,-1 0 1 0 0,1 1 0 0 0,-13 10-1 0 0,20-14 35 0 0,1 0 0 0 0,-1 0 0 0 0,0 1 0 0 0,1 0 0 0 0,0 0 0 0 0,0 0 0 0 0,1 1 0 0 0,0-1 0 0 0,-5 10 0 0 0,2-1 79 0 0,1 2 0 0 0,1-1-1 0 0,0 0 1 0 0,0 1-1 0 0,0 18 1 0 0,3-28-163 0 0,1 1 0 0 0,0-1 1 0 0,1 1-1 0 0,0 0 0 0 0,0-1 1 0 0,0 1-1 0 0,1-1 0 0 0,-1 1 0 0 0,2-1 1 0 0,-1 0-1 0 0,1 0 0 0 0,0 0 1 0 0,0 0-1 0 0,0 0 0 0 0,5 5 0 0 0,-5-8-148 0 0,0 0 0 0 0,1 0 0 0 0,-1 0 0 0 0,0-1-1 0 0,1 1 1 0 0,0-1 0 0 0,-1 0 0 0 0,7 2-1 0 0,-3 0-290 0 0,8 3-573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2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38 14744 0 0,'0'0'672'0'0,"-6"-6"255"0"0,-10-18 4104 0 0,16 24-4908 0 0,-1-1 1 0 0,1 1-1 0 0,0 0 0 0 0,0 0 1 0 0,0 0-1 0 0,-1 0 0 0 0,1 0 0 0 0,0-1 1 0 0,0 1-1 0 0,0 0 0 0 0,0 0 1 0 0,-1 0-1 0 0,1-1 0 0 0,0 1 1 0 0,0 0-1 0 0,0 0 0 0 0,0 0 1 0 0,0-1-1 0 0,0 1 0 0 0,0 0 0 0 0,0 0 1 0 0,0-1-1 0 0,0 1 0 0 0,0 0 1 0 0,0 0-1 0 0,0-1 0 0 0,0 1 1 0 0,0 0-1 0 0,0 0 0 0 0,0-1 1 0 0,0 1-1 0 0,8 0 494 0 0,13 7-940 0 0,-2 4 646 0 0,0-2 0 0 0,1 0 0 0 0,42 11 0 0 0,64 6 61 0 0,-19-11-151 0 0,-99-13-210 0 0,-6-2 46 0 0,-3 1-44 0 0,0 0-1 0 0,1-1 1 0 0,-1 1 0 0 0,0 0-1 0 0,0-1 1 0 0,0 1-1 0 0,1-1 1 0 0,-1 0 0 0 0,0 1-1 0 0,0-1 1 0 0,0 1 0 0 0,0-1-1 0 0,0 0 1 0 0,0 0-1 0 0,-1 1 1 0 0,-1 0 45 0 0,-79 38 467 0 0,27-11-461 0 0,-42 29-65 0 0,84-50-168 0 0,10-5-200 0 0,0 1 0 0 0,0-2 0 0 0,-1 1 0 0 0,1 0 0 0 0,-1-1 0 0 0,1 1 0 0 0,-7 0 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3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30 6448 0 0,'0'0'585'0'0,"1"-1"-485"0"0,3-1 49 0 0,-4 1 571 0 0,10-10 3310 0 0,-9 10-3685 0 0,0 0 1 0 0,-1 1 0 0 0,1-1 0 0 0,0 0-1 0 0,0 1 1 0 0,-1-1 0 0 0,1 0 0 0 0,0 0-1 0 0,-1 0 1 0 0,1 0 0 0 0,-1 0-1 0 0,-2-3 3723 0 0,-9 8-2429 0 0,-106 70 236 0 0,77-47-1054 0 0,-103 68 1217 0 0,143-95-2017 0 0,0 0 1 0 0,0 0 0 0 0,0 0 0 0 0,0 0 0 0 0,-1 0 0 0 0,1 0 0 0 0,0 0 0 0 0,0 0-1 0 0,0 0 1 0 0,0 0 0 0 0,0 0 0 0 0,0 1 0 0 0,-1-1 0 0 0,1 0 0 0 0,0 0 0 0 0,0 0 0 0 0,0 0-1 0 0,0 0 1 0 0,0 0 0 0 0,0 0 0 0 0,0 0 0 0 0,0 1 0 0 0,0-1 0 0 0,0 0 0 0 0,0 0 0 0 0,-1 0-1 0 0,1 0 1 0 0,0 0 0 0 0,0 1 0 0 0,0-1 0 0 0,0 0 0 0 0,0 0 0 0 0,0 0 0 0 0,0 0 0 0 0,0 0-1 0 0,0 1 1 0 0,0-1 0 0 0,0 0 0 0 0,1 0 0 0 0,-1 0 0 0 0,0 0 0 0 0,0 0 0 0 0,0 0 0 0 0,0 1-1 0 0,0-1 1 0 0,0 0 0 0 0,0 0 0 0 0,0 0 0 0 0,0 0 0 0 0,0 0 0 0 0,0 0 0 0 0,1 0-1 0 0,-1 1 1 0 0,0-1 0 0 0,0 0 0 0 0,12 3 308 0 0,16-2-228 0 0,46-12 105 0 0,10-1-165 0 0,-58 9-49 0 0,-14 2-211 0 0,0 0 0 0 0,0 0 0 0 0,13 2 0 0 0,-14 0-763 0 0,1 0-1 0 0,-1 1 1 0 0,0 1-1 0 0,18 5 1 0 0,-12 0-1233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4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2 384 13904 0 0,'0'0'1261'0'0,"-2"-18"1471"0"0,3 12-2221 0 0,0-1 0 0 0,1 1 0 0 0,0-1 0 0 0,0 1 0 0 0,0 0-1 0 0,1 0 1 0 0,-1 0 0 0 0,8-10 0 0 0,4-13 148 0 0,17-34 627 0 0,-16 34-732 0 0,-2 5 68 0 0,2 0 1 0 0,1 2-1 0 0,24-29 0 0 0,-18 33-315 0 0,-22 18-307 0 0,1-1 1 0 0,-1 1-1 0 0,0 0 1 0 0,1 0-1 0 0,-1 0 1 0 0,0 0-1 0 0,1 0 1 0 0,-1 0-1 0 0,0 0 1 0 0,1-1-1 0 0,-1 1 0 0 0,1 0 1 0 0,-1 0-1 0 0,0 0 1 0 0,1 0-1 0 0,-1 1 1 0 0,1-1-1 0 0,-1 0 1 0 0,0 0-1 0 0,1 0 1 0 0,-1 0-1 0 0,0 0 1 0 0,1 0-1 0 0,-1 0 1 0 0,0 1-1 0 0,1-1 1 0 0,-1 0-1 0 0,0 0 0 0 0,1 1 1 0 0,-1-1-1 0 0,0 0 1 0 0,0 0-1 0 0,1 1 1 0 0,-1-1-1 0 0,0 0 1 0 0,0 1-1 0 0,0-1 1 0 0,1 0-1 0 0,-1 1 1 0 0,7 14-3 0 0,1 56 2 0 0,-4-45 10 0 0,-2-16 1 0 0,0 1 0 0 0,0-1 0 0 0,1 1-1 0 0,7 16 1 0 0,-9-25 1 0 0,-1 0 0 0 0,1 0 0 0 0,0-1-1 0 0,0 1 1 0 0,0 0 0 0 0,1-1 0 0 0,-1 1 0 0 0,0-1 0 0 0,0 1-1 0 0,1-1 1 0 0,-1 0 0 0 0,1 1 0 0 0,0-1 0 0 0,-1 0 0 0 0,1 0-1 0 0,0 0 1 0 0,3 1 0 0 0,-4-2 6 0 0,1 1 0 0 0,-1-1 0 0 0,1 0-1 0 0,-1 0 1 0 0,1 0 0 0 0,-1-1 0 0 0,0 1 0 0 0,1 0-1 0 0,-1 0 1 0 0,1-1 0 0 0,-1 1 0 0 0,0-1 0 0 0,1 1-1 0 0,-1-1 1 0 0,0 1 0 0 0,0-1 0 0 0,1 0 0 0 0,-1 0-1 0 0,0 0 1 0 0,0 0 0 0 0,0 0 0 0 0,0 0 0 0 0,0 0 0 0 0,0 0-1 0 0,1-2 1 0 0,4-5 239 0 0,-1-1 0 0 0,0 1 0 0 0,5-14 0 0 0,2-4-374 0 0,53-87 18 0 0,-62 108-62 0 0,-1 0-617 0 0,1 0 1 0 0,0 1-1 0 0,0-1 1 0 0,0 1-1 0 0,0-1 1 0 0,1 1 0 0 0,-1 0-1 0 0,7-4 1 0 0,-2 7-2017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4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10592 0 0,'0'0'818'0'0,"-17"2"2026"0"0,6 0-963 0 0,1 0 0 0 0,-12 5 0 0 0,16-5-1627 0 0,0 1 0 0 0,1 0 0 0 0,-1 0-1 0 0,1 0 1 0 0,0 0 0 0 0,0 1 0 0 0,0 0 0 0 0,-8 8 0 0 0,4-2-59 0 0,1 0 1 0 0,0 0-1 0 0,0 1 1 0 0,1 0-1 0 0,1 1 1 0 0,0-1-1 0 0,0 1 0 0 0,-4 14 1 0 0,8-20-60 0 0,1 1 0 0 0,-1 0 0 0 0,1 0 0 0 0,0 0 0 0 0,0 0 0 0 0,1 0 0 0 0,0 0 0 0 0,1 0 0 0 0,-1 0 0 0 0,1 0 1 0 0,0 0-1 0 0,1 0 0 0 0,0-1 0 0 0,0 1 0 0 0,0 0 0 0 0,7 10 0 0 0,-9-15-109 0 0,1-1 1 0 0,-1 0-1 0 0,1 0 1 0 0,0 1-1 0 0,0-1 1 0 0,0 0-1 0 0,0 0 1 0 0,0 0-1 0 0,0 0 1 0 0,0 0-1 0 0,0 0 0 0 0,0 0 1 0 0,0-1-1 0 0,0 1 1 0 0,1 0-1 0 0,-1-1 1 0 0,0 1-1 0 0,0 0 1 0 0,1-1-1 0 0,-1 0 1 0 0,1 1-1 0 0,-1-1 1 0 0,2 1-1 0 0,0-2 16 0 0,-1 1-1 0 0,0 0 0 0 0,0-1 1 0 0,1 1-1 0 0,-1-1 1 0 0,0 0-1 0 0,0 0 1 0 0,0 0-1 0 0,0 0 1 0 0,0 0-1 0 0,0 0 1 0 0,4-3-1 0 0,2-3 79 0 0,-1 0-1 0 0,0-1 0 0 0,0 1 0 0 0,0-1 1 0 0,7-13-1 0 0,99-139 1047 0 0,-97 139-802 0 0,-15 19 35 0 0,1 3-347 0 0,0 0-50 0 0,0 0-1 0 0,0 1 1 0 0,0-1 0 0 0,0 0-1 0 0,0 1 1 0 0,0-1-1 0 0,-1 1 1 0 0,1 0-1 0 0,0-1 1 0 0,-1 1-1 0 0,0 0 1 0 0,1 0-1 0 0,-1 0 1 0 0,0 0-1 0 0,0 0 1 0 0,1 4-1 0 0,1 3-51 0 0,-1 0 0 0 0,0 0-1 0 0,1 10 1 0 0,5 20-2198 0 0,-6-33 1635 0 0,10 26-4921 0 0,-6-24 3434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4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1 282 8288 0 0,'0'-2'287'0'0,"-1"2"-247"0"0,1-1 1 0 0,0 1-1 0 0,4-10 8009 0 0,4-12-1826 0 0,-3 9-5100 0 0,1 0 1 0 0,8-13-1 0 0,27-46 923 0 0,-1 0-938 0 0,-8 28-809 0 0,-27 37-230 0 0,-4 8-61 0 0,-1 0-1 0 0,1 0 0 0 0,-1 0 0 0 0,0 0 1 0 0,1 0-1 0 0,-1 0 0 0 0,0 0 0 0 0,0 0 0 0 0,0 0 1 0 0,0 0-1 0 0,0 2 0 0 0,1 0-3 0 0,-1 3-4 0 0,0 1 0 0 0,0 0 0 0 0,-1-1 0 0 0,0 1 0 0 0,0-1 0 0 0,0 1 0 0 0,-5 10 0 0 0,2 0 0 0 0,2-12 0 0 0,-4 25 0 0 0,6-29 0 0 0,0 0 0 0 0,0 0 0 0 0,0 0 0 0 0,0 1 0 0 0,0-1 0 0 0,0 0 0 0 0,0 0 0 0 0,1 1 0 0 0,-1-1 0 0 0,0 0 0 0 0,1 0 0 0 0,-1 0 0 0 0,0 0 0 0 0,1 1 0 0 0,0-1 0 0 0,-1 0 0 0 0,1 0 0 0 0,0 0 0 0 0,1 1 0 0 0,-2-2 0 0 0,1 0 0 0 0,-1 1 0 0 0,1-1 0 0 0,-1 0 0 0 0,1 0 0 0 0,-1 0 0 0 0,1 0 0 0 0,-1 0 0 0 0,1 0 0 0 0,-1 0 0 0 0,1 0 0 0 0,-1-1 0 0 0,1 1 0 0 0,-1 0 0 0 0,1 0 0 0 0,-1 0 0 0 0,1 0 0 0 0,-1-1 0 0 0,1 1 0 0 0,-1 0 0 0 0,0 0 0 0 0,2-1 0 0 0,-2 1 0 0 0,8-5 36 0 0,0 1 0 0 0,0-1 0 0 0,0-1 1 0 0,0 1-1 0 0,6-8 0 0 0,7-4 31 0 0,-4 2-62 0 0,11-8 351 0 0,-26 21-272 0 0,0 1 1 0 0,0 0-1 0 0,0 0 0 0 0,1 0 1 0 0,-1 0-1 0 0,0 0 0 0 0,1 0 1 0 0,-1 0-1 0 0,0 1 1 0 0,1-1-1 0 0,3 1 0 0 0,-4 0-78 0 0,-1 0-1 0 0,1 0 0 0 0,0 1 0 0 0,0-1 1 0 0,-1 1-1 0 0,1-1 0 0 0,-1 1 0 0 0,1-1 0 0 0,0 1 1 0 0,-1 0-1 0 0,1 0 0 0 0,-1 0 0 0 0,0 0 1 0 0,1 0-1 0 0,-1 0 0 0 0,0 0 0 0 0,0 0 1 0 0,1 1-1 0 0,-1-1 0 0 0,0 0 0 0 0,0 1 1 0 0,1 1-1 0 0,-1 0-6 0 0,1 1 0 0 0,-1-1 0 0 0,1 0 0 0 0,-1 1 0 0 0,0-1 0 0 0,0 0 0 0 0,0 1 0 0 0,-1-1 0 0 0,1 8 0 0 0,-9 97-22 0 0,5-76-163 0 0,3-27 48 0 0,0 0 0 0 0,0 0 0 0 0,1 0 0 0 0,-1-1 1 0 0,3 8-1 0 0,-3-11-44 0 0,0 0 1 0 0,0 1 0 0 0,1-1-1 0 0,-1 0 1 0 0,0 0 0 0 0,1 0-1 0 0,-1 0 1 0 0,1 0 0 0 0,-1 0 0 0 0,1 0-1 0 0,-1 0 1 0 0,1 0 0 0 0,0 0-1 0 0,0 0 1 0 0,-1 0 0 0 0,1 0-1 0 0,0-1 1 0 0,0 1 0 0 0,0 0-1 0 0,0 0 1 0 0,0-1 0 0 0,0 1-1 0 0,0-1 1 0 0,0 1 0 0 0,0-1 0 0 0,2 1-1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5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0 205 10592 0 0,'0'-3'964'0'0,"0"-1"-424"0"0,5-5 7193 0 0,-4 8-7181 0 0,13-10 2142 0 0,1 4-1964 0 0,4-2 170 0 0,19-13 0 0 0,-32 18-836 0 0,0 0 0 0 0,0-1-1 0 0,-1 0 1 0 0,1 0 0 0 0,-1-1-1 0 0,8-10 1 0 0,34-59 548 0 0,-47 74-605 0 0,0 1 0 0 0,1-1 0 0 0,-1 1-1 0 0,0-1 1 0 0,0 0 0 0 0,1 1 0 0 0,-1-1 0 0 0,0 1-1 0 0,0-1 1 0 0,0 0 0 0 0,0 1 0 0 0,0-1 0 0 0,0 0-1 0 0,0 1 1 0 0,0-1 0 0 0,0 1 0 0 0,0-1 0 0 0,0 0-1 0 0,0 1 1 0 0,-1-1 0 0 0,1 0 0 0 0,0 1 0 0 0,0-1-1 0 0,-1 1 1 0 0,1-1 0 0 0,0 1 0 0 0,-1-1 0 0 0,0 0 0 0 0,0 1 6 0 0,1-1 0 0 0,-1 1 0 0 0,0 0 0 0 0,0 0 0 0 0,0 0 0 0 0,0 0 0 0 0,0 0 0 0 0,1 0 0 0 0,-1 0 0 0 0,0 1 0 0 0,0-1 1 0 0,0 0-1 0 0,1 0 0 0 0,-1 1 0 0 0,0-1 0 0 0,0 0 0 0 0,1 1 0 0 0,-2 0 0 0 0,0 0 24 0 0,-5 2 70 0 0,0 0 0 0 0,1 1 1 0 0,-1 0-1 0 0,1 0 0 0 0,-1 1 1 0 0,1 0-1 0 0,0 0 0 0 0,1 0 1 0 0,-1 1-1 0 0,-7 10 0 0 0,7-7 86 0 0,0-1 0 0 0,0 1-1 0 0,1 1 1 0 0,0-1-1 0 0,1 1 1 0 0,0 0-1 0 0,-4 15 1 0 0,8-22-156 0 0,-1 1-1 0 0,0-1 1 0 0,1 0-1 0 0,0 1 1 0 0,0-1 0 0 0,0 0-1 0 0,0 1 1 0 0,1-1-1 0 0,-1 0 1 0 0,1 1-1 0 0,0-1 1 0 0,0 0 0 0 0,0 0-1 0 0,0 0 1 0 0,1 0-1 0 0,-1 0 1 0 0,1 0-1 0 0,2 4 1 0 0,-2-5-63 0 0,-1-1 0 0 0,1 1 0 0 0,0 0 1 0 0,0 0-1 0 0,0-1 0 0 0,0 1 0 0 0,0-1 0 0 0,0 0 0 0 0,0 0 0 0 0,0 0 0 0 0,1 0 1 0 0,-1 0-1 0 0,0 0 0 0 0,1 0 0 0 0,-1-1 0 0 0,1 1 0 0 0,-1-1 0 0 0,1 1 0 0 0,-1-1 0 0 0,1 0 1 0 0,-1 0-1 0 0,1-1 0 0 0,-1 1 0 0 0,5-1 0 0 0,-1-1-538 0 0,0 0 1 0 0,0 0-1 0 0,-1-1 0 0 0,1 1 1 0 0,-1-1-1 0 0,0-1 1 0 0,6-3-1 0 0,4-3-1899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2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86 4608 0 0,'-2'0'10066'0'0,"1"-1"-9819"0"0,1 1 1 0 0,0-1-1 0 0,0 1 0 0 0,-1-1 0 0 0,1 1 1 0 0,0-1-1 0 0,0 1 0 0 0,-1-1 0 0 0,1 1 1 0 0,0-1-1 0 0,0 1 0 0 0,0-1 0 0 0,0 1 1 0 0,0-1-1 0 0,0 1 0 0 0,0-1 0 0 0,0 0 0 0 0,0 1 1 0 0,0-1-1 0 0,0 1 0 0 0,0-1 0 0 0,0 1 1 0 0,1-1-1 0 0,-1 1 0 0 0,0-1 0 0 0,0 1 1 0 0,0-1-1 0 0,1 0 0 0 0,5-16 1684 0 0,9-1 3154 0 0,-13 30-4700 0 0,-1-11-376 0 0,-1 0 0 0 0,1 1 0 0 0,-1-1-1 0 0,0 0 1 0 0,0 0 0 0 0,1 1 0 0 0,-1-1-1 0 0,0 0 1 0 0,0 0 0 0 0,0 1 0 0 0,0-1-1 0 0,-1 2 1 0 0,0-2 5 0 0,-1 1-17 0 0,1 8 133 0 0,1-6-107 0 0,0-3 242 0 0,13-24-102 0 0,-10 16-983 0 0,1 0-1 0 0,0 0 0 0 0,0 1 1 0 0,1 0-1 0 0,0 0 1 0 0,7-8-1 0 0,-6 7-1115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35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23039 0 0,'0'0'2315'0'0,"12"11"-486"0"0,-4-8-1550 0 0,-1 1 0 0 0,1-1-1 0 0,0-1 1 0 0,0 1 0 0 0,1-1-1 0 0,10 1 1 0 0,15 4 258 0 0,-23-5-394 0 0,1-1-1 0 0,-1 0 0 0 0,1 0 1 0 0,18-3-1 0 0,1 1 98 0 0,-6 0-158 0 0,1-2 1 0 0,37-9-1 0 0,-45 9 15 0 0,-18 3-71 0 0,1-1 1 0 0,-1 1-1 0 0,1 0 1 0 0,-1 0-1 0 0,1 0 0 0 0,-1 0 1 0 0,1 0-1 0 0,-1 0 1 0 0,1 0-1 0 0,-1 0 0 0 0,1 0 1 0 0,-1 0-1 0 0,1 0 1 0 0,-1 0-1 0 0,1 0 0 0 0,-1 0 1 0 0,1 0-1 0 0,-1 1 1 0 0,1-1-1 0 0,-1 0 0 0 0,1 0 1 0 0,0 1-1 0 0,-1-1-18 0 0,0 1-1 0 0,0-1 1 0 0,0 0-1 0 0,0 1 1 0 0,0-1-1 0 0,0 0 1 0 0,0 1-1 0 0,0-1 1 0 0,0 1-1 0 0,0-1 1 0 0,0 0-1 0 0,0 1 0 0 0,-1-1 1 0 0,1 0-1 0 0,0 1 1 0 0,0-1-1 0 0,0 0 1 0 0,-1 1-1 0 0,1-1 1 0 0,0 0-1 0 0,-1 1 1 0 0,-17 17-28 0 0,-83 59 20 0 0,-65 56 408 0 0,160-128-408 0 0,1 1 0 0 0,-10 11 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18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7280 0 0,'0'0'660'0'0,"5"-9"6658"0"0,-2 68-6463 0 0,5 18 184 0 0,1 6-802 0 0,-1-17-37 0 0,0 71 0 0 0,-7-100-319 0 0,0 66-116 0 0,1 29 391 0 0,1-112 19 0 0,-3-14-123 0 0,1-1-1 0 0,0 0 1 0 0,-1 1-1 0 0,0-1 1 0 0,-1 9-1 0 0,2-7 225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1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1 235 11288 0 0,'0'0'1022'0'0,"6"-14"-502"0"0,-5 13-431 0 0,0-1-1 0 0,0 0 0 0 0,0 1 0 0 0,0 0 1 0 0,0-1-1 0 0,0 1 0 0 0,1 0 0 0 0,-1-1 1 0 0,0 1-1 0 0,1 0 0 0 0,-1 0 0 0 0,1 0 1 0 0,2-1-1 0 0,26-10 627 0 0,-16 7-478 0 0,19-5-175 0 0,0 1 0 0 0,0 2 1 0 0,0 0-1 0 0,38 0 0 0 0,23-6 749 0 0,69-4 88 0 0,-70 6-483 0 0,-69 8-322 0 0,30-6 0 0 0,5 0-34 0 0,14-1-37 0 0,38-3-239 0 0,-5 1 550 0 0,-58 6-419 0 0,51 0 0 0 0,-90 6 167 0 0,22 0-55 0 0,0 0 1 0 0,0-2-1 0 0,57-12 0 0 0,-78 12-149 0 0,0 0-1 0 0,19-1 1 0 0,-23 4 206 0 0,-4-1-54 0 0,-1 0 0 0 0,0 0 0 0 0,0 0-1 0 0,0 0 1 0 0,0 0 0 0 0,0 0 0 0 0,0-1 0 0 0,0 1-1 0 0,0 0 1 0 0,0 0 0 0 0,0-1 0 0 0,0 1 0 0 0,2-2-1 0 0,17-2 210 0 0,-4 0-186 0 0,15 3 321 0 0,-29 2-288 0 0,0 0 1 0 0,0 0-1 0 0,0 0 0 0 0,-1 0 1 0 0,1 1-1 0 0,0-1 1 0 0,-1 1-1 0 0,1-1 1 0 0,-1 1-1 0 0,3 3 0 0 0,-2-2 34 0 0,-1 0-1 0 0,0 0 1 0 0,0 1-1 0 0,0-1 1 0 0,0 0-1 0 0,0 1 1 0 0,-1-1-1 0 0,1 6 0 0 0,-1 32 211 0 0,-1-21-305 0 0,0 0-14 0 0,1 13 52 0 0,3-8-63 0 0,3 23 0 0 0,-2-27 44 0 0,1 34 0 0 0,1-1 58 0 0,13 136 212 0 0,-10-118-247 0 0,-2-28 23 0 0,-2 1 0 0 0,0 66-1 0 0,-5-83-89 0 0,1-17 21 0 0,-1 1 1 0 0,-1 11-1 0 0,-2 54-21 0 0,2 22-2 0 0,1-52 58 0 0,7 66 29 0 0,-7-112-73 0 0,0-1 0 0 0,0 1 1 0 0,0-1-1 0 0,0 1 0 0 0,0-1 0 0 0,0 1 0 0 0,-1-1 1 0 0,1 1-1 0 0,0-1 0 0 0,0 1 0 0 0,0-1 0 0 0,0 1 0 0 0,-1-1 1 0 0,1 1-1 0 0,0-1 0 0 0,-1 1 0 0 0,1-1 0 0 0,0 1 1 0 0,-1-1-1 0 0,1 0 0 0 0,0 1 0 0 0,-1-1 0 0 0,1 0 1 0 0,-1 1-1 0 0,1-1 0 0 0,-1 0 0 0 0,1 0 0 0 0,0 1 0 0 0,-1-1 1 0 0,1 0-1 0 0,-1 0 0 0 0,1 0 0 0 0,-1 0 0 0 0,0 1 1 0 0,1-1-1 0 0,-1 0 0 0 0,1 0 0 0 0,-1 0 0 0 0,1 0 1 0 0,-1 0-1 0 0,1 0 0 0 0,-1-1 0 0 0,1 1 0 0 0,-1 0 1 0 0,1 0-1 0 0,-1 0 0 0 0,0-1 0 0 0,-25-9 152 0 0,24 9-137 0 0,-24-12 48 0 0,-47-17-1 0 0,6 11-118 0 0,-99-15-1 0 0,-32 20-550 0 0,151 12 463 0 0,-58 3-172 0 0,32 1 168 0 0,24-2 195 0 0,-1 2 0 0 0,0 3 0 0 0,1 1 0 0 0,0 3 0 0 0,-58 18 0 0 0,72-15 185 0 0,-1-3 1 0 0,-60 9 0 0 0,79-16-200 0 0,0-1 0 0 0,0 0 0 0 0,1-2 0 0 0,-1 0 0 0 0,0 0 0 0 0,0-2 0 0 0,0 0 0 0 0,-17-6 1 0 0,-64-25 28 0 0,94 32-498 0 0,1 1 1 0 0,-1 0-1 0 0,0 0 0 0 0,1 0 0 0 0,-1 0 1 0 0,-4 0-1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29:22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1128 9632,'0'0'3120,"3"-3"-1899,31-37 882,37-58 1,-27 34-1074,18-20-897,94-98 1,-82 110 195,4 4 1,2 4 0,3 2-1,107-59 1,-128 85-9,2 2 1,112-42 0,38 4 707,-195 65-791,27-14-1,-46 21-229,0 0-1,1 0 1,-1 0 0,0 0-1,0 0 1,0 0 0,0 0-1,1 0 1,-1-1 0,0 1-1,0 0 1,0 0 0,1 0-1,-1 0 1,0 0 0,0-1-1,0 1 1,0 0 0,0 0-1,0 0 1,1 0 0,-1-1-1,0 1 1,0 0 0,0 0-1,0 0 1,0-1 0,0 1-1,0 0 1,0 0 0,0 0-1,0-1 1,0 1 0,-7-3 206,-15 0-33,-163-10-213,117 14 373,67-1-105,8 1-109,14 1-20,21-3 49,35 1 101,-68 0-200,0 1 1,1 1-1,-1 0 0,0 0 1,17 7-1,-25-9-57,1 1 0,-1 0 0,0-1 0,0 1 0,0 0 0,1 0 0,-1 0 0,0 0 0,0 0 0,0 0 0,-1 0 0,1 0 0,0 0 0,0 0 0,-1 1 0,1-1 0,0 0 0,-1 1 0,1-1 0,-1 0 0,0 1 0,1-1 0,-1 0 1,0 1-1,0-1 0,0 1 0,0-1 0,0 0 0,0 1 0,-1-1 0,1 1 0,-1 1 0,-1 4-15,0 1 0,-1-1 1,0 0-1,-6 11 0,6-13 29,-46 79-716,15-31-4265,15-22 1964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49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1444 7 2760 0 0,'-7'-6'13310'0'0,"2"19"-12529"0"0,4-10-698 0 0,-1-1 0 0 0,1 1 0 0 0,0-1 0 0 0,1 1 1 0 0,-1 0-1 0 0,0-1 0 0 0,1 1 0 0 0,-1 4 0 0 0,0 6 240 0 0,1-11-221 0 0,0 1 0 0 0,0-1 0 0 0,-1 1 0 0 0,2-1-1 0 0,-1 1 1 0 0,1 3 0 0 0,0 1 26 0 0,0 0-1 0 0,-1 1 0 0 0,1-1 1 0 0,-2 0-1 0 0,-1 14 0 0 0,2-14-1 0 0,-1 1 0 0 0,1 0 0 0 0,1 14 0 0 0,-2-1 232 0 0,0-19-404 0 0,1-1 0 0 0,0 1 0 0 0,0-1 0 0 0,0 1 0 0 0,0-1 0 0 0,0 1 0 0 0,0 0 0 0 0,0-1 0 0 0,0 1 0 0 0,0-1 0 0 0,2 4 0 0 0,-1 33 1003 0 0,-2-35-946 0 0,2 8 88 0 0,0-9-68 0 0,-1 0 193 0 0,0 7 180 0 0,0-1-392 0 0,0 0-12 0 0,-1 1 0 0 0,0 0 0 0 0,0-2 0 0 0,-3 0 0 0 0,-1 3 23 0 0,6-8-78 0 0,-1-1 71 0 0,0-1-1 0 0,1 0 0 0 0,-1 1 1 0 0,0-1-1 0 0,0 1 1 0 0,0-1-1 0 0,0 1 1 0 0,0-1-1 0 0,0 1 1 0 0,0-1-1 0 0,0 1 0 0 0,0-1 1 0 0,0 1-1 0 0,0-1 1 0 0,0 1-1 0 0,0-1 1 0 0,0 1-1 0 0,-1-1 0 0 0,1 1 1 0 0,0-1-1 0 0,0 1 1 0 0,0-1-1 0 0,-1 0 1 0 0,1 1-1 0 0,0-1 0 0 0,-1 1 1 0 0,1-1-1 0 0,-3 8-15 0 0,3-2-14 0 0,0-5-58 0 0,0 16-170 0 0,0-8 242 0 0,2 1 0 0 0,-1-1 0 0 0,-1-2 16 0 0,0-6 70 0 0,-3 24 6 0 0,0 6 90 0 0,2-28-62 0 0,0 1-184 0 0,1 0-1 0 0,-1 1 0 0 0,1-1 1 0 0,0 0-1 0 0,0 1 1 0 0,2 7-1 0 0,-1-6 200 0 0,-1-4-26 0 0,3 7-166 0 0,-3 18-87 0 0,2-8 234 0 0,-2-13-239 0 0,1 3 129 0 0,-2-1 20 0 0,-1 1 0 0 0,1 3-10 0 0,-2 3 155 0 0,-2 17-233 0 0,3-26 79 0 0,1-1 187 0 0,2-2-124 0 0,-5 8 396 0 0,0-4-450 0 0,3-3-20 0 0,1-3 19 0 0,0-1 10 0 0,0 1-1 0 0,0-1 1 0 0,0 0 0 0 0,0 1 0 0 0,0-1 0 0 0,0 1 0 0 0,0-1-1 0 0,0 1 1 0 0,0-1 0 0 0,0 0 0 0 0,0 1 0 0 0,0-1-1 0 0,-1 0 1 0 0,1 1 0 0 0,0-1 0 0 0,0 1 0 0 0,0-1-1 0 0,-1 0 1 0 0,1 1 0 0 0,0-1 0 0 0,0 0 0 0 0,-1 1-1 0 0,1-1 1 0 0,0 0 0 0 0,0 0 0 0 0,-1 1 0 0 0,1-1 0 0 0,0 0-1 0 0,-1 0 1 0 0,1 0 0 0 0,-1 1 0 0 0,1-1 0 0 0,-1 0-1 0 0,-8 6 50 0 0,3-1-58 0 0,0-2 0 0 0,-3 3 19 0 0,-1-1 0 0 0,0-1 1 0 0,0 0-1 0 0,0-1 0 0 0,0 0 0 0 0,-1 0 0 0 0,1-1 0 0 0,-19 2 0 0 0,2 0 1 0 0,-37 5-15 0 0,-57 12 54 0 0,-76 16-43 0 0,52-29 48 0 0,131-7-64 0 0,-9 1 0 0 0,0-1 0 0 0,-34-3 0 0 0,31 1 16 0 0,0 0 0 0 0,1 1 0 0 0,-31 5 0 0 0,52-4-16 0 0,-1 0 0 0 0,1 0 0 0 0,0 0 0 0 0,-1 0 0 0 0,1 1 0 0 0,0 0 0 0 0,0 0 0 0 0,-4 2 0 0 0,0 1 0 0 0,-6 1 0 0 0,-29 9 0 0 0,4-1 0 0 0,31-12 0 0 0,0 0 0 0 0,0-1 0 0 0,0 0 0 0 0,0 0 0 0 0,-15-1 0 0 0,6 1-1 0 0,11-1 16 0 0,1 1-1 0 0,-1-1 1 0 0,0-1-1 0 0,0 1 1 0 0,1-1-1 0 0,-1 0 1 0 0,0 0 0 0 0,1 0-1 0 0,-1-1 1 0 0,1 0-1 0 0,0 0 1 0 0,-1 0-1 0 0,-4-4 1 0 0,-5-5 50 0 0,13 8-48 0 0,0 2 1 0 0,0-1-1 0 0,0 0 0 0 0,0 0 0 0 0,-1 1 0 0 0,-2-2 0 0 0,3 2-11 0 0,0 0 0 0 0,1 0 0 0 0,-1 0 0 0 0,1 0-1 0 0,0 0 1 0 0,-1 0 0 0 0,1-1 0 0 0,0 1 0 0 0,-1 0 0 0 0,1-1-1 0 0,0 1 1 0 0,0-1 0 0 0,-1-2 0 0 0,-7-9 20 0 0,7 11-26 0 0,0-1 0 0 0,0 1 0 0 0,1-1 0 0 0,-1 1 0 0 0,1-1 0 0 0,0 0 0 0 0,0 0 0 0 0,-2-5 0 0 0,2 4 0 0 0,0 1 0 0 0,0-1 0 0 0,-1 1 0 0 0,1 0 0 0 0,-4-5 0 0 0,1 1 4 0 0,0 0 0 0 0,1 1 0 0 0,0-1 0 0 0,0-1 0 0 0,1 1 0 0 0,0 0 0 0 0,0-1 0 0 0,0-7 0 0 0,-4-10 14 0 0,-2-34 46 0 0,4 41 6 0 0,-1-37 1 0 0,3 30-66 0 0,0-106 136 0 0,3 70-82 0 0,1 39-59 0 0,5-37 0 0 0,1 7 0 0 0,-7 46 0 0 0,0 0 0 0 0,0 1 0 0 0,1-1 0 0 0,3-6 0 0 0,3-11 0 0 0,-7 17 1 0 0,1 0 0 0 0,0 0 0 0 0,0 0-1 0 0,1 1 1 0 0,0-1 0 0 0,0 1 0 0 0,6-9 0 0 0,-7 11-5 0 0,0 1 0 0 0,0 0 0 0 0,0 0 0 0 0,0 0 0 0 0,0 1 0 0 0,1-1 0 0 0,-1 0 0 0 0,1 1 0 0 0,-1-1 0 0 0,1 1 0 0 0,-1 0 0 0 0,1 0 0 0 0,0 0 0 0 0,0 0 0 0 0,0 1 0 0 0,-1-1 0 0 0,1 1 0 0 0,0-1 0 0 0,4 1 0 0 0,37 4-40 0 0,-31-2 32 0 0,0-1 1 0 0,18-1-1 0 0,143-12 12 0 0,-92 15 0 0 0,-48 0 0 0 0,110 1-49 0 0,55 3 304 0 0,-123-6-5 0 0,-52-1-93 0 0,5 0-12 0 0,0 0-1 0 0,0-2 1 0 0,50-9-1 0 0,-55 5-15 0 0,2 2 1 0 0,-1 0-1 0 0,0 2 0 0 0,51 2 1 0 0,32 15 280 0 0,-71-9-698 0 0,-30-5 345 0 0,1-1 0 0 0,0 0 0 0 0,-1-1 0 0 0,1 1 0 0 0,0-1 0 0 0,-1-1 0 0 0,1 0 0 0 0,-1 0 0 0 0,8-3 0 0 0,-3-13-1052 0 0,-10 12-834 0 0,-2 2 139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11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86 2760 0 0,'0'0'125'0'0,"-9"-7"22"0"0,1-7 401 0 0,7 11 27 0 0,-1 0 0 0 0,1 1 1 0 0,-1-1-1 0 0,0 1 0 0 0,0-1 0 0 0,-4-3 0 0 0,5 5-288 0 0,0-1-1 0 0,0 0 0 0 0,-1 1 0 0 0,1-1 0 0 0,1 0 1 0 0,-1 1-1 0 0,0-1 0 0 0,0 0 0 0 0,1 0 1 0 0,-2-3-1 0 0,-5-12 3167 0 0,0 13-795 0 0,8 10-2231 0 0,8 57-130 0 0,-3-29 20 0 0,1 64-1 0 0,-6-60-156 0 0,0 10 75 0 0,-8 56-1 0 0,2-46-107 0 0,-7 70 118 0 0,4-65-54 0 0,-2 31 97 0 0,10-79-207 0 0,1-14-74 0 0,-1 1-1 0 0,0-1 1 0 0,0 1 0 0 0,0-1 0 0 0,0 0-1 0 0,0 1 1 0 0,0-1 0 0 0,0 0 0 0 0,-1 1-1 0 0,1 1 1 0 0,-1-2-124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14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110 113 10136 0 0,'0'0'918'0'0,"0"0"-835"0"0,-1 0-1 0 0,1 1 1 0 0,0-1-1 0 0,0 0 1 0 0,0 0 0 0 0,0 0-1 0 0,0 0 1 0 0,0 1-1 0 0,0-1 1 0 0,0 0-1 0 0,0 0 1 0 0,0 0-1 0 0,0 1 1 0 0,0-1-1 0 0,0 0 1 0 0,0 0 0 0 0,0 0-1 0 0,0 1 1 0 0,1-1-1 0 0,-1 0 1 0 0,0 0-1 0 0,0 0 1 0 0,0 0-1 0 0,0 1 1 0 0,0-1-1 0 0,0 0 1 0 0,0 0-1 0 0,1 0 1 0 0,-1 0 0 0 0,0 0-1 0 0,0 1 1 0 0,5-1 170 0 0,0 1 0 0 0,0-1 0 0 0,0 0 0 0 0,0 0 0 0 0,1 0 0 0 0,8-3 0 0 0,36-10 441 0 0,-28 7 355 0 0,-2 1-913 0 0,50-12 824 0 0,3 8 245 0 0,-38 5-1249 0 0,38-8 0 0 0,-42 6 282 0 0,56-3-1 0 0,-6 1 912 0 0,-44 4-890 0 0,53 1 0 0 0,10 0-217 0 0,-69 2-120 0 0,10-1 76 0 0,-5 1 280 0 0,-9 0 188 0 0,79 1 390 0 0,-36 5-602 0 0,1-4-1 0 0,98-10 0 0 0,-64 2 98 0 0,-61 5-248 0 0,126 5 233 0 0,-58 8-166 0 0,-38-2-19 0 0,88 14 388 0 0,-35-7-517 0 0,12-11 458 0 0,-78-8-128 0 0,-42 3 48 0 0,0-1 0 0 0,28-4 0 0 0,-16 1-416 0 0,60-7-424 0 0,-27 5 440 0 0,28-1 11 0 0,-51 4 15 0 0,-29 2-19 0 0,-1 0 0 0 0,1 1-1 0 0,20 2 1 0 0,53 7 112 0 0,141-3 1 0 0,-185-6-106 0 0,33-6 210 0 0,1 0 118 0 0,-27 1-172 0 0,-33 4-109 0 0,0-1 0 0 0,1 0-1 0 0,25-8 1 0 0,-35 9-50 0 0,-1 1 31 0 0,1 0-20 0 0,0 0 20 0 0,0 0-20 0 0,-3 1 20 0 0,2 1-31 0 0,0-2-11 0 0,1 2 0 0 0,0 1 0 0 0,18 6 139 0 0,-23-7-132 0 0,1-1 0 0 0,-1 0 1 0 0,1 1-1 0 0,-1-1 0 0 0,0 1 1 0 0,1-1-1 0 0,-1 1 0 0 0,0 0 1 0 0,0-1-1 0 0,0 1 0 0 0,0 0 1 0 0,-1 0-1 0 0,1 0 0 0 0,0 0 1 0 0,0 2-1 0 0,2 15 4 0 0,-2-13-4 0 0,0 0 0 0 0,0-1 1 0 0,0 1-1 0 0,-1 0 0 0 0,0 0 1 0 0,-1 8-1 0 0,0 2-5 0 0,-2 57-2 0 0,3 62 0 0 0,2-114 0 0 0,-2-16 0 0 0,1 0 0 0 0,-1 0 0 0 0,0 0 0 0 0,0 0 0 0 0,-2 9 0 0 0,0-4 14 0 0,1-1 0 0 0,1 1 0 0 0,0 15 0 0 0,0-11-6 0 0,1 10-8 0 0,0-16 0 0 0,-1 1 0 0 0,0 0 0 0 0,0-1 0 0 0,-1 1 0 0 0,-3 12 0 0 0,3-17 0 0 0,1 0 0 0 0,-1 0 0 0 0,1 1 0 0 0,0-1 0 0 0,0 6 0 0 0,0 14 0 0 0,-3 14 0 0 0,3-28 0 0 0,0-1 0 0 0,-1 0 0 0 0,0 0 0 0 0,-3 14 0 0 0,2-16 0 0 0,0 1 0 0 0,1 0 0 0 0,0 0 0 0 0,1 12 0 0 0,-2 16 0 0 0,1-27 0 0 0,1 0 0 0 0,0 1 0 0 0,2 13 0 0 0,-1 8 0 0 0,-4 85 11 0 0,3-111 32 0 0,1-4-40 0 0,-1 0 0 0 0,0-1 0 0 0,0 1 1 0 0,0 0-1 0 0,0 0 0 0 0,-1 0 0 0 0,1-1 1 0 0,0 1-1 0 0,0 0 0 0 0,0 0 0 0 0,0-1 1 0 0,-1 1-1 0 0,1 0 0 0 0,0 0 0 0 0,-1-1 1 0 0,0 2-1 0 0,-1 2 80 0 0,0-1-15 0 0,1-2-60 0 0,0-1 1 0 0,1 1-1 0 0,-1-1 0 0 0,0 1 1 0 0,1-1-1 0 0,-1 0 0 0 0,0 1 1 0 0,0-1-1 0 0,1 0 0 0 0,-1 1 1 0 0,0-1-1 0 0,0 0 0 0 0,1 0 1 0 0,-1 0-1 0 0,0 0 0 0 0,0 0 1 0 0,0 0-1 0 0,0 0 0 0 0,1 0 0 0 0,-1 0 1 0 0,0 0-1 0 0,-1-1 0 0 0,-19-5 84 0 0,15 5-48 0 0,-5-3-29 0 0,-1 1 1 0 0,0 1 0 0 0,0 0 0 0 0,0 1-1 0 0,0 0 1 0 0,0 1 0 0 0,0 0-1 0 0,-12 2 1 0 0,-125 16-16 0 0,15-5-8 0 0,-44 6-56 0 0,145-15 55 0 0,0-2 0 0 0,-1-1 0 0 0,-46-4 0 0 0,40 0-5 0 0,-70 5 0 0 0,51 3-56 0 0,0-3 1 0 0,0-2-1 0 0,-94-12 0 0 0,-73-6-167 0 0,225 18 236 0 0,-143-11-33 0 0,-83-2-7 0 0,194 12 41 0 0,-22 1 0 0 0,-49 3-53 0 0,5-1-11 0 0,9 5 58 0 0,-96-6 1 0 0,90-13-21 0 0,63 7 7 0 0,-58-3 0 0 0,-58 17-45 0 0,48-5 64 0 0,-50-12 0 0 0,91 0 0 0 0,43 7 0 0 0,0 0 0 0 0,-25 2 0 0 0,8 0 0 0 0,24-1-8 0 0,0 1 0 0 0,1 1 0 0 0,-13 3 0 0 0,13-3 0 0 0,-1 0 0 0 0,0 0 0 0 0,-12 0 0 0 0,-2-1 8 0 0,-42 8 0 0 0,13-1 0 0 0,46-7-6 0 0,0 0 0 0 0,1 0 0 0 0,-10 4 0 0 0,9-2 0 0 0,0-1 1 0 0,1 0-1 0 0,-1-1 0 0 0,0 0 1 0 0,0 0-1 0 0,-11 0 0 0 0,10-1 6 0 0,3-1 0 0 0,0-3 0 0 0,2-1 0 0 0,-1 2 0 0 0,0-2 0 0 0,0 1 0 0 0,1 1 0 0 0,1-2 0 0 0,-4 2 0 0 0,-1-1 0 0 0,2 1 0 0 0,1 1-11 0 0,3 1-51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17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0 516 2760 0 0,'0'0'7830'0'0,"4"-13"-5508"0"0,12-24 291 0 0,4 5-1295 0 0,-15 22-1079 0 0,1 2 1 0 0,0-1-1 0 0,7-9 1 0 0,19-16 345 0 0,-10 8-336 0 0,1 1 1 0 0,2 1-1 0 0,41-31 0 0 0,-46 41-199 0 0,-9 6 40 0 0,1-1 0 0 0,1 2 0 0 0,0-1 0 0 0,0 2 0 0 0,14-6 0 0 0,14-1-9 0 0,0 3 1 0 0,1 1-1 0 0,0 1 1 0 0,0 3-1 0 0,59 0 1 0 0,9-2 781 0 0,-86 6-661 0 0,33-6-1 0 0,-39 4-30 0 0,-14 1-120 0 0,1 1 1 0 0,0-1-1 0 0,-1-1 0 0 0,1 1 0 0 0,-1 0 0 0 0,0-1 0 0 0,7-6 1 0 0,-10 8 17 0 0,-1 1-64 0 0,0 0 1 0 0,0 0-1 0 0,0 0 0 0 0,1 0 1 0 0,-1 0-1 0 0,0 0 0 0 0,0 0 1 0 0,0 0-1 0 0,0 0 0 0 0,1-1 1 0 0,-1 1-1 0 0,0 0 0 0 0,0 0 1 0 0,0 0-1 0 0,0 0 1 0 0,0-1-1 0 0,1 1 0 0 0,-1 0 1 0 0,0 0-1 0 0,0 0 0 0 0,0 0 1 0 0,0-1-1 0 0,0 1 0 0 0,0 0 1 0 0,0 0-1 0 0,0 0 0 0 0,0-1 1 0 0,0 1-1 0 0,0 0 0 0 0,0 0 1 0 0,0 0-1 0 0,0-1 0 0 0,0 1 1 0 0,0 0-1 0 0,0 0 0 0 0,0 0 1 0 0,0-1-1 0 0,0 1 0 0 0,0 0 1 0 0,0 0-1 0 0,0 0 1 0 0,0-1-1 0 0,0 1 0 0 0,0 0 1 0 0,-1 0-1 0 0,1 0 0 0 0,0 0 1 0 0,0 0-1 0 0,0-1 0 0 0,0 1 1 0 0,-5-9 190 0 0,2 6-150 0 0,0 1 0 0 0,0-1 0 0 0,0 1-1 0 0,-1 0 1 0 0,1-1 0 0 0,0 1 0 0 0,-1 1-1 0 0,1-1 1 0 0,-1 0 0 0 0,0 1 0 0 0,-5-2-1 0 0,-7 0 25 0 0,-23-3 0 0 0,16 3 15 0 0,10 1-17 0 0,-30-3 250 0 0,30 3 161 0 0,11 2-180 0 0,8 2-165 0 0,1 0-121 0 0,1-1 1 0 0,-1 0-1 0 0,1 0 0 0 0,-1 0 0 0 0,1-1 1 0 0,-1 0-1 0 0,1-1 0 0 0,-1 0 0 0 0,11-2 0 0 0,1 0 32 0 0,31 0 0 0 0,-49 4-32 0 0,0 0 0 0 0,-1 1 1 0 0,1-1-1 0 0,-1 0 0 0 0,1 1 1 0 0,-1-1-1 0 0,1 1 0 0 0,-1-1 1 0 0,0 1-1 0 0,0 1 0 0 0,0 0 7 0 0,0 1 0 0 0,-1-1-1 0 0,1 0 1 0 0,-1 1 0 0 0,0-1-1 0 0,0 0 1 0 0,-1 0 0 0 0,1 0-1 0 0,-2 4 1 0 0,-20 26 91 0 0,12-16-67 0 0,1-4 14 0 0,-1 1-1 0 0,-12 11 0 0 0,-12 15-429 0 0,27-31 2 0 0,1-1-1480 0 0,3-1-3607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18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2 287 2760 0 0,'0'1'207'0'0,"-2"18"10547"0"0,8-26-9795 0 0,-1-1-549 0 0,0-1 0 0 0,0 1 0 0 0,-1-1 0 0 0,0 1 0 0 0,-1-1 0 0 0,5-15 0 0 0,-5 12 2 0 0,2 0 1 0 0,8-18-1 0 0,5-10 360 0 0,6-15 169 0 0,-15 38-456 0 0,11-35 0 0 0,-20 52-483 0 0,0 0-1 0 0,0-1 1 0 0,0 1 0 0 0,0 0-1 0 0,0 0 1 0 0,0-1 0 0 0,0 1-1 0 0,0 0 1 0 0,0 0-1 0 0,1-1 1 0 0,-1 1 0 0 0,0 0-1 0 0,0 0 1 0 0,0-1 0 0 0,0 1-1 0 0,0 0 1 0 0,0 0 0 0 0,0-1-1 0 0,1 1 1 0 0,-1 0 0 0 0,0 0-1 0 0,0 0 1 0 0,0 0-1 0 0,1-1 1 0 0,-1 1 0 0 0,0 0-1 0 0,0 0 1 0 0,0 0 0 0 0,1 0-1 0 0,-1 0 1 0 0,0-1 0 0 0,0 1-1 0 0,1 0 1 0 0,-1 0 0 0 0,0 0-1 0 0,0 0 1 0 0,1 0 0 0 0,-1 0-1 0 0,0 0 1 0 0,0 0-1 0 0,1 0 1 0 0,-1 0 0 0 0,0 0-1 0 0,0 0 1 0 0,1 0 0 0 0,-1 0-1 0 0,0 0 1 0 0,1 0 0 0 0,-1 1-1 0 0,0-1 1 0 0,0 0 0 0 0,0 0-1 0 0,1 0 1 0 0,-1 0-1 0 0,0 1 1 0 0,7 7 11 0 0,-4-1 1 0 0,-1 0 0 0 0,0 0 0 0 0,0 1-1 0 0,-1-1 1 0 0,0 1 0 0 0,0 0 0 0 0,0 7-1 0 0,3 28 59 0 0,0-13-61 0 0,-4-23-36 0 0,1 0 0 0 0,0 0 0 0 0,0 0 0 0 0,1 0 0 0 0,0 0 0 0 0,3 8 0 0 0,-3-10-5 0 0,-2-4 33 0 0,0 0 0 0 0,0 0 1 0 0,0 0-1 0 0,0 0 0 0 0,1 0 1 0 0,-1 0-1 0 0,0 0 0 0 0,1-1 1 0 0,-1 1-1 0 0,0 0 0 0 0,1 0 1 0 0,-1 0-1 0 0,1 0 0 0 0,0-1 1 0 0,-1 1-1 0 0,1 0 0 0 0,0-1 1 0 0,-1 1-1 0 0,1 0 0 0 0,0-1 1 0 0,0 1-1 0 0,-1-1 0 0 0,1 1 1 0 0,0-1-1 0 0,0 1 0 0 0,0-1 1 0 0,0 0-1 0 0,0 0 0 0 0,0 1 1 0 0,0-1-1 0 0,0 0 0 0 0,1 0 1 0 0,0 0 12 0 0,-1 0 1 0 0,0 0-1 0 0,1-1 1 0 0,-1 1-1 0 0,0 0 1 0 0,0-1-1 0 0,0 1 1 0 0,1-1-1 0 0,-1 1 1 0 0,0-1-1 0 0,0 0 1 0 0,0 1-1 0 0,0-1 1 0 0,0 0-1 0 0,0 0 1 0 0,0 0-1 0 0,0 0 1 0 0,0 0-1 0 0,-1 0 1 0 0,1 0-1 0 0,0 0 1 0 0,-1 0-1 0 0,2-2 1 0 0,1-4 82 0 0,0 0 1 0 0,4-15-1 0 0,0 2 125 0 0,-3 11-130 0 0,3-9 166 0 0,2 1 1 0 0,0 0 0 0 0,20-29-1 0 0,-20 34-86 0 0,-8 9-140 0 0,2 0-1 0 0,-1 0 0 0 0,0 0 0 0 0,1 0 1 0 0,-1 0-1 0 0,1 1 0 0 0,3-3 0 0 0,-5 4-30 0 0,0 1-1 0 0,-1 0 1 0 0,1-1-1 0 0,0 1 1 0 0,-1 0 0 0 0,1 0-1 0 0,0 0 1 0 0,0 0-1 0 0,-1-1 1 0 0,1 1-1 0 0,0 0 1 0 0,0 0-1 0 0,-1 0 1 0 0,1 0-1 0 0,0 1 1 0 0,0-1 0 0 0,-1 0-1 0 0,1 0 1 0 0,0 0-1 0 0,-1 1 1 0 0,1-1-1 0 0,0 0 1 0 0,-1 1-1 0 0,1-1 1 0 0,0 0-1 0 0,-1 1 1 0 0,1-1-1 0 0,-1 1 1 0 0,2 0 0 0 0,-1 0 0 0 0,2 1-2 0 0,-2-1 0 0 0,1 1 0 0 0,0 0 1 0 0,0 0-1 0 0,0-1 0 0 0,-1 1 0 0 0,1 0 0 0 0,-1 0 0 0 0,1 1 0 0 0,-1-1 0 0 0,0 0 0 0 0,0 0 0 0 0,0 1 0 0 0,0-1 0 0 0,0 0 0 0 0,-1 1 0 0 0,1-1 0 0 0,0 5 1 0 0,0 5 11 0 0,0 1 0 0 0,0 16 0 0 0,-1-22-6 0 0,-1 30 49 0 0,0-22-46 0 0,0 0 0 0 0,2 0 0 0 0,-1 0 0 0 0,2 0 0 0 0,6 29 0 0 0,-6-40-463 0 0,-1-1 1 0 0,0 1-1 0 0,1 0 1 0 0,0-1-1 0 0,0 1 1 0 0,0-1-1 0 0,0 1 1 0 0,1-1-1 0 0,3 4 1 0 0,2-4-6885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18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0 152 5064 0 0,'0'0'6378'0'0,"12"-5"-3214"0"0,-5 0-2910 0 0,-1 0-1 0 0,1-1 0 0 0,-1 1 1 0 0,0-1-1 0 0,-1-1 0 0 0,8-9 1 0 0,0-3 40 0 0,11-24-1 0 0,-13 19-27 0 0,-11 23-242 0 0,0 1 0 0 0,0-1 1 0 0,0 1-1 0 0,0-1 0 0 0,0 1 1 0 0,0 0-1 0 0,0-1 0 0 0,-1 1 1 0 0,1-1-1 0 0,0 1 0 0 0,0-1 1 0 0,0 1-1 0 0,-1 0 0 0 0,1-1 1 0 0,0 1-1 0 0,0 0 0 0 0,-1-1 1 0 0,1 1-1 0 0,0 0 0 0 0,-1-1 1 0 0,1 1-1 0 0,0 0 0 0 0,-1 0 1 0 0,1-1-1 0 0,0 1 0 0 0,-1 0 1 0 0,1 0-1 0 0,-1 0 0 0 0,1 0 1 0 0,0-1-1 0 0,-1 1 0 0 0,1 0 1 0 0,-1 0-1 0 0,1 0 0 0 0,-1 0 1 0 0,1 0-1 0 0,-1 0 0 0 0,1 0 1 0 0,0 0-1 0 0,-1 0 0 0 0,1 0 1 0 0,-1 0-1 0 0,1 1 0 0 0,-1-1 1 0 0,1 0-1 0 0,0 0 0 0 0,-1 0 1 0 0,1 0-1 0 0,0 1 0 0 0,-1-1 1 0 0,0 1-1 0 0,1-1-14 0 0,-7 8 116 0 0,0 0 1 0 0,1 1-1 0 0,0 0 1 0 0,0 0-1 0 0,1 1 1 0 0,0-1-1 0 0,-3 13 0 0 0,7-19-105 0 0,-7 22 625 0 0,-7 39 0 0 0,14-56-566 0 0,0 0 0 0 0,1-1 0 0 0,-1 1 0 0 0,2 0 0 0 0,-1 0 0 0 0,1-1 0 0 0,0 1 0 0 0,0-1 0 0 0,1 1-1 0 0,3 7 1 0 0,-4-13-129 0 0,0 0-1 0 0,0-1 0 0 0,0 1 0 0 0,0 0 1 0 0,1-1-1 0 0,-1 1 0 0 0,0-1 0 0 0,1 1 0 0 0,0-1 1 0 0,-1 1-1 0 0,1-1 0 0 0,0 0 0 0 0,0 0 1 0 0,-1 0-1 0 0,1 0 0 0 0,0 0 0 0 0,0-1 1 0 0,0 1-1 0 0,0 0 0 0 0,0-1 0 0 0,0 0 1 0 0,1 1-1 0 0,-1-1 0 0 0,0 0 0 0 0,0 0 1 0 0,0 0-1 0 0,0 0 0 0 0,0 0 0 0 0,0-1 0 0 0,0 1 1 0 0,0-1-1 0 0,0 1 0 0 0,3-2 0 0 0,7-5-1634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62 3680 0 0,'-2'-5'24615'0'0,"13"1"-24348"0"0,0 0 1 0 0,0 0-1 0 0,0 1 0 0 0,1 0 0 0 0,17-1 1 0 0,-13 1-139 0 0,29-6-39 0 0,22-3-268 0 0,-63 12-191 0 0,0-1 0 0 0,0 1 0 0 0,0-1 0 0 0,1 0 0 0 0,-1-1-1 0 0,0 1 1 0 0,6-4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19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3 15032 0 0,'0'0'27'0'0,"0"-1"0"0"0,0 1 0 0 0,0 0 1 0 0,0 0-1 0 0,0 0 0 0 0,0 0 1 0 0,0 0-1 0 0,0 0 0 0 0,0 0 0 0 0,0-1 1 0 0,-1 1-1 0 0,1 0 0 0 0,0 0 1 0 0,0 0-1 0 0,0 0 0 0 0,0 0 1 0 0,0 0-1 0 0,0 0 0 0 0,0 0 0 0 0,-1 0 1 0 0,1 0-1 0 0,0-1 0 0 0,0 1 1 0 0,0 0-1 0 0,0 0 0 0 0,0 0 1 0 0,0 0-1 0 0,-1 0 0 0 0,1 0 0 0 0,0 0 1 0 0,0 0-1 0 0,0 0 0 0 0,0 0 1 0 0,0 0-1 0 0,0 0 0 0 0,-1 0 0 0 0,1 0 1 0 0,0 0-1 0 0,0 0 0 0 0,0 1 1 0 0,0-1-1 0 0,0 0 0 0 0,0 0 1 0 0,-1 0-1 0 0,1 0 0 0 0,0 0 0 0 0,0 0 1 0 0,0 0-1 0 0,0 0 0 0 0,0 0 1 0 0,0 0-1 0 0,0 0 0 0 0,0 1 0 0 0,0-1 1 0 0,-1 0-1 0 0,1 0 0 0 0,0 0 1 0 0,0 0-1 0 0,0 0 0 0 0,0 0 1 0 0,0 1-1 0 0,0-1 0 0 0,0 0 0 0 0,0 0 1 0 0,0 0-1 0 0,0 0 0 0 0,0 0 1 0 0,0 1-1 0 0,0-1 0 0 0,-3 19 1554 0 0,1 26 327 0 0,2-24-1419 0 0,-1 23-282 0 0,2 1 1 0 0,2-1-1 0 0,12 59 1 0 0,-12-92-456 0 0,0-1 0 0 0,1 1 0 0 0,0-1 0 0 0,0 0 0 0 0,8 11 0 0 0,-6-16-1431 0 0</inkml:trace>
  <inkml:trace contextRef="#ctx0" brushRef="#br0" timeOffset="1">0 293 3680 0 0,'0'0'167'0'0,"9"5"6996"0"0,21-2 692 0 0,2-6-4331 0 0,31-13-3311 0 0,-13 4 236 0 0,-31 8-817 0 0,28-10-1 0 0,-21 2-6345 0 0,-15 7-6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19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19 3680 0 0,'0'0'284'0'0,"-14"-18"13623"0"0,17 36-13675 0 0,5 30 168 0 0,-6-39-323 0 0,0 1 0 0 0,0 12 0 0 0,1 7 36 0 0,-2-24-94 0 0,3 21 131 0 0,1 0-1 0 0,1 0 0 0 0,14 37 0 0 0,-20-63-124 0 0,0 1 0 0 0,0 0 0 0 0,1-1 0 0 0,-1 1 0 0 0,0 0 0 0 0,0-1 0 0 0,0 1 0 0 0,1-1 0 0 0,-1 1 0 0 0,0-1 0 0 0,1 1-1 0 0,-1 0 1 0 0,1-1 0 0 0,-1 1 0 0 0,0-1 0 0 0,1 0 0 0 0,-1 1 0 0 0,1-1 0 0 0,-1 1 0 0 0,1-1 0 0 0,0 0 0 0 0,-1 1 0 0 0,1-1 0 0 0,-1 0-1 0 0,1 0 1 0 0,0 1 0 0 0,-1-1 0 0 0,1 0 0 0 0,0 0 0 0 0,-1 0 0 0 0,1 0 0 0 0,-1 0 0 0 0,1 0 0 0 0,0 0 0 0 0,-1 0 0 0 0,1 0-1 0 0,0 0 1 0 0,-1 0 0 0 0,1 0 0 0 0,0 0 0 0 0,-1-1 0 0 0,1 1 0 0 0,-1 0 0 0 0,1 0 0 0 0,0-1 0 0 0,-1 1 0 0 0,1 0 0 0 0,-1-1 0 0 0,1 1-1 0 0,0-1 1 0 0,3-4 197 0 0,1 1 0 0 0,-1-1 0 0 0,0 0 0 0 0,5-8 0 0 0,-1 2 157 0 0,-1 3-64 0 0,-6 6-254 0 0,0 0 0 0 0,0 1 0 0 0,0-1-1 0 0,1 1 1 0 0,-1-1 0 0 0,0 1 0 0 0,1-1 0 0 0,-1 1 0 0 0,1 0 0 0 0,0 0 0 0 0,-1 0 0 0 0,1 0 0 0 0,0 0 0 0 0,0 0 0 0 0,0 0 0 0 0,-1 1-1 0 0,1-1 1 0 0,2 0 0 0 0,-2 2-37 0 0,0 0-1 0 0,-1 0 0 0 0,1 0 0 0 0,-1 0 1 0 0,1 0-1 0 0,-1 0 0 0 0,1 0 1 0 0,-1 0-1 0 0,0 1 0 0 0,0-1 0 0 0,0 0 1 0 0,2 4-1 0 0,0-2 22 0 0,1 2-45 0 0,0 1 0 0 0,-1-1 0 0 0,1 1-1 0 0,4 12 1 0 0,8 13-493 0 0,-15-30 351 0 0,0 0 1 0 0,0 0-1 0 0,-1-1 1 0 0,1 1-1 0 0,0 0 1 0 0,0 0 0 0 0,1-1-1 0 0,-1 1 1 0 0,0 0-1 0 0,0-1 1 0 0,0 1-1 0 0,0-1 1 0 0,0 0-1 0 0,1 1 1 0 0,-1-1 0 0 0,0 0-1 0 0,0 0 1 0 0,1 0-1 0 0,-1 0 1 0 0,0 0-1 0 0,0 0 1 0 0,1 0-1 0 0,-1 0 1 0 0,2-1 0 0 0,3 0-921 0 0,-1 0 0 0 0,0-1 0 0 0,9-4 0 0 0,1-1-903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20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5 3680 0 0,'0'0'284'0'0,"-2"0"353"0"0,0-1 1 0 0,0 0-1 0 0,0 1 0 0 0,1-1 0 0 0,-1 1 1 0 0,0-1-1 0 0,-2 1 0 0 0,1 0 145 0 0,-1 1-1 0 0,1 0 1 0 0,1 1 0 0 0,-1-1-1 0 0,0 0 1 0 0,0 1-1 0 0,0-1 1 0 0,-2 3-1 0 0,1 0-191 0 0,0-1-1 0 0,0 1 1 0 0,0 0-1 0 0,-3 5 1 0 0,-2 4 389 0 0,1 0 0 0 0,-8 17 1 0 0,14-26-572 0 0,2-4-383 0 0,-1 1-1 0 0,1-1 1 0 0,0 1-1 0 0,-1 0 1 0 0,1-1-1 0 0,0 1 1 0 0,0-1-1 0 0,-1 1 1 0 0,1 0-1 0 0,0-1 1 0 0,0 1-1 0 0,0 0 1 0 0,0-1-1 0 0,0 1 1 0 0,0 0-1 0 0,0-1 1 0 0,0 1-1 0 0,0 0 1 0 0,0-1-1 0 0,0 1 1 0 0,0 0 0 0 0,1-1-1 0 0,-1 1 1 0 0,0 0-1 0 0,0-1 1 0 0,1 1-1 0 0,-1-1 1 0 0,0 1-1 0 0,1 0 1 0 0,-1-1-1 0 0,1 1 1 0 0,-1-1-1 0 0,1 1 1 0 0,-1-1-1 0 0,1 0 1 0 0,-1 1-1 0 0,1-1 1 0 0,-1 1-1 0 0,1-1 1 0 0,-1 0 0 0 0,1 1-1 0 0,0-1 1 0 0,-1 0-1 0 0,1 0 1 0 0,0 0-1 0 0,-1 1 1 0 0,1-1-1 0 0,0 0 1 0 0,-1 0-1 0 0,1 0 1 0 0,1 0-1 0 0,2 0-4 0 0,1 0 0 0 0,-1 0-1 0 0,0 0 1 0 0,1 0 0 0 0,-1-1 0 0 0,6-1-1 0 0,-1-1-232 0 0,1-1 0 0 0,-1 0 0 0 0,0-1 0 0 0,0 0 0 0 0,14-12 0 0 0,1 1-6608 0 0,-12 8 53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20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98 214 3224 0 0,'0'-1'15'0'0,"0"0"0"0"0,-1 1 0 0 0,1-1 1 0 0,-1 1-1 0 0,1-1 0 0 0,-1 1 0 0 0,1 0 0 0 0,-1-1 1 0 0,1 1-1 0 0,-1 0 0 0 0,0-1 0 0 0,1 1 0 0 0,-1 0 0 0 0,0-1 1 0 0,1 1-1 0 0,-1 0 0 0 0,0 0 0 0 0,1 0 0 0 0,-2 0 1 0 0,-2 3-50 0 0,4-3 52 0 0,-11 8 3123 0 0,1 0 0 0 0,-17 19 0 0 0,22-22-2710 0 0,1 0 0 0 0,-1 0 0 0 0,2 1 0 0 0,-1 0 0 0 0,1 0 0 0 0,-1 0 0 0 0,-1 8 1 0 0,4-11-315 0 0,1 0 1 0 0,1 0-1 0 0,-1 1 1 0 0,0-1-1 0 0,1 0 1 0 0,-1 0 0 0 0,1 1-1 0 0,0-1 1 0 0,0 0-1 0 0,0 0 1 0 0,1 0-1 0 0,-1 0 1 0 0,1 0 0 0 0,0-1-1 0 0,1 4 1 0 0,-2-5-69 0 0,0-1 1 0 0,0 1-1 0 0,-1 0 1 0 0,1-1-1 0 0,0 1 0 0 0,0-1 1 0 0,0 1-1 0 0,-1-1 1 0 0,1 1-1 0 0,0-1 1 0 0,0 1-1 0 0,0-1 0 0 0,0 0 1 0 0,0 0-1 0 0,0 1 1 0 0,0-1-1 0 0,0 0 1 0 0,0 0-1 0 0,0 0 0 0 0,1 0 1 0 0,0-1 5 0 0,1 1 1 0 0,-1-1-1 0 0,0 1 1 0 0,0-1-1 0 0,0 0 1 0 0,0 0-1 0 0,0 0 1 0 0,0 0-1 0 0,1-1 1 0 0,5-4 99 0 0,-1 0-1 0 0,0-1 1 0 0,8-9 0 0 0,-12 13-49 0 0,5-6-9 0 0,-1 0 0 0 0,-1-1 0 0 0,0 0-1 0 0,0 0 1 0 0,-1 0 0 0 0,0 0-1 0 0,6-23 1 0 0,14-78 303 0 0,-25 110-386 0 0,17-104 3529 0 0,-17 116-3210 0 0,-3 18-405 0 0,-9 87 149 0 0,8-58-355 0 0,4-49-160 0 0,0-1 1 0 0,1 15-1 0 0,0-17-273 0 0,0 9-1192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21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1 221 6824 0 0,'0'6'9294'0'0,"5"-15"-8673"0"0,-1 0 0 0 0,0 0 0 0 0,0 0 0 0 0,-1-1 0 0 0,-1 1 0 0 0,1-1 0 0 0,0-12-1 0 0,4-14-118 0 0,-5 29-431 0 0,2-5 100 0 0,-2-1 1 0 0,1 0 0 0 0,-1 1 0 0 0,0-24 0 0 0,2 74-118 0 0,0-11-34 0 0,-2-11-15 0 0,1-1 0 0 0,0 1 0 0 0,0-1 0 0 0,2 1 0 0 0,0-1 0 0 0,14 28 0 0 0,-19-42 24 0 0,1 0 0 0 0,-1-1 1 0 0,0 1-1 0 0,1 0 0 0 0,-1-1 0 0 0,1 1 1 0 0,-1-1-1 0 0,1 1 0 0 0,-1-1 0 0 0,1 1 0 0 0,-1-1 1 0 0,1 1-1 0 0,0-1 0 0 0,-1 1 0 0 0,1-1 1 0 0,0 1-1 0 0,-1-1 0 0 0,1 0 0 0 0,0 0 0 0 0,0 1 1 0 0,-1-1-1 0 0,1 0 0 0 0,0 0 0 0 0,0 0 1 0 0,1 0-1 0 0,-1 0 2 0 0,1 0 1 0 0,-1-1 0 0 0,0 1-1 0 0,1-1 1 0 0,-1 1-1 0 0,0-1 1 0 0,0 0 0 0 0,0 0-1 0 0,1 1 1 0 0,-1-1-1 0 0,0 0 1 0 0,0 0 0 0 0,1-1-1 0 0,2-3 73 0 0,0 0 0 0 0,0-1 0 0 0,0 1 0 0 0,-1 0 1 0 0,4-9-1 0 0,11-28 174 0 0,-11 24-336 0 0,0 0-1 0 0,2 0 1 0 0,10-16 0 0 0,-12 23-227 0 0,-5 7 23 0 0,-1 1 0 0 0,1 0 1 0 0,0 1-1 0 0,0-1 0 0 0,1 0 1 0 0,2-2-1 0 0,-4 4-132 0 0,0 0 0 0 0,0 0 1 0 0,1 0-1 0 0,-1 1 0 0 0,0-1 0 0 0,1 0 0 0 0,-1 1 1 0 0,0-1-1 0 0,1 1 0 0 0,-1-1 0 0 0,3 1 0 0 0,4 0-6253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21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0 9528 0 0,'-3'5'336'0'0,"0"-1"1"0"0,-1 0-1 0 0,0 1 0 0 0,1-2 1 0 0,-2 1-1 0 0,1 0 1 0 0,0-1-1 0 0,-1 0 1 0 0,-7 5-1 0 0,-17 12 2624 0 0,20-11-2578 0 0,0 1-1 0 0,1 0 1 0 0,0 1 0 0 0,0 0 0 0 0,-9 18 0 0 0,14-23-213 0 0,0 1-1 0 0,0-1 0 0 0,0 1 0 0 0,1-1 0 0 0,0 1 0 0 0,1 0 1 0 0,-1 0-1 0 0,1 0 0 0 0,0 0 0 0 0,1 0 0 0 0,0 0 0 0 0,0 0 1 0 0,0 0-1 0 0,1 0 0 0 0,3 11 0 0 0,-4-17-137 0 0,0 0-1 0 0,0-1 1 0 0,0 1 0 0 0,0-1 0 0 0,1 1-1 0 0,-1-1 1 0 0,0 0 0 0 0,0 1-1 0 0,1-1 1 0 0,-1 1 0 0 0,0-1-1 0 0,1 1 1 0 0,-1-1 0 0 0,0 0 0 0 0,1 1-1 0 0,-1-1 1 0 0,1 0 0 0 0,-1 1-1 0 0,1-1 1 0 0,-1 0 0 0 0,1 0 0 0 0,-1 1-1 0 0,1-1 1 0 0,-1 0 0 0 0,1 0-1 0 0,-1 0 1 0 0,1 0 0 0 0,-1 1-1 0 0,1-1 1 0 0,-1 0 0 0 0,1 0 0 0 0,0 0-1 0 0,1-1 17 0 0,0 1 0 0 0,-1-1 0 0 0,1 0-1 0 0,0 1 1 0 0,-1-1 0 0 0,1 0 0 0 0,-1 0 0 0 0,1 0-1 0 0,-1 0 1 0 0,2-2 0 0 0,3-2 84 0 0,0-1-1 0 0,-1 1 1 0 0,0-1 0 0 0,5-7-1 0 0,1-7 427 0 0,15-36-1 0 0,-18 37-135 0 0,1 0 0 0 0,13-22 0 0 0,-22 41-414 0 0,1 0 0 0 0,-1-1 0 0 0,0 1 0 0 0,0-1 0 0 0,0 1 0 0 0,1 0 0 0 0,-1-1 0 0 0,0 1 0 0 0,1 0 0 0 0,-1-1 0 0 0,0 1 0 0 0,1 0 0 0 0,-1-1 0 0 0,0 1 0 0 0,1 0 0 0 0,-1 0 0 0 0,0 0 0 0 0,1-1 0 0 0,-1 1 0 0 0,1 0 0 0 0,-1 0 0 0 0,0 0 0 0 0,1 0 0 0 0,-1 0 0 0 0,1 0 0 0 0,-1 0 0 0 0,1-1 0 0 0,-1 1 0 0 0,1 1 0 0 0,-1-1 0 0 0,0 0 0 0 0,1 0 0 0 0,-1 0 0 0 0,1 0 0 0 0,-1 0 0 0 0,1 0 0 0 0,-1 0 0 0 0,0 1 0 0 0,1-1 0 0 0,-1 0 0 0 0,0 0 0 0 0,1 0 0 0 0,-1 1 0 0 0,0-1 0 0 0,1 0 0 0 0,-1 1 0 0 0,0-1 0 0 0,1 0 0 0 0,-1 1 0 0 0,0-1 0 0 0,0 0 0 0 0,1 1 0 0 0,-1-1 0 0 0,0 1 0 0 0,0-1 0 0 0,12 26-1102 0 0,-11-22 739 0 0,1 0-1 0 0,0 0 1 0 0,0 1 0 0 0,0-1 0 0 0,4 4 0 0 0,-1-1-2286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21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23 194 2304 0 0,'-12'-5'12276'0'0,"10"4"-11975"0"0,1-1 1 0 0,0 0 0 0 0,0 1 0 0 0,0-1-1 0 0,0 0 1 0 0,0 0 0 0 0,1 0 0 0 0,-1 0-1 0 0,1 0 1 0 0,-1 0 0 0 0,1 0 0 0 0,-1 0-1 0 0,1 0 1 0 0,0 0 0 0 0,0 0 0 0 0,0 0-1 0 0,0 0 1 0 0,1 0 0 0 0,-1 0 0 0 0,0 0 0 0 0,2-4-1 0 0,1-3-128 0 0,1 0 0 0 0,0 0 0 0 0,7-11 0 0 0,-6 11 179 0 0,43-69 921 0 0,-44 73-1273 0 0,3 1 0 0 0,-5 4 8 0 0,-1 1 0 0 0,0-1 0 0 0,0 0 0 0 0,1 0 0 0 0,-1 0 0 0 0,0 1 0 0 0,0-1 0 0 0,0 1 0 0 0,0-1 0 0 0,0 1 0 0 0,0-1 0 0 0,1 1 0 0 0,-1 0 0 0 0,0-1 0 0 0,-1 1 0 0 0,1 0 0 0 0,0 0 0 0 0,0 0 0 0 0,0-1 0 0 0,0 1 0 0 0,-1 0 0 0 0,1 0 0 0 0,0 1 0 0 0,-1-1 0 0 0,1 0 0 0 0,-1 0 0 0 0,1 0 0 0 0,0 2 0 0 0,1 2 39 0 0,0 1-1 0 0,0-1 0 0 0,-1 1 1 0 0,2 9-1 0 0,4 9-46 0 0,-1-8 0 0 0,-6-10 11 0 0,0-5 110 0 0,9-3 62 0 0,-5-1-117 0 0,0 0 1 0 0,-1 0-1 0 0,1 0 0 0 0,0 0 1 0 0,-1 0-1 0 0,0-1 1 0 0,0 0-1 0 0,0 0 0 0 0,0 0 1 0 0,0 0-1 0 0,-1 0 1 0 0,2-5-1 0 0,14-19 510 0 0,-17 27-410 0 0,-1 1-152 0 0,0 0 0 0 0,0 0-1 0 0,1-1 1 0 0,-1 1 0 0 0,0 0-1 0 0,0 0 1 0 0,0 0 0 0 0,0 0-1 0 0,1-1 1 0 0,-1 1 0 0 0,0 0 0 0 0,0 0-1 0 0,0 0 1 0 0,1 0 0 0 0,-1 0-1 0 0,0 0 1 0 0,0 0 0 0 0,0 0-1 0 0,1-1 1 0 0,-1 1 0 0 0,0 0 0 0 0,0 0-1 0 0,1 0 1 0 0,-1 0 0 0 0,0 0-1 0 0,0 0 1 0 0,1 0 0 0 0,-1 0-1 0 0,0 1 1 0 0,0-1 0 0 0,0 0 0 0 0,1 0-1 0 0,-1 0 1 0 0,9 2 83 0 0,-9-2-100 0 0,3 1 7 0 0,-1 0-1 0 0,1 0 1 0 0,-1 1-1 0 0,1-1 1 0 0,-1 1-1 0 0,0-1 1 0 0,1 1-1 0 0,-1 0 1 0 0,0 0-1 0 0,0 0 1 0 0,-1 0-1 0 0,1 0 1 0 0,0 1-1 0 0,-1-1 1 0 0,1 0-1 0 0,-1 1 1 0 0,0-1 0 0 0,1 1-1 0 0,0 4 1 0 0,2 5-3 0 0,0 1 0 0 0,2 22 1 0 0,0-14-710 0 0,-6-20 428 0 0,0 1-1 0 0,1-1 1 0 0,-1 0-1 0 0,1 0 1 0 0,-1 0 0 0 0,1 0-1 0 0,-1 0 1 0 0,1 0-1 0 0,0 0 1 0 0,0 0 0 0 0,0 0-1 0 0,-1-1 1 0 0,1 1 0 0 0,0 0-1 0 0,0 0 1 0 0,1 0-1 0 0,3 1-1615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0:22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1 222 1840 0 0,'2'-1'11063'0'0,"8"-5"-8037"0"0,-8 3-2532 0 0,1 1 1 0 0,-1 0-1 0 0,1-1 1 0 0,0 1-1 0 0,4-2 1 0 0,12-11 500 0 0,-12 7-766 0 0,1-1-1 0 0,-2 0 0 0 0,1 0 1 0 0,-1-1-1 0 0,-1 0 0 0 0,0 0 0 0 0,0 0 1 0 0,-1-1-1 0 0,0 1 0 0 0,-1-1 0 0 0,0 0 1 0 0,0 0-1 0 0,1-21 0 0 0,-4 31-220 0 0,0 0 0 0 0,0 0 0 0 0,0 1-1 0 0,0-1 1 0 0,0 0 0 0 0,-1 0 0 0 0,1 0-1 0 0,0 0 1 0 0,0 1 0 0 0,0-1 0 0 0,-1 0-1 0 0,1 0 1 0 0,0 0 0 0 0,-1 1 0 0 0,1-1-1 0 0,-1 0 1 0 0,1 0 0 0 0,-1 1 0 0 0,1-1-1 0 0,-1 1 1 0 0,0-1 0 0 0,1 0 0 0 0,-1 1-1 0 0,0-1 1 0 0,1 1 0 0 0,-1-1 0 0 0,0 1-1 0 0,0 0 1 0 0,1-1 0 0 0,-1 1 0 0 0,-2-1-1 0 0,2 1 3 0 0,0 0-1 0 0,-1 0 1 0 0,1 0 0 0 0,-1 0-1 0 0,1 0 1 0 0,0 0-1 0 0,-1 1 1 0 0,1-1 0 0 0,0 0-1 0 0,-1 1 1 0 0,1-1-1 0 0,0 1 1 0 0,-1-1 0 0 0,1 1-1 0 0,0 0 1 0 0,0 0-1 0 0,0-1 1 0 0,0 1 0 0 0,-2 1-1 0 0,-3 4 200 0 0,0-1 0 0 0,0 1 0 0 0,1 0 0 0 0,-1 1 0 0 0,1-1 0 0 0,1 1 0 0 0,-1 0 0 0 0,1 1 0 0 0,0-1 0 0 0,1 1 0 0 0,0-1 0 0 0,0 1 0 0 0,1 0 0 0 0,-3 13 0 0 0,4-18-172 0 0,1 0 1 0 0,0-1-1 0 0,0 1 1 0 0,0 0-1 0 0,0-1 1 0 0,0 1-1 0 0,0-1 1 0 0,1 1-1 0 0,-1 0 1 0 0,1-1-1 0 0,0 1 1 0 0,0-1-1 0 0,0 1 1 0 0,0-1-1 0 0,0 0 1 0 0,0 1-1 0 0,1-1 1 0 0,-1 0-1 0 0,1 0 1 0 0,0 0-1 0 0,-1 0 1 0 0,1 0-1 0 0,0 0 1 0 0,4 2-1 0 0,1 1 49 0 0,-1-1-1 0 0,1-1 1 0 0,0 1-1 0 0,0-1 1 0 0,1 0-1 0 0,13 3 0 0 0,47 6-2506 0 0,-66-11 2263 0 0,17 1-1149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5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93 2760 0 0,'0'0'9696'0'0,"14"0"-7344"0"0,14-6-839 0 0,34-13 1 0 0,-19 5-587 0 0,100-34 646 0 0,-136 47-1432 0 0,-5 1-88 0 0,-1 0 0 0 0,1 0 0 0 0,-1 0 0 0 0,1-1 0 0 0,-1 1 0 0 0,1 0 0 0 0,-1-1 0 0 0,0 1 0 0 0,1-1 0 0 0,1 0 0 0 0,5 3 237 0 0,-8-2-265 0 0,1 0 1 0 0,0 0-1 0 0,0 0 1 0 0,-1 0 0 0 0,1 0-1 0 0,0 0 1 0 0,0 0-1 0 0,-1 0 1 0 0,1 1-1 0 0,0-1 1 0 0,0 0 0 0 0,-1 1-1 0 0,1-1 1 0 0,0 0-1 0 0,-1 1 1 0 0,2 0-1 0 0,1 4 283 0 0,-1-2-218 0 0,-1-1 0 0 0,1 1 1 0 0,-1-1-1 0 0,1 1 1 0 0,-1 0-1 0 0,0 0 0 0 0,0 0 1 0 0,0 0-1 0 0,-1 0 1 0 0,1 0-1 0 0,-1 0 1 0 0,1 5-1 0 0,4 299 235 0 0,0-36-197 0 0,-15 8 258 0 0,0-47-79 0 0,6-159-253 0 0,2 136 141 0 0,3-108-137 0 0,5 103 137 0 0,-5-83 20 0 0,-2 111 125 0 0,2-99-122 0 0,1-52-42 0 0,-5 91 36 0 0,-2-56-136 0 0,2-73-26 0 0,1-12 48 0 0,-7 36 0 0 0,0-19-26 0 0,-8 33-70 0 0,11-57 0 0 0,-2 36-1 0 0,6-44 7 0 0,-5 70 70 0 0,4 90 0 0 0,4-110 19 0 0,2 73 183 0 0,-9-50 66 0 0,5-52-249 0 0,1-28-70 0 0,0 0-1 0 0,-1-1 1 0 0,0 1 0 0 0,-2 9-1 0 0,-1 4 22 0 0,4-17-30 0 0,-1 1-1 0 0,0-1 1 0 0,0 0 0 0 0,-3 7-1 0 0,1-2-4 0 0,-1-1 1 0 0,-1 15-1 0 0,-3 8 11 0 0,1-7 8 0 0,-8 45 0 0 0,10 20-21 0 0,7-50 42 0 0,4 26-21 0 0,-1-1 0 0 0,4 37-32 0 0,-7-71 48 0 0,-1-23-20 0 0,0 1 0 0 0,-1 0 0 0 0,0 0 0 0 0,0 0 0 0 0,-4 16 0 0 0,1-10 39 0 0,2-11-42 0 0,0-1-1 0 0,0 1 1 0 0,1-1 0 0 0,0 1 0 0 0,-1 0-1 0 0,2 5 1 0 0,-1 14 52 0 0,0-22-13 0 0,-1 0 6 0 0,-1 3 10 0 0,2-3-55 0 0,-1 0 1 0 0,0 0-1 0 0,1 0 1 0 0,-1-1-1 0 0,0 1 1 0 0,0 0-1 0 0,0 0 1 0 0,0 0-1 0 0,0-1 1 0 0,0 1-1 0 0,0-1 1 0 0,0 1-1 0 0,0 0 1 0 0,0-1-1 0 0,0 0 1 0 0,0 1-1 0 0,0-1 0 0 0,0 0 1 0 0,0 1-1 0 0,0-1 1 0 0,-1 0-1 0 0,0 0 1 0 0,-2 0 3 0 0,0 0 1 0 0,-1-1-1 0 0,1 0 1 0 0,-6-1-1 0 0,-7-1 158 0 0,16 3-118 0 0,-7-3 11 0 0,-45 1 304 0 0,19 2-216 0 0,13-3-680 0 0,-1-1 408 0 0,22 3 104 0 0,-1 1 0 0 0,1 0 0 0 0,0 0 0 0 0,-1 0 0 0 0,1 0 0 0 0,-1-1 0 0 0,1 1 0 0 0,-1 0 0 0 0,1 0 0 0 0,0 0 0 0 0,-1 0 0 0 0,1 0 0 0 0,-1 0 0 0 0,1 0 0 0 0,-1 0 0 0 0,1 0 0 0 0,-1 0 0 0 0,1 1 0 0 0,0-1 0 0 0,-1 0 0 0 0,1 0 0 0 0,-1 0 0 0 0,1 0 0 0 0,0 1 0 0 0,-1-1 0 0 0,1 0 0 0 0,0 0 0 0 0,-1 1 0 0 0,1-1 0 0 0,-1 1 0 0 0,0 0 0 0 0,-1-1 0 0 0,-7 5 0 0 0,9-4-149 0 0,-1-1 1 0 0,1 1-1 0 0,-1 0 0 0 0,0-1 0 0 0,1 1 1 0 0,-1 0-1 0 0,1 0 0 0 0,0-1 1 0 0,-1 1-1 0 0,1 0 0 0 0,0 0 0 0 0,-1 0 1 0 0,1-1-1 0 0,0 1 0 0 0,0 0 1 0 0,0 0-1 0 0,-1 0 0 0 0,1 0 0 0 0,0-1 1 0 0,0 1-1 0 0,0 0 0 0 0,1 0 1 0 0,-1 0-1 0 0,0 0 0 0 0,0 0 0 0 0,0-1 1 0 0,1 1-1 0 0,-1 0 0 0 0,0 0 0 0 0,1 0 1 0 0,-1-1-1 0 0,0 1 0 0 0,1 0 1 0 0,-1-1-1 0 0,1 1 0 0 0,0 0 0 0 0,0 1-224 0 0,17 23-5575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57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5984 0 0,'-28'23'2537'0'0,"24"-20"-1116"0"0,2 1-1235 0 0,-1 1-109 0 0,1-3-93 0 0,1-2-112 0 0,-3 0-761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5528 0 0,'0'0'422'0'0,"-17"6"5429"0"0,7 7 1689 0 0,3 0-3803 0 0,4-5-3408 0 0,0 0 0 0 0,1 0 1 0 0,-1 12-1 0 0,1-8 479 0 0,2 34-182 0 0,-1-41-599 0 0,1 1 1 0 0,1 0 0 0 0,-1-1 0 0 0,1 1 0 0 0,1 6 0 0 0,3 19 7 0 0,-5-31 40 0 0,0 1 1 0 0,0 0-1 0 0,1-1 0 0 0,-1 1 0 0 0,0 0 0 0 0,1-1 1 0 0,-1 1-1 0 0,1-1 0 0 0,-1 1 0 0 0,0-1 0 0 0,1 1 0 0 0,0-1 1 0 0,-1 1-1 0 0,1-1 0 0 0,-1 1 0 0 0,1-1 0 0 0,-1 0 1 0 0,1 1-1 0 0,0-1 0 0 0,1 1 0 0 0,9 3 225 0 0,-4-5-151 0 0,0 0 0 0 0,0 0 0 0 0,0-1 0 0 0,0 0 0 0 0,11-5 0 0 0,2 0 118 0 0,-8 3-101 0 0,0 1-1 0 0,-1 0 1 0 0,1 1-1 0 0,20-1 1 0 0,-26 3-103 0 0,0 0 0 0 0,0 1 0 0 0,0-1 0 0 0,0 1 0 0 0,-1 1 0 0 0,1-1 0 0 0,0 1 0 0 0,-1 0 0 0 0,1 0 0 0 0,-1 0 0 0 0,8 5 0 0 0,-10-4-21 0 0,1 0-1 0 0,-1 0 1 0 0,0 0 0 0 0,0 0-1 0 0,0 1 1 0 0,0 0 0 0 0,0-1 0 0 0,-1 1-1 0 0,0 0 1 0 0,0 0 0 0 0,0 0-1 0 0,0 1 1 0 0,-1-1 0 0 0,1 0-1 0 0,-1 1 1 0 0,0-1 0 0 0,-1 1-1 0 0,1 7 1 0 0,0-3 6 0 0,-1 0-1 0 0,0-1 0 0 0,0 1 1 0 0,-1 0-1 0 0,0 0 1 0 0,-1-1-1 0 0,0 1 0 0 0,-5 14 1 0 0,4-18-28 0 0,0 1 1 0 0,0-1 0 0 0,0 0 0 0 0,-1 0-1 0 0,0 0 1 0 0,0-1 0 0 0,0 1-1 0 0,-1-1 1 0 0,1 0 0 0 0,-1 0 0 0 0,0 0-1 0 0,0-1 1 0 0,0 0 0 0 0,0 0-1 0 0,-10 4 1 0 0,4-3-327 0 0,0 0 0 0 0,-1 0 0 0 0,1-2 0 0 0,-1 1 1 0 0,0-2-1 0 0,1 1 0 0 0,-15-1 0 0 0,3 1-3850 0 0,12-1-5246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5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19 307 6160 0 0,'0'0'556'0'0,"0"0"-459"0"0,0 6-90 0 0,0-5 199 0 0,0 1 0 0 0,0 0-1 0 0,0 0 1 0 0,0 0 0 0 0,0-1 0 0 0,0 1 0 0 0,-1 0-1 0 0,1 0 1 0 0,0-1 0 0 0,-1 1 0 0 0,0 0-1 0 0,1-1 1 0 0,-2 3 0 0 0,1-3 21 0 0,1 1 1 0 0,0-1-1 0 0,-1 0 1 0 0,1 1-1 0 0,0-1 0 0 0,-1 0 1 0 0,1 1-1 0 0,0-1 1 0 0,0 1-1 0 0,0 1 1 0 0,1-2-48 0 0,-1 1 0 0 0,0-1 0 0 0,0 0 0 0 0,0 1 0 0 0,0-1 0 0 0,-1 0 0 0 0,1 1 0 0 0,0-1 0 0 0,-1 0 0 0 0,1 0 0 0 0,-1 1 0 0 0,0 1 1 0 0,-6 9 6497 0 0,9-22-4621 0 0,1-2-1564 0 0,0 0-1 0 0,10-21 1 0 0,7-26 139 0 0,-4 27-421 0 0,48-89 325 0 0,-54 105-485 0 0,0 1-1 0 0,2 1 1 0 0,-1 0-1 0 0,1 0 1 0 0,21-17-1 0 0,-27 28-50 0 0,0 4 0 0 0,-4 1 2 0 0,0 1-1 0 0,-1-1 1 0 0,1 0-1 0 0,0 0 1 0 0,-1 1-1 0 0,0-1 1 0 0,1 1-1 0 0,-1-1 1 0 0,0 1-1 0 0,0 0 1 0 0,-1-1-1 0 0,1 1 1 0 0,0 0-1 0 0,-1 0 1 0 0,0-1-1 0 0,0 1 1 0 0,0 4-1 0 0,0 7 11 0 0,-1 0 0 0 0,-3 17-1 0 0,2-21-9 0 0,-3 22 14 0 0,2 0 0 0 0,2 0 0 0 0,2 50 0 0 0,0-75-16 0 0,0-1 0 0 0,0 0 0 0 0,1 0 0 0 0,-1 0 0 0 0,1 0 0 0 0,1-1 0 0 0,-1 1 0 0 0,1 0 0 0 0,4 6 0 0 0,-7-12 1 0 0,1 1 0 0 0,-1 0 0 0 0,1-1 0 0 0,-1 1 1 0 0,1-1-1 0 0,0 0 0 0 0,-1 1 0 0 0,1-1 0 0 0,-1 1 0 0 0,1-1 0 0 0,0 0 0 0 0,-1 1 0 0 0,1-1 0 0 0,0 0 0 0 0,-1 0 0 0 0,1 1 0 0 0,0-1 1 0 0,0 0-1 0 0,-1 0 0 0 0,1 0 0 0 0,0 0 0 0 0,-1 0 0 0 0,1 0 0 0 0,1 0 0 0 0,0-1 24 0 0,0 1-1 0 0,-1-1 1 0 0,1 0 0 0 0,0 0-1 0 0,-1 1 1 0 0,1-1 0 0 0,0 0-1 0 0,-1-1 1 0 0,3-1-1 0 0,1-2 152 0 0,1-1 0 0 0,-1 0 0 0 0,7-11 0 0 0,29-46-133 0 0,25-37-47 0 0,-59 90-18 0 0,-6 7 54 0 0,1 0-1 0 0,-1 1 0 0 0,1-1 1 0 0,0 1-1 0 0,0-1 1 0 0,0 1-1 0 0,0 0 0 0 0,1 0 1 0 0,-1 0-1 0 0,1 0 0 0 0,-1 0 1 0 0,1 1-1 0 0,-1-1 0 0 0,1 1 1 0 0,4-2-1 0 0,2 0 61 0 0,0 0-166 0 0,0 1 1 0 0,1 0-1 0 0,13-1 1 0 0,-22 3 67 0 0,1 0-1 0 0,0 0 1 0 0,-1 0-1 0 0,1 0 1 0 0,0 0-1 0 0,-1 0 1 0 0,1 1-1 0 0,0-1 1 0 0,-1 0-1 0 0,1 1 1 0 0,-1-1-1 0 0,1 1 1 0 0,-1 0-1 0 0,1-1 1 0 0,-1 1-1 0 0,1 0 1 0 0,-1 0-1 0 0,0 0 1 0 0,1 0-1 0 0,-1 0 1 0 0,0 0-1 0 0,0 0 1 0 0,0 1-1 0 0,0-1 1 0 0,0 0-1 0 0,0 1 1 0 0,1 1-1 0 0,1 8 7 0 0,0 0 0 0 0,0 1 0 0 0,-1 0 0 0 0,-1 0 0 0 0,0 0 0 0 0,0-1 0 0 0,-3 25 0 0 0,2-3 0 0 0,0-30 0 0 0,0 1 0 0 0,0-1 0 0 0,-1 1 0 0 0,1-1 0 0 0,-1 1 0 0 0,1-1 0 0 0,-1 1 0 0 0,0-1 0 0 0,0 0 0 0 0,-1 0 0 0 0,1 1 0 0 0,-1-1 0 0 0,1 0 0 0 0,-1 0 0 0 0,-4 5 0 0 0,3-5-58 0 0,1 0 0 0 0,0 0 0 0 0,0 1-1 0 0,1-1 1 0 0,-1 1 0 0 0,1 0 0 0 0,-1-1 0 0 0,1 1-1 0 0,0 0 1 0 0,1 0 0 0 0,-1 0 0 0 0,1 0 0 0 0,-1-1-1 0 0,1 1 1 0 0,0 0 0 0 0,1 0 0 0 0,-1 0 0 0 0,1 0-1 0 0,1 5 1 0 0,-2-8-578 0 0,14-1-4852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5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 15120 0 0,'0'0'2721'0'0,"15"-5"-1384"0"0,2-4-1012 0 0,-1-1 1 0 0,-1 0-1 0 0,0-1 0 0 0,0-1 1 0 0,-1-1-1 0 0,15-16 0 0 0,-18 15-322 0 0,-1 0 0 0 0,0-1-1 0 0,-1 0 1 0 0,0 0 0 0 0,6-18-1 0 0,-14 31 43 0 0,-1 1-1 0 0,1-1 1 0 0,-1 0-1 0 0,1 0 1 0 0,-1 0-1 0 0,0 0 1 0 0,0 0-1 0 0,0 0 0 0 0,0 0 1 0 0,0 0-1 0 0,0 0 1 0 0,0 0-1 0 0,-1 0 1 0 0,1 0-1 0 0,-1 0 1 0 0,1 0-1 0 0,-1 0 1 0 0,0 1-1 0 0,0-1 0 0 0,0 0 1 0 0,0 0-1 0 0,-2-1 1 0 0,2 1-10 0 0,0 1 1 0 0,0 0-1 0 0,0 0 0 0 0,0 0 1 0 0,0 0-1 0 0,0 0 1 0 0,0 1-1 0 0,-1-1 0 0 0,1 0 1 0 0,0 0-1 0 0,-1 1 1 0 0,1-1-1 0 0,0 1 0 0 0,-1-1 1 0 0,1 1-1 0 0,-1 0 1 0 0,1-1-1 0 0,-1 1 0 0 0,1 0 1 0 0,-1 0-1 0 0,1 0 1 0 0,-1 0-1 0 0,1 1 0 0 0,-1-1 1 0 0,1 0-1 0 0,-1 0 1 0 0,1 1-1 0 0,0-1 0 0 0,-1 1 1 0 0,-1 0-1 0 0,-1 1 99 0 0,1 1-1 0 0,-1-1 0 0 0,1 0 1 0 0,-1 1-1 0 0,1 0 0 0 0,0 0 1 0 0,0 0-1 0 0,0 0 0 0 0,0 1 1 0 0,1-1-1 0 0,-1 1 0 0 0,-2 6 1 0 0,-2 4-58 0 0,1 1 0 0 0,-5 17 0 0 0,4-13-160 0 0,2-3 187 0 0,-1 1 0 0 0,2 0 0 0 0,0 0 0 0 0,-2 30 1 0 0,6-41-59 0 0,-1 1-1 0 0,2-1 1 0 0,-1 1 0 0 0,1-1 0 0 0,0 1 0 0 0,0-1-1 0 0,1 1 1 0 0,0-1 0 0 0,0 0 0 0 0,1 0 0 0 0,-1 0 0 0 0,1 0-1 0 0,1 0 1 0 0,-1-1 0 0 0,7 9 0 0 0,-8-12-83 0 0,0-1-1 0 0,0 1 1 0 0,0 0 0 0 0,1 0-1 0 0,-1-1 1 0 0,0 0 0 0 0,1 1-1 0 0,-1-1 1 0 0,1 0 0 0 0,0 0-1 0 0,-1 0 1 0 0,1-1 0 0 0,0 1-1 0 0,-1 0 1 0 0,1-1 0 0 0,0 0-1 0 0,0 0 1 0 0,0 0 0 0 0,-1 0-1 0 0,1 0 1 0 0,5-1 0 0 0,-2-1-423 0 0,1 1 1 0 0,-1-1-1 0 0,9-3 1 0 0,14-9-6094 0 0,-10 0-965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5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19871 0 0,'0'0'971'0'0,"0"2"-428"0"0,0 7-345 0 0,-2 0 0 0 0,1-1 0 0 0,-4 14 0 0 0,-4 23 1043 0 0,2 41 119 0 0,-7 124 746 0 0,14-169-1965 0 0,1-1 0 0 0,3 0-1 0 0,9 49 1 0 0,20 27-2631 0 0,-32-113 2008 0 0,0 1 1 0 0,1-1-1 0 0,-2 0 1 0 0,1 1-1 0 0,0 0 1 0 0,-1-1-1 0 0,0 1 1 0 0,1-1 0 0 0,-1 1-1 0 0,-1 3 1 0 0,-4 3-1453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5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23039 0 0,'0'0'2315'0'0,"0"-1"-2123"0"0,0 0-140 0 0,0 0-1 0 0,1 0 1 0 0,-1 0 0 0 0,0 0 0 0 0,1 1-1 0 0,-1-1 1 0 0,0 0 0 0 0,1 0 0 0 0,-1 0-1 0 0,1 1 1 0 0,-1-1 0 0 0,1 0 0 0 0,0 0-1 0 0,-1 1 1 0 0,1-1 0 0 0,0 0 0 0 0,-1 1-1 0 0,1-1 1 0 0,0 1 0 0 0,0-1 0 0 0,0 1-1 0 0,-1-1 1 0 0,1 1 0 0 0,0 0 0 0 0,0-1 0 0 0,0 1-1 0 0,0 0 1 0 0,0 0 0 0 0,0 0 0 0 0,0 0-1 0 0,-1 0 1 0 0,3 0 0 0 0,2-1 213 0 0,1-1 27 0 0,44-15 325 0 0,0 3 1 0 0,87-13-1 0 0,-84 19-1309 0 0,-24 4-2149 0 0,0 1-5000 0 0,-13 0-64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8:5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 15520 0 0,'0'0'1407'0'0,"-8"-1"276"0"0,7 1-1540 0 0,0 1 0 0 0,-1-1 1 0 0,1 1-1 0 0,0-1 0 0 0,0 1 0 0 0,-1 0 0 0 0,1-1 1 0 0,0 1-1 0 0,0 0 0 0 0,0 0 0 0 0,0 0 0 0 0,0 0 1 0 0,0 0-1 0 0,0 0 0 0 0,0 0 0 0 0,0 0 0 0 0,0 0 1 0 0,1 0-1 0 0,-1 1 0 0 0,0 1 0 0 0,-2 1-44 0 0,1 0-1 0 0,0 1 1 0 0,1-1-1 0 0,-3 9 1 0 0,0 14 126 0 0,1 0-1 0 0,0 49 1 0 0,11 55 497 0 0,-6-110-701 0 0,2 7 324 0 0,9 38-1 0 0,2 10 399 0 0,-14-67-618 0 0,1-1 0 0 0,0 1 1 0 0,1 0-1 0 0,3 9 0 0 0,-3-12-127 0 0,-1 0 1 0 0,1-1-1 0 0,1 1 0 0 0,-1-1 1 0 0,1 1-1 0 0,0-1 1 0 0,0 0-1 0 0,0-1 0 0 0,1 1 1 0 0,8 6-1 0 0,-12-10 37 0 0,1-1 0 0 0,-1 1-1 0 0,0 0 1 0 0,0-1 0 0 0,1 1 0 0 0,-1-1-1 0 0,0 0 1 0 0,1 1 0 0 0,-1-1 0 0 0,0 0-1 0 0,1 0 1 0 0,-1 0 0 0 0,1 1 0 0 0,-1-2-1 0 0,0 1 1 0 0,1 0 0 0 0,-1 0 0 0 0,0 0-1 0 0,1-1 1 0 0,-1 1 0 0 0,0 0 0 0 0,1-1-1 0 0,-1 0 1 0 0,0 1 0 0 0,0-1 0 0 0,1 0-1 0 0,-1 1 1 0 0,0-1 0 0 0,0 0 0 0 0,0 0-1 0 0,0 0 1 0 0,0 0 0 0 0,0 0 0 0 0,1-2-1 0 0,4-4 169 0 0,-1 0-1 0 0,1-1 0 0 0,7-16 0 0 0,-9 17-176 0 0,11-23 469 0 0,-12 22-347 0 0,0 1-1 0 0,1 0 0 0 0,0 0 1 0 0,0 0-1 0 0,0 1 0 0 0,1 0 0 0 0,0-1 1 0 0,10-9-1 0 0,-14 15-129 0 0,1 0-1 0 0,-1 0 1 0 0,1 0 0 0 0,0 1-1 0 0,-1-1 1 0 0,1 0 0 0 0,0 1-1 0 0,-1-1 1 0 0,1 1 0 0 0,0 0-1 0 0,0-1 1 0 0,-1 1 0 0 0,1 0-1 0 0,0 0 1 0 0,0 0 0 0 0,-1 0-1 0 0,1 1 1 0 0,0-1-1 0 0,0 0 1 0 0,-1 1 0 0 0,1-1-1 0 0,0 1 1 0 0,-1-1 0 0 0,1 1-1 0 0,-1 0 1 0 0,1 0 0 0 0,-1 0-1 0 0,4 2 1 0 0,-2-1-5 0 0,0 1-1 0 0,-1-1 1 0 0,1 1 0 0 0,0 0-1 0 0,-1 0 1 0 0,1 0 0 0 0,-1 0-1 0 0,0 0 1 0 0,0 1 0 0 0,0-1-1 0 0,2 7 1 0 0,-1 4-21 0 0,0 0 1 0 0,-1 0-1 0 0,0 24 0 0 0,-1-8-274 0 0,0-26 278 0 0,-1 1 0 0 0,0-1 0 0 0,0 1 0 0 0,0-1 0 0 0,-1 0 1 0 0,0 1-1 0 0,1-1 0 0 0,-1 0 0 0 0,-4 9 0 0 0,5-13-142 0 0,-1 1 0 0 0,1 0 0 0 0,-1 0-1 0 0,1 0 1 0 0,-1 0 0 0 0,1 0 0 0 0,0 0 0 0 0,-1-1-1 0 0,1 1 1 0 0,0 0 0 0 0,0 0 0 0 0,0 0 0 0 0,0 0 0 0 0,0 0-1 0 0,0 0 1 0 0,0 0 0 0 0,0 0 0 0 0,0 0 0 0 0,0 0-1 0 0,0 0 1 0 0,1 0 0 0 0,-1 0 0 0 0,0 0 0 0 0,1 0-1 0 0,-1 0 1 0 0,1 0 0 0 0,-1-1 0 0 0,1 1 0 0 0,0 1 0 0 0,1-1-155 0 0,-1 0 1 0 0,1-1-1 0 0,-1 1 1 0 0,0-1-1 0 0,1 1 1 0 0,0-1 0 0 0,-1 1-1 0 0,1-1 1 0 0,-1 0-1 0 0,1 0 1 0 0,-1 0 0 0 0,1 0-1 0 0,0 0 1 0 0,-1 0-1 0 0,1 0 1 0 0,-1 0-1 0 0,2-1 1 0 0,8-3-1747 0 0</inkml:trace>
  <inkml:trace contextRef="#ctx0" brushRef="#br0" timeOffset="1">536 438 13272 0 0,'-1'-1'133'0'0,"0"-1"0"0"0,0 1 1 0 0,0-1-1 0 0,0 1 1 0 0,-1-1-1 0 0,1 1 0 0 0,-1 0 1 0 0,1 0-1 0 0,-1-1 0 0 0,1 1 1 0 0,-1 0-1 0 0,0 1 1 0 0,0-1-1 0 0,1 0 0 0 0,-1 0 1 0 0,0 1-1 0 0,0-1 0 0 0,0 1 1 0 0,0-1-1 0 0,0 1 1 0 0,1 0-1 0 0,-1 0 0 0 0,0 0 1 0 0,0 0-1 0 0,0 0 1 0 0,0 0-1 0 0,0 1 0 0 0,0-1 1 0 0,0 1-1 0 0,0-1 0 0 0,1 1 1 0 0,-1 0-1 0 0,0-1 1 0 0,0 1-1 0 0,1 0 0 0 0,-3 2 1 0 0,0-1 145 0 0,1 1 0 0 0,0 0 0 0 0,-1 1 0 0 0,1-1 0 0 0,1 0 0 0 0,-1 1 0 0 0,0-1 0 0 0,1 1-1 0 0,0 0 1 0 0,0 0 0 0 0,0 0 0 0 0,0 0 0 0 0,1 0 0 0 0,-2 9 0 0 0,1-6 46 0 0,1 0 0 0 0,1 0 0 0 0,0 0 0 0 0,0 0-1 0 0,0 0 1 0 0,1 1 0 0 0,1 8 0 0 0,-1-14-241 0 0,-1 0 0 0 0,1 0 0 0 0,-1 0 0 0 0,1 0 1 0 0,-1 0-1 0 0,1-1 0 0 0,0 1 0 0 0,0 0 0 0 0,0 0 0 0 0,0-1 0 0 0,0 1 0 0 0,1-1 1 0 0,-1 1-1 0 0,0-1 0 0 0,1 1 0 0 0,-1-1 0 0 0,1 0 0 0 0,-1 0 0 0 0,1 1 0 0 0,0-1 1 0 0,0-1-1 0 0,-1 1 0 0 0,1 0 0 0 0,0 0 0 0 0,0-1 0 0 0,0 1 0 0 0,0-1 0 0 0,0 1 1 0 0,0-1-1 0 0,3 1 0 0 0,1-2-58 0 0,-1 0 0 0 0,0 1 0 0 0,0-1 0 0 0,0-1 0 0 0,0 1 0 0 0,0-1 0 0 0,0 0 0 0 0,0 0 0 0 0,0 0 0 0 0,-1-1 1 0 0,1 0-1 0 0,5-5 0 0 0,27-23-1206 0 0,-15 8-2656 0 0,-8 9-1206 0 0,-3 1-2669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93 384 4608 0 0,'-29'19'1061'0'0,"22"-13"960"0"0,0 0 0 0 0,0 1-1 0 0,1-1 1 0 0,-7 11-1 0 0,10-13-970 0 0,0 1-1 0 0,0-1 1 0 0,1 1-1 0 0,-1-1 1 0 0,1 1-1 0 0,1 0 1 0 0,-1 0-1 0 0,-1 9 1 0 0,2-11-1061 0 0,1 0 1 0 0,0 0-1 0 0,0 1 0 0 0,0-1 1 0 0,0 0-1 0 0,1 0 0 0 0,-1 0 1 0 0,1 0-1 0 0,1 4 0 0 0,-1-6 28 0 0,-1 0 0 0 0,0 1 0 0 0,1-1 0 0 0,-1 0 0 0 0,0 0 0 0 0,1 0-1 0 0,0 0 1 0 0,-1 0 0 0 0,1-1 0 0 0,0 1 0 0 0,-1 0 0 0 0,1 0 0 0 0,0 0 0 0 0,0 0 0 0 0,-1-1-1 0 0,1 1 1 0 0,0 0 0 0 0,0-1 0 0 0,0 1 0 0 0,0-1 0 0 0,0 1 0 0 0,0-1 0 0 0,0 1 0 0 0,2-1-1 0 0,-2 0 6 0 0,1 0-1 0 0,-1 0 0 0 0,1 0 1 0 0,-1-1-1 0 0,1 1 0 0 0,-1 0 1 0 0,1-1-1 0 0,-1 1 1 0 0,0-1-1 0 0,1 0 0 0 0,-1 1 1 0 0,0-1-1 0 0,1 0 0 0 0,-1 0 1 0 0,2-1-1 0 0,3-4 64 0 0,0 0 0 0 0,0 0 0 0 0,0-1 0 0 0,8-14 1 0 0,1-4-35 0 0,-2-1 1 0 0,-1 0-1 0 0,-1-1 1 0 0,-1 0-1 0 0,11-56 1 0 0,35-140 1625 0 0,-53 205-1329 0 0,-2 14-200 0 0,0-1 0 0 0,0 1 1 0 0,0-1-1 0 0,0 1 0 0 0,1 0 0 0 0,0 0 0 0 0,2-6 0 0 0,-3 10 151 0 0,0 1-179 0 0,1 3-111 0 0,0-1 0 0 0,1 1-1 0 0,-1 0 1 0 0,0 0 0 0 0,-1 0-1 0 0,1 0 1 0 0,-1 0 0 0 0,0 0 0 0 0,0 0-1 0 0,1 9 1 0 0,0 5-16 0 0,-2 23 0 0 0,0-32 13 0 0,-7 140-370 0 0,-1 1 227 0 0,8-131-618 0 0,2-1 1 0 0,6 31-1 0 0,5 5-8477 0 0,-6-30 1302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280 393 3224 0 0,'0'-9'8186'0'0,"-1"4"-7691"0"0,1 3-251 0 0,-1 0 0 0 0,1 0-1 0 0,-1 0 1 0 0,0 0 0 0 0,0 0 0 0 0,0 0 0 0 0,0 0-1 0 0,0 0 1 0 0,0 0 0 0 0,-1 1 0 0 0,1-1 0 0 0,-1 0-1 0 0,1 1 1 0 0,-1-1 0 0 0,1 1 0 0 0,-1-1 0 0 0,0 1-1 0 0,0 0 1 0 0,0 0 0 0 0,0 0 0 0 0,0 0 0 0 0,0 0-1 0 0,0 0 1 0 0,0 1 0 0 0,0-1 0 0 0,-3 0 0 0 0,1 1-130 0 0,0-1 1 0 0,1 1 0 0 0,-1 1 0 0 0,0-1-1 0 0,0 0 1 0 0,1 1 0 0 0,-1 0-1 0 0,0 0 1 0 0,1 0 0 0 0,-1 0 0 0 0,1 0-1 0 0,-1 1 1 0 0,1 0 0 0 0,0 0 0 0 0,-4 2-1 0 0,-8 8 26 0 0,0 0 0 0 0,2 0 0 0 0,0 2 0 0 0,0-1 0 0 0,1 2 0 0 0,1 0-1 0 0,-16 27 1 0 0,18-27-41 0 0,1 0-1 0 0,1 1 1 0 0,0 1-1 0 0,1-1 1 0 0,1 1-1 0 0,1 0 1 0 0,0 0-1 0 0,-1 23 1 0 0,4-30 99 0 0,1 0 1 0 0,0-1 0 0 0,1 1 0 0 0,0 0 0 0 0,0 0-1 0 0,4 12 1 0 0,-4-20-144 0 0,0 1-1 0 0,0 0 0 0 0,0 0 1 0 0,0-1-1 0 0,0 1 1 0 0,0-1-1 0 0,1 1 1 0 0,-1-1-1 0 0,1 1 0 0 0,0-1 1 0 0,0 0-1 0 0,0 0 1 0 0,0 0-1 0 0,0 0 1 0 0,0 0-1 0 0,1-1 0 0 0,-1 1 1 0 0,0-1-1 0 0,1 1 1 0 0,0-1-1 0 0,-1 0 1 0 0,1 0-1 0 0,0 0 0 0 0,-1 0 1 0 0,6 1-1 0 0,-1-2-16 0 0,0 0 0 0 0,0 0 0 0 0,0 0 0 0 0,0-1 0 0 0,1 0 0 0 0,-1 0 0 0 0,0-1 0 0 0,0 1-1 0 0,0-2 1 0 0,-1 1 0 0 0,1-1 0 0 0,-1 0 0 0 0,1 0 0 0 0,-1-1 0 0 0,0 0 0 0 0,6-5 0 0 0,5-5 76 0 0,-2 0 0 0 0,1-1 1 0 0,-2-1-1 0 0,14-19 0 0 0,-20 24-60 0 0,-1 0 0 0 0,0 0 0 0 0,0-1 0 0 0,-1 0 0 0 0,-1 0 0 0 0,0 0 0 0 0,0 0 0 0 0,-2-1 0 0 0,5-22 0 0 0,-8 30 18 0 0,0 1-1 0 0,0-1 1 0 0,-1 0 0 0 0,-1-6-1 0 0,0-9 278 0 0,2 20-277 0 0,0-1-4 0 0,0-3-44 0 0,0 3 29 0 0,-1 1 0 0 0,1-1-49 0 0,0 0-1 0 0,-1 1 0 0 0,1-1 0 0 0,0 0 0 0 0,0 0 1 0 0,0 1-1 0 0,-1-1 0 0 0,1 0 0 0 0,0 0 0 0 0,0 1 0 0 0,0-1 1 0 0,0 0-1 0 0,0 0 0 0 0,0 1 0 0 0,1-1 0 0 0,-1 0 0 0 0,0 0 1 0 0,0 1-1 0 0,0-1 0 0 0,1 0 0 0 0,-1 1 0 0 0,0-1 0 0 0,1 0 1 0 0,-1 1-1 0 0,1-1 0 0 0,0-1 0 0 0,2-4 50 0 0,13-76 364 0 0,2-21-65 0 0,5-110 239 0 0,-23 211-579 0 0,0 0 0 0 0,0 0 0 0 0,1 0-1 0 0,-1 0 1 0 0,0 0 0 0 0,1 0 0 0 0,0-1 0 0 0,-1 1 0 0 0,1 1-1 0 0,0-1 1 0 0,0 0 0 0 0,0 0 0 0 0,0 0 0 0 0,1 0 0 0 0,1-2-1 0 0,-3 4-7 0 0,0-1-1 0 0,1 1 0 0 0,-1 0 0 0 0,0 0 0 0 0,0 0 0 0 0,0 0 0 0 0,0 0 0 0 0,-1 0 0 0 0,1-1 0 0 0,0 1 1 0 0,0 0-1 0 0,0 0 0 0 0,0 0 0 0 0,0 0 0 0 0,0 0 0 0 0,0 0 0 0 0,0-1 0 0 0,0 1 0 0 0,0 0 0 0 0,0 0 1 0 0,0 0-1 0 0,0 0 0 0 0,0 0 0 0 0,-1 0 0 0 0,1 0 0 0 0,0 0 0 0 0,0-1 0 0 0,0 1 0 0 0,0 0 0 0 0,0 0 1 0 0,0 0-1 0 0,0 0 0 0 0,-1 0 0 0 0,1 0 0 0 0,0 0 0 0 0,0 0 0 0 0,0 0 0 0 0,0 0 0 0 0,0 0 0 0 0,-1 0 1 0 0,1 0-1 0 0,0 0 0 0 0,-5 12 0 0 0,0-1 0 0 0,1 2 1 0 0,1-1-1 0 0,-4 24 0 0 0,-2 53-6 0 0,4 119 3 0 0,7-156 0 0 0,15 95 0 0 0,-13-124-1 0 0,1-1 0 0 0,9 26 0 0 0,-11-41 3 0 0,-1 0-1 0 0,1-1 0 0 0,1 0 0 0 0,-1 1 0 0 0,1-1 0 0 0,0 0 0 0 0,0-1 0 0 0,1 1 0 0 0,0-1 1 0 0,0 0-1 0 0,6 5 0 0 0,-10-9-15 0 0,1-1 0 0 0,-1 1 1 0 0,0 0-1 0 0,0-1 0 0 0,1 0 1 0 0,-1 1-1 0 0,0-1 0 0 0,1 0 1 0 0,-1 1-1 0 0,1-1 0 0 0,-1 0 0 0 0,1 0 1 0 0,-1 0-1 0 0,0 0 0 0 0,1 0 1 0 0,-1-1-1 0 0,1 1 0 0 0,-1 0 1 0 0,0-1-1 0 0,1 1 0 0 0,-1-1 0 0 0,0 1 1 0 0,1-1-1 0 0,-1 1 0 0 0,0-1 1 0 0,0 0-1 0 0,0 0 0 0 0,0 0 1 0 0,2-1-1 0 0,3-3-1097 0 0,0-1 0 0 0,0 0 0 0 0,7-10 1 0 0,-11 15 520 0 0,9-12-8344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50 300 9672 0 0,'0'0'748'0'0,"1"-1"-492"0"0,60-61 10311 0 0,-44 40-9866 0 0,-1-1 0 0 0,-1 0 0 0 0,18-41 0 0 0,-31 59-685 0 0,0-1-1 0 0,0 1 0 0 0,-1-1 1 0 0,1 0-1 0 0,-1 1 1 0 0,-1-1-1 0 0,1-8 1 0 0,-1 12-5 0 0,0-1-1 0 0,0 1 1 0 0,0-1 0 0 0,0 1 0 0 0,-1-1 0 0 0,1 1 0 0 0,-1-1 0 0 0,0 1 0 0 0,0-1 0 0 0,1 1 0 0 0,-2 0 0 0 0,1 0 0 0 0,0-1 0 0 0,0 1 0 0 0,-1 0 0 0 0,1 0 0 0 0,-1 0 0 0 0,-3-3 0 0 0,4 4 23 0 0,-1 1-1 0 0,1-1 1 0 0,-1 0-1 0 0,1 1 1 0 0,-1 0-1 0 0,1-1 1 0 0,-1 1-1 0 0,1 0 1 0 0,-1 0-1 0 0,1 0 1 0 0,-1 0-1 0 0,1 0 1 0 0,-1 0-1 0 0,1 0 1 0 0,-1 1-1 0 0,0-1 1 0 0,1 1-1 0 0,0-1 1 0 0,-1 1-1 0 0,1-1 1 0 0,-1 1-1 0 0,1 0 1 0 0,-3 1-1 0 0,-2 2 128 0 0,0-1-1 0 0,1 2 0 0 0,-11 8 1 0 0,1 2 392 0 0,-27 34 1 0 0,36-41-423 0 0,0 0-1 0 0,1 1 1 0 0,0 0-1 0 0,1 0 1 0 0,0 1-1 0 0,-4 13 1 0 0,4-10 53 0 0,-8 40 437 0 0,11-48-581 0 0,0-1-1 0 0,1 1 1 0 0,0 0 0 0 0,0-1 0 0 0,0 1-1 0 0,0 0 1 0 0,1-1 0 0 0,0 1 0 0 0,1 5-1 0 0,-1-9-31 0 0,0 0-1 0 0,-1 1 0 0 0,1-1 0 0 0,0 0 0 0 0,0 0 0 0 0,-1 0 0 0 0,1 0 0 0 0,0 1 0 0 0,0-1 0 0 0,0-1 0 0 0,1 1 0 0 0,-1 0 0 0 0,0 0 0 0 0,0 0 0 0 0,0 0 0 0 0,2 0 0 0 0,1 1-30 0 0,0-1 0 0 0,0 0 0 0 0,0 0 0 0 0,0 0 0 0 0,7 0 0 0 0,2 0-262 0 0,0-1 0 0 0,21-3 0 0 0,-12 0-1264 0 0,-1-2-1 0 0,23-7 1 0 0,-31 8 819 0 0,17-6-1052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152 928 17071 0 0,'0'0'1994'0'0,"-2"-13"1262"0"0,-13-111 938 0 0,12 78-4084 0 0,-16-73 0 0 0,-18-15 153 0 0,-2-11-77 0 0,30 103-125 0 0,-6-62 0 0 0,13 87 6 0 0,2 0-1 0 0,2-32 1 0 0,-1 42-39 0 0,1 0 0 0 0,-1 0-1 0 0,1 0 1 0 0,0 0 0 0 0,1 0-1 0 0,-1 0 1 0 0,1 0 0 0 0,1 1-1 0 0,4-8 1 0 0,-5 11-12 0 0,0-1 0 0 0,0 1 0 0 0,1-1 0 0 0,-1 1-1 0 0,1 0 1 0 0,0 1 0 0 0,-1-1 0 0 0,1 1 0 0 0,1-1 0 0 0,7-2-1 0 0,-9 4-10 0 0,0 0-1 0 0,1 0 0 0 0,-1 0 1 0 0,0 0-1 0 0,1 0 0 0 0,-1 1 0 0 0,1-1 1 0 0,-1 1-1 0 0,1 0 0 0 0,-1 0 0 0 0,1 1 1 0 0,-1-1-1 0 0,1 1 0 0 0,-1 0 1 0 0,4 1-1 0 0,-1 0-12 0 0,0 1 0 0 0,0 1 0 0 0,0-1 0 0 0,-1 1 0 0 0,1 0 0 0 0,-1 0 0 0 0,0 0 0 0 0,-1 1 0 0 0,1 0 0 0 0,-1 0 0 0 0,0 0 0 0 0,0 0 0 0 0,0 1 0 0 0,-1 0 0 0 0,0-1 0 0 0,0 1 0 0 0,0 0 0 0 0,-1 1 0 0 0,2 6 0 0 0,0 4-576 0 0,-1-1 0 0 0,0 1 0 0 0,-2 0 0 0 0,0 0 0 0 0,0 0 0 0 0,-3 22 0 0 0,-1-6-1603 0 0</inkml:trace>
  <inkml:trace contextRef="#ctx0" brushRef="#br0" timeOffset="1">0 533 16128 0 0,'0'0'1241'0'0,"7"-3"417"0"0,12-3 987 0 0,38-8-1 0 0,-35 10-3024 0 0,1 2-1 0 0,0 1 0 0 0,27 1 1 0 0,23 0-3006 0 0,-64 0 3039 0 0,41-3-1595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4608 0 0,'0'0'887'0'0,"-2"15"9916"0"0,-2-3-9407 0 0,2 0-1 0 0,-3 18 1 0 0,-2 14 390 0 0,-35 85-461 0 0,0-1-1426 0 0,39-119-352 0 0,-6 30 1079 0 0,7-12-7252 0 0,2-14-680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21 118 6912 0 0,'0'0'528'0'0,"-21"3"15441"0"0,70 14-14659 0 0,-34-11-712 0 0,24 6 0 0 0,-12-7 7 0 0,37 2 0 0 0,-56-7-555 0 0,98 0 524 0 0,-40-2-268 0 0,-31 1-119 0 0,42-5-1 0 0,-62 4-104 0 0,0-1 0 0 0,0 0 0 0 0,0-2 0 0 0,-1 1-1 0 0,18-9 1 0 0,-31 12-2 0 0,-1 1-68 0 0,0 0-1 0 0,1 0 0 0 0,-1 1 1 0 0,0-1-1 0 0,0 0 1 0 0,0 0-1 0 0,1 0 1 0 0,-1 0-1 0 0,0 0 0 0 0,0 0 1 0 0,0 0-1 0 0,1 0 1 0 0,-1-1-1 0 0,0 1 1 0 0,0 0-1 0 0,0 0 1 0 0,1 0-1 0 0,-1 0 0 0 0,0 0 1 0 0,0 0-1 0 0,0 0 1 0 0,1 0-1 0 0,-1 0 1 0 0,0-1-1 0 0,0 1 0 0 0,0 0 1 0 0,0 0-1 0 0,0 0 1 0 0,1 0-1 0 0,-1 0 1 0 0,0-1-1 0 0,0 1 0 0 0,0 0 1 0 0,0 0-1 0 0,0 0 1 0 0,0-1-1 0 0,0 1 1 0 0,0 0-1 0 0,0 0 1 0 0,1 0-1 0 0,-1-1 0 0 0,0 1 1 0 0,0 0-1 0 0,0 0 1 0 0,0 0-1 0 0,0-1 1 0 0,0 1-1 0 0,-1 0 0 0 0,1 0 1 0 0,0 0-1 0 0,0-1 1 0 0,0 1-1 0 0,0 0 1 0 0,0 0-1 0 0,0 0 0 0 0,0-1 1 0 0,0 1-1 0 0,0 0 1 0 0,0 0-1 0 0,-1 0 1 0 0,1 0-1 0 0,0-1 1 0 0,0 1-1 0 0,0 0 0 0 0,-1 0 1 0 0,-10-11 76 0 0,1 3-69 0 0,0 2 1 0 0,0 0-1 0 0,-1 0 1 0 0,0 1 0 0 0,-23-8-1 0 0,-95-24-19 0 0,69 19 0 0 0,59 18 1 0 0,0 0-1 0 0,1 0 1 0 0,-1 0-1 0 0,0 0 1 0 0,0-1-1 0 0,1 1 1 0 0,-1 0-1 0 0,0 0 1 0 0,1-1-1 0 0,-1 1 1 0 0,0-1-1 0 0,1 1 1 0 0,-1 0-1 0 0,1-1 0 0 0,-1 1 1 0 0,1-1-1 0 0,-1 0 1 0 0,1 1-1 0 0,-1-1 1 0 0,1 1-1 0 0,-1-2 1 0 0,0 1 95 0 0,20 4-184 0 0,46 6-95 0 0,40 7 347 0 0,-99-15-164 0 0,10 3 17 0 0,28 8 0 0 0,-39-11-14 0 0,-1 1 0 0 0,0 0-1 0 0,1 0 1 0 0,-1 1 0 0 0,0-1 0 0 0,0 1-1 0 0,0 0 1 0 0,0 0 0 0 0,-1 1-1 0 0,6 4 1 0 0,-8-6 6 0 0,0-1-1 0 0,-1 1 1 0 0,1 0 0 0 0,0-1 0 0 0,-1 1-1 0 0,1 0 1 0 0,0-1 0 0 0,-1 1-1 0 0,0 0 1 0 0,1 0 0 0 0,-1 0-1 0 0,0-1 1 0 0,0 1 0 0 0,0 0-1 0 0,0 0 1 0 0,-1 0 0 0 0,1-1-1 0 0,0 1 1 0 0,-1 0 0 0 0,1 0-1 0 0,-1-1 1 0 0,0 1 0 0 0,1 0-1 0 0,-1-1 1 0 0,-2 3 0 0 0,-2 6 74 0 0,-2-1 1 0 0,1 0-1 0 0,-9 9 1 0 0,4-6-37 0 0,-2 5 3 0 0,-1-1 0 0 0,-1-1 0 0 0,0 0 0 0 0,-1-1 0 0 0,-30 19 0 0 0,31-27 3 0 0,13-5-61 0 0,0-1 1 0 0,0 1-1 0 0,0-1 1 0 0,0 1 0 0 0,1 0-1 0 0,-1 0 1 0 0,0 0-1 0 0,0 0 1 0 0,-1 1-1 0 0,11-4-5845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41 19351 0 0,'-4'-8'424'0'0,"-1"3"88"0"0,2-3 24 0 0,-2 4 8 0 0,-1 1-440 0 0,-3 1-104 0 0,4-6 0 0 0,-3 5 0 0 0,2 3 0 0 0,-3 3 0 0 0,1 0 0 0 0,3 4-5711 0 0,-2 5-1169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10856 0 0,'0'0'3273'0'0,"2"-13"-1002"0"0,1 8-1314 0 0,24-46 4180 0 0,10-28-2184 0 0,20-93-277 0 0,-52 159-2581 0 0,1-7-582 0 0,-4 49 612 0 0,5 29 0 0 0,-5-40-275 0 0,1 3 125 0 0,1 0-1 0 0,1 0 1 0 0,1 0 0 0 0,0-1-1 0 0,10 20 1 0 0,-14-36 25 0 0,1 0-1 0 0,-1 0 1 0 0,0-1-1 0 0,1 1 1 0 0,0-1-1 0 0,0 0 1 0 0,0 0-1 0 0,0 0 1 0 0,0 0-1 0 0,1 0 1 0 0,5 3 0 0 0,-8-6 2 0 0,0 1 0 0 0,1 0 0 0 0,-1-1 0 0 0,1 1 0 0 0,-1-1 0 0 0,1 1 0 0 0,0-1 0 0 0,-1 0 0 0 0,1 1 0 0 0,-1-1 0 0 0,1 0 0 0 0,0 0 0 0 0,-1 0 0 0 0,1 0 0 0 0,-1-1 0 0 0,1 1 0 0 0,-1 0 0 0 0,1-1 0 0 0,0 1 0 0 0,-1-1 1 0 0,1 1-1 0 0,-1-1 0 0 0,0 0 0 0 0,1 0 0 0 0,-1 0 0 0 0,0 0 0 0 0,1 1 0 0 0,-1-2 0 0 0,0 1 0 0 0,0 0 0 0 0,0 0 0 0 0,0 0 0 0 0,2-3 0 0 0,4-6 331 0 0,-1 0 0 0 0,0-1 0 0 0,0 1 0 0 0,7-22 0 0 0,11-49-70 0 0,-10 31-519 0 0,-7 23 74 0 0,3-8-5177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8288 0 0,'0'0'756'0'0,"9"-17"-164"0"0,-7 12 2060 0 0,-1 4-2220 0 0,-1 1 1 0 0,1-1 0 0 0,0 0 0 0 0,-1 1-1 0 0,1-1 1 0 0,0 0 0 0 0,0 1-1 0 0,0-1 1 0 0,-1 1 0 0 0,1-1 0 0 0,0 1-1 0 0,0-1 1 0 0,0 1 0 0 0,0 0 0 0 0,0-1-1 0 0,0 1 1 0 0,0 0 0 0 0,0 0-1 0 0,0 0 1 0 0,0 0 0 0 0,0 0 0 0 0,0 0-1 0 0,1 0 1 0 0,-1 0-334 0 0,0 1 0 0 0,0 0 0 0 0,0 0 0 0 0,0-1 0 0 0,-1 1 0 0 0,1 0 0 0 0,0 0 0 0 0,0 0 1 0 0,-1 0-1 0 0,1 0 0 0 0,-1 0 0 0 0,1 0 0 0 0,-1 0 0 0 0,1 0 0 0 0,-1 0 0 0 0,0 0 0 0 0,1 0 0 0 0,-1 0 0 0 0,0 0 0 0 0,0 0 0 0 0,0 0 0 0 0,0 1 0 0 0,1 12 189 0 0,-1 0-1 0 0,-1-1 1 0 0,0 1-1 0 0,-1-1 1 0 0,-1 0-1 0 0,-5 20 1 0 0,-2 10-37 0 0,6-27-466 0 0,-5 39 848 0 0,9-50-1062 0 0,-1-1 0 0 0,1 1 0 0 0,0 0 0 0 0,1 0 0 0 0,-1 0 0 0 0,1 0 0 0 0,0-1 1 0 0,3 10-1 0 0</inkml:trace>
  <inkml:trace contextRef="#ctx0" brushRef="#br0" timeOffset="1">9 0 15664 0 0,'0'0'1719'0'0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4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12440 0 0,'0'0'957'0'0,"2"9"-346"0"0,-1 62 6608 0 0,1 1-3694 0 0,-1 164-1687 0 0,-1-198-1779 0 0,2-1-1 0 0,2 0 1 0 0,9 45 0 0 0,-11-76-342 0 0,-1-1 0 0 0,1 0 0 0 0,-1 1 1 0 0,5 7-1 0 0,2 2-4302 0 0,-6-10 1677 0 0,2 7-4818 0 0</inkml:trace>
  <inkml:trace contextRef="#ctx0" brushRef="#br0" timeOffset="1">1 476 19983 0 0,'0'0'1811'0'0,"8"0"-1454"0"0,9-3 219 0 0,-1-1 0 0 0,1-1 0 0 0,24-10 0 0 0,9-3 282 0 0,39-12-2169 0 0,-73 26-682 0 0,-3-2-3371 0 0,-1-2-1817 0 0</inkml:trace>
  <inkml:trace contextRef="#ctx0" brushRef="#br0" timeOffset="2">473 447 16959 0 0,'0'0'376'0'0,"0"9"72"0"0,-5 4 24 0 0,2 2 0 0 0,1-2-376 0 0,-1 5-96 0 0,0-4 0 0 0,1 4 0 0 0,-5-4 264 0 0,4 2 40 0 0,1-4 8 0 0,-4 6 0 0 0,1-3-784 0 0,2-5-152 0 0,6-1-32 0 0,-3-1-8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53 20591 0 0,'-7'-15'448'0'0,"4"10"664"0"0,1 0-536 0 0,-1-2-456 0 0,0 2-120 0 0,1 0 0 0 0,2 0 152 0 0,-3 0 328 0 0,6 12-4256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49 10592 0 0,'-16'10'362'0'0,"12"-8"544"0"0,0 1 0 0 0,0-1-1 0 0,0 1 1 0 0,1 0 0 0 0,-1 0 0 0 0,1 0-1 0 0,-1 0 1 0 0,1 1 0 0 0,0 0-1 0 0,1-1 1 0 0,-1 1 0 0 0,-3 7 0 0 0,5-7-494 0 0,-1 0 0 0 0,1 1 0 0 0,0 0 1 0 0,0-1-1 0 0,1 1 0 0 0,-1-1 0 0 0,1 1 0 0 0,0 4 1 0 0,0-7-378 0 0,0-1 0 0 0,0 0 0 0 0,0 0 0 0 0,1 1 0 0 0,-1-1 1 0 0,0 0-1 0 0,0 0 0 0 0,1 0 0 0 0,-1 0 0 0 0,0 1 0 0 0,1-1 1 0 0,-1 0-1 0 0,1 0 0 0 0,0 0 0 0 0,-1 0 0 0 0,1 0 0 0 0,0 0 1 0 0,0 0-1 0 0,-1 0 0 0 0,1 0 0 0 0,0-1 0 0 0,0 1 0 0 0,0 0 1 0 0,0 0-1 0 0,0-1 0 0 0,0 1 0 0 0,0-1 0 0 0,0 1 0 0 0,1-1 1 0 0,-1 1-1 0 0,0-1 0 0 0,0 0 0 0 0,0 1 0 0 0,1-1 0 0 0,0 0 0 0 0,0 0-2 0 0,-1 0-1 0 0,1-1 0 0 0,-1 1 0 0 0,1 0 0 0 0,-1-1 0 0 0,1 0 0 0 0,-1 1 0 0 0,0-1 0 0 0,1 0 0 0 0,-1 1 0 0 0,0-1 0 0 0,1 0 0 0 0,-1 0 0 0 0,0 0 0 0 0,0 0 0 0 0,0 0 0 0 0,1-2 0 0 0,19-26 437 0 0,-11 13-364 0 0,-5 8-70 0 0,0 0 0 0 0,-1 0-1 0 0,0-1 1 0 0,0 1 0 0 0,2-10-1 0 0,-3 7-136 0 0,1 1 0 0 0,0 0-1 0 0,8-12 1 0 0,-10 19-335 0 0,4-6 446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29:0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17103 0 0,'0'0'5579'0'0,"6"-6"-4144"0"0,4-6-621 0 0,1 0 0 0 0,-1 0 0 0 0,-1-1 0 0 0,10-17 0 0 0,0-1-275 0 0,-7 8-155 0 0,-11 19-285 0 0,1 0-1 0 0,0 0 1 0 0,0 0-1 0 0,1 1 0 0 0,-1-1 1 0 0,5-5-1 0 0,-7 9-94 0 0,0 0 0 0 0,1 0-1 0 0,-1 0 1 0 0,0-1 0 0 0,0 1 0 0 0,1 0-1 0 0,-1 0 1 0 0,0 0 0 0 0,1 0 0 0 0,-1 0 0 0 0,0 0-1 0 0,1-1 1 0 0,-1 1 0 0 0,0 0 0 0 0,1 0-1 0 0,-1 0 1 0 0,0 0 0 0 0,1 0 0 0 0,-1 0-1 0 0,0 0 1 0 0,1 0 0 0 0,-1 1 0 0 0,0-1 0 0 0,1 0-1 0 0,-1 0 1 0 0,0 0 0 0 0,0 0 0 0 0,1 0-1 0 0,-1 0 1 0 0,0 1 0 0 0,1-1 0 0 0,-1 0-1 0 0,0 0 1 0 0,0 0 0 0 0,1 1 0 0 0,-1-1 0 0 0,0 0-1 0 0,0 0 1 0 0,0 1 0 0 0,1-1 0 0 0,-1 1-1 0 0,7 11 108 0 0,-7-12-108 0 0,11 26 34 0 0,-10-22-28 0 0,0 0-1 0 0,1 0 0 0 0,-1-1 0 0 0,1 1 1 0 0,0 0-1 0 0,0-1 0 0 0,0 1 0 0 0,1-1 1 0 0,-1 0-1 0 0,4 3 0 0 0,-3-2 35 0 0,1-1 0 0 0,0 0 0 0 0,0 0 1 0 0,0 0-1 0 0,0 0 0 0 0,9 3 0 0 0,-11-5-26 0 0,0-1-1 0 0,0 1 0 0 0,-1-1 1 0 0,1 0-1 0 0,0 1 1 0 0,0-1-1 0 0,0 0 1 0 0,0 0-1 0 0,0 0 1 0 0,0 0-1 0 0,0-1 1 0 0,0 1-1 0 0,0-1 1 0 0,0 1-1 0 0,0-1 1 0 0,0 1-1 0 0,0-1 1 0 0,0 0-1 0 0,-1 0 1 0 0,3-1-1 0 0,-3 0 6 0 0,1 1 0 0 0,-1 0 0 0 0,0-1 0 0 0,1 1 0 0 0,-1-1 0 0 0,0 1 0 0 0,0-1 0 0 0,0 1 0 0 0,1-4 0 0 0,8-10 94 0 0,-6 10-133 0 0,0 0-1 0 0,0 0 0 0 0,-1 0 1 0 0,0-1-1 0 0,0 0 1 0 0,0 0-1 0 0,0 1 1 0 0,-1-1-1 0 0,0-1 1 0 0,0 1-1 0 0,-1 0 1 0 0,0 0-1 0 0,1-7 1 0 0,-2 10-106 0 0,0 1 0 0 0,1 0 1 0 0,-1-1-1 0 0,1 1 1 0 0,-1 0-1 0 0,1-1 0 0 0,0 1 1 0 0,2-3-1 0 0,-2 3-215 0 0,0-1 0 0 0,0 1 1 0 0,0 0-1 0 0,-1 0 0 0 0,1 0 0 0 0,-1-1 0 0 0,1 1 1 0 0,-1-4-1 0 0,1-1-1098 0 0,2 2-11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1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90 2304 0 0,'0'0'101'0'0,"0"-20"1433"0"0,0-15 1899 0 0,-9 1 5233 0 0,7 53-7983 0 0,-1 4 147 0 0,53 466 2594 0 0,-41-389-2536 0 0,-4-77-689 0 0,-4-19-180 0 0,0-1-1 0 0,0 1 1 0 0,0 0-1 0 0,0 0 1 0 0,-1 0-1 0 0,0 7 0 0 0,0-7 17 0 0,-1-2-32 0 0,1-1 0 0 0,0 0 0 0 0,0 0 0 0 0,0 0 0 0 0,0 0 0 0 0,0 0 0 0 0,0 1 0 0 0,0-1 0 0 0,0 0 0 0 0,0 0-1 0 0,0 0 1 0 0,1 0 0 0 0,-1 0 0 0 0,0 0 0 0 0,1 1 0 0 0,-1-1 0 0 0,1 0 0 0 0,0 1 0 0 0,0-1 96 0 0,-2-1-458 0 0,1 0 340 0 0,0 0 0 0 0,0 0 0 0 0,0 0 1 0 0,0 0-1 0 0,0 0 0 0 0,0 1 0 0 0,0-1 1 0 0,0 0-1 0 0,-1 0 0 0 0,1 0 0 0 0,0 0 1 0 0,0 0-1 0 0,0 0 0 0 0,0 0 0 0 0,0-1 1 0 0,0 1-1 0 0,0 0 0 0 0,-1 0 0 0 0,1 0 1 0 0,0 0-1 0 0,0 0 0 0 0,0 0 1 0 0,0 0-1 0 0,0 0 0 0 0,0 0 0 0 0,0 0 1 0 0,0 0-1 0 0,0 0 0 0 0,-1 0 0 0 0,1 0 1 0 0,0 0-1 0 0,0-1 0 0 0,0 1 0 0 0,0 0 1 0 0,0 0-1 0 0,0 0 0 0 0,0 0 0 0 0,0 0 1 0 0,0 0-1 0 0,0 0 0 0 0,0 0 0 0 0,0-1 1 0 0,0 1-1 0 0,0 0 0 0 0,0 0 0 0 0,0 0 1 0 0,0 0-1 0 0,0 0 0 0 0,-4-6-910 0 0,-11-22-5015 0 0,13 21 4338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2760 0 0,'0'0'10142'0'0,"4"-8"-8750"0"0,-2 6-1242 0 0,0 1 0 0 0,0 0 0 0 0,0 0 0 0 0,0 0 0 0 0,0 0 0 0 0,0 0 0 0 0,1 0 0 0 0,-1 0 0 0 0,0 1 0 0 0,1-1-1 0 0,-1 1 1 0 0,1 0 0 0 0,-1 0 0 0 0,3 0 0 0 0,39 5 1525 0 0,-37-4-1505 0 0,0 1 0 0 0,0-2 0 0 0,0 1 0 0 0,1-1 0 0 0,10 0 0 0 0,42-10 509 0 0,35-7-169 0 0,-89 16-475 0 0,18-6 118 0 0,-23 6 235 0 0,-1 24 550 0 0,-8 91-830 0 0,5-42-99 0 0,2-20 87 0 0,3 0-1 0 0,9 66 1 0 0,-9-108-98 0 0,12 67 130 0 0,-3-24 152 0 0,-7-37-96 0 0,0-1 0 0 0,11 27 0 0 0,12 22 823 0 0,-27-63-862 0 0,-6 10 487 0 0,-7-4-215 0 0,11-6-368 0 0,0 1-1 0 0,0-1 0 0 0,-1 0 0 0 0,1 0 0 0 0,0 0 0 0 0,0 0 0 0 0,0 0 1 0 0,-1-1-1 0 0,-2 1 0 0 0,-15 0 2 0 0,0 0 0 0 0,0-2 1 0 0,1 0-1 0 0,-1-1 0 0 0,1-1 0 0 0,-1-1 0 0 0,1-1 1 0 0,-24-9-1 0 0,1 2-3489 0 0,36 9 1647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1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3224 0 0,'5'-13'288'0'0,"-3"4"132"0"0,-1 1 0 0 0,0-1 0 0 0,-1 1 0 0 0,0-1 0 0 0,0 1 0 0 0,-4-17 1 0 0,4 21 18 0 0,-1-12 692 0 0,0 0 0 0 0,2-18 0 0 0,0-1 5430 0 0,0 39-6443 0 0,-1-1 0 0 0,1 0-1 0 0,-1 0 1 0 0,1 1 0 0 0,2 4-1 0 0,2 9 33 0 0,7 56 241 0 0,4 139-1 0 0,-16 67-71 0 0,-1-260-278 0 0,-8 122 206 0 0,6-69-1040 0 0,3-54-4235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9648 0 0,'0'0'438'0'0,"7"-16"164"0"0,-7 15-471 0 0,0 0 0 0 0,0 0 0 0 0,0 0 0 0 0,1 0 0 0 0,-1 0-1 0 0,0-1 1 0 0,1 1 0 0 0,-1 0 0 0 0,1 0 0 0 0,-1 0 0 0 0,2-1 0 0 0,-2 1 47 0 0,1 0 0 0 0,0 0-1 0 0,-1 0 1 0 0,1 0 0 0 0,-1 0-1 0 0,1-1 1 0 0,-1 1 0 0 0,0 0-1 0 0,1 0 1 0 0,-1 0 0 0 0,0-2 0 0 0,0 2 4 0 0,0-1 1 0 0,1 1-1 0 0,-1 0 1 0 0,0 0 0 0 0,0 0-1 0 0,1-1 1 0 0,-1 1 0 0 0,1 0-1 0 0,-1 0 1 0 0,1 0-1 0 0,0 0 1 0 0,0-1 0 0 0,0 1 39 0 0,-1 0 0 0 0,1 0 1 0 0,0 0-1 0 0,-1 1 0 0 0,0-1 1 0 0,1 0-1 0 0,-1 0 1 0 0,1 0-1 0 0,-1 0 0 0 0,0 0 1 0 0,1-2-1 0 0,-1 3-150 0 0,0-1 0 0 0,0 1-1 0 0,0 0 1 0 0,0-1 0 0 0,0 1 0 0 0,0 0-1 0 0,1-1 1 0 0,-1 1 0 0 0,0 0-1 0 0,0 0 1 0 0,0-1 0 0 0,1 1 0 0 0,-1 0-1 0 0,0 0 1 0 0,0 0 0 0 0,1-1 0 0 0,-1 1-1 0 0,0 0 1 0 0,0 0 0 0 0,1 0 0 0 0,-1 0-1 0 0,0-1 1 0 0,1 1 0 0 0,-1 0 0 0 0,0 0-1 0 0,1 0 1 0 0,-1 0 0 0 0,0 0 0 0 0,1 0-1 0 0,-1 0 1 0 0,0 0 0 0 0,1 0-1 0 0,-1 0 1 0 0,0 0 0 0 0,1 0 0 0 0,-1 0-1 0 0,0 0 1 0 0,1 1 0 0 0,11 3 822 0 0,-8 4-796 0 0,0 1 0 0 0,-1-1 0 0 0,0 1 0 0 0,0-1 0 0 0,-1 1 0 0 0,0 0 0 0 0,1 14 0 0 0,1 4 54 0 0,0-1 94 0 0,-2-1 0 0 0,-2 48 1 0 0,0-35 127 0 0,-1-32-260 0 0,1 0 0 0 0,-1 0 0 0 0,0 0 0 0 0,0-1-1 0 0,-1 1 1 0 0,0 0 0 0 0,-3 8 0 0 0,3-13 1086 0 0,4-5-775 0 0,0-1-293 0 0,1-1 0 0 0,-1 0-1 0 0,1 1 1 0 0,-2-1 0 0 0,1 0 0 0 0,-1 0-1 0 0,2-10 1 0 0,4-20 206 0 0,1 15-130 0 0,0-1 0 0 0,1 1 0 0 0,17-28 0 0 0,-15 32-143 0 0,0 0 1 0 0,2 1-1 0 0,0 0 0 0 0,0 1 1 0 0,18-15-1 0 0,-30 29-86 0 0,0 0 1 0 0,0 0-1 0 0,0 0 0 0 0,0 1 1 0 0,1-1-1 0 0,-1 1 0 0 0,0-1 1 0 0,0 0-1 0 0,0 1 1 0 0,0 0-1 0 0,1-1 0 0 0,-1 1 1 0 0,0 0-1 0 0,0 0 0 0 0,1 0 1 0 0,-1 0-1 0 0,0 0 0 0 0,0 0 1 0 0,1 0-1 0 0,1 0 0 0 0,-1 1-61 0 0,0 0-1 0 0,0 0 0 0 0,1 0 0 0 0,-1 0 1 0 0,0 0-1 0 0,0 0 0 0 0,0 0 1 0 0,-1 1-1 0 0,1-1 0 0 0,2 3 0 0 0,2 2-586 0 0,-1 0-1 0 0,-1 0 1 0 0,1 1-1 0 0,-1-1 1 0 0,6 13-1 0 0,-7-11-391 0 0,1-1-1 0 0,-1 1 1 0 0,-1 0 0 0 0,4 14-1 0 0,-4-3-1030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1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15 200 3224 0 0,'-3'-18'2165'0'0,"3"16"-1645"0"0,0 1 0 0 0,0 0 0 0 0,1 0 0 0 0,-1 0 0 0 0,0 0 0 0 0,0 0 0 0 0,1 0 0 0 0,-1 0 0 0 0,1-1 0 0 0,-1 1 0 0 0,2-1 0 0 0,10-10 1942 0 0,-6 8-2454 0 0,0 1 0 0 0,1 0 0 0 0,7-3-1 0 0,1 0 751 0 0,-12 5-687 0 0,1 0 1 0 0,-1 0 0 0 0,1 0 0 0 0,0 0 0 0 0,-1 1 0 0 0,7-1 0 0 0,14-2 209 0 0,76-34 1214 0 0,-27 10-1153 0 0,6-2 156 0 0,-12 7-63 0 0,-56 16-345 0 0,-6 3 405 0 0,-4 13-195 0 0,-2-4-190 0 0,0 1-1 0 0,-1-1 0 0 0,-3 9 0 0 0,-3 14 222 0 0,0 30 201 0 0,0 82 0 0 0,8-137-509 0 0,7 187 745 0 0,-4-168-717 0 0,0-1 1 0 0,2 0 0 0 0,0 0-1 0 0,2-1 1 0 0,0 1 0 0 0,15 28-1 0 0,-9-23-28 0 0,-6-13 3 0 0,15 24 0 0 0,-13-24 41 0 0,0 0-1 0 0,9 23 1 0 0,-17-37-57 0 0,-1 1 1 0 0,0 0-1 0 0,0 0 1 0 0,1 0-1 0 0,-1-1 1 0 0,0 1-1 0 0,0 0 0 0 0,0 0 1 0 0,0 0-1 0 0,0-1 1 0 0,0 1-1 0 0,0 0 0 0 0,0 0 1 0 0,0 0-1 0 0,-1 0 1 0 0,1-1-1 0 0,0 1 1 0 0,0 0-1 0 0,-1 0 0 0 0,1-1 1 0 0,-1 2-1 0 0,0 0 19 0 0,0-1 1 0 0,-1 1-1 0 0,1-1 0 0 0,-1 0 0 0 0,1 1 1 0 0,-1-1-1 0 0,1 0 0 0 0,-1 0 0 0 0,-1 1 0 0 0,-6 2 121 0 0,1-1 0 0 0,-1 0 1 0 0,-9 3-1 0 0,14-5-91 0 0,-86 24 457 0 0,-1-4 0 0 0,-158 16 0 0 0,241-37-647 0 0,0 0-1 0 0,-1 0 0 0 0,1 0 1 0 0,0-1-1 0 0,0-1 1 0 0,-8-2-1 0 0,5 1-439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1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7542 41 2304 0 0,'-3'-7'-585'0'0,"2"6"948"0"0,1 0 1 0 0,0 0-1 0 0,-1-1 1 0 0,1 1 0 0 0,-1 0-1 0 0,1 0 1 0 0,-1 0 0 0 0,1 0-1 0 0,-1 0 1 0 0,0 0-1 0 0,0 0 1 0 0,1 0 0 0 0,-1 0-1 0 0,0 1 1 0 0,0-1-1 0 0,0 0 1 0 0,0 0 0 0 0,0 1-1 0 0,0-1 1 0 0,0 1 0 0 0,0-1-1 0 0,0 0 1 0 0,0 1-1 0 0,-3-1 1 0 0,4 1-253 0 0,0 0 0 0 0,-1 0 1 0 0,1 0-1 0 0,0 0 0 0 0,-1 0 0 0 0,1 0 0 0 0,0-1 0 0 0,-1 1 1 0 0,1 0-1 0 0,0 0 0 0 0,-1 0 0 0 0,1-1 0 0 0,0 1 1 0 0,-1 0-1 0 0,1 0 0 0 0,0-1 0 0 0,0 1 0 0 0,-1 0 0 0 0,1 0 1 0 0,0-1-1 0 0,0 1 0 0 0,-1 0 0 0 0,1-1 0 0 0,0 1 0 0 0,0 0 1 0 0,0-1-1 0 0,0 1 14 0 0,0-1 1 0 0,0 1-1 0 0,-1 0 0 0 0,1 0 1 0 0,0-1-1 0 0,0 1 0 0 0,0 0 1 0 0,0 0-1 0 0,0-1 0 0 0,0 1 1 0 0,-1 0-1 0 0,1 0 0 0 0,0 0 1 0 0,0-1-1 0 0,0 1 0 0 0,0 0 1 0 0,-1 0-1 0 0,1 0 0 0 0,0 0 1 0 0,0-1-1 0 0,-1 1 0 0 0,1 0 1 0 0,0 0-1 0 0,0 0 1 0 0,-1 0-1 0 0,1 0 0 0 0,0 0 1 0 0,0 0-1 0 0,-1 0 0 0 0,1 0 1 0 0,0 0-1 0 0,0 0 0 0 0,-1 0 1 0 0,1 0-1 0 0,0 0 0 0 0,0 0 1 0 0,-1 0-1 0 0,1 0 0 0 0,0 0 1 0 0,-1 0-1 0 0,0 1 115 0 0,1 2-136 0 0,-1 1 0 0 0,1-1-1 0 0,-1 1 1 0 0,0-1 0 0 0,0 0 0 0 0,0 1 0 0 0,-3 2-1 0 0,-4 16-24 0 0,4 1-11 0 0,1 0-1 0 0,0 42 1 0 0,0 10-75 0 0,1-48 7 0 0,2-19 0 0 0,-1 0 0 0 0,0 1 0 0 0,0-1 0 0 0,-1 0 0 0 0,-3 11 0 0 0,3-11 4 0 0,0-1-1 0 0,1 1 1 0 0,-2 12-1 0 0,-1 7 153 0 0,-2 2 107 0 0,-1-1 0 0 0,-1 0 0 0 0,-13 28 0 0 0,6-20 69 0 0,9-21-233 0 0,-1 0 0 0 0,0 0-1 0 0,-1 0 1 0 0,-10 14 0 0 0,-3-6 4 0 0,0 0-1 0 0,-43 35 1 0 0,-16 16 3 0 0,-20 28 16 0 0,58-61 62 0 0,-78 56 0 0 0,9-33 99 0 0,79-47-132 0 0,0 1 0 0 0,-33 26 0 0 0,-75 62-25 0 0,76-59-180 0 0,-80 43-1 0 0,-76 25 190 0 0,173-92-164 0 0,-77 35-18 0 0,56-28 226 0 0,-23 8-34 0 0,10-6-145 0 0,-27 9 0 0 0,79-31 5 0 0,-472 138 606 0 0,285-90-260 0 0,84-24-162 0 0,34-8 45 0 0,-137 19 0 0 0,70-28-274 0 0,-90 11 599 0 0,106-11-387 0 0,-82 13 81 0 0,24 3-253 0 0,109-19 0 0 0,-141 27 0 0 0,84-17 0 0 0,-81 17 0 0 0,65-4 0 0 0,9-2 0 0 0,19 4 102 0 0,-85 18 100 0 0,86-24 15 0 0,19-4-42 0 0,-93 21-59 0 0,-78 16 85 0 0,165-41-111 0 0,-99 14 87 0 0,-50-3 15 0 0,7 3 352 0 0,252-35-544 0 0,1 0 0 0 0,-23 9 0 0 0,8-3 0 0 0,20-6 0 0 0,-1 1 0 0 0,1 1 0 0 0,-20 11 0 0 0,30-16 0 0 0,-1 1 1 0 0,1-1-1 0 0,-1 1 0 0 0,1-1 0 0 0,-6 1 1 0 0,-17 6-19 0 0,25-7-222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1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8952 0 0,'0'0'4624'0'0,"-15"9"-3504"0"0,8-3-793 0 0,1 0 1 0 0,0 0-1 0 0,0 1 1 0 0,1 0 0 0 0,-1 1-1 0 0,1-1 1 0 0,1 1 0 0 0,0 0-1 0 0,0 0 1 0 0,-4 13-1 0 0,-1 10-141 0 0,1 2-1 0 0,-5 48 0 0 0,12-77-166 0 0,-1 26 155 0 0,2 41 1 0 0,1-45-94 0 0,8 66 270 0 0,-5-63-253 0 0,2 0 0 0 0,1 0 0 0 0,1-1 0 0 0,1 0-1 0 0,17 36 1 0 0,35 39 73 0 0,-3-25-88 0 0,-19-28-20 0 0,28 34 72 0 0,-28-36-78 0 0,-8-13 31 0 0,36 33 0 0 0,21 22 152 0 0,-52-46-140 0 0,-21-24-60 0 0,0-1 0 0 0,2 0 0 0 0,30 26 0 0 0,-4-12 56 0 0,1-2-1 0 0,86 46 1 0 0,-93-60 27 0 0,0-2 1 0 0,1-2-1 0 0,53 11 0 0 0,222 70 387 0 0,-204-59-442 0 0,2-4 1 0 0,1-5 0 0 0,229 22-1 0 0,6-45 16 0 0,-254-10-42 0 0,157-32 0 0 0,88-40 7 0 0,-178 41-34 0 0,93-4-16 0 0,-104 21 13 0 0,99-11 63 0 0,-45 7-33 0 0,-129 15-7 0 0,74-13 85 0 0,-132 20-75 0 0,-10 2-19 0 0,0 0 0 0 0,0 0 1 0 0,0 0-1 0 0,0-1 1 0 0,-1 0-1 0 0,9-4 0 0 0,-11 3 1045 0 0,-3 1-1012 0 0,0 1 0 0 0,-1 0 1 0 0,1-1-1 0 0,-1 1 0 0 0,1 0 0 0 0,-1-1 1 0 0,1 1-1 0 0,-1 0 0 0 0,0-1 0 0 0,0 1 1 0 0,0 0-1 0 0,0 0 0 0 0,1 0 0 0 0,-1 0 1 0 0,-1 0-1 0 0,1 0 0 0 0,-1-1 0 0 0,-24-15 251 0 0,18 12-229 0 0,-17-10 85 0 0,-51-23 0 0 0,47 27 202 0 0,15 6-270 0 0,-27-13-1 0 0,35 14-242 0 0,3 1 99 0 0,12-5-96 0 0,-9 8 138 0 0,2-1-4 0 0,0 0 0 0 0,0 0 0 0 0,1 0 0 0 0,-1 1 0 0 0,0-1 1 0 0,1 1-1 0 0,-1 0 0 0 0,0-1 0 0 0,1 1 0 0 0,-1 0 0 0 0,1 1 1 0 0,-1-1-1 0 0,0 0 0 0 0,5 2 0 0 0,13 0-24 0 0,171 1-32 0 0,-190-3 64 0 0,1 0 1 0 0,1 0 0 0 0,-1 0 0 0 0,1 1 0 0 0,-1-1 0 0 0,1 1 0 0 0,-1-1 0 0 0,0 1 0 0 0,1 0 0 0 0,-1 0 0 0 0,3 1 0 0 0,-4-2 5 0 0,-1 1 0 0 0,1-1-1 0 0,-1 1 1 0 0,0-1 0 0 0,1 0 0 0 0,-1 1 0 0 0,0-1 0 0 0,1 1 0 0 0,-1-1-1 0 0,0 1 1 0 0,1-1 0 0 0,-1 1 0 0 0,0-1 0 0 0,0 1 0 0 0,1-1 0 0 0,-1 1-1 0 0,0 0 1 0 0,0-1 0 0 0,0 1 0 0 0,0-1 0 0 0,0 1 0 0 0,0-1-1 0 0,0 1 1 0 0,0 0 0 0 0,-2 14 137 0 0,0-7-57 0 0,-1-1-1 0 0,-1 1 1 0 0,1-1-1 0 0,-1 0 1 0 0,0 0-1 0 0,-1 0 1 0 0,1 0-1 0 0,-10 9 0 0 0,-5 3 97 0 0,-27 21-1 0 0,13-13-104 0 0,-15 8-437 0 0,48-35 268 0 0,0 0 0 0 0,-1 1 0 0 0,1-1 0 0 0,0 0 0 0 0,0 1 0 0 0,0-1 0 0 0,-1 0 0 0 0,1 1 0 0 0,0-1 0 0 0,0 0-1 0 0,0 1 1 0 0,0-1 0 0 0,0 1 0 0 0,0-1 0 0 0,0 0 0 0 0,0 1 0 0 0,0-1 0 0 0,0 1 0 0 0,0-1 0 0 0,0 0-1 0 0,0 1 1 0 0,0-1 0 0 0,0 0 0 0 0,0 1 0 0 0,0-1 0 0 0,1 1 0 0 0,-1-1 0 0 0,0 0 0 0 0,0 1 0 0 0,0-1-1 0 0,1 0 1 0 0,-1 1 0 0 0,0-1 0 0 0,0 0 0 0 0,1 0 0 0 0,-1 1 0 0 0,0-1 0 0 0,1 0 0 0 0,-1 0 0 0 0,1 1-1 0 0,17 10-3449 0 0,-8-9 1391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4 372 6912 0 0,'0'0'13343'0'0,"-3"-16"-11855"0"0,5-5-1131 0 0,0 0 0 0 0,2 1 0 0 0,0-1-1 0 0,12-32 1 0 0,24-68 901 0 0,2 28-453 0 0,-42 93-804 0 0,0 0 0 0 0,0 0 0 0 0,0 0 0 0 0,0 0 0 0 0,0 0 1 0 0,0 0-1 0 0,0 0 0 0 0,1 0 0 0 0,-1 0 0 0 0,0 0 0 0 0,0 0 0 0 0,0-1 0 0 0,0 1 0 0 0,0 0 1 0 0,0 0-1 0 0,0 0 0 0 0,0 0 0 0 0,0 0 0 0 0,0 0 0 0 0,1 0 0 0 0,-1 0 0 0 0,0 0 0 0 0,0 0 1 0 0,0 0-1 0 0,0 0 0 0 0,0 0 0 0 0,0 0 0 0 0,0 0 0 0 0,0 0 0 0 0,0 0 0 0 0,1 0 0 0 0,-1 0 1 0 0,0 0-1 0 0,0 0 0 0 0,0 0 0 0 0,0 0 0 0 0,0 0 0 0 0,0 1 0 0 0,0-1 0 0 0,0 0 0 0 0,0 0 1 0 0,0 0-1 0 0,0 0 0 0 0,1 0 0 0 0,-1 0 0 0 0,0 0 0 0 0,0 0 0 0 0,0 0 0 0 0,0 0 0 0 0,0 0 1 0 0,0 0-1 0 0,0 1 0 0 0,0-1 0 0 0,0 0 0 0 0,0 0 0 0 0,0 0 0 0 0,0 0 0 0 0,0 0 0 0 0,0 0 1 0 0,0 0-1 0 0,0 1 0 0 0,5 10 96 0 0,-1 17 26 0 0,-18 71-198 0 0,7-57 1 0 0,-2 72-1 0 0,11-96 75 0 0,-2-18 2 0 0,0 0 0 0 0,0 0 0 0 0,0 1 0 0 0,0-1 0 0 0,0 0 0 0 0,1 0 0 0 0,-1 1 0 0 0,0-1 0 0 0,0 0 0 0 0,0 0-1 0 0,0 1 1 0 0,0-1 0 0 0,1 0 0 0 0,-1 0 0 0 0,0 0 0 0 0,0 1 0 0 0,0-1 0 0 0,1 0 0 0 0,-1 0 0 0 0,0 0 0 0 0,0 0 0 0 0,0 1 0 0 0,1-1 0 0 0,-1 0 0 0 0,0 0-1 0 0,0 0 1 0 0,1 0 0 0 0,-1 0 0 0 0,0 0 0 0 0,0 0 0 0 0,1 0 0 0 0,-1 0 0 0 0,0 0 0 0 0,1 0 0 0 0,-1 0 0 0 0,0 0 0 0 0,0 0 0 0 0,1 0 0 0 0,-1 0 0 0 0,0 0-1 0 0,0 0 1 0 0,1 0 0 0 0,-1 0 0 0 0,0 0 0 0 0,0-1 0 0 0,1 1 0 0 0,-1 0 0 0 0,0 0 0 0 0,0 0 0 0 0,0 0 0 0 0,1-1 0 0 0,-1 1 0 0 0,12-10 141 0 0,-11 9-131 0 0,7-9-9 0 0,1 0 0 0 0,-1-1 0 0 0,-1 0 0 0 0,1 0 0 0 0,-2 0 0 0 0,6-14 0 0 0,-3 7 101 0 0,17-26 0 0 0,-9 21-450 0 0,0-3 810 0 0,2 1 0 0 0,0 1 0 0 0,26-25 1 0 0,-43 48-442 0 0,-1 0 0 0 0,0-1 1 0 0,1 1-1 0 0,-1 0 1 0 0,1 0-1 0 0,0 0 1 0 0,-1 0-1 0 0,1 0 1 0 0,0 1-1 0 0,-1-1 1 0 0,1 1-1 0 0,0-1 1 0 0,0 1-1 0 0,0-1 1 0 0,0 1-1 0 0,0 0 1 0 0,-1 0-1 0 0,5 0 1 0 0,-5 0-15 0 0,1 1 0 0 0,-1-1 0 0 0,1 1 0 0 0,-1 0 0 0 0,0-1 0 0 0,1 1 0 0 0,-1 0 0 0 0,0 0 0 0 0,1 0 0 0 0,-1 0 0 0 0,0 0 0 0 0,0 0 0 0 0,0 0 0 0 0,0 1 0 0 0,0-1 0 0 0,0 0 0 0 0,0 1 0 0 0,0-1 0 0 0,0 0 0 0 0,-1 1 0 0 0,1-1 0 0 0,0 3 0 0 0,2 6 18 0 0,-1 0-1 0 0,0 0 1 0 0,-1 1 0 0 0,0-1 0 0 0,-1 1 0 0 0,0-1 0 0 0,-1 13-1 0 0,-1 9-27 0 0,2-26-12 0 0,0 11-223 0 0,1 0 0 0 0,0 1 0 0 0,5 21 1 0 0,-5-35-216 0 0,0 1-1 0 0,1 0 1 0 0,0 0 0 0 0,0-1 0 0 0,0 1 0 0 0,5 7 0 0 0,-5-10-32 0 0,-1 0 0 0 0,1 0-1 0 0,0 0 1 0 0,0 0-1 0 0,0 0 1 0 0,0 0 0 0 0,1-1-1 0 0,-1 1 1 0 0,0-1 0 0 0,1 1-1 0 0,-1-1 1 0 0,1 0 0 0 0,3 1-1 0 0,5 0-1674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12896 0 0,'0'0'4295'0'0,"12"-5"-405"0"0,-4-1-3395 0 0,17-10 472 0 0,27-21-1 0 0,-45 30-968 0 0,1 0-1 0 0,-1 0 0 0 0,-1 0 0 0 0,1-1 1 0 0,-1 0-1 0 0,0 0 0 0 0,6-13 0 0 0,-6 9 127 0 0,-3 7 11 0 0,0 1 0 0 0,-1-1 0 0 0,0 0-1 0 0,0 0 1 0 0,0 0 0 0 0,-1 0 0 0 0,0 0 0 0 0,1 0-1 0 0,-1-10 1 0 0,-15 28 473 0 0,5-3-453 0 0,0 0-1 0 0,1 0 1 0 0,0 1-1 0 0,1 0 1 0 0,0 0-1 0 0,1 1 1 0 0,0 0-1 0 0,1 0 1 0 0,0 0-1 0 0,1 1 1 0 0,1-1-1 0 0,0 1 1 0 0,0 0-1 0 0,-1 22 0 0 0,5-29-52 0 0,-1 1-1 0 0,1-1 0 0 0,0 0 0 0 0,0 0 1 0 0,1-1-1 0 0,0 1 0 0 0,4 10 0 0 0,-4-13-87 0 0,-1 0-1 0 0,1 1 0 0 0,0-1 0 0 0,0 0 0 0 0,0-1 0 0 0,0 1 0 0 0,0 0 0 0 0,1-1 0 0 0,-1 1 1 0 0,1-1-1 0 0,0 0 0 0 0,0 0 0 0 0,0 0 0 0 0,5 3 0 0 0,-3-3-106 0 0,1 0 0 0 0,-1-1 0 0 0,1 1 0 0 0,0-1 0 0 0,0-1-1 0 0,0 1 1 0 0,-1-1 0 0 0,1 0 0 0 0,0 0 0 0 0,0 0 0 0 0,9-3 0 0 0,-7 1-790 0 0,0 0 1 0 0,0-1 0 0 0,-1 0-1 0 0,12-6 1 0 0,1-3-7728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6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23583 0 0,'0'0'2138'0'0,"-4"15"-1658"0"0,3-11-297 0 0,1 1 1 0 0,-1-1-1 0 0,2 0 1 0 0,-1 0 0 0 0,0 1-1 0 0,2 6 1 0 0,1 10 329 0 0,4 214 1127 0 0,-6-176-1636 0 0,14 105 0 0 0,8-58-1794 0 0,-3-36-3054 0 0,-15-51-3601 0 0</inkml:trace>
  <inkml:trace contextRef="#ctx0" brushRef="#br0" timeOffset="1">1 608 21191 0 0,'0'0'3128'0'0,"6"-3"-1302"0"0,18-9-196 0 0,-13 5-1129 0 0,25-9 1 0 0,26-9-297 0 0,22-8-59 0 0,-70 28-810 0 0,0 1-1 0 0,0 1 1 0 0,1 0 0 0 0,15 0-1 0 0,-10 2-887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57 10480 0 0,'0'0'480'0'0,"0"-22"304"0"0,3-1 2355 0 0,-2 12 1930 0 0,-4 25-3574 0 0,-27 234-1431 0 0,29-240-64 0 0,-2 49 64 0 0,4 67 0 0 0,0-110-25 0 0,1 0 0 0 0,3 14 0 0 0,-3-22-13 0 0,-1-1-1 0 0,1 1 1 0 0,0 0 0 0 0,1-1-1 0 0,-1 1 1 0 0,1-1-1 0 0,4 6 1 0 0,-6-10-9 0 0,0 0 0 0 0,0 0 1 0 0,0 0-1 0 0,0 0 0 0 0,1 0 0 0 0,-1-1 1 0 0,0 1-1 0 0,0 0 0 0 0,1-1 1 0 0,-1 1-1 0 0,0-1 0 0 0,1 1 1 0 0,-1-1-1 0 0,1 0 0 0 0,-1 1 0 0 0,1-1 1 0 0,-1 0-1 0 0,0 0 0 0 0,1 0 1 0 0,-1 0-1 0 0,1 0 0 0 0,-1 0 0 0 0,1-1 1 0 0,-1 1-1 0 0,0 0 0 0 0,1-1 1 0 0,-1 1-1 0 0,1-1 0 0 0,-1 0 1 0 0,0 1-1 0 0,0-1 0 0 0,1 0 0 0 0,0-1 1 0 0,2 0 66 0 0,0-1 1 0 0,0 0-1 0 0,0 0 0 0 0,-1 0 1 0 0,1-1-1 0 0,-1 1 0 0 0,0-1 1 0 0,0 0-1 0 0,3-4 1 0 0,3-8 183 0 0,0 1 1 0 0,1 1 0 0 0,1 0-1 0 0,0 1 1 0 0,1 0 0 0 0,0 0 0 0 0,1 1-1 0 0,1 1 1 0 0,0 0 0 0 0,18-10 0 0 0,-32 20-251 0 0,1 1 0 0 0,0 0 0 0 0,-1-1 1 0 0,1 1-1 0 0,0-1 0 0 0,0 1 0 0 0,-1 0 1 0 0,1 0-1 0 0,0-1 0 0 0,0 1 0 0 0,0 0 1 0 0,0 0-1 0 0,-1 0 0 0 0,1 0 1 0 0,0 0-1 0 0,0 0 0 0 0,0 0 0 0 0,-1 0 1 0 0,1 0-1 0 0,0 1 0 0 0,0-1 0 0 0,0 0 1 0 0,-1 0-1 0 0,1 1 0 0 0,1-1 0 0 0,-1 1-4 0 0,0 0 1 0 0,0 0-1 0 0,0 0 0 0 0,0 1 0 0 0,-1-1 0 0 0,1 0 0 0 0,0 0 0 0 0,0 0 0 0 0,-1 1 0 0 0,1-1 0 0 0,-1 0 0 0 0,1 1 0 0 0,0 1 0 0 0,0 5 21 0 0,1 0 0 0 0,-1 0-1 0 0,0 16 1 0 0,-2-6 53 0 0,-1 0 0 0 0,-8 35 0 0 0,6-36-430 0 0,0 1 1 0 0,-1 35-1 0 0,5-53 267 0 0,1 13-873 0 0,-1-13 814 0 0,0 1 0 0 0,0-1 0 0 0,0 1 0 0 0,0-1 0 0 0,0 0-1 0 0,0 1 1 0 0,0-1 0 0 0,0 1 0 0 0,0-1 0 0 0,1 0 0 0 0,-1 1 0 0 0,0-1 0 0 0,0 1 0 0 0,0-1 0 0 0,1 0 0 0 0,-1 1 0 0 0,0-1-1 0 0,0 0 1 0 0,1 1 0 0 0,-1-1 0 0 0,0 0 0 0 0,1 1 0 0 0,-1-1 0 0 0,0 0 0 0 0,1 0 0 0 0,-1 0 0 0 0,1 1 0 0 0,6-1-1824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 10136 0 0,'-2'-1'201'0'0,"0"0"0"0"0,0 1-1 0 0,0-1 1 0 0,0 0 0 0 0,0 1 0 0 0,0-1 0 0 0,0 1 0 0 0,-1 0 0 0 0,1 0 0 0 0,0 0 0 0 0,0 0 0 0 0,0 0-1 0 0,-1 0 1 0 0,1 0 0 0 0,0 1 0 0 0,-4 1 0 0 0,2-1 293 0 0,0 1 1 0 0,0 0-1 0 0,1 0 1 0 0,-1 0-1 0 0,1 1 0 0 0,0-1 1 0 0,-1 1-1 0 0,-3 4 0 0 0,-3 4 689 0 0,1 1 1 0 0,0 0-1 0 0,-14 26 0 0 0,21-32-968 0 0,-1-1 0 0 0,1 1 0 0 0,0 0 1 0 0,1-1-1 0 0,-1 1 0 0 0,1 0 1 0 0,0 0-1 0 0,1 0 0 0 0,0 0 0 0 0,0 7 1 0 0,1-13-176 0 0,0 0 1 0 0,0 1-1 0 0,1-1 1 0 0,-1 0-1 0 0,0 0 1 0 0,0 0-1 0 0,1 0 1 0 0,-1 0 0 0 0,0 0-1 0 0,0 0 1 0 0,3-1-1 0 0,2-1-22 0 0,1-1 0 0 0,-1 0 0 0 0,0 0 0 0 0,0 0 0 0 0,0 0 0 0 0,0-1 0 0 0,0 0 0 0 0,6-7 0 0 0,39-41-405 0 0,-38 37-404 0 0,11-14-2111 0 0,-7 7-3383 0 0,-3 5-379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8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124 327 10592 0 0,'-6'1'363'0'0,"0"-1"1"0"0,0 1 0 0 0,0 0-1 0 0,0 1 1 0 0,0-1 0 0 0,1 1-1 0 0,-1 0 1 0 0,1 1 0 0 0,-1-1-1 0 0,1 1 1 0 0,0 0 0 0 0,-9 7 0 0 0,12-8-111 0 0,-1 0 0 0 0,1 1 0 0 0,0-1 0 0 0,0 1 0 0 0,0 0 0 0 0,0 0 0 0 0,1 0 0 0 0,-1 0 0 0 0,-1 4 0 0 0,-11 31 743 0 0,13-32-860 0 0,-1 1 30 0 0,1 1 0 0 0,-1-1 0 0 0,2 1 0 0 0,-1 0 0 0 0,2 14 0 0 0,-1-17-27 0 0,0 0 0 0 0,1 0 0 0 0,0 0-1 0 0,0 0 1 0 0,0 0 0 0 0,1 0 0 0 0,0 0-1 0 0,0-1 1 0 0,4 8 0 0 0,-5-10-96 0 0,0-1 0 0 0,0 0 0 0 0,0 0 0 0 0,0 0 0 0 0,0 0 0 0 0,1 0 0 0 0,-1-1 0 0 0,0 1 0 0 0,1 0 0 0 0,-1-1 0 0 0,0 1-1 0 0,1-1 1 0 0,-1 1 0 0 0,1-1 0 0 0,-1 0 0 0 0,1 1 0 0 0,-1-1 0 0 0,1 0 0 0 0,-1 0 0 0 0,1 0 0 0 0,-1 0 0 0 0,1 0 0 0 0,-1 0 0 0 0,1-1 0 0 0,-1 1 0 0 0,1 0 0 0 0,-1-1 0 0 0,1 0 0 0 0,-1 1 0 0 0,0-1 0 0 0,2 0 0 0 0,3-2 68 0 0,-1 0 0 0 0,1 0 0 0 0,-1-1 1 0 0,0 1-1 0 0,0-1 0 0 0,5-5 0 0 0,2-5 68 0 0,0 0 0 0 0,-1-1-1 0 0,-1 0 1 0 0,0-1 0 0 0,-1 0-1 0 0,-1-1 1 0 0,0 0 0 0 0,8-27-1 0 0,2-19 185 0 0,10-67 0 0 0,-23 104-253 0 0,-2 8 41 0 0,15-92 1190 0 0,-18 98-794 0 0,-4 17-25 0 0,-5 20-263 0 0,0 10-273 0 0,2 0 1 0 0,1 1-1 0 0,-2 61 0 0 0,7-74-876 0 0,1-1-1 0 0,2 0 1 0 0,4 29-1 0 0,-2-33-1012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20 6912 0 0,'-2'-20'14732'0'0,"1"21"-14589"0"0,-6 14 2327 0 0,-6 30-3955 0 0,11-38 2232 0 0,-11 56-830 0 0,-11 110-1 0 0,19-117 251 0 0,3-38-161 0 0,1 0 0 0 0,1-1 1 0 0,0 1-1 0 0,2 0 0 0 0,0-1 0 0 0,5 20 0 0 0,-7-36 36 0 0,0 1 0 0 0,0-1 0 0 0,1 0 0 0 0,-1 0 0 0 0,1 1 1 0 0,-1-1-1 0 0,1 0 0 0 0,-1 0 0 0 0,1 0 0 0 0,-1 1 0 0 0,1-1 0 0 0,0 0 0 0 0,0 0 0 0 0,0 0 0 0 0,-1 0 1 0 0,1 0-1 0 0,0-1 0 0 0,0 1 0 0 0,0 0 0 0 0,1 0 0 0 0,-1-1 0 0 0,0 1 0 0 0,0 0 0 0 0,0-1 0 0 0,3 2 1 0 0,-2-3-3 0 0,1 1 1 0 0,-1 0-1 0 0,1 0 0 0 0,-1-1 1 0 0,0 1-1 0 0,1-1 1 0 0,-1 0-1 0 0,0 0 1 0 0,1 0-1 0 0,-1 0 1 0 0,0 0-1 0 0,0 0 1 0 0,3-2-1 0 0,5-4 33 0 0,11-7 63 0 0,1 1 0 0 0,0 1 0 0 0,26-9-1 0 0,-42 18-56 0 0,3 0-10 0 0,0-1 1 0 0,0 1-1 0 0,0 1 1 0 0,1-1-1 0 0,-1 2 1 0 0,1-1-1 0 0,0 1 1 0 0,17 1-1 0 0,-25 1-36 0 0,0-1-1 0 0,0 1 1 0 0,0 0-1 0 0,0 1 1 0 0,0-1-1 0 0,0 0 1 0 0,0 1-1 0 0,0-1 1 0 0,-1 1-1 0 0,1-1 1 0 0,0 1-1 0 0,-1 0 1 0 0,1 0-1 0 0,-1-1 1 0 0,0 1-1 0 0,0 0 1 0 0,1 1-1 0 0,-1-1 1 0 0,-1 0-1 0 0,1 0 1 0 0,0 0 0 0 0,0 0-1 0 0,-1 1 1 0 0,0-1-1 0 0,1 0 1 0 0,-1 1-1 0 0,0-1 1 0 0,0 0-1 0 0,0 1 1 0 0,-1 3-1 0 0,-2 3 20 0 0,-1 0 0 0 0,0 0 0 0 0,0 0 0 0 0,-1 0 0 0 0,0-1 0 0 0,-1 0 0 0 0,-12 14 0 0 0,14-17-72 0 0,-1-1-1 0 0,0 0 1 0 0,0-1-1 0 0,0 1 0 0 0,0-1 1 0 0,-1 0-1 0 0,1 0 1 0 0,-1-1-1 0 0,0 1 0 0 0,0-1 1 0 0,0-1-1 0 0,0 1 1 0 0,-10 1-1 0 0,8-2-233 0 0,-1 0-1 0 0,0-1 0 0 0,0 0 1 0 0,0 0-1 0 0,0-1 0 0 0,0 0 1 0 0,1-1-1 0 0,-1 0 0 0 0,-15-5 1 0 0,23 7 121 0 0,0 0 1 0 0,1-1 0 0 0,-1 1-1 0 0,0 0 1 0 0,1 0 0 0 0,-1-1-1 0 0,1 1 1 0 0,-1 0 0 0 0,0-1-1 0 0,1 1 1 0 0,-1-1 0 0 0,1 1-1 0 0,-1-1 1 0 0,1 1 0 0 0,-1-1 0 0 0,1 1-1 0 0,0-1 1 0 0,-1 1 0 0 0,1-1-1 0 0,0 0 1 0 0,-1 1 0 0 0,1-1-1 0 0,0 0 1 0 0,0 1 0 0 0,-1-1-1 0 0,1 0 1 0 0,0 1 0 0 0,0-1-1 0 0,0 0 1 0 0,0 1 0 0 0,0-1 0 0 0,0 0-1 0 0,0 0 1 0 0,1-1-488 0 0,0 0 0 0 0,0 0 1 0 0,-1 0-1 0 0,2 0 0 0 0,-1 0 1 0 0,0 0-1 0 0,0 0 0 0 0,1 1 1 0 0,1-3-1 0 0,11-9-4993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 9672 0 0,'0'0'874'0'0,"10"-7"3166"0"0,-8 5-3298 0 0,0 0 0 0 0,0 0 0 0 0,0 0 0 0 0,1 0-1 0 0,-1 0 1 0 0,5-1 0 0 0,11-10 332 0 0,9-9 51 0 0,-18 15-655 0 0,0 0 1 0 0,13-14 0 0 0,8-10 309 0 0,-23 24-628 0 0,0 0 0 0 0,0 0 0 0 0,-1-1 0 0 0,7-9 0 0 0,3-7 103 0 0,10-18 79 0 0,-24 38-289 0 0,0 1 1 0 0,0-1-1 0 0,-1-1 0 0 0,0 1 1 0 0,0 0-1 0 0,0 0 0 0 0,0 0 1 0 0,0-8-1 0 0,-1 11-28 0 0,0 0-1 0 0,0-1 0 0 0,0 1 0 0 0,0 0 1 0 0,0 0-1 0 0,-1 0 0 0 0,1 0 1 0 0,0 0-1 0 0,-1 0 0 0 0,1 0 0 0 0,-1 0 1 0 0,1 0-1 0 0,-1 0 0 0 0,1 0 1 0 0,-1 0-1 0 0,0 1 0 0 0,1-1 0 0 0,-1 0 1 0 0,0 0-1 0 0,0 0 0 0 0,0 1 1 0 0,0-1-1 0 0,0 1 0 0 0,1-1 1 0 0,-1 0-1 0 0,0 1 0 0 0,0 0 0 0 0,0-1 1 0 0,0 1-1 0 0,-1 0 0 0 0,1-1 1 0 0,0 1-1 0 0,-1 0 0 0 0,0-1 18 0 0,0 1-1 0 0,0 0 1 0 0,0 0-1 0 0,0 0 1 0 0,0 1 0 0 0,0-1-1 0 0,1 0 1 0 0,-1 1-1 0 0,0-1 1 0 0,0 1 0 0 0,0-1-1 0 0,1 1 1 0 0,-1 0-1 0 0,0 0 1 0 0,1 0-1 0 0,-1 0 1 0 0,1 0 0 0 0,-3 2-1 0 0,-1 3 63 0 0,0 0 1 0 0,0 1-1 0 0,1 0 0 0 0,0 0 0 0 0,0 0 1 0 0,0 0-1 0 0,1 0 0 0 0,-3 12 0 0 0,-1 8 138 0 0,-4 30 0 0 0,7-34-123 0 0,4-19-101 0 0,0 0 0 0 0,0 0 0 0 0,0 0 0 0 0,0 1 0 0 0,0-1 0 0 0,1 0 0 0 0,0 0 0 0 0,2 8 0 0 0,15 30 63 0 0,-17-39-123 0 0,1-1-1 0 0,-1-1 0 0 0,1 1 1 0 0,-1 0-1 0 0,1 0 1 0 0,0 0-1 0 0,-1-1 1 0 0,1 1-1 0 0,0-1 0 0 0,0 0 1 0 0,0 1-1 0 0,0-1 1 0 0,0 0-1 0 0,1 0 1 0 0,-1 0-1 0 0,0-1 0 0 0,0 1 1 0 0,1 0-1 0 0,-1-1 1 0 0,0 1-1 0 0,1-1 1 0 0,-1 0-1 0 0,4 0 0 0 0,0 0-119 0 0,-1 0-1 0 0,1-1 0 0 0,-1 0 0 0 0,0 0 1 0 0,1 0-1 0 0,-1 0 0 0 0,0-1 0 0 0,0 0 1 0 0,8-4-1 0 0,27-15-2994 0 0,-18 6 835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7 15664 0 0,'-1'-1'153'0'0,"-1"0"1"0"0,0 0 0 0 0,1 0 0 0 0,-1 1 0 0 0,0-1 0 0 0,0 1 0 0 0,1-1 0 0 0,-1 1 0 0 0,0 0 0 0 0,0-1 0 0 0,0 1-1 0 0,0 0 1 0 0,1 0 0 0 0,-1 0 0 0 0,0 1 0 0 0,0-1 0 0 0,0 0 0 0 0,0 1 0 0 0,1-1 0 0 0,-1 1 0 0 0,0-1-1 0 0,-2 3 1 0 0,-7 1 855 0 0,1 1-1 0 0,-13 7 1 0 0,13-4-509 0 0,0 0 0 0 0,0 0 1 0 0,0 1-1 0 0,1 0 0 0 0,1 0 1 0 0,0 1-1 0 0,-11 16 0 0 0,18-25-451 0 0,1 0 0 0 0,-1 0-1 0 0,0 0 1 0 0,1 0 0 0 0,-1 0 0 0 0,1 0-1 0 0,-1 0 1 0 0,1 0 0 0 0,-1 1-1 0 0,1-1 1 0 0,0 0 0 0 0,0 0 0 0 0,0 1-1 0 0,-1-1 1 0 0,1 0 0 0 0,0 0-1 0 0,1 1 1 0 0,-1 0 0 0 0,0-1-30 0 0,1-1 0 0 0,-1 1 1 0 0,0 0-1 0 0,1-1 0 0 0,-1 1 0 0 0,1 0 0 0 0,-1-1 1 0 0,1 1-1 0 0,-1-1 0 0 0,1 1 0 0 0,-1-1 0 0 0,1 1 1 0 0,0-1-1 0 0,-1 1 0 0 0,1-1 0 0 0,0 0 1 0 0,0 1-1 0 0,-1-1 0 0 0,1 0 0 0 0,0 0 0 0 0,0 1 1 0 0,3-1-2 0 0,-1 1-1 0 0,1-1 1 0 0,-1 0 0 0 0,1 0 0 0 0,0 0 0 0 0,-1-1 0 0 0,0 1 0 0 0,1-1 0 0 0,-1 1 0 0 0,7-4-1 0 0,2-2-15 0 0,-1 0 0 0 0,0-1-1 0 0,17-15 1 0 0,-22 17-50 0 0,20-19-1704 0 0,-12 11-1190 0 0,0 0-3482 0 0,-2 5-769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29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186 230 6448 0 0,'-4'0'594'0'0,"0"0"0"0"0,0-1 0 0 0,0 1-1 0 0,0 1 1 0 0,0-1 0 0 0,0 0 0 0 0,0 1 0 0 0,0 0 0 0 0,0 0 0 0 0,1 0 0 0 0,-1 0 0 0 0,0 1 0 0 0,1 0 0 0 0,-1-1 0 0 0,1 1-1 0 0,-1 1 1 0 0,-2 2 0 0 0,-4 1 1223 0 0,2 1-1 0 0,-11 11 0 0 0,-1 3-2186 0 0,13-12 637 0 0,0 0 1 0 0,0 1 0 0 0,1 0 0 0 0,0 0 0 0 0,1 0 0 0 0,0 1 0 0 0,-5 13-1 0 0,9-19-177 0 0,0-1-1 0 0,0 1 1 0 0,0-1-1 0 0,1 1 1 0 0,-1 0-1 0 0,1-1 1 0 0,0 1-1 0 0,1 0 1 0 0,0 5-1 0 0,0-7-35 0 0,0 0-1 0 0,0 0 0 0 0,0 0 0 0 0,0 0 1 0 0,0-1-1 0 0,1 1 0 0 0,-1 0 1 0 0,1 0-1 0 0,0-1 0 0 0,0 1 1 0 0,0-1-1 0 0,0 0 0 0 0,0 0 1 0 0,6 4-1 0 0,-7-5-39 0 0,1 1 0 0 0,-1-1 0 0 0,1-1 0 0 0,0 1 1 0 0,0 0-1 0 0,0 0 0 0 0,0-1 0 0 0,0 1 0 0 0,-1 0 0 0 0,1-1 0 0 0,0 0 0 0 0,0 0 1 0 0,0 1-1 0 0,0-1 0 0 0,0-1 0 0 0,3 1 0 0 0,-1-1 12 0 0,0 0-1 0 0,0 0 1 0 0,-1 0 0 0 0,1 0 0 0 0,0-1-1 0 0,-1 0 1 0 0,7-4 0 0 0,-1 0 22 0 0,-1 0 1 0 0,0-1-1 0 0,-1 0 1 0 0,1 0 0 0 0,8-13-1 0 0,-1-4 28 0 0,-1 1 1 0 0,-1-2-1 0 0,-1 0 0 0 0,16-51 1 0 0,-13 27 369 0 0,-3 0 1 0 0,11-85-1 0 0,-22 109 310 0 0,-1 24-177 0 0,-5 7-342 0 0,-5 13-227 0 0,2 1-1 0 0,0-1 0 0 0,2 1 1 0 0,0 1-1 0 0,1-1 0 0 0,1 1 1 0 0,-3 38-1 0 0,7-50-220 0 0,0 0-1 0 0,0 0 1 0 0,1 0 0 0 0,1 0-1 0 0,-1 0 1 0 0,1 0-1 0 0,1-1 1 0 0,0 1 0 0 0,0-1-1 0 0,1 1 1 0 0,-1-1 0 0 0,9 12-1 0 0,-8-16-334 0 0,0 0 1 0 0,0 0-1 0 0,0-1 0 0 0,0 1 1 0 0,1-1-1 0 0,-1 0 0 0 0,1 0 1 0 0,0-1-1 0 0,0 1 0 0 0,9 2 1 0 0,1 0-2049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3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6 2304 0 0,'-1'-5'13299'0'0,"-3"15"-7325"0"0,2 1-4518 0 0,0 0 0 0 0,1 0 0 0 0,-1 21 1 0 0,2-24-1396 0 0,1 0 1 0 0,-1 1 0 0 0,2-1-1 0 0,-1 0 1 0 0,1 0-1 0 0,0 0 1 0 0,1 0 0 0 0,0 0-1 0 0,7 12 1 0 0,-9-18-203 0 0,1 0 0 0 0,-1 0 0 0 0,1 0 0 0 0,0 0 0 0 0,0-1 0 0 0,0 1 0 0 0,0-1 0 0 0,0 1 0 0 0,0-1 0 0 0,1 0 1 0 0,-1 0-1 0 0,0 0 0 0 0,1 0 0 0 0,-1 0 0 0 0,0 0 0 0 0,1-1 0 0 0,-1 1 0 0 0,1-1 0 0 0,-1 1 0 0 0,1-1 0 0 0,0 0 0 0 0,-1 0 0 0 0,5-1 0 0 0,6 0-1334 0 0,0-1 0 0 0,-1-1 0 0 0,16-5 0 0 0,-25 8 1143 0 0,18-7-4494 0 0,0-1-1071 0 0</inkml:trace>
  <inkml:trace contextRef="#ctx0" brushRef="#br0" timeOffset="1">389 97 5120 0 0,'0'0'315'0'0,"-9"-7"1311"0"0,-9 8 9427 0 0,0 6-6032 0 0,-16 17-3214 0 0,22-16-682 0 0,-154 129 1902 0 0,163-135-3011 0 0,-16 15 70 0 0,0 1-1 0 0,1 0 1 0 0,-19 27-1 0 0,27-32-919 0 0,-5 7-1049 0 0,8-4-5503 0 0,3-4-963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3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31 146 5584 0 0,'0'0'256'0'0,"-8"5"96"0"0,4-3-244 0 0,2-1-71 0 0,2-1 302 0 0,-1 1 0 0 0,0-1-1 0 0,0 1 1 0 0,1-1 0 0 0,-1 1 0 0 0,0-1-1 0 0,0 0 1 0 0,0 1 0 0 0,1-1 0 0 0,-1 0-1 0 0,0 0 1 0 0,0 0 0 0 0,0 0 0 0 0,0 1 0 0 0,0-1-1 0 0,-3-1 1724 0 0,4 1-2009 0 0,0 0 0 0 0,0-1 1 0 0,1 1-1 0 0,-1 0 0 0 0,0 0 0 0 0,0 0 1 0 0,0-1-1 0 0,0 1 0 0 0,0 0 0 0 0,0 0 1 0 0,1 0-1 0 0,-1 0 0 0 0,0 0 0 0 0,0-1 1 0 0,0 1-1 0 0,0 0 0 0 0,1 0 0 0 0,-1 0 1 0 0,0 0-1 0 0,0 0 0 0 0,0 0 0 0 0,1 0 1 0 0,-1 0-1 0 0,0 0 0 0 0,0 0 0 0 0,0 0 1 0 0,1 0-1 0 0,-1 0 0 0 0,0 0 0 0 0,0 0 1 0 0,0 0-1 0 0,1 0 0 0 0,-1 0 0 0 0,0 0 1 0 0,0 0-1 0 0,0 0 0 0 0,1 0 0 0 0,-1 0 1 0 0,41 4 626 0 0,-31-2-512 0 0,0-1 0 0 0,0 0 0 0 0,17-1-1 0 0,36 2 353 0 0,-6-5-670 0 0,-34 3 378 0 0,-1-1 0 0 0,1-2 1 0 0,23-5-1 0 0,51-11 139 0 0,-9 2-17 0 0,-70 13-247 0 0,26-1 0 0 0,7-2-101 0 0,-13-1 6 0 0,-20 4 49 0 0,-1 0-1 0 0,0 1 0 0 0,26-1 1 0 0,-9 2 380 0 0,-23 0-274 0 0,-1 2 0 0 0,19 0 0 0 0,24 0-48 0 0,-36 0-50 0 0,31 2 1 0 0,5 2 1 0 0,-33-3 85 0 0,23 4-1 0 0,13 6-18 0 0,60 8-18 0 0,-98-15-113 0 0,-14-3 12 0 0,0 0 0 0 0,0 0 0 0 0,-1-1-1 0 0,1 1 1 0 0,0-1 0 0 0,0 0 0 0 0,4 0-1 0 0,15-2 191 0 0,34 3 0 0 0,-17 0 14 0 0,-18 0-70 0 0,-16-1-112 0 0,1 1-1 0 0,-1-1 0 0 0,1 0 0 0 0,-1-1 1 0 0,1 1-1 0 0,-1-1 0 0 0,7-2 0 0 0,-3 0 48 0 0,-1 0-1 0 0,1 1 0 0 0,14-1 0 0 0,19-4 253 0 0,-19 2-117 0 0,19-7 158 0 0,-24 8-606 0 0,1-1 333 0 0,-15 3 19 0 0,-1 1-1 0 0,0 1 1 0 0,1-1 0 0 0,-1 1 0 0 0,1 0-1 0 0,5 0 1 0 0,-4 0-10 0 0,61-4 921 0 0,-64 3-951 0 0,0-1-1 0 0,0 1 0 0 0,0-1 1 0 0,0 1-1 0 0,0-1 0 0 0,0 0 1 0 0,4-4-1 0 0,15 0 292 0 0,8-1-77 0 0,-8 2-182 0 0,14-3-52 0 0,-34 7-54 0 0,6-1 48 0 0,-7 2 72 0 0,2-1-79 0 0,-3 1-21 0 0,0 0 1 0 0,1 0-1 0 0,-1 0 0 0 0,1 0 0 0 0,-1 0 1 0 0,0 0-1 0 0,1 0 0 0 0,-1 0 0 0 0,0 0 1 0 0,1-1-1 0 0,-1 1 0 0 0,0 0 0 0 0,1 0 1 0 0,-1 0-1 0 0,0-1 0 0 0,1 1 0 0 0,-1 0 1 0 0,0 0-1 0 0,1-1 0 0 0,-1 1 0 0 0,0 0 1 0 0,0-1-1 0 0,0 1 0 0 0,1 0 0 0 0,-1-1 1 0 0,0 1-1 0 0,0 0 0 0 0,0-1 0 0 0,0 1 1 0 0,1 0-1 0 0,-1-1 0 0 0,0 1 0 0 0,0-9-41 0 0,0 8-115 0 0,-3 0-711 0 0,2 1-145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48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27 2760 0 0,'0'-1'207'0'0,"0"0"26"0"0,0 0 1 0 0,0 0-1 0 0,-1 0 1 0 0,1 0-1 0 0,0 0 0 0 0,0 0 1 0 0,0 0-1 0 0,-1 1 1 0 0,1-1-1 0 0,0 0 1 0 0,-1 0-1 0 0,1 0 1 0 0,-1 0-1 0 0,0-1 1 0 0,-7-9 8545 0 0,14 20-8402 0 0,-1 0 0 0 0,0 0 0 0 0,-1 0 1 0 0,0 0-1 0 0,0 1 0 0 0,3 17 0 0 0,8 66 288 0 0,-4-23-208 0 0,-2-12 212 0 0,-3 1-1 0 0,-2 86 0 0 0,-18 23 882 0 0,14-166-1503 0 0,0 0 1 0 0,-1 0 0 0 0,1 0-1 0 0,-1-1 1 0 0,1 1 0 0 0,-1 0-1 0 0,0 0 1 0 0,1-1 0 0 0,-1 1 0 0 0,0-1-1 0 0,0 1 1 0 0,0-1 0 0 0,-2 3-1 0 0,2-4-117 0 0,0 1 0 0 0,1-1 0 0 0,-1 1 0 0 0,0-1 0 0 0,1 1 0 0 0,-1-1-1 0 0,0 0 1 0 0,1 1 0 0 0,-1-1 0 0 0,0 0 0 0 0,0 0 0 0 0,0 1 0 0 0,-1-1 0 0 0,1 0-389 0 0,0 0 0 0 0,0 0 0 0 0,0 0 0 0 0,0-1 0 0 0,0 1 0 0 0,0 0 0 0 0,0 0 0 0 0,0-1 0 0 0,0 1 0 0 0,0 0 0 0 0,1-1-1 0 0,-3 0 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49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0 238 7368 0 0,'0'0'3512'0'0,"9"-3"-595"0"0,90-23 1640 0 0,50-8-3122 0 0,133-16 239 0 0,-120 7-275 0 0,-43 8-1310 0 0,-32 13 423 0 0,-64 15-488 0 0,-17 5 42 0 0,-1 0-1 0 0,1 0 0 0 0,0 1 1 0 0,0-1-1 0 0,11 0 0 0 0,87-2-377 0 0,-96 3 145 0 0,-8 1 202 0 0,0 0 0 0 0,0 0 0 0 0,0 0 0 0 0,1 0 0 0 0,-1-1 0 0 0,0 1 0 0 0,0 0 0 0 0,0 0 0 0 0,1 0 0 0 0,-1 0 0 0 0,0 0 0 0 0,0 0 0 0 0,1 0 0 0 0,-1 0 1 0 0,0 0-1 0 0,0 0 0 0 0,0 0 0 0 0,1 0 0 0 0,-1 0 0 0 0,0 0 0 0 0,0 0 0 0 0,1 0 0 0 0,-1 0 0 0 0,0 0 0 0 0,0 0 0 0 0,0 0 0 0 0,1 1 0 0 0,-1-1 0 0 0,0 0 0 0 0,0 0 0 0 0,0 0 0 0 0,1 0 0 0 0,-1 0 0 0 0,0 1 0 0 0,0-1 0 0 0,0 0 0 0 0,0 0 1 0 0,1 0-1 0 0,-1 0 0 0 0,0 1 0 0 0,0-1 0 0 0,0 0 0 0 0,0 0 0 0 0,0 1 0 0 0,0-1 0 0 0,0 0 0 0 0,0 0 0 0 0,0 0 0 0 0,0 1 0 0 0,0-1 0 0 0,0 0 0 0 0,0 0 0 0 0,0 1 0 0 0,0-1 0 0 0,0 2-14 0 0,1 1 1 0 0,-1-1-1 0 0,0 0 0 0 0,1 0 0 0 0,-1 0 0 0 0,1 0 0 0 0,0 1 1 0 0,0-1-1 0 0,2 3 0 0 0,-3-4-20 0 0,1-1 0 0 0,-1 1 0 0 0,0 0-1 0 0,1 0 1 0 0,-1-1 0 0 0,0 1 0 0 0,1 0 0 0 0,-1 0 0 0 0,0 0 0 0 0,0-1 0 0 0,0 1-1 0 0,0 0 1 0 0,0 1 0 0 0,0 1-7 0 0,-1 0 1 0 0,1 0-1 0 0,0 0 0 0 0,-1-1 0 0 0,1 1 1 0 0,1 0-1 0 0,-1 0 0 0 0,0 0 0 0 0,1 0 0 0 0,-1-1 1 0 0,3 5-1 0 0,-5 9 49 0 0,2-12-53 0 0,0 0 0 0 0,0-1 0 0 0,0 1 0 0 0,-1 0 1 0 0,-1 7-1 0 0,2-6 53 0 0,2 0-35 0 0,-2-3-5 0 0,-1-1-4 0 0,0 10 12 0 0,1-11-9 0 0,-1 0 1 0 0,1 1-1 0 0,0-1 1 0 0,0 0 0 0 0,0 0-1 0 0,0 0 1 0 0,0 0-1 0 0,0 0 1 0 0,0 0-1 0 0,-1 1 1 0 0,1-1-1 0 0,0 0 1 0 0,0 0-1 0 0,0 0 1 0 0,0 0-1 0 0,0 0 1 0 0,-1 0-1 0 0,1 0 1 0 0,0 0-1 0 0,0 0 1 0 0,0 0-1 0 0,0 0 1 0 0,-1 0-1 0 0,1 0 1 0 0,0 0-1 0 0,0 0 1 0 0,0 0 0 0 0,0 0-1 0 0,0 0 1 0 0,-1 0-1 0 0,1 0 1 0 0,0 0-1 0 0,0 0 1 0 0,0 0-1 0 0,0 0 1 0 0,0 0-1 0 0,-1-1 1 0 0,1 1-1 0 0,0 0 1 0 0,0 0-1 0 0,0 0 1 0 0,0 0-1 0 0,0 0 1 0 0,0 0-1 0 0,-1-1 1 0 0,-7-3 73 0 0,-2-4-280 0 0,0 1-1680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0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 3224 0 0,'-5'-4'9721'0'0,"6"3"-9074"0"0,9-1-155 0 0,0 0 1 0 0,0 1 0 0 0,0 0-1 0 0,1 0 1 0 0,-1 1 0 0 0,0 1-1 0 0,0 0 1 0 0,12 2 0 0 0,12 0 502 0 0,72 6 609 0 0,134 4-480 0 0,-99-15 380 0 0,-49-3-1079 0 0,-12 5-281 0 0,-32 2-375 0 0,13 6 486 0 0,-42-8-58 0 0,-18 0 328 0 0,0 0-457 0 0,1 0 0 0 0,-1 0-1 0 0,0 0 1 0 0,0 0 0 0 0,1 0 0 0 0,-1-1-1 0 0,0 1 1 0 0,0 0 0 0 0,1-1 0 0 0,-1 1-1 0 0,0-1 1 0 0,0 1 0 0 0,2-2 0 0 0,-2 2-174 0 0,2 0-35 0 0,1 0 0 0 0,-1 0 0 0 0,1 1 0 0 0,-1 0 0 0 0,7 1 0 0 0,-9-1-61 0 0,1-1-442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1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10136 0 0,'0'0'1406'0'0,"8"3"-716"0"0,-5-3-592 0 0,1 0 0 0 0,-1 0 0 0 0,1 0 0 0 0,-1 0 0 0 0,0 0 0 0 0,1-1-1 0 0,-1 0 1 0 0,0 1 0 0 0,1-1 0 0 0,-1 0 0 0 0,0-1 0 0 0,0 1 0 0 0,0-1 0 0 0,6-3 0 0 0,18-7-369 0 0,2 0 2289 0 0,-28 12-1774 0 0,0 0-185 0 0,-1 0 1 0 0,0 1-1 0 0,0-1 1 0 0,0 0 0 0 0,1 0-1 0 0,-1 0 1 0 0,0 0-1 0 0,0 1 1 0 0,1-1 0 0 0,-1 0-1 0 0,0 0 1 0 0,1 0-1 0 0,-1 0 1 0 0,0 0 0 0 0,0 0-1 0 0,1 0 1 0 0,-1 0-1 0 0,0 0 1 0 0,1 0 0 0 0,-1 0-1 0 0,0 0 1 0 0,1 0-1 0 0,-1 0 1 0 0,0 0 0 0 0,0 0-1 0 0,1 0 1 0 0,-1 0-1 0 0,0 0 1 0 0,1-1 0 0 0,-1 1-1 0 0,0 0 1 0 0,0 0-1 0 0,1 0 1 0 0,-1 0 0 0 0,0-1-1 0 0,1 1 1 0 0,-1-1 86 0 0,0 1-1 0 0,0-1 1 0 0,0 0 0 0 0,0 1-1 0 0,0-1 1 0 0,0 0-1 0 0,0 1 1 0 0,-1-1 0 0 0,1 0-1 0 0,0 1 1 0 0,0-1 0 0 0,0 0-1 0 0,-1 1 1 0 0,1-1 0 0 0,-1 0-1 0 0,1-1-169 0 0,-1 1 0 0 0,0-1-1 0 0,1 1 1 0 0,-1-1-1 0 0,1 0 1 0 0,-1 1 0 0 0,1-1-1 0 0,0 0 1 0 0,0 1-1 0 0,0-1 1 0 0,0 0 0 0 0,0 1-1 0 0,0-1 1 0 0,0 0-1 0 0,0 1 1 0 0,1-1 0 0 0,-1 0-1 0 0,1-1 1 0 0,2-9-97 0 0,-3 11 123 0 0,0 1-1 0 0,0 0 0 0 0,-1 0 0 0 0,1 0 1 0 0,0 0-1 0 0,0 0 0 0 0,0-1 0 0 0,0 1 1 0 0,0 0-1 0 0,0 0 0 0 0,0 0 0 0 0,0 0 1 0 0,0 0-1 0 0,1-1 0 0 0,-1 1 0 0 0,0 0 1 0 0,0 0-1 0 0,0 0 0 0 0,0 0 0 0 0,0 0 1 0 0,0 0-1 0 0,0-1 0 0 0,0 1 0 0 0,0 0 1 0 0,0 0-1 0 0,0 0 0 0 0,0 0 0 0 0,1 0 1 0 0,-1 0-1 0 0,0 0 0 0 0,0 0 0 0 0,0-1 1 0 0,0 1-1 0 0,0 0 0 0 0,0 0 0 0 0,1 0 1 0 0,-1 0-1 0 0,0 0 0 0 0,0 0 0 0 0,0 0 1 0 0,0 0-1 0 0,1 0-142 0 0,-1 0 0 0 0,0 1 0 0 0,0-1 0 0 0,0 0 0 0 0,0 0 0 0 0,0 1 1 0 0,0-1-1 0 0,0 0 0 0 0,0 0 0 0 0,0 1 0 0 0,0-1 0 0 0,1 0 0 0 0,-1 0 0 0 0,0 1 0 0 0,-1-1 0 0 0,1 0 1 0 0,0 0-1 0 0,0 1 0 0 0,0-1 0 0 0,0 0 0 0 0,0 0 0 0 0,0 1 0 0 0,0-1 0 0 0,0 0 0 0 0,0 0 0 0 0,0 0 1 0 0,0 1-1 0 0,-1-1 0 0 0,1 0 0 0 0,-4 7-2360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1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19 3224 0 0,'0'0'2089'0'0,"-12"-16"10391"0"0,16 14-10937 0 0,-4 2-1531 0 0,0 0 0 0 0,0 0 0 0 0,0 0 0 0 0,0 0 0 0 0,0 0 0 0 0,1 0 0 0 0,-1-1 0 0 0,0 1 0 0 0,0 0 0 0 0,0 0 0 0 0,0 0 0 0 0,0 0 0 0 0,0 0 0 0 0,1 0 0 0 0,-1 0 0 0 0,0 0 0 0 0,0 0 0 0 0,0 0 0 0 0,0 0 0 0 0,0 0 0 0 0,0 0 0 0 0,1 0 0 0 0,-1 0 0 0 0,0 0 0 0 0,0 0 0 0 0,0 0 0 0 0,0 0 0 0 0,0 0 0 0 0,0 0 0 0 0,1 0 0 0 0,-1 1 0 0 0,0-1 0 0 0,0 0 0 0 0,0 0 0 0 0,0 0 0 0 0,0 0 0 0 0,0 0 0 0 0,0 0 0 0 0,0 0 0 0 0,0 0 0 0 0,1 0 0 0 0,-1 1 0 0 0,0-1 0 0 0,0 0 0 0 0,0 0-1 0 0,0 0 1 0 0,0 0 0 0 0,1 1-24 0 0,0 0 0 0 0,1 0 1 0 0,-1 1-1 0 0,0-1 0 0 0,0 0 0 0 0,0 0 0 0 0,0 1 0 0 0,0-1 0 0 0,-1 1 0 0 0,1-1 0 0 0,0 0 0 0 0,-1 1 0 0 0,1 0 0 0 0,0 2 0 0 0,4 27 13 0 0,-4-19 401 0 0,4 10-74 0 0,-3-17-293 0 0,-1 0 0 0 0,0 0 1 0 0,0 0-1 0 0,0 8 0 0 0,0 4 92 0 0,0 0-1 0 0,5 20 0 0 0,9 67 335 0 0,-11-85-233 0 0,-2 1-1 0 0,0 29 1 0 0,2-22 747 0 0,-5-12-585 0 0,1-13-396 0 0,0 1 1 0 0,0 0 0 0 0,0-1 0 0 0,-1 1-1 0 0,1-1 1 0 0,-2 5 0 0 0,0 1-205 0 0,0 0 0 0 0,0-1 0 0 0,0 1-1 0 0,0 17 1 0 0,-2 20 661 0 0,-1 27 194 0 0,2-39-645 0 0,2-18 0 0 0,-1 0 0 0 0,-4 20 0 0 0,-7 27 0 0 0,-14 46-730 0 0,21-83 1181 0 0,6-19-418 0 0,-2 0 0 0 0,1 0 0 0 0,-1 0 0 0 0,0 0 0 0 0,0 0 0 0 0,-5 8 0 0 0,4-10-33 0 0,3-4 0 0 0,0 0 0 0 0,-1 0 0 0 0,1 0 0 0 0,0 1 0 0 0,0-1 0 0 0,0 0 0 0 0,-1 0 0 0 0,1 0 0 0 0,0 0 0 0 0,0 0 0 0 0,-1 0 0 0 0,1 0 0 0 0,0 0 0 0 0,0 0 0 0 0,0 0 0 0 0,-1 0 0 0 0,1 0 0 0 0,0 0 0 0 0,0-1 0 0 0,-1 1 0 0 0,1 0 0 0 0,0 0 0 0 0,0 0 0 0 0,0 0 0 0 0,-1 0 0 0 0,1 0 0 0 0,0 0 0 0 0,0-1 0 0 0,0 1 0 0 0,0 0 0 0 0,-1 0 0 0 0,1 0 0 0 0,0 0 0 0 0,0-1 0 0 0,0 1 0 0 0,0 0 0 0 0,0 0 0 0 0,0 0 0 0 0,-1-1 0 0 0,1 1 0 0 0,0 0 0 0 0,0 0 0 0 0,0-1 0 0 0,0 1 0 0 0,-2-5-235 0 0,-4-6 91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3224 0 0,'0'0'10484'0'0,"7"0"-9030"0"0,9 18-725 0 0,19 27 0 0 0,-19-24-115 0 0,12 23 418 0 0,-23-36-521 0 0,0 1-1 0 0,7 15 1 0 0,-11-23 562 0 0,-4-10 39 0 0,-5-23-481 0 0,4-6-263 0 0,1 12-162 0 0,1 1 0 0 0,2-25-1 0 0,8 7-183 0 0,-8 43-50 0 0,0-1 1 0 0,0 1-1 0 0,0 0 0 0 0,0 0 1 0 0,0-1-1 0 0,0 1 1 0 0,1 0-1 0 0,-1 0 1 0 0,0-1-1 0 0,0 1 1 0 0,0 0-1 0 0,0 0 1 0 0,0 0-1 0 0,0-1 1 0 0,1 1-1 0 0,-1 0 1 0 0,0 0-1 0 0,0 0 1 0 0,0-1-1 0 0,0 1 0 0 0,1 0 1 0 0,-1 0-1 0 0,0 0 1 0 0,0 0-1 0 0,0 0 1 0 0,1-1-1 0 0,-1 1 1 0 0,0 0-1 0 0,0 0 1 0 0,1 0-1 0 0,-1 0 1 0 0,0 0-1 0 0,0 0 1 0 0,1 0-1 0 0,-1 0 0 0 0,0 0 1 0 0,0 0-1 0 0,1 0 1 0 0,-1 0-1 0 0,0 0 1 0 0,1 0-1 0 0,-1 0 1 0 0,0 0-1 0 0,0 0 1 0 0,0 0-1 0 0,1 1 1 0 0,-1-1-1 0 0,0 0 1 0 0,0 0-1 0 0,1 0 0 0 0,-1 0 1 0 0,0 0-1 0 0,1 1 1 0 0,10 6-2247 0 0,-5-2-2873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6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 5064 0 0,'-3'-1'532'0'0,"1"1"0"0"0,0 0 1 0 0,-1-1-1 0 0,1 1 0 0 0,-1 0 1 0 0,1 1-1 0 0,-5 0 0 0 0,5-1 450 0 0,-1 1 0 0 0,0 0 1 0 0,0 0-1 0 0,1 0 0 0 0,-1 0 0 0 0,1 1 0 0 0,-1-1 0 0 0,1 1 0 0 0,-1 0 0 0 0,-2 2 0 0 0,4-3-409 0 0,-1 1-1 0 0,1 0 1 0 0,-1-1-1 0 0,1 1 0 0 0,0 0 1 0 0,-1 0-1 0 0,1 0 1 0 0,0 0-1 0 0,0 0 0 0 0,0 0 1 0 0,1 0-1 0 0,-1 0 1 0 0,0 3-1 0 0,1-3-636 0 0,0 0 0 0 0,0 0 1 0 0,0 0-1 0 0,0 0 0 0 0,0 0 1 0 0,0 0-1 0 0,0 0 0 0 0,1-1 0 0 0,-1 1 1 0 0,2 3-1 0 0,-1-2 160 0 0,1-1 0 0 0,-1 1 0 0 0,1-1 0 0 0,0 1 0 0 0,-1-1-1 0 0,1 0 1 0 0,0 1 0 0 0,1-1 0 0 0,-1 0 0 0 0,0 0 0 0 0,5 3 0 0 0,34 15 440 0 0,-34-18-440 0 0,0 1 0 0 0,0 1 1 0 0,0 0-1 0 0,0 0 1 0 0,8 6-1 0 0,-11-6-20 0 0,-2-3-58 0 0,-1 0 1 0 0,0 0-1 0 0,0 0 1 0 0,0 0-1 0 0,0 0 0 0 0,0 0 1 0 0,0 0-1 0 0,0 1 1 0 0,0-1-1 0 0,-1 0 1 0 0,1 0-1 0 0,0 1 1 0 0,-1-1-1 0 0,1 0 1 0 0,-1 1-1 0 0,0-1 1 0 0,1 3-1 0 0,2 7 92 0 0,-3-10-97 0 0,1 1 0 0 0,-1-1 0 0 0,0 0 0 0 0,1 1 0 0 0,-1-1 0 0 0,0 0 0 0 0,0 1-1 0 0,0-1 1 0 0,0 1 0 0 0,0-1 0 0 0,0 0 0 0 0,0 1 0 0 0,-1-1 0 0 0,1 0 0 0 0,0 1 0 0 0,-1-1-1 0 0,1 0 1 0 0,-1 1 0 0 0,-1 1 0 0 0,-4 7 66 0 0,0 0 0 0 0,-1-1 1 0 0,0 0-1 0 0,-1 0 0 0 0,0-1 0 0 0,0 0 0 0 0,-16 12 0 0 0,14-13-763 0 0,0-1 0 0 0,0 0 0 0 0,-1-1-1 0 0,-14 6 1 0 0,8-4-1168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4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0 145 10136 0 0,'4'0'563'0'0,"-1"0"0"0"0,0-1-1 0 0,1 0 1 0 0,-1 0 0 0 0,1 0 0 0 0,-1 0 0 0 0,0 0 0 0 0,0-1 0 0 0,0 1 0 0 0,6-5 0 0 0,28-24 956 0 0,-32 26-1484 0 0,0 0 60 0 0,-1 0 0 0 0,-1 0 0 0 0,1 0 0 0 0,-1 0 0 0 0,1 0 0 0 0,-1-1 0 0 0,0 0 0 0 0,-1 1 0 0 0,1-1 0 0 0,-1 0 0 0 0,0 0 0 0 0,0 0 0 0 0,0-1 0 0 0,-1 1 0 0 0,0 0-1 0 0,0-1 1 0 0,0-9 0 0 0,-15 27 47 0 0,12-8-142 0 0,0-1-1 0 0,0 1 1 0 0,0 0 0 0 0,0 0 0 0 0,1 0 0 0 0,0 0 0 0 0,-1 0-1 0 0,1 0 1 0 0,0 8 0 0 0,0 40 996 0 0,1-33-706 0 0,0-16-249 0 0,0 6 50 0 0,0 0-1 0 0,1 0 1 0 0,1 10 0 0 0,-1-16-93 0 0,-1-1-1 0 0,1 0 1 0 0,0 0-1 0 0,-1 1 1 0 0,1-1 0 0 0,0 0-1 0 0,0 0 1 0 0,1 0-1 0 0,-1 0 1 0 0,0 0 0 0 0,1 0-1 0 0,-1-1 1 0 0,1 1-1 0 0,-1 0 1 0 0,1-1 0 0 0,0 1-1 0 0,0-1 1 0 0,2 2-1 0 0,-4-3-2 0 0,1 1-1 0 0,0-1 0 0 0,0 0 1 0 0,0 1-1 0 0,0-1 0 0 0,0 0 1 0 0,0 0-1 0 0,0 0 0 0 0,0 0 1 0 0,0 0-1 0 0,0 0 1 0 0,-1 0-1 0 0,1 0 0 0 0,0 0 1 0 0,0 0-1 0 0,0-1 0 0 0,0 1 1 0 0,0 0-1 0 0,0 0 0 0 0,0-1 1 0 0,1 0-1 0 0,16-14-1868 0 0,-7 3 696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4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15664 0 0,'0'0'1187'0'0,"5"13"-655"0"0,-3-10-480 0 0,-1-1 0 0 0,0 1 0 0 0,1-1 0 0 0,-1 1 0 0 0,-1-1 0 0 0,1 1-1 0 0,0 0 1 0 0,-1 0 0 0 0,1-1 0 0 0,-1 1 0 0 0,0 0 0 0 0,0 0 0 0 0,0 3 0 0 0,2 16 653 0 0,0-3-140 0 0,-2-14-403 0 0,1 1 0 0 0,0-1 0 0 0,0 0 0 0 0,0 0 0 0 0,2 6-1 0 0,12 22 559 0 0,-10-22-657 0 0,0 0 0 0 0,-1 0-1 0 0,0 0 1 0 0,0 0 0 0 0,2 17-1 0 0,-5-21-62 0 0,0 1 0 0 0,1-1 0 0 0,1 0 0 0 0,4 11 0 0 0,6 21 0 0 0,-7-7 344 0 0,-2-6-1451 0 0,-1-11-4021 0 0,0-6-1548 0 0</inkml:trace>
  <inkml:trace contextRef="#ctx0" brushRef="#br0" timeOffset="1">0 305 15864 0 0,'0'0'1719'0'0,"5"-2"-1719"0"0,1-3 400 0 0,6 0 48 0 0,-2-6 0 0 0,5 2 8 0 0,-4-1-8 0 0,6 0-8 0 0,3 2 0 0 0,-4-2 0 0 0,4 3-440 0 0,0-1 0 0 0,-3 1 0 0 0,2 1-8455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3680 0 0,'7'-5'-273'0'0,"-4"-6"7329"0"0,-1 4-2501 0 0,-3 9-2722 0 0,-2 10-917 0 0,-2 20-1284 0 0,4-15 366 0 0,1-10 69 0 0,0 0 1 0 0,0 0 0 0 0,1 1 0 0 0,1 8-1 0 0,-1-12-68 0 0,0 0 0 0 0,0 0 0 0 0,0-1 0 0 0,1 1 0 0 0,-1 0 0 0 0,1-1-1 0 0,0 1 1 0 0,0-1 0 0 0,4 6 0 0 0,-6-8-8 0 0,1-1 1 0 0,0 1-1 0 0,0 0 0 0 0,0-1 1 0 0,0 1-1 0 0,-1-1 0 0 0,1 1 1 0 0,0-1-1 0 0,0 1 0 0 0,0-1 1 0 0,0 1-1 0 0,0-1 0 0 0,0 0 1 0 0,0 0-1 0 0,0 1 0 0 0,2-1 1 0 0,-2 0 38 0 0,1-1 0 0 0,0 1 0 0 0,-1 0 1 0 0,1-1-1 0 0,0 1 0 0 0,-1-1 0 0 0,1 1 0 0 0,-1-1 1 0 0,1 0-1 0 0,-1 1 0 0 0,1-1 0 0 0,-1 0 0 0 0,2-2 0 0 0,2-1 48 0 0,-1-1-1 0 0,0 0 0 0 0,0 0 0 0 0,0 0 0 0 0,-1-1 0 0 0,0 1 1 0 0,0-1-1 0 0,0 0 0 0 0,2-8 0 0 0,2-2 47 0 0,1-1 52 0 0,-2-1 0 0 0,6-17 0 0 0,-12 29-142 0 0,0 5 136 0 0,1 1-98 0 0,-1 0 0 0 0,1 0 0 0 0,-1 0-1 0 0,1 0 1 0 0,0 1 0 0 0,-1-1 0 0 0,1 0-1 0 0,-1 1 1 0 0,1-1 0 0 0,-1 0-1 0 0,1 1 1 0 0,-1-1 0 0 0,1 1 0 0 0,-1-1-1 0 0,1 0 1 0 0,-1 1 0 0 0,1 0-1 0 0,0 0-134 0 0,21 51 679 0 0,-18-42-616 0 0,-3-8 0 0 0,0 0 0 0 0,0 0 0 0 0,0 0 0 0 0,0 0 0 0 0,0 0 0 0 0,0 0 0 0 0,1 0 0 0 0,2 2 0 0 0,-4-3-1 0 0,1-1 0 0 0,-1 1 0 0 0,1 0 0 0 0,-1 0 0 0 0,0-1 0 0 0,1 1 0 0 0,-1 0 0 0 0,0 0 0 0 0,1-1 0 0 0,-1 1 0 0 0,0 0 0 0 0,0 0 0 0 0,0 0-1 0 0,0-1 1 0 0,0 1 0 0 0,0 2 0 0 0,2 6-489 0 0,-2-8-103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5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22 13824 0 0,'-5'-5'1388'0'0,"23"23"2041"0"0,0 4-3098 0 0,21 35 0 0 0,-19-33-392 0 0,-20-23 222 0 0,0-10 171 0 0,1 0 0 0 0,0 0-1 0 0,0 0 1 0 0,1 1-1 0 0,0-1 1 0 0,5-14 0 0 0,-5 19-319 0 0,0-1 0 0 0,0 0 0 0 0,1 1 1 0 0,-1 0-1 0 0,1 0 0 0 0,0-1 0 0 0,0 2 1 0 0,1-1-1 0 0,-1 0 0 0 0,1 1 0 0 0,0-1 1 0 0,0 1-1 0 0,6-4 0 0 0,-9 7-90 0 0,0-1-1 0 0,0 1 1 0 0,0-1-1 0 0,0 1 1 0 0,0-1 0 0 0,0 1-1 0 0,0 0 1 0 0,0 0-1 0 0,0 0 1 0 0,0-1-1 0 0,0 1 1 0 0,2 0 0 0 0,6 3-5309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6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6 346 10592 0 0,'0'0'488'0'0,"-5"-12"176"0"0,5-7 858 0 0,2 1 0 0 0,0 0 0 0 0,1 0 1 0 0,1 0-1 0 0,1 1 0 0 0,9-25 0 0 0,-9 31-1127 0 0,-5 11-390 0 0,1 0 0 0 0,-1-1 0 0 0,0 1 0 0 0,1-1 1 0 0,-1 1-1 0 0,1 0 0 0 0,-1 0 0 0 0,1-1 0 0 0,-1 1 0 0 0,0 0 0 0 0,1 0 0 0 0,-1-1 0 0 0,1 1 0 0 0,-1 0 1 0 0,1 0-1 0 0,-1 0 0 0 0,1 0 0 0 0,-1 0 0 0 0,1 0 0 0 0,-1 0 0 0 0,1 0 0 0 0,-1 0 0 0 0,1 0 1 0 0,0 0-1 0 0,-1 0 0 0 0,1 0 0 0 0,-1 0 0 0 0,1 0 0 0 0,-1 0 0 0 0,0 1 0 0 0,1-1 0 0 0,-1 0 0 0 0,1 0 1 0 0,0 1-1 0 0,-1-1 17 0 0,3 1-1 0 0,0 1-1 0 0,0-1 1 0 0,0 1 0 0 0,0-1-1 0 0,-1 1 1 0 0,1 0-1 0 0,-1 0 1 0 0,5 4-1 0 0,8 7 47 0 0,-13-12 63 0 0,-2 0-124 0 0,1-1 1 0 0,-1 1 0 0 0,1 0 0 0 0,-1-1-1 0 0,1 1 1 0 0,-1-1 0 0 0,1 1-1 0 0,-1-1 1 0 0,1 0 0 0 0,-1 1 0 0 0,1-1-1 0 0,0 0 1 0 0,-1 1 0 0 0,1-1 0 0 0,0 0-1 0 0,-1 1 1 0 0,1-1 0 0 0,0 0-1 0 0,-1 0 1 0 0,1 0 0 0 0,0 0 0 0 0,0 0-1 0 0,-1 0 1 0 0,1 0 0 0 0,0 0 0 0 0,-1 0-1 0 0,1 0 1 0 0,0 0 0 0 0,1-1-1 0 0,13-7 271 0 0,-14 6-240 0 0,0 1 1 0 0,1-1-1 0 0,-1 0 0 0 0,0 0 0 0 0,-1 0 0 0 0,1 0 0 0 0,0 0 0 0 0,0 0 1 0 0,0-3-1 0 0,-1 3 6 0 0,1-1 0 0 0,0 1-1 0 0,-1-1 1 0 0,1 1 0 0 0,1-1 0 0 0,1-3 0 0 0,2 0-5 0 0,-1 0-1 0 0,0-1 1 0 0,0 0-1 0 0,-1 0 1 0 0,1 0-1 0 0,-1 0 0 0 0,-1 0 1 0 0,0-1-1 0 0,0 1 1 0 0,2-12-1 0 0,-3 9-585 0 0,4-23-270 0 0,2 13-5898 0 0,-1 11-549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6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6 6448 0 0,'4'-5'8752'0'0,"10"55"-5657"0"0,-9-38-2572 0 0,-1 1 0 0 0,4 19 0 0 0,3 8 468 0 0,-7-24-760 0 0,0 1-1 0 0,3 23 1 0 0,-6-26 130 0 0,1 0 1 0 0,1 0-1 0 0,1-1 1 0 0,5 15-1 0 0,7 26-1472 0 0</inkml:trace>
  <inkml:trace contextRef="#ctx0" brushRef="#br0" timeOffset="1">0 259 14656 0 0,'0'0'5217'0'0,"15"0"-2380"0"0,10-3-2533 0 0,32 0 0 0 0,-26-3-3793 0 0,-18 3-390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 5984 0 0,'0'0'273'0'0,"-1"10"102"0"0,1-7-171 0 0,-1-1 1 0 0,1 0 0 0 0,0 0-1 0 0,0 1 1 0 0,1-1-1 0 0,-1 0 1 0 0,0 0-1 0 0,1 1 1 0 0,-1-1 0 0 0,1 0-1 0 0,0 0 1 0 0,-1 0-1 0 0,1 0 1 0 0,0 0-1 0 0,0 0 1 0 0,1 0 0 0 0,-1 0-1 0 0,0 0 1 0 0,1 0-1 0 0,-1-1 1 0 0,1 1-1 0 0,-1 0 1 0 0,1-1 0 0 0,0 0-1 0 0,0 1 1 0 0,2 0-1 0 0,0 1 201 0 0,0 0 1 0 0,0-1-1 0 0,1 0 0 0 0,-1 1 0 0 0,1-2 0 0 0,0 1 0 0 0,-1 0 0 0 0,1-1 0 0 0,0 0 1 0 0,0 0-1 0 0,6 0 0 0 0,-2-1-1742 0 0</inkml:trace>
  <inkml:trace contextRef="#ctx0" brushRef="#br0" timeOffset="1">182 0 12032 0 0,'-5'3'291'0'0,"1"1"1"0"0,0 0-1 0 0,-1 0 1 0 0,2 0 0 0 0,-1 0-1 0 0,0 1 1 0 0,-2 5-1 0 0,-21 39 2347 0 0,17-31-1903 0 0,-13 24 293 0 0,-14 27-307 0 0,32-58-903 0 0,1 0 0 0 0,0 0 0 0 0,1 0 0 0 0,-4 19-1 0 0,7-21-4310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7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41 100 10592 0 0,'0'0'964'0'0,"0"8"-776"0"0,-1 13 1450 0 0,-1 0 1 0 0,-6 24 0 0 0,0 5 659 0 0,-10 63-902 0 0,16-110-347 0 0,1-12-884 0 0,0-15-262 0 0,17-108-4 0 0,-12 111 196 0 0,1 0 1 0 0,0 0-1 0 0,14-30 1 0 0,-17 45 114 0 0,0 1 1 0 0,1 0-1 0 0,0 0 0 0 0,0 0 1 0 0,0 0-1 0 0,0 0 0 0 0,1 1 1 0 0,0-1-1 0 0,0 1 0 0 0,0 0 1 0 0,0 0-1 0 0,1 1 0 0 0,0-1 1 0 0,0 1-1 0 0,0 0 0 0 0,0 0 1 0 0,10-3-1 0 0,-13 5-188 0 0,-1 1 1 0 0,1-1-1 0 0,0 1 1 0 0,-1 0-1 0 0,1-1 0 0 0,-1 1 1 0 0,1 0-1 0 0,-1 0 1 0 0,1 0-1 0 0,0 0 0 0 0,-1 1 1 0 0,1-1-1 0 0,-1 0 1 0 0,1 1-1 0 0,-1-1 0 0 0,1 1 1 0 0,-1-1-1 0 0,1 1 1 0 0,-1 0-1 0 0,2 0 1 0 0,-2 0 466 0 0,1 7 463 0 0,1 11-829 0 0,-2-16-120 0 0,0 1 1 0 0,-1-1 0 0 0,1 1 0 0 0,-1-1 0 0 0,0 1 0 0 0,0 0 0 0 0,0-1 0 0 0,0 1-1 0 0,-1-1 1 0 0,0 5 0 0 0,-8 28-4 0 0,8-26 0 0 0,-1 0 0 0 0,-1-1 0 0 0,-5 13 0 0 0,2-7 20 0 0,3-9-51 0 0,1 0 0 0 0,-1 0 0 0 0,0 0 0 0 0,0 0 0 0 0,-1-1 0 0 0,1 1 0 0 0,-9 8 0 0 0,11-14-55 0 0,1 1-1 0 0,0-1 1 0 0,-1 0-1 0 0,1 0 1 0 0,0 1 0 0 0,-1-1-1 0 0,1 0 1 0 0,0 0-1 0 0,-1 0 1 0 0,1 0-1 0 0,-1 0 1 0 0,1 0 0 0 0,0 0-1 0 0,-1 0 1 0 0,1 0-1 0 0,-1 0 1 0 0,1 0-1 0 0,0 0 1 0 0,-1 0-1 0 0,1 0 1 0 0,-1 0 0 0 0,1 0-1 0 0,0 0 1 0 0,-1 0-1 0 0,1 0 1 0 0,0-1-1 0 0,-1 1 1 0 0,1 0 0 0 0,-1-1-1 0 0,-8-7-1719 0 0,8 7 1680 0 0,-5-6-1601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4608 0 0,'7'6'15518'0'0,"9"-11"-12253"0"0,-13 4-3288 0 0,0-1 0 0 0,0 1 0 0 0,-1-1 0 0 0,1 0 0 0 0,-1 0 0 0 0,1 0 0 0 0,-1-1 0 0 0,0 1 0 0 0,3-4 0 0 0,6-13 245 0 0,-8 15-209 0 0,0-1-1 0 0,-1 0 1 0 0,1 0-1 0 0,-1 0 0 0 0,0 0 1 0 0,0 0-1 0 0,-1 0 0 0 0,1 0 1 0 0,-1-1-1 0 0,1-10 0 0 0,-2 16-12 0 0,0-1 0 0 0,0 1 0 0 0,0 0 0 0 0,-1 0 0 0 0,1 0 0 0 0,0 0 0 0 0,0-1 0 0 0,0 1 0 0 0,0 0 0 0 0,0 0 0 0 0,0 0 0 0 0,0 0 0 0 0,0 0 0 0 0,-1-1 0 0 0,1 1 0 0 0,0 0 0 0 0,0 0 0 0 0,0 0 0 0 0,0 0 0 0 0,-1 0 0 0 0,1 0 0 0 0,0 0 0 0 0,0 0 0 0 0,0 0 0 0 0,0 0 0 0 0,-1-1 0 0 0,1 1 0 0 0,0 0 0 0 0,0 0 0 0 0,0 0 0 0 0,-1 0 0 0 0,1 0 0 0 0,0 0-1 0 0,0 0 1 0 0,0 1 0 0 0,0-1 0 0 0,-1 0 0 0 0,1 0 0 0 0,0 0 0 0 0,0 0 0 0 0,0 0 0 0 0,-1 0 0 0 0,1 0 0 0 0,0 0 0 0 0,0 0 0 0 0,0 0 0 0 0,0 1 0 0 0,0-1 0 0 0,-1 0 0 0 0,1 0 0 0 0,0 0 0 0 0,0 0 0 0 0,0 0 0 0 0,0 1 0 0 0,0-1 0 0 0,0 0 0 0 0,-10 8 23 0 0,9-8-9 0 0,-3 5 115 0 0,1-1 0 0 0,-1 1-1 0 0,0 0 1 0 0,1 0-1 0 0,0 0 1 0 0,1 0 0 0 0,-5 11-1 0 0,6-13-63 0 0,0 0 0 0 0,0 0 0 0 0,1 1 0 0 0,-1-1 0 0 0,1 1 0 0 0,0-1 0 0 0,0 1 0 0 0,0-1 0 0 0,0 1 0 0 0,0-1 0 0 0,1 1 0 0 0,-1-1 0 0 0,1 0 0 0 0,2 6 0 0 0,-3-8-59 0 0,1-1-1 0 0,-1 1 1 0 0,0 0-1 0 0,1 0 1 0 0,-1-1-1 0 0,1 1 1 0 0,-1 0-1 0 0,1-1 1 0 0,0 1-1 0 0,-1 0 1 0 0,1-1-1 0 0,-1 1 1 0 0,1-1-1 0 0,0 1 1 0 0,0-1-1 0 0,-1 1 1 0 0,1-1-1 0 0,0 0 1 0 0,0 1-1 0 0,-1-1 1 0 0,1 0-1 0 0,0 0 1 0 0,0 1-1 0 0,1-1 1 0 0,0 0 21 0 0,0 0-1 0 0,1 0 1 0 0,-1-1 0 0 0,0 1 0 0 0,0 0 0 0 0,0-1 0 0 0,1 0 0 0 0,-1 1-1 0 0,3-3 1 0 0,2 0-14 0 0,0-1 1 0 0,0-1-1 0 0,0 1 0 0 0,8-8 0 0 0,4-8-3035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1:58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189 313 3224 0 0,'9'10'1328'0'0,"-12"5"3453"0"0,3-12-4480 0 0,0 1 0 0 0,0-1 0 0 0,0 1 0 0 0,1-1-1 0 0,0 0 1 0 0,0 0 0 0 0,-1 1 0 0 0,4 5 0 0 0,-3-7-161 0 0,0 0 1 0 0,-1 0-1 0 0,1 1 0 0 0,-1-1 0 0 0,0 0 1 0 0,0 1-1 0 0,0-1 0 0 0,0 0 1 0 0,0 0-1 0 0,0 1 0 0 0,0-1 0 0 0,-1 3 1 0 0,-11 28 976 0 0,2-4-587 0 0,8-22-434 0 0,-1 1 1 0 0,-1-1 0 0 0,1-1 0 0 0,-1 1 0 0 0,-1 0 0 0 0,1-1-1 0 0,-6 6 1 0 0,9-11-78 0 0,0 1 1 0 0,0-1-1 0 0,0 0 0 0 0,-1 0 0 0 0,1 1 1 0 0,0-1-1 0 0,0 0 0 0 0,-1-1 0 0 0,1 1 1 0 0,-1 0-1 0 0,1 0 0 0 0,-1 0 0 0 0,1-1 0 0 0,-1 1 1 0 0,1-1-1 0 0,-1 1 0 0 0,1-1 0 0 0,-1 0 1 0 0,0 0-1 0 0,1 1 0 0 0,-1-1 0 0 0,0 0 1 0 0,1 0-1 0 0,-1-1 0 0 0,1 1 0 0 0,-1 0 0 0 0,0 0 1 0 0,1-1-1 0 0,-1 1 0 0 0,1-1 0 0 0,-1 0 1 0 0,1 1-1 0 0,-1-1 0 0 0,1 0 0 0 0,-1 0 1 0 0,1 0-1 0 0,0 0 0 0 0,-3-2 0 0 0,-1-2 21 0 0,0 0-1 0 0,0 0 0 0 0,1 0 1 0 0,-1-1-1 0 0,1 0 1 0 0,1 1-1 0 0,-6-12 0 0 0,4 5-38 0 0,1 0 0 0 0,1 0-1 0 0,0-1 1 0 0,1 1-1 0 0,-1-26 1 0 0,-2-1 949 0 0,4 17-686 0 0,0 0 1 0 0,2-25-1 0 0,0 5 185 0 0,0 35-463 0 0,0 0 0 0 0,0 0 0 0 0,1 0 0 0 0,0 1-1 0 0,5-13 1 0 0,1-3 23 0 0,-5 16-11 0 0,-1-1 0 0 0,2 1-1 0 0,-1 0 1 0 0,9-11-1 0 0,6-13 142 0 0,-8 15 231 0 0,-8 13-336 0 0,-1 0 0 0 0,1 0-1 0 0,-1 1 1 0 0,0-1 0 0 0,1 0 0 0 0,-1 0-1 0 0,0 0 1 0 0,0-1 0 0 0,-1 1-1 0 0,1 0 1 0 0,0 0 0 0 0,-1 0 0 0 0,1-1-1 0 0,-1-3 1 0 0,1 4 41 0 0,-1 2-72 0 0,0 0 1 0 0,1 0-1 0 0,-1-1 1 0 0,0 1-1 0 0,0 0 1 0 0,0 0-1 0 0,0 0 1 0 0,0-1-1 0 0,1 1 1 0 0,-1 0-1 0 0,0-1 1 0 0,0 1-1 0 0,0 0 1 0 0,0 0 0 0 0,0-1-1 0 0,0 1 1 0 0,0 0-1 0 0,0 0 1 0 0,0-1-1 0 0,0 1 1 0 0,0 0-1 0 0,0-1 1 0 0,0 1-1 0 0,0 0 1 0 0,0 0-1 0 0,0-1 1 0 0,-1 1-1 0 0,1 0 1 0 0,0-1-1 0 0,-4 1 182 0 0,1 2-168 0 0,0 0 0 0 0,1 1 0 0 0,-1-1 0 0 0,1 1 0 0 0,-1 0 0 0 0,1 0 0 0 0,0-1 0 0 0,0 2 0 0 0,1-1-1 0 0,-3 5 1 0 0,-12 18 45 0 0,3-8-16 0 0,8-12-37 0 0,0 1-1 0 0,-11 10 1 0 0,16-16-8 0 0,-2 0 0 0 0,1 1 0 0 0,-1-1 0 0 0,1 0 0 0 0,-1 0 0 0 0,0 1 1 0 0,0-1-1 0 0,0 0 0 0 0,-3 1 0 0 0,3 0 52 0 0,1-3-46 0 0,0-1-1 0 0,0 1 1 0 0,0-1-1 0 0,1 1 0 0 0,-1-1 1 0 0,0 1-1 0 0,1-1 1 0 0,0 0-1 0 0,-1-1 0 0 0,2 0 14 0 0,-1 0 0 0 0,1 0 0 0 0,0 1 0 0 0,0-1 1 0 0,0 0-1 0 0,0 1 0 0 0,1-1 0 0 0,-1 1 0 0 0,1-1 0 0 0,0 1 0 0 0,2-3 0 0 0,5-9 147 0 0,-6 9-80 0 0,0 0 0 0 0,1-1 0 0 0,0 2-1 0 0,0-1 1 0 0,0 0 0 0 0,0 1 0 0 0,8-7-1 0 0,-11 10-60 0 0,0 0 0 0 0,1 0 0 0 0,-1 1 0 0 0,0-1 0 0 0,0 0 0 0 0,1 0-1 0 0,-1 1 1 0 0,0-1 0 0 0,1 1 0 0 0,-1-1 0 0 0,1 1 0 0 0,-1 0 0 0 0,1-1 0 0 0,-1 1-1 0 0,1 0 1 0 0,-1 0 0 0 0,0 0 0 0 0,1 0 0 0 0,-1 0 0 0 0,1 1 0 0 0,-1-1 0 0 0,1 0-1 0 0,-1 1 1 0 0,1-1 0 0 0,-1 1 0 0 0,0-1 0 0 0,1 1 0 0 0,-1-1 0 0 0,0 1 0 0 0,1 0-1 0 0,-1 0 1 0 0,0 0 0 0 0,0 0 0 0 0,0 0 0 0 0,0 0 0 0 0,0 0 0 0 0,1 2 0 0 0,0 0-75 0 0,0 0 1 0 0,0 0 0 0 0,0 0 0 0 0,-1 1-1 0 0,1-1 1 0 0,-1 1 0 0 0,0-1 0 0 0,0 1-1 0 0,0 5 1 0 0,-1-6-76 0 0,0 0 1 0 0,0 0-1 0 0,0 0 0 0 0,0-1 1 0 0,0 1-1 0 0,-1 0 1 0 0,1 0-1 0 0,-1 0 0 0 0,0-1 1 0 0,-2 5-1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34 203 9440 0 0,'-11'-8'1024'0'0,"-11"-4"7527"0"0,23 10-8260 0 0,1 1 0 0 0,0 0-1 0 0,0 0 1 0 0,0 0 0 0 0,0 0-1 0 0,0 0 1 0 0,2-1 0 0 0,9 1 114 0 0,0 0 0 0 0,0 1 0 0 0,-1 0 1 0 0,20 3-1 0 0,7 0 83 0 0,87-1 680 0 0,27 1-392 0 0,-116-2-608 0 0,0-2 0 0 0,50-8 0 0 0,-83 9-80 0 0,1-1-1 0 0,0 0 1 0 0,-1 0-1 0 0,0-1 1 0 0,1 1-1 0 0,3-3 1 0 0,-7 4-72 0 0,0 0 0 0 0,-1 0 0 0 0,1-1 1 0 0,-1 1-1 0 0,1-1 0 0 0,0 1 0 0 0,-1 0 0 0 0,1-1 0 0 0,-1 1 1 0 0,0-1-1 0 0,1 1 0 0 0,-1-1 0 0 0,1 0 0 0 0,-1 1 0 0 0,0-1 1 0 0,1 1-1 0 0,-1-1 0 0 0,0 0 0 0 0,0 1 0 0 0,1-1 0 0 0,-1 0 1 0 0,0 1-1 0 0,0-1 0 0 0,0 0 0 0 0,0 1 0 0 0,0-1 1 0 0,0 0-1 0 0,0 1 0 0 0,0-1 0 0 0,0 0 0 0 0,0 1 0 0 0,0-1 1 0 0,0 0-1 0 0,-1 1 0 0 0,1-1 0 0 0,0 0 0 0 0,0 1 0 0 0,-1-1 1 0 0,1 1-1 0 0,0-1 0 0 0,-1 1 0 0 0,1-1 0 0 0,-1 0 0 0 0,1 1 1 0 0,-1-1-1 0 0,1 1 0 0 0,-1 0 0 0 0,1-1 0 0 0,-1 0 0 0 0,-9-8 58 0 0,-1 1 0 0 0,1 0-1 0 0,-1 1 1 0 0,-1-1-1 0 0,1 2 1 0 0,-1 0-1 0 0,-13-5 1 0 0,-27-14-7 0 0,45 20-63 0 0,-1 1 0 0 0,0 0 0 0 0,-1 0 0 0 0,1 1 0 0 0,-15-4 0 0 0,-9-1 522 0 0,80 4-457 0 0,74-1-69 0 0,-85 4-1 0 0,-20 0 3 0 0,0 1 1 0 0,-1 0-1 0 0,1 2 0 0 0,22 3 1 0 0,-36-4 3 0 0,0 0 0 0 0,1 1 0 0 0,-1-1 0 0 0,0 1 0 0 0,0-1 1 0 0,0 1-1 0 0,0 0 0 0 0,0 0 0 0 0,-1 1 0 0 0,1-1 0 0 0,-1 0 0 0 0,1 1 1 0 0,-1 0-1 0 0,0-1 0 0 0,0 1 0 0 0,0 0 0 0 0,0 0 0 0 0,0 0 0 0 0,-1 0 1 0 0,1 1-1 0 0,-1-1 0 0 0,0 0 0 0 0,0 1 0 0 0,0-1 0 0 0,-1 0 0 0 0,1 1 1 0 0,-1-1-1 0 0,0 1 0 0 0,0-1 0 0 0,0 1 0 0 0,0-1 0 0 0,-1 5 0 0 0,-3 6 31 0 0,-1 0 0 0 0,0-1 0 0 0,-1 0 0 0 0,0 0 0 0 0,-1 0 0 0 0,-1-1 0 0 0,-16 22 0 0 0,6-13-79 0 0,-1-1 1 0 0,-1 0 0 0 0,-25 19 0 0 0,31-28-459 0 0,-8 6-4718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77 3224 0 0,'0'0'12902'0'0,"0"-20"-9954"0"0,5-33 899 0 0,-6 49-2458 0 0,-3 8-1349 0 0,1 1 0 0 0,0-1 0 0 0,0 1 0 0 0,0 0 0 0 0,0 0 0 0 0,1 0 0 0 0,0 0 0 0 0,-2 8 0 0 0,-10 46 209 0 0,7-26-158 0 0,-1 36-1 0 0,8-56-54 0 0,-1 1 0 0 0,2-1 0 0 0,0 0 0 0 0,0 1 0 0 0,7 21 1 0 0,-7-30-19 0 0,0-1 1 0 0,1 1 0 0 0,0-1-1 0 0,0 0 1 0 0,0 0 0 0 0,1 0 0 0 0,0 0-1 0 0,-1 0 1 0 0,1-1 0 0 0,0 1 0 0 0,1-1-1 0 0,6 6 1 0 0,-9-8-6 0 0,1 0 0 0 0,0 0 0 0 0,0 0 0 0 0,0 0 0 0 0,0 0 0 0 0,0 0 0 0 0,0 0-1 0 0,1-1 1 0 0,-1 1 0 0 0,0-1 0 0 0,0 1 0 0 0,0-1 0 0 0,1 0 0 0 0,-1 0 0 0 0,0 0 0 0 0,0 0 0 0 0,1 0 0 0 0,-1-1 0 0 0,0 1 0 0 0,0-1 0 0 0,0 1 0 0 0,0-1 0 0 0,0 0 0 0 0,0 0-1 0 0,0 0 1 0 0,0 0 0 0 0,0 0 0 0 0,3-2 0 0 0,6-7 6 0 0,-1 1 0 0 0,0-2 0 0 0,0 1 0 0 0,-1-2 0 0 0,-1 1 0 0 0,13-23 0 0 0,-3 5 656 0 0,8-13 185 0 0,22-50 0 0 0,-28 53-309 0 0,-20 38-230 0 0,5 16-177 0 0,-3 3-144 0 0,-2-1 0 0 0,0 1 0 0 0,-3 25 0 0 0,-1 16 0 0 0,2-35 0 0 0,1-20 0 0 0,1 1 0 0 0,-1 0 0 0 0,1-1 0 0 0,0 1 0 0 0,0 0 0 0 0,1 5 0 0 0,1 7-570 0 0,-2-15 372 0 0,0 1 0 0 0,0-1 0 0 0,0 1 0 0 0,1-1 0 0 0,-1 1 0 0 0,1-1 0 0 0,1 5-1 0 0,-1-7-286 0 0,1 0-1 0 0,0 0 0 0 0,0 0 0 0 0,0-1 0 0 0,-1 1 1 0 0,1 0-1 0 0,3-2 0 0 0,3-1-1659 0 0,-2-4-309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2:01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332 976 2304 0 0,'0'0'11877'0'0,"-20"-2"-9299"0"0,18 1-2523 0 0,0 0-1 0 0,1 0 1 0 0,-1 0-1 0 0,0 0 0 0 0,0 0 1 0 0,1 0-1 0 0,-1 0 1 0 0,1 0-1 0 0,-1-1 0 0 0,1 1 1 0 0,0-1-1 0 0,-1 1 0 0 0,1-1 1 0 0,0 0-1 0 0,-1-2 1 0 0,-15-31 684 0 0,12 22-459 0 0,-7-17-262 0 0,2 0 0 0 0,1-1 1 0 0,-7-49-1 0 0,6 30-13 0 0,-49-229 263 0 0,55 259-235 0 0,2 0 0 0 0,0-1-1 0 0,1 1 1 0 0,1-1 0 0 0,3-21-1 0 0,2 7-32 0 0,13-46 0 0 0,-7 50 38 0 0,-9 28 4 0 0,-2 5-2 0 0,-5 18-5 0 0,2-9-35 0 0,-2 0 0 0 0,1 0 1 0 0,-1-1-1 0 0,-1 1 0 0 0,0-1 0 0 0,0 0 0 0 0,-15 16 0 0 0,16-20-16 0 0,0 0 0 0 0,-1-1 0 0 0,0 0-1 0 0,0 0 1 0 0,0-1 0 0 0,0 1-1 0 0,-1-1 1 0 0,1-1 0 0 0,-1 1 0 0 0,0-1-1 0 0,-1-1 1 0 0,1 1 0 0 0,-8 1-1 0 0,14-4 25 0 0,0 0-1 0 0,0 0 0 0 0,0 0 0 0 0,0-1 0 0 0,1 1 0 0 0,-1 0 0 0 0,0-1 0 0 0,0 1 0 0 0,0 0 1 0 0,1-1-1 0 0,-1 1 0 0 0,0-1 0 0 0,0 1 0 0 0,1-1 0 0 0,-1 1 0 0 0,1-1 0 0 0,-1 0 0 0 0,0 1 1 0 0,1-1-1 0 0,-1 0 0 0 0,1 0 0 0 0,-1 1 0 0 0,1-1 0 0 0,0 0 0 0 0,-1 0 0 0 0,1-1 0 0 0,-1-3 25 0 0,0-1 0 0 0,0-1-1 0 0,1 1 1 0 0,0 0 0 0 0,0 0-1 0 0,1 0 1 0 0,0 0 0 0 0,0 0-1 0 0,0 1 1 0 0,1-1 0 0 0,0 0-1 0 0,0 0 1 0 0,5-9-1 0 0,4-5 198 0 0,0 0-1 0 0,19-22 0 0 0,-18 25 62 0 0,20-20-1 0 0,-26 31-224 0 0,0 1 0 0 0,0-1 0 0 0,1 1-1 0 0,-1 0 1 0 0,1 1 0 0 0,11-6-1 0 0,-16 9-63 0 0,-1 0-1 0 0,1 0 0 0 0,0 1 0 0 0,0-1 1 0 0,0 1-1 0 0,0 0 0 0 0,0-1 1 0 0,0 1-1 0 0,0 0 0 0 0,0 0 0 0 0,0 0 1 0 0,0 0-1 0 0,0 1 0 0 0,0-1 1 0 0,0 0-1 0 0,0 1 0 0 0,0-1 1 0 0,0 1-1 0 0,0 0 0 0 0,0 0 0 0 0,0 0 1 0 0,-1 0-1 0 0,1 0 0 0 0,0 0 1 0 0,-1 0-1 0 0,1 1 0 0 0,-1-1 0 0 0,1 0 1 0 0,0 2-1 0 0,5 6 10 0 0,-1 0 1 0 0,0 0-1 0 0,0 0 0 0 0,6 16 1 0 0,8 11-424 0 0,-17-32-48 0 0,1 0 0 0 0,-1 0 0 0 0,1-1 0 0 0,0 1 0 0 0,5 3 0 0 0,3 0-965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3:49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78 3224 0 0,'0'0'2224'0'0,"-2"-16"321"0"0,-9-4-674 0 0,11 19-1582 0 0,-4-17 1326 0 0,-7-3 1317 0 0,11 21-2914 0 0,0 0 1 0 0,0 0-1 0 0,0 0 1 0 0,0 0-1 0 0,0 0 1 0 0,0 0-1 0 0,0 0 1 0 0,0-1-1 0 0,0 1 1 0 0,0 0-1 0 0,0 0 1 0 0,-1 0 0 0 0,1 0-1 0 0,0 0 1 0 0,0 0-1 0 0,0 0 1 0 0,0 0-1 0 0,0 0 1 0 0,0 0-1 0 0,0 0 1 0 0,-1 0-1 0 0,1 0 1 0 0,0 0-1 0 0,0 0 1 0 0,0 0 0 0 0,0 0-1 0 0,0 0 1 0 0,0 0-1 0 0,-1 0 1 0 0,1 0-1 0 0,0 0 1 0 0,0 0-1 0 0,0 0 1 0 0,0 0-1 0 0,0 0 1 0 0,0 0-1 0 0,0 0 1 0 0,-1 0-1 0 0,1 0 1 0 0,0 0 0 0 0,0 0-1 0 0,0 0 1 0 0,0 0-1 0 0,0 0 1 0 0,0 0-1 0 0,0 0 1 0 0,0 1-1 0 0,0-1 1 0 0,-1 0-1 0 0,1 0 1 0 0,0 0-1 0 0,0 0 1 0 0,0 0 0 0 0,0 0-1 0 0,0 0 1 0 0,0 0-1 0 0,0 1 1 0 0,-5 4 323 0 0,3-1-305 0 0,1 0 0 0 0,-1 0 0 0 0,1 0 0 0 0,0 1 0 0 0,1-1 0 0 0,-1 0 0 0 0,1 1 0 0 0,0-1 0 0 0,0 0 0 0 0,1 8 0 0 0,0 2 22 0 0,7 331 517 0 0,-7-262-499 0 0,-2 85 332 0 0,0-150-305 0 0,-8 164 1042 0 0,8-123-482 0 0,9 64 0 0 0,-6-110-526 0 0,-2-3-52 0 0,1 0 0 0 0,1 0 0 0 0,0-1 0 0 0,5 15 0 0 0,-7-22 74 0 0,1-18-278 0 0,2-19-1514 0 0,-3 11-106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3:50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25 360 11088 0 0,'-4'-5'371'0'0,"0"0"0"0"0,1-1 0 0 0,-5-10 0 0 0,7 15-200 0 0,0-1 0 0 0,0 0 1 0 0,1 1-1 0 0,-1-1 0 0 0,1 1 0 0 0,0-1 0 0 0,-1 0 0 0 0,1 1 0 0 0,0-1 0 0 0,0 0 1 0 0,0 0-1 0 0,0 1 0 0 0,0-1 0 0 0,0 0 0 0 0,1 1 0 0 0,-1-1 0 0 0,1 0 0 0 0,0-2 1 0 0,0 3 372 0 0,2-4 663 0 0,11 1-909 0 0,-1 1-1 0 0,1 1 0 0 0,-1 0 0 0 0,1 1 0 0 0,-1 0 0 0 0,19 1 0 0 0,41-1 1359 0 0,22-5-1168 0 0,-43 2-272 0 0,68-9 1075 0 0,-78 4-1168 0 0,46-15-1 0 0,-41 10 289 0 0,0 3 0 0 0,84-10-1 0 0,-122 20-372 0 0,0 1 1 0 0,0 1-1 0 0,11 1 0 0 0,-14-1-12 0 0,-1 0 0 0 0,0-1 1 0 0,1 1-1 0 0,-1-1 0 0 0,0 0 0 0 0,1 0 1 0 0,-1-1-1 0 0,0 1 0 0 0,1-1 0 0 0,-1-1 0 0 0,0 1 1 0 0,0-1-1 0 0,6-2 0 0 0,1-3 30 0 0,1 2 0 0 0,-1-1 0 0 0,1 2 0 0 0,21-6 0 0 0,56-7 66 0 0,-34 8-70 0 0,189-36 86 0 0,-50 16 44 0 0,-6 17 85 0 0,-120 10-212 0 0,112-13 9 0 0,56 10-5 0 0,-186 5-54 0 0,22 4 15 0 0,86 14 0 0 0,-5 0 15 0 0,-49-11 20 0 0,31 2 7 0 0,13-3-62 0 0,-39-3 0 0 0,-29 1 50 0 0,-27-3-43 0 0,66 11 0 0 0,-77-6 12 0 0,62-1 0 0 0,8 0 7 0 0,-29 2 38 0 0,13 5-64 0 0,-38-6 0 0 0,197 14 64 0 0,-96-19-40 0 0,63 5 16 0 0,-155 1-8 0 0,112-3 0 0 0,-73-4 11 0 0,-40 2-22 0 0,-14 0-21 0 0,-33 0 0 0 0,-1-1 0 0 0,30-3 0 0 0,63-6 33 0 0,-3 0-2 0 0,-69 6-31 0 0,75 4 0 0 0,-39-4 0 0 0,-65 2-1 0 0,0-1 0 0 0,21-3 0 0 0,17-1 58 0 0,46-1-45 0 0,2 0-12 0 0,-82 6 0 0 0,0 1-1 0 0,0 0 1 0 0,0 2 0 0 0,20 4-1 0 0,1-2 1 0 0,-3 0 0 0 0,-10-2 0 0 0,0 0 0 0 0,1-1 0 0 0,30-2 0 0 0,-24-1 0 0 0,88 7 0 0 0,-66-2 0 0 0,53-3 0 0 0,-82-2 32 0 0,0 0 1 0 0,0 1-1 0 0,0 1 0 0 0,0 2 1 0 0,0 0-1 0 0,-1 1 0 0 0,1 2 1 0 0,37 13-1 0 0,-55-17 3 0 0,-1 1 1 0 0,1 0-1 0 0,-1 0 0 0 0,1 0 1 0 0,-1 0-1 0 0,0 1 1 0 0,0 0-1 0 0,-1 0 1 0 0,1 0-1 0 0,-1 0 0 0 0,0 0 1 0 0,0 1-1 0 0,0-1 1 0 0,-1 1-1 0 0,1 0 0 0 0,-1 0 1 0 0,3 10-1 0 0,0 6-24 0 0,0 1 1 0 0,-2-1-1 0 0,2 25 0 0 0,-2-12 53 0 0,0-1-30 0 0,-1 1 0 0 0,-6 55 0 0 0,-16 66 12 0 0,5-54-44 0 0,7-58 36 0 0,-2 0 1 0 0,-23 65-1 0 0,9-34 97 0 0,13-33-110 0 0,7-23 75 0 0,-12 33-1 0 0,16-51-97 0 0,0 0 0 0 0,0 0-1 0 0,0 0 1 0 0,-1 0 0 0 0,1 0-1 0 0,0 0 1 0 0,0 1-1 0 0,0-1 1 0 0,0 0 0 0 0,0 0-1 0 0,-1 0 1 0 0,1 0 0 0 0,0 0-1 0 0,0 0 1 0 0,0 0-1 0 0,0 0 1 0 0,-1-1 0 0 0,1 1-1 0 0,0 0 1 0 0,0 0-1 0 0,0 0 1 0 0,0 0 0 0 0,0 0-1 0 0,-1 0 1 0 0,1 0 0 0 0,0 0-1 0 0,0 0 1 0 0,0 0-1 0 0,0 0 1 0 0,0-1 0 0 0,0 1-1 0 0,-1 0 1 0 0,1 0 0 0 0,0 0-1 0 0,0 0 1 0 0,0 0-1 0 0,0 0 1 0 0,0-1 0 0 0,0 1-1 0 0,0 0 1 0 0,0 0 0 0 0,-5-8-260 0 0,6 0 20 0 0,-1 6 41 0 0,0 0 0 0 0,0 0 0 0 0,0 0 0 0 0,0 0-1 0 0,0 0 1 0 0,0 0 0 0 0,0 0 0 0 0,0 1 0 0 0,-1-1 0 0 0,1 0-1 0 0,-1 0 1 0 0,0 0 0 0 0,1 0 0 0 0,-1 1 0 0 0,0-1 0 0 0,0 0 0 0 0,0 1-1 0 0,-2-3 1 0 0,-9-8-1411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3:52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31 9584 0 0,'0'0'868'0'0,"-8"13"-12"0"0,4 10 4182 0 0,4-21-4585 0 0,5 4-30 0 0,3 0-211 0 0,-5-5-23 0 0,-1 1-1 0 0,0-1 0 0 0,0 1 1 0 0,1-1-1 0 0,-1 0 1 0 0,1 0-1 0 0,-1 0 0 0 0,1 0 1 0 0,4 1-1 0 0,55 10 645 0 0,78 1-65 0 0,-43-3-328 0 0,-16-6-377 0 0,42-5 122 0 0,26 0 693 0 0,196-2 383 0 0,-330 2-1249 0 0,137 5 101 0 0,15-1-9 0 0,25-2-41 0 0,-174 0-62 0 0,306-5 63 0 0,-171 8-61 0 0,-35 1-19 0 0,-64-5-157 0 0,5-1 263 0 0,78 9 0 0 0,-58-1 93 0 0,87-3 0 0 0,22 1-97 0 0,-162-3-83 0 0,5 2 36 0 0,1-3 0 0 0,-1 0 0 0 0,50-6 1 0 0,-15-2-8 0 0,97 2 1 0 0,-54 4-32 0 0,126 5 186 0 0,-190-3-136 0 0,-29 1-11 0 0,0 0 0 0 0,25 6 1 0 0,6 2 64 0 0,24-3-12 0 0,93-4 0 0 0,-133-3-49 0 0,-15 0-26 0 0,-1-1 1 0 0,0-1 0 0 0,30-7-1 0 0,-14 3 3 0 0,1 1 0 0 0,57-1-1 0 0,-7 0 36 0 0,225-11 200 0 0,-123 12-246 0 0,72 2 118 0 0,-118-1-2 0 0,95-4-116 0 0,-141 3-10 0 0,-32 1 0 0 0,51-5 24 0 0,46-1 16 0 0,-67 4 24 0 0,-20-2 16 0 0,-39 4 62 0 0,-1 1 0 0 0,1 2 0 0 0,44 3 0 0 0,-52 0 1 0 0,30-3-1 0 0,-20 1-29 0 0,-22 0-70 0 0,0-1 1 0 0,0 0 0 0 0,-1-1 0 0 0,1 0 0 0 0,-1 0 0 0 0,1-1-1 0 0,-1 0 1 0 0,16-8 0 0 0,3-1 48 0 0,-21 9-100 0 0,0 0 1 0 0,0 0-1 0 0,-1 0 0 0 0,9-6 0 0 0,-14 8 344 0 0,-2 1-453 0 0,0-1 0 0 0,0 1-1 0 0,1 0 1 0 0,-1 0 0 0 0,0 0-1 0 0,0 0 1 0 0,0 0 0 0 0,1 0-1 0 0,-1-1 1 0 0,0 1 0 0 0,0 0-1 0 0,0 0 1 0 0,0 0 0 0 0,1-1-1 0 0,-1 1 1 0 0,0 0 0 0 0,0 0-1 0 0,0 0 1 0 0,0-1 0 0 0,0 1-1 0 0,0 0 1 0 0,0 0 0 0 0,0-1 0 0 0,0 1-1 0 0,0 0 1 0 0,0 0 0 0 0,1-1-1 0 0,-1 1 1 0 0,-1 0 0 0 0,1-1-1 0 0,0-4-1578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3:53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3680 0 0,'5'-13'392'0'0,"3"-18"6230"0"0,-8 30-6271 0 0,9-23 26 0 0,-8 23 73 0 0,0-2 359 0 0,0 6 1718 0 0,-10 107-345 0 0,6 61-1373 0 0,27 111-477 0 0,0-134-255 0 0,-4-31 105 0 0,7 125 209 0 0,-17 16 347 0 0,-2 81 84 0 0,-7-211-570 0 0,-1-71-134 0 0,-4 28 218 0 0,0-68-239 0 0,3-14-34 0 0,0-1 0 0 0,1 1-1 0 0,-1 0 1 0 0,1 0 0 0 0,-1-1 0 0 0,1 5-1 0 0,14-5-1266 0 0,-8-4-248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3:55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2428 16639 0 0,'0'0'1675'0'0,"0"-18"-1430"0"0,0 16-227 0 0,0 1 1 0 0,1-1-1 0 0,-1 0 0 0 0,1 1 0 0 0,-1-1 0 0 0,1 0 0 0 0,-1 1 0 0 0,1-1 0 0 0,0 1 0 0 0,0-1 0 0 0,0 1 0 0 0,0-1 0 0 0,0 1 0 0 0,0 0 0 0 0,0 0 0 0 0,0-1 0 0 0,1 1 0 0 0,-1 0 0 0 0,3-1 0 0 0,3-3 70 0 0,1 0 1 0 0,13-5-1 0 0,-12 5-28 0 0,23-10-104 0 0,0 2 1 0 0,0 0-1 0 0,2 3 1 0 0,-1 0-1 0 0,38-4 0 0 0,-17 7 147 0 0,95 0 0 0 0,-80 4 421 0 0,87-16 0 0 0,-32 3-402 0 0,-16 4-88 0 0,128-9-4 0 0,-145 18-40 0 0,-1-1 47 0 0,134 11 0 0 0,-113 4-37 0 0,99 13 0 0 0,-118-14 0 0 0,103-2 0 0 0,-113-6 0 0 0,194-1-2 0 0,-143-2 58 0 0,162 9 461 0 0,-272-7-480 0 0,137 7 113 0 0,-98-9-93 0 0,27 0 43 0 0,161 0 102 0 0,-90-2-145 0 0,86-6-6 0 0,130 5 108 0 0,-216 8-28 0 0,-66-2 106 0 0,286-1-141 0 0,-322-3-93 0 0,170 2 58 0 0,80 20-61 0 0,-291-19 0 0 0,192 12 0 0 0,32-19 103 0 0,-117 0-24 0 0,119-7 67 0 0,-214 12-153 0 0,220-5 196 0 0,-157 1-92 0 0,-80 4-101 0 0,-9 0 68 0 0,-1 1-1 0 0,1-1 1 0 0,0 1 0 0 0,0-1-1 0 0,0 0 1 0 0,0 0 0 0 0,-1 0 0 0 0,1 0-1 0 0,0-1 1 0 0,-1 1 0 0 0,1-1-1 0 0,-1 1 1 0 0,1-1 0 0 0,-1 0-1 0 0,0 0 1 0 0,0 0 0 0 0,0 0-1 0 0,0 0 1 0 0,0-1 0 0 0,0 1 0 0 0,-1-1-1 0 0,1 1 1 0 0,-1-1 0 0 0,0 1-1 0 0,0-1 1 0 0,1 0 0 0 0,-2 0-1 0 0,1 0 1 0 0,0 1 0 0 0,-1-1-1 0 0,1 0 1 0 0,-1 0 0 0 0,0 0 0 0 0,0-5-1 0 0,2-19 332 0 0,-1 20-301 0 0,-1 0-1 0 0,1 0 0 0 0,-2-13 0 0 0,-16-129 602 0 0,12 94-574 0 0,-1-11-33 0 0,-21-138 201 0 0,16 108-189 0 0,-16-144 58 0 0,11 79-103 0 0,-5-36-4 0 0,13 109-14 0 0,3-155-1 0 0,7 144 83 0 0,11-92-41 0 0,-3 98 58 0 0,-7 59-101 0 0,7-142 335 0 0,-10 176-440 0 0,0-1 0 0 0,0 1 0 0 0,0-1 0 0 0,0 1 0 0 0,0-1 0 0 0,0 1-1 0 0,0-1 1 0 0,0 1 0 0 0,0-1 0 0 0,0 1 0 0 0,0-1 0 0 0,0 1 0 0 0,0 0 0 0 0,0-1 0 0 0,0 1 0 0 0,0-1 0 0 0,-1 1-1 0 0,1-1 1 0 0,0 1 0 0 0,0 0 0 0 0,-1-1 0 0 0,1 1 0 0 0,0-1 0 0 0,-1 1 0 0 0,1 0 0 0 0,0-1 0 0 0,-1 1 0 0 0,1 0-1 0 0,0 0 1 0 0,-1-1 0 0 0,1 1 0 0 0,-1 0 0 0 0,1 0 0 0 0,-1 0 0 0 0,1-1 0 0 0,0 1 0 0 0,-1 0 0 0 0,1 0-1 0 0,-1 0 1 0 0,1 0 0 0 0,-2 0 0 0 0,-4 1-1426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3:56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1 233 9528 0 0,'0'0'860'0'0,"0"-10"-536"0"0,0-10 2441 0 0,6-34-1 0 0,0 24-1629 0 0,16-48 0 0 0,-16 50-2371 0 0,-3 15-4943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0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19 268 3224 0 0,'0'0'143'0'0,"-14"-9"3962"0"0,13 9-3896 0 0,1-1 1 0 0,-1 1-1 0 0,1-1 1 0 0,0 1-1 0 0,-1-1 1 0 0,1 1-1 0 0,0-1 1 0 0,0 0-1 0 0,-1 1 1 0 0,1-1-1 0 0,0 0 1 0 0,0 1-1 0 0,0-1 1 0 0,0 0-1 0 0,0 1 0 0 0,0-1 1 0 0,0 0-1 0 0,0 1 1 0 0,0-1-1 0 0,0 0 1 0 0,0 1-1 0 0,1-1 1 0 0,-1 0-1 0 0,1 0-29 0 0,0 0 1 0 0,0 0-1 0 0,0 0 0 0 0,1 0 0 0 0,-1 0 0 0 0,0 0 0 0 0,1 0 0 0 0,-1 1 0 0 0,0-1 0 0 0,1 1 0 0 0,-1-1 0 0 0,1 1 1 0 0,-1-1-1 0 0,1 1 0 0 0,1 0 0 0 0,34-6 1231 0 0,42-2 0 0 0,-44 5-725 0 0,55-10 0 0 0,198-32 356 0 0,-157 27-852 0 0,-38 6-26 0 0,125 0 0 0 0,-60 8 1318 0 0,-127 4-1207 0 0,0-2 1 0 0,39-7-1 0 0,-45 6-245 0 0,-25 3 72 0 0,4-3 148 0 0,-4 3-228 0 0,0 0-1 0 0,0-1 1 0 0,1 1 0 0 0,-1 0-1 0 0,0 0 1 0 0,0 0 0 0 0,1 0 0 0 0,-1 0-1 0 0,0 0 1 0 0,0 0 0 0 0,0-1 0 0 0,1 1-1 0 0,-1 0 1 0 0,0 0 0 0 0,0 0-1 0 0,0-1 1 0 0,1 1 0 0 0,-1 0 0 0 0,0 0-1 0 0,0 0 1 0 0,0-1 0 0 0,0 1 0 0 0,0 0-1 0 0,0 0 1 0 0,0-1 0 0 0,0 1 0 0 0,0 0-1 0 0,1 0 1 0 0,-1-1 0 0 0,0 1-1 0 0,0 0 1 0 0,0 0 0 0 0,0-1 0 0 0,0 1-1 0 0,-1 0 1 0 0,1 0 0 0 0,0-1 0 0 0,0 1-1 0 0,0 0 1 0 0,0 0 0 0 0,0-1 0 0 0,0 1-1 0 0,-2-2 30 0 0,1 0-1 0 0,-1 0 1 0 0,0 0-1 0 0,0 0 1 0 0,0 0-1 0 0,0 1 1 0 0,0-1-1 0 0,0 1 1 0 0,0-1-1 0 0,0 1 1 0 0,-1 0-1 0 0,-3-1 1 0 0,-33-10 70 0 0,5 3-55 0 0,-52-20 86 0 0,56 20 111 0 0,3 4 542 0 0,26 5-381 0 0,9 2-336 0 0,89 18-88 0 0,-31-4 0 0 0,-62-16 19 0 0,0 1 1 0 0,1-1-1 0 0,-1 1 0 0 0,0 1 1 0 0,0-1-1 0 0,0 0 0 0 0,0 1 1 0 0,0 0-1 0 0,0 0 0 0 0,-1 0 1 0 0,1 1-1 0 0,-1-1 0 0 0,5 5 1 0 0,-8-6-10 0 0,0-1 0 0 0,0 1 0 0 0,0-1 0 0 0,0 1 0 0 0,0 0 1 0 0,-1-1-1 0 0,1 1 0 0 0,0-1 0 0 0,0 1 0 0 0,-1 0 0 0 0,1-1 0 0 0,-1 1 0 0 0,1-1 1 0 0,0 1-1 0 0,-1-1 0 0 0,0 1 0 0 0,1-1-2 0 0,-15 14 148 0 0,0-2-1 0 0,-1 0 1 0 0,-24 14 0 0 0,13-9-58 0 0,-11 8-72 0 0,-24 16-352 0 0,42-20-3042 0 0,14-15 1584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1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0 463 3224 0 0,'0'0'13801'0'0,"3"-11"-11961"0"0,34-126 1485 0 0,-26 100-3067 0 0,2 1-1 0 0,2 0 1 0 0,1 1-1 0 0,1 0 1 0 0,43-60-1 0 0,-58 93-253 0 0,-1-1 1 0 0,1 0 1 0 0,0 0 0 0 0,0 1 0 0 0,0-1 0 0 0,0 1 0 0 0,1 0 0 0 0,-1 0 0 0 0,1 0 0 0 0,-1 0 0 0 0,1 0-1 0 0,0 0 1 0 0,5-2 0 0 0,-7 4-10 0 0,-1 0 0 0 0,1 0 0 0 0,-1 0 0 0 0,1 0-1 0 0,-1 0 1 0 0,1 0 0 0 0,-1 0 0 0 0,1 0 0 0 0,-1 0 0 0 0,1 0-1 0 0,-1 0 1 0 0,1 1 0 0 0,-1-1 0 0 0,1 0 0 0 0,-1 0 0 0 0,1 1 0 0 0,-1-1-1 0 0,0 0 1 0 0,1 1 0 0 0,-1-1 0 0 0,1 0 0 0 0,-1 1 0 0 0,0-1-1 0 0,1 0 1 0 0,-1 1 0 0 0,0-1 0 0 0,0 1 0 0 0,1-1 0 0 0,-1 1-1 0 0,0-1 1 0 0,0 1 0 0 0,0-1 0 0 0,0 1 0 0 0,1-1 0 0 0,-1 1-1 0 0,0-1 1 0 0,0 1 0 0 0,1 1-20 0 0,1 6 40 0 0,-1-1 0 0 0,1 1 0 0 0,-1-1 1 0 0,-1 1-1 0 0,1-1 0 0 0,-1 1 0 0 0,-1 0 1 0 0,1-1-1 0 0,-4 14 0 0 0,1 10-28 0 0,-2 13 12 0 0,2-33 0 0 0,2 1 0 0 0,0-1 0 0 0,0 1 0 0 0,1-1 0 0 0,0 1 0 0 0,1-1 0 0 0,4 17 0 0 0,-4-25-12 0 0,0 0-1 0 0,0 0 0 0 0,0 0 0 0 0,0 0 1 0 0,1 0-1 0 0,-1-1 0 0 0,1 1 1 0 0,0 0-1 0 0,0-1 0 0 0,0 0 0 0 0,3 4 1 0 0,-4-6 12 0 0,0 1 1 0 0,0 0-1 0 0,0 0 0 0 0,0-1 1 0 0,0 1-1 0 0,0-1 1 0 0,0 1-1 0 0,0-1 1 0 0,0 1-1 0 0,0-1 0 0 0,1 0 1 0 0,-1 1-1 0 0,0-1 1 0 0,0 0-1 0 0,0 0 0 0 0,1 0 1 0 0,-1 0-1 0 0,0 0 1 0 0,0 0-1 0 0,0 0 1 0 0,1-1-1 0 0,-1 1 0 0 0,0 0 1 0 0,0-1-1 0 0,0 1 1 0 0,0 0-1 0 0,1-1 1 0 0,-1 0-1 0 0,0 1 0 0 0,0-1 1 0 0,0 0-1 0 0,1 0 1 0 0,12-12 112 0 0,-1-1-1 0 0,0 0 1 0 0,-1 0 0 0 0,12-19 0 0 0,-10 15 28 0 0,107-154 1004 0 0,-112 160-1045 0 0,1 1 0 0 0,16-14 0 0 0,-26 25-97 0 0,0 0-1 0 0,1 0 1 0 0,-1-1 0 0 0,0 1-1 0 0,1 0 1 0 0,-1 0-1 0 0,0 0 1 0 0,1 0 0 0 0,-1 0-1 0 0,0-1 1 0 0,1 1 0 0 0,-1 0-1 0 0,0 0 1 0 0,1 0-1 0 0,-1 0 1 0 0,1 0 0 0 0,-1 0-1 0 0,0 0 1 0 0,1 0-1 0 0,-1 0 1 0 0,0 0 0 0 0,1 0-1 0 0,-1 1 1 0 0,1-1-1 0 0,-1 0 1 0 0,0 0 0 0 0,1 0-1 0 0,-1 0 1 0 0,0 1-1 0 0,1-1 1 0 0,-1 0 0 0 0,0 0-1 0 0,0 1 1 0 0,1-1 0 0 0,-1 0-1 0 0,0 0 1 0 0,0 1-1 0 0,1-1 1 0 0,-1 0 0 0 0,0 1-1 0 0,0-1 1 0 0,0 0-1 0 0,1 1 1 0 0,-1-1 0 0 0,0 1-1 0 0,6 14 62 0 0,-6-14-62 0 0,1 5 34 0 0,1 1 1 0 0,-2 0-1 0 0,1 0 1 0 0,-1 1-1 0 0,0-1 1 0 0,-1 10 0 0 0,-11 44 249 0 0,4-24-178 0 0,1 4 20 0 0,-3 78 0 0 0,10-114-147 0 0,0 0 0 0 0,0 0 0 0 0,1 0 0 0 0,0 0 0 0 0,0 0 0 0 0,0 0 0 0 0,1 0 0 0 0,2 5 0 0 0,-4-8-179 0 0,1-1 0 0 0,0 0 0 0 0,-1 0 0 0 0,1 0 0 0 0,0 0 0 0 0,0 0 0 0 0,0 0 0 0 0,0 0 0 0 0,0 0 0 0 0,0 0 0 0 0,0 0 0 0 0,0 0-1 0 0,0 0 1 0 0,0-1 0 0 0,0 1 0 0 0,0 0 0 0 0,0-1 0 0 0,1 1 0 0 0,-1-1 0 0 0,0 1 0 0 0,1-1 0 0 0,-1 0 0 0 0,0 0 0 0 0,1 1 0 0 0,-1-1 0 0 0,0 0 0 0 0,1 0 0 0 0,-1 0-1 0 0,0-1 1 0 0,1 1 0 0 0,-1 0 0 0 0,0 0 0 0 0,1-1 0 0 0,-1 1 0 0 0,2-1 0 0 0,8-6-2575 0 0,-1 0-3600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1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0 275 13160 0 0,'0'0'1741'0'0,"10"-6"-688"0"0,4-1-561 0 0,1-1 0 0 0,-1-1 1 0 0,-1 0-1 0 0,1-1 0 0 0,-1 0 0 0 0,-1-1 0 0 0,19-21 0 0 0,-22 22-358 0 0,-1-1 0 0 0,0 0-1 0 0,-1 0 1 0 0,0 0-1 0 0,-1-1 1 0 0,0 0-1 0 0,-1 0 1 0 0,0-1 0 0 0,-1 0-1 0 0,3-15 1 0 0,-7 27-89 0 0,0 0 0 0 0,0 0 0 0 0,0 0 1 0 0,0 0-1 0 0,0 0 0 0 0,0 0 0 0 0,0 0 0 0 0,0 0 1 0 0,0 0-1 0 0,0 0 0 0 0,-1 0 0 0 0,1 0 0 0 0,-1 0 1 0 0,1 0-1 0 0,-1 0 0 0 0,1 0 0 0 0,-1 0 0 0 0,1 0 1 0 0,-1 0-1 0 0,0 0 0 0 0,1 1 0 0 0,-1-1 0 0 0,0 0 1 0 0,0 0-1 0 0,0 1 0 0 0,1-1 0 0 0,-1 1 0 0 0,0-1 1 0 0,0 1-1 0 0,0-1 0 0 0,0 1 0 0 0,0-1 0 0 0,0 1 1 0 0,0 0-1 0 0,0 0 0 0 0,0-1 0 0 0,0 1 0 0 0,-1 0 1 0 0,1 0-1 0 0,0 0 0 0 0,0 0 0 0 0,0 0 1 0 0,0 0-1 0 0,0 1 0 0 0,0-1 0 0 0,0 0 0 0 0,0 0 1 0 0,0 1-1 0 0,0-1 0 0 0,0 1 0 0 0,0-1 0 0 0,-2 2 1 0 0,-7 7 110 0 0,1 1 0 0 0,0 0 1 0 0,0 0-1 0 0,0 1 1 0 0,2 0-1 0 0,-1 1 1 0 0,1-1-1 0 0,1 2 1 0 0,0-1-1 0 0,1 1 0 0 0,-5 19 1 0 0,8-27-117 0 0,1 0 0 0 0,0 1 0 0 0,1-1 0 0 0,-1 0 1 0 0,1 1-1 0 0,0-1 0 0 0,0 1 0 0 0,1-1 0 0 0,-1 1 0 0 0,1-1 0 0 0,1 1 0 0 0,-1-1 1 0 0,1 0-1 0 0,0 0 0 0 0,0 0 0 0 0,0 0 0 0 0,1 0 0 0 0,-1 0 0 0 0,7 7 1 0 0,-6-9-137 0 0,0 1 1 0 0,0-1 0 0 0,0 0 0 0 0,0 0 0 0 0,1-1 0 0 0,-1 1 0 0 0,1-1 0 0 0,0 1 0 0 0,0-1 0 0 0,7 2 0 0 0,-7-2-332 0 0,0-1 1 0 0,0 0-1 0 0,0-1 1 0 0,0 1-1 0 0,1-1 1 0 0,-1 1-1 0 0,0-1 1 0 0,0-1-1 0 0,0 1 1 0 0,1-1-1 0 0,-1 1 1 0 0,6-3-1 0 0,3 1-6979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24 2760 0 0,'-21'-23'20902'0'0,"21"23"-20864"0"0,-1 0 0 0 0,1 1-1 0 0,0-1 1 0 0,0 0-1 0 0,-1 1 1 0 0,1-1 0 0 0,0 0-1 0 0,0 1 1 0 0,-1-1-1 0 0,1 0 1 0 0,0 1 0 0 0,0-1-1 0 0,0 1 1 0 0,0-1-1 0 0,-1 0 1 0 0,1 1 0 0 0,0-1-1 0 0,0 1 1 0 0,0-1-1 0 0,0 0 1 0 0,0 1 0 0 0,0 0-1 0 0,-7 56 125 0 0,-11 126 116 0 0,15-147-78 0 0,6 65 0 0 0,-3-97-176 0 0,1 0 0 0 0,0 0-1 0 0,0 0 1 0 0,0 0 0 0 0,1 0 0 0 0,0-1-1 0 0,-1 1 1 0 0,1 0 0 0 0,5 5 0 0 0,-6-9-11 0 0,0 1 0 0 0,0-1 1 0 0,0 0-1 0 0,0 1 0 0 0,0-1 1 0 0,0 0-1 0 0,0 0 0 0 0,0 0 0 0 0,0 0 1 0 0,0 0-1 0 0,0 0 0 0 0,0-1 1 0 0,1 1-1 0 0,-1 0 0 0 0,0 0 1 0 0,0-1-1 0 0,1 0 0 0 0,-1 1 6 0 0,7-3 249 0 0,0 0 0 0 0,-1 0-1 0 0,10-7 1 0 0,5-2 285 0 0,18-8-336 0 0,-20 9 87 0 0,26-11 1 0 0,-39 19-199 0 0,-1 1 0 0 0,0 0 0 0 0,0 1 0 0 0,1 0 0 0 0,-1 0 0 0 0,1 0 0 0 0,-1 1 1 0 0,1-1-1 0 0,6 2 0 0 0,-11-1-82 0 0,0 0 1 0 0,0 1-1 0 0,0-1 0 0 0,0 0 1 0 0,0 1-1 0 0,0-1 1 0 0,0 1-1 0 0,-1 0 0 0 0,1 0 1 0 0,0 0-1 0 0,0 0 0 0 0,-1 0 1 0 0,1 0-1 0 0,-1 0 1 0 0,1 0-1 0 0,-1 1 0 0 0,1-1 1 0 0,-1 0-1 0 0,0 1 1 0 0,0-1-1 0 0,0 1 0 0 0,0 0 1 0 0,0-1-1 0 0,0 1 1 0 0,0 0-1 0 0,0 0 0 0 0,0 0 1 0 0,-1-1-1 0 0,1 1 1 0 0,0 4-1 0 0,-1-2 10 0 0,0 1 0 0 0,0-1 0 0 0,0 0 0 0 0,-1 1 0 0 0,0-1 0 0 0,1 0 0 0 0,-1 1 0 0 0,-1-1 0 0 0,1 0 0 0 0,-1 0 0 0 0,1 0 0 0 0,-1 0 0 0 0,-3 4 0 0 0,-5 9 53 0 0,8-12-65 0 0,-1 0-1 0 0,0 0 1 0 0,0 0 0 0 0,0-1-1 0 0,-6 7 1 0 0,2-5-74 0 0,1-1 0 0 0,-1 0 0 0 0,0 0 0 0 0,0-1 1 0 0,-1 0-1 0 0,1 0 0 0 0,-1 0 0 0 0,0-1 0 0 0,0 0 0 0 0,-16 3 0 0 0,15-5-846 0 0,0 1 1 0 0,-1-1-1 0 0,1-1 0 0 0,-1 1 1 0 0,-16-3-1 0 0,6-3-8216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2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25 17071 0 0,'-4'-23'1856'0'0,"2"21"-1781"0"0,1 3 60 0 0,0-1 0 0 0,0 1 0 0 0,0 0 0 0 0,0-1-1 0 0,1 1 1 0 0,-1 0 0 0 0,0 0 0 0 0,0-1 0 0 0,1 1 0 0 0,-1 0-1 0 0,0 0 1 0 0,1 0 0 0 0,-2 2 0 0 0,-5 14 291 0 0,1 1 1 0 0,0 0-1 0 0,1 0 0 0 0,1 0 0 0 0,-2 26 1 0 0,-2 0-90 0 0,3-3 94 0 0,-2 67 0 0 0,5-64-327 0 0,2 6-58 0 0,2 0-1 0 0,16 92 0 0 0,-3-83-1665 0 0,-7-35-5627 0 0,-5-14 339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2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1 191 6912 0 0,'-1'-8'8224'0'0,"10"-2"-3115"0"0,2 4-4448 0 0,-1 0-1 0 0,1 1 1 0 0,0 0 0 0 0,21-5 0 0 0,1-2-252 0 0,66-30 559 0 0,46-17-1204 0 0,-116 49-1158 0 0,1 0-4439 0 0,-2 2-1686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3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28 130 3224 0 0,'-3'-12'312'0'0,"1"-2"-39"0"0,1-3 1067 0 0,2 15-751 0 0,-1-1-1 0 0,0 0 0 0 0,0 0 1 0 0,-1 1-1 0 0,1-1 0 0 0,-1 0 1 0 0,0-2-1 0 0,-2-15 1676 0 0,6-23 4725 0 0,-3 51-6900 0 0,2 10-44 0 0,-2 0 0 0 0,0-1 0 0 0,-1 1 0 0 0,-4 21 0 0 0,0 4-37 0 0,-6 194-8 0 0,17-110 458 0 0,-6-122-392 0 0,1-1-1 0 0,0 1 1 0 0,0-1 0 0 0,1 1 0 0 0,-1-1 0 0 0,1 0 0 0 0,0 1 0 0 0,2 4-1 0 0,-3-8-47 0 0,0 1 0 0 0,0-1 0 0 0,0 1-1 0 0,1 0 1 0 0,-1-1 0 0 0,0 0 0 0 0,1 1-1 0 0,-1-1 1 0 0,0 0 0 0 0,1 0-1 0 0,-1 0 1 0 0,1 0 0 0 0,0 0 0 0 0,-1 0-1 0 0,1 0 1 0 0,0 0 0 0 0,0-1-1 0 0,0 1 1 0 0,-1-1 0 0 0,1 1 0 0 0,3-1-1 0 0,-1 0 21 0 0,-1 0-1 0 0,0 0 0 0 0,0-1 1 0 0,0 0-1 0 0,1 1 0 0 0,-1-1 1 0 0,0 0-1 0 0,0-1 0 0 0,0 1 1 0 0,0 0-1 0 0,-1-1 0 0 0,1 0 1 0 0,0 0-1 0 0,-1 0 1 0 0,1 0-1 0 0,-1 0 0 0 0,1 0 1 0 0,2-5-1 0 0,3-3 270 0 0,-1 0 1 0 0,0-1-1 0 0,8-18 1 0 0,2-4 347 0 0,6-6-167 0 0,-12 19-177 0 0,1 1 0 0 0,0 0 0 0 0,30-33 0 0 0,-23 37-62 0 0,-19 14-247 0 0,0 1 0 0 0,1 0 0 0 0,-1 0 0 0 0,0 0 0 0 0,0-1 0 0 0,1 1 0 0 0,-1 0 0 0 0,0 0 0 0 0,1 0 0 0 0,-1-1 0 0 0,0 1 0 0 0,1 0 0 0 0,-1 0 0 0 0,0 0 0 0 0,1 0 0 0 0,-1 0 0 0 0,0 0 0 0 0,1 0 0 0 0,-1 0 0 0 0,1 0 0 0 0,-1 0 0 0 0,0 0 0 0 0,1 0-1 0 0,-1 0 1 0 0,0 0 0 0 0,1 0 0 0 0,-1 0 0 0 0,0 1 0 0 0,1-1 0 0 0,-1 0 0 0 0,0 0 0 0 0,1 0 0 0 0,-1 0 0 0 0,0 1 0 0 0,0-1 0 0 0,1 0 0 0 0,-1 0 0 0 0,0 1 0 0 0,0-1 0 0 0,1 0 0 0 0,-1 0 0 0 0,0 1 0 0 0,0-1 0 0 0,0 0 0 0 0,1 1 0 0 0,-1-1 0 0 0,0 0 0 0 0,0 1 0 0 0,0-1 0 0 0,0 0 0 0 0,0 1 0 0 0,0-1 0 0 0,0 0 0 0 0,0 1 0 0 0,0 0-1 0 0,1 0 9 0 0,0 3-4 0 0,1-1-1 0 0,-1 1 1 0 0,0 0-1 0 0,0 1 1 0 0,0-1 0 0 0,0 0-1 0 0,-1 0 1 0 0,0 0-1 0 0,1 0 1 0 0,-2 5-1 0 0,-1 7 269 0 0,-5 22-1 0 0,-1 9-85 0 0,5-16-720 0 0,0-14 734 0 0,1 26 1 0 0,2-38-232 0 0,1 0-1 0 0,-1 0 1 0 0,1 0 0 0 0,0 0 0 0 0,0 0-1 0 0,0 0 1 0 0,1 0 0 0 0,0 0-1 0 0,3 6 1 0 0,-4-10-100 0 0,0 0-1 0 0,0 0 0 0 0,-1 0 1 0 0,1 0-1 0 0,0 0 1 0 0,0 0-1 0 0,0 0 0 0 0,0 0 1 0 0,0 0-1 0 0,1-1 0 0 0,-1 1 1 0 0,0-1-1 0 0,0 1 1 0 0,0 0-1 0 0,1-1 0 0 0,-1 0 1 0 0,0 1-1 0 0,3-1 0 0 0,-2 1-777 0 0,-1-1 0 0 0,1 0 0 0 0,0 0 0 0 0,-1 0 0 0 0,1 0 0 0 0,0-1 0 0 0,-1 1 0 0 0,4-1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3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17 4144 0 0,'-8'-3'1433'0'0,"0"0"0"0"0,0 0 0 0 0,0 1 0 0 0,-1 0 1 0 0,-8-1-1 0 0,14 3-714 0 0,-1 0 0 0 0,0 0 0 0 0,1 0 0 0 0,-1 1 0 0 0,0-1 0 0 0,1 1 0 0 0,-6 1 0 0 0,-14 11-215 0 0,16-8-238 0 0,0 0 0 0 0,0 1-1 0 0,0 0 1 0 0,1 0 0 0 0,0 0-1 0 0,0 1 1 0 0,1 0 0 0 0,0 0-1 0 0,0 1 1 0 0,1 0 0 0 0,-1-1-1 0 0,2 1 1 0 0,-1 1 0 0 0,1-1-1 0 0,-3 16 1 0 0,5-23-267 0 0,-1 9 83 0 0,0 0-1 0 0,1 0 1 0 0,0 0-1 0 0,0 18 0 0 0,1-25-19 0 0,0-1-1 0 0,1 0 0 0 0,-1 1 0 0 0,1-1 0 0 0,0 1 1 0 0,-1-1-1 0 0,1 0 0 0 0,0 0 0 0 0,0 1 0 0 0,0-1 0 0 0,1 0 1 0 0,-1 0-1 0 0,1 0 0 0 0,-1 0 0 0 0,1 0 0 0 0,-1-1 1 0 0,1 1-1 0 0,0 0 0 0 0,0-1 0 0 0,0 1 0 0 0,0-1 0 0 0,0 0 1 0 0,0 1-1 0 0,0-1 0 0 0,4 1 0 0 0,-2-1-28 0 0,0 0 0 0 0,-1 0 1 0 0,1 0-1 0 0,0 0 0 0 0,0-1 0 0 0,0 1 0 0 0,0-1 0 0 0,0 0 0 0 0,0 0 1 0 0,-1-1-1 0 0,1 1 0 0 0,0-1 0 0 0,6-1 0 0 0,-4 0 16 0 0,0-1 1 0 0,-1 0-1 0 0,1 0 0 0 0,-1 0 1 0 0,1 0-1 0 0,-1-1 0 0 0,8-7 1 0 0,0-2-13 0 0,0-1 1 0 0,-1 0 0 0 0,-1-1-1 0 0,17-29 1 0 0,-17 24-515 0 0,12-29 0 0 0,-14 25-2479 0 0,-2 0-3860 0 0,-4 16 88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4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123 393 1840 0 0,'-1'-1'6985'0'0,"-6"-4"-3474"0"0,5 5-3205 0 0,0-1 0 0 0,0 1 0 0 0,-1 0 0 0 0,1 0 0 0 0,0 0 1 0 0,0 1-1 0 0,0-1 0 0 0,-1 0 0 0 0,1 1 0 0 0,0-1 0 0 0,0 1 0 0 0,0 0 1 0 0,0 0-1 0 0,0 0 0 0 0,-3 1 0 0 0,2 1-66 0 0,-1-1 0 0 0,1 1 0 0 0,0 0 0 0 0,0 0 0 0 0,0 0 0 0 0,0 1-1 0 0,-3 4 1 0 0,0 3-109 0 0,0-1-1 0 0,1 1 1 0 0,0 0 0 0 0,-6 21-1 0 0,6-13 496 0 0,-5 24-1 0 0,9-37-577 0 0,1-1 0 0 0,-1 1 0 0 0,1 0 0 0 0,1 0 0 0 0,-1 0 0 0 0,1 0 0 0 0,0 0 0 0 0,2 9 0 0 0,-2-13-11 0 0,-1 0 1 0 0,1-1 0 0 0,-1 1 0 0 0,1 0 0 0 0,0 0 0 0 0,0-1-1 0 0,0 1 1 0 0,0-1 0 0 0,0 1 0 0 0,0-1 0 0 0,0 1-1 0 0,0-1 1 0 0,1 1 0 0 0,-1-1 0 0 0,1 0 0 0 0,-1 0-1 0 0,1 0 1 0 0,-1 0 0 0 0,1 0 0 0 0,-1 0 0 0 0,1 0-1 0 0,0-1 1 0 0,0 1 0 0 0,-1 0 0 0 0,1-1 0 0 0,0 1-1 0 0,0-1 1 0 0,0 0 0 0 0,0 0 0 0 0,0 0 0 0 0,-1 0 0 0 0,1 0-1 0 0,0 0 1 0 0,0 0 0 0 0,0-1 0 0 0,0 1 0 0 0,0 0-1 0 0,-1-1 1 0 0,1 0 0 0 0,3-1 0 0 0,1-1 1 0 0,-1 1 0 0 0,1-1 0 0 0,-1-1 1 0 0,1 1-1 0 0,-1-1 0 0 0,0 0 0 0 0,0-1 0 0 0,-1 1 1 0 0,1-1-1 0 0,6-9 0 0 0,6-13 158 0 0,-2 0 0 0 0,-1-2 0 0 0,17-45 0 0 0,18-94 384 0 0,-6-24 525 0 0,-31 119-242 0 0,-10 63-418 0 0,0 13 74 0 0,-1 17-296 0 0,-5 267-224 0 0,4-262 56 0 0,1 0 0 0 0,6 31 0 0 0,-5-46-388 0 0,0-1 0 0 0,0 1-1 0 0,1-1 1 0 0,1 0-1 0 0,-1 0 1 0 0,2 0-1 0 0,-1 0 1 0 0,11 14-1 0 0,-3-10-1123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4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37 3680 0 0,'0'0'284'0'0,"3"-20"9608"0"0,-4 19-9725 0 0,1 0-1 0 0,0 0 1 0 0,-1 0 0 0 0,1 1 0 0 0,-1-1 0 0 0,1 0 0 0 0,-1 0 0 0 0,1 0 0 0 0,-1 1 0 0 0,1-1 0 0 0,-1 0 0 0 0,0 1 0 0 0,0-1 0 0 0,1 0 0 0 0,-1 1 0 0 0,0-1 0 0 0,0 1 0 0 0,0-1 0 0 0,0 1 0 0 0,1 0 0 0 0,-1-1 0 0 0,-2 1 0 0 0,1-1 72 0 0,-1 1 1 0 0,1 0 0 0 0,0 0 0 0 0,-1 0 0 0 0,1 0 0 0 0,-1 0 0 0 0,1 0 0 0 0,-5 2 0 0 0,-3 1 231 0 0,0 1 1 0 0,0 0 0 0 0,-10 6-1 0 0,18-9-374 0 0,-7 4 166 0 0,0 2 1 0 0,0-1-1 0 0,0 2 1 0 0,-12 12-1 0 0,10-9-100 0 0,7-7 12 0 0,1 0 0 0 0,-1 1 1 0 0,1-1-1 0 0,0 1 0 0 0,0 0 0 0 0,0 0 1 0 0,0 0-1 0 0,1 0 0 0 0,-3 11 0 0 0,4-12-139 0 0,0 0-1 0 0,0-1 0 0 0,0 1 1 0 0,1 0-1 0 0,0-1 0 0 0,0 1 1 0 0,0 0-1 0 0,0 0 0 0 0,0-1 1 0 0,1 1-1 0 0,0 0 0 0 0,-1-1 1 0 0,1 1-1 0 0,1 0 1 0 0,-1-1-1 0 0,2 4 0 0 0,0-3-11 0 0,-1-1-1 0 0,1 0 0 0 0,0 1 1 0 0,0-2-1 0 0,0 1 0 0 0,1 0 1 0 0,-1 0-1 0 0,1-1 0 0 0,-1 0 1 0 0,1 0-1 0 0,0 0 0 0 0,0 0 1 0 0,-1 0-1 0 0,1-1 0 0 0,1 0 1 0 0,-1 0-1 0 0,0 0 0 0 0,0 0 1 0 0,8 0-1 0 0,8 0 51 0 0,-1-2-1 0 0,1 0 1 0 0,0-1 0 0 0,-1-1 0 0 0,22-6 0 0 0,4-5-2868 0 0,-2-4-3872 0 0,-19 5-727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5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3 7832 0 0,'-12'-1'683'0'0,"10"0"-321"0"0,0 1-1 0 0,0 0 1 0 0,1 0-1 0 0,-1 0 1 0 0,0 0-1 0 0,0 0 1 0 0,0 0 0 0 0,0 0-1 0 0,0 0 1 0 0,0 1-1 0 0,0-1 1 0 0,-3 2 0 0 0,1 0 173 0 0,-1 0 0 0 0,0 0 0 0 0,0 0 0 0 0,0-1 0 0 0,-5 1 0 0 0,-11 3 654 0 0,15-3-985 0 0,1 1 0 0 0,0 0-1 0 0,1 0 1 0 0,-1 0-1 0 0,0 0 1 0 0,1 1-1 0 0,0 0 1 0 0,0 0 0 0 0,0 0-1 0 0,0 1 1 0 0,1-1-1 0 0,-6 9 1 0 0,-5 7 221 0 0,11-16-267 0 0,0 0-1 0 0,1 0 0 0 0,-1 0 1 0 0,1 0-1 0 0,0 0 0 0 0,1 1 1 0 0,-1-1-1 0 0,1 1 0 0 0,0-1 1 0 0,0 1-1 0 0,0 0 0 0 0,1-1 1 0 0,-1 1-1 0 0,1 0 0 0 0,0 0 1 0 0,0-1-1 0 0,2 9 0 0 0,-1 4-157 0 0,-1-17 1 0 0,0 1 0 0 0,0-1-1 0 0,0 1 1 0 0,0-1-1 0 0,0 0 1 0 0,0 1 0 0 0,1-1-1 0 0,-1 1 1 0 0,0-1 0 0 0,0 0-1 0 0,1 1 1 0 0,-1-1-1 0 0,0 0 1 0 0,0 1 0 0 0,1-1-1 0 0,-1 0 1 0 0,0 1 0 0 0,1-1-1 0 0,-1 0 1 0 0,0 0 0 0 0,1 1-1 0 0,-1-1 1 0 0,0 0-1 0 0,1 0 1 0 0,-1 0 0 0 0,1 1-1 0 0,-1-1 1 0 0,1 0 0 0 0,-1 0-1 0 0,0 0 1 0 0,1 0-1 0 0,0 0 1 0 0,11 0 156 0 0,-8-2-146 0 0,-1 1 0 0 0,1-1 1 0 0,-1 0-1 0 0,0 0 0 0 0,1 0 1 0 0,-1-1-1 0 0,0 1 0 0 0,-1-1 0 0 0,5-4 1 0 0,5-4-141 0 0,56-58 2049 0 0,-66 67-1863 0 0,0 0 7 0 0,0 0-1 0 0,0 1 1 0 0,-1-1 0 0 0,1 1 0 0 0,0-1 0 0 0,1 1 0 0 0,-1 0-1 0 0,0 0 1 0 0,0 0 0 0 0,0 0 0 0 0,1 0 0 0 0,-1 1 0 0 0,0-1-1 0 0,5 0 1 0 0,-6 2-46 0 0,0-1-1 0 0,0 1 1 0 0,0 0-1 0 0,-1 0 1 0 0,1 0 0 0 0,0 0-1 0 0,0 0 1 0 0,-1 0-1 0 0,1 0 1 0 0,-1 0-1 0 0,1 0 1 0 0,-1 0 0 0 0,1 0-1 0 0,-1 1 1 0 0,1-1-1 0 0,-1 0 1 0 0,0 1-1 0 0,1 1 3 0 0,2 11 39 0 0,0-1-1 0 0,-1 1 1 0 0,0 0-1 0 0,-2-1 1 0 0,1 1-1 0 0,-3 16 1 0 0,1 3-23 0 0,1-32-74 0 0,0 0 0 0 0,0 0 1 0 0,0 0-1 0 0,1-1 0 0 0,-1 1 1 0 0,0 0-1 0 0,0 0 1 0 0,0 0-1 0 0,1 0 0 0 0,-1 0 1 0 0,0-1-1 0 0,1 1 1 0 0,-1 0-1 0 0,1 0 0 0 0,-1 0 1 0 0,1-1-1 0 0,-1 1 0 0 0,1 0 1 0 0,0 0-1 0 0,0-1-127 0 0,-1 1 1 0 0,1-1-1 0 0,-1 0 0 0 0,1 0 0 0 0,-1 0 0 0 0,1 1 0 0 0,-1-1 0 0 0,1 0 1 0 0,-1 0-1 0 0,1 0 0 0 0,-1 0 0 0 0,1 0 0 0 0,0 0 0 0 0,-1 0 0 0 0,1 0 1 0 0,-1 0-1 0 0,1 0 0 0 0,-1-1 0 0 0,1 1 0 0 0,-1 0 0 0 0,1 0 0 0 0,-1 0 0 0 0,1-1 1 0 0,-1 1-1 0 0,1 0 0 0 0,-1-1 0 0 0,1 1 0 0 0,0-1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5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79 5064 0 0,'2'-10'452'0'0,"2"-16"-438"0"0,5 11 2856 0 0,11-12 11936 0 0,-20 27-14738 0 0,0 0 0 0 0,0 0 0 0 0,0 0 1 0 0,0 0-1 0 0,0 10 914 0 0,-3 14-952 0 0,-43 208 971 0 0,36-176-1018 0 0,5-21 17 0 0,2-1 0 0 0,1 1 0 0 0,3 35 0 0 0,0-60 0 0 0,1 1 0 0 0,3 11 0 0 0,1 12 0 0 0,-6-32-29 0 0,1-1-1 0 0,-1 0 1 0 0,0 1-1 0 0,1-1 1 0 0,-1 1-1 0 0,1-1 1 0 0,0 0-1 0 0,-1 1 1 0 0,1-1-1 0 0,0 0 1 0 0,1 2-1 0 0,4 6-893 0 0,-5-9 83 0 0,-1 0 560 0 0,0 1 0 0 0,1-1 0 0 0,-1 0 0 0 0,0 0 0 0 0,1 0 0 0 0,-1 0 0 0 0,0 0 0 0 0,1 0 0 0 0,-1 0 0 0 0,1 0 0 0 0,-1 0 0 0 0,0 0 0 0 0,1 0 0 0 0,-1 0 0 0 0,1 0 0 0 0,-1 0 0 0 0,0 0 0 0 0,1 0 0 0 0,11-2-8178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5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 17503 0 0,'-1'0'158'0'0,"-16"-2"1187"0"0,16 2-1248 0 0,0 0-1 0 0,1 0 1 0 0,-1 0 0 0 0,0 0-1 0 0,1 0 1 0 0,-1 0 0 0 0,0 0-1 0 0,1 0 1 0 0,-1 1-1 0 0,0-1 1 0 0,1 0 0 0 0,-1 0-1 0 0,1 0 1 0 0,-1 1 0 0 0,0-1-1 0 0,1 0 1 0 0,-1 1 0 0 0,1-1-1 0 0,-1 1 1 0 0,1-1 0 0 0,-1 0-1 0 0,1 1 1 0 0,-1-1-1 0 0,1 1 1 0 0,-1-1 0 0 0,1 1-1 0 0,0-1 1 0 0,-1 2 0 0 0,-3 9 932 0 0,-2 9 195 0 0,-3 67-388 0 0,-2 18-175 0 0,9-72-633 0 0,-1 19 174 0 0,2 0 1 0 0,2-1-1 0 0,9 59 1 0 0,-7-96-479 0 0,0-1 1 0 0,1 1 0 0 0,0-1-1 0 0,1 0 1 0 0,10 18 0 0 0,-6-19-5759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8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11232 0 0,'0'0'1016'0'0,"5"-10"56"0"0,-3 2-122 0 0,-2 6-553 0 0,0 0 0 0 0,1 0 1 0 0,0 0-1 0 0,-1 0 0 0 0,1 0 0 0 0,0 0 0 0 0,0 0 1 0 0,7-4 6450 0 0,-8 7-6687 0 0,7 7 1421 0 0,2 13-1110 0 0,-7 8-88 0 0,-2 54 0 0 0,-2-55-205 0 0,2-1-1 0 0,3 31 1 0 0,0-28-1812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8952 0 0,'0'0'808'0'0,"6"-8"901"0"0,22-29 4143 0 0,-2 0-2136 0 0,21-26-1335 0 0,-4 11-460 0 0,-39 47-1840 0 0,1 1 1 0 0,0-1-1 0 0,0 1 0 0 0,1 0 0 0 0,-1 0 0 0 0,1 0 0 0 0,10-4 1 0 0,-15 8-94 0 0,0 0 1 0 0,0-1 0 0 0,0 1 0 0 0,-1 0 0 0 0,1 0-1 0 0,0 0 1 0 0,0 0 0 0 0,0 0 0 0 0,-1 0 0 0 0,1 1-1 0 0,0-1 1 0 0,0 0 0 0 0,0 0 0 0 0,-1 1 0 0 0,1-1-1 0 0,0 0 1 0 0,0 1 0 0 0,-1-1 0 0 0,1 1 0 0 0,0-1-1 0 0,-1 0 1 0 0,1 1 0 0 0,0 0 0 0 0,-1-1 0 0 0,1 1-1 0 0,-1-1 1 0 0,1 1 0 0 0,-1 0 0 0 0,1-1 0 0 0,-1 1-1 0 0,1 0 1 0 0,-1 0 0 0 0,1 1 0 0 0,1 3 83 0 0,1 1 0 0 0,-1 0 0 0 0,2 9-1 0 0,-1-8 68 0 0,17 77 1175 0 0,-5-19-2455 0 0,-15-64 869 0 0,2-1 428 0 0,1-1-102 0 0,0 0-1 0 0,0 0 0 0 0,0 0 1 0 0,0-1-1 0 0,0 1 1 0 0,0-1-1 0 0,0 0 0 0 0,-1 0 1 0 0,1 0-1 0 0,-1 0 0 0 0,1 0 1 0 0,3-5-1 0 0,2-3-36 0 0,-1 0 1 0 0,7-12-1 0 0,6-10 137 0 0,5-6 195 0 0,-20 29-117 0 0,1 0-1 0 0,0 1 0 0 0,0-1 0 0 0,1 1 0 0 0,0 0 0 0 0,15-13 0 0 0,-21 21-225 0 0,-1-1 0 0 0,1 0 0 0 0,0 1 1 0 0,0-1-1 0 0,-1 1 0 0 0,1 0 0 0 0,0-1 1 0 0,0 1-1 0 0,0 0 0 0 0,0-1 0 0 0,0 1 1 0 0,0 0-1 0 0,-1 0 0 0 0,1 0 0 0 0,0 0 0 0 0,0-1 1 0 0,0 2-1 0 0,0-1 0 0 0,0 0 0 0 0,0 0 1 0 0,0 0-1 0 0,0 0 0 0 0,0 0 0 0 0,0 1 0 0 0,0-1 1 0 0,1 1 10 0 0,-1 1 0 0 0,1-1 0 0 0,-1 0 0 0 0,0 0 0 0 0,0 0 0 0 0,0 1 0 0 0,0-1 0 0 0,0 1 0 0 0,0-1 0 0 0,0 1 0 0 0,0-1 1 0 0,1 3-1 0 0,2 6 63 0 0,-1 0 1 0 0,0 1 0 0 0,1 15 0 0 0,-3-21-75 0 0,2 30-409 0 0,-3-29 220 0 0,0 1-1 0 0,1-1 1 0 0,0 0 0 0 0,0 0 0 0 0,0 1 0 0 0,0-1 0 0 0,1 0-1 0 0,5 11 1 0 0,-7-16 42 0 0,0-1 0 0 0,1 1 0 0 0,-1-1 0 0 0,0 0 0 0 0,0 1 0 0 0,1-1 0 0 0,-1 0 0 0 0,0 1 0 0 0,1-1 0 0 0,-1 0-1 0 0,0 1 1 0 0,1-1 0 0 0,-1 0 0 0 0,1 1 0 0 0,-1-1 0 0 0,1 0 0 0 0,-1 0 0 0 0,0 0 0 0 0,1 1 0 0 0,-1-1 0 0 0,1 0 0 0 0,-1 0 0 0 0,1 0 0 0 0,-1 0 0 0 0,1 0 0 0 0,-1 0-1 0 0,1 0 1 0 0,-1 0 0 0 0,1 0 0 0 0,-1 0 0 0 0,0 0 0 0 0,1 0 0 0 0,-1 0 0 0 0,1-1 0 0 0,-1 1 0 0 0,1 0 0 0 0,-1 0 0 0 0,1 0 0 0 0,0-1 0 0 0,4-4-1885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8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80 13824 0 0,'-3'-10'1574'0'0,"0"-1"1"0"0,-1 0 0 0 0,0 1 0 0 0,-10-17 0 0 0,9 17-350 0 0,5 9-1283 0 0,0 8-5352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9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0 383 2304 0 0,'0'0'13850'0'0,"8"-7"-10799"0"0,12-25 90 0 0,-16 25-2773 0 0,0 1 0 0 0,-1-1 0 0 0,1 1 0 0 0,-1-1 0 0 0,2-8 0 0 0,-2 6-127 0 0,0 1 0 0 0,0 1 0 0 0,8-13 0 0 0,-2 5 41 0 0,0-1 1 0 0,-1 0-1 0 0,0 0 1 0 0,-2-1-1 0 0,0 0 1 0 0,6-26-1 0 0,-12 39-218 0 0,0 32-48 0 0,2-22-21 0 0,24 107 93 0 0,-22-100-65 0 0,1 0 0 0 0,0 0 0 0 0,1 0 0 0 0,1-1 0 0 0,-1 0 0 0 0,13 15 0 0 0,-17-24-4 0 0,0-1-1 0 0,1 1 1 0 0,-1 0 0 0 0,1-1-1 0 0,0 0 1 0 0,0 0 0 0 0,0 0-1 0 0,0 0 1 0 0,0 0 0 0 0,0 0-1 0 0,4 1 1 0 0,-5-3-4 0 0,-1 1 0 0 0,1-1 0 0 0,-1 0 0 0 0,1 0 0 0 0,-1 0 1 0 0,1 0-1 0 0,-1 0 0 0 0,0 0 0 0 0,1 0 0 0 0,-1 0 0 0 0,1 0 0 0 0,-1-1 0 0 0,1 1 0 0 0,-1 0 0 0 0,0-1 0 0 0,1 0 0 0 0,-1 1 0 0 0,0-1 0 0 0,1 0 0 0 0,-1 1 1 0 0,0-1-1 0 0,0 0 0 0 0,0 0 0 0 0,0 0 0 0 0,0 0 0 0 0,0 0 0 0 0,0 0 0 0 0,0-1 0 0 0,1-1 0 0 0,2-5 97 0 0,0 1 0 0 0,-1-1 0 0 0,0 0 0 0 0,4-15 1 0 0,1-4 118 0 0,-4 15-133 0 0,-1-1 0 0 0,2-16-1 0 0,3-13 9 0 0,8-24 39 0 0,-10 34-1634 0 0,20-55 1 0 0,-26 87 1313 0 0,1-1 0 0 0,-1 1 1 0 0,0-1-1 0 0,0 1 0 0 0,1-1 0 0 0,-1 1 1 0 0,0-1-1 0 0,1 1 0 0 0,-1-1 1 0 0,0 1-1 0 0,1 0 0 0 0,-1-1 0 0 0,1 1 1 0 0,-1 0-1 0 0,1-1 0 0 0,-1 1 0 0 0,0 0 1 0 0,2-1-1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9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40 18455 0 0,'0'0'422'0'0,"-3"-4"1163"0"0,1-1 1815 0 0,0 11-3179 0 0,-1 0 0 0 0,1 0 0 0 0,1 0 0 0 0,-1 1 0 0 0,1-1 0 0 0,0 0 0 0 0,0 1 0 0 0,1 7 0 0 0,5 53 862 0 0,-2-39-418 0 0,-3-23-654 0 0,2 1-1 0 0,-1-1 0 0 0,0 1 1 0 0,1-1-1 0 0,0 1 1 0 0,1-1-1 0 0,-1 0 1 0 0,1 0-1 0 0,6 8 1 0 0,2 6 172 0 0,-10-18-165 0 0,0 0-1 0 0,0 0 1 0 0,0 0-1 0 0,0 0 1 0 0,0 0-1 0 0,0 0 1 0 0,0 0-1 0 0,0 0 1 0 0,0 0-1 0 0,0-1 1 0 0,1 1-1 0 0,-1 0 1 0 0,0-1-1 0 0,0 1 1 0 0,1-1-1 0 0,-1 1 1 0 0,1-1-1 0 0,-1 0 1 0 0,0 0-1 0 0,1 1 1 0 0,-1-1-1 0 0,1 0 1 0 0,-1 0-1 0 0,0 0 1 0 0,1-1-1 0 0,-1 1 1 0 0,1 0-1 0 0,-1 0 1 0 0,0-1-1 0 0,1 1 1 0 0,-1-1-1 0 0,2-1 1 0 0,2 1 35 0 0,-1-1 0 0 0,0 0 1 0 0,0-1-1 0 0,0 1 1 0 0,-1-1-1 0 0,1 1 1 0 0,0-1-1 0 0,-1 0 1 0 0,4-4-1 0 0,6-12 110 0 0,0-1 1 0 0,-2 0-1 0 0,0-1 1 0 0,15-41-1 0 0,3-6-1192 0 0,-28 67 958 0 0,1-4-402 0 0,1 0-1 0 0,0 0 0 0 0,6-8 1 0 0,-8 11-69 0 0,0 1 0 0 0,0 0 1 0 0,1 0-1 0 0,-1-1 0 0 0,1 1 1 0 0,-1 0-1 0 0,1 0 0 0 0,-1 0 0 0 0,4-1 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09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0 16903 0 0,'-2'1'771'0'0,"-29"16"171"0"0,24-14-508 0 0,0 1-1 0 0,0-1 1 0 0,0 1-1 0 0,1 1 1 0 0,0-1-1 0 0,0 1 1 0 0,0 0-1 0 0,0 0 1 0 0,-7 10-1 0 0,6-4 73 0 0,0 1 0 0 0,0 0-1 0 0,2 1 1 0 0,-1-1 0 0 0,2 1-1 0 0,-1 0 1 0 0,2 0 0 0 0,0 1-1 0 0,0-1 1 0 0,2 1-1 0 0,-1 23 1 0 0,2-33-406 0 0,0 0 0 0 0,0 0 0 0 0,1 0 0 0 0,-1 0 0 0 0,1-1 0 0 0,0 1-1 0 0,0 0 1 0 0,1 0 0 0 0,-1 0 0 0 0,1-1 0 0 0,0 1 0 0 0,0-1 0 0 0,0 0 0 0 0,0 1 0 0 0,6 5 0 0 0,-7-8-71 0 0,1 1 1 0 0,0-1-1 0 0,0 1 1 0 0,0-1-1 0 0,0 0 1 0 0,0 1-1 0 0,0-1 1 0 0,1 0-1 0 0,-1-1 1 0 0,0 1-1 0 0,1 0 1 0 0,-1-1 0 0 0,0 1-1 0 0,1-1 1 0 0,-1 0-1 0 0,1 1 1 0 0,-1-1-1 0 0,0 0 1 0 0,1-1-1 0 0,-1 1 1 0 0,1 0-1 0 0,-1-1 1 0 0,0 1-1 0 0,1-1 1 0 0,-1 0 0 0 0,4-2-1 0 0,2-1 6 0 0,0 0 0 0 0,0-1 0 0 0,0 0 1 0 0,-1 0-1 0 0,1-1 0 0 0,-1 0 0 0 0,-1 0 0 0 0,1-1 0 0 0,-1 0 0 0 0,0 0 0 0 0,-1 0 1 0 0,0-1-1 0 0,0 0 0 0 0,4-9 0 0 0,-2 1-51 0 0,-1 1 0 0 0,0-1 0 0 0,-1 0 1 0 0,-1 0-1 0 0,-1-1 0 0 0,3-31 0 0 0,-4 32-207 0 0,-2 11-484 0 0,1-1 0 0 0,-1 1 0 0 0,0-1-1 0 0,0 1 1 0 0,0-1 0 0 0,-2-9 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10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18 1840 0 0,'0'0'20223'0'0,"-8"-12"-18391"0"0,6 11-1742 0 0,0 0-1 0 0,0 1 1 0 0,1-1-1 0 0,-1 1 1 0 0,0-1-1 0 0,0 1 1 0 0,0-1 0 0 0,1 1-1 0 0,-1 0 1 0 0,0 0-1 0 0,0 0 1 0 0,0 0-1 0 0,0 0 1 0 0,1 0-1 0 0,-1 1 1 0 0,0-1-1 0 0,0 1 1 0 0,0-1-1 0 0,1 1 1 0 0,-1 0-1 0 0,0-1 1 0 0,1 1-1 0 0,-3 2 1 0 0,-5 2 186 0 0,-1 1-1 0 0,-13 11 1 0 0,19-14-185 0 0,-12 11 345 0 0,-1 0 1 0 0,2 1-1 0 0,-23 28 1 0 0,32-35-375 0 0,0 0 0 0 0,1 0 0 0 0,0 1 0 0 0,0 0 0 0 0,1 0 0 0 0,0 0 1 0 0,0 0-1 0 0,1 1 0 0 0,1-1 0 0 0,-3 12 0 0 0,5-18-56 0 0,0-1-1 0 0,-1 0 1 0 0,1 0-1 0 0,0 0 1 0 0,0 1-1 0 0,0-1 1 0 0,1 0-1 0 0,-1 0 1 0 0,0 0-1 0 0,1 1 1 0 0,0-1-1 0 0,-1 0 0 0 0,1 0 1 0 0,0 0-1 0 0,0 0 1 0 0,0 0-1 0 0,0 0 1 0 0,1 0-1 0 0,-1-1 1 0 0,2 3-1 0 0,-1-3-51 0 0,0 1 0 0 0,0-1 0 0 0,0 0 0 0 0,0 0 0 0 0,1 0 0 0 0,-1 0-1 0 0,0 0 1 0 0,1 0 0 0 0,-1-1 0 0 0,0 1 0 0 0,1-1 0 0 0,-1 0 0 0 0,1 0 0 0 0,-1 0-1 0 0,1 0 1 0 0,-1 0 0 0 0,0 0 0 0 0,4-1 0 0 0,5-2-566 0 0,1 0 1 0 0,-1 0 0 0 0,15-7 0 0 0,2-1-2697 0 0,-10 5-5105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10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33 19983 0 0,'-5'-1'229'0'0,"0"1"0"0"0,0 0 0 0 0,0 0 0 0 0,0 1 0 0 0,0-1 0 0 0,1 1 0 0 0,-1 0 0 0 0,0 0 0 0 0,0 1 0 0 0,1-1 0 0 0,-1 1 0 0 0,0 0-1 0 0,1 1 1 0 0,0-1 0 0 0,0 1 0 0 0,0-1 0 0 0,-6 7 0 0 0,2-3 156 0 0,1 0 1 0 0,1 1-1 0 0,-1 0 0 0 0,1 0 0 0 0,1 1 0 0 0,-1-1 1 0 0,1 1-1 0 0,-5 12 0 0 0,8-16-384 0 0,1 0 0 0 0,-1 0 0 0 0,1 1 0 0 0,0-1 0 0 0,0 0 0 0 0,1 0 0 0 0,0 1 0 0 0,-1-1 0 0 0,2 7 0 0 0,-1-10 5 0 0,0 0 1 0 0,0 0-1 0 0,0 0 0 0 0,0 0 1 0 0,1 0-1 0 0,-1 0 0 0 0,0 0 1 0 0,1 0-1 0 0,-1 0 0 0 0,1 0 1 0 0,-1 0-1 0 0,1 0 0 0 0,-1 0 1 0 0,1 0-1 0 0,0 0 0 0 0,-1 0 1 0 0,1-1-1 0 0,0 1 0 0 0,0 0 1 0 0,0 0-1 0 0,-1-1 1 0 0,1 1-1 0 0,0-1 0 0 0,0 1 1 0 0,0-1-1 0 0,0 1 0 0 0,0-1 1 0 0,0 1-1 0 0,0-1 0 0 0,0 0 1 0 0,0 0-1 0 0,0 0 0 0 0,1 1 1 0 0,-1-1-1 0 0,0 0 0 0 0,0 0 1 0 0,0 0-1 0 0,0-1 0 0 0,0 1 1 0 0,0 0-1 0 0,0 0 0 0 0,2-1 1 0 0,1 0 18 0 0,1-1 1 0 0,0 0-1 0 0,-1 0 0 0 0,1 0 1 0 0,-1 0-1 0 0,1-1 0 0 0,-1 1 1 0 0,0-1-1 0 0,0 0 1 0 0,0 0-1 0 0,-1-1 0 0 0,7-7 1 0 0,2-4-114 0 0,-1 0 1 0 0,10-19 0 0 0,-6 11-108 0 0,-12 19 208 0 0,7-13 318 0 0,2 0 1 0 0,23-26 0 0 0,-34 42-232 0 0,3 4 74 0 0,-4-3-155 0 0,1 1 0 0 0,0 0 0 0 0,-1-1 0 0 0,1 1 0 0 0,0 0 0 0 0,-1 0 0 0 0,1 0 0 0 0,-1-1 0 0 0,1 1 0 0 0,-1 0 0 0 0,1 0 0 0 0,-1 0 0 0 0,0 0-1 0 0,0 0 1 0 0,1 2 0 0 0,0 8 58 0 0,0 0 0 0 0,-1 1 0 0 0,0-1 0 0 0,0 0 0 0 0,-1 1 0 0 0,-1-1-1 0 0,-3 13 1 0 0,-3 24 67 0 0,4-19-159 0 0,2-16 78 0 0,0 1 0 0 0,1 15 0 0 0,1-26-159 0 0,0 1 1 0 0,0 0-1 0 0,1-1 1 0 0,-1 1-1 0 0,1 0 0 0 0,0-1 1 0 0,0 1-1 0 0,0-1 0 0 0,1 0 1 0 0,-1 1-1 0 0,1-1 0 0 0,3 5 1 0 0,-4-7-31 0 0,-1 0 0 0 0,1 0 0 0 0,0 0 0 0 0,-1-1 0 0 0,1 1 0 0 0,0 0 0 0 0,0-1 0 0 0,0 1 0 0 0,-1-1 0 0 0,1 1 0 0 0,0-1 0 0 0,0 1 0 0 0,0-1 0 0 0,0 1 0 0 0,0-1 0 0 0,0 0 0 0 0,0 0 0 0 0,0 1 0 0 0,0-1 0 0 0,0 0 0 0 0,0 0 0 0 0,0 0 0 0 0,0 0 0 0 0,0 0 0 0 0,2-1 0 0 0,6-3-1969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10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38 4608 0 0,'1'-7'129'0'0,"-1"5"-35"0"0,0-1 0 0 0,0 1 0 0 0,8-21 19204 0 0,-3 45-15933 0 0,-2 5-2880 0 0,-1-1 0 0 0,-2 0 1 0 0,-3 33-1 0 0,1-7-190 0 0,-6 71 170 0 0,2-55-305 0 0,2-6-157 0 0,2 1-1 0 0,8 76 1 0 0,0-112 57 0 0,-2-7-2450 0 0,-2-6-5780 0 0</inkml:trace>
  <inkml:trace contextRef="#ctx0" brushRef="#br0" timeOffset="1">1 416 23039 0 0,'0'0'1760'0'0,"14"0"-992"0"0,89-7 1903 0 0,8-1-1073 0 0,-54 2-1522 0 0,8-1-1738 0 0,-23-3-7206 0 0,-25 5 510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11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93 241 23039 0 0,'0'0'1126'0'0,"-8"15"276"0"0,-20 51-230 0 0,5-12-296 0 0,16-37-909 0 0,1 0-1 0 0,0 0 1 0 0,-3 22 0 0 0,7-26-1354 0 0,0 0 0 0 0,0 18 0 0 0,4-17-7142 0 0</inkml:trace>
  <inkml:trace contextRef="#ctx0" brushRef="#br0" timeOffset="1">65 78 19351 0 0,'0'0'1720'0'0,"-3"-5"-1376"0"0,-1-5-280 0 0,1-2-64 0 0,3 1 800 0 0,-2 2 136 0 0,-1-2 32 0 0,3 4 8 0 0,-3 0-976 0 0,1 2-280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11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8 20271 0 0,'0'0'463'0'0,"-7"3"614"0"0,-2 0-767 0 0,0 0-1 0 0,-1 1 1 0 0,1 0-1 0 0,1 1 0 0 0,-1 0 1 0 0,1 0-1 0 0,0 1 1 0 0,0 0-1 0 0,0 0 0 0 0,-6 8 1 0 0,10-10-108 0 0,0 1 0 0 0,0 0 1 0 0,1 0-1 0 0,0 0 0 0 0,0 0 0 0 0,0 1 1 0 0,0-1-1 0 0,1 1 0 0 0,0-1 0 0 0,1 1 1 0 0,-1 0-1 0 0,1 0 0 0 0,0 0 0 0 0,0 0 1 0 0,1 0-1 0 0,-1 0 0 0 0,2 0 1 0 0,0 6-1 0 0,-1-10-172 0 0,0 0 0 0 0,0 0-1 0 0,0-1 1 0 0,0 1 0 0 0,1 0 0 0 0,-1 0 0 0 0,1-1 0 0 0,-1 1 0 0 0,1 0 0 0 0,0 0 0 0 0,0-1-1 0 0,0 1 1 0 0,0-1 0 0 0,0 1 0 0 0,0-1 0 0 0,0 1 0 0 0,0-1 0 0 0,0 0 0 0 0,1 1 0 0 0,-1-1 0 0 0,1 0-1 0 0,-1 0 1 0 0,1 0 0 0 0,-1 0 0 0 0,1 0 0 0 0,0-1 0 0 0,-1 1 0 0 0,1 0 0 0 0,2 0 0 0 0,-1-1-29 0 0,1 0 1 0 0,-1 0 0 0 0,0 0 0 0 0,1 0 0 0 0,-1 0 0 0 0,0-1 0 0 0,1 0 0 0 0,-1 0 0 0 0,0 0 0 0 0,0 0 0 0 0,0 0 0 0 0,0 0 0 0 0,0-1 0 0 0,0 0 0 0 0,4-2 0 0 0,5-5 198 0 0,0-1 1 0 0,0 0-1 0 0,-1-1 1 0 0,0 0-1 0 0,0 0 0 0 0,-2-2 1 0 0,16-23-1 0 0,-15 18-1836 0 0,0 0 1 0 0,13-37-1 0 0,-20 47-23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12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0 327 23039 0 0,'0'0'2086'0'0,"9"-12"-1212"0"0,-3 3 20 0 0,0-1 1 0 0,7-17-1 0 0,-9 17-325 0 0,1 0 0 0 0,0 0 1 0 0,10-13-1 0 0,1 1 8 0 0,-13 17-552 0 0,0 0 1 0 0,0 0-1 0 0,1 0 0 0 0,0 1 1 0 0,0-1-1 0 0,0 1 1 0 0,0 0-1 0 0,1 0 0 0 0,0 0 1 0 0,7-4-1 0 0,-11 8-22 0 0,0-1-1 0 0,0 1 1 0 0,0 0 0 0 0,1 0-1 0 0,-1 0 1 0 0,0 0 0 0 0,0 0-1 0 0,0 0 1 0 0,0 0-1 0 0,1 0 1 0 0,-1 0 0 0 0,0 0-1 0 0,0 0 1 0 0,0 1 0 0 0,0-1-1 0 0,0 0 1 0 0,0 1 0 0 0,0-1-1 0 0,0 1 1 0 0,0 0-1 0 0,0-1 1 0 0,0 1 0 0 0,0 0-1 0 0,0-1 1 0 0,1 2 0 0 0,3 3 40 0 0,0 1-1 0 0,0-1 1 0 0,5 7 0 0 0,3 5-314 0 0,-11-16 270 0 0,-1 1 0 0 0,1-1 0 0 0,0 0 1 0 0,-1 0-1 0 0,1 0 0 0 0,0 0 0 0 0,0 0 0 0 0,-1 0 0 0 0,1 0 0 0 0,0-1 0 0 0,0 1 0 0 0,0-1 0 0 0,0 1 0 0 0,0-1 0 0 0,0 0 0 0 0,4 0 0 0 0,-3 0 1 0 0,1-1 0 0 0,-1 0-1 0 0,0 1 1 0 0,1-1 0 0 0,-1 0 0 0 0,0-1-1 0 0,0 1 1 0 0,0 0 0 0 0,4-3-1 0 0,0-1 2 0 0,0 0-1 0 0,-1 0 0 0 0,0-1 0 0 0,0 1 0 0 0,0-1 1 0 0,-1 0-1 0 0,8-12 0 0 0,-10 13 55 0 0,-1 0 1 0 0,0 1-1 0 0,0-1 1 0 0,0 0-1 0 0,0 0 1 0 0,-1-1-1 0 0,0 1 0 0 0,0 0 1 0 0,0 0-1 0 0,0-6 1 0 0,-3-22-1800 0 0,-3 2-6976 0 0,3 19-713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46 176 11976 0 0,'0'0'922'0'0,"-3"15"2830"0"0,-15 65 3017 0 0,-3 20-5346 0 0,19-85-1586 0 0,1 0-1 0 0,0-1 1 0 0,1 1-1 0 0,4 28 1 0 0,-4-42-88 0 0,0 0 0 0 0,0 0 0 0 0,1 0 1 0 0,-1 0-1 0 0,0-1 0 0 0,1 1 0 0 0,-1 0 1 0 0,1 0-1 0 0,-1 0 0 0 0,1 0 0 0 0,0-1 0 0 0,1 2 1 0 0</inkml:trace>
  <inkml:trace contextRef="#ctx0" brushRef="#br0" timeOffset="1">46 58 14744 0 0,'-5'-15'1312'0'0,"-2"10"-1056"0"0,4-5-256 0 0,1 2 0 0 0,-1 1 1239 0 0,0 1 193 0 0,1 2 40 0 0,-1 1 200 0 0,6 8-5728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22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6 173 7888 0 0,'0'0'362'0'0,"-2"-18"132"0"0,0 4 533 0 0,2 13-782 0 0,-1-1 0 0 0,1 0 0 0 0,0 0 0 0 0,-1 0 0 0 0,1 1 1 0 0,0-1-1 0 0,0 0 0 0 0,1-2 0 0 0,-1-46 4804 0 0,2 37-3767 0 0,-2 7-486 0 0,1 0 0 0 0,0 0 0 0 0,4-8 1 0 0,-5 11-339 0 0,1 0 0 0 0,0 1 0 0 0,-1-1 0 0 0,0 0 0 0 0,1 0 0 0 0,-1-8 3491 0 0,0 32-3137 0 0,0-19-787 0 0,2 12 167 0 0,-1 1 1 0 0,-2 16-1 0 0,2 52 157 0 0,1-31-175 0 0,7 120 276 0 0,-1-54-311 0 0,-6-60-164 0 0,0 9-179 0 0,2 1 0 0 0,19 90 0 0 0,-22-153-189 0 0,0 0 0 0 0,0 1 1 0 0,0 9-1 0 0,-1-15 264 0 0,0 1 1 0 0,0 0-1 0 0,0-1 1 0 0,0 1-1 0 0,0 0 0 0 0,0-1 1 0 0,0 1-1 0 0,0 0 1 0 0,0-1-1 0 0,0 1 1 0 0,-1 0-1 0 0,1-1 1 0 0,0 1-1 0 0,0 0 0 0 0,-1-1 1 0 0,1 1-1 0 0,0-1 1 0 0,-1 1-1 0 0,1-1 1 0 0,-1 1-1 0 0,1 0 0 0 0,0-1 1 0 0,-1 0-1 0 0,1 1 1 0 0,-1-1-1 0 0,1 1 1 0 0,-1-1-1 0 0,0 1 0 0 0,1-1 1 0 0,-1 0-1 0 0,1 0 1 0 0,-1 1-1 0 0,0-1 1 0 0,1 0-1 0 0,-1 0 0 0 0,0 0 1 0 0,1 1-1 0 0,-1-1 1 0 0,0 0-1 0 0,-1 0 1 0 0,-8-2-1478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22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10 175 12896 0 0,'-6'-7'-259'0'0,"6"7"484"0"0,0 0 0 0 0,-1 0 0 0 0,1-1 1 0 0,0 1-1 0 0,0 0 0 0 0,-1 0 0 0 0,1-1 1 0 0,0 1-1 0 0,0 0 0 0 0,-1-1 0 0 0,1 1 0 0 0,0 0 1 0 0,0-1-1 0 0,0 1 0 0 0,0 0 0 0 0,-1-1 0 0 0,1 1 1 0 0,0 0-1 0 0,0-1 0 0 0,0 1 0 0 0,0 0 0 0 0,0-1 1 0 0,0 1-1 0 0,0-1 0 0 0,0 1 0 0 0,0 0 0 0 0,0-1 1 0 0,0 1-1 0 0,0 0 0 0 0,1-1 0 0 0,-1 1 0 0 0,0-1 1 0 0,0 1-1 0 0,0 0 0 0 0,0-1 0 0 0,1 1 0 0 0,-1 0 1 0 0,0 0-1 0 0,0-1 0 0 0,1 1 0 0 0,-1 0 0 0 0,0-1 1 0 0,0 1-1 0 0,1 0 0 0 0,-1 0 0 0 0,0 0 0 0 0,1-1 1 0 0,-1 1-1 0 0,0 0 0 0 0,1 0 0 0 0,-1 0 0 0 0,0 0 1 0 0,1 0-1 0 0,7-4 212 0 0,-1 0 1 0 0,1 0 0 0 0,0 1-1 0 0,0 1 1 0 0,16-4-1 0 0,3-1 224 0 0,151-34 1742 0 0,-121 30-3179 0 0,95-30 0 0 0,-97 21-2894 0 0,-32 11-5563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23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53 4608 0 0,'0'0'208'0'0,"-5"-13"1225"0"0,1 5 4194 0 0,0-5-195 0 0,-2-5-597 0 0,5 18-4420 0 0,4 6 2195 0 0,0 0-2607 0 0,-1 1 0 0 0,0-1 0 0 0,2 9 1 0 0,2 171 162 0 0,-6-126-88 0 0,2 1-1 0 0,16 101 0 0 0,-16-155-57 0 0,-1 1 0 0 0,1-1-1 0 0,1 1 1 0 0,-1-1 0 0 0,2 0-1 0 0,-1 0 1 0 0,0 0 0 0 0,1-1-1 0 0,1 1 1 0 0,-1-1 0 0 0,7 8-1 0 0,-10-14-5 0 0,0 1 0 0 0,0 0-1 0 0,0-1 1 0 0,0 1 0 0 0,0-1 0 0 0,0 1 0 0 0,0-1-1 0 0,0 0 1 0 0,0 1 0 0 0,0-1 0 0 0,1 0-1 0 0,-1 0 1 0 0,0 0 0 0 0,0 0 0 0 0,0 0-1 0 0,0 0 1 0 0,0 0 0 0 0,1 0 0 0 0,-1 0-1 0 0,0 0 1 0 0,0 0 0 0 0,0-1 0 0 0,0 1-1 0 0,0-1 1 0 0,0 1 0 0 0,0-1 0 0 0,0 1-1 0 0,0-1 1 0 0,0 1 0 0 0,0-1 0 0 0,0 0-1 0 0,0 0 1 0 0,0 1 0 0 0,1-3 0 0 0,3-2 103 0 0,0-1 1 0 0,0 0 0 0 0,8-12-1 0 0,-11 15-65 0 0,86-144 1335 0 0,-82 135-1264 0 0,1 2 0 0 0,0-1 0 0 0,0 1 0 0 0,1 0 0 0 0,1 0 0 0 0,-1 1 0 0 0,2 0-1 0 0,9-7 1 0 0,-19 15-113 0 0,1 1-1 0 0,-1 0 1 0 0,1 0-1 0 0,-1 0 1 0 0,0 0-1 0 0,1 0 1 0 0,-1 0-1 0 0,1-1 1 0 0,-1 1-1 0 0,1 0 0 0 0,-1 0 1 0 0,0 0-1 0 0,1 0 1 0 0,-1 1-1 0 0,1-1 1 0 0,-1 0-1 0 0,0 0 1 0 0,1 0-1 0 0,-1 0 0 0 0,1 0 1 0 0,-1 0-1 0 0,0 1 1 0 0,1-1-1 0 0,-1 0 1 0 0,0 0-1 0 0,1 1 1 0 0,-1-1-1 0 0,0 0 1 0 0,1 0-1 0 0,-1 1 0 0 0,0-1 1 0 0,1 0-1 0 0,-1 1 1 0 0,0-1-1 0 0,0 0 1 0 0,0 1-1 0 0,1-1 1 0 0,-1 1-1 0 0,0 0 0 0 0,6 15 12 0 0,-5-2 20 0 0,0 1 0 0 0,0 0-1 0 0,-1 0 1 0 0,-1 0 0 0 0,-1 0-1 0 0,-5 21 1 0 0,0 11 514 0 0,-2 11 64 0 0,5-35-612 0 0,1 0 1 0 0,1 0-1 0 0,0 0 1 0 0,3 23-1 0 0,-1-41-239 0 0,1 0-1 0 0,0 1 0 0 0,0-1 1 0 0,1 0-1 0 0,-1 0 1 0 0,1 0-1 0 0,0 0 1 0 0,1 0-1 0 0,2 5 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2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89 336 10592 0 0,'-11'-5'6375'0'0,"11"6"-6203"0"0,-4 8 5934 0 0,1-2-4956 0 0,-21 76 2921 0 0,12-48-3165 0 0,-10 61 0 0 0,20-87-868 0 0,-2 15-13 0 0,1 0 0 0 0,0 0 1 0 0,2 1-1 0 0,3 38 0 0 0,7-24-509 0 0,-8-37 24 0 0,0 1 0 0 0,0-1 0 0 0,0 0 0 0 0,0 1-1 0 0,0-1 1 0 0,1 0 0 0 0,1 3 0 0 0</inkml:trace>
  <inkml:trace contextRef="#ctx0" brushRef="#br0" timeOffset="1">89 71 20959 0 0,'-10'-18'928'0'0,"8"11"192"0"0,-1 1-896 0 0,0-1-224 0 0,-2 2 0 0 0,2 0 0 0 0,-2 1 144 0 0,1-2-16 0 0,-1 1-8 0 0,-1 3 0 0 0,4-3-776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24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15664 0 0,'-10'0'724'0'0,"0"1"1"0"0,1 1 0 0 0,-1 0 0 0 0,-10 3 0 0 0,-16 8 2896 0 0,31-11-3410 0 0,1 0 1 0 0,-1 1-1 0 0,1 0 1 0 0,0-1 0 0 0,0 1-1 0 0,0 1 1 0 0,1-1 0 0 0,-1 1-1 0 0,1-1 1 0 0,0 1-1 0 0,-1 0 1 0 0,2 0 0 0 0,-1 0-1 0 0,0 1 1 0 0,-1 4-1 0 0,3-7-162 0 0,0 1-1 0 0,0-1 0 0 0,0 0 1 0 0,1 1-1 0 0,-1-1 1 0 0,1 1-1 0 0,0-1 0 0 0,-1 0 1 0 0,1 1-1 0 0,0-1 0 0 0,0 1 1 0 0,1-1-1 0 0,-1 1 0 0 0,1-1 1 0 0,-1 0-1 0 0,1 1 0 0 0,0-1 1 0 0,-1 0-1 0 0,1 1 1 0 0,0-1-1 0 0,1 0 0 0 0,-1 0 1 0 0,0 0-1 0 0,1 0 0 0 0,-1 0 1 0 0,1 0-1 0 0,-1 0 0 0 0,1-1 1 0 0,0 1-1 0 0,0-1 0 0 0,4 4 1 0 0,4 1 159 0 0,0 0 0 0 0,1-1 1 0 0,-1 0-1 0 0,22 6 0 0 0,45 7 499 0 0,1-1 206 0 0,-76-16-886 0 0,0-1-1 0 0,0 1 1 0 0,1 0 0 0 0,-1 0-1 0 0,0 0 1 0 0,0 0-1 0 0,0 0 1 0 0,0 0 0 0 0,-1 1-1 0 0,1-1 1 0 0,0 1-1 0 0,0-1 1 0 0,-1 1 0 0 0,1-1-1 0 0,-1 1 1 0 0,0 0-1 0 0,1 0 1 0 0,-1 0 0 0 0,2 3-1 0 0,-2-1 10 0 0,0-1-1 0 0,-1 1 0 0 0,1-1 0 0 0,-1 1 1 0 0,1-1-1 0 0,-1 1 0 0 0,0-1 0 0 0,0 1 1 0 0,-1-1-1 0 0,1 1 0 0 0,-2 5 0 0 0,-1 3 38 0 0,-1-1 0 0 0,-1 1-1 0 0,1-1 1 0 0,-2 0 0 0 0,0 0-1 0 0,-8 12 1 0 0,7-15-49 0 0,1 0-1 0 0,-1 0 1 0 0,0-1 0 0 0,0 0-1 0 0,-1-1 1 0 0,1 1 0 0 0,-2-2-1 0 0,1 1 1 0 0,-10 4-1 0 0,-10 3-22 0 0,-46 15 0 0 0,67-26-4 0 0,2 0-98 0 0,-1-1 1 0 0,0 0 0 0 0,1 0 0 0 0,-1 0 0 0 0,0-1-1 0 0,-8 0 1 0 0,6 0-490 0 0,7 0-230 0 0,1-1 622 0 0,0 0 0 0 0,0 0 0 0 0,0 0 0 0 0,0 1 0 0 0,0-1 0 0 0,0 0 0 0 0,0 0 0 0 0,1 0 0 0 0,-1 0-1 0 0,0 0 1 0 0,1 1 0 0 0,-1-1 0 0 0,0 0 0 0 0,1 0 0 0 0,-1 1 0 0 0,1-1 0 0 0,0-1 0 0 0,12-11-3736 0 0,-12 12 3229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24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16272 0 0,'9'-8'1730'0'0,"2"-3"-881"0"0,0-1 1 0 0,15-22-1 0 0,-21 26-376 0 0,22-31 1809 0 0,-16 21-787 0 0,1 1 0 0 0,23-25 0 0 0,-35 42-1472 0 0,0 0 0 0 0,0-1 0 0 0,0 1 0 0 0,0 0 0 0 0,0 0 0 0 0,0 0 0 0 0,0 0 0 0 0,0 0 0 0 0,0 0 0 0 0,1 0 0 0 0,-1 0 0 0 0,0 0 0 0 0,0 0 0 0 0,0 0 0 0 0,0 0 0 0 0,0 0 1 0 0,0 0-1 0 0,0 0 0 0 0,0 0 0 0 0,0-1 0 0 0,0 1 0 0 0,0 0 0 0 0,1 0 0 0 0,-1 0 0 0 0,0 0 0 0 0,0 0 0 0 0,0 0 0 0 0,0 0 0 0 0,0 0 0 0 0,0 0 0 0 0,0 0 0 0 0,0 0 0 0 0,0 0 0 0 0,1 0 0 0 0,-1 1 0 0 0,0-1 0 0 0,0 0 0 0 0,0 0 0 0 0,0 0 1 0 0,0 0-1 0 0,0 0 0 0 0,0 0 0 0 0,0 0 0 0 0,0 0 0 0 0,0 0 0 0 0,0 0 0 0 0,0 0 0 0 0,1 0 0 0 0,-1 0 0 0 0,0 0 0 0 0,0 0 0 0 0,0 1 0 0 0,0-1 0 0 0,0 0 0 0 0,0 0 0 0 0,0 0 0 0 0,0 0 0 0 0,0 0 0 0 0,0 0 0 0 0,0 0 0 0 0,0 0 0 0 0,0 0 0 0 0,0 0 1 0 0,0 1-1 0 0,0-1 0 0 0,0 11 327 0 0,-4 14-293 0 0,1-18-2 0 0,0 0 0 0 0,0 0 0 0 0,0 0 1 0 0,-1-1-1 0 0,0 1 0 0 0,-8 9 0 0 0,9-13 6 0 0,0 1 0 0 0,0-1-1 0 0,0 0 1 0 0,-1 0-1 0 0,1 0 1 0 0,-1 0 0 0 0,0 0-1 0 0,0-1 1 0 0,0 0 0 0 0,0 1-1 0 0,0-2 1 0 0,-5 3-1 0 0,9-4-56 0 0,0 0-1 0 0,-1 0 0 0 0,1 0 0 0 0,0 0 0 0 0,0 0 1 0 0,-1 1-1 0 0,1-1 0 0 0,0 0 0 0 0,-1 0 1 0 0,1 0-1 0 0,0 0 0 0 0,0 0 0 0 0,-1 0 0 0 0,1 0 1 0 0,0 0-1 0 0,0 0 0 0 0,-1 0 0 0 0,1-1 0 0 0,0 1 1 0 0,0 0-1 0 0,-1 0 0 0 0,1 0 0 0 0,0 0 0 0 0,0 0 1 0 0,-1 0-1 0 0,1 0 0 0 0,0-1 0 0 0,0 1 1 0 0,0 0-1 0 0,-1 0 0 0 0,1 0 0 0 0,0-1 0 0 0,1-8 96 0 0,12-14 27 0 0,-11 20-118 0 0,3-5 21 0 0,0 0 0 0 0,1 1 1 0 0,12-14-1 0 0,-15 18-18 0 0,0 0 0 0 0,0 1 1 0 0,0-1-1 0 0,1 1 1 0 0,-1-1-1 0 0,0 1 0 0 0,1 0 1 0 0,-1 0-1 0 0,1 1 1 0 0,0-1-1 0 0,6-1 0 0 0,-10 3-6 0 0,1 0-1 0 0,0 0 1 0 0,-1 0-1 0 0,1 0 1 0 0,0 0-1 0 0,-1 0 0 0 0,1 0 1 0 0,0 0-1 0 0,0 0 1 0 0,-1 0-1 0 0,1 0 1 0 0,0 0-1 0 0,-1 0 0 0 0,1 1 1 0 0,-1-1-1 0 0,1 0 1 0 0,0 0-1 0 0,-1 1 1 0 0,1-1-1 0 0,-1 0 0 0 0,1 1 1 0 0,-1-1-1 0 0,1 1 1 0 0,-1-1-1 0 0,1 1 1 0 0,-1-1-1 0 0,1 1 0 0 0,-1-1 1 0 0,1 1-1 0 0,-1-1 1 0 0,0 1-1 0 0,1 0 1 0 0,-1-1-1 0 0,0 2 0 0 0,1 1 5 0 0,-1 0-1 0 0,1-1 1 0 0,-1 1-1 0 0,0 0 1 0 0,0 0-1 0 0,-1 3 1 0 0,1-1 44 0 0,0-1-22 0 0,-1-1 0 0 0,1 0 0 0 0,-1 0 0 0 0,1 0 0 0 0,-1 1 0 0 0,0-1 0 0 0,0 0 0 0 0,-1 0 0 0 0,1-1 0 0 0,0 1 0 0 0,-1 0 0 0 0,0 0 0 0 0,0-1 0 0 0,0 1 0 0 0,0-1 0 0 0,0 1 0 0 0,0-1 0 0 0,-1 0-1 0 0,1 0 1 0 0,-1 0 0 0 0,1 0 0 0 0,-1 0 0 0 0,0-1 0 0 0,0 1 0 0 0,0-1 0 0 0,0 0 0 0 0,-5 2 0 0 0,6-3-26 0 0,1 0 0 0 0,-1 0 0 0 0,0 1 0 0 0,0-1 0 0 0,0-1 0 0 0,0 1 0 0 0,0 0-1 0 0,1 0 1 0 0,-1-1 0 0 0,0 1 0 0 0,0-1 0 0 0,1 0 0 0 0,-1 1 0 0 0,0-1 0 0 0,1 0 0 0 0,-1 0 0 0 0,0 0 0 0 0,1 0 0 0 0,-1 0 0 0 0,1-1 0 0 0,0 1 0 0 0,-1 0-1 0 0,1-1 1 0 0,0 1 0 0 0,0 0 0 0 0,0-1 0 0 0,0 0 0 0 0,0 1 0 0 0,-1-4 0 0 0,0 2 12 0 0,2 2-27 0 0,-1 0-1 0 0,0-1 0 0 0,1 1 0 0 0,0 0 1 0 0,-1-1-1 0 0,1 1 0 0 0,0-1 0 0 0,0 1 0 0 0,0-1 1 0 0,0 1-1 0 0,0 0 0 0 0,0-1 0 0 0,1-1 1 0 0,-1 1-298 0 0,-1-1 184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29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16 4320 0 0,'3'14'197'0'0,"-2"-11"1448"0"0,-1-14 771 0 0,12 1-1655 0 0,1-1 7679 0 0,2 11-4256 0 0,-14 0-3977 0 0,0 1-1 0 0,1-1 0 0 0,-1 1 1 0 0,0 0-1 0 0,1 0 0 0 0,-1-1 1 0 0,0 1-1 0 0,0 0 0 0 0,1 0 1 0 0,1 2-1 0 0,-3 3 425 0 0,-9-2 152 0 0,4-2-681 0 0,0 0-1 0 0,0 1 1 0 0,0-1 0 0 0,0 1-1 0 0,0 0 1 0 0,1 0-1 0 0,-1 1 1 0 0,1-1 0 0 0,-6 8-1 0 0,-13 8 9 0 0,-24 13 161 0 0,-68 34 0 0 0,47-28 205 0 0,65-36-408 0 0,-1 0-1 0 0,1 0 1 0 0,-1 1-1 0 0,1-1 1 0 0,0 1-1 0 0,0 0 1 0 0,0 0 0 0 0,-2 4-1 0 0,5-7-60 0 0,0 0 0 0 0,0 1-1 0 0,0-1 1 0 0,0 1 0 0 0,0-1-1 0 0,0 1 1 0 0,0-1 0 0 0,0 1-1 0 0,0-1 1 0 0,0 1 0 0 0,0-1 0 0 0,0 0-1 0 0,1 1 1 0 0,-1-1 0 0 0,0 1-1 0 0,0-1 1 0 0,1 0 0 0 0,-1 1-1 0 0,0-1 1 0 0,0 0 0 0 0,1 1 0 0 0,-1-1-1 0 0,0 0 1 0 0,1 1 0 0 0,7 6 40 0 0,-8-7-46 0 0,6 3 39 0 0,1 0 1 0 0,0-1-1 0 0,0 1 0 0 0,1-1 1 0 0,-1-1-1 0 0,0 1 0 0 0,12 0 1 0 0,-18-2-36 0 0,68 9-1 0 0,82 21 0 0 0,-79-4-3046 0 0,-54-22 1124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0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8 220 1376 0 0,'-7'9'6558'0'0,"16"8"7305"0"0,-12-48-12402 0 0,3 29-1425 0 0,0-1 1 0 0,1 1-1 0 0,-1-1 0 0 0,1 1 1 0 0,0-1-1 0 0,0 1 0 0 0,0-1 1 0 0,0 1-1 0 0,0 0 0 0 0,0 0 1 0 0,0-1-1 0 0,1 1 0 0 0,-1 0 1 0 0,3-2-1 0 0,6-11-8 0 0,-5 5-80 0 0,-3 4 64 0 0,1 1 1 0 0,0-1-1 0 0,1 1 1 0 0,-1-1-1 0 0,1 1 1 0 0,4-5-1 0 0,48-51 1433 0 0,-43 43-1209 0 0,-11 15-187 0 0,1-1 1 0 0,-1 1-1 0 0,1 0 1 0 0,0 0 0 0 0,0 0-1 0 0,0 0 1 0 0,5-3-1 0 0,-3 3 38 0 0,-5 3-87 0 0,1 0 1 0 0,-1 0-1 0 0,0 0 0 0 0,1 0 1 0 0,-1 0-1 0 0,1 1 0 0 0,-1-1 1 0 0,0 0-1 0 0,1 0 0 0 0,-1 0 1 0 0,0 0-1 0 0,1 0 1 0 0,-1 1-1 0 0,0-1 0 0 0,1 0 1 0 0,-1 0-1 0 0,0 0 0 0 0,1 1 1 0 0,-1-1-1 0 0,0 0 0 0 0,0 1 1 0 0,1-1-1 0 0,-1 0 1 0 0,0 0-1 0 0,0 1 0 0 0,0-1 1 0 0,1 0-1 0 0,-1 1 0 0 0,0-1 1 0 0,0 1-1 0 0,0-1 0 0 0,0 0 1 0 0,0 1-1 0 0,0-1 0 0 0,0 0 1 0 0,0 1-1 0 0,0-1 1 0 0,0 1-1 0 0,0-1 0 0 0,0 0 1 0 0,0 1-1 0 0,0-1 0 0 0,0 1 1 0 0,0 0 0 0 0,1 10 38 0 0,0 1 0 0 0,-1 0-1 0 0,-1-1 1 0 0,1 1-1 0 0,-2 0 1 0 0,-3 15 0 0 0,2-17-23 0 0,1 1 0 0 0,1-1 0 0 0,0 1 0 0 0,0-1 1 0 0,1 1-1 0 0,0 0 0 0 0,1-1 0 0 0,3 18 0 0 0,-3-24-9 0 0,0-1 1 0 0,0 1-1 0 0,1-1 0 0 0,-1 1 0 0 0,4 5 0 0 0,-4-8-4 0 0,-1-1-1 0 0,0 0 1 0 0,1 1-1 0 0,-1-1 1 0 0,1 1-1 0 0,-1-1 0 0 0,1 0 1 0 0,-1 1-1 0 0,0-1 1 0 0,1 0-1 0 0,-1 1 1 0 0,1-1-1 0 0,0 0 0 0 0,-1 0 1 0 0,1 0-1 0 0,-1 1 1 0 0,1-1-1 0 0,-1 0 1 0 0,1 0-1 0 0,-1 0 0 0 0,1 0 1 0 0,0 0-1 0 0,-1 0 1 0 0,1 0-1 0 0,-1 0 1 0 0,1 0-1 0 0,-1 0 0 0 0,1-1 1 0 0,-1 1-1 0 0,1 0 1 0 0,0 0-1 0 0,-1 0 1 0 0,1-1-1 0 0,-1 1 0 0 0,1 0 1 0 0,-1-1-1 0 0,0 1 1 0 0,1 0-1 0 0,-1-1 1 0 0,1 1-1 0 0,-1-1 0 0 0,0 1 1 0 0,1 0-1 0 0,-1-1 1 0 0,0 1-1 0 0,1-2 1 0 0,3-3 50 0 0,0-1 1 0 0,0 1-1 0 0,5-12 1 0 0,4-5 102 0 0,-1 4-49 0 0,6-11 243 0 0,1 2 1 0 0,41-46 0 0 0,-47 59-252 0 0,-10 10-99 0 0,0 0 0 0 0,0 1-1 0 0,1 0 1 0 0,7-6-1 0 0,-10 8-42 0 0,0 0 0 0 0,1 0 0 0 0,-1 1 0 0 0,0-1 0 0 0,0 1 0 0 0,1-1 0 0 0,-1 1 0 0 0,1 0-1 0 0,-1-1 1 0 0,0 1 0 0 0,1 0 0 0 0,1 0 0 0 0,-2 0 48 0 0,-1 0-1 0 0,1 0 1 0 0,-1 0-1 0 0,1 1 1 0 0,-1-1 0 0 0,1 0-1 0 0,-1 0 1 0 0,1 0-1 0 0,-1 1 1 0 0,1-1 0 0 0,-1 0-1 0 0,1 1 1 0 0,-1-1-1 0 0,0 0 1 0 0,1 1-1 0 0,-1-1 1 0 0,1 0 0 0 0,-1 1-1 0 0,0-1 1 0 0,1 1-1 0 0,-1-1 1 0 0,0 1 0 0 0,0-1-1 0 0,1 1 1 0 0,-1-1-1 0 0,0 1 1 0 0,0-1 0 0 0,0 1-1 0 0,0-1 1 0 0,0 1-1 0 0,1-1 1 0 0,-1 1-1 0 0,0-1 1 0 0,0 1 0 0 0,0 0-1 0 0,0 1 70 0 0,1 2 52 0 0,0 1 0 0 0,0 0 0 0 0,-1-1 0 0 0,1 1 0 0 0,-1 0 0 0 0,0 0 0 0 0,-1 0 0 0 0,0 7 0 0 0,-1 14-62 0 0,1-13-24 0 0,0 0 0 0 0,-5 22 0 0 0,3-27-32 0 0,2 1-1 0 0,-1 0 1 0 0,1 0-1 0 0,0 0 1 0 0,1 1-1 0 0,0-1 1 0 0,2 10-1 0 0,0-4-187 0 0,-2-13 61 0 0,0 0-1 0 0,0 0 1 0 0,1 0 0 0 0,-1 0-1 0 0,0 1 1 0 0,1-1-1 0 0,-1 0 1 0 0,1 0-1 0 0,0 0 1 0 0,0 0-1 0 0,0 0 1 0 0,0 0 0 0 0,0-1-1 0 0,0 1 1 0 0,0 0-1 0 0,1 0 1 0 0,-1-1-1 0 0,1 1 1 0 0,-1-1-1 0 0,1 1 1 0 0,2 1 0 0 0,-2-3-1436 0 0,-1 0 1306 0 0,0 0-1 0 0,0 0 1 0 0,0 0 0 0 0,0-1-1 0 0,0 1 1 0 0,0 0 0 0 0,0-1 0 0 0,0 1-1 0 0,0-1 1 0 0,0 1 0 0 0,0-1-1 0 0,-1 1 1 0 0,1-1 0 0 0,0 0-1 0 0,0 0 1 0 0,-1 1 0 0 0,1-1 0 0 0,0 0-1 0 0,-1 0 1 0 0,1 0 0 0 0,0 0-1 0 0,-1 1 1 0 0,0-1 0 0 0,1 0-1 0 0,-1 0 1 0 0,1-1 0 0 0,1-2-996 0 0,5-5-5225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0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1 182 15232 0 0,'0'0'2721'0'0,"11"-8"-1136"0"0,17-6-442 0 0,-11 6-738 0 0,1 0-1 0 0,-1-2 1 0 0,0 0-1 0 0,24-20 0 0 0,-36 25-356 0 0,0 0 0 0 0,0-1 0 0 0,0 1 0 0 0,-1-1 1 0 0,4-6-1 0 0,-7 10-25 0 0,0 1 0 0 0,0-1 0 0 0,0 0 0 0 0,0 1 0 0 0,0-1-1 0 0,-1 0 1 0 0,1 0 0 0 0,-1 0 0 0 0,1 0 0 0 0,-1 0 0 0 0,1 0 0 0 0,-1 0 0 0 0,0 1 0 0 0,0-1 0 0 0,0 0 0 0 0,0 0 0 0 0,-1 0 0 0 0,1 0 0 0 0,0 0 0 0 0,-1 0 0 0 0,0 0 0 0 0,1 0 0 0 0,-3-3 0 0 0,3 5 11 0 0,0-1-1 0 0,-1 1 0 0 0,1-1 0 0 0,0 1 1 0 0,-1-1-1 0 0,1 1 0 0 0,-1-1 0 0 0,1 1 1 0 0,-1 0-1 0 0,1-1 0 0 0,-1 1 0 0 0,1 0 1 0 0,-1 0-1 0 0,0-1 0 0 0,1 1 1 0 0,-1 0-1 0 0,1 0 0 0 0,-1 0 0 0 0,0 0 1 0 0,1-1-1 0 0,-1 1 0 0 0,1 0 0 0 0,-1 0 1 0 0,-1 1-1 0 0,0-1 36 0 0,0 0 0 0 0,1 1-1 0 0,-1-1 1 0 0,0 1 0 0 0,0 0 0 0 0,1 0 0 0 0,-1 0-1 0 0,-2 1 1 0 0,-1 2 117 0 0,-1 0 1 0 0,1 1-1 0 0,-8 8 0 0 0,5-4-34 0 0,1 0 0 0 0,0 0-1 0 0,1 1 1 0 0,0 0 0 0 0,0 1 0 0 0,1-1-1 0 0,0 1 1 0 0,1 0 0 0 0,-5 18-1 0 0,7-19-79 0 0,1 1-1 0 0,0-1 0 0 0,0 1 0 0 0,1-1 0 0 0,0 1 0 0 0,1 0 1 0 0,0-1-1 0 0,1 1 0 0 0,0-1 0 0 0,6 18 0 0 0,-7-25-65 0 0,0 0-1 0 0,0 0 1 0 0,1 0-1 0 0,-1-1 1 0 0,1 1 0 0 0,-1 0-1 0 0,1-1 1 0 0,0 0-1 0 0,0 1 1 0 0,0-1 0 0 0,0 0-1 0 0,0 0 1 0 0,0 0-1 0 0,1 0 1 0 0,-1 0-1 0 0,1-1 1 0 0,-1 1 0 0 0,1-1-1 0 0,0 1 1 0 0,5 1-1 0 0,-5-3-217 0 0,1 1-1 0 0,-1-1 0 0 0,1 1 0 0 0,0-1 0 0 0,-1 0 1 0 0,1 0-1 0 0,-1-1 0 0 0,1 1 0 0 0,-1-1 0 0 0,1 0 1 0 0,-1 0-1 0 0,1 0 0 0 0,-1 0 0 0 0,0 0 0 0 0,1-1 1 0 0,-1 0-1 0 0,4-2 0 0 0,11-10-5879 0 0,1-6-1774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1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29 21599 0 0,'-3'-8'345'0'0,"2"6"-221"0"0,1 0 0 0 0,-1 1 0 0 0,0-1 0 0 0,0 1 0 0 0,1-1 0 0 0,-1 1 0 0 0,0-1 0 0 0,0 1 0 0 0,0 0 0 0 0,0-1 0 0 0,-1 1 1 0 0,-1-2-1 0 0,-5 12 254 0 0,2 0-108 0 0,1 0 0 0 0,0 0 0 0 0,0 1 0 0 0,1 0 0 0 0,0-1 0 0 0,0 1 0 0 0,-3 19 0 0 0,0 12-28 0 0,2 0-1 0 0,2 0 1 0 0,2 1 0 0 0,4 42-1 0 0,0-38-222 0 0,2 1 0 0 0,2 0-1 0 0,2-1 1 0 0,2-1 0 0 0,24 61-1 0 0,-11-56-1627 0 0,-13-30-1870 0 0,-4-8-1049 0 0,1 2-3151 0 0</inkml:trace>
  <inkml:trace contextRef="#ctx0" brushRef="#br0" timeOffset="1">0 520 23039 0 0,'0'0'1760'0'0,"12"-5"-992"0"0,-3 2-771 0 0,0 0 1 0 0,1 1-1 0 0,-1 0 0 0 0,13-2 0 0 0,10-1 460 0 0,63-13 1148 0 0,-82 15-2321 0 0,0-1 1 0 0,-1-1-1 0 0,0 1 0 0 0,1-2 0 0 0,16-10 1 0 0,-12 4-7814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16671 0 0,'-12'10'707'0'0,"0"0"-1"0"0,1 1 1 0 0,0 1-1 0 0,-13 17 0 0 0,22-26-451 0 0,1-1 0 0 0,-1 0 0 0 0,1 0 0 0 0,0 1 0 0 0,0-1 0 0 0,0 0-1 0 0,0 1 1 0 0,0 0 0 0 0,0-1 0 0 0,1 1 0 0 0,-1-1 0 0 0,1 1 0 0 0,0 0 0 0 0,0 2-1 0 0,0-3-199 0 0,0-1 0 0 0,0 0 0 0 0,0 0 0 0 0,1 0 0 0 0,-1 0 0 0 0,0 0 0 0 0,1 0 0 0 0,-1 0 0 0 0,1 0 0 0 0,-1 0 0 0 0,1 0 0 0 0,0 0 0 0 0,-1 0 0 0 0,1 0 0 0 0,0 0 0 0 0,0 0 0 0 0,0 0 0 0 0,0-1 0 0 0,-1 1 0 0 0,1 0 0 0 0,0-1 1 0 0,0 1-1 0 0,0-1 0 0 0,0 1 0 0 0,1-1 0 0 0,-1 1 0 0 0,0-1 0 0 0,0 0 0 0 0,0 1 0 0 0,0-1 0 0 0,0 0 0 0 0,1 0 0 0 0,0 0 0 0 0,7 1 83 0 0,9 1 243 0 0,36-1 1 0 0,-44-1-261 0 0,1 0 1 0 0,-1 0 0 0 0,0 1-1 0 0,0 1 1 0 0,11 2-1 0 0,-19-3-96 0 0,-1-1-1 0 0,1 1 1 0 0,-1-1-1 0 0,0 1 1 0 0,0-1-1 0 0,1 1 1 0 0,-1 0-1 0 0,0-1 1 0 0,0 1-1 0 0,0 0 1 0 0,0 0-1 0 0,0 0 1 0 0,0 0-1 0 0,0 0 1 0 0,0 0-1 0 0,0 0 1 0 0,0 1 0 0 0,0-1-1 0 0,-1 0 1 0 0,1 0-1 0 0,0 2 1 0 0,0-1 6 0 0,-1 0 0 0 0,0 0 0 0 0,0 0 0 0 0,0 1 0 0 0,0-1 0 0 0,0 0 0 0 0,0 0 0 0 0,0 0 0 0 0,-1 0 0 0 0,1 0 0 0 0,-1 0 0 0 0,-1 4 0 0 0,-2 1 22 0 0,0 1 0 0 0,0 0 0 0 0,-1-1 0 0 0,0 0 0 0 0,-10 11 0 0 0,8-11-202 0 0,0 0-1 0 0,0-1 1 0 0,-1 1-1 0 0,0-1 1 0 0,-1-1-1 0 0,1 0 0 0 0,-13 6 1 0 0,15-9-562 0 0,0 1 0 0 0,0-1 0 0 0,-1-1 0 0 0,1 1 0 0 0,0-1 0 0 0,-1 0 1 0 0,-8 0-1 0 0,6-2-1283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17135 0 0,'0'0'49'0'0,"0"1"0"0"0,0 0 0 0 0,-1-1 0 0 0,1 1 0 0 0,-1 0 0 0 0,1-1 0 0 0,0 1 0 0 0,-1-1 0 0 0,1 1 0 0 0,-1-1 0 0 0,1 1-1 0 0,-1-1 1 0 0,0 1 0 0 0,1-1 0 0 0,-1 1 0 0 0,1-1 0 0 0,-1 1 0 0 0,0-1 0 0 0,1 0 0 0 0,-1 0 0 0 0,0 1 0 0 0,0-1-1 0 0,1 0 1 0 0,-1 0 0 0 0,0 0 0 0 0,0 0 0 0 0,1 0 0 0 0,-1 0 0 0 0,0 0 0 0 0,1 0 0 0 0,-1 0 0 0 0,0 0 0 0 0,0 0 0 0 0,-1-1-1 0 0,1 1 96 0 0,0 1-15 0 0,1 0 0 0 0,-1 0 0 0 0,1-1 0 0 0,-1 1 0 0 0,1 0 0 0 0,-1 0 0 0 0,1 0 0 0 0,0 0-1 0 0,-1 0 1 0 0,1-1 0 0 0,0 1 0 0 0,-1 0 0 0 0,1 0 0 0 0,0 0 0 0 0,0 0 0 0 0,0 0 0 0 0,0 0-1 0 0,0 0 1 0 0,0 0 0 0 0,0 0 0 0 0,1 0 0 0 0,-1 1 0 0 0,10 22 481 0 0,-3-7-95 0 0,-2 0-401 0 0,-3-10-57 0 0,0 1 0 0 0,0-1-1 0 0,0 0 1 0 0,0 12 0 0 0,6 145-57 0 0,0-81 330 0 0,-3-34-44 0 0,0-18 112 0 0,1-1-1 0 0,2 0 1 0 0,18 50-1 0 0,-14-48-227 0 0,-11-28-171 0 0,0-1 1 0 0,1 0-1 0 0,-1 0 0 0 0,1 1 1 0 0,0-1-1 0 0,0 0 0 0 0,0-1 0 0 0,0 1 1 0 0,0 0-1 0 0,5 3 0 0 0,-7-6 14 0 0,1 1-1 0 0,-1-1 1 0 0,1 0 0 0 0,-1 1-1 0 0,1-1 1 0 0,-1 0 0 0 0,1 1-1 0 0,0-1 1 0 0,-1 0 0 0 0,1 0-1 0 0,0 0 1 0 0,-1 1 0 0 0,1-1-1 0 0,0 0 1 0 0,-1 0 0 0 0,1 0-1 0 0,0 0 1 0 0,-1 0 0 0 0,1 0-1 0 0,0-1 1 0 0,-1 1 0 0 0,2 0-1 0 0,-1-1 47 0 0,0 0 1 0 0,0 0-1 0 0,0 1 0 0 0,0-1 0 0 0,0 0 1 0 0,0 0-1 0 0,0 0 0 0 0,0 0 0 0 0,0 0 0 0 0,-1-1 1 0 0,1 1-1 0 0,0 0 0 0 0,-1 0 0 0 0,1 0 1 0 0,0-3-1 0 0,42-105 509 0 0,-12 37 1276 0 0,-29 66-1718 0 0,6-11-102 0 0,-8 16-14 0 0,1 1-1 0 0,-1-1 1 0 0,0 1 0 0 0,1-1-1 0 0,-1 1 1 0 0,0-1-1 0 0,1 1 1 0 0,-1-1-1 0 0,1 1 1 0 0,-1-1 0 0 0,1 1-1 0 0,-1-1 1 0 0,1 1-1 0 0,0 0 1 0 0,-1-1 0 0 0,1 1-1 0 0,-1 0 1 0 0,1 0-1 0 0,0 0 1 0 0,-1-1-1 0 0,2 1 1 0 0,7 10 645 0 0,-8-7-608 0 0,1-1 1 0 0,-1 1-1 0 0,0-1 0 0 0,0 1 1 0 0,0 0-1 0 0,0-1 1 0 0,0 1-1 0 0,0 0 1 0 0,-1 0-1 0 0,1-1 0 0 0,-1 6 1 0 0,-2 33 556 0 0,2-31-564 0 0,-5 28-33 0 0,3-24-45 0 0,1 0 0 0 0,-1 0 0 0 0,2 0 0 0 0,0 1 0 0 0,1-1 0 0 0,4 23 0 0 0,-5-36-106 0 0,0 0 0 0 0,1 0-1 0 0,-1-1 1 0 0,0 1-1 0 0,0 0 1 0 0,1 0-1 0 0,-1 0 1 0 0,1 0-1 0 0,-1-1 1 0 0,1 1 0 0 0,-1 0-1 0 0,1-1 1 0 0,-1 1-1 0 0,1 0 1 0 0,0-1-1 0 0,-1 1 1 0 0,1-1 0 0 0,0 1-1 0 0,-1-1 1 0 0,1 1-1 0 0,0-1 1 0 0,0 1-1 0 0,0-1 1 0 0,-1 0 0 0 0,2 1-1 0 0,0-1-190 0 0,0 0 0 0 0,0 0 0 0 0,-1 0 0 0 0,1 0 0 0 0,0 0 0 0 0,0-1 0 0 0,-1 1 0 0 0,1 0 1 0 0,0-1-1 0 0,-1 1 0 0 0,4-3 0 0 0,3-1-941 0 0,-1-1 0 0 0,1 1 0 0 0,10-11 0 0 0,-17 14 1236 0 0,20-17-2518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1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38 18399 0 0,'-2'-2'87'0'0,"1"0"0"0"0,-1 1-1 0 0,0-1 1 0 0,-1 1-1 0 0,1-1 1 0 0,0 1-1 0 0,0 0 1 0 0,-1 0-1 0 0,1 0 1 0 0,0 0-1 0 0,-1 0 1 0 0,1 1 0 0 0,-1-1-1 0 0,1 1 1 0 0,-1 0-1 0 0,1-1 1 0 0,-1 1-1 0 0,1 0 1 0 0,-1 0-1 0 0,1 1 1 0 0,-1-1-1 0 0,1 0 1 0 0,-1 1 0 0 0,1 0-1 0 0,-1 0 1 0 0,1-1-1 0 0,-3 3 1 0 0,-2 0 288 0 0,0 0 1 0 0,0 1-1 0 0,0 0 1 0 0,1 0-1 0 0,0 0 1 0 0,0 1-1 0 0,0 0 0 0 0,-6 7 1 0 0,7-8 46 0 0,1 2 1 0 0,0-1-1 0 0,0 0 0 0 0,0 1 0 0 0,-2 6 1 0 0,5-10-352 0 0,0 0 0 0 0,0 0 0 0 0,0 0 0 0 0,1 1 1 0 0,-1-1-1 0 0,1 0 0 0 0,-1 0 0 0 0,1 1 0 0 0,0-1 1 0 0,0 0-1 0 0,0 1 0 0 0,0-1 0 0 0,0 0 0 0 0,1 1 1 0 0,-1-1-1 0 0,1 0 0 0 0,0 0 0 0 0,1 4 0 0 0,-2-5-3 0 0,1 0-1 0 0,0 1 0 0 0,0-1 0 0 0,0 0 0 0 0,0 0 0 0 0,0 0 0 0 0,0 0 0 0 0,0 0 1 0 0,0 0-1 0 0,0 0 0 0 0,1 0 0 0 0,-1 0 0 0 0,0-1 0 0 0,1 1 0 0 0,-1-1 0 0 0,0 1 0 0 0,1-1 1 0 0,-1 1-1 0 0,1-1 0 0 0,-1 0 0 0 0,0 1 0 0 0,1-1 0 0 0,-1 0 0 0 0,1 0 0 0 0,-1 0 0 0 0,1 0 1 0 0,-1 0-1 0 0,1-1 0 0 0,-1 1 0 0 0,1 0 0 0 0,-1-1 0 0 0,3 0 0 0 0,4-2 57 0 0,1 0 0 0 0,-1-1 0 0 0,15-8 0 0 0,-15 7-101 0 0,0 0 1 0 0,-1-1-1 0 0,1 1 1 0 0,-1-1-1 0 0,0-1 0 0 0,-1 1 1 0 0,0-1-1 0 0,0 0 1 0 0,7-11-1 0 0,-10 12-484 0 0,1-1 1 0 0,-1 0-1 0 0,0 1 1 0 0,-1-1-1 0 0,1 0 1 0 0,-1 0-1 0 0,1-12 1 0 0,-2 9-1610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2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89 394 4144 0 0,'0'0'319'0'0,"-18"8"2799"0"0,15-6-1293 0 0,0 1 0 0 0,0-1 0 0 0,0 1-1 0 0,0 0 1 0 0,-2 2 0 0 0,-12 20 1233 0 0,-8 27-1435 0 0,24-47-1453 0 0,-1 0 0 0 0,1-1-1 0 0,-1 1 1 0 0,1 0 0 0 0,0 0-1 0 0,1 0 1 0 0,-1 0-1 0 0,1 0 1 0 0,0 0 0 0 0,1 0-1 0 0,-1 0 1 0 0,1 0 0 0 0,0 0-1 0 0,0 0 1 0 0,0-1 0 0 0,3 7-1 0 0,-3-10-147 0 0,-1 0 0 0 0,1 0 0 0 0,-1-1 0 0 0,1 1 0 0 0,-1 0 0 0 0,1 0 0 0 0,0-1 0 0 0,0 1 0 0 0,-1 0 0 0 0,1-1 0 0 0,0 1 0 0 0,0-1 0 0 0,0 1 0 0 0,-1-1 0 0 0,1 1 0 0 0,0-1 0 0 0,0 0 0 0 0,0 0 0 0 0,0 1 0 0 0,0-1 0 0 0,0 0 0 0 0,0 0 0 0 0,0 0 0 0 0,0 0 0 0 0,0 0 0 0 0,0 0 0 0 0,0 0 0 0 0,0 0 0 0 0,0 0 0 0 0,0 0 0 0 0,0-1 0 0 0,0 1 0 0 0,0 0 0 0 0,-1-1 0 0 0,1 1 0 0 0,0-1 0 0 0,0 1 0 0 0,1-2 0 0 0,4-2 48 0 0,0 0 0 0 0,-1 0 1 0 0,1-1-1 0 0,5-5 0 0 0,-7 6 1 0 0,6-7 26 0 0,1-1 0 0 0,-2 0 0 0 0,1 0 0 0 0,-2-1 1 0 0,1 0-1 0 0,6-16 0 0 0,-6 8-157 0 0,0-1-1 0 0,-2 0 1 0 0,8-32 0 0 0,5-34 123 0 0,-6 34 905 0 0,13-108-1 0 0,-27 160-924 0 0,0-2 72 0 0,1 0 0 0 0,-1 1 0 0 0,0-1 0 0 0,0 0-1 0 0,-1 0 1 0 0,-1-6 0 0 0,2 9 210 0 0,-18 14 399 0 0,14-8-723 0 0,1 0 0 0 0,-1 1 0 0 0,1-1 0 0 0,0 1 0 0 0,0 0 0 0 0,1-1 0 0 0,-1 1 0 0 0,1 1 0 0 0,1-1 0 0 0,-3 11-1 0 0,-3 10 1 0 0,-8 27-588 0 0,3 1 0 0 0,-10 98 0 0 0,21-143-294 0 0,1 0 0 0 0,3 19 0 0 0,2 3-6495 0 0,0-8-1227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2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1 588 9672 0 0,'0'0'9977'0'0,"6"-13"-7045"0"0,8-25-811 0 0,26-50 0 0 0,-37 82-1986 0 0,14-28 424 0 0,36-85 714 0 0,23-96 267 0 0,-72 208-1304 0 0,-5 17-173 0 0,-5 26 61 0 0,5-32-46 0 0,-2 11 200 0 0,-4 24-379 0 0,1 1-1 0 0,-1 68 1 0 0,7-94-80 0 0,1-1-1 0 0,1 1 1 0 0,0-1 0 0 0,8 25-1 0 0,-7-30 167 0 0,1 0 0 0 0,-1 0 0 0 0,1 0 0 0 0,1 0-1 0 0,-1-1 1 0 0,1 0 0 0 0,1 0 0 0 0,8 10 0 0 0,-12-15 40 0 0,0 0 0 0 0,0 0 0 0 0,0-1 0 0 0,0 1 1 0 0,1 0-1 0 0,-1-1 0 0 0,1 1 0 0 0,-1-1 0 0 0,0 0 0 0 0,1 0 0 0 0,0 0 1 0 0,-1 0-1 0 0,1 0 0 0 0,0-1 0 0 0,-1 1 0 0 0,1-1 0 0 0,0 0 0 0 0,0 1 1 0 0,0-1-1 0 0,-1 0 0 0 0,1-1 0 0 0,0 1 0 0 0,0 0 0 0 0,-1-1 1 0 0,1 0-1 0 0,3-1 0 0 0,0 0 6 0 0,-1-1 0 0 0,0 0 0 0 0,0 0 0 0 0,0-1 0 0 0,-1 0 0 0 0,1 1 0 0 0,-1-1 0 0 0,1-1 1 0 0,-1 1-1 0 0,-1-1 0 0 0,6-7 0 0 0,-1-2 31 0 0,0 0 0 0 0,0 0 0 0 0,-2-1 0 0 0,7-19 0 0 0,13-64 28 0 0,-10 36-30 0 0,26-109-672 0 0,-41 165 94 0 0,0 1 1 0 0,-1 0 0 0 0,1-10 0 0 0,-1 14 327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3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198 108 4144 0 0,'-18'-11'225'0'0,"9"7"3962"0"0,0 1-1 0 0,1 0 0 0 0,-13-2 0 0 0,16 4-3709 0 0,2 1-323 0 0,-1 0-1 0 0,1 0 1 0 0,-1 1-1 0 0,1-1 1 0 0,0 1 0 0 0,-1 0-1 0 0,1 0 1 0 0,0 0-1 0 0,0 0 1 0 0,0 0-1 0 0,0 1 1 0 0,-3 2-1 0 0,-5 3 151 0 0,1 1 0 0 0,0 1 0 0 0,-16 18-1 0 0,23-23-213 0 0,0 0 1 0 0,0 0-1 0 0,1 0 0 0 0,0 0 0 0 0,0 1 0 0 0,0-1 0 0 0,0 1 0 0 0,0-1 0 0 0,1 1 0 0 0,0 0 0 0 0,0-1 0 0 0,0 1 0 0 0,0 9 0 0 0,1-5 37 0 0,0 1 90 0 0,0 1 0 0 0,1 0 0 0 0,0-1 0 0 0,3 15 0 0 0,-3-23-54 0 0,-1-2-154 0 0,0 0 1 0 0,0 0-1 0 0,0 0 1 0 0,0 0-1 0 0,1 0 1 0 0,-1 1-1 0 0,0-1 0 0 0,0 0 1 0 0,0 0-1 0 0,0 0 1 0 0,1 0-1 0 0,-1 0 1 0 0,0 0-1 0 0,0 0 1 0 0,0 0-1 0 0,0 0 1 0 0,1 0-1 0 0,-1 0 1 0 0,0 0-1 0 0,0 0 0 0 0,0 0 1 0 0,1 0-1 0 0,-1 0 1 0 0,0 0-1 0 0,0 0 1 0 0,0 0-1 0 0,1 0 1 0 0,-1 0-1 0 0,0 0 1 0 0,0 0-1 0 0,0 0 0 0 0,0 0 1 0 0,1-1-1 0 0,-1 1 1 0 0,0 0-1 0 0,0 0 1 0 0,7-3 104 0 0,-4 1-56 0 0,0 0 0 0 0,0 0 0 0 0,-1 0-1 0 0,1 0 1 0 0,-1-1 0 0 0,1 1 0 0 0,-1-1 0 0 0,0 0 0 0 0,3-4 0 0 0,14-30 267 0 0,-9 17-205 0 0,1-1 9 0 0,62-103 256 0 0,-70 119-347 0 0,1-1 32 0 0,0 0 0 0 0,0 1 1 0 0,1-1-1 0 0,-1 1 0 0 0,1-1 1 0 0,0 2-1 0 0,1-1 1 0 0,10-7-1 0 0,-16 12-67 0 0,1 0 0 0 0,-1 0 0 0 0,0 0 0 0 0,1 0 0 0 0,-1 0 1 0 0,0 0-1 0 0,1 0 0 0 0,-1 0 0 0 0,1 0 0 0 0,-1 0 0 0 0,0 0 0 0 0,1 0 0 0 0,-1 0 0 0 0,0 0 0 0 0,1 0 0 0 0,-1 1 0 0 0,0-1 0 0 0,1 0 0 0 0,-1 0 0 0 0,0 0 1 0 0,0 1-1 0 0,1-1 0 0 0,-1 0 0 0 0,0 1 0 0 0,0-1 0 0 0,1 0 0 0 0,-1 0 0 0 0,0 1 0 0 0,0-1 0 0 0,0 0 0 0 0,1 1 0 0 0,-1-1 0 0 0,0 1 1 0 0,5 10-13 0 0,-3-1 0 0 0,-1-1 0 0 0,0 1 0 0 0,0-1 0 0 0,-1 1 1 0 0,0 0-1 0 0,0-1 0 0 0,-3 13 0 0 0,1-5-136 0 0,2-10-332 0 0,0 1 1 0 0,0-1-1 0 0,3 14 0 0 0,2 7-8630 0 0,-2-17 914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3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18975 0 0,'0'0'3696'0'0,"6"-15"-1216"0"0,37-39-113 0 0,-16 23-981 0 0,-26 30-1300 0 0,0-1 0 0 0,1 1 0 0 0,-1 0 0 0 0,1 0 0 0 0,0 0 0 0 0,-1 0 0 0 0,1 0 0 0 0,2-1 0 0 0,4-2 411 0 0,-7 3-322 0 0,10-1 46 0 0,-10 2-129 0 0,13 13 132 0 0,-10-5-192 0 0,-1-1-1 0 0,0 1 1 0 0,0 0-1 0 0,0-1 1 0 0,-1 1-1 0 0,0 0 1 0 0,-1 1-1 0 0,0-1 1 0 0,0 0-1 0 0,-1 10 1 0 0,0-6 39 0 0,1 0 0 0 0,1 0 1 0 0,5 22-1 0 0,-4-19 87 0 0,-3-12-156 0 0,0-1 0 0 0,1 0 0 0 0,-1 0 0 0 0,1 0 0 0 0,-1 0 0 0 0,1 0 0 0 0,0 0 0 0 0,1 4 0 0 0,-2-6-2 0 0,0 0 0 0 0,1 0 0 0 0,-1 1 0 0 0,0-1 0 0 0,0 0 0 0 0,0 0 0 0 0,0 1 0 0 0,0-1 0 0 0,0 0 0 0 0,0 0 0 0 0,1 1 0 0 0,-1-1 0 0 0,0 0 0 0 0,0 0 0 0 0,0 0 0 0 0,1 1 0 0 0,-1-1 0 0 0,0 0 0 0 0,0 0 0 0 0,1 0 0 0 0,-1 0 0 0 0,0 0 0 0 0,0 1 0 0 0,1-1 0 0 0,-1 0 0 0 0,0 0 0 0 0,0 0 0 0 0,1 0 0 0 0,-1 0 0 0 0,0 0 0 0 0,1 0 0 0 0,-1 0 0 0 0,0 0 0 0 0,0 0 0 0 0,1 0 0 0 0,-1 0 0 0 0,0 0 0 0 0,0 0 0 0 0,1 0 0 0 0,-1 0 0 0 0,0-1 0 0 0,1 1 0 0 0,-1 0 0 0 0,0 0 0 0 0,0 0 0 0 0,0 0 0 0 0,1 0 0 0 0,-1-1 0 0 0,0 1 0 0 0,0 0 0 0 0,1 0 0 0 0,1-2 0 0 0,1 0 0 0 0,0 0 0 0 0,-1 1 0 0 0,0-1 0 0 0,1-1 0 0 0,-1 1 0 0 0,0 0 0 0 0,0 0 0 0 0,0-1 0 0 0,0 1 0 0 0,-1-1 0 0 0,1 0 0 0 0,2-4 0 0 0,0-6 0 0 0,1 1 0 0 0,2-15 0 0 0,7-16 0 0 0,-10 33 0 0 0,0 1 0 0 0,1 0 0 0 0,0 0 0 0 0,1 0 0 0 0,0 0 0 0 0,13-13 0 0 0,-15 18 50 0 0,-2 4-34 0 0,-1-1-1 0 0,0 0 0 0 0,0 0 1 0 0,0-1-1 0 0,0 1 0 0 0,0 0 1 0 0,0 0-1 0 0,0 0 1 0 0,0-1-1 0 0,0 1 0 0 0,0-3 1 0 0,1 4 42 0 0,-1 1-57 0 0,0-1 0 0 0,0 1-1 0 0,0-1 1 0 0,0 1 0 0 0,0 0-1 0 0,0-1 1 0 0,0 1 0 0 0,-1 0-1 0 0,1 0 1 0 0,0-1-1 0 0,0 1 1 0 0,0 0 0 0 0,-1 0-1 0 0,1 0 1 0 0,-1 0 0 0 0,1 0-1 0 0,-1 0 1 0 0,1 0 0 0 0,-1 0-1 0 0,1 0 1 0 0,-1 0 0 0 0,0 0-1 0 0,0 1 1 0 0,1-1 0 0 0,-1 0-1 0 0,0 0 1 0 0,0 0-1 0 0,0 0 1 0 0,0 0 0 0 0,0 0-1 0 0,-1 1 1 0 0,1 0 0 0 0,-17 98-51 0 0,14-60-143 0 0,3-39 65 0 0,0-1 1 0 0,0 1-1 0 0,0 0 1 0 0,0-1-1 0 0,0 1 1 0 0,0-1-1 0 0,0 1 1 0 0,1 0-1 0 0,-1-1 1 0 0,0 1-1 0 0,0-1 0 0 0,0 1 1 0 0,1-1-1 0 0,-1 1 1 0 0,0-1-1 0 0,1 1 1 0 0,-1-1-1 0 0,0 1 1 0 0,1-1-1 0 0,-1 1 1 0 0,0-1-1 0 0,1 1 0 0 0,-1-1 1 0 0,1 0-1 0 0,-1 1 1 0 0,1-1-1 0 0,-1 0 1 0 0,1 1-1 0 0,-1-1 1 0 0,1 0-1 0 0,-1 0 0 0 0,1 0 1 0 0,0 1-1 0 0,-1-1 1 0 0,2 0-1 0 0,-1 0-429 0 0,1 0 0 0 0,0 0 0 0 0,-1 0 0 0 0,1 0 0 0 0,-1 0 0 0 0,1-1 0 0 0,-1 1 0 0 0,0-1 0 0 0,3 0 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4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6912 0 0,'0'0'528'0'0,"12"-17"12042"0"0,54-30-6656 0 0,-31 20-5208 0 0,-18 17-224 0 0,-13 7-423 0 0,0 1 1 0 0,0 0-1 0 0,0-1 0 0 0,-1 0 0 0 0,1 0 1 0 0,-1 0-1 0 0,1 0 0 0 0,-1 0 0 0 0,0-1 1 0 0,0 0-1 0 0,4-7 0 0 0,-7 10-40 0 0,1 0 1 0 0,-1 0-1 0 0,1-1 0 0 0,-1 1 1 0 0,0 0-1 0 0,1-1 0 0 0,-1 1 1 0 0,0 0-1 0 0,0-1 0 0 0,0 1 0 0 0,0 0 1 0 0,0-1-1 0 0,0 1 0 0 0,0 0 1 0 0,-1-1-1 0 0,1 1 0 0 0,0 0 1 0 0,-1 0-1 0 0,1-1 0 0 0,-1 1 0 0 0,0 0 1 0 0,1 0-1 0 0,-1 0 0 0 0,0 0 1 0 0,1 0-1 0 0,-1-1 0 0 0,0 1 1 0 0,0 1-1 0 0,0-1 0 0 0,0 0 0 0 0,0 0 1 0 0,0 0-1 0 0,0 0 0 0 0,-1 1 1 0 0,1-1-1 0 0,0 1 0 0 0,0-1 1 0 0,0 1-1 0 0,-1-1 0 0 0,1 1 0 0 0,0 0 1 0 0,-1-1-1 0 0,1 1 0 0 0,0 0 1 0 0,-1 0-1 0 0,1 0 0 0 0,0 0 1 0 0,-1 0-1 0 0,1 0 0 0 0,0 0 0 0 0,-1 1 1 0 0,1-1-1 0 0,0 0 0 0 0,0 1 1 0 0,-1-1-1 0 0,1 1 0 0 0,0 0 1 0 0,0-1-1 0 0,0 1 0 0 0,-2 1 0 0 0,-8 6 219 0 0,1 0-1 0 0,0 1 0 0 0,1 0 0 0 0,0 0 0 0 0,-9 13 0 0 0,16-20-200 0 0,0 0 0 0 0,0 1 0 0 0,1-1 0 0 0,-1 1 0 0 0,1-1 0 0 0,-1 1 0 0 0,1 0 0 0 0,0 0 0 0 0,0-1 0 0 0,0 1 0 0 0,1 0 0 0 0,-1 0 0 0 0,1 0 0 0 0,-1 0 0 0 0,1 0 1 0 0,0 0-1 0 0,0 0 0 0 0,1 0 0 0 0,-1 0 0 0 0,0 0 0 0 0,1 0 0 0 0,0 0 0 0 0,-1-1 0 0 0,1 1 0 0 0,1 0 0 0 0,-1 0 0 0 0,0-1 0 0 0,1 1 0 0 0,-1-1 0 0 0,1 1 0 0 0,-1-1 0 0 0,1 1 0 0 0,0-1 0 0 0,3 3 0 0 0,0-2-160 0 0,-1 0 0 0 0,0-1 0 0 0,1 1-1 0 0,0-1 1 0 0,0 0 0 0 0,-1 0 0 0 0,1 0 0 0 0,0-1 0 0 0,0 0 0 0 0,0 0-1 0 0,6 0 1 0 0,-6 0-494 0 0,-1-1-1 0 0,1 0 0 0 0,-1-1 0 0 0,1 1 0 0 0,-1-1 1 0 0,1 0-1 0 0,7-3 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4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12896 0 0,'0'0'1757'0'0,"17"-6"8173"0"0,14 8-6733 0 0,84 6-834 0 0,-39-2-1450 0 0,-56-5-745 0 0,0 0 0 0 0,0-2-1 0 0,24-4 1 0 0,-32 4-192 0 0,-12 1 23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1 1 0 0,0-1-1 0 0,0 0 0 0 0,0 0 0 0 0,0 0 0 0 0,0 0 0 0 0,0 0 0 0 0,0 0 0 0 0,0 0 0 0 0,0 0 0 0 0,0 0 0 0 0,0 0 0 0 0,0 0 0 0 0,0 0 0 0 0,0 0 0 0 0,0 0 0 0 0,0 1 0 0 0,0-1 0 0 0,0 0 0 0 0,0 0 0 0 0,0 0 0 0 0,0 0 0 0 0,0 0 0 0 0,0 0 0 0 0,0 0 0 0 0,0 0 0 0 0,0 0 0 0 0,-14 11-102 0 0,4-3 118 0 0,-18 17 73 0 0,-45 52 0 0 0,21-20-35 0 0,0 7 281 0 0,23-27-217 0 0,27-36-121 0 0,2-1 2 0 0,0 0 0 0 0,-1 0 0 0 0,1 0-1 0 0,0 1 1 0 0,0-1 0 0 0,-1 0 0 0 0,1 0 0 0 0,0 1 0 0 0,0-1 0 0 0,0 0-1 0 0,-1 0 1 0 0,1 1 0 0 0,0-1 0 0 0,0 0 0 0 0,0 1 0 0 0,0-1 0 0 0,0 0-1 0 0,-1 0 1 0 0,1 1 0 0 0,0-1 0 0 0,0 0 0 0 0,0 1 0 0 0,0-1 0 0 0,0 0-1 0 0,0 1 1 0 0,0-1 0 0 0,0 1 0 0 0,0 0-329 0 0,2-8-4666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37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63 5728 0 0,'0'0'520'0'0,"11"-7"668"0"0,-6 2-881 0 0,0 0 0 0 0,0 0 0 0 0,0 0 1 0 0,0 1-1 0 0,1 0 0 0 0,0 0 0 0 0,0 0 0 0 0,10-4 1 0 0,2-2-204 0 0,-11 9 4895 0 0,-9 0-4874 0 0,0 1 1 0 0,0 0 0 0 0,0 0 0 0 0,0 0 0 0 0,0 0 0 0 0,0 1 0 0 0,0-1-1 0 0,1 0 1 0 0,-1 1 0 0 0,0-1 0 0 0,0 1 0 0 0,0 0 0 0 0,1-1 0 0 0,-1 1-1 0 0,0 0 1 0 0,1 0 0 0 0,-1 0 0 0 0,1 1 0 0 0,-1-1 0 0 0,1 0 0 0 0,-1 0-1 0 0,-1 3 1 0 0,-5 4 159 0 0,1 1 0 0 0,-9 13 0 0 0,15-22-261 0 0,-86 149 1718 0 0,77-131-1578 0 0,1 0 122 0 0,-11 36-1 0 0,2-4 64 0 0,-4 1 107 0 0,3 1 0 0 0,-17 74 0 0 0,27-83-238 0 0,-12 66 267 0 0,20-97-443 0 0,0 1-1 0 0,1-1 0 0 0,1 0 0 0 0,-1 1 1 0 0,2-1-1 0 0,5 23 0 0 0,-6-31-46 0 0,1 0 0 0 0,0 0-1 0 0,0 0 1 0 0,0 0 0 0 0,0 0 0 0 0,1 0-1 0 0,0-1 1 0 0,-1 1 0 0 0,1-1 0 0 0,0 0-1 0 0,1 0 1 0 0,-1 0 0 0 0,1 0 0 0 0,-1 0-1 0 0,1-1 1 0 0,0 0 0 0 0,8 4 0 0 0,-8-4-353 0 0,1 0 0 0 0,-1-1 1 0 0,1 0-1 0 0,-1 0 1 0 0,1 0-1 0 0,0 0 1 0 0,-1-1-1 0 0,1 1 0 0 0,0-1 1 0 0,7-1-1 0 0,5-4-7069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4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38 2760 0 0,'-3'-8'7968'0'0,"2"3"-8190"0"0,1 4 365 0 0,0-1 172 0 0,-1 0 1 0 0,1 1-1 0 0,0-1 1 0 0,0 0-1 0 0,0 0 1 0 0,0 0-1 0 0,0 1 1 0 0,0-1-1 0 0,0 0 1 0 0,2-4 4030 0 0,-4 8-4137 0 0,0-1-1 0 0,0 0 0 0 0,0 1 1 0 0,1-1-1 0 0,-1 1 0 0 0,1-1 1 0 0,-1 1-1 0 0,1 0 1 0 0,-2 2-1 0 0,-1 1 64 0 0,-13 11 417 0 0,-29 22-1 0 0,13-12-246 0 0,16-13-280 0 0,-3 3 46 0 0,1 1 0 0 0,0 1 0 0 0,-25 30 0 0 0,2 7 358 0 0,42-54-547 0 0,-1-1 1 0 0,1 1-1 0 0,-1-1 1 0 0,1 1-1 0 0,0-1 1 0 0,-1 1-1 0 0,1-1 1 0 0,-1 0 0 0 0,1 1-1 0 0,-1-1 1 0 0,0 0-1 0 0,1 1 1 0 0,-1-1-1 0 0,1 0 1 0 0,-1 0-1 0 0,0 1 1 0 0,1-1 0 0 0,-1 0-1 0 0,1 0 1 0 0,-1 0-1 0 0,0 0 1 0 0,1 0-1 0 0,-1 0 1 0 0,0 0-1 0 0,1 0 1 0 0,-1 0 0 0 0,0 0-1 0 0,1 0 1 0 0,-2 0-1 0 0,1-1 421 0 0,2-1-422 0 0,0 1-1 0 0,1-1 0 0 0,-1 1 1 0 0,0-1-1 0 0,1 1 0 0 0,-1-1 1 0 0,1 1-1 0 0,-1 0 0 0 0,1 0 1 0 0,0-1-1 0 0,1 0 0 0 0,5-1-36 0 0,-1 0 0 0 0,1 0-1 0 0,-1 1 1 0 0,1 0 0 0 0,0 0-1 0 0,0 1 1 0 0,0 0 0 0 0,9 0-1 0 0,-2 1-42 0 0,1 1-1 0 0,-1 0 1 0 0,21 5-1 0 0,45 9-4779 0 0,-61-12-2491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11056 0 0,'-13'7'1200'0'0,"3"-1"326"0"0,1 0 1 0 0,-1 0-1 0 0,2 1 1 0 0,-1 0-1 0 0,1 0 0 0 0,0 1 1 0 0,0 0-1 0 0,-9 15 1 0 0,16-22-1204 0 0,6 10 582 0 0,-4-10-883 0 0,1 0 1 0 0,-1 0-1 0 0,0 0 1 0 0,0 0-1 0 0,1 0 1 0 0,-1 0 0 0 0,1 0-1 0 0,-1-1 1 0 0,1 1-1 0 0,-1 0 1 0 0,1-1-1 0 0,-1 0 1 0 0,1 1-1 0 0,-1-1 1 0 0,1 0-1 0 0,0 0 1 0 0,-1 0-1 0 0,3 0 1 0 0,31-4 182 0 0,-26 3-93 0 0,1 0 35 0 0,-1 0 0 0 0,0 1 0 0 0,1 1 0 0 0,-1-1 0 0 0,0 1 0 0 0,16 4 0 0 0,-23-4-127 0 0,-1 0 0 0 0,1 0 0 0 0,0-1-1 0 0,-1 1 1 0 0,0 0 0 0 0,1 0 0 0 0,-1 1-1 0 0,1-1 1 0 0,-1 0 0 0 0,0 0 0 0 0,0 1-1 0 0,0-1 1 0 0,0 0 0 0 0,0 1 0 0 0,0-1-1 0 0,0 1 1 0 0,0 0 0 0 0,0-1 0 0 0,-1 1-1 0 0,1 0 1 0 0,-1-1 0 0 0,1 1 0 0 0,-1 0-1 0 0,0 2 1 0 0,1 0 10 0 0,0 0 0 0 0,-1 0 0 0 0,0 1 0 0 0,0-1 1 0 0,0 0-1 0 0,-1 0 0 0 0,1 0 0 0 0,-1 0 0 0 0,-2 6 0 0 0,-1 2-153 0 0,-1 0 1 0 0,-1-1-1 0 0,0 1 0 0 0,-1-1 1 0 0,0 0-1 0 0,0-1 0 0 0,-1 0 1 0 0,-17 17-1 0 0,23-25-219 0 0,0 0 0 0 0,0-1 0 0 0,0 1 0 0 0,-1-1 0 0 0,1 0 0 0 0,0 0 1 0 0,0 0-1 0 0,-1 0 0 0 0,1 0 0 0 0,-1 0 0 0 0,1 0 0 0 0,0-1 0 0 0,-1 0 0 0 0,-2 1 0 0 0,-1-1-1897 0 0</inkml:trace>
  <inkml:trace contextRef="#ctx0" brushRef="#br0" timeOffset="1">327 27 17503 0 0,'0'0'1588'0'0,"-3"8"-1272"0"0,-5 15 2117 0 0,-9 43 0 0 0,3-7-1001 0 0,11-49-1477 0 0,0-1 1 0 0,1 1-1 0 0,0 0 1 0 0,1 0-1 0 0,0 0 1 0 0,0 0-1 0 0,2 13 1 0 0,-1-16-1643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4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42 186 4608 0 0,'-18'-16'10355'0'0,"18"16"-10237"0"0,8-13 1132 0 0,11-13-1229 0 0,54-55 730 0 0,-70 78-739 0 0,-1-1 0 0 0,0 1-1 0 0,0-1 1 0 0,0 0-1 0 0,0 0 1 0 0,0-4 0 0 0,5-10 62 0 0,-7 17 0 0 0,-5 3 226 0 0,-2 2-114 0 0,1 0 0 0 0,-1 0 1 0 0,1 1-1 0 0,1 0 0 0 0,-1 0 0 0 0,1 0 1 0 0,-1 1-1 0 0,-4 8 0 0 0,0-3 104 0 0,5-6-121 0 0,1 1 0 0 0,-1 0 0 0 0,1 0 0 0 0,0 1 0 0 0,1-1 0 0 0,0 1 0 0 0,0 0 0 0 0,0-1 0 0 0,-2 10 0 0 0,-9 24 670 0 0,10-31-564 0 0,0 0 0 0 0,1 0 0 0 0,0 0 0 0 0,-2 15 0 0 0,5-23-259 0 0,0 0-1 0 0,0 1 1 0 0,0-1-1 0 0,0 0 1 0 0,0 0-1 0 0,0 0 0 0 0,0 0 1 0 0,1 0-1 0 0,-1 0 1 0 0,0 0-1 0 0,1 0 1 0 0,-1 0-1 0 0,1 0 1 0 0,-1 0-1 0 0,1 0 1 0 0,-1 0-1 0 0,1 0 1 0 0,0 0-1 0 0,0 0 0 0 0,-1 0 1 0 0,1 0-1 0 0,0-1 1 0 0,0 1-1 0 0,0 0 1 0 0,0-1-1 0 0,0 1 1 0 0,0-1-1 0 0,0 1 1 0 0,0-1-1 0 0,0 1 0 0 0,0-1 1 0 0,0 0-1 0 0,0 1 1 0 0,0-1-1 0 0,1 0 1 0 0,3 1 28 0 0,1 0 0 0 0,-1-1 0 0 0,0 0-1 0 0,0 0 1 0 0,0 0 0 0 0,8-2 0 0 0,-1 1-359 0 0,0-1-1 0 0,-1-1 0 0 0,1 0 1 0 0,-1 0-1 0 0,0-2 1 0 0,16-7-1 0 0,-10 5-1571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5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 13824 0 0,'-4'-4'4181'0'0,"5"8"-3056"0"0,6 10-1022 0 0,3 4 401 0 0,1-8-531 0 0,-1 0 1 0 0,1 0 0 0 0,0-1 0 0 0,1-1-1 0 0,0 0 1 0 0,1-1 0 0 0,0 0-1 0 0,0-1 1 0 0,0 0 0 0 0,19 5-1 0 0,-10-10-2983 0 0,-20-1 1453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5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5 5064 0 0,'-3'-1'127'0'0,"-1"0"-1"0"0,1 0 1 0 0,-1 0 0 0 0,0 1 0 0 0,1-1-1 0 0,-1 1 1 0 0,0 0 0 0 0,1 0 0 0 0,-1 1-1 0 0,-5 0 1 0 0,-10 7 4447 0 0,16-6-3824 0 0,-40 24 6247 0 0,31-19-6616 0 0,1 1 0 0 0,1 0-1 0 0,-17 16 1 0 0,14-11-143 0 0,8-9-212 0 0,0 1 0 0 0,1 0 1 0 0,-1 0-1 0 0,1 0 0 0 0,0 0 0 0 0,-6 11 0 0 0,7-4-1560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5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90 118 9328 0 0,'14'0'992'0'0,"-14"0"-894"0"0,1 1 0 0 0,0-1 0 0 0,0 0 0 0 0,-1 1 0 0 0,1-1 0 0 0,0 0 0 0 0,0 1 1 0 0,-1-1-1 0 0,1 1 0 0 0,-1-1 0 0 0,1 1 0 0 0,0-1 0 0 0,-1 1 0 0 0,1 0 0 0 0,-1-1 0 0 0,1 1 1 0 0,-1 0-1 0 0,1-1 0 0 0,-1 1 0 0 0,0 0 0 0 0,1 0 0 0 0,-1-1 0 0 0,0 1 0 0 0,0 0 0 0 0,0 0 1 0 0,1-1-1 0 0,-1 2 0 0 0,0 18 1984 0 0,-10 10-386 0 0,3-10-956 0 0,3-6-353 0 0,-2-1 0 0 0,-9 18 0 0 0,-7 19 42 0 0,-21 65 414 0 0,33-91-456 0 0,10-23-23 0 0,13-71 397 0 0,15-14-576 0 0,-21 63-106 0 0,3-2 5 0 0,0 1 0 0 0,1 0 1 0 0,16-21-1 0 0,-22 35-64 0 0,24-44 226 0 0,-21 35 89 0 0,1 0-1 0 0,14-18 1 0 0,-21 32-275 0 0,0 1 1 0 0,1-1 0 0 0,-1 1-1 0 0,1 0 1 0 0,-1 0 0 0 0,1 0-1 0 0,0 0 1 0 0,0 1 0 0 0,5-3-1 0 0,14-9 472 0 0,-22 13-515 0 0,1 0 1 0 0,-1-1-1 0 0,1 1 0 0 0,-1 0 0 0 0,0 0 0 0 0,1 0 1 0 0,-1-1-1 0 0,1 1 0 0 0,-1 0 0 0 0,1 0 0 0 0,-1 0 1 0 0,1 0-1 0 0,-1 0 0 0 0,1 0 0 0 0,-1 0 0 0 0,1 0 1 0 0,-1 0-1 0 0,1 0 0 0 0,-1 0 0 0 0,0 0 0 0 0,1 1 0 0 0,-1-1 1 0 0,1 0-1 0 0,-1 0 0 0 0,1 0 0 0 0,-1 1 0 0 0,1-1 1 0 0,-1 0-1 0 0,0 0 0 0 0,1 1 0 0 0,-1-1 0 0 0,0 0 1 0 0,1 1-1 0 0,-1-1 0 0 0,0 0 0 0 0,1 1 0 0 0,-1-1 1 0 0,0 1-1 0 0,0-1 0 0 0,0 1 0 0 0,1-1 0 0 0,-1 0 0 0 0,0 1 1 0 0,0 0-1 0 0,8 21 381 0 0,-7-16-324 0 0,-1-1-1 0 0,0 0 1 0 0,0 1-1 0 0,0-1 1 0 0,-1 0-1 0 0,1 1 1 0 0,-1-1-1 0 0,0 0 0 0 0,-1 0 1 0 0,1 1-1 0 0,-4 6 1 0 0,-4 6 80 0 0,-17 28 0 0 0,21-39-135 0 0,0 0 0 0 0,0 0 0 0 0,0-1 0 0 0,-1 0 0 0 0,0 0 0 0 0,-1 0 0 0 0,1-1 1 0 0,-1 0-1 0 0,-9 5 0 0 0,-19 8-2849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6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4144 0 0,'3'-5'60'0'0,"3"-4"612"0"0,-1 0 1 0 0,4-11-1 0 0,-8 17 634 0 0,0-1 0 0 0,0 1 0 0 0,0 0 0 0 0,0-1-1 0 0,-1 1 1 0 0,0-5 5901 0 0,1 8-7164 0 0,0 0-1 0 0,0 1 1 0 0,0-1-1 0 0,0 0 1 0 0,0 1 0 0 0,0-1-1 0 0,0 1 1 0 0,0-1-1 0 0,-1 1 1 0 0,1-1-1 0 0,0 1 1 0 0,0 0-1 0 0,-1-1 1 0 0,1 1-1 0 0,0 0 1 0 0,-1 0-1 0 0,1 0 1 0 0,-1-1 0 0 0,1 1-1 0 0,0 2 1 0 0,9 19 246 0 0,-9-18-181 0 0,2 5 75 0 0,0 0 0 0 0,-1 1 0 0 0,0-1 0 0 0,-1 1 0 0 0,0 13 0 0 0,2 4 90 0 0,-3-18-116 0 0,0 0 1 0 0,-1 17 0 0 0,-1 0 195 0 0,2-25 263 0 0,3-9-138 0 0,2-17 28 0 0,12-37 1 0 0,-14 54-411 0 0,0 0-1 0 0,1 0 1 0 0,0 0 0 0 0,1 0-1 0 0,-1 0 1 0 0,2 1 0 0 0,-1 0-1 0 0,7-7 1 0 0,-10 12-179 0 0,0 0 0 0 0,0 0 0 0 0,0 0 0 0 0,0 0 0 0 0,0 1 0 0 0,1-1 1 0 0,-1 1-1 0 0,1-1 0 0 0,-1 1 0 0 0,1 0 0 0 0,-1 0 0 0 0,1 0 0 0 0,0 1 0 0 0,-1-1 0 0 0,1 0 0 0 0,0 1 0 0 0,0 0 0 0 0,3 0 0 0 0,-2 0-168 0 0,0 1-1 0 0,-1 0 1 0 0,1 0 0 0 0,0 0-1 0 0,-1 1 1 0 0,1-1-1 0 0,-1 1 1 0 0,0 0-1 0 0,1 0 1 0 0,-1 0 0 0 0,0 0-1 0 0,0 0 1 0 0,3 4-1 0 0,5 4-5502 0 0,1 0-1531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6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11 5984 0 0,'-9'-11'14399'0'0,"11"12"-14270"0"0,0-1-1 0 0,0 0 1 0 0,1 0-1 0 0,-1 0 1 0 0,0 0-1 0 0,0 0 1 0 0,4 0 0 0 0,-1-1 100 0 0,84 9 1244 0 0,-46-3-772 0 0,-39-5-635 0 0,10 2 126 0 0,1-1 0 0 0,-1 2 0 0 0,22 6 0 0 0,-35-9 81 0 0,-1 15 180 0 0,-1-13-425 0 0,0 0 0 0 0,1 0 0 0 0,-1 0-1 0 0,0-1 1 0 0,0 1 0 0 0,0 0 0 0 0,0-1 0 0 0,0 1-1 0 0,-1 0 1 0 0,1-1 0 0 0,0 0 0 0 0,-1 1 0 0 0,1-1 0 0 0,-3 1-1 0 0,-26 18 503 0 0,17-12-445 0 0,1 0-81 0 0,-80 46 110 0 0,80-48-173 0 0,1 1 1 0 0,0 0-1 0 0,0 1 1 0 0,-11 10-1 0 0,0 8-3367 0 0,18-21 2147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7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5240 0 0,'0'0'235'0'0,"1"-1"-6"0"0,2 0 98 0 0,-1-1 0 0 0,1 0 0 0 0,-1 1 0 0 0,1-1 0 0 0,-1 0 0 0 0,0 0 0 0 0,1-1 0 0 0,-1 1 0 0 0,0 0 0 0 0,-1-1 0 0 0,1 1 0 0 0,0-1 0 0 0,-1 0 0 0 0,1 1 0 0 0,-1-1 0 0 0,0 0 0 0 0,0 0-1 0 0,1-4 1 0 0,-1 5-307 0 0,0-1 300 0 0,0 1 0 0 0,0 0 1 0 0,0 0-1 0 0,1 0 1 0 0,-1-1-1 0 0,1 1 0 0 0,-1 0 1 0 0,1 1-1 0 0,0-1 1 0 0,0 0-1 0 0,0 0 0 0 0,0 1 1 0 0,0-1-1 0 0,3 0 0 0 0,-4 1-231 0 0,-1 1 0 0 0,1-1 0 0 0,0 1 0 0 0,0 0 0 0 0,0 0 0 0 0,-1-1 0 0 0,1 1 0 0 0,0 0 0 0 0,0 0 0 0 0,0 0 1 0 0,0 0-1 0 0,-1 0 0 0 0,1 0 0 0 0,0 0 0 0 0,0 0 0 0 0,0 0 0 0 0,0 0 0 0 0,-1 0 0 0 0,1 1 0 0 0,0-1 0 0 0,0 0 0 0 0,0 1 0 0 0,-1-1 0 0 0,1 1 0 0 0,0-1 0 0 0,0 0 0 0 0,-1 1 0 0 0,1 0 0 0 0,0-1 0 0 0,-1 1 0 0 0,1-1 0 0 0,-1 1 0 0 0,1 0 0 0 0,-1-1 0 0 0,1 1 0 0 0,-1 0 0 0 0,1 0 0 0 0,-1-1 0 0 0,0 1 0 0 0,1 0 0 0 0,-1 0 0 0 0,0 0 0 0 0,0-1 0 0 0,0 1 0 0 0,0 0 0 0 0,1 1 0 0 0,0 4 79 0 0,0 1 1 0 0,0 0 0 0 0,-1-1-1 0 0,0 1 1 0 0,0 0 0 0 0,0-1-1 0 0,-1 1 1 0 0,-2 10 0 0 0,-19 54 334 0 0,15-52-398 0 0,-4 12-70 0 0,-13 42 38 0 0,23-47-1863 0 0,1-24 772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7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91 15632 0 0,'0'0'1417'0'0,"-8"-10"-1139"0"0,7 8-102 0 0,1 0 0 0 0,0 1-1 0 0,-1-1 1 0 0,1 1 0 0 0,0-1 0 0 0,0 0-1 0 0,0 1 1 0 0,0-1 0 0 0,0 0-1 0 0,0 1 1 0 0,1-1 0 0 0,-1 0-1 0 0,1 1 1 0 0,-1-1 0 0 0,1 1-1 0 0,-1-1 1 0 0,2-2 0 0 0,4-12 1252 0 0,-6 14-1188 0 0,1-1 1 0 0,0 1-1 0 0,0-1 0 0 0,0 1 1 0 0,1 0-1 0 0,-1 0 1 0 0,0-1-1 0 0,1 1 0 0 0,0 0 1 0 0,-1 0-1 0 0,1 1 0 0 0,0-1 1 0 0,2-2-1 0 0,-3 4 100 0 0,7 11-276 0 0,-5-3-420 0 0,-1 0 0 0 0,-1 0 0 0 0,0 0 0 0 0,0 0-1 0 0,0 1 1 0 0,-1 8 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8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86 5528 0 0,'-15'-8'14782'0'0,"13"5"-14503"0"0,1 1-1 0 0,-1-1 1 0 0,0 0 0 0 0,1 1 0 0 0,-1-1-1 0 0,1 0 1 0 0,0 0 0 0 0,0 0 0 0 0,0 0-1 0 0,0 0 1 0 0,0 0 0 0 0,1 0-1 0 0,0-1 1 0 0,-1 1 0 0 0,1 0 0 0 0,0 0-1 0 0,1 0 1 0 0,-1 0 0 0 0,0-1-1 0 0,2-3 1 0 0,-1 6-349 0 0,-1 0-1 0 0,1 0 0 0 0,0 1 0 0 0,0-1 1 0 0,0 0-1 0 0,0 1 0 0 0,0-1 1 0 0,-1 0-1 0 0,1 1 0 0 0,0-1 0 0 0,0 1 1 0 0,0 0-1 0 0,1-1 0 0 0,-1 1 1 0 0,0 0-1 0 0,0-1 0 0 0,0 1 1 0 0,1 0-1 0 0,0 0-339 0 0,17-1-7139 0 0,-11 1 272 0 0</inkml:trace>
  <inkml:trace contextRef="#ctx0" brushRef="#br0" timeOffset="1">184 73 15752 0 0,'0'0'2787'0'0,"-12"-8"3152"0"0,12 8-5954 0 0,0-1 1 0 0,0 1-1 0 0,0-1 1 0 0,0 1-1 0 0,0-1 1 0 0,0 1-1 0 0,1 0 1 0 0,-1-1-1 0 0,0 1 1 0 0,0-1 0 0 0,0 1-1 0 0,1 0 1 0 0,-1-1-1 0 0,0 1 1 0 0,0 0-1 0 0,1-1 1 0 0,-1 1-1 0 0,0 0 1 0 0,1 0-1 0 0,-1-1 1 0 0,0 1-1 0 0,1 0 1 0 0,-1 0-1 0 0,0 0 1 0 0,1-1-1 0 0,-1 1 1 0 0,1 0-1 0 0,-1 0 1 0 0,1 0-1 0 0,-1 0 1 0 0,0 0-1 0 0,1 0 1 0 0,-1 0-1 0 0,1 0 1 0 0,-1 0-1 0 0,0 0 1 0 0,2 0-1 0 0,6-1-1393 0 0</inkml:trace>
  <inkml:trace contextRef="#ctx0" brushRef="#br0" timeOffset="2">401 11 17647 0 0,'0'0'1920'0'0,"-3"0"-1920"0"0,-2 0 0 0 0,2 2 184 0 0,-4 1-24 0 0,5-3-160 0 0,-4 0-224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48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 4608 0 0,'-10'-5'10042'0'0,"36"2"-3757"0"0,-21 2-6057 0 0,-1 1 0 0 0,1-1 0 0 0,0 1 0 0 0,-1 0 0 0 0,1 0 0 0 0,0 0 0 0 0,7 2 0 0 0,4 3 12 0 0,0 1-1 0 0,-1 1 1 0 0,0 0 0 0 0,0 1-1 0 0,-1 1 1 0 0,0 0-1 0 0,-1 1 1 0 0,0 0-1 0 0,0 1 1 0 0,-1 0-1 0 0,15 18 1 0 0,-20-19-179 0 0,0-1 1 0 0,0 1 0 0 0,-1 0-1 0 0,0 0 1 0 0,-1 1-1 0 0,0-1 1 0 0,-1 1 0 0 0,0 1-1 0 0,4 20 1 0 0,-3-4 92 0 0,-1 1-1 0 0,-1 52 1 0 0,-4-58-81 0 0,0 0-1 0 0,-1-1 0 0 0,-11 44 1 0 0,9-51-56 0 0,-1 0 1 0 0,-1-1 0 0 0,0 1-1 0 0,0-1 1 0 0,-2 0 0 0 0,-14 20 0 0 0,17-27-314 0 0,-1 0 0 0 0,-13 12 0 0 0,4-7-254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3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70 2760 0 0,'-3'-18'248'0'0,"3"13"-248"0"0,-5-2 0 0 0,-2-1 0 0 0,5-2 4224 0 0,-4 3 800 0 0,3-6 5375 0 0,1 11-9327 0 0</inkml:trace>
  <inkml:trace contextRef="#ctx0" brushRef="#br0" timeOffset="1">240 240 2760 0 0,'-32'26'2047'0'0,"20"-16"3501"0"0,-1 0 0 0 0,-16 18 0 0 0,11-2-3890 0 0,17-25-1642 0 0,-5 10 667 0 0,0 0 0 0 0,-7 18 0 0 0,12-26-494 0 0,0 1 0 0 0,0-1 0 0 0,0 1-1 0 0,0-1 1 0 0,1 1 0 0 0,-1-1-1 0 0,1 1 1 0 0,0 0 0 0 0,0-1 0 0 0,0 1-1 0 0,1-1 1 0 0,0 1 0 0 0,1 6-1 0 0,-2-9-134 0 0,1 0-1 0 0,-1 0 1 0 0,1 0-1 0 0,-1 0 1 0 0,1 0-1 0 0,-1 0 1 0 0,1 0-1 0 0,0 0 1 0 0,0 0-1 0 0,0 0 1 0 0,-1 0-1 0 0,1 0 0 0 0,0 0 1 0 0,0-1-1 0 0,0 1 1 0 0,0 0-1 0 0,0-1 1 0 0,0 1-1 0 0,0 0 1 0 0,1-1-1 0 0,-1 0 1 0 0,0 1-1 0 0,0-1 0 0 0,0 0 1 0 0,0 1-1 0 0,1-1 1 0 0,-1 0-1 0 0,0 0 1 0 0,0 0-1 0 0,1 0 1 0 0,-1 0-1 0 0,0 0 1 0 0,0-1-1 0 0,2 1 1 0 0,0-1 0 0 0,0 0 0 0 0,0 0 0 0 0,-1 0 0 0 0,1 0 0 0 0,0-1 0 0 0,-1 1 1 0 0,1-1-1 0 0,-1 1 0 0 0,1-1 0 0 0,-1 0 0 0 0,0 0 0 0 0,0 0 1 0 0,3-4-1 0 0,5-10 103 0 0,0-1 0 0 0,-2 0 0 0 0,11-27 0 0 0,-9 21-1035 0 0,-6 7-328 0 0,-4 15 458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55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43 14656 0 0,'-7'9'670'0'0,"6"-7"-12"0"0,-11 6-284 0 0,10-7 285 0 0,-1 0-1 0 0,1 0 1 0 0,-1 0 0 0 0,1-1-1 0 0,-1 0 1 0 0,-6 1 4011 0 0,23-2-3541 0 0,188 3 1358 0 0,-198-2-2479 0 0,-1 0 15 0 0,1 0 1 0 0,-1 0-1 0 0,0 1 0 0 0,0-1 0 0 0,0 1 1 0 0,0 0-1 0 0,0 0 0 0 0,0 0 0 0 0,4 1 0 0 0,-6-1 236 0 0,-7 3-94 0 0,1-2-121 0 0,1 0 0 0 0,-1-1-1 0 0,1 0 1 0 0,-1 0-1 0 0,0-1 1 0 0,0 1-1 0 0,0-1 1 0 0,1 0 0 0 0,-1 0-1 0 0,-5-1 1 0 0,-6 0 7 0 0,-107-4 109 0 0,107 5-161 0 0,-2 0 10 0 0,-26 2 0 0 0,11 1 1034 0 0,42-1-863 0 0,-1-2-87 0 0,0 1 0 0 0,0-1 0 0 0,0-1-1 0 0,0 1 1 0 0,0-2 0 0 0,13-2 0 0 0,47-20 460 0 0,-36 12-491 0 0,-9 2-6 0 0,16-4 79 0 0,-12 5-113 0 0,-23 6-178 0 0,1 1-1 0 0,0 1 1 0 0,0-1-1 0 0,0 1 1 0 0,0 0-1 0 0,0 0 1 0 0,0 0-1 0 0,0 0 1 0 0,0 1-1 0 0,1 0 1 0 0,4 1-1 0 0,35 9-3721 0 0,-33-5 2132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56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1 5064 0 0,'0'0'232'0'0,"-2"0"-14"0"0,-10 2-1891 0 0,-1 0 3757 0 0,-28 1 18478 0 0,62 1-18819 0 0,5-1-1290 0 0,0-3-1 0 0,1 0 1 0 0,-1-1 0 0 0,43-8 0 0 0,-47 6-329 0 0,40 1 0 0 0,-51 3-94 0 0,-5-1-7 0 0,-6 0-21 0 0,0 0 1 0 0,1 1-1 0 0,-1-1 0 0 0,0 0 1 0 0,0 0-1 0 0,0 0 0 0 0,1 0 0 0 0,-1 1 1 0 0,0-1-1 0 0,0 0 0 0 0,0 0 1 0 0,0 0-1 0 0,0 1 0 0 0,1-1 0 0 0,-1 0 1 0 0,0 0-1 0 0,0 0 0 0 0,0 1 1 0 0,0-1-1 0 0,0 0 0 0 0,0 0 1 0 0,0 1-1 0 0,0-1 0 0 0,0 0 0 0 0,0 0 1 0 0,0 1-1 0 0,0-1 0 0 0,-1 3 6 0 0,1-1-4 0 0,-1-1 0 0 0,0 0-1 0 0,0 1 1 0 0,0-1 0 0 0,0 0-1 0 0,0 0 1 0 0,0 0 0 0 0,0 0 0 0 0,0 0-1 0 0,0 0 1 0 0,0 0 0 0 0,0 0 0 0 0,-1 0-1 0 0,1 0 1 0 0,0-1 0 0 0,-1 1 0 0 0,1 0-1 0 0,-3 0 1 0 0,-29 9 49 0 0,-141 15-53 0 0,221-13 0 0 0,-38-12 19 0 0,0 1-1 0 0,0-1 1 0 0,0-1-1 0 0,0 1 1 0 0,0-2 0 0 0,10-2-1 0 0,21-2 55 0 0,14 2-69 0 0,64-2-3311 0 0,-104 6 2287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56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3 11976 0 0,'-1'0'85'0'0,"-1"-1"1"0"0,0 1-1 0 0,1-1 0 0 0,-1 1 1 0 0,0 0-1 0 0,1-1 1 0 0,-1 1-1 0 0,0 0 1 0 0,1 0-1 0 0,-1 0 1 0 0,0 0-1 0 0,0 1 1 0 0,1-1-1 0 0,-1 0 1 0 0,-2 1-1 0 0,-24 13 1411 0 0,-3 0 1040 0 0,-60 19 4215 0 0,88-32-4847 0 0,0-1 85 0 0,7 2-1818 0 0,25 1 76 0 0,-1 0-1 0 0,1-2 1 0 0,-1-1 0 0 0,1-1 0 0 0,-1-2 0 0 0,1-1 0 0 0,48-13-1 0 0,-52 11-190 0 0,-7 0-19 0 0,1 2 1 0 0,30-4-1 0 0,-44 8-42 0 0,0-1 0 0 0,0 1 1 0 0,-1 0-1 0 0,1 1 0 0 0,0-1 1 0 0,-1 1-1 0 0,1 0 0 0 0,0 0 0 0 0,-1 0 1 0 0,1 1-1 0 0,-1 0 0 0 0,0 0 1 0 0,1 0-1 0 0,-1 0 0 0 0,7 5 0 0 0,-10-6-368 0 0,6 9-3161 0 0,-4-5 1480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4:57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75 17503 0 0,'-5'-3'6792'0'0,"27"-3"-1651"0"0,-19 6-6295 0 0,112-24 3462 0 0,-63 13-2055 0 0,90-16 607 0 0,-128 25-860 0 0,-10 1 0 0 0,-11 3 0 0 0,-35 10 184 0 0,-61 25 0 0 0,91-32-186 0 0,10-4 4 0 0,0 0-1 0 0,-1 0 0 0 0,1 0 1 0 0,0 0-1 0 0,0 0 1 0 0,0 1-1 0 0,-1-1 0 0 0,0 2 1 0 0,2-2 195 0 0,2 0-130 0 0,2 0-58 0 0,0 1 1 0 0,0-1-1 0 0,0 0 0 0 0,0-1 1 0 0,0 1-1 0 0,0 0 1 0 0,0-1-1 0 0,0 1 1 0 0,0-1-1 0 0,0 0 0 0 0,5-1 1 0 0,40-6 58 0 0,-23 3-25 0 0,16-2-638 0 0,33-4 1961 0 0,-37 11-4254 0 0,0 7-5482 0 0,-23-1-1137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02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53 2760 0 0,'17'-2'8512'0'0,"-14"1"-8238"0"0,-1 0 0 0 0,1 0 1 0 0,-1 0-1 0 0,1-1 0 0 0,-1 1 1 0 0,0-1-1 0 0,0 1 1 0 0,0-1-1 0 0,0 0 0 0 0,0 0 1 0 0,0 0-1 0 0,0 0 0 0 0,0 0 1 0 0,1-3-1 0 0,12-12 1762 0 0,-15 17-1978 0 0,0-1-1 0 0,1 1 1 0 0,-1-1-1 0 0,0 1 0 0 0,1-1 1 0 0,-1 1-1 0 0,1-1 0 0 0,-1 1 1 0 0,1 0-1 0 0,-1-1 0 0 0,1 1 1 0 0,-1 0-1 0 0,1-1 0 0 0,0 1 1 0 0,-1 0-1 0 0,1 0 1 0 0,-1 0-1 0 0,1 0 0 0 0,0-1 1 0 0,-1 1-1 0 0,1 0 0 0 0,-1 0 1 0 0,1 0-1 0 0,0 0 0 0 0,-1 0 1 0 0,1 0-1 0 0,-1 1 0 0 0,1-1 1 0 0,0 0-1 0 0,-1 0 1 0 0,1 0-1 0 0,-1 0 0 0 0,1 1 1 0 0,-1-1-1 0 0,1 0 0 0 0,-1 1 1 0 0,1-1-1 0 0,-1 0 0 0 0,1 1 1 0 0,-1-1-1 0 0,1 1 0 0 0,-1-1 1 0 0,1 1-1 0 0,-1-1 1 0 0,0 1-1 0 0,1-1 0 0 0,-1 1 1 0 0,0-1-1 0 0,1 2 0 0 0,1 1 0 0 0,-1 1-1 0 0,1 0 1 0 0,-1 0-1 0 0,0 0 0 0 0,0 0 1 0 0,1 6-1 0 0,-2 3 72 0 0,0 0 0 0 0,-1 0-1 0 0,0 0 1 0 0,-5 16 0 0 0,0 16 146 0 0,-1 36 141 0 0,-6 67 266 0 0,12-143-665 0 0,-63 528 1480 0 0,55-415-856 0 0,7 125-1 0 0,2-217-553 0 0,2 0 1 0 0,1 0-1 0 0,2 0 1 0 0,0-1-1 0 0,1 1 1 0 0,2-1-1 0 0,14 32 1 0 0,-18-50-45 0 0,0-1-1 0 0,0 1 1 0 0,1-1 0 0 0,0 0-1 0 0,0 0 1 0 0,1 0 0 0 0,0-1-1 0 0,0 1 1 0 0,0-1 0 0 0,0-1-1 0 0,1 0 1 0 0,0 0 0 0 0,0 0-1 0 0,0 0 1 0 0,10 2 0 0 0,12 4 122 0 0,1-2 0 0 0,49 8 0 0 0,-49-10-119 0 0,0-1 27 0 0,224 38 374 0 0,-81-11 198 0 0,-112-20-253 0 0,-50-9-289 0 0,-7-2-59 0 0,-1 0 0 0 0,1 0 1 0 0,-1-1-1 0 0,1 1 0 0 0,-1-1 0 0 0,1 0 1 0 0,-1 0-1 0 0,1 0 0 0 0,0 0 0 0 0,6-2 0 0 0,-10 2-27 0 0,1-1 0 0 0,0 1 0 0 0,-1 0 0 0 0,1-1 0 0 0,-1 1-1 0 0,1-1 1 0 0,-1 1 0 0 0,1-1 0 0 0,-1 1 0 0 0,1-1 0 0 0,-1 1-1 0 0,1-1 1 0 0,-1 1 0 0 0,0-1 0 0 0,1 0 0 0 0,-1 1 0 0 0,0-1-1 0 0,1 0 1 0 0,-1 1 0 0 0,0-1 0 0 0,0 0 0 0 0,0 0 0 0 0,0 1-1 0 0,0-1 1 0 0,1 0 0 0 0,-1 1 0 0 0,-1-1 0 0 0,1 0-1 0 0,0 0 1 0 0,0 1 0 0 0,0-1 0 0 0,0 0 0 0 0,-1-1 0 0 0,-7-24 516 0 0,4 21-503 0 0,-1-1 1 0 0,1 0-1 0 0,-1 1 0 0 0,0 0 0 0 0,-1 0 1 0 0,1 1-1 0 0,-1-1 0 0 0,0 1 1 0 0,-7-4-1 0 0,4 2-18 0 0,-72-40 47 0 0,13 9 1 0 0,35 19-51 0 0,24 15 33 0 0,0-2 0 0 0,1 0 1 0 0,-1 0-1 0 0,1 0 1 0 0,-9-9-1 0 0,17 14 115 0 0,18 6 19 0 0,47 21-88 0 0,-34-14-130 0 0,54 17-1 0 0,-62-23 44 0 0,35 15 0 0 0,0 1 0 0 0,78 22 67 0 0,-134-44-57 0 0,-1-1-9 0 0,0 0-1 0 0,0 1 1 0 0,0-1 0 0 0,0 0 0 0 0,0 1 0 0 0,0-1 0 0 0,0 1 0 0 0,0 0 0 0 0,0-1-1 0 0,0 1 1 0 0,-1 0 0 0 0,1-1 0 0 0,0 1 0 0 0,-1 0 0 0 0,1 0 0 0 0,0 0 0 0 0,-1 0-1 0 0,2 1 1 0 0,-2-1 6 0 0,0 0-1 0 0,0 0 0 0 0,0-1 0 0 0,0 1 0 0 0,0 0 1 0 0,0 0-1 0 0,-1-1 0 0 0,1 1 0 0 0,0 0 0 0 0,0-1 0 0 0,-1 1 1 0 0,1 0-1 0 0,0 0 0 0 0,-1-1 0 0 0,1 1 0 0 0,0-1 1 0 0,-1 1-1 0 0,1 0 0 0 0,-2 0 0 0 0,-10 12 102 0 0,-111 83 412 0 0,89-71-417 0 0,-1-1-1 0 0,-65 33 1 0 0,65-38-80 0 0,3-2-23 0 0,30-15-99 0 0,13-3-2558 0 0,6 0 1132 0 0,2-2-298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07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323 96 4144 0 0,'0'-5'9747'0'0,"0"-8"-8536"0"0,-1 11-1054 0 0,1 0-1 0 0,0 0 0 0 0,-1 0 1 0 0,0 0-1 0 0,1 0 0 0 0,-1 0 1 0 0,0-1-1 0 0,0 2 0 0 0,0-1 1 0 0,0 0-1 0 0,0 0 0 0 0,-1 0 1 0 0,-1-1-1 0 0,-9-18 1360 0 0,11 20-1434 0 0,1-1-1 0 0,-1 0 0 0 0,0 1 0 0 0,0-1 0 0 0,0 0 0 0 0,0 1 0 0 0,0 0 0 0 0,0-1 0 0 0,-1 1 1 0 0,1 0-1 0 0,0-1 0 0 0,-1 1 0 0 0,1 0 0 0 0,-1 0 0 0 0,1 0 0 0 0,-1 0 0 0 0,0 0 0 0 0,1 1 1 0 0,-1-1-1 0 0,0 0 0 0 0,0 1 0 0 0,1-1 0 0 0,-1 1 0 0 0,0 0 0 0 0,0 0 0 0 0,0-1 0 0 0,0 1 1 0 0,1 0-1 0 0,-1 1 0 0 0,0-1 0 0 0,0 0 0 0 0,0 0 0 0 0,1 1 0 0 0,-1-1 0 0 0,0 1 0 0 0,0 0 1 0 0,-2 0-1 0 0,-3 3 128 0 0,-1-1 0 0 0,1 1 0 0 0,0 1 0 0 0,0-1 0 0 0,0 1 0 0 0,-12 11 0 0 0,-1 7-349 0 0,0 0 0 0 0,2 1 0 0 0,0 0 0 0 0,2 2 0 0 0,-14 28 0 0 0,19-32 355 0 0,0 0 1 0 0,2 1 0 0 0,-11 41-1 0 0,20-61-177 0 0,-1 0-1 0 0,1 0 0 0 0,-1 1 0 0 0,1-1 0 0 0,0 0 1 0 0,0 0-1 0 0,0 0 0 0 0,1 0 0 0 0,-1 0 0 0 0,1 0 1 0 0,0 0-1 0 0,0 0 0 0 0,0 0 0 0 0,2 4 1 0 0,-3-6-25 0 0,1 0 1 0 0,0 0 0 0 0,0 1 0 0 0,0-1-1 0 0,0 0 1 0 0,0 0 0 0 0,0 0-1 0 0,0 0 1 0 0,0 0 0 0 0,1 0 0 0 0,-1-1-1 0 0,0 1 1 0 0,1 0 0 0 0,-1 0 0 0 0,0-1-1 0 0,1 1 1 0 0,-1-1 0 0 0,1 1-1 0 0,-1-1 1 0 0,1 0 0 0 0,-1 0 0 0 0,1 0-1 0 0,-1 1 1 0 0,1-1 0 0 0,-1-1 0 0 0,1 1-1 0 0,-1 0 1 0 0,1 0 0 0 0,-1 0 0 0 0,3-2-1 0 0,2 0 31 0 0,1 0 0 0 0,-1-1-1 0 0,1 0 1 0 0,-1 0 0 0 0,0-1 0 0 0,0 1-1 0 0,-1-1 1 0 0,11-10 0 0 0,2-3 141 0 0,18-23 0 0 0,-19 20-53 0 0,21-26 153 0 0,-15 17 221 0 0,41-38-1 0 0,-62 66-445 0 0,0-1 0 0 0,0 0 1 0 0,1 0-1 0 0,-1 1 0 0 0,0 0 0 0 0,1-1 0 0 0,-1 1 0 0 0,5-1 1 0 0,-6 1 36 0 0,-1 2-82 0 0,1 0 0 0 0,-1 0 1 0 0,1 0-1 0 0,-1-1 0 0 0,1 1 0 0 0,-1 0 1 0 0,1 0-1 0 0,-1-1 0 0 0,1 1 0 0 0,0 0 1 0 0,-1-1-1 0 0,2 1 0 0 0,3 5 18 0 0,-3-3-14 0 0,-1 1 0 0 0,1 0 0 0 0,-1 0 0 0 0,0 0 1 0 0,0 0-1 0 0,0 0 0 0 0,-1 0 0 0 0,0 0 1 0 0,1 8-1 0 0,-6 37 150 0 0,4-41-144 0 0,-5 29 38 0 0,3-19-46 0 0,0 0-1 0 0,1 0 0 0 0,1 0 0 0 0,2 20 0 0 0,-1-34 2 0 0,1 0 0 0 0,0-1-1 0 0,0 1 1 0 0,0-1 0 0 0,1 1-1 0 0,-1-1 1 0 0,1 1 0 0 0,2 2-1 0 0,-3-4-268 0 0,0-1 0 0 0,0 1 0 0 0,0 0 0 0 0,1-1 0 0 0,-1 0 0 0 0,0 1 0 0 0,4 1 0 0 0,-5-3-203 0 0,1 1-1 0 0,0-1 0 0 0,0 1 1 0 0,0-1-1 0 0,0 0 0 0 0,0 1 1 0 0,0-1-1 0 0,0 0 0 0 0,0 0 1 0 0,0 0-1 0 0,-1 1 0 0 0,1-1 1 0 0,0 0-1 0 0,0 0 0 0 0,0-1 0 0 0,1 1 1 0 0,9-3-7471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07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7368 0 0,'0'0'12927'0'0,"9"12"-10323"0"0,-4-2-2355 0 0,1 0 1 0 0,-1 1-1 0 0,-1 0 0 0 0,0 0 0 0 0,0 0 0 0 0,-1 0 1 0 0,-1 1-1 0 0,0 0 0 0 0,1 20 0 0 0,-3 31 1575 0 0,9-81-1112 0 0,-5 5-520 0 0,0 0 0 0 0,1 0 1 0 0,1 0-1 0 0,0 1 0 0 0,0 0 0 0 0,1 0 0 0 0,10-12 0 0 0,65-72 177 0 0,-68 82-259 0 0,-14 13-114 0 0,6-5 93 0 0,0 0 0 0 0,0 0 0 0 0,0 0 0 0 0,14-8 0 0 0,-19 13-169 0 0,1 0 0 0 0,0 0 0 0 0,0 0 0 0 0,0 1-1 0 0,0-1 1 0 0,-1 0 0 0 0,1 1 0 0 0,0-1 0 0 0,0 1 0 0 0,0 0 0 0 0,0 0 0 0 0,0 0 0 0 0,0 0 0 0 0,0 0 0 0 0,0 0 0 0 0,0 0 0 0 0,0 1 0 0 0,0-1-1 0 0,0 1 1 0 0,0-1 0 0 0,0 1 0 0 0,0 0 0 0 0,0 0 0 0 0,0-1 0 0 0,-1 2 0 0 0,3 0 0 0 0,-1 1-468 0 0,0 0-1 0 0,0 0 1 0 0,0 0 0 0 0,0 0 0 0 0,0 1 0 0 0,-1-1-1 0 0,0 1 1 0 0,1 0 0 0 0,2 7 0 0 0,-4-8-210 0 0,7 10-7376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08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24 8288 0 0,'0'-1'570'0'0,"0"0"-1"0"0,0 0 1 0 0,0 0 0 0 0,0 0 0 0 0,0-1-1 0 0,0 1 1 0 0,-1 0 0 0 0,1 0 0 0 0,0 0-1 0 0,0 0 1 0 0,-1 0 0 0 0,1 0 0 0 0,-1 0-1 0 0,1 1 1 0 0,-1-1 0 0 0,1 0 0 0 0,-1 0-1 0 0,1 0 1 0 0,-1 0 0 0 0,-1-1 0 0 0,-7 1 2752 0 0,-3 6-3592 0 0,-2 3 443 0 0,1 1 1 0 0,0 1 0 0 0,0 0 0 0 0,1 0 0 0 0,1 1 0 0 0,-1 1 0 0 0,2 0-1 0 0,0 0 1 0 0,0 1 0 0 0,1 1 0 0 0,1-1 0 0 0,-8 18 0 0 0,13-25-93 0 0,1 0-1 0 0,0 0 1 0 0,0 1 0 0 0,0-1 0 0 0,1 1 0 0 0,0-1 0 0 0,0 1 0 0 0,0-1 0 0 0,1 1 0 0 0,1 12 0 0 0,0-18-61 0 0,-1 0 1 0 0,0 0-1 0 0,1 0 0 0 0,-1-1 0 0 0,1 1 0 0 0,-1 0 1 0 0,1 0-1 0 0,-1 0 0 0 0,1-1 0 0 0,0 1 0 0 0,-1 0 1 0 0,1 0-1 0 0,0-1 0 0 0,0 1 0 0 0,-1-1 0 0 0,1 1 1 0 0,0-1-1 0 0,0 1 0 0 0,0-1 0 0 0,0 1 0 0 0,0-1 1 0 0,0 0-1 0 0,0 0 0 0 0,0 1 0 0 0,-1-1 0 0 0,1 0 1 0 0,0 0-1 0 0,0 0 0 0 0,0 0 0 0 0,0 0 0 0 0,0 0 0 0 0,0 0 1 0 0,2-1-1 0 0,1 1 17 0 0,1 0 1 0 0,0-1 0 0 0,0 0-1 0 0,0 0 1 0 0,7-4-1 0 0,4-2 89 0 0,23-17-1 0 0,-22 13 21 0 0,22-11-1 0 0,-35 20-104 0 0,1 0-1 0 0,0 0 0 0 0,0 0 0 0 0,-1 1 0 0 0,1 0 0 0 0,0 0 1 0 0,0 0-1 0 0,0 1 0 0 0,9-1 0 0 0,-11 1-16 0 0,-1 1 0 0 0,1-1 0 0 0,0 0 0 0 0,-1 1 0 0 0,1-1 0 0 0,-1 1 0 0 0,1 0 0 0 0,-1 0 0 0 0,1 0 0 0 0,-1 0 0 0 0,1 1 0 0 0,-1-1 0 0 0,0 0 0 0 0,0 1 0 0 0,0 0 0 0 0,0-1 0 0 0,0 1 0 0 0,0 0 0 0 0,0 0 0 0 0,1 3 0 0 0,-1-2 6 0 0,-1 0 0 0 0,1 1 0 0 0,-1-1 0 0 0,0 1-1 0 0,0-1 1 0 0,0 1 0 0 0,0 0 0 0 0,-1-1 0 0 0,1 1 0 0 0,-1 0 0 0 0,0-1 0 0 0,0 1 0 0 0,-1 6 0 0 0,-2 3 63 0 0,1 1 0 0 0,-2-1 0 0 0,0 0 0 0 0,0 0 0 0 0,-1 0 0 0 0,-1-1 0 0 0,0 1 0 0 0,-1-1 0 0 0,-10 13 0 0 0,5-8-35 0 0,-1-1 0 0 0,-1-1 0 0 0,0 0-1 0 0,-1-1 1 0 0,-25 18 0 0 0,28-24-22 0 0,0 0 1 0 0,0-1-1 0 0,-1-1 1 0 0,-25 10-1 0 0,30-13-180 0 0,-1-1 0 0 0,1 0 0 0 0,0 0 0 0 0,-1-1 0 0 0,1 0 0 0 0,-1 0 1 0 0,0-1-1 0 0,1 0 0 0 0,-13-2 0 0 0,19 2 28 0 0,1-1 1 0 0,-1 1-1 0 0,1 0 0 0 0,-1-1 1 0 0,1 1-1 0 0,-1-1 1 0 0,1 0-1 0 0,-1 1 1 0 0,1-1-1 0 0,0 0 0 0 0,-1 0 1 0 0,1 0-1 0 0,0 0 1 0 0,0 0-1 0 0,0 0 0 0 0,-1 0 1 0 0,1-1-1 0 0,0 1 1 0 0,1 0-1 0 0,-1 0 1 0 0,0-1-1 0 0,-1-1 0 0 0,2 1-206 0 0,-1 0 0 0 0,1 1 0 0 0,0-1-1 0 0,0 0 1 0 0,-1 1 0 0 0,1-1-1 0 0,0 0 1 0 0,1 0 0 0 0,-1 1 0 0 0,0-1-1 0 0,0 0 1 0 0,1 1 0 0 0,0-4-1 0 0,7-13-7864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08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14832 0 0,'10'-3'1581'0'0,"-4"3"-1211"0"0,0-1 0 0 0,0 0 1 0 0,-1 0-1 0 0,1-1 0 0 0,-1 1 0 0 0,1-1 1 0 0,4-3-1 0 0,5 2 6438 0 0,-20 15-6113 0 0,-8 32-433 0 0,7-26-146 0 0,1 0-1 0 0,0 1 1 0 0,-2 28-1 0 0,6-42-84 0 0,1 0 0 0 0,0-1 0 0 0,0 1 0 0 0,1 0 0 0 0,-1-1 0 0 0,1 1 0 0 0,0-1 0 0 0,0 1 0 0 0,0-1 0 0 0,1 1 0 0 0,0-1 0 0 0,0 0 0 0 0,0 1 0 0 0,0-1 0 0 0,1 0 0 0 0,-1-1 0 0 0,1 1 0 0 0,0 0 0 0 0,5 4 0 0 0,-5-6-7 0 0,-1 0 0 0 0,1 0 1 0 0,-1 0-1 0 0,1 0 0 0 0,0 0 1 0 0,0-1-1 0 0,0 0 0 0 0,0 1 1 0 0,0-1-1 0 0,0 0 0 0 0,0 0 1 0 0,0-1-1 0 0,1 1 0 0 0,-1-1 1 0 0,5 1-1 0 0,-3-2 8 0 0,0 1-1 0 0,-1-1 1 0 0,1 0 0 0 0,0 0-1 0 0,0 0 1 0 0,-1-1-1 0 0,1 0 1 0 0,-1 0 0 0 0,7-3-1 0 0,1-3 45 0 0,1-1-1 0 0,-1 0 1 0 0,-1-1-1 0 0,0 0 1 0 0,16-19-1 0 0,92-121 216 0 0,-117 148-282 0 0,5-7 220 0 0,0 1 1 0 0,1 0-1 0 0,14-12 1 0 0,-20 19-113 0 0,-2 9 23 0 0,0 0-86 0 0,0 0 0 0 0,-1 0 0 0 0,0 0 0 0 0,0 0 0 0 0,-1 0 0 0 0,0 0 0 0 0,-3 9 0 0 0,-3 5-75 0 0,0 0 1 0 0,2 1-1 0 0,0 0 0 0 0,2 0 0 0 0,1 1 0 0 0,-1 31 1 0 0,4-49-198 0 0,0 0 0 0 0,1 0 0 0 0,0 0 0 0 0,2 7 0 0 0,7 10-4367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09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6 333 10480 0 0,'0'0'949'0'0,"-6"-15"2663"0"0,47-63 2268 0 0,-28 50-4920 0 0,1 1-1 0 0,25-35 0 0 0,-14 27-314 0 0,26-33 545 0 0,-32 52-1009 0 0,-18 15-179 0 0,-1 1 0 0 0,1 0 0 0 0,-1 0 0 0 0,1-1 0 0 0,-1 1 0 0 0,1 0 0 0 0,-1 0 0 0 0,1 0 0 0 0,-1 0 0 0 0,1 0 0 0 0,0 0 0 0 0,-1 0 0 0 0,1 0 0 0 0,-1 0-1 0 0,1 0 1 0 0,-1 0 0 0 0,1 0 0 0 0,-1 0 0 0 0,1 0 0 0 0,-1 0 0 0 0,1 0 0 0 0,0 1 0 0 0,-1-1 0 0 0,1 0 0 0 0,-1 1 0 0 0,0-1 0 0 0,1 0 0 0 0,-1 0 0 0 0,1 1 0 0 0,-1-1 0 0 0,1 1 0 0 0,-1-1 0 0 0,0 0 0 0 0,1 1 0 0 0,-1-1-1 0 0,0 1 1 0 0,1-1 0 0 0,-1 1 0 0 0,0-1 0 0 0,0 2 0 0 0,2 0-2 0 0,-1 0 0 0 0,0 0 0 0 0,0 0 0 0 0,0 0 0 0 0,0 0 0 0 0,-1 1 0 0 0,1-1 0 0 0,-1 0 0 0 0,1 1 0 0 0,-1-1 0 0 0,0 0 0 0 0,0 5 0 0 0,-3 31 0 0 0,1-22 0 0 0,-1 10 5 0 0,1-10 4 0 0,1 0-1 0 0,0 0 0 0 0,1 1 1 0 0,1-1-1 0 0,0 0 1 0 0,4 16-1 0 0,-5-32-7 0 0,0 0-1 0 0,0 0 1 0 0,0 1-1 0 0,0-1 1 0 0,0 0-1 0 0,0 0 1 0 0,1 0-1 0 0,-1 1 0 0 0,0-1 1 0 0,0 0-1 0 0,0 0 1 0 0,0 0-1 0 0,0 1 1 0 0,0-1-1 0 0,1 0 1 0 0,-1 0-1 0 0,0 0 1 0 0,0 0-1 0 0,0 0 1 0 0,1 1-1 0 0,-1-1 1 0 0,0 0-1 0 0,0 0 1 0 0,0 0-1 0 0,1 0 1 0 0,-1 0-1 0 0,0 0 1 0 0,0 0-1 0 0,1 0 0 0 0,-1 0 1 0 0,0 0-1 0 0,0 0 1 0 0,0 0-1 0 0,1 0 1 0 0,-1 0-1 0 0,0 0 1 0 0,0 0-1 0 0,1 0 1 0 0,-1 0-1 0 0,0 0 1 0 0,0 0-1 0 0,0 0 1 0 0,1 0-1 0 0,-1-1 1 0 0,9-4 58 0 0,-9 5-46 0 0,5-5 3 0 0,0 1 1 0 0,-1-1 0 0 0,0 0 0 0 0,0-1 0 0 0,0 1-1 0 0,0-1 1 0 0,4-8 0 0 0,5-9-215 0 0,10-12-77 0 0,-10 13 673 0 0,1 1-1 0 0,1 1 1 0 0,1 0-1 0 0,27-26 1 0 0,-42 44-397 0 0,1 1 0 0 0,-1 0 0 0 0,0 0 0 0 0,1 0 1 0 0,-1 0-1 0 0,1 0 0 0 0,-1 0 0 0 0,1 0 0 0 0,0 1 0 0 0,-1-1 0 0 0,1 0 1 0 0,0 1-1 0 0,0-1 0 0 0,-1 1 0 0 0,1 0 0 0 0,0 0 0 0 0,0 0 1 0 0,0 0-1 0 0,-1 0 0 0 0,1 0 0 0 0,0 0 0 0 0,0 0 0 0 0,2 2 0 0 0,-2-2-4 0 0,0 2 0 0 0,0-1 0 0 0,0 0-1 0 0,-1 0 1 0 0,1 1 0 0 0,0-1-1 0 0,-1 0 1 0 0,1 1 0 0 0,-1 0-1 0 0,0-1 1 0 0,1 1 0 0 0,-1 0-1 0 0,0 0 1 0 0,0 0 0 0 0,0 0-1 0 0,0-1 1 0 0,-1 1 0 0 0,1 1-1 0 0,0 2 1 0 0,5 21 72 0 0,2 34-1 0 0,3 16 108 0 0,-9-66-176 0 0,1-1-1 0 0,-1 1 1 0 0,2-1 0 0 0,0 0-1 0 0,8 14 1 0 0,-11-21-77 0 0,0 0-1 0 0,0 0 1 0 0,0-1 0 0 0,0 1 0 0 0,1 0-1 0 0,-1-1 1 0 0,0 0 0 0 0,1 1-1 0 0,-1-1 1 0 0,1 0 0 0 0,0 1 0 0 0,0-1-1 0 0,-1 0 1 0 0,1 0 0 0 0,0-1 0 0 0,0 1-1 0 0,0 0 1 0 0,0-1 0 0 0,2 2 0 0 0,-1-2-222 0 0,0 0 1 0 0,0-1 0 0 0,0 1 0 0 0,0 0 0 0 0,0-1-1 0 0,0 1 1 0 0,0-1 0 0 0,0 0 0 0 0,0 0-1 0 0,0 0 1 0 0,4-3 0 0 0,4-1-1249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24015 0 0,'0'0'547'0'0,"1"-15"1313"0"0,0 6-1677 0 0,1 0 1 0 0,1 1 0 0 0,0-1-1 0 0,0 0 1 0 0,6-12-1 0 0,27-39 2378 0 0,-6 13-954 0 0,-30 46-1606 0 0,1-1 2 0 0,1-1-1 0 0,-1 0 0 0 0,1 1 1 0 0,0-1-1 0 0,0 1 0 0 0,0 0 1 0 0,2-3-1 0 0,-4 5-2 0 0,1 0 0 0 0,-1-1 0 0 0,0 1 0 0 0,1 0 0 0 0,-1 0 0 0 0,1 0 0 0 0,-1 0 0 0 0,0 0 0 0 0,1-1 0 0 0,-1 1 0 0 0,0 0 0 0 0,1 0 0 0 0,-1 0 0 0 0,0 0 0 0 0,1 0 0 0 0,-1 0 0 0 0,1 0 0 0 0,-1 0 0 0 0,0 0 0 0 0,1 1 0 0 0,-1-1 0 0 0,0 0 0 0 0,1 0 0 0 0,-1 0 0 0 0,0 0 0 0 0,1 0 0 0 0,-1 1 0 0 0,0-1 0 0 0,1 0 0 0 0,-1 0 0 0 0,0 1 0 0 0,1-1 0 0 0,-1 0 0 0 0,0 0 0 0 0,0 1 0 0 0,0-1 0 0 0,1 0 0 0 0,-1 1 0 0 0,0-1 0 0 0,0 0 0 0 0,0 1 0 0 0,1-1 0 0 0,-1 1 0 0 0,0 0 0 0 0,7 8 0 0 0,-1 1 0 0 0,0 0 0 0 0,6 16 0 0 0,-8-17 0 0 0,1 1 0 0 0,0-1 0 0 0,0 0 0 0 0,13 15 0 0 0,-18-23 0 0 0,0-1 0 0 0,0 1 0 0 0,1-1 0 0 0,-1 0 0 0 0,0 1 0 0 0,0-1 0 0 0,1 0 0 0 0,-1 1 0 0 0,0-1 0 0 0,1 0 1 0 0,-1 1-1 0 0,0-1 0 0 0,1 0 0 0 0,-1 0 0 0 0,1 1 0 0 0,-1-1 0 0 0,0 0 0 0 0,1 0 0 0 0,-1 0 0 0 0,1 1 0 0 0,-1-1 0 0 0,1 0 0 0 0,-1 0 0 0 0,1 0 0 0 0,-1 0 0 0 0,1 0 0 0 0,-1 0 0 0 0,1 0 0 0 0,-1 0 0 0 0,0 0 0 0 0,1 0 0 0 0,-1 0 1 0 0,1-1-1 0 0,1 1 9 0 0,0 0-1 0 0,0-1 1 0 0,0 1 0 0 0,0-1-1 0 0,0 1 1 0 0,0-1 0 0 0,0 0 0 0 0,0 0-1 0 0,-1 1 1 0 0,1-1 0 0 0,0-1-1 0 0,0 1 1 0 0,-1 0 0 0 0,1 0-1 0 0,0-1 1 0 0,-1 1 0 0 0,0-1-1 0 0,1 1 1 0 0,-1-1 0 0 0,0 1 0 0 0,2-5-1 0 0,3-3-16 0 0,-1-1-1 0 0,7-18 0 0 0,-8 20-15 0 0,17-46-698 0 0,14-32-3745 0 0,-27 66 2761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09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5064 0 0,'1'1'540'0'0,"0"1"1"0"0,1-1-1 0 0,-1 0 1 0 0,1 1-1 0 0,-1-1 0 0 0,1 0 1 0 0,-1 0-1 0 0,1 0 1 0 0,0 0-1 0 0,0 0 0 0 0,0 0 1 0 0,-1-1-1 0 0,1 1 1 0 0,0-1-1 0 0,0 1 0 0 0,0-1 1 0 0,3 1-1 0 0,-2-1 88 0 0,0-1 0 0 0,1 1 0 0 0,-1 0-1 0 0,0-1 1 0 0,0 0 0 0 0,0 0 0 0 0,0 0 0 0 0,1 0-1 0 0,3-3 1 0 0,3-1 55 0 0,-1-1 1 0 0,0 0-1 0 0,-1-1 1 0 0,16-15-1 0 0,28-34 1242 0 0,-46 48-1762 0 0,0 1 0 0 0,-1-1 0 0 0,0-1 0 0 0,0 1 0 0 0,6-18 0 0 0,-10 25-160 0 0,-1-1 0 0 0,1 0 0 0 0,-1 1 0 0 0,0-1 1 0 0,1 0-1 0 0,-1 0 0 0 0,0 1 0 0 0,0-1 1 0 0,0 0-1 0 0,0 0 0 0 0,0 1 0 0 0,0-1 1 0 0,-1 0-1 0 0,1 0 0 0 0,-1 1 0 0 0,1-1 1 0 0,-2-2-1 0 0,2 4 24 0 0,0-1 0 0 0,-1 1 0 0 0,1-1-1 0 0,-1 1 1 0 0,1 0 0 0 0,0-1 0 0 0,-1 1 0 0 0,1-1 0 0 0,-1 1 0 0 0,1 0 0 0 0,-1 0-1 0 0,1-1 1 0 0,-1 1 0 0 0,1 0 0 0 0,-1 0 0 0 0,0 0 0 0 0,1-1 0 0 0,-1 1 0 0 0,1 0-1 0 0,-2 0 1 0 0,1 0 15 0 0,-1 0 0 0 0,1 1-1 0 0,-1-1 1 0 0,1 0 0 0 0,-1 1-1 0 0,1-1 1 0 0,-1 1 0 0 0,1-1-1 0 0,0 1 1 0 0,-1 0-1 0 0,0 1 1 0 0,-6 4 58 0 0,1 1 0 0 0,0 0 0 0 0,0 0 0 0 0,0 0 0 0 0,1 1 0 0 0,-5 9 0 0 0,7-11-72 0 0,-5 7 40 0 0,1 0-1 0 0,0 1 1 0 0,-9 21-1 0 0,14-30-63 0 0,1 1 0 0 0,1-1 0 0 0,-1 1 0 0 0,1-1 0 0 0,0 1 0 0 0,0-1 0 0 0,1 1 0 0 0,-1 0 0 0 0,1-1 0 0 0,1 1 0 0 0,-1 0 0 0 0,1-1-1 0 0,1 7 1 0 0,-1-9-22 0 0,0 0-1 0 0,0-1 0 0 0,0 1 1 0 0,1-1-1 0 0,-1 0 0 0 0,1 1 0 0 0,-1-1 1 0 0,1 0-1 0 0,0 0 0 0 0,0 0 0 0 0,0 0 1 0 0,0 0-1 0 0,0 0 0 0 0,0-1 1 0 0,0 1-1 0 0,1-1 0 0 0,-1 1 0 0 0,4 1 1 0 0,21 5-2423 0 0,2-4-5488 0 0,-13-4-198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0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0 818 14280 0 0,'0'0'1102'0'0,"1"-11"-480"0"0,23-41 5995 0 0,18-26-3583 0 0,34-52-1045 0 0,-67 117-1594 0 0,-1-1 0 0 0,0-1-1 0 0,-1 0 1 0 0,9-26 0 0 0,-15 38-435 0 0,-4 57 54 0 0,1-38-7 0 0,2-1 1 0 0,-1 1 0 0 0,2 0 0 0 0,4 28 0 0 0,-3-36-8 0 0,-1-1 0 0 0,1 0 0 0 0,1 0 0 0 0,0-1 0 0 0,0 1 0 0 0,6 10 0 0 0,-8-15 0 0 0,0-1 0 0 0,0 0 0 0 0,0 1 0 0 0,0-1 0 0 0,1 0 0 0 0,-1 1 0 0 0,0-1 0 0 0,1 0 0 0 0,-1 0 0 0 0,0 0 0 0 0,1 0 0 0 0,0 0 0 0 0,-1 0 0 0 0,1-1 0 0 0,-1 1 0 0 0,1 0 0 0 0,0-1 0 0 0,-1 1 0 0 0,1-1 0 0 0,0 0 0 0 0,0 0 0 0 0,-1 1 0 0 0,1-1 0 0 0,0 0 0 0 0,0-1 0 0 0,0 1 0 0 0,-1 0 0 0 0,1 0 0 0 0,0-1 0 0 0,-1 1 0 0 0,1-1 0 0 0,2 0 0 0 0,7-5-112 0 0,1 1 1 0 0,-1-2-1 0 0,-1 0 0 0 0,1 0 1 0 0,-1 0-1 0 0,-1-1 1 0 0,15-16-1 0 0,2-6-873 0 0,24-36-1 0 0,-8 10-230 0 0,-40 53 651 0 0,0-1 0 0 0,1 1-1 0 0,-1-1 1 0 0,-1 0 0 0 0,1 0-1 0 0,0 0 1 0 0,0-4 0 0 0,1-1-331 0 0,6-16-1878 0 0</inkml:trace>
  <inkml:trace contextRef="#ctx0" brushRef="#br0" timeOffset="1">634 2 13824 0 0,'3'-2'10138'0'0,"-1"11"-9327"0"0,5 25 256 0 0,3 47 0 0 0,-4-25-308 0 0,7 51-293 0 0,18 111-374 0 0,-14-153-1646 0 0,-13-48 3 0 0,-1-2-73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0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98 22663 0 0,'-6'-15'2054'0'0,"6"15"-2044"0"0,0 0 1 0 0,0 0 0 0 0,0 0-1 0 0,0-1 1 0 0,0 1-1 0 0,0 0 1 0 0,0 0 0 0 0,0 0-1 0 0,0 0 1 0 0,0 0 0 0 0,0 0-1 0 0,0-1 1 0 0,0 1 0 0 0,0 0-1 0 0,0 0 1 0 0,0 0 0 0 0,0 0-1 0 0,0 0 1 0 0,0-1 0 0 0,0 1-1 0 0,0 0 1 0 0,0 0-1 0 0,0 0 1 0 0,0 0 0 0 0,0 0-1 0 0,0-1 1 0 0,0 1 0 0 0,0 0-1 0 0,0 0 1 0 0,0 0 0 0 0,1 0-1 0 0,-1 0 1 0 0,0 0 0 0 0,0 0-1 0 0,0 0 1 0 0,0-1 0 0 0,0 1-1 0 0,0 0 1 0 0,0 0 0 0 0,1 0-1 0 0,-1 0 1 0 0,0 0-1 0 0,0 0 1 0 0,0 0 0 0 0,0 0-1 0 0,0 0 1 0 0,1 0 0 0 0,-1 0-1 0 0,0 0 1 0 0,0 0 0 0 0,0 0-1 0 0,0 0 1 0 0,1 0 0 0 0,6-1 33 0 0,-6 1-22 0 0,31 6 438 0 0,-6-1-305 0 0,3-2-1105 0 0,-4 0-1787 0 0,-8-2-2050 0 0,5-1-2752 0 0</inkml:trace>
  <inkml:trace contextRef="#ctx0" brushRef="#br0" timeOffset="1">396 0 5528 0 0,'-9'3'568'0'0,"-8"6"-255"0"0,13-7 1292 0 0,1 0 1 0 0,-1 1 0 0 0,1-1-1 0 0,0 1 1 0 0,-4 4 0 0 0,6-6-932 0 0,0 0 0 0 0,0 1 0 0 0,0-1 0 0 0,0 0 0 0 0,0 1 0 0 0,1-1 0 0 0,-1 1 0 0 0,0-1 0 0 0,1 1 0 0 0,-1-1 1 0 0,1 1-1 0 0,0-1 0 0 0,-1 1 0 0 0,1 3 0 0 0,0-4-577 0 0,0 1-1 0 0,0-1 1 0 0,1 1 0 0 0,-1-1 0 0 0,0 1 0 0 0,1-1-1 0 0,-1 1 1 0 0,1-1 0 0 0,0 1 0 0 0,0-1-1 0 0,0 2 1 0 0,4 2 231 0 0,-1 1 0 0 0,1-1 0 0 0,0 0 0 0 0,0 0-1 0 0,0 0 1 0 0,1-1 0 0 0,0 0 0 0 0,0 0 0 0 0,10 5 0 0 0,5 3 232 0 0,-19-11-545 0 0,0 0 1 0 0,-1 0 0 0 0,1 0-1 0 0,0 0 1 0 0,-1 1 0 0 0,1-1-1 0 0,-1 0 1 0 0,1 1 0 0 0,-1-1-1 0 0,0 1 1 0 0,0-1 0 0 0,0 1-1 0 0,0-1 1 0 0,0 1 0 0 0,0 0-1 0 0,0 0 1 0 0,0-1 0 0 0,-1 1-1 0 0,1 0 1 0 0,0 0 0 0 0,-1 0-1 0 0,0 0 1 0 0,1 0 0 0 0,-1 0-1 0 0,0 0 1 0 0,0 0 0 0 0,0 0-1 0 0,-1 0 1 0 0,1 0 0 0 0,0 0-1 0 0,-1-1 1 0 0,1 1-1 0 0,-1 0 1 0 0,1 0 0 0 0,-1 0-1 0 0,0 0 1 0 0,0-1 0 0 0,0 1-1 0 0,-2 3 1 0 0,-3 2-116 0 0,1 0-1 0 0,-1 0 1 0 0,-1-1 0 0 0,1 0 0 0 0,-1 0-1 0 0,0 0 1 0 0,-11 6 0 0 0,-16 7-2178 0 0,0-1-1 0 0,-45 16 1 0 0,32-18 166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1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3680 0 0,'1'-3'5839'0'0,"3"-9"-1532"0"0,-1 0-1844 0 0,2-12 1529 0 0,-5 24-3813 0 0,0-1 1 0 0,0 1 0 0 0,0 0-1 0 0,0-1 1 0 0,0 1-1 0 0,0 0 1 0 0,0-1 0 0 0,0 1-1 0 0,0 0 1 0 0,0 0-1 0 0,0-1 1 0 0,0 1 0 0 0,0 0-1 0 0,0-1 1 0 0,0 1-1 0 0,0 0 1 0 0,0-1 0 0 0,0 1-1 0 0,0 0 1 0 0,1-1 0 0 0,-1 1-1 0 0,0 0 1 0 0,0 0-1 0 0,0-1 1 0 0,1 1 0 0 0,-1 0-1 0 0,0-1 1 0 0,5 9 938 0 0,2 20-963 0 0,16 489 1954 0 0,-21-488-2313 0 0,-1 14-305 0 0,-1-40 68 0 0,0 0 1 0 0,0 0-1 0 0,-1 0 0 0 0,0 0 1 0 0,1 0-1 0 0,-1 0 0 0 0,0 0 1 0 0,-1 0-1 0 0,1 0 1 0 0,0 0-1 0 0,-3 2 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1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 17047 0 0,'0'0'1311'0'0,"2"-5"-752"0"0,1 3-217 0 0,1-1 0 0 0,-1 1-1 0 0,1 1 1 0 0,0-1 0 0 0,-1 0 0 0 0,1 1 0 0 0,0 0 0 0 0,0 0 0 0 0,0 0 0 0 0,6-1-1 0 0,7-1 588 0 0,-3-1-595 0 0,233-69 3778 0 0,-225 65-4472 0 0,0 2 0 0 0,1 1 0 0 0,-1 1 0 0 0,1 1-1 0 0,32-1 1 0 0,-39 4-1644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2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28 1840 0 0,'0'-2'65'0'0,"-1"0"-1"0"0,0 0 1 0 0,0 0 0 0 0,-8-13 12565 0 0,1 11-10616 0 0,5 4-1711 0 0,-1 0-1 0 0,1 0 1 0 0,0 0-1 0 0,-1 0 1 0 0,1 0-1 0 0,-1 1 1 0 0,1 0-1 0 0,0-1 1 0 0,0 1-1 0 0,-1 0 1 0 0,-4 3-1 0 0,-2 1 277 0 0,1 1 1 0 0,-12 9-1 0 0,-7 4 277 0 0,22-15-698 0 0,0 1-1 0 0,0 0 1 0 0,0 0-1 0 0,1 1 1 0 0,-1-1-1 0 0,1 1 1 0 0,0 1-1 0 0,1-1 1 0 0,0 1 0 0 0,0-1-1 0 0,-4 11 1 0 0,5-11-23 0 0,0 1 1 0 0,1-1 0 0 0,0 1 0 0 0,0 0 0 0 0,0-1 0 0 0,1 1-1 0 0,0 0 1 0 0,1 0 0 0 0,-1 0 0 0 0,1-1 0 0 0,1 1 0 0 0,-1 0-1 0 0,3 9 1 0 0,-3-15-98 0 0,1 1 0 0 0,-1-1 0 0 0,0 1 1 0 0,1-1-1 0 0,0 1 0 0 0,-1-1 0 0 0,1 0 0 0 0,0 1 0 0 0,0-1 0 0 0,-1 0 0 0 0,1 0 0 0 0,0 0 0 0 0,0 0 0 0 0,0 0 0 0 0,1 0 1 0 0,-1 0-1 0 0,0 0 0 0 0,0 0 0 0 0,1 0 0 0 0,-1 0 0 0 0,0-1 0 0 0,1 1 0 0 0,-1-1 0 0 0,0 1 0 0 0,3 0 0 0 0,-2-1 0 0 0,0 0 0 0 0,0 0-1 0 0,0 0 1 0 0,0 0 0 0 0,0-1 0 0 0,0 1-1 0 0,-1 0 1 0 0,1-1 0 0 0,0 0-1 0 0,0 1 1 0 0,0-1 0 0 0,-1 0-1 0 0,1 0 1 0 0,0 0 0 0 0,-1 0-1 0 0,1 0 1 0 0,-1 0 0 0 0,1-1-1 0 0,2-2 1 0 0,13-17 122 0 0,0 0 0 0 0,-1-2 0 0 0,-1 0 0 0 0,18-39 0 0 0,-30 55-199 0 0,14-18-4360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3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23 303 9528 0 0,'-22'32'11063'0'0,"23"-34"-10960"0"0,-1 1 0 0 0,1 0 0 0 0,0 0 0 0 0,-1 0 0 0 0,1 0 0 0 0,-1-1 0 0 0,0 1 0 0 0,1 0 0 0 0,-1 0 0 0 0,0-2 0 0 0,6-14 679 0 0,2 5-381 0 0,-1-2-1 0 0,-1 1 1 0 0,6-16-1 0 0,-6 13 81 0 0,1 0 0 0 0,10-17 0 0 0,30-39-22 0 0,-38 57-140 0 0,1 0 1 0 0,0 0-1 0 0,1 0 1 0 0,21-20-1 0 0,-32 35-319 0 0,1 0 0 0 0,-1-1 0 0 0,0 1 0 0 0,1 0 0 0 0,-1 0 0 0 0,0 0 0 0 0,1 0 0 0 0,-1-1 0 0 0,0 1 0 0 0,1 0 0 0 0,-1 0 0 0 0,0 0 0 0 0,1 0 0 0 0,-1 0 0 0 0,0 0 0 0 0,1 0 0 0 0,-1 0 0 0 0,0 0 0 0 0,1 0 0 0 0,-1 0 0 0 0,1 0 0 0 0,-1 0 0 0 0,0 0 0 0 0,1 0 0 0 0,-1 1 0 0 0,0-1 0 0 0,1 0 0 0 0,-1 0 0 0 0,0 0 0 0 0,0 1 0 0 0,1-1 0 0 0,-1 0 0 0 0,0 0 0 0 0,1 0 0 0 0,-1 1 0 0 0,7 8 0 0 0,-7-9 0 0 0,2 3 0 0 0,-1-1 0 0 0,0 1 0 0 0,-1-1 0 0 0,1 1 0 0 0,0 0 0 0 0,-1-1 0 0 0,0 1 0 0 0,1 0 0 0 0,-2 5 0 0 0,-2 25 0 0 0,-1-10 0 0 0,0-1 0 0 0,1 1 0 0 0,2 0 0 0 0,0 0 0 0 0,4 32 0 0 0,-2-46 0 0 0,-1-9 0 0 0,0 0 0 0 0,0 1 0 0 0,0-1 0 0 0,0 0 0 0 0,0 1 0 0 0,0-1 0 0 0,0 0 0 0 0,0 0 0 0 0,0 1 0 0 0,0-1 0 0 0,1 0 0 0 0,-1 1 0 0 0,0-1 0 0 0,0 0 0 0 0,0 1 0 0 0,0-1 0 0 0,1 0 0 0 0,-1 0 0 0 0,0 1 0 0 0,0-1 0 0 0,0 0 0 0 0,1 0 0 0 0,-1 0 0 0 0,0 1 0 0 0,0-1 0 0 0,1 0 0 0 0,-1 0 0 0 0,0 0 0 0 0,1 0 0 0 0,-1 0 0 0 0,0 1 0 0 0,1-1 0 0 0,-1 0 0 0 0,0 0 0 0 0,1 0 0 0 0,-1 0 0 0 0,0 0 0 0 0,0 0 0 0 0,1 0 0 0 0,-1 0 0 0 0,0 0 0 0 0,1 0 0 0 0,-1 0 0 0 0,0-1 0 0 0,1 1 0 0 0,-1 0 0 0 0,0 0 0 0 0,1 0 0 0 0,-1 0 0 0 0,3-1 0 0 0,1-1 0 0 0,-1 1 0 0 0,-1 0 0 0 0,1-1 0 0 0,0 1 0 0 0,0-1 0 0 0,0 0 0 0 0,-1 0 0 0 0,1 0 0 0 0,-1 0 0 0 0,0-1 0 0 0,1 1 0 0 0,-1-1 0 0 0,0 1 0 0 0,0-1 0 0 0,1-3 0 0 0,12-12 0 0 0,8-9 0 0 0,-12 14 0 0 0,26-24 0 0 0,-30 30-20 0 0,43-31 179 0 0,-44 34 17 0 0,1 0 1 0 0,-1 0-1 0 0,1 1 0 0 0,0 0 1 0 0,0 0-1 0 0,8-2 0 0 0,-14 5-167 0 0,1 0-1 0 0,-1-1 1 0 0,0 1-1 0 0,0 0 0 0 0,0 0 1 0 0,0 0-1 0 0,1 0 0 0 0,-1 0 1 0 0,0 0-1 0 0,0 1 0 0 0,0-1 1 0 0,0 0-1 0 0,1 1 0 0 0,-1-1 1 0 0,0 0-1 0 0,0 1 0 0 0,0 0 1 0 0,0-1-1 0 0,0 1 1 0 0,1 0-1 0 0,0 1 15 0 0,-1 0 0 0 0,1-1 0 0 0,-1 1 0 0 0,1 0 0 0 0,-1 0 0 0 0,0 0 0 0 0,0 0 0 0 0,0 0 0 0 0,2 4 0 0 0,-1 1 24 0 0,0 1 1 0 0,0-1-1 0 0,-1 0 1 0 0,0 1 0 0 0,0 11-1 0 0,-3 16-53 0 0,-6 42 1 0 0,3-51-13 0 0,2 1 1 0 0,1 0 0 0 0,3 40 0 0 0,-1-64-55 0 0,1 0 0 0 0,-1 0-1 0 0,1 0 1 0 0,0 0 0 0 0,0 0-1 0 0,0 0 1 0 0,2 4 0 0 0,6 4-2291 0 0,-8-11 1779 0 0,0 1 1 0 0,0-1 0 0 0,0 1-1 0 0,0-1 1 0 0,0 1 0 0 0,0-1-1 0 0,0 0 1 0 0,-1 0-1 0 0,1 1 1 0 0,0-1 0 0 0,0 0-1 0 0,2 0 1 0 0,8 0-7643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3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7 187 8288 0 0,'0'0'638'0'0,"-1"0"-414"0"0,-5-2 2367 0 0,9 2-1512 0 0,-1 0-1 0 0,0-1 1 0 0,0 1 0 0 0,1-1-1 0 0,-1 1 1 0 0,0-1-1 0 0,0 0 1 0 0,3-1 0 0 0,27-19-766 0 0,-16 10 596 0 0,-2 2-600 0 0,4-2 317 0 0,31-26-1 0 0,-42 31-481 0 0,0 0-1 0 0,0-1 0 0 0,8-12 1 0 0,-13 16-84 0 0,0 0 0 0 0,0 0 0 0 0,-1 0 1 0 0,1 0-1 0 0,-1-1 0 0 0,0 1 0 0 0,0 0 0 0 0,0-1 1 0 0,0 1-1 0 0,-1-1 0 0 0,1-6 0 0 0,-1 9-35 0 0,0 1-1 0 0,0 0 0 0 0,0 0 1 0 0,0-1-1 0 0,0 1 1 0 0,-1 0-1 0 0,1-1 0 0 0,0 1 1 0 0,0 0-1 0 0,0 0 1 0 0,0-1-1 0 0,-1 1 1 0 0,1 0-1 0 0,0 0 0 0 0,0 0 1 0 0,-1-1-1 0 0,1 1 1 0 0,0 0-1 0 0,-1 0 0 0 0,1 0 1 0 0,0 0-1 0 0,0 0 1 0 0,-1-1-1 0 0,1 1 0 0 0,0 0 1 0 0,-1 0-1 0 0,1 0 1 0 0,0 0-1 0 0,-1 0 0 0 0,1 0 1 0 0,0 0-1 0 0,0 0 1 0 0,-1 0-1 0 0,1 0 0 0 0,0 0 1 0 0,-1 0-1 0 0,1 0 1 0 0,0 1-1 0 0,-1-1 0 0 0,-12 4 620 0 0,8-2-520 0 0,0 1 0 0 0,1 0 0 0 0,0 1 0 0 0,-1-1-1 0 0,1 1 1 0 0,0 0 0 0 0,-5 7 0 0 0,0 0 179 0 0,-14 24-1 0 0,19-27-257 0 0,1 0 1 0 0,0 0-1 0 0,1 0 0 0 0,-1 0 0 0 0,1 0 0 0 0,1 1 1 0 0,0-1-1 0 0,0 1 0 0 0,1-1 0 0 0,0 1 0 0 0,0-1 0 0 0,1 1 1 0 0,0-1-1 0 0,0 0 0 0 0,1 1 0 0 0,0-1 0 0 0,1 0 1 0 0,-1 0-1 0 0,6 9 0 0 0,-7-14-64 0 0,1 0 1 0 0,-1-1-1 0 0,1 0 0 0 0,0 1 1 0 0,0-1-1 0 0,0 0 0 0 0,0 0 1 0 0,0 0-1 0 0,0 0 0 0 0,1 0 1 0 0,-1-1-1 0 0,0 1 0 0 0,1-1 1 0 0,0 1-1 0 0,-1-1 0 0 0,1 0 1 0 0,0 0-1 0 0,-1 0 0 0 0,1 0 0 0 0,0-1 1 0 0,5 1-1 0 0,-4 0-32 0 0,1-1-1 0 0,-1 0 1 0 0,0-1-1 0 0,1 1 1 0 0,-1-1-1 0 0,1 0 1 0 0,-1 0-1 0 0,0 0 1 0 0,0-1-1 0 0,0 1 1 0 0,1-1-1 0 0,-1 0 1 0 0,5-4-1 0 0,70-54-3320 0 0,-51 35 1068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4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4 2760 0 0,'10'-4'16142'0'0,"-22"27"-10179"0"0,4 3-3389 0 0,0 32-2327 0 0,3-20 678 0 0,-20 147 55 0 0,14-95-780 0 0,6-29-355 0 0,4 85 0 0 0,1-73-812 0 0,1-69 555 0 0,-1 0-1 0 0,-1 0 1 0 0,1 0 0 0 0,-1 0 0 0 0,-1 5 0 0 0,-1-3-1030 0 0</inkml:trace>
  <inkml:trace contextRef="#ctx0" brushRef="#br0" timeOffset="1">1 578 8752 0 0,'0'-1'109'0'0,"1"0"1"0"0,0 0 0 0 0,0 0-1 0 0,-1 0 1 0 0,1 0-1 0 0,0 0 1 0 0,-1 0 0 0 0,1 0-1 0 0,-1 0 1 0 0,1 0-1 0 0,-1-2 1 0 0,1 2 434 0 0,-1-1 0 0 0,1 1 0 0 0,-1 0 1 0 0,1-1-1 0 0,0 1 0 0 0,0 0 0 0 0,-1 0 0 0 0,1-1 0 0 0,0 1 1 0 0,0 0-1 0 0,2-2 0 0 0,3-1 1639 0 0,1 0 1 0 0,-1 1-1 0 0,11-5 1 0 0,46-11-1142 0 0,-31 10-245 0 0,79-31 5 0 0,3-1-2513 0 0,-86 32 137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4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25 12896 0 0,'0'0'997'0'0,"-8"-7"903"0"0,-11-10 5722 0 0,2 22-6086 0 0,14-3-1414 0 0,0 0 0 0 0,0 0-1 0 0,0 0 1 0 0,0 1 0 0 0,1-1-1 0 0,-1 1 1 0 0,1 0 0 0 0,-1 0-1 0 0,1 0 1 0 0,0 0 0 0 0,-2 4-1 0 0,0 0 180 0 0,0 1 0 0 0,1 1 0 0 0,-4 13 0 0 0,0 8-301 0 0,-3 45 0 0 0,7-49 0 0 0,1 3 0 0 0,1 0 0 0 0,1-1 0 0 0,2 1 0 0 0,0 0 0 0 0,8 32 0 0 0,-7-49 9 0 0,0 0 0 0 0,1 0 1 0 0,0 0-1 0 0,9 16 0 0 0,-11-25-1 0 0,-1 1 0 0 0,2 0 0 0 0,-1-1 1 0 0,0 1-1 0 0,1-1 0 0 0,-1 0 0 0 0,1 0 1 0 0,0 0-1 0 0,0 0 0 0 0,1 0 0 0 0,-1-1 0 0 0,0 1 1 0 0,1-1-1 0 0,-1 0 0 0 0,1 0 0 0 0,6 2 0 0 0,-8-4 35 0 0,0 1-1 0 0,0-1 0 0 0,1 0 1 0 0,-1 0-1 0 0,0 0 0 0 0,0 0 1 0 0,0-1-1 0 0,0 1 0 0 0,0-1 0 0 0,0 1 1 0 0,0-1-1 0 0,0 1 0 0 0,0-1 1 0 0,0 0-1 0 0,4-2 0 0 0,2-3 74 0 0,0 1 0 0 0,9-9 0 0 0,-5 4 13 0 0,34-32 131 0 0,-34 30-157 0 0,0 1-1 0 0,1 0 0 0 0,28-17 0 0 0,-27 19 11 0 0,-9 5 68 0 0,1 1 0 0 0,0 0 0 0 0,0 0 0 0 0,0 0-1 0 0,11-3 1 0 0,-16 6-155 0 0,0 0 0 0 0,1 0-1 0 0,-1 0 1 0 0,1-1-1 0 0,-1 1 1 0 0,0 1 0 0 0,1-1-1 0 0,-1 0 1 0 0,1 0 0 0 0,-1 0-1 0 0,0 1 1 0 0,1-1 0 0 0,-1 1-1 0 0,1-1 1 0 0,-1 1-1 0 0,0-1 1 0 0,0 1 0 0 0,1 0-1 0 0,-1 0 1 0 0,0 0 0 0 0,0-1-1 0 0,0 1 1 0 0,0 0 0 0 0,0 0-1 0 0,0 1 1 0 0,0-1 0 0 0,0 0-1 0 0,-1 0 1 0 0,1 0-1 0 0,0 1 1 0 0,0 1 0 0 0,1 0-23 0 0,-1 0-1 0 0,0 0 1 0 0,0 1 0 0 0,0-1 0 0 0,0 0 0 0 0,-1 1 0 0 0,1-1-1 0 0,-1 0 1 0 0,0 1 0 0 0,0-1 0 0 0,0 0 0 0 0,-1 6 0 0 0,-1 2-70 0 0,-1-1 1 0 0,-6 17-1 0 0,5-18-3 0 0,1 0 0 0 0,0 0 0 0 0,-2 17 0 0 0,3-14-477 0 0,0 17 942 0 0,4-16-3261 0 0,6-4-4610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64 15200 0 0,'0'0'348'0'0,"3"-10"831"0"0,-4 8-1019 0 0,1 0-1 0 0,-1 0 0 0 0,1 0 0 0 0,0 0 0 0 0,-1 0 0 0 0,1 0 0 0 0,0 0 0 0 0,0 1 0 0 0,0-1 0 0 0,0 0 0 0 0,1 0 0 0 0,-1 0 0 0 0,0 0 0 0 0,1 0 0 0 0,-1 0 0 0 0,1 0 0 0 0,0 1 0 0 0,0-1 0 0 0,0 0 0 0 0,0 1 0 0 0,1-3 0 0 0,9-6 3964 0 0,-11 10-4047 0 0,0 0 0 0 0,1 0 0 0 0,-1 0 0 0 0,1 0 0 0 0,-1 0 0 0 0,0 1 0 0 0,1-1 1 0 0,-1 0-1 0 0,0 0 0 0 0,1 0 0 0 0,-1 1 0 0 0,0-1 0 0 0,1 0 0 0 0,-1 0 0 0 0,0 1 0 0 0,0-1 1 0 0,1 0-1 0 0,-1 1 0 0 0,0-1 0 0 0,0 0 0 0 0,1 1 0 0 0,-1-1 0 0 0,0 0 0 0 0,0 1 0 0 0,0-1 1 0 0,0 0-1 0 0,0 1 0 0 0,1-1 0 0 0,-1 0 0 0 0,0 1 0 0 0,0-1 0 0 0,0 1 0 0 0,0-1 0 0 0,0 1 0 0 0,2 9 107 0 0,0 1-1 0 0,-1-1 0 0 0,0 1 0 0 0,-1-1 1 0 0,-1 17-1 0 0,-10 52 84 0 0,7-52-176 0 0,-28 107 36 0 0,16-70 130 0 0,-58 216-944 0 0,66-255 1106 0 0,5-15-322 0 0,0 0-1 0 0,-3 13 0 0 0,6-25 10 0 0,1 0-1 0 0,-1 0 0 0 0,0 0 0 0 0,1 0 0 0 0,-1 1 0 0 0,1-1 0 0 0,0 0 0 0 0,-1 1 0 0 0,1-1 0 0 0,0 0 0 0 0,0 1 0 0 0,0-1 1 0 0,0 1-1 0 0,2-3 0 0 0,2 1-81 0 0,-1-1 0 0 0,1 1 1 0 0,0 0-1 0 0,0 1 0 0 0,0-1 0 0 0,0 1 1 0 0,0 0-1 0 0,1 0 0 0 0,-1 1 1 0 0,0-1-1 0 0,1 1 0 0 0,-1 0 0 0 0,1 1 1 0 0,5-1-1 0 0,12 1 175 0 0,0 2 1 0 0,26 3-1 0 0,-22-1-66 0 0,101 15-955 0 0,-76-10 1321 0 0,105 5 0 0 0,-155-13-510 0 0,0-1 0 0 0,1 0 0 0 0,-1 0 0 0 0,0 0 0 0 0,1-1 1 0 0,-1 1-1 0 0,0 0 0 0 0,0-1 0 0 0,1 0 0 0 0,-1 1 0 0 0,0-1 0 0 0,0 0 0 0 0,0 0 0 0 0,0 0 0 0 0,3-2 0 0 0,-5 2 19 0 0,0 1-1 0 0,1-1 0 0 0,-1 1 0 0 0,0-1 0 0 0,0 1 0 0 0,0-1 1 0 0,1 1-1 0 0,-1-1 0 0 0,0 1 0 0 0,0-1 0 0 0,0 1 0 0 0,0-1 1 0 0,0 1-1 0 0,0-1 0 0 0,0 1 0 0 0,0-1 0 0 0,0 1 0 0 0,0-1 1 0 0,0 1-1 0 0,-1-1 0 0 0,1 1 0 0 0,0-1 0 0 0,0 1 1 0 0,-1-2-1 0 0,-5-10 46 0 0,2 7-86 0 0,-1-1 0 0 0,0 1 0 0 0,-1 0 0 0 0,1 0 0 0 0,-9-6 1 0 0,-9-8-44 0 0,13 11 76 0 0,-1 0-1 0 0,-21-12 1 0 0,-5-3 26 0 0,3 5 216 0 0,5 3-191 0 0,-17-7-317 0 0,44 21 265 0 0,1 1 119 0 0,21 1-70 0 0,1 2 0 0 0,38 8 0 0 0,19 2-140 0 0,-49-9 125 0 0,36 7 0 0 0,-60-9-19 0 0,0-1 0 0 0,0 1-1 0 0,-1 0 1 0 0,9 4 0 0 0,-12-5-9 0 0,0-1-1 0 0,0 1 1 0 0,0-1-1 0 0,0 1 1 0 0,0 0-1 0 0,0 0 1 0 0,-1-1-1 0 0,1 1 1 0 0,0 0-1 0 0,0 0 1 0 0,-1 0-1 0 0,1 0 1 0 0,0 0-1 0 0,-1 0 1 0 0,1 0-1 0 0,-1 0 1 0 0,0 0-1 0 0,1 0 1 0 0,-1 0-1 0 0,0 1 1 0 0,1-1-1 0 0,-1 0 1 0 0,0 0-1 0 0,0 2 1 0 0,-1 3 13 0 0,0-1-1 0 0,0 1 0 0 0,-1-1 1 0 0,0 1-1 0 0,0-1 1 0 0,0 0-1 0 0,-1 0 1 0 0,0 0-1 0 0,0 0 1 0 0,0-1-1 0 0,0 1 1 0 0,-5 4-1 0 0,-7 7-118 0 0,-33 25 0 0 0,6-4 484 0 0,6-5-674 0 0,-57 41 0 0 0,93-73 68 0 0,-7 6-322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4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2 21191 0 0,'-1'0'141'0'0,"-1"-1"0"0"0,0 1 0 0 0,0 0 0 0 0,1 0 0 0 0,-1 0 0 0 0,0 0 0 0 0,0 0 0 0 0,1 1 0 0 0,-1-1 0 0 0,0 0 0 0 0,1 1 0 0 0,-1-1 0 0 0,0 1 0 0 0,1 0 0 0 0,-3 1 0 0 0,-20 18-113 0 0,7-6 448 0 0,9-6 98 0 0,0-1-1 0 0,1 1 1 0 0,0 0-1 0 0,-11 18 0 0 0,13-20 4 0 0,2-1-283 0 0,0 0-1 0 0,1-1 1 0 0,0 1 0 0 0,-1 0-1 0 0,2 0 1 0 0,-1 0 0 0 0,0 1-1 0 0,0 8 1 0 0,2-14-263 0 0,0 1 1 0 0,1-1 0 0 0,-1 1-1 0 0,0-1 1 0 0,1 1-1 0 0,-1-1 1 0 0,1 1 0 0 0,-1-1-1 0 0,0 0 1 0 0,1 1-1 0 0,-1-1 1 0 0,1 0 0 0 0,-1 1-1 0 0,1-1 1 0 0,-1 0-1 0 0,1 0 1 0 0,0 1 0 0 0,-1-1-1 0 0,1 0 1 0 0,-1 0-1 0 0,1 0 1 0 0,-1 0 0 0 0,1 0-1 0 0,0 0 1 0 0,-1 0 0 0 0,1 0-1 0 0,-1 0 1 0 0,2 0-1 0 0,16 0 610 0 0,-11-2-656 0 0,-1 0 0 0 0,0 0-1 0 0,0 0 1 0 0,1 0 0 0 0,-2-1-1 0 0,1 0 1 0 0,0-1 0 0 0,7-5 0 0 0,-5 4-257 0 0,52-40-3348 0 0,-26 25-83 0 0,-17 8 1815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5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205 371 15056 0 0,'-1'-3'226'0'0,"0"-1"0"0"0,-1 1-1 0 0,1 0 1 0 0,-1 0 0 0 0,0 0 0 0 0,1 1 0 0 0,-2-1 0 0 0,1 0 0 0 0,0 1 0 0 0,0-1 0 0 0,-1 1 0 0 0,1 0 0 0 0,-1 0 0 0 0,-3-2 0 0 0,4 2-76 0 0,0 1-1 0 0,0 0 0 0 0,0 0 1 0 0,-1 0-1 0 0,1 0 0 0 0,0 0 1 0 0,0 1-1 0 0,-1-1 1 0 0,1 1-1 0 0,-1-1 0 0 0,1 1 1 0 0,0 0-1 0 0,-1 0 0 0 0,1 0 1 0 0,-1 0-1 0 0,1 1 0 0 0,0-1 1 0 0,-1 1-1 0 0,1-1 1 0 0,0 1-1 0 0,-3 1 0 0 0,1-1-43 0 0,1 0-1 0 0,-1 1 0 0 0,1 0 0 0 0,-1 0 1 0 0,1 0-1 0 0,0 0 0 0 0,-1 0 0 0 0,1 1 1 0 0,0-1-1 0 0,1 1 0 0 0,-1 0 0 0 0,0 0 1 0 0,1 0-1 0 0,-1 0 0 0 0,-2 7 0 0 0,-1 1 259 0 0,-1-1-1 0 0,-8 12 0 0 0,-12 19 813 0 0,26-38-1045 0 0,-1 1 0 0 0,0 0 0 0 0,1 0 0 0 0,-1-1 0 0 0,1 1 0 0 0,0 0 0 0 0,0 1 0 0 0,1-1 0 0 0,-1 5 0 0 0,1-8-95 0 0,0 1 1 0 0,0-1-1 0 0,0 0 0 0 0,0 1 0 0 0,1-1 0 0 0,-1 1 1 0 0,0-1-1 0 0,1 1 0 0 0,-1-1 0 0 0,1 1 0 0 0,-1-1 1 0 0,1 0-1 0 0,0 0 0 0 0,-1 1 0 0 0,1-1 0 0 0,0 0 1 0 0,0 0-1 0 0,0 0 0 0 0,0 0 0 0 0,2 2 0 0 0,-1-2-22 0 0,0 0 0 0 0,0 0 1 0 0,0 0-1 0 0,0 0 0 0 0,0 0 0 0 0,0-1 0 0 0,0 1 0 0 0,0-1 0 0 0,1 1 0 0 0,-1-1 0 0 0,0 0 0 0 0,3 0 0 0 0,3-1-41 0 0,0 1 0 0 0,-1-1-1 0 0,1-1 1 0 0,0 0 0 0 0,-1 0-1 0 0,13-6 1 0 0,-9 3 172 0 0,0-1 0 0 0,-1 0-1 0 0,0 0 1 0 0,-1-1 0 0 0,1-1-1 0 0,-1 0 1 0 0,-1 0 0 0 0,0-1-1 0 0,0 0 1 0 0,0 0 0 0 0,-1 0-1 0 0,10-19 1 0 0,1-7-253 0 0,-2-1 0 0 0,18-58-1 0 0,-1 1 406 0 0,7-18 722 0 0,-38 101-804 0 0,-2 8-158 0 0,1 0 0 0 0,-1 0 0 0 0,1 1 0 0 0,-1-1-1 0 0,1 0 1 0 0,0 0 0 0 0,-1 0 0 0 0,3-2 0 0 0,-3 3 280 0 0,-6 12-188 0 0,-9 16-141 0 0,2 0 0 0 0,1 1 0 0 0,-16 58 0 0 0,-11 93-506 0 0,34-152 283 0 0,1-3-972 0 0,2-1-1 0 0,0 1 1 0 0,2 33 0 0 0,2-30-1596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5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202 155 4608 0 0,'0'0'1346'0'0,"1"-7"637"0"0,13-33-1479 0 0,-12 34 218 0 0,1 0 0 0 0,-1 0 0 0 0,0 0 1 0 0,0 0-1 0 0,0-1 0 0 0,-1 1 0 0 0,0 0 1 0 0,0-13-1 0 0,-1 17-428 0 0,0 0 1 0 0,-1 0-1 0 0,1 0 1 0 0,-1 0-1 0 0,1 0 0 0 0,-1 0 1 0 0,0 0-1 0 0,0 0 1 0 0,0 0-1 0 0,0 1 1 0 0,0-1-1 0 0,0 0 0 0 0,0 1 1 0 0,-1-1-1 0 0,1 1 1 0 0,0-1-1 0 0,-1 1 1 0 0,0 0-1 0 0,-1-2 0 0 0,1 3-197 0 0,1-1-1 0 0,0 1 1 0 0,0-1-1 0 0,0 1 0 0 0,-1-1 1 0 0,1 1-1 0 0,0 0 1 0 0,0 0-1 0 0,-1 0 0 0 0,1 0 1 0 0,0 0-1 0 0,-1 0 1 0 0,1 0-1 0 0,0 0 0 0 0,0 0 1 0 0,-1 1-1 0 0,1-1 1 0 0,0 0-1 0 0,0 1 0 0 0,-1-1 1 0 0,1 1-1 0 0,0 0 1 0 0,0-1-1 0 0,0 1 1 0 0,0 0-1 0 0,0 0 0 0 0,0-1 1 0 0,0 1-1 0 0,0 0 1 0 0,-1 1-1 0 0,-17 20 807 0 0,9-11-485 0 0,0 0 0 0 0,-13 10 0 0 0,11-11-260 0 0,0 0 0 0 0,0 1 0 0 0,1 1 0 0 0,0 0 0 0 0,-12 18 0 0 0,19-23-105 0 0,0 0 1 0 0,0 0-1 0 0,1 1 0 0 0,0-1 0 0 0,0 1 1 0 0,1 0-1 0 0,0 0 0 0 0,0-1 0 0 0,0 2 0 0 0,1-1 1 0 0,1 0-1 0 0,0 12 0 0 0,0-17-63 0 0,0 0 0 0 0,0-1 0 0 0,1 1 0 0 0,-1-1 0 0 0,1 1 0 0 0,0-1 0 0 0,0 0 0 0 0,0 1 0 0 0,0-1 0 0 0,0 0 0 0 0,0 1 0 0 0,1-1 0 0 0,-1 0 0 0 0,1 0 0 0 0,-1 0 0 0 0,1 0 0 0 0,0 0 0 0 0,0-1 0 0 0,0 1-1 0 0,0 0 1 0 0,0-1 0 0 0,0 0 0 0 0,0 1 0 0 0,1-1 0 0 0,-1 0 0 0 0,0 0 0 0 0,1 0 0 0 0,4 1 0 0 0,-1-1-158 0 0,0 0 0 0 0,-1-1 0 0 0,1 1 0 0 0,0-1 0 0 0,-1 0 0 0 0,1 0 0 0 0,0-1 0 0 0,-1 0 0 0 0,1 0-1 0 0,-1 0 1 0 0,1 0 0 0 0,8-4 0 0 0,11-7-6022 0 0,3-1-1967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6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194 353 19351 0 0,'-1'1'439'0'0,"-2"3"-209"0"0,0-1 0 0 0,0 0 0 0 0,0 0-1 0 0,0 0 1 0 0,-5 3 0 0 0,-10 9 55 0 0,-1 4-383 0 0,-5 6 958 0 0,-1-1 0 0 0,-30 21-1 0 0,53-44-731 0 0,0 0 0 0 0,0 0 0 0 0,0 0 0 0 0,1 0 0 0 0,-1 1 0 0 0,0-1 0 0 0,1 1 0 0 0,-1-1 0 0 0,0 1 0 0 0,1 0 0 0 0,0-1 0 0 0,-1 1 0 0 0,1 0 0 0 0,0 0 0 0 0,0 0 0 0 0,0 0 0 0 0,0 0 0 0 0,1 0 0 0 0,-2 4 0 0 0,2-5-104 0 0,0-1-1 0 0,1 1 0 0 0,-1-1 1 0 0,0 1-1 0 0,0-1 1 0 0,1 1-1 0 0,-1-1 0 0 0,0 1 1 0 0,0-1-1 0 0,1 1 0 0 0,-1-1 1 0 0,0 0-1 0 0,1 1 1 0 0,-1-1-1 0 0,1 0 0 0 0,-1 1 1 0 0,1-1-1 0 0,-1 0 1 0 0,0 1-1 0 0,1-1 0 0 0,-1 0 1 0 0,1 0-1 0 0,-1 0 1 0 0,1 1-1 0 0,-1-1 0 0 0,2 0 1 0 0,14 3 450 0 0,-15-3-460 0 0,4 0-15 0 0,-1 1 0 0 0,1-2 1 0 0,-1 1-1 0 0,0 0 0 0 0,1-1 0 0 0,-1 0 0 0 0,0 0 0 0 0,1 0 1 0 0,5-3-1 0 0,2-2 15 0 0,-1 1 0 0 0,12-8 0 0 0,-13 5 121 0 0,0 0 0 0 0,-1-1 0 0 0,0 0 0 0 0,0 0 0 0 0,12-17 0 0 0,-2 2 68 0 0,7-9 53 0 0,-21 25-187 0 0,0 0 1 0 0,1 0-1 0 0,0 1 1 0 0,1 0-1 0 0,0 0 1 0 0,0 1-1 0 0,0 0 1 0 0,10-6-1 0 0,-16 11-12 0 0,1 0 0 0 0,0 0 0 0 0,0 0 0 0 0,0 0-1 0 0,0 0 1 0 0,0 1 0 0 0,0-1 0 0 0,3 0 0 0 0,-5 1-35 0 0,1 1 1 0 0,0-1-1 0 0,-1 0 0 0 0,1 0 1 0 0,-1 0-1 0 0,1 0 0 0 0,-1 0 1 0 0,1 1-1 0 0,0-1 0 0 0,-1 0 1 0 0,1 0-1 0 0,-1 1 0 0 0,1-1 1 0 0,-1 0-1 0 0,1 1 0 0 0,-1-1 1 0 0,0 1-1 0 0,1-1 1 0 0,-1 0-1 0 0,1 1 0 0 0,-1-1 1 0 0,0 1-1 0 0,0-1 0 0 0,1 1 1 0 0,-1 0-1 0 0,0-1 0 0 0,0 1 1 0 0,1-1-1 0 0,-1 1 0 0 0,0-1 1 0 0,0 1-1 0 0,0-1 0 0 0,0 1 1 0 0,0 0-1 0 0,0-1 0 0 0,0 2 1 0 0,0 13 28 0 0,0 0 1 0 0,-1 0 0 0 0,0 1 0 0 0,-1-1-1 0 0,-1-1 1 0 0,-1 1 0 0 0,-8 23-1 0 0,-4 15-952 0 0,16-49 1092 0 0</inkml:trace>
  <inkml:trace contextRef="#ctx0" brushRef="#br0" timeOffset="1">720 0 13360 0 0,'0'0'1209'0'0,"-3"6"-970"0"0,-8 10 1792 0 0,1 0 1 0 0,1 1 0 0 0,0 1 0 0 0,1 0 0 0 0,-7 23-1 0 0,8-21-1414 0 0,-19 57 299 0 0,-15 84 1 0 0,27-100-702 0 0,3-8-639 0 0,9-46 162 0 0,2 0 0 0 0,-1 0 0 0 0,1 0-1 0 0,0 0 1 0 0,2 12 0 0 0,-2-18 85 0 0,0 0-1 0 0,0 0 1 0 0,0 0 0 0 0,0-1 0 0 0,0 1-1 0 0,1 0 1 0 0,-1 0 0 0 0,0 0 0 0 0,1 0-1 0 0,-1 0 1 0 0,0-1 0 0 0,1 1 0 0 0,-1 0 0 0 0,1 0-1 0 0,0-1 1 0 0,-1 1 0 0 0,1 0 0 0 0,-1-1-1 0 0,1 1 1 0 0,0 0 0 0 0,0-1 0 0 0,-1 1-1 0 0,1-1 1 0 0,0 1 0 0 0,0-1 0 0 0,0 0 0 0 0,0 1-1 0 0,10 0-8181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16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67 5064 0 0,'3'-2'45'0'0,"0"-1"0"0"0,0 0 0 0 0,-1 0 0 0 0,0 0 0 0 0,0 0 0 0 0,1-1 0 0 0,-2 1 1 0 0,1-1-1 0 0,0 1 0 0 0,1-7 0 0 0,-2 9-68 0 0,-1 0 1 0 0,0 0-1 0 0,16-22 19173 0 0,-13 29-18153 0 0,-3-1-698 0 0,1 1 0 0 0,-1-1-1 0 0,0 1 1 0 0,0-1 0 0 0,-1 1-1 0 0,1-1 1 0 0,-3 6 0 0 0,-11 39 1166 0 0,11-40-1147 0 0,1-5-226 0 0,-27 103 1576 0 0,26-94-1611 0 0,-22 150 33 0 0,23-141-482 0 0,1 1 0 0 0,2 39 0 0 0,1-51-2803 0 0,0-1 1 0 0,4 13-1 0 0,0-6-5844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0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229 161 6336 0 0,'0'0'570'0'0,"18"-4"2469"0"0,-16 4-2724 0 0,1-1 0 0 0,0 0 0 0 0,-1 0 1 0 0,1 0-1 0 0,-1 0 0 0 0,1-1 0 0 0,-1 1 0 0 0,1-1 0 0 0,-1 1 0 0 0,2-3 0 0 0,-2 3-243 0 0,-1 0 0 0 0,0 0-1 0 0,0 0 1 0 0,-1 0 0 0 0,1 0 0 0 0,0 0-1 0 0,0 0 1 0 0,0 0 0 0 0,-1 0-1 0 0,1 0 1 0 0,-1-1 0 0 0,1 1 0 0 0,-1 0-1 0 0,1 0 1 0 0,-1-1 0 0 0,0 1-1 0 0,1 0 1 0 0,-1-1 0 0 0,0 1-1 0 0,0 0 1 0 0,0-2 0 0 0,-10-51 3374 0 0,10 52-3278 0 0,0 0 0 0 0,0 0 0 0 0,0 0 0 0 0,0-1-1 0 0,0 1 1 0 0,1 0 0 0 0,-1 0 0 0 0,1 0 0 0 0,0-3-1 0 0,0 4 3 0 0,-1-1-1 0 0,1 0 0 0 0,-1 0 0 0 0,1 0 0 0 0,-1 0 0 0 0,0 0 0 0 0,0 0 1 0 0,0-4-1 0 0,-1 5-121 0 0,1 0 0 0 0,0 0 0 0 0,-1 0 0 0 0,1 1 0 0 0,-1-1 0 0 0,1 0 0 0 0,-1 0 0 0 0,0 1 1 0 0,1-1-1 0 0,-1 0 0 0 0,0 1 0 0 0,1-1 0 0 0,-1 0 0 0 0,0 1 0 0 0,0-1 0 0 0,0 1 0 0 0,1-1 0 0 0,-1 1 0 0 0,0 0 1 0 0,0-1-1 0 0,0 1 0 0 0,0 0 0 0 0,0-1 0 0 0,-1 1 0 0 0,-1 0-9 0 0,1-1-1 0 0,-1 1 1 0 0,0 0 0 0 0,0 0-1 0 0,1 0 1 0 0,-1 0 0 0 0,0 1-1 0 0,1-1 1 0 0,-1 1-1 0 0,0 0 1 0 0,1 0 0 0 0,-1-1-1 0 0,1 2 1 0 0,-1-1 0 0 0,1 0-1 0 0,-4 3 1 0 0,-4 2-20 0 0,0 2 0 0 0,-12 11-1 0 0,14-12 97 0 0,-9 10-1 0 0,1 1 0 0 0,0 1 1 0 0,2 1-1 0 0,-22 36 0 0 0,-6 9 71 0 0,38-61-162 0 0,1 1 0 0 0,0 1 0 0 0,0-1 0 0 0,1 0 0 0 0,0 1 0 0 0,0-1 0 0 0,0 1 0 0 0,0 0 0 0 0,-1 10 0 0 0,3-8 21 0 0,-1 1 0 0 0,1-1 0 0 0,1 1 0 0 0,0-1-1 0 0,0 1 1 0 0,3 9 0 0 0,1 3 42 0 0,-3-8 13 0 0,1-1 1 0 0,8 20 0 0 0,-9-28-85 0 0,0 1 0 0 0,1-1 1 0 0,-1 0-1 0 0,1 0 0 0 0,0-1 1 0 0,0 1-1 0 0,0 0 1 0 0,0-1-1 0 0,1 0 0 0 0,6 6 1 0 0,-4-6 1 0 0,-1 0 0 0 0,1 0 0 0 0,0 0 1 0 0,0-1-1 0 0,0 0 0 0 0,0 0 0 0 0,0-1 1 0 0,0 1-1 0 0,1-1 0 0 0,-1-1 1 0 0,0 1-1 0 0,1-1 0 0 0,-1 0 0 0 0,0-1 1 0 0,1 1-1 0 0,-1-1 0 0 0,0 0 0 0 0,0-1 1 0 0,1 0-1 0 0,7-3 0 0 0,-8 2 11 0 0,0-1 0 0 0,-1 0-1 0 0,1 0 1 0 0,-1 0 0 0 0,0-1-1 0 0,0 0 1 0 0,-1 0 0 0 0,1 0 0 0 0,-1 0-1 0 0,5-10 1 0 0,8-7 54 0 0,81-111 423 0 0,-89 119-276 0 0,-2 0 0 0 0,1-1 0 0 0,-2 0-1 0 0,7-19 1 0 0,-10 30 556 0 0,0 9-567 0 0,0 11-112 0 0,-4 28 165 0 0,2 44-97 0 0,0-76-169 0 0,0-1 0 0 0,1 1 0 0 0,1 0 0 0 0,0-1 0 0 0,6 16 0 0 0,-8-25-5 0 0,0-1-1 0 0,0 1 1 0 0,-1 0 0 0 0,1-1-1 0 0,0 1 1 0 0,0 0-1 0 0,1-1 1 0 0,-1 0 0 0 0,0 1-1 0 0,0-1 1 0 0,1 0 0 0 0,-1 1-1 0 0,3 1 1 0 0,-3-3-98 0 0,0 0 1 0 0,-1 0-1 0 0,1-1 1 0 0,-1 1 0 0 0,1 0-1 0 0,-1 0 1 0 0,1 0-1 0 0,0-1 1 0 0,-1 1-1 0 0,1 0 1 0 0,-1 0 0 0 0,1-1-1 0 0,-1 1 1 0 0,1 0-1 0 0,-1-1 1 0 0,0 1-1 0 0,1-1 1 0 0,0 0-168 0 0,13-10-2111 0 0,0-3-3845 0 0,-1-3-1925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0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5984 0 0,'-1'5'179'0'0,"-5"10"732"0"0,5-14 54 0 0,0 0-1 0 0,1 0 0 0 0,-1 1 1 0 0,1-1-1 0 0,-1 0 0 0 0,1 0 1 0 0,0 1-1 0 0,0-1 1 0 0,-1 0-1 0 0,1 1 0 0 0,0 1 1 0 0,5 15 3140 0 0,-1-11-4534 0 0,0 1 1 0 0,10 12 0 0 0,-3-4 1768 0 0,0 5-1003 0 0,-1 0 0 0 0,-1 0 0 0 0,10 39 0 0 0,-13-39-141 0 0,19 90 759 0 0,-19-79-639 0 0,1 0 1 0 0,12 34-1 0 0,-10-40 204 0 0,-9-25 28 0 0,1-9-352 0 0,1 3-83 0 0,0-1-1 0 0,0 1 1 0 0,1-1 0 0 0,5-7-1 0 0,-6 10-30 0 0,0 0 0 0 0,0 0 0 0 0,0 0 0 0 0,-1-1 0 0 0,1 1-1 0 0,-1 0 1 0 0,1-1 0 0 0,-1 0 0 0 0,0 1 0 0 0,-1-1-1 0 0,1 0 1 0 0,-1 1 0 0 0,1-1 0 0 0,-1-4 0 0 0,-4-16 181 0 0,2 15-189 0 0,1-1-1 0 0,0 1 1 0 0,1 0 0 0 0,-1 0-1 0 0,3-12 1 0 0,3-7 67 0 0,1 1 0 0 0,2 0 0 0 0,0 0 0 0 0,2 0 0 0 0,1 1 0 0 0,1 1 0 0 0,18-28 0 0 0,-27 49-256 0 0,0-1 0 0 0,0 1 1 0 0,0 0-1 0 0,1 0 0 0 0,0 0 0 0 0,0 0 1 0 0,0 1-1 0 0,0-1 0 0 0,0 1 0 0 0,7-3 0 0 0,-9 5 51 0 0,0 0-1 0 0,-1 0 0 0 0,1 0 1 0 0,0 1-1 0 0,0-1 0 0 0,0 1 0 0 0,0 0 1 0 0,0-1-1 0 0,0 1 0 0 0,0 0 0 0 0,0 0 1 0 0,0 0-1 0 0,0 0 0 0 0,-1 1 0 0 0,1-1 1 0 0,0 0-1 0 0,0 1 0 0 0,0 0 1 0 0,0-1-1 0 0,0 1 0 0 0,0 0 0 0 0,-1 0 1 0 0,1 0-1 0 0,0 0 0 0 0,-1 0 0 0 0,1 0 1 0 0,-1 0-1 0 0,1 1 0 0 0,-1-1 1 0 0,3 3-1 0 0,8 9-1488 0 0,3 2-57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50 3680 0 0,'0'0'641'0'0,"8"-15"7294"0"0,-8 13-7638 0 0,0 0 1 0 0,-1 0 0 0 0,1 0 0 0 0,0 1-1 0 0,-1-1 1 0 0,1 0 0 0 0,-1 0 0 0 0,0 1 0 0 0,1-1-1 0 0,-1 0 1 0 0,0 1 0 0 0,0-1 0 0 0,0 1-1 0 0,0-1 1 0 0,0 1 0 0 0,0-1 0 0 0,-1 1-1 0 0,1 0 1 0 0,0 0 0 0 0,-3-2 0 0 0,-9 6 1711 0 0,9-2-1843 0 0,0 0 0 0 0,0 0 0 0 0,1 1 0 0 0,-1-1 0 0 0,0 1 0 0 0,0 0 0 0 0,-5 4 0 0 0,-25 19 407 0 0,29-21-538 0 0,-7 7 30 0 0,1 0 0 0 0,0 1 0 0 0,0 0 0 0 0,1 1 0 0 0,1 0 1 0 0,0 1-1 0 0,1 0 0 0 0,1 0 0 0 0,0 0 0 0 0,-6 20 0 0 0,10-27-28 0 0,1 0-1 0 0,1 0 1 0 0,-1 0 0 0 0,1 0-1 0 0,0 0 1 0 0,1 1-1 0 0,0 12 1 0 0,1-16-31 0 0,-1-1 0 0 0,1 0 0 0 0,0 0 0 0 0,0 0-1 0 0,0 1 1 0 0,0-1 0 0 0,0 0 0 0 0,1 0 0 0 0,0 0 0 0 0,-1-1 0 0 0,1 1 0 0 0,0 0-1 0 0,0-1 1 0 0,1 1 0 0 0,-1-1 0 0 0,0 0 0 0 0,1 1 0 0 0,-1-1 0 0 0,5 2 0 0 0,-5-3 7 0 0,0 0 1 0 0,1 0 0 0 0,-1 0 0 0 0,0-1-1 0 0,1 1 1 0 0,-1-1 0 0 0,1 1 0 0 0,-1-1 0 0 0,1 0-1 0 0,-1 0 1 0 0,1 0 0 0 0,-1 0 0 0 0,1 0-1 0 0,-1-1 1 0 0,1 1 0 0 0,-1-1 0 0 0,1 0-1 0 0,2-1 1 0 0,6-2 299 0 0,0-1-1 0 0,16-10 1 0 0,-19 10-14 0 0,2-1-177 0 0,-1-1 0 0 0,0 0 1 0 0,-1 0-1 0 0,15-17 0 0 0,15-12 675 0 0,-37 34-752 0 0,1 1-1 0 0,0 0 1 0 0,0-1-1 0 0,0 1 1 0 0,1 0-1 0 0,-1 0 1 0 0,0 0-1 0 0,0 1 1 0 0,0-1-1 0 0,1 0 1 0 0,-1 1-1 0 0,0-1 1 0 0,1 1-1 0 0,-1 0 1 0 0,0 0 0 0 0,1 0-1 0 0,-1 0 1 0 0,3 1-1 0 0,-3-1-31 0 0,-1 0-1 0 0,0 1 1 0 0,1-1-1 0 0,-1 1 0 0 0,0 0 1 0 0,0-1-1 0 0,1 1 1 0 0,-1 0-1 0 0,0 0 1 0 0,0 0-1 0 0,0 0 1 0 0,0 0-1 0 0,0 0 1 0 0,0 0-1 0 0,0 0 1 0 0,0 0-1 0 0,-1 0 1 0 0,1 1-1 0 0,0-1 1 0 0,-1 0-1 0 0,1 0 1 0 0,-1 1-1 0 0,1-1 1 0 0,-1 1-1 0 0,0-1 1 0 0,1 0-1 0 0,-1 1 1 0 0,0-1-1 0 0,0 1 1 0 0,0-1-1 0 0,0 2 0 0 0,-1 8 73 0 0,0 0 0 0 0,0-1 0 0 0,-1 1 0 0 0,0-1 0 0 0,-1 1-1 0 0,-6 14 1 0 0,-32 60 231 0 0,24-51-208 0 0,-3 0-40 0 0,-42 58 0 0 0,53-80-74 0 0,1-1-61 0 0,-1-1 0 0 0,-17 17 0 0 0,22-23-576 0 0,-1 0 1 0 0,0 0-1 0 0,-1-1 1 0 0,1 1-1 0 0,-1-1 0 0 0,1 0 1 0 0,-12 4-1 0 0,6-6-8015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1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13040 0 0,'0'0'1185'0'0,"8"-7"-521"0"0,14-20 1325 0 0,7-19 3816 0 0,-30 51-5259 0 0,-10 18-288 0 0,1 0 0 0 0,2 1 0 0 0,0 0 1 0 0,-8 41-1 0 0,14-52-148 0 0,0 0 1 0 0,1 1-1 0 0,0-1 1 0 0,1 0-1 0 0,1 1 1 0 0,0-1-1 0 0,0 0 1 0 0,2 0-1 0 0,0 0 1 0 0,7 21-1 0 0,-7-28-67 0 0,0 1-1 0 0,1-1 0 0 0,0 0 1 0 0,0 0-1 0 0,0 0 0 0 0,1-1 1 0 0,0 0-1 0 0,0 0 0 0 0,1 0 1 0 0,-1 0-1 0 0,9 5 0 0 0,-11-8-10 0 0,0 0 0 0 0,0 0 0 0 0,0-1 0 0 0,1 1-1 0 0,-1 0 1 0 0,1-1 0 0 0,-1 0 0 0 0,1 0 0 0 0,0 0 0 0 0,-1 0-1 0 0,1-1 1 0 0,0 1 0 0 0,-1-1 0 0 0,1 0 0 0 0,0 0 0 0 0,0 0-1 0 0,-1-1 1 0 0,1 1 0 0 0,0-1 0 0 0,-1 0 0 0 0,1 0 0 0 0,-1 0-1 0 0,5-3 1 0 0,3-3 3 0 0,0 0-1 0 0,-1-1 0 0 0,0 0 1 0 0,-1-1-1 0 0,0 0 1 0 0,0-1-1 0 0,-1 1 1 0 0,0-2-1 0 0,0 1 1 0 0,-1-1-1 0 0,-1 0 0 0 0,6-13 1 0 0,5-18 428 0 0,-1 0 1 0 0,10-49-1 0 0,-23 83-253 0 0,0-5 176 0 0,5-14 767 0 0,-7 29-1031 0 0,-1 0 0 0 0,1 0 1 0 0,-1 0-1 0 0,1 1 1 0 0,-1-1-1 0 0,0 0 0 0 0,0 1 1 0 0,0 2-1 0 0,-1 38-353 0 0,0-14 403 0 0,1 0 0 0 0,4 31 0 0 0,-2-52-408 0 0,-1 0 1 0 0,1 0-1 0 0,0 0 1 0 0,0-1-1 0 0,1 1 1 0 0,0-1-1 0 0,0 1 1 0 0,1-1-1 0 0,0 0 0 0 0,1 0 1 0 0,-1-1-1 0 0,7 8 1 0 0,-8-11-289 0 0,0-1 1 0 0,0 1 0 0 0,0-1-1 0 0,0 0 1 0 0,0 0-1 0 0,0 0 1 0 0,1 0-1 0 0,-1 0 1 0 0,1-1 0 0 0,0 0-1 0 0,-1 0 1 0 0,1 0-1 0 0,5 1 1 0 0,7-5-1676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2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15 373 20415 0 0,'0'0'464'0'0,"-6"-3"1294"0"0,5 1-1721 0 0,-1 0 0 0 0,1-1 1 0 0,0 1-1 0 0,1-1 0 0 0,-1 1 0 0 0,0-1 1 0 0,1 1-1 0 0,-1-1 0 0 0,1 1 1 0 0,0-1-1 0 0,0 0 0 0 0,0 1 0 0 0,0-5 1 0 0,1 2 65 0 0,1-1-1 0 0,-1 1 1 0 0,1 0 0 0 0,-1-1 0 0 0,2 1 0 0 0,2-5 0 0 0,2-3 247 0 0,1 1 0 0 0,1-1 0 0 0,18-19 0 0 0,1-3 388 0 0,-22 27-519 0 0,0 0 0 0 0,0 0 1 0 0,0 1-1 0 0,1 0 0 0 0,0 1 0 0 0,13-11 0 0 0,-19 17-218 0 0,-1 0 1 0 0,1 0-1 0 0,-1-1 0 0 0,1 1 1 0 0,-1 0-1 0 0,1 0 0 0 0,-1 0 1 0 0,0 0-1 0 0,1 0 0 0 0,-1 0 1 0 0,1-1-1 0 0,-1 1 0 0 0,1 0 1 0 0,-1 0-1 0 0,1 0 0 0 0,-1 1 1 0 0,1-1-1 0 0,-1 0 0 0 0,1 0 1 0 0,-1 0-1 0 0,1 0 0 0 0,-1 0 1 0 0,1 1-1 0 0,-1-1 0 0 0,1 0 1 0 0,-1 0-1 0 0,0 1 0 0 0,1-1 1 0 0,-1 0-1 0 0,1 0 0 0 0,-1 1 1 0 0,0-1-1 0 0,1 1 0 0 0,-1-1 1 0 0,0 0-1 0 0,1 1 0 0 0,-1-1 1 0 0,0 1-1 0 0,0 0 0 0 0,7 15 18 0 0,-7-15-19 0 0,9 59 0 0 0,-6-49 0 0 0,5 24 0 0 0,-8-34 0 0 0,1 0 0 0 0,-1 0 0 0 0,0 0 0 0 0,1 0 0 0 0,-1 0 0 0 0,1-1 0 0 0,-1 1 0 0 0,1 0 0 0 0,0 0 0 0 0,-1 0 0 0 0,1 0 0 0 0,0-1 0 0 0,-1 1 0 0 0,1 0 0 0 0,0 0 0 0 0,0-1 0 0 0,0 1 0 0 0,0-1 0 0 0,0 1 0 0 0,0-1 0 0 0,0 1 0 0 0,0-1 0 0 0,0 0 0 0 0,0 1 0 0 0,1-1 0 0 0,0 0 31 0 0,-1-1 0 0 0,0 0 0 0 0,1 0 0 0 0,-1 0 0 0 0,0 0 0 0 0,0-1 0 0 0,0 1 0 0 0,0 0-1 0 0,0 0 1 0 0,0-1 0 0 0,0 1 0 0 0,0 0 0 0 0,-1-1 0 0 0,1 1 0 0 0,0-1 0 0 0,0-2 0 0 0,2-2 99 0 0,25-53 189 0 0,-16 33-114 0 0,0 1 0 0 0,1 1 0 0 0,2 0 0 0 0,19-25 0 0 0,-26 38-205 0 0,-7 9 0 0 0,0 1 0 0 0,0-1 0 0 0,0 1 0 0 0,0-1 0 0 0,0 1 0 0 0,1 0 0 0 0,-1-1 0 0 0,0 1 0 0 0,0 0 0 0 0,1 0 0 0 0,-1-1 0 0 0,1 1 0 0 0,-1 1 0 0 0,1-1 0 0 0,0 0 0 0 0,-1 0 0 0 0,3 0 0 0 0,-3 1 0 0 0,-1 0 0 0 0,1 0 0 0 0,0 0 0 0 0,0 0 0 0 0,0 1 0 0 0,-1-1 0 0 0,1 0 0 0 0,0 1 0 0 0,0-1 0 0 0,-1 0 0 0 0,1 1 0 0 0,0-1 0 0 0,-1 1 0 0 0,1-1 0 0 0,-1 1 0 0 0,1-1 0 0 0,0 1 0 0 0,-1-1 0 0 0,1 1 0 0 0,-1 0 0 0 0,1-1 0 0 0,-1 1 0 0 0,0 0 0 0 0,1-1 0 0 0,-1 1 0 0 0,1 1 0 0 0,0 0 0 0 0,1 4 0 0 0,1 0 0 0 0,-1 1 0 0 0,0-1 0 0 0,0 1 0 0 0,-1-1 0 0 0,0 1 0 0 0,0-1 0 0 0,0 1 0 0 0,-1 8 0 0 0,1 7 0 0 0,3 20-91 0 0,-3-23-223 0 0,0 0 0 0 0,2 0 0 0 0,0 0 0 0 0,10 30 0 0 0,-6-31-1593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 11600 0 0,'0'-23'1264'0'0,"4"9"3128"0"0,-4 14-4246 0 0,0 0 1 0 0,0 0-1 0 0,1-1 0 0 0,-1 1 0 0 0,0 0 1 0 0,0 0-1 0 0,0 0 0 0 0,0 0 0 0 0,1 0 1 0 0,-1 0-1 0 0,0 0 0 0 0,0 0 0 0 0,0 0 1 0 0,1 0-1 0 0,-1 0 0 0 0,0 0 1 0 0,0 0-1 0 0,0 0 0 0 0,1 0 0 0 0,-1 0 1 0 0,0 0-1 0 0,1 1 0 0 0,8 7 3758 0 0,-3 2-4941 0 0,-2 0 1126 0 0,-1-1 0 0 0,0 1 0 0 0,-1 0 0 0 0,0 1 0 0 0,2 17 0 0 0,-2-6 340 0 0,1 13 315 0 0,-2 0 0 0 0,-5 57 0 0 0,2-65-419 0 0,-24 205 230 0 0,15-149-502 0 0,5-45 12 0 0,1-4-72 0 0,-1 42 0 0 0,9-53-1017 0 0,-2-22 881 0 0,-1 0 0 0 0,0 0 0 0 0,0-1 0 0 0,1 1 0 0 0,-1 0 0 0 0,0-1 1 0 0,1 1-1 0 0,-1 0 0 0 0,1-1 0 0 0,-1 1 0 0 0,1 0 0 0 0,-1-1 0 0 0,1 1 0 0 0,0-1 0 0 0,-1 1 1 0 0,1-1-1 0 0,0 0 0 0 0,-1 1 0 0 0,1-1 0 0 0,0 1 0 0 0,-1-1 0 0 0,1 0 0 0 0,0 0 0 0 0,0 1 1 0 0,-1-1-1 0 0,1 0 0 0 0,0 0 0 0 0,1 0 0 0 0,9-1-1604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2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1 233 10592 0 0,'1'-3'7988'0'0,"5"0"-4629"0"0,11-4-3913 0 0,-3 2 1182 0 0,0-3-274 0 0,0-1 0 0 0,-1 0 0 0 0,0-1 0 0 0,-1-1 0 0 0,0 0 0 0 0,0 0 0 0 0,-2-1 0 0 0,15-20 0 0 0,-12 16-153 0 0,-7 8-116 0 0,0 1-1 0 0,8-13 1 0 0,-13 18-78 0 0,0 0 1 0 0,0 0-1 0 0,0 0 1 0 0,-1 0-1 0 0,1 0 0 0 0,0 0 1 0 0,-1 0-1 0 0,1 0 1 0 0,-1-1-1 0 0,0 1 1 0 0,0 0-1 0 0,0 0 1 0 0,0 0-1 0 0,0-1 1 0 0,0 1-1 0 0,-1-3 1 0 0,1 5-11 0 0,0-1 1 0 0,-1 0-1 0 0,1 1 1 0 0,0-1 0 0 0,0 1-1 0 0,-1-1 1 0 0,1 0 0 0 0,0 1-1 0 0,-1-1 1 0 0,1 1 0 0 0,-1-1-1 0 0,1 1 1 0 0,-1-1-1 0 0,1 1 1 0 0,-1-1 0 0 0,1 1-1 0 0,-1 0 1 0 0,1-1 0 0 0,-1 1-1 0 0,0 0 1 0 0,1-1 0 0 0,-1 1-1 0 0,1 0 1 0 0,-2-1-1 0 0,0 1 55 0 0,1 0-1 0 0,-1 0 0 0 0,1 0 0 0 0,-1 0 0 0 0,1 0 0 0 0,-1 1 0 0 0,0-1 0 0 0,1 0 0 0 0,-1 1 1 0 0,-1 0-1 0 0,-3 2 240 0 0,-1 0 1 0 0,1 0-1 0 0,-9 7 1 0 0,5-3-272 0 0,1 1-1 0 0,0 1 1 0 0,0-1 0 0 0,1 1 0 0 0,1 1 0 0 0,-1-1 0 0 0,-6 12-1 0 0,-1 6-15 0 0,-19 45-1 0 0,32-68-39 0 0,0 0-1 0 0,1 1 1 0 0,0-1-1 0 0,0 0 1 0 0,0 1 0 0 0,0-1-1 0 0,0 0 1 0 0,1 1-1 0 0,0-1 1 0 0,0 1 0 0 0,0-1-1 0 0,1 0 1 0 0,0 1-1 0 0,-1-1 1 0 0,1 0-1 0 0,1 1 1 0 0,-1-1 0 0 0,1 0-1 0 0,-1 0 1 0 0,1 0-1 0 0,1 0 1 0 0,-1 0-1 0 0,0-1 1 0 0,1 1 0 0 0,0-1-1 0 0,-1 1 1 0 0,2-1-1 0 0,-1 0 1 0 0,0 0 0 0 0,0 0-1 0 0,1-1 1 0 0,0 1-1 0 0,-1-1 1 0 0,1 0-1 0 0,0 0 1 0 0,0 0 0 0 0,6 1-1 0 0,2 0-859 0 0,0-1 0 0 0,1 0 0 0 0,0-1 0 0 0,-1 0-1 0 0,1-1 1 0 0,16-1 0 0 0,1-4-1151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3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6 257 16128 0 0,'-5'7'2627'0'0,"8"-15"1352"0"0,4-6-3467 0 0,4-9 273 0 0,0 1 1 0 0,17-23-1 0 0,-11 17-308 0 0,-4 6 53 0 0,-1 0 0 0 0,-1 0 0 0 0,12-35 0 0 0,-24 75-359 0 0,0 1-1 0 0,4 22 1 0 0,-1-28-156 0 0,2 0 0 0 0,0-1 0 0 0,5 13-1 0 0,-5-13-9 0 0,-1-7 11 0 0,-1 1 1 0 0,1-1-1 0 0,0 0 1 0 0,0 0-1 0 0,1 0 0 0 0,0 0 1 0 0,-1 0-1 0 0,2-1 0 0 0,-1 0 1 0 0,0 0-1 0 0,1 0 0 0 0,0 0 1 0 0,0-1-1 0 0,9 6 0 0 0,-11-8 1 0 0,0-1 0 0 0,0 1 1 0 0,0-1-1 0 0,0 0 0 0 0,0 0 0 0 0,0 0 0 0 0,0 0 0 0 0,0-1 0 0 0,0 1 0 0 0,-1-1 0 0 0,1 1 0 0 0,0-1 0 0 0,0 0 0 0 0,0 0 0 0 0,-1-1 0 0 0,1 1 0 0 0,0 0 0 0 0,-1-1 0 0 0,1 0 0 0 0,-1 1 0 0 0,3-4 0 0 0,5-4 50 0 0,0 0 1 0 0,0-1-1 0 0,9-14 0 0 0,-16 21-60 0 0,5-8-219 0 0,0-1 0 0 0,-1 1 0 0 0,8-20 0 0 0,-5 8-2380 0 0,-2 1-3306 0 0,0-4-2859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3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0 22895 0 0,'-6'40'1920'0'0,"3"-27"-1795"0"0,1 0 0 0 0,0 1 1 0 0,1-1-1 0 0,0 14 1 0 0,4 89 790 0 0,-2-30 628 0 0,21 160-719 0 0,-15-209-1994 0 0,21 68-1 0 0,-23-92 869 0 0,1 5-1427 0 0</inkml:trace>
  <inkml:trace contextRef="#ctx0" brushRef="#br0" timeOffset="1">1 350 21655 0 0,'0'0'3110'0'0,"6"0"-1436"0"0,27 2-1090 0 0,46 8 0 0 0,-39-4-311 0 0,99 22-2876 0 0,-70-12-1325 0 0,-38-13 2026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4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23039 0 0,'-15'5'1760'0'0,"11"-3"-1594"0"0,-1 0-1 0 0,1 1 1 0 0,0-1 0 0 0,-1 1-1 0 0,1 0 1 0 0,-7 6-1 0 0,10-8-89 0 0,1 0-1 0 0,-1 0 1 0 0,0-1 0 0 0,1 1-1 0 0,-1 0 1 0 0,0 0-1 0 0,1 0 1 0 0,-1 0-1 0 0,1 0 1 0 0,0 0-1 0 0,-1 0 1 0 0,1 0-1 0 0,0 0 1 0 0,0 0-1 0 0,-1 0 1 0 0,1 0-1 0 0,0 0 1 0 0,0 0-1 0 0,0 0 1 0 0,0 0 0 0 0,0 0-1 0 0,0 0 1 0 0,1 0-1 0 0,-1 0 1 0 0,0 0-1 0 0,0 0 1 0 0,1 0-1 0 0,-1 0 1 0 0,1 0-1 0 0,-1 0 1 0 0,1 0-1 0 0,-1-1 1 0 0,1 1-1 0 0,-1 0 1 0 0,1 0-1 0 0,0 0 1 0 0,0-1 0 0 0,-1 1-1 0 0,1 0 1 0 0,1 0-1 0 0,3 5 243 0 0,-3-4-292 0 0,-1-1 0 0 0,1 1 0 0 0,-1-1 0 0 0,1 0-1 0 0,-1 1 1 0 0,1-1 0 0 0,0 0 0 0 0,0 0 0 0 0,-1 0 0 0 0,1 0 0 0 0,0 0-1 0 0,0 0 1 0 0,3 0 0 0 0,8 4 220 0 0,-11-5-180 0 0,0 0 1 0 0,0 1-1 0 0,0-1 1 0 0,0 1-1 0 0,-1 0 1 0 0,1 0-1 0 0,0 0 1 0 0,0-1 0 0 0,-1 2-1 0 0,1-1 1 0 0,-1 0-1 0 0,1 0 1 0 0,-1 0-1 0 0,1 1 1 0 0,-1-1-1 0 0,0 1 1 0 0,1-1 0 0 0,-1 1-1 0 0,0-1 1 0 0,0 1-1 0 0,0 0 1 0 0,0 0-1 0 0,-1-1 1 0 0,1 1-1 0 0,0 2 1 0 0,0-1-74 0 0,-1 0-1 0 0,1 0 1 0 0,-1 0-1 0 0,0 0 1 0 0,0 0-1 0 0,0 0 1 0 0,0 0-1 0 0,0 0 1 0 0,-1 0-1 0 0,0 0 1 0 0,1 0-1 0 0,-1 0 1 0 0,0 0-1 0 0,0-1 1 0 0,-1 1-1 0 0,-2 5 1 0 0,-3 4-131 0 0,-1-1 0 0 0,-14 16 0 0 0,6-8-150 0 0,-8 12-1092 0 0,8-11-1277 0 0,0 0-3345 0 0,-1 5-2985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4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30 152 6912 0 0,'-5'-1'1148'0'0,"-20"6"11021"0"0,34 1-9851 0 0,1-2-2133 0 0,0 0-1 0 0,0-1 0 0 0,1 1 0 0 0,0-2 0 0 0,12 2 1 0 0,59 3 502 0 0,-34-4-213 0 0,77-1 93 0 0,-61-4-413 0 0,146 0 781 0 0,-209 2-652 0 0,-19-15 245 0 0,13 12-460 0 0,0 0 1 0 0,0 0 0 0 0,-1 0 0 0 0,0 0 0 0 0,-8-2 0 0 0,-11-5 25 0 0,-76-33 87 0 0,-1-2-47 0 0,46 8 637 0 0,55 36-326 0 0,7 1-407 0 0,1-1 0 0 0,-1 0-1 0 0,11-3 1 0 0,10-2-45 0 0,11 2 119 0 0,-1 1 0 0 0,64 3 0 0 0,-101 0-109 0 0,35 5 189 0 0,-34-4-179 0 0,1-1-1 0 0,0 1 1 0 0,0-1-1 0 0,0 1 1 0 0,-1 0-1 0 0,1 0 1 0 0,0-1-1 0 0,-1 1 1 0 0,1 0-1 0 0,-1 1 1 0 0,1-1-1 0 0,-1 0 1 0 0,1 0-1 0 0,-1 1 1 0 0,0-1 0 0 0,2 2-1 0 0,-2 0 1 0 0,0-1 1 0 0,0 0-1 0 0,1 0 0 0 0,-2 1 1 0 0,1-1-1 0 0,0 0 0 0 0,0 1 1 0 0,-1-1-1 0 0,1 1 0 0 0,-1-1 1 0 0,0 1-1 0 0,0-1 0 0 0,0 1 1 0 0,0-1-1 0 0,0 1 0 0 0,-1 3 1 0 0,0 2 12 0 0,-1-1 0 0 0,0 1 0 0 0,0-1 1 0 0,0 0-1 0 0,-1 1 0 0 0,-1-1 0 0 0,1 0 1 0 0,-1-1-1 0 0,0 1 0 0 0,0-1 0 0 0,-7 8 0 0 0,-68 59-72 0 0,0 1-2537 0 0,65-58 787 0 0,0 1-400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5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 3680 0 0,'1'0'6'0'0,"-1"1"1"0"0,0-1 0 0 0,0 0-1 0 0,0 1 1 0 0,0-1-1 0 0,0 0 1 0 0,0 1 0 0 0,1-1-1 0 0,-1 0 1 0 0,0 1-1 0 0,0-1 1 0 0,0 0 0 0 0,0 1-1 0 0,0-1 1 0 0,0 1-1 0 0,0-1 1 0 0,0 0 0 0 0,-1 1-1 0 0,1-1 1 0 0,0 0-1 0 0,0 1 1 0 0,0-1 0 0 0,0 0-1 0 0,0 1 1 0 0,-1-1-1 0 0,1 0 1 0 0,0 1 0 0 0,-9-3 1078 0 0,0-1 1239 0 0,-17 0 6845 0 0,-3 7-5184 0 0,14 0-2471 0 0,-24 9-1 0 0,24-6-980 0 0,-1 2-1 0 0,1-1 0 0 0,0 2 1 0 0,1 0-1 0 0,0 0 0 0 0,-19 21 1 0 0,23-22-321 0 0,2 1 1 0 0,-1 1 0 0 0,1-1-1 0 0,1 1 1 0 0,0 1 0 0 0,0-1-1 0 0,2 1 1 0 0,-1 0 0 0 0,-6 22-1 0 0,11-30-198 0 0,0 0 0 0 0,1 0 0 0 0,-1 1 0 0 0,1-1-1 0 0,0 0 1 0 0,0 0 0 0 0,0 0 0 0 0,0 1 0 0 0,1-1-1 0 0,-1 0 1 0 0,1 0 0 0 0,0 0 0 0 0,1 0 0 0 0,-1 0-1 0 0,1 0 1 0 0,0 0 0 0 0,0 0 0 0 0,0 0 0 0 0,0-1-1 0 0,1 1 1 0 0,-1-1 0 0 0,1 0 0 0 0,0 0 0 0 0,0 0-1 0 0,0 0 1 0 0,0 0 0 0 0,1-1 0 0 0,3 3-1 0 0,1 1-126 0 0,1-2 0 0 0,0 1 0 0 0,0-1 0 0 0,0 0 0 0 0,0-1 0 0 0,1 0 0 0 0,-1-1 0 0 0,1 0-1 0 0,-1 0 1 0 0,1-1 0 0 0,12 0 0 0 0,-6-1-349 0 0,1-2-1 0 0,-1 0 1 0 0,27-7-1 0 0,2-4-1908 0 0,0-2-3368 0 0,-42 14 5183 0 0,44-14-7135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5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68 5984 0 0,'-17'6'120'0'0,"5"-2"-14"0"0,1 0-1 0 0,0 0 1 0 0,0 2-1 0 0,-18 10 1 0 0,1 5 1404 0 0,13-8 1456 0 0,0 1 0 0 0,1 0 0 0 0,0 0-1 0 0,-23 33 1 0 0,27-32-1906 0 0,-25 38 1040 0 0,32-47-1884 0 0,0 1 0 0 0,0-1 1 0 0,0 1-1 0 0,1 0 0 0 0,0 0 0 0 0,-2 11 0 0 0,3-9 63 0 0,0-4-58 0 0,0 1 0 0 0,0-1 0 0 0,1 1 0 0 0,0-1 0 0 0,1 8 0 0 0,-1-13-200 0 0,0 1 0 0 0,0 0 1 0 0,0 0-1 0 0,0-1 0 0 0,1 1 1 0 0,-1 0-1 0 0,0 0 0 0 0,1-1 1 0 0,-1 1-1 0 0,0 0 0 0 0,1-1 1 0 0,-1 1-1 0 0,1 0 0 0 0,-1-1 1 0 0,1 1-1 0 0,0-1 0 0 0,-1 1 1 0 0,1 0-1 0 0,0-1 0 0 0,-1 0 1 0 0,1 1-1 0 0,0-1 0 0 0,-1 1 1 0 0,1-1-1 0 0,0 0 0 0 0,0 0 1 0 0,-1 1-1 0 0,1-1 0 0 0,0 0 1 0 0,0 0-1 0 0,0 0 0 0 0,-1 0 1 0 0,1 0-1 0 0,0 0 0 0 0,0 0 0 0 0,0 0 1 0 0,-1 0-1 0 0,1 0 0 0 0,0 0 1 0 0,0-1-1 0 0,-1 1 0 0 0,2-1 1 0 0,9-2 30 0 0,-1-1 0 0 0,0-1 0 0 0,0 1 1 0 0,0-2-1 0 0,-1 1 0 0 0,0-1 0 0 0,0-1 1 0 0,12-10-1 0 0,-2-1 17 0 0,-1-1 0 0 0,23-29 0 0 0,24-52-150 0 0,-32 48-709 0 0,-15 22 165 0 0,-12 19-639 0 0,0 1 0 0 0,1-1 1 0 0,0 1-1 0 0,1 1 0 0 0,0-1 0 0 0,19-15 1 0 0,-12 15-1215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5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59 140 5064 0 0,'2'9'352'0'0,"1"0"-1"0"0,6 15 1 0 0,-5-16 2080 0 0,-1 0-1 0 0,0 0 0 0 0,3 17 1 0 0,-3-8-486 0 0,-2 0 1 0 0,-1 18-1 0 0,-6 33 338 0 0,-24 65-64 0 0,29-127-1985 0 0,-2 5-10 0 0,-1 0 1 0 0,-1-1-1 0 0,1 0 0 0 0,-2 0 0 0 0,-7 11 0 0 0,5-7 1056 0 0,8-15-1252 0 0,-1 1-1 0 0,1 0 1 0 0,0 0-1 0 0,-1 0 1 0 0,1-1-1 0 0,-1 1 1 0 0,1 0-1 0 0,0-1 1 0 0,-1 1 0 0 0,1 0-1 0 0,0-1 1 0 0,-1 1-1 0 0,1 0 1 0 0,0-1-1 0 0,0 1 1 0 0,-1-1-1 0 0,1 1 1 0 0,0 0-1 0 0,0-1 1 0 0,0 1-1 0 0,0-1 1 0 0,-1 0 0 0 0,-2-12-118 0 0,3 11 129 0 0,-1-7-40 0 0,0 0-1 0 0,0 1 0 0 0,1-1 1 0 0,1 0-1 0 0,0 0 1 0 0,0 1-1 0 0,2-10 0 0 0,19-60 79 0 0,-15 59-40 0 0,1 0-1 0 0,1 1 1 0 0,1-1-1 0 0,18-25 1 0 0,56-63 343 0 0,-53 69-103 0 0,-13 19-67 0 0,1 0 1 0 0,0 2-1 0 0,1 0 0 0 0,38-24 0 0 0,-46 33-195 0 0,-9 6-15 0 0,25-16 34 0 0,-26 17-33 0 0,0 0 0 0 0,0 0 0 0 0,0 0 0 0 0,0 1 0 0 0,0-1 1 0 0,0 0-1 0 0,0 1 0 0 0,0-1 0 0 0,0 1 0 0 0,0 0 1 0 0,0 0-1 0 0,3 0 0 0 0,-5 0-2 0 0,1 0 0 0 0,-1 0 0 0 0,1 0 0 0 0,-1 0 0 0 0,1 0 0 0 0,-1 1 0 0 0,1-1 0 0 0,-1 0 0 0 0,1 0 0 0 0,-1 1 0 0 0,0-1 0 0 0,1 0 0 0 0,-1 1 0 0 0,0-1 0 0 0,1 0 0 0 0,-1 1 0 0 0,0-1 0 0 0,1 0 0 0 0,-1 1 0 0 0,0-1 0 0 0,1 1 0 0 0,-1-1 0 0 0,0 1 0 0 0,0-1 0 0 0,0 1 0 0 0,1 0 0 0 0,-1 0 0 0 0,0 1 0 0 0,0 0 0 0 0,0-1 0 0 0,0 1 0 0 0,0-1 0 0 0,0 1 0 0 0,-1-1 0 0 0,1 1 0 0 0,-1 1 0 0 0,-1 3 0 0 0,0 0 0 0 0,-1-1 0 0 0,-4 9 0 0 0,-13 17-521 0 0,-1-1 0 0 0,-2-2 0 0 0,-1 0 0 0 0,0-1 0 0 0,-47 38-1 0 0,43-44-1215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6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126 301 21191 0 0,'-16'38'1782'0'0,"-21"68"1"0"0,8-18-1045 0 0,29-88-738 0 0,-33 99 56 0 0,30-88-76 0 0,0 1-1 0 0,1-1 1 0 0,1 1-1 0 0,0-1 1 0 0,0 1 0 0 0,3 21-1 0 0,-2-29-211 0 0,1-1 1 0 0,0 1-1 0 0,-1-1 0 0 0,1 1 0 0 0,1-1 0 0 0,1 5 1 0 0,3 1-779 0 0</inkml:trace>
  <inkml:trace contextRef="#ctx0" brushRef="#br0" timeOffset="1">235 23 20503 0 0,'-13'-12'904'0'0,"6"9"192"0"0,2 1-872 0 0,0-1-224 0 0,-1 0 0 0 0,-3 3 0 0 0,1 3-864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6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1 220 10136 0 0,'0'0'918'0'0,"18"3"-384"0"0,-14-4 244 0 0,0 1 1 0 0,-1-1 0 0 0,1 0-1 0 0,-1-1 1 0 0,1 1 0 0 0,-1-1-1 0 0,1 1 1 0 0,-1-1 0 0 0,0 0 0 0 0,0 0-1 0 0,5-5 1 0 0,32-29 1287 0 0,-32 27-1839 0 0,0-1 1 0 0,0 0-1 0 0,0-1 1 0 0,5-11-1 0 0,-10 16-131 0 0,1 0-1 0 0,-2 0 0 0 0,1-1 0 0 0,-1 1 0 0 0,0-1 1 0 0,0 1-1 0 0,-1-1 0 0 0,0 0 0 0 0,1-7 0 0 0,-2 12-42 0 0,0 1 0 0 0,0 0-1 0 0,0-1 1 0 0,0 1-1 0 0,0 0 1 0 0,0-1 0 0 0,-1 1-1 0 0,1 0 1 0 0,-1-1 0 0 0,1 1-1 0 0,0 0 1 0 0,-1 0 0 0 0,0-1-1 0 0,1 1 1 0 0,-1 0-1 0 0,0 0 1 0 0,0 0 0 0 0,0 0-1 0 0,-1-1 1 0 0,2 1 32 0 0,-1 0 0 0 0,0 1 0 0 0,0-1 0 0 0,-1 1 0 0 0,1 0 0 0 0,0-1 0 0 0,0 1-1 0 0,0 0 1 0 0,0 0 0 0 0,0-1 0 0 0,0 1 0 0 0,0 0 0 0 0,0 0 0 0 0,-1 0 0 0 0,1 0 0 0 0,0 1 0 0 0,0-1 0 0 0,-2 1 0 0 0,0 0 50 0 0,0 0 0 0 0,0 0 0 0 0,-1 0 0 0 0,1 1 0 0 0,0 0 0 0 0,0 0 0 0 0,1 0 0 0 0,-1 0 0 0 0,0 0 0 0 0,0 0 0 0 0,1 1 0 0 0,0-1 0 0 0,-5 6 0 0 0,-3 9 71 0 0,0 0-1 0 0,-13 32 1 0 0,21-43-130 0 0,0 0 0 0 0,0 1 0 0 0,1-1 0 0 0,-1 0 0 0 0,2 1 0 0 0,-1-1 0 0 0,1 1 0 0 0,0-1-1 0 0,0 1 1 0 0,0-1 0 0 0,1 1 0 0 0,2 8 0 0 0,-2-12-74 0 0,0 0-1 0 0,0 0 0 0 0,0 0 0 0 0,0 0 0 0 0,1 0 0 0 0,0 0 1 0 0,-1-1-1 0 0,1 1 0 0 0,0 0 0 0 0,0-1 0 0 0,0 1 0 0 0,1-1 1 0 0,-1 0-1 0 0,1 0 0 0 0,2 2 0 0 0,-1-2-57 0 0,0 1 1 0 0,0-1-1 0 0,0-1 0 0 0,1 1 0 0 0,-1-1 1 0 0,1 0-1 0 0,-1 0 0 0 0,1 0 0 0 0,-1 0 1 0 0,6-1-1 0 0,3 0-564 0 0,-1 0 0 0 0,1-1 0 0 0,-1-1 0 0 0,1 0 0 0 0,-1-1 0 0 0,0 0 0 0 0,0-1 0 0 0,16-7 0 0 0,0 0-8558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2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2304 0 0,'5'-7'17030'0'0,"-5"7"-16941"0"0,6 9 892 0 0,3 17-890 0 0,-6 7 295 0 0,0 0 0 0 0,-2-1 0 0 0,-2 1 0 0 0,-6 48 0 0 0,2-56 3 0 0,-1 2 515 0 0,6-26-255 0 0,6-12 239 0 0,5-20-422 0 0,2 1-1 0 0,1 1 0 0 0,2 0 1 0 0,1 1-1 0 0,38-49 0 0 0,-48 68-407 0 0,0 1 0 0 0,0 0 0 0 0,0 0 0 0 0,1 1 0 0 0,0 0 0 0 0,11-6 0 0 0,-16 11-80 0 0,0 0-1 0 0,0 1 1 0 0,0-1-1 0 0,0 1 1 0 0,0 0 0 0 0,0 0-1 0 0,0 0 1 0 0,1 0-1 0 0,-1 1 1 0 0,0-1-1 0 0,1 1 1 0 0,-1 0 0 0 0,0 0-1 0 0,1 0 1 0 0,-1 0-1 0 0,1 1 1 0 0,-1-1 0 0 0,0 1-1 0 0,0 0 1 0 0,1 0-1 0 0,-1 0 1 0 0,0 0 0 0 0,5 3-1 0 0,-4-1-181 0 0,0-1-1 0 0,0 1 1 0 0,-1 0-1 0 0,1 0 1 0 0,-1 1-1 0 0,1-1 1 0 0,-1 1-1 0 0,0 0 1 0 0,0 0-1 0 0,-1 0 1 0 0,1 0-1 0 0,1 4 1 0 0,9 24-2632 0 0,-4 1-3764 0 0,-8-32 6219 0 0,4 16-6291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5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5 8752 0 0,'-12'-4'936'0'0,"8"3"-578"0"0,0 1 0 0 0,0 0 0 0 0,0 0 0 0 0,0 1 0 0 0,1-1 0 0 0,-1 1 0 0 0,0 0 0 0 0,0 0 0 0 0,0 0 0 0 0,0 1 0 0 0,1-1 0 0 0,-1 1 0 0 0,1 0 0 0 0,-1 0 0 0 0,-3 3 0 0 0,0 0 633 0 0,0 1 1 0 0,0 0 0 0 0,0 1 0 0 0,1-1 0 0 0,-8 11 0 0 0,4-4-590 0 0,1 1-1 0 0,0 1 0 0 0,1-1 0 0 0,-8 21 0 0 0,12-26-219 0 0,1 1 0 0 0,0-1 0 0 0,1 1 0 0 0,0 0 0 0 0,0 0 0 0 0,1 0 0 0 0,1 0 0 0 0,0 15 0 0 0,0-23-158 0 0,0-1 0 0 0,0 0 0 0 0,0 0-1 0 0,0 1 1 0 0,0-1 0 0 0,1 0 0 0 0,-1 0 0 0 0,0 1-1 0 0,1-1 1 0 0,-1 0 0 0 0,1 0 0 0 0,-1 0 0 0 0,1 0-1 0 0,0 0 1 0 0,-1 0 0 0 0,1 0 0 0 0,0 0 0 0 0,0 0-1 0 0,0 0 1 0 0,-1 0 0 0 0,1 0 0 0 0,0-1 0 0 0,0 1-1 0 0,0 0 1 0 0,1-1 0 0 0,-1 1 0 0 0,0 0 0 0 0,0-1-1 0 0,2 1 1 0 0,-1-1 13 0 0,0 0 0 0 0,0 0 0 0 0,0 0 1 0 0,0 0-1 0 0,0 0 0 0 0,0-1 0 0 0,0 1 0 0 0,0-1 0 0 0,0 1 0 0 0,0-1 0 0 0,0 0 0 0 0,0 0 0 0 0,0 0 0 0 0,0 0 0 0 0,-1 0 0 0 0,1 0 0 0 0,2-2 1 0 0,4-4 97 0 0,-1 0 1 0 0,0 0-1 0 0,0-1 1 0 0,-1 0-1 0 0,7-11 0 0 0,24-47 424 0 0,-3 4-36 0 0,-22 41-330 0 0,-9 15-36 0 0,1 0-1 0 0,-1 0 1 0 0,1 0 0 0 0,1 0 0 0 0,8-9-1 0 0,-13 15-151 0 0,0-1 0 0 0,1 1-1 0 0,-1 0 1 0 0,0-1 0 0 0,1 1-1 0 0,-1 0 1 0 0,0 0-1 0 0,1 0 1 0 0,-1-1 0 0 0,0 1-1 0 0,1 0 1 0 0,-1 0-1 0 0,0 0 1 0 0,1-1 0 0 0,-1 1-1 0 0,1 0 1 0 0,-1 0 0 0 0,0 0-1 0 0,1 0 1 0 0,-1 0-1 0 0,1 0 1 0 0,-1 0 0 0 0,0 0-1 0 0,1 0 1 0 0,-1 0-1 0 0,1 0 1 0 0,-1 0 0 0 0,0 1-1 0 0,1-1 1 0 0,-1 0 0 0 0,0 0-1 0 0,1 0 1 0 0,-1 0-1 0 0,1 1 1 0 0,-1-1 0 0 0,0 0-1 0 0,1 0 1 0 0,-1 1 0 0 0,0-1-1 0 0,0 0 1 0 0,1 0-1 0 0,-1 1 1 0 0,0-1 0 0 0,0 0-1 0 0,1 1 1 0 0,-1-1-1 0 0,0 0 1 0 0,0 1 0 0 0,0-1-1 0 0,0 1 1 0 0,0-1 0 0 0,1 0-1 0 0,-1 1 1 0 0,5 27 223 0 0,-4-21-207 0 0,1 10-57 0 0,-1-1 0 0 0,-1 1 0 0 0,-3 23 0 0 0,0 13-28 0 0,12 67-1232 0 0,-2-101 363 0 0,-7-19 826 0 0,0 0 0 0 0,0 1 0 0 0,1-1-1 0 0,-1 0 1 0 0,0 1 0 0 0,0-1 0 0 0,0 0 0 0 0,1 1 0 0 0,-1-1 0 0 0,0 0 0 0 0,0 1 0 0 0,1-1 0 0 0,-1 0 0 0 0,0 0 0 0 0,1 1 0 0 0,-1-1 0 0 0,0 0 0 0 0,1 0-1 0 0,-1 0 1 0 0,0 0 0 0 0,1 1 0 0 0,-1-1 0 0 0,1 0 0 0 0,-1 0 0 0 0,0 0 0 0 0,1 0 0 0 0,-1 0 0 0 0,1 0 0 0 0,-1 0 0 0 0,0 0 0 0 0,1 0 0 0 0,-1 0-1 0 0,1 0 1 0 0,-1 0 0 0 0,0 0 0 0 0,1 0 0 0 0,-1-1 0 0 0,0 1 0 0 0,1 0 0 0 0,-1 0 0 0 0,1 0 0 0 0,-1 0 0 0 0,0-1 0 0 0,0 1 0 0 0,1-1 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7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88 363 21103 0 0,'-1'1'480'0'0,"-17"22"813"0"0,12-15-1183 0 0,-1 0-1 0 0,1 0 0 0 0,0 1 1 0 0,-6 15-1 0 0,6-12 88 0 0,1 1 0 0 0,0 0 0 0 0,1 0-1 0 0,1 0 1 0 0,0 0 0 0 0,1 0 0 0 0,0 1 0 0 0,1-1-1 0 0,1 22 1 0 0,1-28-97 0 0,0-1-1 0 0,0 1 1 0 0,0 0 0 0 0,1 0-1 0 0,0-1 1 0 0,1 1 0 0 0,-1-1-1 0 0,1 0 1 0 0,1 0-1 0 0,-1 0 1 0 0,1 0 0 0 0,0 0-1 0 0,8 8 1 0 0,-10-11-53 0 0,1 0 0 0 0,1-1 0 0 0,-1 1 0 0 0,0 0 1 0 0,1-1-1 0 0,-1 0 0 0 0,1 0 0 0 0,0 0 0 0 0,0 0 0 0 0,0-1 0 0 0,-1 1 0 0 0,2-1 0 0 0,-1 0 0 0 0,0 0 1 0 0,0-1-1 0 0,0 1 0 0 0,0-1 0 0 0,0 0 0 0 0,1 0 0 0 0,-1 0 0 0 0,0-1 0 0 0,0 1 0 0 0,7-3 0 0 0,-3 1 49 0 0,0-2 0 0 0,-1 1-1 0 0,1-1 1 0 0,-1 0-1 0 0,0 0 1 0 0,0-1-1 0 0,0 0 1 0 0,-1 0 0 0 0,1-1-1 0 0,-1 0 1 0 0,0 0-1 0 0,-1 0 1 0 0,0-1-1 0 0,0 0 1 0 0,8-14 0 0 0,-2 0 112 0 0,-1-1 0 0 0,0 0 0 0 0,-2-1 1 0 0,7-30-1 0 0,-3-7 167 0 0,-3 0 1 0 0,2-76-1 0 0,-8 89-309 0 0,0 6-66 0 0,3-77 0 0 0,-8 96 0 0 0,-9 60 0 0 0,-7 112 0 0 0,16-122 0 0 0,0 6-1460 0 0,4 65 1 0 0,1-67-974 0 0,2 1 0 0 0,10 33 0 0 0,-10-46-6812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8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3 19351 0 0,'0'0'26'0'0,"0"0"-1"0"0,0 0 0 0 0,0 0 1 0 0,0 0-1 0 0,0 0 0 0 0,0 0 0 0 0,0 0 1 0 0,0-1-1 0 0,0 1 0 0 0,0 0 0 0 0,-1 0 1 0 0,1 0-1 0 0,0 0 0 0 0,0 0 1 0 0,0 0-1 0 0,0 0 0 0 0,0 0 0 0 0,0 0 1 0 0,0-1-1 0 0,0 1 0 0 0,0 0 1 0 0,0 0-1 0 0,-1 0 0 0 0,1 0 0 0 0,0 0 1 0 0,0 0-1 0 0,0 0 0 0 0,0 0 0 0 0,0 0 1 0 0,0 0-1 0 0,0 0 0 0 0,-1 0 1 0 0,1 0-1 0 0,0 0 0 0 0,0 0 0 0 0,0 0 1 0 0,0 0-1 0 0,0 0 0 0 0,0 0 1 0 0,0 0-1 0 0,-1 0 0 0 0,1 0 0 0 0,0 0 1 0 0,0 0-1 0 0,0 0 0 0 0,0 0 1 0 0,0 0-1 0 0,0 0 0 0 0,0 0 0 0 0,-1 1 1 0 0,-4 6 616 0 0,-6 17-436 0 0,10-21-224 0 0,-15 42 707 0 0,2 0-1 0 0,-12 75 1 0 0,22-102-838 0 0,0 0 0 0 0,2 0 1 0 0,0 1-1 0 0,1-1 0 0 0,2 33 1 0 0,2-36-1760 0 0,3-7-5597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9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84 118 5528 0 0,'0'-25'488'0'0,"0"13"-392"0"0,-5-1-96 0 0,2-3 0 0 0,1 4 3232 0 0,-4 3 616 0 0,0-2 127 0 0,0 4 25 0 0,1 0-3072 0 0,-3 3-608 0 0,-1 2-128 0 0,1 4-32 0 0,-3 2-640 0 0,2 3-136 0 0,3-2-24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39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14 636 19263 0 0,'0'0'439'0'0,"-3"8"1217"0"0,-2-7-1588 0 0,4 0 192 0 0,-3-15 792 0 0,3 8-810 0 0,1 1 1 0 0,1 0-1 0 0,-1 0 0 0 0,1 0 1 0 0,0 0-1 0 0,0 0 0 0 0,0 0 1 0 0,1 0-1 0 0,0 0 0 0 0,3-7 1 0 0,6-18 655 0 0,-1 8-265 0 0,-9 19-514 0 0,1 0 0 0 0,0 0 0 0 0,-1 0 0 0 0,0-1 0 0 0,0 1-1 0 0,1-4 1 0 0,6 25 9 0 0,3 27-60 0 0,-9-32-7 0 0,1-1-1 0 0,7 20 0 0 0,-8-28-51 0 0,-1-1 0 0 0,1 0 0 0 0,-1 0 0 0 0,1 0 0 0 0,0 0 0 0 0,0 0 0 0 0,0 0 0 0 0,1-1 0 0 0,-1 1 0 0 0,1-1 0 0 0,-1 0 0 0 0,1 1 0 0 0,0-1 0 0 0,3 2 0 0 0,-4-4 11 0 0,0 1-1 0 0,-1 0 1 0 0,1-1 0 0 0,0 1-1 0 0,0-1 1 0 0,0 1-1 0 0,0-1 1 0 0,0 0 0 0 0,0 0-1 0 0,-1 0 1 0 0,1 0-1 0 0,0 0 1 0 0,0 0 0 0 0,0-1-1 0 0,0 1 1 0 0,0 0-1 0 0,-1-1 1 0 0,1 0 0 0 0,0 1-1 0 0,0-1 1 0 0,-1 0 0 0 0,1 0-1 0 0,0 0 1 0 0,-1 0-1 0 0,1 0 1 0 0,-1 0 0 0 0,3-3-1 0 0,1-1 38 0 0,-1 1-1 0 0,0-1 0 0 0,0 0 1 0 0,0 0-1 0 0,-1-1 1 0 0,6-10-1 0 0,3-15 53 0 0,-1-1 0 0 0,11-52-1 0 0,-10 36-3183 0 0,1 1-4558 0 0,-4 25-496 0 0</inkml:trace>
  <inkml:trace contextRef="#ctx0" brushRef="#br0" timeOffset="1">504 1 21599 0 0,'-3'11'351'0'0,"1"1"0"0"0,1 0-1 0 0,-1 0 1 0 0,2 0-1 0 0,0 0 1 0 0,0 0-1 0 0,4 21 1 0 0,0 11 428 0 0,13 186 1740 0 0,-4-82-2023 0 0,-8-111-575 0 0,19 70-1 0 0,-19-94-180 0 0,12 24-1 0 0,-3-8-3039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0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5 136 11520 0 0,'-5'-15'11554'0'0,"17"16"-8837"0"0,21 3-2372 0 0,-9 0-199 0 0,31 0-1 0 0,-6-4-952 0 0,93-14-1 0 0,-121 11-276 0 0,-1-2 0 0 0,1 0 0 0 0,-1-2 0 0 0,0 0 1 0 0,0-1-1 0 0,36-21 0 0 0,-47 22 729 0 0,-15 8 900 0 0,-14 8 1157 0 0,11-3-1100 0 0,0 1 0 0 0,1 0-1 0 0,0 0 1 0 0,0 0 0 0 0,1 1 0 0 0,0 1 0 0 0,0-1 0 0 0,1 1 0 0 0,0 0 0 0 0,0 1 0 0 0,1-1 0 0 0,1 1 0 0 0,-1 0-1 0 0,2 0 1 0 0,-1 0 0 0 0,1 1 0 0 0,-1 12 0 0 0,4-22-566 0 0,-1-1 0 0 0,1 1 0 0 0,0-1-1 0 0,0 1 1 0 0,0 0 0 0 0,0-1 0 0 0,0 1 0 0 0,0 0 0 0 0,0 0-1 0 0,0-1 1 0 0,0 1 0 0 0,0 0 0 0 0,0-1 0 0 0,1 1-1 0 0,-1-1 1 0 0,0 1 0 0 0,0 0 0 0 0,1-1 0 0 0,-1 1 0 0 0,0-1-1 0 0,1 2 1 0 0,-1-2-3 0 0,1 0 0 0 0,-1 0 0 0 0,1 0 0 0 0,-1 0 0 0 0,1 0-1 0 0,-1 1 1 0 0,1-1 0 0 0,-1 0 0 0 0,0 0 0 0 0,1 0 0 0 0,-1 0-1 0 0,1 0 1 0 0,-1-1 0 0 0,1 1 0 0 0,-1 0 0 0 0,1 0 0 0 0,-1 0 0 0 0,0 0-1 0 0,1 0 1 0 0,-1-1 0 0 0,1 1 0 0 0,0 0 0 0 0,2-2 51 0 0,0 0 1 0 0,0 0 0 0 0,0-1-1 0 0,0 1 1 0 0,-1-1-1 0 0,4-3 1 0 0,6-10-92 0 0,-1-1 0 0 0,-1 0-1 0 0,-1 0 1 0 0,0-1 0 0 0,12-37 0 0 0,-16 37-4888 0 0,5-28 0 0 0,-7 28-4679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0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16 15200 0 0,'-2'-3'-296'0'0,"-6"-8"3857"0"0,8 11-3471 0 0,0-1 0 0 0,0 1 0 0 0,0 0 1 0 0,-1 0-1 0 0,1 0 0 0 0,0 0 0 0 0,0 0 0 0 0,0 0 0 0 0,-1 0 0 0 0,1 0 1 0 0,0 0-1 0 0,0 0 0 0 0,-1 0 0 0 0,1 0 0 0 0,0 0 0 0 0,0 0 0 0 0,0 0 1 0 0,-1 0-1 0 0,1 0 0 0 0,0 0 0 0 0,0 0 0 0 0,-1 0 0 0 0,1 0 0 0 0,0 0 1 0 0,0 0-1 0 0,0 0 0 0 0,-1 0 0 0 0,1 1 0 0 0,0-1 0 0 0,0 0 0 0 0,0 0 1 0 0,0 0-1 0 0,-1 0 0 0 0,1 0 0 0 0,0 1 0 0 0,0-1 0 0 0,0 0 0 0 0,0 0 1 0 0,0 0-1 0 0,-1 1 0 0 0,1-1 0 0 0,0 0 0 0 0,0 0 0 0 0,0 0 0 0 0,0 1 1 0 0,0-1-1 0 0,0 0 0 0 0,0 1 0 0 0,-4 9 206 0 0,1 0-1 0 0,0 1 1 0 0,1-1 0 0 0,0 1 0 0 0,-1 18 0 0 0,0 1 160 0 0,-12 169 1371 0 0,6-54-1129 0 0,-7 142-249 0 0,17-260-1116 0 0,1 0 0 0 0,7 31 0 0 0,-9-56-246 0 0,-5-11-2581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0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95 4608 0 0,'-14'-22'19914'0'0,"21"23"-19524"0"0,-1 1 1 0 0,1-1-1 0 0,0-1 1 0 0,0 1-1 0 0,0-1 0 0 0,8-1 1 0 0,-4 1-30 0 0,226-5 1913 0 0,-218 3-2493 0 0,0 0 1 0 0,0-1 0 0 0,0-1-1 0 0,24-8 1 0 0,-31 8-503 0 0,0-1 0 0 0,0 0 0 0 0,0-1 0 0 0,11-9 0 0 0,-5 1-913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1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68 10592 0 0,'-5'-14'859'0'0,"-6"-19"1157"0"0,-1 12 9287 0 0,9 27-10650 0 0,0 7-557 0 0,-11 143 860 0 0,11-110-728 0 0,-7 186 596 0 0,11-160-432 0 0,11 87 0 0 0,-11-155-375 0 0,8 51 233 0 0,-7-49-212 0 0,-1 0-1 0 0,1 0 0 0 0,0 0 0 0 0,1-1 1 0 0,-1 1-1 0 0,7 9 0 0 0,-8-13-27 0 0,0-1 1 0 0,0 0-1 0 0,0 0 0 0 0,0 0 1 0 0,0 0-1 0 0,0 0 0 0 0,0 0 1 0 0,0 0-1 0 0,0 0 0 0 0,0-1 0 0 0,0 1 1 0 0,0 0-1 0 0,1-1 0 0 0,-1 1 1 0 0,0-1-1 0 0,3 1 0 0 0,-3-1 0 0 0,0 0 0 0 0,0 0 0 0 0,0 0 0 0 0,0 0 0 0 0,0 0-1 0 0,0 0 1 0 0,0 0 0 0 0,0-1 0 0 0,0 1 0 0 0,0-1 0 0 0,-1 1 0 0 0,1 0 0 0 0,0-1-1 0 0,0 1 1 0 0,0-1 0 0 0,0 0 0 0 0,1-1 0 0 0,2-3 42 0 0,0 0 0 0 0,0 0 0 0 0,0-1 0 0 0,0 0 0 0 0,3-9-1 0 0,-3 7-3 0 0,2-3 22 0 0,45-78 416 0 0,-43 75-349 0 0,1 1-1 0 0,1 1 1 0 0,1-1 0 0 0,15-13 0 0 0,-24 24-114 0 0,0 0 0 0 0,0 1 0 0 0,-1-1-1 0 0,1 1 1 0 0,1 0 0 0 0,-1-1 0 0 0,0 1 0 0 0,0 0 0 0 0,0 0 0 0 0,1 0-1 0 0,-1 1 1 0 0,0-1 0 0 0,1 1 0 0 0,-1-1 0 0 0,1 1 0 0 0,-1 0 0 0 0,3 0-1 0 0,-3 0-12 0 0,0 0-1 0 0,-1 1 0 0 0,1-1 1 0 0,0 1-1 0 0,-1 0 0 0 0,1 0 1 0 0,-1-1-1 0 0,1 1 0 0 0,-1 0 0 0 0,1 0 1 0 0,-1 0-1 0 0,0 1 0 0 0,0-1 1 0 0,1 0-1 0 0,-1 0 0 0 0,0 1 1 0 0,0-1-1 0 0,0 1 0 0 0,0-1 0 0 0,0 1 1 0 0,-1-1-1 0 0,1 1 0 0 0,0 2 1 0 0,5 14 38 0 0,-2-1 0 0 0,0 0 0 0 0,-1 1 1 0 0,-1 0-1 0 0,0 27 0 0 0,-1-21-51 0 0,1 0 0 0 0,6 30 0 0 0,-7-49-74 0 0,1 0 0 0 0,0-1 0 0 0,0 1 0 0 0,0-1 0 0 0,0 1 0 0 0,1-1 0 0 0,-1 0 0 0 0,6 5 0 0 0,-8-8-52 0 0,1 0 0 0 0,0 0-1 0 0,0 0 1 0 0,-1 0 0 0 0,1 0 0 0 0,0 0-1 0 0,0-1 1 0 0,0 1 0 0 0,0 0-1 0 0,0-1 1 0 0,0 1 0 0 0,0 0-1 0 0,0-1 1 0 0,1 0 0 0 0,-1 1-1 0 0,0-1 1 0 0,0 0 0 0 0,0 1-1 0 0,0-1 1 0 0,1 0 0 0 0,-1 0-1 0 0,0 0 1 0 0,0 0 0 0 0,1 0-1 0 0,-1 0 1 0 0,0 0 0 0 0,0-1-1 0 0,0 1 1 0 0,0 0 0 0 0,1-1-1 0 0,-1 1 1 0 0,0-1 0 0 0,0 1 0 0 0,0-1-1 0 0,0 1 1 0 0,0-1 0 0 0,0 0-1 0 0,0 1 1 0 0,1-3 0 0 0,7-6-1665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1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16583 0 0,'1'1'91'0'0,"-1"0"-1"0"0,1 1 0 0 0,-1-1 0 0 0,1 0 0 0 0,0 1 0 0 0,-1-1 0 0 0,1 0 0 0 0,0 0 0 0 0,0 0 0 0 0,0 0 0 0 0,0 0 0 0 0,0 0 0 0 0,0 0 0 0 0,0 0 0 0 0,1 0 0 0 0,-1 0 0 0 0,2 1 0 0 0,0-1 162 0 0,0 0-1 0 0,-1 0 0 0 0,1 0 1 0 0,0-1-1 0 0,0 1 0 0 0,0-1 0 0 0,6 1 1 0 0,0-1 339 0 0,0-1 0 0 0,0 0 0 0 0,-1 0 1 0 0,1-1-1 0 0,8-3 0 0 0,-3 0-331 0 0,0-1 0 0 0,-1 0 0 0 0,0-1 0 0 0,0 0 0 0 0,-1-1 0 0 0,0-1 0 0 0,0 0 1 0 0,14-15-1 0 0,-17 15-126 0 0,0 0-1 0 0,0-1 1 0 0,-2 0 0 0 0,1 0 0 0 0,-1-1 0 0 0,0 0 0 0 0,-1-1 0 0 0,-1 1 0 0 0,9-24 0 0 0,-13 31-65 0 0,-1 1 0 0 0,1 0 0 0 0,0-1 1 0 0,-1 1-1 0 0,0-1 0 0 0,0 1 0 0 0,0-1 0 0 0,0 1 1 0 0,-1-1-1 0 0,0 1 0 0 0,1-1 0 0 0,-3-5 0 0 0,2 8-25 0 0,1 0 0 0 0,-1-1-1 0 0,0 1 1 0 0,0 0 0 0 0,1 0-1 0 0,-1 0 1 0 0,0 0 0 0 0,0-1 0 0 0,0 1-1 0 0,-1 1 1 0 0,1-1 0 0 0,0 0-1 0 0,0 0 1 0 0,0 0 0 0 0,-1 1-1 0 0,1-1 1 0 0,0 0 0 0 0,-1 1-1 0 0,1-1 1 0 0,0 1 0 0 0,-1 0 0 0 0,1-1-1 0 0,-1 1 1 0 0,1 0 0 0 0,-1 0-1 0 0,1 0 1 0 0,-1 0 0 0 0,1 0-1 0 0,0 0 1 0 0,-1 0 0 0 0,1 1-1 0 0,-3 0 1 0 0,-4 1 45 0 0,1 0 0 0 0,-1 1 1 0 0,1 1-1 0 0,-1-1 0 0 0,1 1 0 0 0,0 0 0 0 0,1 1 0 0 0,-1-1 1 0 0,1 1-1 0 0,0 1 0 0 0,0-1 0 0 0,1 1 0 0 0,-8 9 0 0 0,-2 6 67 0 0,0 0 0 0 0,-20 42 0 0 0,29-52-102 0 0,1 1 1 0 0,1-1-1 0 0,0 1 0 0 0,0-1 1 0 0,2 1-1 0 0,-1 0 0 0 0,1 1 1 0 0,1-1-1 0 0,0 0 0 0 0,1 14 0 0 0,1-17-346 0 0,0-1-1 0 0,0 1 0 0 0,1-1 0 0 0,0 0 0 0 0,1 1 0 0 0,5 11 1 0 0,-5-14-708 0 0,0 0 1 0 0,0 0 0 0 0,1-1-1 0 0,0 1 1 0 0,0-1 0 0 0,1 0-1 0 0,0 0 1 0 0,9 8 0 0 0,14 6-8070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2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45 120 4144 0 0,'0'0'191'0'0,"0"8"26"0"0,-3 55 11620 0 0,-6 176-5707 0 0,-7-98-3591 0 0,8-86 11 0 0,5-63-2071 0 0,1-2-395 0 0,0 1-1 0 0,1-1 0 0 0,1 0 1 0 0,0 0-1 0 0,0 1 1 0 0,2-14-1 0 0,0-1-4 0 0,0-6-24 0 0,2-1 0 0 0,1 1 0 0 0,1 0 1 0 0,1 0-1 0 0,2 0 0 0 0,1 1 0 0 0,1 1 0 0 0,2 0 1 0 0,30-51-1 0 0,-29 61 51 0 0,1 0 1 0 0,0 1-1 0 0,1 0 1 0 0,1 2-1 0 0,0 0 1 0 0,27-18-1 0 0,-37 29-64 0 0,0-1-1 0 0,0 1 1 0 0,0 0 0 0 0,0 1-1 0 0,1 0 1 0 0,0 0 0 0 0,0 1-1 0 0,0 0 1 0 0,13-2 0 0 0,-18 4-26 0 0,0-1 0 0 0,1 1 1 0 0,-1 0-1 0 0,0 0 0 0 0,1 1 1 0 0,-1-1-1 0 0,0 1 1 0 0,1-1-1 0 0,-1 1 0 0 0,0 0 1 0 0,0 1-1 0 0,0-1 0 0 0,0 0 1 0 0,0 1-1 0 0,0 0 1 0 0,0-1-1 0 0,0 1 0 0 0,-1 0 1 0 0,1 1-1 0 0,-1-1 0 0 0,1 0 1 0 0,-1 1-1 0 0,0-1 1 0 0,0 1-1 0 0,0 0 0 0 0,2 3 1 0 0,-2-1 34 0 0,1 0-1 0 0,-1 0 1 0 0,-1 0 0 0 0,1 0 0 0 0,-1 1 0 0 0,0-1-1 0 0,0 0 1 0 0,0 1 0 0 0,-1-1 0 0 0,0 1 0 0 0,0-1 0 0 0,0 1-1 0 0,-2 6 1 0 0,0 0-37 0 0,-1-1 0 0 0,0 0 0 0 0,-1 0 1 0 0,0 0-1 0 0,-8 13 0 0 0,8-16 3 0 0,-1 0 1 0 0,0-1-1 0 0,-1 0 1 0 0,0 0-1 0 0,0 0 1 0 0,0-1-1 0 0,-1 0 1 0 0,0 0-1 0 0,0-1 1 0 0,0 0-1 0 0,-1 0 1 0 0,0 0-1 0 0,0-1 1 0 0,-13 5-1 0 0,5-3-249 0 0,-1-1 1 0 0,0-1-1 0 0,0 0 0 0 0,0-1 0 0 0,0-1 1 0 0,-28 0-1 0 0,40-2 4 0 0,0 1-201 0 0,0-1 0 0 0,0 0 0 0 0,0-1 0 0 0,0 1 1 0 0,1-1-1 0 0,-1 0 0 0 0,0 0 0 0 0,0 0 1 0 0,-5-3-1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16583 0 0,'0'0'1276'0'0,"-3"5"-730"0"0,0 0-36 0 0,0 1 1 0 0,1 0-1 0 0,0 0 1 0 0,0 0-1 0 0,1 1 1 0 0,-2 9-1 0 0,-1 42 2148 0 0,4-46-2545 0 0,1 225 3268 0 0,3-173-2997 0 0,23 108 1 0 0,-23-153-323 0 0,12 29 0 0 0,-13-40-194 0 0,1 0 1 0 0,0 0 0 0 0,0 0-1 0 0,1-1 1 0 0,0 0 0 0 0,6 7-1 0 0,-5-9-1804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21855 0 0,'-8'1'761'0'0,"-2"-1"-503"0"0,1 1 1 0 0,1 0 0 0 0,-1 1 0 0 0,0 0-1 0 0,0 0 1 0 0,0 1 0 0 0,1 0 0 0 0,-9 5 0 0 0,4-1 99 0 0,1 1 1 0 0,0 0 0 0 0,1 1 0 0 0,0 0 0 0 0,0 1 0 0 0,-15 18-1 0 0,17-16-171 0 0,0 1-1 0 0,1 0 0 0 0,1 0 0 0 0,-12 27 0 0 0,17-32-94 0 0,-1-1 1 0 0,1 0-1 0 0,0 1 1 0 0,1 0-1 0 0,0-1 1 0 0,0 1-1 0 0,1 0 1 0 0,0 0-1 0 0,0-1 1 0 0,1 1-1 0 0,1 11 0 0 0,0-15-131 0 0,-1 0 0 0 0,0 0 0 0 0,1 1 0 0 0,0-1 0 0 0,0 0 0 0 0,0 0 0 0 0,0-1 0 0 0,1 1 0 0 0,0 0 0 0 0,-1-1 0 0 0,1 1 0 0 0,1-1 0 0 0,3 4 0 0 0,-5-6 44 0 0,0 1 0 0 0,0-1 1 0 0,1 0-1 0 0,-1 0 1 0 0,0 0-1 0 0,0 0 0 0 0,1 0 1 0 0,-1 0-1 0 0,0 0 1 0 0,1-1-1 0 0,-1 1 0 0 0,1-1 1 0 0,-1 0-1 0 0,1 0 0 0 0,-1 0 1 0 0,1 0-1 0 0,-1 0 1 0 0,0 0-1 0 0,1-1 0 0 0,-1 1 1 0 0,1-1-1 0 0,-1 0 1 0 0,0 0-1 0 0,1 1 0 0 0,-1-1 1 0 0,2-2-1 0 0,4-1 39 0 0,-1-1 1 0 0,-1 0-1 0 0,1-1 0 0 0,0 1 1 0 0,9-12-1 0 0,25-36 158 0 0,-6 7-130 0 0,-26 34 18 0 0,-7 9 75 0 0,-1 1 1 0 0,1-1-1 0 0,0 1 1 0 0,0 0 0 0 0,0 0-1 0 0,0 0 1 0 0,0 0-1 0 0,1 0 1 0 0,-1 0-1 0 0,5-2 1 0 0,-7 4-160 0 0,1 0-1 0 0,-1 0 1 0 0,1 0 0 0 0,-1 0 0 0 0,1 1 0 0 0,0-1 0 0 0,-1 0 0 0 0,1 0 0 0 0,-1 0-1 0 0,1 0 1 0 0,-1 1 0 0 0,1-1 0 0 0,-1 0 0 0 0,1 1 0 0 0,-1-1 0 0 0,1 0 0 0 0,-1 1-1 0 0,0-1 1 0 0,1 0 0 0 0,-1 1 0 0 0,0-1 0 0 0,1 1 0 0 0,-1-1 0 0 0,0 1 0 0 0,1-1-1 0 0,-1 1 1 0 0,8 13 1 0 0,-6-7-7 0 0,-1-1 0 0 0,0 1 0 0 0,0 0 0 0 0,0-1 0 0 0,-1 1 0 0 0,0 0 0 0 0,-1 0 0 0 0,-1 12 0 0 0,-1 16 0 0 0,0-11 0 0 0,2-21 0 0 0,0 0 0 0 0,0 0 0 0 0,1 0 0 0 0,0 0 0 0 0,0 0 0 0 0,-1 0 0 0 0,2 0 0 0 0,-1 6 0 0 0,1-4-144 0 0,12-23-2745 0 0,-6 0 897 0 0,-6 14 1371 0 0,1 0-1 0 0,-1 0 0 0 0,1 0 1 0 0,4-6-1 0 0,9-11-2593 0 0,-1-1-4468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2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13560 0 0,'7'-12'1448'0'0,"-7"12"-1379"0"0,0 0 1 0 0,1 0 0 0 0,-1-1 0 0 0,0 1-1 0 0,0 0 1 0 0,0-1 0 0 0,1 1-1 0 0,-1 0 1 0 0,0 0 0 0 0,0 0 0 0 0,1-1-1 0 0,-1 1 1 0 0,0 0 0 0 0,0 0 0 0 0,1 0-1 0 0,-1 0 1 0 0,0-1 0 0 0,1 1 0 0 0,-1 0-1 0 0,0 0 1 0 0,0 0 0 0 0,1 0 0 0 0,-1 0-1 0 0,0 0 1 0 0,1 0 0 0 0,-1 0 0 0 0,0 0-1 0 0,1 0 1 0 0,-1 0 0 0 0,0 0-1 0 0,1 0 1 0 0,-1 0 0 0 0,0 0 0 0 0,1 0-1 0 0,-1 1 1 0 0,0-1 0 0 0,0 0 0 0 0,1 0-1 0 0,-1 0 1 0 0,0 0 0 0 0,1 1 0 0 0,-1-1-1 0 0,0 0 1 0 0,0 0 0 0 0,0 0 0 0 0,1 1-1 0 0,-1-1 1 0 0,7 14 2737 0 0,-6-12-2788 0 0,4 9 830 0 0,-1 0 0 0 0,-1 0 0 0 0,0 1 1 0 0,4 20-1 0 0,-1 50 1291 0 0,-2-27-1329 0 0,-2-2-156 0 0,-2-40-449 0 0,0 0 1 0 0,1-1-1 0 0,0 1 1 0 0,1 0 0 0 0,1-1-1 0 0,5 19 1 0 0,-7-30-103 0 0,7-11 336 0 0,18-87 444 0 0,-19 65-674 0 0,14-39 0 0 0,-14 52-135 0 0,-2 5-30 0 0,0 1 0 0 0,0 0-1 0 0,2 0 1 0 0,-1 0 0 0 0,12-14 0 0 0,-3 7-89 0 0,-6 8-117 0 0,0 0 1 0 0,13-13-1 0 0,-18 22 132 0 0,-1 0 1 0 0,1 0-1 0 0,0 0 0 0 0,0 1 0 0 0,0-1 0 0 0,0 1 0 0 0,0 0 0 0 0,0 0 1 0 0,1 1-1 0 0,-1-1 0 0 0,7-1 0 0 0,-8 3-149 0 0,1 0-1 0 0,0 0 1 0 0,-1 1-1 0 0,1-1 1 0 0,-1 1 0 0 0,1 0-1 0 0,0 0 1 0 0,-1 0-1 0 0,1 0 1 0 0,-1 1-1 0 0,0-1 1 0 0,4 3 0 0 0,7 2-2157 0 0,-1 0-7563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3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33 2304 0 0,'12'-10'679'0'0,"-10"8"194"0"0,2-1 1317 0 0,0 0 0 0 0,0 0 0 0 0,0 0 0 0 0,0 0 0 0 0,8-3 5315 0 0,-27 7-5346 0 0,6 2-1877 0 0,1 0 0 0 0,-1 1 0 0 0,1 0 0 0 0,0 1 0 0 0,0-1 0 0 0,0 1 0 0 0,0 1 0 0 0,1 0 0 0 0,-10 10 0 0 0,4-3-174 0 0,1 1 0 0 0,0 0 1 0 0,-17 29-1 0 0,13-16 71 0 0,-22 53 0 0 0,33-67-88 0 0,0 0 0 0 0,1 1 0 0 0,1-1 0 0 0,0 1 1 0 0,1 0-1 0 0,-1 20 0 0 0,3-33-81 0 0,0 1 0 0 0,0-1-1 0 0,0 1 1 0 0,0-1 0 0 0,0 1-1 0 0,0 0 1 0 0,0-1 0 0 0,1 1-1 0 0,-1-1 1 0 0,0 1 0 0 0,1-1 0 0 0,0 1-1 0 0,-1-1 1 0 0,1 1 0 0 0,0-1-1 0 0,-1 0 1 0 0,1 1 0 0 0,0-1-1 0 0,0 0 1 0 0,0 0 0 0 0,0 0 0 0 0,1 0-1 0 0,-1 1 1 0 0,0-2 0 0 0,0 1-1 0 0,1 0 1 0 0,-1 0 0 0 0,0 0-1 0 0,1 0 1 0 0,2 0 0 0 0,-2-1-3 0 0,1 1 1 0 0,0-1 0 0 0,0 0-1 0 0,-1 0 1 0 0,1-1-1 0 0,0 1 1 0 0,0 0-1 0 0,-1-1 1 0 0,1 0 0 0 0,0 0-1 0 0,-1 0 1 0 0,1 0-1 0 0,-1 0 1 0 0,1 0-1 0 0,-1 0 1 0 0,4-4-1 0 0,3-1 24 0 0,0-2 0 0 0,0 1 0 0 0,-1-1 0 0 0,0 0 0 0 0,0-1 0 0 0,6-9 0 0 0,34-62 99 0 0,-40 64-105 0 0,17-29 307 0 0,47-69 0 0 0,-57 92 235 0 0,-15 21-276 0 0,-3 22-86 0 0,-4 15-86 0 0,2 1-1 0 0,-2 56 0 0 0,7-71-1018 0 0,1 1-1 0 0,2-1 1 0 0,4 22-1 0 0,-1-20-6033 0 0,4-3-2140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3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6 361 17279 0 0,'0'0'1566'0'0,"-6"2"2831"0"0,12-15-2886 0 0,9-23-376 0 0,57-121 1128 0 0,-59 133-2031 0 0,1 0 0 0 0,1 1 0 0 0,1 1 0 0 0,22-24 0 0 0,-32 40-158 0 0,4-6 55 0 0,-4 18-76 0 0,-3 0-49 0 0,-1 0 0 0 0,0 1 0 0 0,-1 0 0 0 0,3 12-1 0 0,-2-4 31 0 0,0 2-30 0 0,-1 0-1 0 0,-1-1 0 0 0,-2 30 0 0 0,-1 7-5 0 0,0 27 2 0 0,3-80 0 0 0,0 1 0 0 0,0 0 0 0 0,0-1 0 0 0,0 1 0 0 0,0-1 0 0 0,0 1 0 0 0,0 0 0 0 0,1-1 0 0 0,-1 1 0 0 0,0-1 0 0 0,0 1 0 0 0,0 0 0 0 0,1-1 0 0 0,-1 1 0 0 0,0-1 0 0 0,1 1 0 0 0,-1-1 0 0 0,0 1 0 0 0,1-1 0 0 0,-1 1 0 0 0,1 0 0 0 0,0-1 2 0 0,-1 1 0 0 0,1-1 0 0 0,-1 0 0 0 0,1 1 0 0 0,-1-1 0 0 0,1 0 0 0 0,-1 1 0 0 0,1-1 1 0 0,-1 0-1 0 0,1 0 0 0 0,0 1 0 0 0,-1-1 0 0 0,1 0 0 0 0,-1 0 0 0 0,1 0 0 0 0,0 0 0 0 0,-1 0 0 0 0,1 0 0 0 0,-1 0 0 0 0,1 0 0 0 0,0 0 0 0 0,-1 0 0 0 0,1 0 0 0 0,-1 0 0 0 0,1 0 0 0 0,0-1 0 0 0,-1 1 0 0 0,1 0 1 0 0,-1 0-1 0 0,1-1 0 0 0,-1 1 0 0 0,1 0 0 0 0,-1-1 0 0 0,1 1 0 0 0,-1-1 0 0 0,1 1 0 0 0,-1 0 0 0 0,1-1 0 0 0,0 0 11 0 0,4-3 18 0 0,0 0-1 0 0,-1 1 0 0 0,1-1 0 0 0,-1-1 0 0 0,0 1 1 0 0,5-8-1 0 0,20-34 155 0 0,-15 22-115 0 0,5-6 1 0 0,-4 4 262 0 0,1 1-1 0 0,35-40 1 0 0,-50 64-328 0 0,0 0 0 0 0,0 0 1 0 0,0 0-1 0 0,0 0 0 0 0,0 0 0 0 0,0 0 0 0 0,0 0 0 0 0,1 0 0 0 0,-1 0 0 0 0,0 1 0 0 0,0-1 0 0 0,1 1 0 0 0,-1-1 0 0 0,0 1 0 0 0,1-1 0 0 0,-1 1 0 0 0,1 0 0 0 0,1-1 0 0 0,-3 1 2 0 0,1 1 0 0 0,0-1 0 0 0,0 0 0 0 0,0 1-1 0 0,0-1 1 0 0,0 0 0 0 0,-1 1 0 0 0,1-1 0 0 0,0 1 0 0 0,0-1-1 0 0,-1 1 1 0 0,1-1 0 0 0,0 1 0 0 0,-1 0 0 0 0,1-1 0 0 0,0 1-1 0 0,-1 0 1 0 0,1 0 0 0 0,-1-1 0 0 0,1 3 0 0 0,2 3 19 0 0,-1 0 1 0 0,0 0 0 0 0,0 0 0 0 0,0 0 0 0 0,-1 1-1 0 0,1 6 1 0 0,1 30-1 0 0,-3 45 1 0 0,-1-39-16 0 0,1-48-12 0 0,2 49-1888 0 0,-1-46 1600 0 0,0 1 0 0 0,-1 0 0 0 0,1-1 1 0 0,1 1-1 0 0,-1-1 0 0 0,1 1 0 0 0,0-1 1 0 0,3 6-1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4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0 224 5064 0 0,'3'1'15495'0'0,"8"0"-14235"0"0,-4-1-1022 0 0,0-1 0 0 0,0 0 1 0 0,0-1-1 0 0,-1 0 0 0 0,1 0 0 0 0,0 0 0 0 0,-1-1 0 0 0,1 0 0 0 0,-1 0 0 0 0,0-1 0 0 0,0 1 0 0 0,0-1 0 0 0,0-1 0 0 0,-1 1 0 0 0,9-10 0 0 0,3-4 109 0 0,0-2-1 0 0,27-42 0 0 0,-41 58-295 0 0,1-1-1 0 0,-1 0 0 0 0,0 0 1 0 0,-1 0-1 0 0,1 0 0 0 0,-1 0 1 0 0,0-1-1 0 0,-1 1 0 0 0,1-1 0 0 0,-1 1 1 0 0,1-10-1 0 0,-2 13 130 0 0,-11 3 1352 0 0,10 0-1484 0 0,-1-1-1 0 0,1 1 1 0 0,-1 0-1 0 0,1 0 1 0 0,-1 0-1 0 0,1-1 1 0 0,0 2-1 0 0,-1-1 1 0 0,1 0-1 0 0,0 0 1 0 0,0 0 0 0 0,0 1-1 0 0,0-1 1 0 0,0 0-1 0 0,0 1 1 0 0,-1 1-1 0 0,-12 29-83 0 0,11-24 124 0 0,-7 18 94 0 0,1 1-1 0 0,1-1 1 0 0,1 1-1 0 0,-4 42 1 0 0,11-60-157 0 0,0 0 1 0 0,0 0-1 0 0,3 16 1 0 0,-2-20-27 0 0,0-1 1 0 0,0 1-1 0 0,1-1 0 0 0,-1 1 1 0 0,1-1-1 0 0,0 0 1 0 0,0 0-1 0 0,1 0 1 0 0,2 5-1 0 0,-3-8-42 0 0,-1 0 1 0 0,0 1-1 0 0,1-1 0 0 0,-1 0 0 0 0,1 0 1 0 0,-1 0-1 0 0,1 0 0 0 0,0 0 0 0 0,-1-1 1 0 0,1 1-1 0 0,0 0 0 0 0,0-1 0 0 0,-1 1 1 0 0,1-1-1 0 0,0 0 0 0 0,0 1 0 0 0,0-1 1 0 0,0 0-1 0 0,-1 0 0 0 0,1 0 0 0 0,0-1 1 0 0,0 1-1 0 0,0 0 0 0 0,0-1 0 0 0,-1 1 1 0 0,1-1-1 0 0,0 1 0 0 0,0-1 1 0 0,-1 0-1 0 0,4-2 0 0 0,4-2-513 0 0,0 0 0 0 0,-1-1 0 0 0,1-1 0 0 0,6-6 0 0 0,-15 12 556 0 0,13-11-1648 0 0,-1 0 1 0 0,12-17 0 0 0,-23 28 1581 0 0,42-54-3593 0 0,-6 5-3352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4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1 11520 0 0,'-1'1'11020'0'0,"0"8"-5440"0"0,-8 61-4189 0 0,-6 91-405 0 0,-7 138 236 0 0,23-244-1272 0 0,4 26-175 0 0,3-24-2653 0 0,-7-52 1314 0 0</inkml:trace>
  <inkml:trace contextRef="#ctx0" brushRef="#br0" timeOffset="1">0 323 24879 0 0,'0'0'2255'0'0,"12"-9"-1230"0"0,-8 7-915 0 0,0 0 0 0 0,-1-1 1 0 0,1 2-1 0 0,0-1 0 0 0,0 0 0 0 0,0 1 0 0 0,0 0 0 0 0,1 0 1 0 0,-1 0-1 0 0,0 0 0 0 0,7 1 0 0 0,7 0 41 0 0,26 3-1 0 0,-28-2-138 0 0,3 1-482 0 0,1 1 0 0 0,22 7 0 0 0,10 7-4165 0 0,-39-11 2733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5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0 198 6912 0 0,'1'0'227'0'0,"0"1"0"0"0,-1-1 0 0 0,1 0 0 0 0,-1 0 0 0 0,1 1-1 0 0,0-1 1 0 0,-1 0 0 0 0,1 0 0 0 0,0 1 0 0 0,-1-1 0 0 0,1 0 0 0 0,0 0 0 0 0,0 0 0 0 0,-1 0 0 0 0,1 0 0 0 0,0 0 0 0 0,-1 0 0 0 0,1 0 0 0 0,0-1 0 0 0,1 1 0 0 0,16-7 6312 0 0,-12 5-5159 0 0,9-4-739 0 0,-1-1 1 0 0,0 0-1 0 0,24-17 1 0 0,-25 15-435 0 0,0-1 1 0 0,-1-1-1 0 0,-1 0 1 0 0,0-1-1 0 0,0 0 1 0 0,14-23-1 0 0,-24 34-177 0 0,0 1-1 0 0,-1-1 1 0 0,1 0-1 0 0,0 0 1 0 0,-1 0-1 0 0,1-1 1 0 0,-1 1-1 0 0,1 0 1 0 0,-1 0-1 0 0,0 0 1 0 0,1 0 0 0 0,-1 0-1 0 0,0 0 1 0 0,0-1-1 0 0,0 1 1 0 0,0 0-1 0 0,0 0 1 0 0,0 0-1 0 0,0-1 1 0 0,0 1-1 0 0,-1 0 1 0 0,1 0-1 0 0,0 0 1 0 0,-1 0-1 0 0,1 0 1 0 0,0-1-1 0 0,-1 1 1 0 0,0 0-1 0 0,1 0 1 0 0,-1 0-1 0 0,0 0 1 0 0,0-1-1 0 0,-1 1 63 0 0,0 0 0 0 0,1 0 0 0 0,-1 0 0 0 0,0 0 0 0 0,1 0 0 0 0,-1 1 0 0 0,0-1 0 0 0,0 0-1 0 0,0 1 1 0 0,0-1 0 0 0,0 1 0 0 0,0 0 0 0 0,0 0 0 0 0,0 0 0 0 0,0 0 0 0 0,0 0 0 0 0,0 0-1 0 0,1 0 1 0 0,-4 1 0 0 0,0 1 16 0 0,-1 0 0 0 0,1 0 0 0 0,0 0 0 0 0,0 0 0 0 0,0 1 0 0 0,0 0 0 0 0,1 0 0 0 0,-1 0 0 0 0,1 1 0 0 0,-1 0-1 0 0,1 0 1 0 0,0 0 0 0 0,1 0 0 0 0,-1 0 0 0 0,-4 8 0 0 0,0 2 196 0 0,0 0-1 0 0,0 0 0 0 0,1 1 1 0 0,-5 18-1 0 0,10-27-299 0 0,0 0 0 0 0,1 0 0 0 0,-1 0-1 0 0,2 0 1 0 0,-1 0 0 0 0,0 0 0 0 0,1 0 0 0 0,0 0-1 0 0,1 0 1 0 0,-1 1 0 0 0,1-1 0 0 0,3 8 0 0 0,-3-9-7 0 0,1-1 0 0 0,0 1 0 0 0,0-1 0 0 0,0 0 1 0 0,1 0-1 0 0,-1 0 0 0 0,1 0 0 0 0,0 0 0 0 0,0-1 0 0 0,1 1 0 0 0,-1-1 1 0 0,1 0-1 0 0,-1 0 0 0 0,1 0 0 0 0,0-1 0 0 0,7 4 0 0 0,-4-2-373 0 0,1 0 0 0 0,0-1 0 0 0,0 0 0 0 0,0-1 0 0 0,0 1 0 0 0,0-2 0 0 0,0 1 0 0 0,1-1 0 0 0,-1 0-1 0 0,1-1 1 0 0,15-1 0 0 0,-4-3-1344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5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3 12440 0 0,'-5'-3'13402'0'0,"8"57"-12021"0"0,-3-52-1364 0 0,-6 235 1882 0 0,1-162-1354 0 0,7-52-423 0 0,-2-23 320 0 0,1-1-291 0 0,49-83 931 0 0,-5 11-572 0 0,-27 39-355 0 0,0 2 0 0 0,2 0 1 0 0,1 2-1 0 0,31-34 0 0 0,-48 60-150 0 0,0 0 0 0 0,1 0 0 0 0,8-6-1 0 0,-12 9-7 0 0,-1 1-1 0 0,1-1 1 0 0,0 0-1 0 0,1 1 0 0 0,-1-1 1 0 0,0 1-1 0 0,0-1 1 0 0,0 1-1 0 0,0 0 1 0 0,0-1-1 0 0,0 1 0 0 0,1 0 1 0 0,-1 0-1 0 0,0 0 1 0 0,0 0-1 0 0,0 0 0 0 0,0 0 1 0 0,1 0-1 0 0,-1 0 1 0 0,0 0-1 0 0,0 1 1 0 0,0-1-1 0 0,0 0 0 0 0,1 1 1 0 0,-1-1-1 0 0,1 1 1 0 0,9 8-1376 0 0,17 19 0 0 0,-3 0-3898 0 0,-17-16-3834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5:46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0 26719 0 0,'0'0'612'0'0,"-12"2"1461"0"0,8-1-1976 0 0,-1 0-1 0 0,1 0 0 0 0,0 1 1 0 0,0 0-1 0 0,0-1 0 0 0,0 1 1 0 0,-5 4-1 0 0,7-5 40 0 0,1 0-82 0 0,0 0 1 0 0,0 0-1 0 0,0-1 0 0 0,1 1 1 0 0,-1 0-1 0 0,0 0 0 0 0,1 0 1 0 0,-1 0-1 0 0,1 0 0 0 0,-1 0 1 0 0,1 0-1 0 0,-1 0 0 0 0,1 0 1 0 0,0 0-1 0 0,0 0 0 0 0,-1 0 1 0 0,1 0-1 0 0,0 0 0 0 0,0 1 1 0 0,0-1-1 0 0,0 0 0 0 0,0 1 1 0 0,1 1-42 0 0,-1 0 1 0 0,0-1 0 0 0,1 1 0 0 0,-1 0 0 0 0,1-1-1 0 0,0 1 1 0 0,1 2 0 0 0,5 6-14 0 0,0 0 0 0 0,0 0 0 0 0,1-1 0 0 0,0 0 0 0 0,17 15 0 0 0,-23-23 0 0 0,1 1 0 0 0,-1 0 0 0 0,0 0 0 0 0,0 0 0 0 0,0 0 0 0 0,-1 0 0 0 0,1 0 0 0 0,-1 0 0 0 0,1 1 0 0 0,-1-1 0 0 0,0 0 0 0 0,0 1 0 0 0,-1-1 0 0 0,1 1 0 0 0,-1-1 0 0 0,0 1 0 0 0,0-1 0 0 0,0 1 0 0 0,-1 5 0 0 0,0-1 0 0 0,0 0 0 0 0,-1 1 0 0 0,0-1 0 0 0,0 0 0 0 0,-1 0 0 0 0,0 0 0 0 0,-5 8 0 0 0,4-10 4 0 0,0 1 0 0 0,-1-1-1 0 0,0 0 1 0 0,0 0 0 0 0,0 0 0 0 0,-1-1-1 0 0,0 0 1 0 0,0 0 0 0 0,-13 7 0 0 0,-3 1-129 0 0,-40 15 1 0 0,28-13-466 0 0,14-7-353 0 0,0 2-65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51 3224 0 0,'12'-28'6079'0'0,"-5"6"6397"0"0,-7 22-12358 0 0,-8 3 1446 0 0,-6 6-1582 0 0,3 1 428 0 0,0 1 0 0 0,1 0-1 0 0,1 0 1 0 0,0 1 0 0 0,0 0-1 0 0,-13 25 1 0 0,-31 85 873 0 0,52-121-1281 0 0,-11 35 137 0 0,0 0-1 0 0,3 1 0 0 0,-8 52 0 0 0,10-24 611 0 0,2 74 0 0 0,6-114-575 0 0,0 0 0 0 0,2-1 0 0 0,0 1 0 0 0,2-1 0 0 0,13 39 0 0 0,-13-48-72 0 0,1 0 0 0 0,0-1 0 0 0,2 1 0 0 0,-1-1 0 0 0,2-1 0 0 0,0 0 0 0 0,0 0 0 0 0,2 0 0 0 0,20 19 0 0 0,-9-14-102 0 0,1-1 0 0 0,0-1 0 0 0,45 22 0 0 0,-60-34 0 0 0,-8-4 0 0 0,0 0 1 0 0,0 0-1 0 0,0 0 0 0 0,1 0 0 0 0,-1 0 0 0 0,0 0 1 0 0,0 1-1 0 0,0-1 0 0 0,0 0 0 0 0,0 0 1 0 0,1 0-1 0 0,-1 0 0 0 0,0 0 0 0 0,0 0 1 0 0,0 0-1 0 0,1 0 0 0 0,-1 0 0 0 0,0 0 1 0 0,0 0-1 0 0,0 0 0 0 0,0 0 0 0 0,1 0 1 0 0,-1 0-1 0 0,0 0 0 0 0,0 0 0 0 0,0 0 1 0 0,0 0-1 0 0,1 0 0 0 0,-1-1 0 0 0,0 1 1 0 0,0 0-1 0 0,0 0 0 0 0,0 0 0 0 0,0 0 1 0 0,1 0-1 0 0,-1 0 0 0 0,0 0 0 0 0,0-1 0 0 0,0 1 1 0 0,0 0-1 0 0,0 0 0 0 0,0 0 0 0 0,0 0 1 0 0,1 0-1 0 0,-1-1 0 0 0,0 1 0 0 0,0 0 1 0 0,0 0-1 0 0,0 0 0 0 0,0 0 0 0 0,0-1 1 0 0,0 1-1 0 0,0 0 0 0 0,0 0 0 0 0,0 0 1 0 0,0-1-1 0 0,0 1 0 0 0,0 0 0 0 0,0 0 1 0 0,0 0-1 0 0,0 0 0 0 0,0-1 0 0 0,-1 1 1 0 0,1 0-1 0 0,0 0 0 0 0,-4-8-80 0 0,3 5-194 0 0,-1 1-1 0 0,0 0 1 0 0,-1-1 0 0 0,1 1-1 0 0,0 0 1 0 0,0 1 0 0 0,-1-1-1 0 0,0 0 1 0 0,1 1 0 0 0,-1-1-1 0 0,-5-1 1 0 0,-30-9-5436 0 0,23 11 3152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44 21191 0 0,'0'0'43'0'0,"-1"0"0"0"0,1 0 0 0 0,0 0 0 0 0,0 0 0 0 0,0 0 0 0 0,0 1 0 0 0,0-1 0 0 0,-1 0 0 0 0,1 0 0 0 0,0 0 0 0 0,0 0 0 0 0,0 0 0 0 0,0 1 0 0 0,0-1 0 0 0,0 0 0 0 0,0 0 0 0 0,0 0 0 0 0,0 0 0 0 0,0 1-1 0 0,-1-1 1 0 0,1 0 0 0 0,0 0 0 0 0,0 0 0 0 0,0 1 0 0 0,0-1 0 0 0,0 0 0 0 0,0 0 0 0 0,0 0 0 0 0,1 1 0 0 0,-1-1 0 0 0,0 0 0 0 0,0 0 0 0 0,0 0 0 0 0,0 0 0 0 0,0 1 0 0 0,0-1 0 0 0,0 0 0 0 0,0 0 0 0 0,0 0 0 0 0,0 0 0 0 0,1 0-1 0 0,-1 1 1 0 0,0-1 0 0 0,0 0 0 0 0,0 0 0 0 0,0 0 0 0 0,0 0 0 0 0,1 0 0 0 0,-1 0 0 0 0,0 0 0 0 0,0 1 0 0 0,15 0 1214 0 0,19-5 815 0 0,16-14 72 0 0,-35 11-1954 0 0,0 2-1 0 0,0 0 1 0 0,18-2-1 0 0,-16 4-84 0 0,1 1-1 0 0,0 1 1 0 0,0 0-1 0 0,0 2 0 0 0,28 4 1 0 0,-33-3-598 0 0,-1 1 1 0 0,0 0-1 0 0,15 7 0 0 0,-16-5-1840 0 0,-1 0-1 0 0,0 1 1 0 0,18 13-1 0 0,-11-4-5852 0 0</inkml:trace>
  <inkml:trace contextRef="#ctx0" brushRef="#br0" timeOffset="1">498 274 4144 0 0,'3'0'7492'0'0,"11"0"339"0"0,-5-3-7258 0 0,-1 1 1 0 0,0-1-1 0 0,0 0 0 0 0,0 0 0 0 0,0-1 0 0 0,0-1 0 0 0,-1 1 0 0 0,10-8 0 0 0,4-2 183 0 0,-13 9-631 0 0,0-2 0 0 0,0 1 1 0 0,12-14-1 0 0,-17 17-140 0 0,0-1 1 0 0,0 1-1 0 0,0-1 0 0 0,0 0 1 0 0,-1 0-1 0 0,0 0 0 0 0,0 0 1 0 0,0 0-1 0 0,0-1 0 0 0,1-5 1 0 0,-3 9 35 0 0,0-1 0 0 0,1 1 0 0 0,-1-1 1 0 0,-1 0-1 0 0,1 1 0 0 0,0-1 0 0 0,0 1 1 0 0,0-1-1 0 0,-1 1 0 0 0,1-1 1 0 0,-1 1-1 0 0,1-1 0 0 0,-1 1 0 0 0,0-1 1 0 0,0 1-1 0 0,1 0 0 0 0,-1-1 1 0 0,0 1-1 0 0,0 0 0 0 0,0 0 0 0 0,0 0 1 0 0,-1 0-1 0 0,1 0 0 0 0,0 0 0 0 0,0 0 1 0 0,-1 0-1 0 0,1 0 0 0 0,0 0 1 0 0,-1 1-1 0 0,1-1 0 0 0,-1 0 0 0 0,1 1 1 0 0,-1 0-1 0 0,1-1 0 0 0,-1 1 0 0 0,1 0 1 0 0,-1 0-1 0 0,0-1 0 0 0,1 1 1 0 0,-1 1-1 0 0,1-1 0 0 0,-1 0 0 0 0,1 0 1 0 0,-1 0-1 0 0,-1 1 0 0 0,-5 2 197 0 0,1 1 0 0 0,0-1 1 0 0,0 1-1 0 0,1 0 0 0 0,-1 1 0 0 0,1-1 0 0 0,0 1 0 0 0,0 1 0 0 0,1-1 1 0 0,-1 1-1 0 0,-8 12 0 0 0,8-8-28 0 0,0-1 0 0 0,1 1 1 0 0,0 1-1 0 0,1-1 0 0 0,0 1 1 0 0,0-1-1 0 0,-3 22 0 0 0,6-25-149 0 0,0 1 0 0 0,0 0 0 0 0,1 0 1 0 0,0-1-1 0 0,0 1 0 0 0,1 0 0 0 0,0 0 0 0 0,0-1 0 0 0,1 1 0 0 0,0-1 1 0 0,1 1-1 0 0,0-1 0 0 0,7 14 0 0 0,-8-18-81 0 0,0 0-1 0 0,1-1 1 0 0,-1 1 0 0 0,1-1-1 0 0,0 1 1 0 0,0-1-1 0 0,0 0 1 0 0,0 0 0 0 0,0 0-1 0 0,1-1 1 0 0,-1 1 0 0 0,1-1-1 0 0,-1 0 1 0 0,6 1-1 0 0,0 0-708 0 0,0 0-1 0 0,1-1 1 0 0,-1 0-1 0 0,15-1 1 0 0,2-1-9106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4 113 15664 0 0,'0'0'495'0'0,"-1"-1"0"0"0,1 0 0 0 0,-1 0 1 0 0,1 1-1 0 0,0-1 0 0 0,-1 0 1 0 0,1 0-1 0 0,0 1 0 0 0,0-1 0 0 0,0 0 1 0 0,-1 0-1 0 0,1 0 0 0 0,0 0 1 0 0,0 1-1 0 0,0-1 0 0 0,0 0 0 0 0,1 0 1 0 0,-1 0-1 0 0,0 0 0 0 0,0-1 1 0 0,1 1-267 0 0,-1 1 1 0 0,1-1-1 0 0,0 0 1 0 0,-1 0-1 0 0,1 0 1 0 0,0 0-1 0 0,0 1 1 0 0,-1-1-1 0 0,1 0 1 0 0,0 1-1 0 0,0-1 1 0 0,0 1-1 0 0,0-1 1 0 0,1 0-1 0 0,5-1-303 0 0,-1 0 0 0 0,1 0 0 0 0,0 0 0 0 0,8 0 1 0 0,-7 1 821 0 0,35-4-457 0 0,12-3 155 0 0,9-4 283 0 0,38-10-895 0 0,-79 16 106 0 0,16-6-908 0 0,-22 5-2563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30 15664 0 0,'-8'-12'3517'0'0,"9"10"-3166"0"0,-1 1 1 0 0,1 0-1 0 0,0-1 0 0 0,0 1 1 0 0,0 0-1 0 0,0 0 1 0 0,0 0-1 0 0,0 0 1 0 0,0 0-1 0 0,0 0 0 0 0,1 0 1 0 0,-1 0-1 0 0,2-1 1 0 0,-3 2-268 0 0,0 0 1 0 0,1 0 0 0 0,-1 0 0 0 0,1 0 0 0 0,-1 0-1 0 0,1 0 1 0 0,-1 0 0 0 0,1 0 0 0 0,-1 0 0 0 0,1 0 0 0 0,-1 0-1 0 0,0 0 1 0 0,1 1 0 0 0,-1-1 0 0 0,1 0 0 0 0,-1 0-1 0 0,1 0 1 0 0,-1 0 0 0 0,0 1 0 0 0,1-1 0 0 0,-1 0 0 0 0,0 0-1 0 0,1 1 1 0 0,-1-1 0 0 0,0 0 0 0 0,1 1 0 0 0,-1-1-1 0 0,0 1 1 0 0,0-1 0 0 0,1 0 0 0 0,-1 1 0 0 0,0-1-1 0 0,0 1 1 0 0,0-1 0 0 0,1 0 0 0 0,-1 1 0 0 0,0-1 0 0 0,0 1-1 0 0,0-1 1 0 0,0 1 0 0 0,0-1 0 0 0,0 1 0 0 0,2 21-42 0 0,-3-2 106 0 0,-2 0 0 0 0,0-1-1 0 0,-11 37 1 0 0,1-4 0 0 0,-18 83 194 0 0,-28 168 330 0 0,58-290-606 0 0,-2 11-62 0 0,0 26-1 0 0,3-43 7 0 0,1 0-1 0 0,-1 0 1 0 0,1 1-1 0 0,1-1 1 0 0,-1 0-1 0 0,1 0 1 0 0,0 0-1 0 0,5 8 1 0 0,-6-14 8 0 0,0 1 0 0 0,0 0 0 0 0,1 0 0 0 0,-1-1-1 0 0,0 1 1 0 0,1-1 0 0 0,0 1 0 0 0,-1-1 0 0 0,1 0 0 0 0,0 0 0 0 0,0 0 0 0 0,0 0 0 0 0,0 0 0 0 0,0 0 0 0 0,0 0 0 0 0,0-1 0 0 0,0 1 0 0 0,0 0 0 0 0,0-1-1 0 0,0 0 1 0 0,0 0 0 0 0,0 1 0 0 0,4-2 0 0 0,5 1 99 0 0,1-1 0 0 0,-1 0-1 0 0,14-4 1 0 0,-15 3-54 0 0,57-10 272 0 0,0 3 0 0 0,77 0 0 0 0,-135 9-412 0 0,-1 1 0 0 0,1 0 0 0 0,-1 1 0 0 0,1 0 1 0 0,-1 0-1 0 0,0 1 0 0 0,0 0 0 0 0,0 0 0 0 0,0 1 0 0 0,-1 0 0 0 0,0 0 0 0 0,9 7 0 0 0,-5 0-4011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18 13680 0 0,'0'0'1238'0'0,"1"-1"-1020"0"0,-1 0-59 0 0,0 0 0 0 0,1 0 1 0 0,-1 0-1 0 0,0 1 1 0 0,1-1-1 0 0,-1 0 0 0 0,1 0 1 0 0,0 0-1 0 0,-1 0 1 0 0,1 1-1 0 0,0-1 1 0 0,9-6 8762 0 0,-11 9-8824 0 0,0 1 0 0 0,0-1 0 0 0,0 0 0 0 0,-1 0 0 0 0,1 0 0 0 0,-1 0 0 0 0,1-1 0 0 0,-1 1 0 0 0,1 0 1 0 0,-1-1-1 0 0,0 1 0 0 0,0-1 0 0 0,-3 3 0 0 0,-5 4 173 0 0,-53 54 753 0 0,-128 98 0 0 0,135-120-1024 0 0,56-38 0 0 0,6-2 0 0 0,7-1 0 0 0,-12 0 0 0 0,94-8 82 0 0,103 2 0 0 0,-135 10-3478 0 0,1 3-3670 0 0,-41-3-1283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72 7112 0 0,'0'0'644'0'0,"0"-23"3741"0"0,1 23-4254 0 0,-1 0 0 0 0,0-1 0 0 0,1 0 1310 0 0,-1 1-1309 0 0,0 0-1 0 0,0 0 0 0 0,1-1 0 0 0,-1 1 0 0 0,0 0 0 0 0,0 0 0 0 0,0 0 0 0 0,0 0 0 0 0,1 0 0 0 0,-1 0 0 0 0,0 0 0 0 0,0 0 0 0 0,0 0 0 0 0,1 0 0 0 0,-1 0 0 0 0,0 0 0 0 0,0 0 0 0 0,0 0 0 0 0,1 0 0 0 0,-1 0 0 0 0,0 0 0 0 0,0 0 0 0 0,0 0 0 0 0,0 0 0 0 0,1 0 0 0 0,-1 0 0 0 0,0 1 1 0 0,0-1-1 0 0,7 9 1240 0 0,2 15-1096 0 0,-7-5 34 0 0,-1 0-1 0 0,0 0 1 0 0,-2 0-1 0 0,0 0 1 0 0,-1 0 0 0 0,-6 24-1 0 0,-2-1 357 0 0,-27 66-1 0 0,21-68-277 0 0,-15 45 394 0 0,27-70-581 0 0,-1-1 1 0 0,0 0-1 0 0,0-1 0 0 0,-2 1 0 0 0,0-1 0 0 0,-13 19 1 0 0,20-32-192 0 0,0 0 1 0 0,0 0-1 0 0,0 0 1 0 0,0 0-1 0 0,-1 1 1 0 0,1-1-1 0 0,0 0 1 0 0,0 0 0 0 0,0 0-1 0 0,0 0 1 0 0,0 0-1 0 0,0 0 1 0 0,-1 0-1 0 0,1 0 1 0 0,0 0-1 0 0,0 0 1 0 0,0 0-1 0 0,0 0 1 0 0,-1 0 0 0 0,1 0-1 0 0,0 0 1 0 0,0 0-1 0 0,0 0 1 0 0,0 0-1 0 0,0 0 1 0 0,-1 0-1 0 0,1 0 1 0 0,0 0 0 0 0,0 0-1 0 0,0 0 1 0 0,0 0-1 0 0,-1 0 1 0 0,1 0-1 0 0,0 0 1 0 0,0 0-1 0 0,0 0 1 0 0,0-1-1 0 0,0 1 1 0 0,-1 0 0 0 0,-5-8 129 0 0,-2-11 18 0 0,2 0-164 0 0,2 0-1 0 0,0-1 0 0 0,2 1 1 0 0,0-1-1 0 0,1 0 1 0 0,1 1-1 0 0,3-32 0 0 0,2 23 37 0 0,0-1 0 0 0,2 0-1 0 0,1 1 1 0 0,17-39 0 0 0,-16 48 49 0 0,2 1 0 0 0,0-1 0 0 0,0 2 1 0 0,2 0-1 0 0,0 0 0 0 0,1 1 0 0 0,1 1 0 0 0,0 0 0 0 0,1 1 1 0 0,24-16-1 0 0,-33 25-4 0 0,1 1 1 0 0,-1 0-1 0 0,0 0 1 0 0,1 1 0 0 0,0 0-1 0 0,0 0 1 0 0,0 1-1 0 0,0 0 1 0 0,0 0-1 0 0,9 0 1 0 0,-14 2-46 0 0,0-1 1 0 0,0 1-1 0 0,1 0 1 0 0,-1 0-1 0 0,0 1 1 0 0,0-1-1 0 0,0 1 1 0 0,0-1-1 0 0,0 1 1 0 0,0 0 0 0 0,0 0-1 0 0,0 0 1 0 0,0 1-1 0 0,-1-1 1 0 0,1 1-1 0 0,0-1 1 0 0,-1 1-1 0 0,1 0 1 0 0,-1 0-1 0 0,0 0 1 0 0,1 1-1 0 0,-1-1 1 0 0,0 0-1 0 0,0 1 1 0 0,-1-1-1 0 0,1 1 1 0 0,0 0-1 0 0,-1-1 1 0 0,2 5-1 0 0,-1-1 29 0 0,-1 0 0 0 0,0 1 0 0 0,0-1-1 0 0,0 0 1 0 0,-1 1 0 0 0,0-1 0 0 0,0 0 0 0 0,0 1 0 0 0,-1-1-1 0 0,0 0 1 0 0,0 1 0 0 0,-1-1 0 0 0,-3 8 0 0 0,-1 3 45 0 0,-1 0 1 0 0,-1-1-1 0 0,-14 22 1 0 0,18-31-84 0 0,0-1 1 0 0,-1 0-1 0 0,1 0 0 0 0,-1 0 0 0 0,-1 0 1 0 0,1-1-1 0 0,-1 0 0 0 0,0 0 1 0 0,-8 4-1 0 0,9-6-85 0 0,1-1 0 0 0,-1 0 0 0 0,0 0 0 0 0,0-1 0 0 0,0 1 0 0 0,0-1 1 0 0,0 0-1 0 0,0 0 0 0 0,0-1 0 0 0,-1 0 0 0 0,1 0 0 0 0,0 0 0 0 0,0 0 0 0 0,-6-2 0 0 0,8 2-123 0 0,-26-8-1572 0 0,28 8 1585 0 0,0 0-1 0 0,0-1 1 0 0,0 1 0 0 0,0-1 0 0 0,0 1 0 0 0,0-1-1 0 0,0 0 1 0 0,0 1 0 0 0,0-1 0 0 0,0 0 0 0 0,1 0-1 0 0,-1 1 1 0 0,0-1 0 0 0,0 0 0 0 0,1 0 0 0 0,-1 0 0 0 0,1 0-1 0 0,-1 0 1 0 0,1 0 0 0 0,-1 0 0 0 0,1 0 0 0 0,-1 0-1 0 0,1-2 1 0 0,1-9-1557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52 7832 0 0,'-4'-5'7829'0'0,"-3"-7"-4748"0"0,3-18 752 0 0,-7 25-2113 0 0,8 7-1652 0 0,0 0 0 0 0,0 1 0 0 0,0-1-1 0 0,0 0 1 0 0,0 1 0 0 0,1-1 0 0 0,-1 1 0 0 0,1 0 0 0 0,0 0-1 0 0,0 0 1 0 0,0 0 0 0 0,0 0 0 0 0,1 0 0 0 0,-3 7-1 0 0,-4 6 75 0 0,-4 7 54 0 0,0 0 0 0 0,-9 29 0 0 0,16-39-63 0 0,1 1 0 0 0,1 0-1 0 0,1 0 1 0 0,0 0 0 0 0,-1 23 0 0 0,3-36-117 0 0,0 1 0 0 0,0 0 0 0 0,0 0 0 0 0,0-1 0 0 0,1 1-1 0 0,-1 0 1 0 0,0-1 0 0 0,1 1 0 0 0,-1 0 0 0 0,1-1 0 0 0,0 1 0 0 0,-1-1-1 0 0,1 1 1 0 0,0-1 0 0 0,0 1 0 0 0,0-1 0 0 0,0 1 0 0 0,2 1 0 0 0,-2-3-5 0 0,0 1 1 0 0,0-1 0 0 0,0 1 0 0 0,0-1 0 0 0,0 1-1 0 0,0-1 1 0 0,0 0 0 0 0,0 0 0 0 0,0 0 0 0 0,0 1-1 0 0,1-1 1 0 0,-1 0 0 0 0,0 0 0 0 0,0-1 0 0 0,0 1 0 0 0,0 0-1 0 0,0 0 1 0 0,0 0 0 0 0,0-1 0 0 0,0 1 0 0 0,0-1-1 0 0,0 1 1 0 0,0-1 0 0 0,0 1 0 0 0,0-1 0 0 0,0 1-1 0 0,2-2 1 0 0,2-2 24 0 0,-1 0 0 0 0,1 0 1 0 0,-1 0-1 0 0,0 0 0 0 0,0-1 0 0 0,0 0 0 0 0,5-9 0 0 0,20-41 111 0 0,-7 11-63 0 0,-10 23 33 0 0,2 0 1 0 0,26-32-1 0 0,-40 52-111 0 0,1 1-1 0 0,-1-1 1 0 0,0 1 0 0 0,1 0-1 0 0,-1-1 1 0 0,1 1-1 0 0,-1 0 1 0 0,0-1-1 0 0,1 1 1 0 0,-1 0 0 0 0,1 0-1 0 0,-1 0 1 0 0,1-1-1 0 0,-1 1 1 0 0,1 0 0 0 0,-1 0-1 0 0,1 0 1 0 0,-1 0-1 0 0,1 0 1 0 0,-1 0 0 0 0,1 0-1 0 0,-1 0 1 0 0,1 0-1 0 0,-1 0 1 0 0,1 0 0 0 0,0 0-1 0 0,0 0 3 0 0,0 1 1 0 0,0 0-1 0 0,0-1 0 0 0,-1 1 1 0 0,1-1-1 0 0,0 1 0 0 0,0 0 0 0 0,0-1 1 0 0,-1 1-1 0 0,1 0 0 0 0,0 0 1 0 0,0 1-1 0 0,2 3 28 0 0,-1 0 0 0 0,0 0 1 0 0,1 0-1 0 0,0 5 0 0 0,0 2 21 0 0,-1 0-1 0 0,-1 0 1 0 0,0 0 0 0 0,0 0-1 0 0,-2 20 1 0 0,0-17-4 0 0,1 1 1 0 0,3 26-1 0 0,0-27-64 0 0,2 13-701 0 0,7-37-2138 0 0,-9 5 1941 0 0,0-1 1 0 0,0 1 0 0 0,0-1-1 0 0,-1 0 1 0 0,1 0-1 0 0,2-8 1 0 0,1-5-4439 0 0,0-3-729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2760 0 0,'1'-3'72'0'0,"0"0"0"0"0,-1-1-1 0 0,1 1 1 0 0,-1-1 0 0 0,1 1 0 0 0,-1-1 0 0 0,0 1 0 0 0,-1-7 0 0 0,3-2 3652 0 0,-2 11-3339 0 0,0-13 12180 0 0,9 19-11672 0 0,-6-1-671 0 0,-1-1 0 0 0,1 0 1 0 0,0 1-1 0 0,-1 0 0 0 0,1-1 0 0 0,-1 1 1 0 0,0 0-1 0 0,-1 0 0 0 0,1 0 0 0 0,1 8 1 0 0,1 2 354 0 0,2 28 1 0 0,-5-36-503 0 0,7 107 1507 0 0,-6-72-1027 0 0,-1-27-308 0 0,-1 0 0 0 0,0 0 1 0 0,-2 19-1 0 0,1-30-194 0 0,0 3 351 0 0,0-9 81 0 0,0-8-298 0 0,2 4-101 0 0,-1 1-1 0 0,1 0 1 0 0,0 0-1 0 0,1 0 0 0 0,-1 0 1 0 0,5-11-1 0 0,-3 10-72 0 0,5-14 13 0 0,1 1 0 0 0,1-1 0 0 0,1 1 0 0 0,1 1 1 0 0,0 0-1 0 0,21-22 0 0 0,-18 23 16 0 0,0 2-1 0 0,32-27 1 0 0,-41 39-269 0 0,0 0 0 0 0,1 0-1 0 0,-1 0 1 0 0,1 1 0 0 0,8-4-1 0 0,-10 6-206 0 0,-1 0-1 0 0,0 0 0 0 0,0 0 0 0 0,0 1 0 0 0,1-1 1 0 0,-1 1-1 0 0,0 0 0 0 0,0 0 0 0 0,1 1 0 0 0,4 0 1 0 0,0 1-1308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13824 0 0,'0'0'2312'0'0,"-9"3"1339"0"0,4 0-3480 0 0,0 0 0 0 0,0 0 0 0 0,1 1-1 0 0,-1-1 1 0 0,1 1 0 0 0,0 0-1 0 0,-1 0 1 0 0,-4 8 0 0 0,-27 42 604 0 0,31-47-603 0 0,-4 9 49 0 0,0 1 0 0 0,2-1-1 0 0,-10 28 1 0 0,13-33-168 0 0,1 1 0 0 0,1-1 0 0 0,0 1 0 0 0,0 0 0 0 0,1 0 0 0 0,1 18 0 0 0,0-27-7 0 0,0-1 0 0 0,1 0 0 0 0,-1 0 0 0 0,0 1 1 0 0,1-1-1 0 0,0 0 0 0 0,-1 0 0 0 0,1 0 0 0 0,0 0 0 0 0,0 0 1 0 0,0 0-1 0 0,0 0 0 0 0,0 0 0 0 0,1 0 0 0 0,-1 0 1 0 0,1 0-1 0 0,-1-1 0 0 0,1 1 0 0 0,0-1 0 0 0,-1 1 0 0 0,1-1 1 0 0,0 0-1 0 0,0 1 0 0 0,4 1 0 0 0,-5-4-25 0 0,1 1-1 0 0,-1 0 0 0 0,1-1 1 0 0,-1 1-1 0 0,1-1 0 0 0,-1 1 1 0 0,0-1-1 0 0,1 0 0 0 0,-1 0 1 0 0,0 1-1 0 0,0-1 0 0 0,0 0 1 0 0,1 0-1 0 0,-1 0 0 0 0,0 0 1 0 0,1-2-1 0 0,-1 2 9 0 0,5-6 19 0 0,0-1 1 0 0,-1 0-1 0 0,0 1 0 0 0,0-2 1 0 0,-1 1-1 0 0,6-14 0 0 0,2-5 21 0 0,13-29 18 0 0,-19 39-6 0 0,1 1-1 0 0,1 0 1 0 0,0 0 0 0 0,17-23-1 0 0,-19 31 302 0 0,0-1-1 0 0,0 0 0 0 0,7-18 0 0 0,-13 26-377 0 0,0 1 0 0 0,0 0 0 0 0,0 0 0 0 0,0 0-1 0 0,0 0 1 0 0,0 0 0 0 0,1 0 0 0 0,-1 0-1 0 0,0 0 1 0 0,0-1 0 0 0,0 1 0 0 0,0 0-1 0 0,0 0 1 0 0,0 0 0 0 0,0 0 0 0 0,0 0-1 0 0,0 0 1 0 0,0 0 0 0 0,0 0 0 0 0,0 0-1 0 0,0 0 1 0 0,0 0 0 0 0,0-1 0 0 0,1 1-1 0 0,-1 0 1 0 0,0 0 0 0 0,0 0 0 0 0,0 0-1 0 0,0 0 1 0 0,0 0 0 0 0,0 0 0 0 0,0 0 0 0 0,0 0-1 0 0,0 0 1 0 0,1 0 0 0 0,-1 0 0 0 0,0 0-1 0 0,0 0 1 0 0,0 0 0 0 0,0 0 0 0 0,0 0-1 0 0,0 0 1 0 0,0 0 0 0 0,0 0 0 0 0,1 0-1 0 0,-1 0 1 0 0,0 0 0 0 0,0 0 0 0 0,0 1-1 0 0,4 5 94 0 0,0 10 29 0 0,-13 113-350 0 0,7-118-64 0 0,1 0 1 0 0,1 0-1 0 0,-1 0 0 0 0,2 0 1 0 0,0 0-1 0 0,0 0 0 0 0,1 0 0 0 0,0 0 1 0 0,4 12-1 0 0,-5-22 106 0 0,-1 0 1 0 0,1 0-1 0 0,0 0 1 0 0,-1 1-1 0 0,1-1 0 0 0,0 0 1 0 0,0-1-1 0 0,0 1 1 0 0,0 0-1 0 0,0 0 1 0 0,0 0-1 0 0,0 0 0 0 0,0-1 1 0 0,0 1-1 0 0,0-1 1 0 0,0 1-1 0 0,0 0 1 0 0,1-1-1 0 0,-1 0 0 0 0,0 1 1 0 0,0-1-1 0 0,0 0 1 0 0,1 0-1 0 0,-1 1 1 0 0,0-1-1 0 0,2 0 0 0 0,13-8-5885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7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6 297 16352 0 0,'0'0'1643'0'0,"-6"8"2719"0"0,8-5-4188 0 0,-1 0 0 0 0,0-1 0 0 0,1 1 1 0 0,0-1-1 0 0,-1 1 0 0 0,5 3 1 0 0,-5-5-102 0 0,1 0 1 0 0,0-1-1 0 0,-1 1 1 0 0,1-1-1 0 0,0 1 1 0 0,0-1-1 0 0,0 1 1 0 0,-1-1-1 0 0,1 0 1 0 0,0 0-1 0 0,0 0 1 0 0,0 0-1 0 0,0 0 1 0 0,-1 0-1 0 0,1-1 1 0 0,0 1-1 0 0,0-1 1 0 0,0 1-1 0 0,-1-1 1 0 0,1 1-1 0 0,0-1 1 0 0,-1 0 0 0 0,1 0-1 0 0,-1 0 1 0 0,1 0-1 0 0,-1 0 1 0 0,1 0-1 0 0,-1 0 1 0 0,0-1-1 0 0,2-1 1 0 0,4-5 57 0 0,-1 0 0 0 0,-1 0 0 0 0,1-1 0 0 0,6-14 1 0 0,3-4 137 0 0,11-19-29 0 0,-18 32-140 0 0,0 0 0 0 0,1 1 1 0 0,0 0-1 0 0,1 0 1 0 0,15-15-1 0 0,-21 24-44 0 0,-2 2-29 0 0,0 0 0 0 0,1-1 0 0 0,-1 1 0 0 0,1 0 0 0 0,-1 1 0 0 0,1-1 0 0 0,0 0 0 0 0,2 0 0 0 0,-4 1-24 0 0,0 1-1 0 0,-1 0 1 0 0,1 0-1 0 0,-1 0 0 0 0,1 0 1 0 0,-1 0-1 0 0,1 0 1 0 0,0 0-1 0 0,-1 0 1 0 0,1 0-1 0 0,-1 0 0 0 0,1 1 1 0 0,-1-1-1 0 0,1 0 1 0 0,-1 0-1 0 0,1 0 0 0 0,-1 1 1 0 0,1-1-1 0 0,0 1 1 0 0,0 0-3 0 0,0 0 1 0 0,0 0-1 0 0,0 0 0 0 0,0 0 1 0 0,0 1-1 0 0,0-1 1 0 0,0 0-1 0 0,0 1 0 0 0,-1-1 1 0 0,2 2-1 0 0,0 6 13 0 0,1 0-1 0 0,-1-1 1 0 0,0 1 0 0 0,-1 0-1 0 0,1 17 1 0 0,-2-17-5 0 0,1 0 1 0 0,0 0 0 0 0,0 0 0 0 0,1 0-1 0 0,5 17 1 0 0,-7-26-5 0 0,1 1 1 0 0,-1 0-1 0 0,0 0 0 0 0,0-1 1 0 0,1 1-1 0 0,-1 0 0 0 0,1-1 0 0 0,-1 1 1 0 0,0 0-1 0 0,1-1 0 0 0,-1 1 0 0 0,1 0 1 0 0,0-1-1 0 0,-1 1 0 0 0,1-1 1 0 0,-1 1-1 0 0,1-1 0 0 0,0 1 0 0 0,-1-1 1 0 0,1 0-1 0 0,0 1 0 0 0,0-1 1 0 0,-1 0-1 0 0,1 0 0 0 0,0 1 0 0 0,0-1 1 0 0,0 0-1 0 0,-1 0 0 0 0,1 0 0 0 0,0 0 1 0 0,0 0-1 0 0,-1 0 0 0 0,1 0 1 0 0,0 0-1 0 0,0 0 0 0 0,0 0 0 0 0,-1-1 1 0 0,1 1-1 0 0,0 0 0 0 0,0-1 1 0 0,-1 1-1 0 0,1 0 0 0 0,0-1 0 0 0,-1 1 1 0 0,1-1-1 0 0,0 1 0 0 0,0-1 0 0 0,15-18 181 0 0,25-40-1 0 0,-28 37-123 0 0,26-30 0 0 0,-23 33 26 0 0,20-20 75 0 0,-33 35-133 0 0,1 1 0 0 0,-1 0 1 0 0,1 0-1 0 0,0 1 0 0 0,0-1 0 0 0,0 1 1 0 0,1 0-1 0 0,6-3 0 0 0,-10 5-25 0 0,1 0 0 0 0,-1 0 0 0 0,0 0 0 0 0,0 0 1 0 0,0 0-1 0 0,1 0 0 0 0,-1 0 0 0 0,0 1 0 0 0,0-1 0 0 0,0 0 0 0 0,0 1 0 0 0,1-1 0 0 0,-1 1 0 0 0,0-1 1 0 0,0 1-1 0 0,0-1 0 0 0,0 1 0 0 0,0 0 0 0 0,0-1 0 0 0,0 1 0 0 0,-1 0 0 0 0,1 0 0 0 0,0 0 0 0 0,0 0 0 0 0,0 0 1 0 0,-1 0-1 0 0,1 0 0 0 0,-1 0 0 0 0,2 2 0 0 0,0 2 7 0 0,0-1-1 0 0,0 1 1 0 0,0 0 0 0 0,0 0-1 0 0,-1 0 1 0 0,1 6-1 0 0,1 13 19 0 0,-2 31 0 0 0,-1-38-93 0 0,0 1 0 0 0,1-1 0 0 0,1 1 0 0 0,6 25 0 0 0,-7-41-84 0 0,-1-1 0 0 0,1 1 0 0 0,0-1 1 0 0,0 1-1 0 0,-1 0 0 0 0,1-1 0 0 0,0 0 0 0 0,0 1 1 0 0,1-1-1 0 0,-1 1 0 0 0,0-1 0 0 0,0 0 0 0 0,1 0 1 0 0,1 2-1 0 0,-2-3-96 0 0,0 1 0 0 0,0-1 0 0 0,0 1 0 0 0,0-1 0 0 0,0 0 1 0 0,0 1-1 0 0,0-1 0 0 0,0 0 0 0 0,0 0 0 0 0,0 0 0 0 0,0 0 0 0 0,0 0 0 0 0,0 0 1 0 0,0 0-1 0 0,0 0 0 0 0,0 0 0 0 0,0-1 0 0 0,2 1 0 0 0,4-5-1600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8 163 6448 0 0,'-6'16'3728'0'0,"6"-16"-3221"0"0,0 1 0 0 0,-1-1 0 0 0,1 1-1 0 0,0 0 1 0 0,0-1 0 0 0,0 1 0 0 0,0 0-1 0 0,0-1 1 0 0,0 1 0 0 0,0 0 0 0 0,0-1-1 0 0,0 1 1 0 0,0-1 0 0 0,0 1 0 0 0,0 0-1 0 0,0-1 1 0 0,0 1 0 0 0,1 0 0 0 0,-1-1 0 0 0,1 2-1 0 0,-1-1-228 0 0,1 0 1 0 0,0 0-1 0 0,0 0 0 0 0,0-1 0 0 0,0 1 0 0 0,0 0 0 0 0,0-1 0 0 0,0 1 0 0 0,1 0 0 0 0,-1-1 1 0 0,0 1-1 0 0,2 0 0 0 0,1 0-185 0 0,0 0-1 0 0,0-1 1 0 0,0 1 0 0 0,0-1 0 0 0,0 1 0 0 0,1-1 0 0 0,6-1 0 0 0,-5-1 17 0 0,0-1 0 0 0,0 1 1 0 0,0-1-1 0 0,0 0 0 0 0,-1-1 1 0 0,1 1-1 0 0,-1-1 1 0 0,6-6-1 0 0,14-9 287 0 0,-12 10-235 0 0,0 0-1 0 0,-1-2 1 0 0,0 1 0 0 0,20-24-1 0 0,-29 30-130 0 0,0 0 1 0 0,0-1-1 0 0,-1 1 0 0 0,1-1 1 0 0,-1 0-1 0 0,0 0 0 0 0,-1 0 0 0 0,1 0 1 0 0,-1 0-1 0 0,0 0 0 0 0,0 0 1 0 0,0-5-1 0 0,-1 9-27 0 0,0 1 0 0 0,0-1 1 0 0,0 1-1 0 0,0-1 0 0 0,0 1 0 0 0,0-1 1 0 0,0 1-1 0 0,0-1 0 0 0,0 1 1 0 0,0 0-1 0 0,0-1 0 0 0,0 1 0 0 0,0-1 1 0 0,0 1-1 0 0,-1-1 0 0 0,1 1 0 0 0,0 0 1 0 0,0-1-1 0 0,-1 1 0 0 0,1-1 1 0 0,0 1-1 0 0,0 0 0 0 0,-1-1 0 0 0,1 1 1 0 0,0 0-1 0 0,-1-1 0 0 0,1 1 0 0 0,-1 0 1 0 0,1 0-1 0 0,0-1 0 0 0,-1 1 1 0 0,0 0 6 0 0,0 0 0 0 0,0 0 0 0 0,0 0 0 0 0,0 0 0 0 0,0 1 0 0 0,0-1 0 0 0,0 0 0 0 0,0 0 0 0 0,0 1 0 0 0,1-1 0 0 0,-1 1 0 0 0,0-1 0 0 0,0 1 0 0 0,-1 0 1 0 0,-3 3 48 0 0,0 0 1 0 0,0 0-1 0 0,-7 8 1 0 0,4-3 41 0 0,1-1 0 0 0,0 1-1 0 0,1 0 1 0 0,0 1 0 0 0,1 0-1 0 0,0 0 1 0 0,0 0 0 0 0,1 0 0 0 0,1 1-1 0 0,-1-1 1 0 0,2 1 0 0 0,-1 0-1 0 0,0 16 1 0 0,3-21-79 0 0,-2 7 12 0 0,2 0 1 0 0,0 0-1 0 0,0 1 1 0 0,5 25 0 0 0,-4-36-41 0 0,-1 0 1 0 0,1 0 0 0 0,0-1 0 0 0,0 1 0 0 0,1 0-1 0 0,-1 0 1 0 0,0 0 0 0 0,1-1 0 0 0,0 1 0 0 0,0-1-1 0 0,0 1 1 0 0,0-1 0 0 0,0 0 0 0 0,0 1-1 0 0,0-1 1 0 0,1-1 0 0 0,-1 1 0 0 0,1 0 0 0 0,-1 0-1 0 0,1-1 1 0 0,0 1 0 0 0,0-1 0 0 0,0 0 0 0 0,-1 0-1 0 0,1 0 1 0 0,0-1 0 0 0,6 2 0 0 0,-4-2-97 0 0,1 0 1 0 0,-1 0-1 0 0,0-1 0 0 0,1 0 1 0 0,-1 0-1 0 0,0 0 1 0 0,0 0-1 0 0,1-1 1 0 0,-1 0-1 0 0,0 0 0 0 0,-1 0 1 0 0,1-1-1 0 0,0 0 1 0 0,6-5-1 0 0,3-2-711 0 0,0-2 1 0 0,-1 1-1 0 0,14-18 0 0 0,18-24-2617 0 0,-25 26 1099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80 19351 0 0,'5'-9'99'0'0,"8"-11"912"0"0,21-27-1 0 0,-34 47-905 0 0,1-1 0 0 0,-1 1-1 0 0,0 0 1 0 0,0 0-1 0 0,0-1 1 0 0,0 1-1 0 0,1 0 1 0 0,-1 0 0 0 0,0 0-1 0 0,0 0 1 0 0,0-1-1 0 0,1 1 1 0 0,-1 0 0 0 0,0 0-1 0 0,0 0 1 0 0,1 0-1 0 0,-1 0 1 0 0,0 0-1 0 0,0 0 1 0 0,1 0 0 0 0,-1 0-1 0 0,0 0 1 0 0,1-1-1 0 0,-1 1 1 0 0,0 0 0 0 0,0 1-1 0 0,1-1 1 0 0,-1 0-1 0 0,0 0 1 0 0,0 0-1 0 0,1 0 1 0 0,-1 0 0 0 0,0 0-1 0 0,1 0 1 0 0,-1 0-1 0 0,6 11 1921 0 0,-1 14 16 0 0,-6 18-1450 0 0,-11 68 0 0 0,-17 40 387 0 0,7-43-1216 0 0,18-72 549 0 0,-2 5-1940 0 0,-1-16-7434 0 0</inkml:trace>
  <inkml:trace contextRef="#ctx0" brushRef="#br0" timeOffset="1">0 344 23903 0 0,'0'0'2166'0'0,"17"-5"-1217"0"0,18-17 611 0 0,65-32 0 0 0,-68 39-1654 0 0,-22 10-309 0 0,0 1 0 0 0,0 1 0 0 0,11-3 0 0 0,15-2-7856 0 0,-11 3-434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12 2760 0 0,'0'0'125'0'0,"-6"-5"345"0"0,5 4 130 0 0,-1 0 1 0 0,1 1 0 0 0,-1-1 0 0 0,1 0 0 0 0,-1 1 0 0 0,1-1 0 0 0,-1 1 0 0 0,0-1 0 0 0,1 1 0 0 0,-1 0 0 0 0,1 0 0 0 0,-1 0-1 0 0,0 0 1 0 0,1 0 0 0 0,-1 0 0 0 0,-2 1 0 0 0,1 0-187 0 0,0 0 0 0 0,0 0 1 0 0,1 0-1 0 0,-1 0 0 0 0,0 1 0 0 0,1-1 0 0 0,0 1 0 0 0,-5 3 0 0 0,-2 4-144 0 0,1 0-1 0 0,0 0 1 0 0,-11 17-1 0 0,14-18 483 0 0,-12 17-434 0 0,3 0 0 0 0,0 1 0 0 0,1 1 0 0 0,2 0 0 0 0,0 1 0 0 0,2 0 0 0 0,-9 51 0 0 0,16-71-128 0 0,1 0-1 0 0,1 0 1 0 0,-1 1 0 0 0,2 10-1 0 0,-1-17-141 0 0,0 0-1 0 0,0 0 0 0 0,0 0 1 0 0,1 0-1 0 0,-1 0 1 0 0,1 0-1 0 0,-1 0 1 0 0,1 0-1 0 0,-1 0 0 0 0,1 0 1 0 0,0-1-1 0 0,0 1 1 0 0,0 0-1 0 0,0 0 1 0 0,1-1-1 0 0,-1 1 0 0 0,0-1 1 0 0,1 1-1 0 0,-1-1 1 0 0,1 1-1 0 0,-1-1 1 0 0,4 2-1 0 0,-4-3-9 0 0,1 1 1 0 0,0-1-1 0 0,-1 0 1 0 0,1 0-1 0 0,0 0 0 0 0,-1 0 1 0 0,1 0-1 0 0,0 0 1 0 0,0 0-1 0 0,-1-1 0 0 0,1 1 1 0 0,0-1-1 0 0,-1 1 1 0 0,1-1-1 0 0,-1 1 0 0 0,1-1 1 0 0,-1 0-1 0 0,1 0 1 0 0,-1 0-1 0 0,1 0 0 0 0,-1 0 1 0 0,0 0-1 0 0,1 0 1 0 0,-1 0-1 0 0,1-3 0 0 0,5-3 143 0 0,-1-1-1 0 0,0 0 0 0 0,5-9 1 0 0,-10 15-148 0 0,28-50 926 0 0,24-64 0 0 0,-9 19 159 0 0,-35 76-868 0 0,-8 16-157 0 0,1 0 0 0 0,0 1-1 0 0,0-1 1 0 0,0 0 0 0 0,1 1-1 0 0,-1-1 1 0 0,1 1 0 0 0,0 0 0 0 0,1 0-1 0 0,-1 0 1 0 0,7-6 0 0 0,-9 10-83 0 0,-1 0 1 0 0,1 0-1 0 0,0 0 1 0 0,-1-1 0 0 0,1 1-1 0 0,0 0 1 0 0,-1 0-1 0 0,1 0 1 0 0,-1 0-1 0 0,1 0 1 0 0,0 0-1 0 0,-1 0 1 0 0,1 0-1 0 0,0 1 1 0 0,-1-1 0 0 0,1 0-1 0 0,-1 0 1 0 0,1 0-1 0 0,0 1 1 0 0,-1-1-1 0 0,1 0 1 0 0,-1 1-1 0 0,1-1 1 0 0,-1 0 0 0 0,1 1-1 0 0,-1-1 1 0 0,1 1-1 0 0,-1-1 1 0 0,0 1-1 0 0,1-1 1 0 0,-1 1-1 0 0,1-1 1 0 0,-1 1 0 0 0,0-1-1 0 0,0 1 1 0 0,1 0-1 0 0,-1 0 1 0 0,12 27 94 0 0,-10-24-77 0 0,1 7 5 0 0,0 1-1 0 0,-1-1 1 0 0,0 0-1 0 0,-1 0 1 0 0,0 21-1 0 0,0-15 10 0 0,3 26-1 0 0,-2-30-35 0 0,1 4 28 0 0,9 29-1 0 0,-11-42-69 0 0,1 0 1 0 0,0 1-1 0 0,0-1 0 0 0,0 0 0 0 0,0 0 0 0 0,1-1 1 0 0,-1 1-1 0 0,1 0 0 0 0,0-1 0 0 0,0 0 1 0 0,6 6-1 0 0,-7-8-140 0 0,0 0 0 0 0,0 0-1 0 0,0 0 1 0 0,0 0 0 0 0,0 0 0 0 0,1 0 0 0 0,-1 0 0 0 0,0-1 0 0 0,0 1 0 0 0,1-1 0 0 0,-1 1 0 0 0,0-1 0 0 0,1 0 0 0 0,-1 0 0 0 0,0 0-1 0 0,1-1 1 0 0,-1 1 0 0 0,4-1 0 0 0,-1-1-477 0 0,0 0 0 0 0,0 0 0 0 0,0 0 0 0 0,0 0 0 0 0,-1-1 0 0 0,1 1-1 0 0,4-6 1 0 0,6-4-1327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102 194 12816 0 0,'0'0'289'0'0,"-3"-9"810"0"0,-2-1-991 0 0,4 9 389 0 0,2 0-318 0 0,-1-1 0 0 0,0 1 0 0 0,1-1 0 0 0,-1 1 0 0 0,1-1 0 0 0,0 1 0 0 0,-1-1 0 0 0,1 1 0 0 0,0 0 0 0 0,0-1 0 0 0,0 1 0 0 0,0 0 0 0 0,0 0 0 0 0,0 0 0 0 0,1 0 0 0 0,-1 0 0 0 0,2-1 0 0 0,26-18 716 0 0,-20 15-582 0 0,1-2 25 0 0,1 1 33 0 0,-1-1-1 0 0,0 0 1 0 0,11-10-1 0 0,-19 15-350 0 0,0 0-1 0 0,0 0 0 0 0,-1 0 0 0 0,1 0 1 0 0,0 0-1 0 0,-1 0 0 0 0,0 0 0 0 0,1 0 1 0 0,-1-1-1 0 0,0 1 0 0 0,0-1 0 0 0,0 1 0 0 0,0-1 1 0 0,-1 1-1 0 0,1-1 0 0 0,-1 1 0 0 0,0-1 1 0 0,1 0-1 0 0,-1 1 0 0 0,-1-6 0 0 0,1 7 13 0 0,0 0 0 0 0,0-1 0 0 0,-1 1 0 0 0,1 0 0 0 0,0 0 0 0 0,-1-1 0 0 0,1 1 0 0 0,-1 0 0 0 0,0 0-1 0 0,1 0 1 0 0,-1 0 0 0 0,0 0 0 0 0,1 0 0 0 0,-1 0 0 0 0,0 0 0 0 0,0 0 0 0 0,0 0 0 0 0,0 0 0 0 0,0 0 0 0 0,0 0 0 0 0,-1 0-1 0 0,0 1 14 0 0,0-1-1 0 0,1 1 0 0 0,-1-1 0 0 0,0 1 0 0 0,0 0 0 0 0,1 0 0 0 0,-1 0 0 0 0,0 0 1 0 0,0 0-1 0 0,1 0 0 0 0,-1 0 0 0 0,0 0 0 0 0,-2 2 0 0 0,-4 1 79 0 0,0 0-1 0 0,0 0 0 0 0,0 1 1 0 0,-13 9-1 0 0,10-5 1 0 0,0 0 0 0 0,1 0-1 0 0,0 1 1 0 0,0 1 0 0 0,1 0-1 0 0,0 0 1 0 0,1 0 0 0 0,0 1 0 0 0,1 1-1 0 0,-10 19 1 0 0,12-21-45 0 0,1 1 0 0 0,0-1 0 0 0,1 1 1 0 0,0 0-1 0 0,1 0 0 0 0,0 0 0 0 0,1 1 0 0 0,0-1 0 0 0,1 0 1 0 0,0 0-1 0 0,0 1 0 0 0,2-1 0 0 0,1 12 0 0 0,-2-20-72 0 0,0 0 0 0 0,0 0-1 0 0,0 0 1 0 0,0 0 0 0 0,0 0 0 0 0,0 0-1 0 0,1 0 1 0 0,-1-1 0 0 0,1 1 0 0 0,0-1-1 0 0,0 1 1 0 0,0-1 0 0 0,0 1 0 0 0,1-1-1 0 0,-1 0 1 0 0,0 0 0 0 0,1 0 0 0 0,0 0-1 0 0,-1-1 1 0 0,1 1 0 0 0,0-1 0 0 0,0 1-1 0 0,0-1 1 0 0,0 0 0 0 0,0 0 0 0 0,0-1-1 0 0,0 1 1 0 0,0 0 0 0 0,0-1 0 0 0,0 0-1 0 0,0 0 1 0 0,1 0 0 0 0,4 0 0 0 0,1-1-195 0 0,0-1 0 0 0,0 0 0 0 0,-1 0 0 0 0,1 0-1 0 0,0-1 1 0 0,-1 0 0 0 0,0-1 0 0 0,0 0 0 0 0,0 0 0 0 0,13-10 0 0 0,-3 0-1676 0 0,29-32 0 0 0,-27 25-145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 13824 0 0,'-12'-9'8018'0'0,"11"13"-5797"0"0,4 11-3118 0 0,-1-10 1608 0 0,4 40-26 0 0,10 83 782 0 0,-12-85-1140 0 0,1 9 98 0 0,-1-35-309 0 0,1-1 153 0 0,-4-16-242 0 0,1 0 1 0 0,-1-1-1 0 0,1 1 0 0 0,-1 0 1 0 0,1 0-1 0 0,-1-1 0 0 0,1 1 1 0 0,-1-1-1 0 0,2 0 0 0 0,0-2 20 0 0,0 0-1 0 0,0-1 0 0 0,0 1 1 0 0,-1-1-1 0 0,1 1 1 0 0,-1-1-1 0 0,0 0 0 0 0,0 0 1 0 0,0 0-1 0 0,1-6 1 0 0,1 1 17 0 0,8-19-12 0 0,1 0 0 0 0,2 1 0 0 0,1 1 0 0 0,1 0 1 0 0,0 2-1 0 0,2 0 0 0 0,23-22 0 0 0,-38 41-253 0 0,1 1 0 0 0,0 0-1 0 0,0 0 1 0 0,0 1 0 0 0,1-1-1 0 0,-1 1 1 0 0,8-3 0 0 0,-11 5 116 0 0,0 1-1 0 0,0-1 1 0 0,0 1 0 0 0,0-1-1 0 0,0 1 1 0 0,0 0 0 0 0,0 0-1 0 0,0 0 1 0 0,-1 0 0 0 0,1 0 0 0 0,0 1-1 0 0,0-1 1 0 0,0 1 0 0 0,0-1-1 0 0,0 1 1 0 0,0-1 0 0 0,-1 1 0 0 0,1 0-1 0 0,0 0 1 0 0,-1 0 0 0 0,1 0-1 0 0,0 0 1 0 0,-1 0 0 0 0,1 1-1 0 0,-1-1 1 0 0,0 1 0 0 0,2 1 0 0 0,6 7-1891 0 0,-1 3-346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1840 0 0,'-8'-10'20494'0'0,"19"17"-19214"0"0,16 6-949 0 0,-22-10-245 0 0,0-1 0 0 0,0 1 0 0 0,1-1 0 0 0,6 2 0 0 0,12 3 179 0 0,-8-3 63 0 0,27 5-1 0 0,-6-4-84 0 0,-16-2 124 0 0,-1-1 1 0 0,1-1-1 0 0,35-2 0 0 0,-20-3 241 0 0,-36 5-608 0 0,-4 3 0 0 0,-8 3 0 0 0,-1 0 54 0 0,1 0 1 0 0,0 1-1 0 0,0 0 0 0 0,-13 12 0 0 0,-40 44 411 0 0,18-18-305 0 0,12-11-194 0 0,-33 44 0 0 0,67-78-156 0 0,-6 9 165 0 0,7-10-47 0 0,0 0-1 0 0,0 0 1 0 0,0 1-1 0 0,0-1 1 0 0,0 0-1 0 0,0 0 1 0 0,0 0 0 0 0,0 0-1 0 0,0 0 1 0 0,0 1-1 0 0,0-1 1 0 0,0 0-1 0 0,0 0 1 0 0,0 0 0 0 0,0 0-1 0 0,0 0 1 0 0,0 1-1 0 0,0-1 1 0 0,0 0-1 0 0,0 0 1 0 0,0 0 0 0 0,0 0-1 0 0,0 1 1 0 0,0-1-1 0 0,0 0 1 0 0,0 0-1 0 0,0 0 1 0 0,0 0 0 0 0,0 0-1 0 0,0 0 1 0 0,1 1-1 0 0,-1-1 1 0 0,0 0-1 0 0,0 0 1 0 0,0 0 0 0 0,0 0-1 0 0,0 0 1 0 0,0 0-1 0 0,1 0 1 0 0,-1 0-1 0 0,0 0 1 0 0,0 1 0 0 0,0-1-1 0 0,0 0 1 0 0,0 0-1 0 0,1 0 1 0 0,-1 0 0 0 0,0 0-1 0 0,0 0 1 0 0,0 0-1 0 0,0 0 1 0 0,0 0-1 0 0,1 0 1 0 0,-1 0 0 0 0,0 0-1 0 0,0 0 1 0 0,0-1-1 0 0,8 1-1259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1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8288 0 0,'0'0'12683'0'0,"1"5"-11964"0"0,-1 1-461 0 0,-1 0 1 0 0,1-1-1 0 0,-1 1 1 0 0,-1 0-1 0 0,1-1 1 0 0,-1 1-1 0 0,0-1 1 0 0,0 0-1 0 0,-4 6 1 0 0,1 1 121 0 0,-85 184 1407 0 0,77-170-1927 0 0,7-14-707 0 0,-1 1 1 0 0,-6 22-1 0 0,11-28-460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1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13360 0 0,'9'-11'1424'0'0,"3"-3"-744"0"0,0 0 3222 0 0,0 1 0 0 0,19-16 914 0 0,-39 34-5221 0 0,6-4-23 0 0,1 1 0 0 0,-1-1 0 0 0,0 1-1 0 0,1-1 1 0 0,-1 1 0 0 0,1-1 0 0 0,0 1 0 0 0,-2 3-1 0 0,1-2-870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1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20 110 22663 0 0,'-2'-17'2456'0'0,"1"5"-965"0"0,0 0-1 0 0,-5-23 1 0 0,3 21-962 0 0,0 7-257 0 0,0-1-548 0 0,2 4-3217 0 0,21 4-12938 0 0</inkml:trace>
  <inkml:trace contextRef="#ctx0" brushRef="#br0" timeOffset="1">325 72 23119 0 0,'3'-7'1312'0'0,"-2"6"-1128"0"0,0-1 0 0 0,0 0 0 0 0,-1 1-1 0 0,1-1 1 0 0,-1 0 0 0 0,1 0 0 0 0,-1 1 0 0 0,0-1 0 0 0,0-4 0 0 0,2-3 2877 0 0,-2 6-4191 0 0,1 1 1 0 0,-1-1-1 0 0,1 1 0 0 0,0 0 1 0 0,0 0-1 0 0,3-5 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1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15200 0 0,'0'0'3099'0'0,"14"2"-843"0"0,7 4-640 0 0,-15-4-1430 0 0,-1-1 1 0 0,1 1-1 0 0,-1 0 1 0 0,6 3-1 0 0,-3-1-75 0 0,0 0 0 0 0,0 0 0 0 0,0-1-1 0 0,0 0 1 0 0,1-1 0 0 0,-1 0 0 0 0,1 0-1 0 0,0-1 1 0 0,0 0 0 0 0,-1 0 0 0 0,1-1-1 0 0,0 0 1 0 0,12-2 0 0 0,10-4 234 0 0,-2-1 0 0 0,1-1 0 0 0,-1-2 0 0 0,29-13 0 0 0,-37 14-277 0 0,27-13 269 0 0,-34 14-130 0 0,2 1 1 0 0,15-6 0 0 0,-24 10-92 0 0,-2 1 136 0 0,-5 13-120 0 0,0-9-121 0 0,0 0 0 0 0,-1 0 0 0 0,1-1 0 0 0,-1 1 0 0 0,1 0 0 0 0,-1 0 0 0 0,0 0 0 0 0,1 0 0 0 0,-1 0 0 0 0,0-1 0 0 0,0 1 0 0 0,0 0 0 0 0,-1-1 0 0 0,-1 3 0 0 0,-1 1 11 0 0,1-1 0 0 0,0 1 1 0 0,1-1-1 0 0,-1 1 0 0 0,1 0 0 0 0,0 0 0 0 0,0 0 0 0 0,-1 8 0 0 0,-7 44 34 0 0,7-27-45 0 0,2 0-1 0 0,3 44 1 0 0,13 60 21 0 0,-3-69-5 0 0,2 17 10 0 0,-7-39 140 0 0,2 0 0 0 0,25 75 1 0 0,-5-24 34 0 0,-28-91-140 0 0,0 0 0 0 0,0 1 0 0 0,-1 0-1 0 0,1-1 1 0 0,-1 1 0 0 0,0-1 0 0 0,0 1-1 0 0,0-1 1 0 0,-1 1 0 0 0,1-1 0 0 0,-1 1 0 0 0,0-1-1 0 0,-1 5 1 0 0,1-6-57 0 0,0 0 0 0 0,0 0 0 0 0,0 0 0 0 0,-1-1-1 0 0,1 1 1 0 0,-1 0 0 0 0,1 0 0 0 0,-1-1 0 0 0,1 1 0 0 0,-1-1 0 0 0,0 0-1 0 0,0 1 1 0 0,0-1 0 0 0,0 0 0 0 0,0 0 0 0 0,0 0 0 0 0,0 0 0 0 0,0-1-1 0 0,0 1 1 0 0,0 0 0 0 0,0-1 0 0 0,-3 1 0 0 0,-143 16 198 0 0,101-12-209 0 0,26-3-15 0 0,-22 1 1 0 0,39-2-53 0 0,-1-1-1 0 0,1 1 1 0 0,0 0 0 0 0,-1 0 0 0 0,1 1 0 0 0,0-1 0 0 0,0 1-1 0 0,-7 4 1 0 0,-13 4-975 0 0,18-7 451 0 0,6-3 488 0 0,-1 1-1 0 0,1-1 1 0 0,0 0 0 0 0,-1 0-1 0 0,1 0 1 0 0,0 1 0 0 0,-1-1-1 0 0,1 0 1 0 0,0 0-1 0 0,-1 0 1 0 0,1 0 0 0 0,0 0-1 0 0,-1 0 1 0 0,1 0-1 0 0,0 0 1 0 0,-1 0 0 0 0,1 0-1 0 0,0 0 1 0 0,-1 0-1 0 0,1 0 1 0 0,-1 0 0 0 0,1 0-1 0 0,0 0 1 0 0,-1 0-1 0 0,1 0 1 0 0,0 0 0 0 0,-1-1-1 0 0,1 1 1 0 0,0 0-1 0 0,0 0 1 0 0,-1 0 0 0 0,1-1-1 0 0,0 1 1 0 0,-1 0-1 0 0,1 0 1 0 0,0-1 0 0 0,0 1-1 0 0,-1 0 1 0 0,1 0 0 0 0,0-1-1 0 0,0 1 1 0 0,0 0-1 0 0,0-1 1 0 0,-1 1 0 0 0,1 0-1 0 0,0-1 1 0 0,0 1-1 0 0,0-1 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1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48 3224 0 0,'0'0'184'0'0,"1"-4"-41"0"0,1-6 843 0 0,-2-23 7702 0 0,3 33-8413 0 0,1 0 0 0 0,-1 1 0 0 0,0-1 0 0 0,0 1 0 0 0,6 2 1 0 0,-6-2 73 0 0,0 0 1 0 0,0 0 0 0 0,0 0 0 0 0,1-1-1 0 0,5 1 2442 0 0,-7 1-2711 0 0,-1 0-1 0 0,1 0 0 0 0,-1 0 1 0 0,0 0-1 0 0,0 0 0 0 0,0 0 1 0 0,0 0-1 0 0,0 0 0 0 0,0 1 1 0 0,0-1-1 0 0,-1 0 0 0 0,1 1 1 0 0,0 3-1 0 0,-12-2 146 0 0,11-3-216 0 0,-1-1 1 0 0,0 1-1 0 0,1-1 0 0 0,-1 1 0 0 0,1 0 0 0 0,-1 0 0 0 0,1-1 0 0 0,-1 1 0 0 0,1 0 0 0 0,-1 0 0 0 0,1 0 0 0 0,0-1 0 0 0,-1 1 0 0 0,1 0 0 0 0,0 0 0 0 0,0 0 1 0 0,0 0-1 0 0,0 0 0 0 0,0-1 0 0 0,0 1 0 0 0,0 0 0 0 0,0 0 0 0 0,0 1 0 0 0,4 23 109 0 0,35 83 141 0 0,-5-16 66 0 0,-13-26-190 0 0,-2-1-1 0 0,16 117 0 0 0,-30-125-63 0 0,-2 1 1 0 0,-5 60-1 0 0,0-88-14 0 0,-2 0 1 0 0,-1-1-1 0 0,-1 1 0 0 0,-1-1 0 0 0,-20 48 0 0 0,19-60 33 0 0,0-1-1 0 0,-1 0 0 0 0,0 0 1 0 0,-13 15-1 0 0,15-23-16 0 0,0 0 0 0 0,-1 0 0 0 0,0 0 1 0 0,-1-1-1 0 0,1 0 0 0 0,-1-1 0 0 0,-19 11 0 0 0,-11 1 231 0 0,38-18-293 0 0,0 0-1 0 0,0 0 0 0 0,0 0 0 0 0,0 0 0 0 0,0 0 1 0 0,0 0-1 0 0,1 0 0 0 0,-1 0 0 0 0,0 0 1 0 0,0 0-1 0 0,0 0 0 0 0,0-1 0 0 0,0 1 1 0 0,0 0-1 0 0,1-1 0 0 0,-1 1 0 0 0,0-1 0 0 0,0 1 1 0 0,1-1-1 0 0,-1 1 0 0 0,0-1 0 0 0,1 1 1 0 0,-1-1-1 0 0,0 1 0 0 0,1-1 0 0 0,-1-1 1 0 0,-18-20-90 0 0,18 20 53 0 0,0 1-7 0 0,0-1 0 0 0,0 1-1 0 0,0 0 1 0 0,1-1 0 0 0,-1 1-1 0 0,0 0 1 0 0,1-1 0 0 0,-1 1-1 0 0,1-1 1 0 0,0 1 0 0 0,-1-1-1 0 0,1 1 1 0 0,0-1 0 0 0,0 1-1 0 0,0-1 1 0 0,0 1 0 0 0,1-3-1 0 0,0 0-338 0 0,0 0 0 0 0,0 0-1 0 0,1 1 1 0 0,-1-1-1 0 0,5-6 1 0 0,5-6-1094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1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89 3680 0 0,'0'0'284'0'0,"9"-5"3962"0"0,2-3-2226 0 0,-10 6-1872 0 0,1 0-1 0 0,0 1 1 0 0,0-1 0 0 0,0 1 0 0 0,0-1-1 0 0,0 1 1 0 0,1 0 0 0 0,1-1 0 0 0,4 0 168 0 0,-6 1-217 0 0,1 0 0 0 0,-1 0-1 0 0,1 1 1 0 0,0-1 0 0 0,-1 1 0 0 0,1 0-1 0 0,-1 0 1 0 0,1 0 0 0 0,5 1 0 0 0,-3-1 128 0 0,0 0 0 0 0,1-1 1 0 0,-1 1-1 0 0,6-2 1 0 0,14 0 2962 0 0,-17-12-1527 0 0,-8 13-1610 0 0,-1-1-1 0 0,1 0 1 0 0,-1 1 0 0 0,1-1 0 0 0,-1 0-1 0 0,0 1 1 0 0,0-1 0 0 0,0 0-1 0 0,0 1 1 0 0,0 0 0 0 0,0-1 0 0 0,0 1-1 0 0,0-1 1 0 0,0 1 0 0 0,-1 0-1 0 0,1 0 1 0 0,0 0 0 0 0,-1 0-1 0 0,1 0 1 0 0,-1 0 0 0 0,0 0 0 0 0,-2-1-1 0 0,2 2-26 0 0,1-1 0 0 0,-1 0 0 0 0,0 0 0 0 0,0 1 0 0 0,0-1 0 0 0,1 1 0 0 0,-1-1 0 0 0,0 1 0 0 0,0 0 0 0 0,0 0 0 0 0,0 0 0 0 0,0 0 0 0 0,0 0 0 0 0,0 0 0 0 0,0 0 0 0 0,0 1 0 0 0,1-1 0 0 0,-1 1 0 0 0,0-1-1 0 0,0 1 1 0 0,0 0 0 0 0,-1 1 0 0 0,-41 21 472 0 0,-56 44 482 0 0,90-62-879 0 0,0 0 0 0 0,0 0 1 0 0,0-1-1 0 0,-21 5 0 0 0,21-7-11 0 0,0 1-1 0 0,0 0 0 0 0,0 1 1 0 0,0 0-1 0 0,-15 10 0 0 0,12-4 87 0 0,1 0 0 0 0,1 1-1 0 0,-1 0 1 0 0,2 0-1 0 0,0 2 1 0 0,-17 24 0 0 0,25-33-171 0 0,0-1 1 0 0,0 1-1 0 0,0 0 1 0 0,0 0 0 0 0,0 0-1 0 0,1 1 1 0 0,0-1-1 0 0,0 0 1 0 0,0 0 0 0 0,1 1-1 0 0,-1-1 1 0 0,1 0-1 0 0,0 7 1 0 0,1-9-6 0 0,-1 1 1 0 0,1-1-1 0 0,-1 0 0 0 0,1 1 1 0 0,0-1-1 0 0,0 0 0 0 0,0 0 0 0 0,1 0 1 0 0,-1 0-1 0 0,0 0 0 0 0,1 0 1 0 0,-1 0-1 0 0,1 0 0 0 0,0 0 1 0 0,0-1-1 0 0,-1 1 0 0 0,1-1 1 0 0,0 1-1 0 0,0-1 0 0 0,0 0 1 0 0,1 0-1 0 0,-1 0 0 0 0,0 0 1 0 0,0 0-1 0 0,3 1 0 0 0,8 1 55 0 0,1 1 0 0 0,0-2 0 0 0,0 0 0 0 0,21 1 0 0 0,57-6-56 0 0,-85 3 3 0 0,59-8 133 0 0,-28 2-78 0 0,-31 6-43 0 0,-6 0 132 0 0,-7 11 212 0 0,-2-4-203 0 0,-1-1 1 0 0,0 0 0 0 0,0 0-1 0 0,0-1 1 0 0,-19 9 0 0 0,-54 13-120 0 0,67-22 87 0 0,-1-1 0 0 0,-20 3-1 0 0,19-2-111 0 0,16-5 42 0 0,15-5 11 0 0,-14 4-64 0 0,46-11 0 0 0,-41 11 0 0 0,1 0 0 0 0,-1 0 0 0 0,0 1 0 0 0,0-1 0 0 0,0 1 0 0 0,0 1 0 0 0,6 0 0 0 0,-10-1 0 0 0,-1 0 0 0 0,1 0 0 0 0,0 0 0 0 0,0 1 0 0 0,-1-1 0 0 0,1 0 0 0 0,0 1 0 0 0,-1-1 0 0 0,1 1 0 0 0,0-1 0 0 0,-1 1 0 0 0,1-1 0 0 0,-1 1 0 0 0,1-1 0 0 0,-1 1 0 0 0,1-1 0 0 0,-1 1 0 0 0,1 0 0 0 0,-1-1 0 0 0,1 1 0 0 0,-1 0 0 0 0,0-1 0 0 0,0 1 0 0 0,1 0 0 0 0,-1 0 0 0 0,0-1 0 0 0,0 1 0 0 0,0 0 0 0 0,0 0 0 0 0,0-1 0 0 0,0 1 0 0 0,0 0 0 0 0,0 0 0 0 0,0-1 0 0 0,0 1 0 0 0,0 0 0 0 0,0 1 0 0 0,-1 2 1 0 0,-1 1 0 0 0,1-1 0 0 0,-1 1 0 0 0,0-1 0 0 0,0 0 0 0 0,0 0 0 0 0,0 0 0 0 0,-1 0 0 0 0,-5 7 0 0 0,-4 2 11 0 0,-18 16-1 0 0,-5 4 10 0 0,25-21 18 0 0,-6 4 189 0 0,2 1-1 0 0,0 1 1 0 0,1 1 0 0 0,-17 29 0 0 0,29-46-228 0 0,1-1 0 0 0,-1 1 0 0 0,0-1 0 0 0,1 1 0 0 0,-1-1 0 0 0,1 1 0 0 0,0 0 0 0 0,-1-1 0 0 0,1 1 0 0 0,0 0 0 0 0,0-1 0 0 0,0 1 0 0 0,0 0 0 0 0,0 0 0 0 0,1-1 0 0 0,-1 1 0 0 0,0 0 0 0 0,1-1 0 0 0,-1 1 0 0 0,2 1 0 0 0,-1-1 0 0 0,0 0 0 0 0,1-1 0 0 0,-1 1 0 0 0,1 0 0 0 0,-1-1 0 0 0,1 1 0 0 0,0-1 0 0 0,0 1 0 0 0,0-1 0 0 0,0 0 0 0 0,0 0 0 0 0,0 0 0 0 0,2 1 0 0 0,5 1 0 0 0,1 0 0 0 0,0 0 0 0 0,0-1 0 0 0,0-1 0 0 0,14 1 0 0 0,8 1-1094 0 0,0 1-1 0 0,-1 1 1 0 0,1 1-1 0 0,-2 2 1 0 0,32 13 0 0 0,-42-14-4427 0 0,-6-2-1439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4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38 6680 0 0,'0'0'1461'0'0,"21"-21"4971"0"0,-4 4-2052 0 0,-18 17-4331 0 0,1 1-1 0 0,0 0 830 0 0,0-1-829 0 0,0 0-1 0 0,0 0 1 0 0,0 0 0 0 0,0 0 0 0 0,-1 0-1 0 0,1 0 1 0 0,0 0 0 0 0,0 0 0 0 0,0 0-1 0 0,0 0 1 0 0,0 0 0 0 0,0 0 0 0 0,0 0-1 0 0,0 0 1 0 0,0 0 0 0 0,0 0 0 0 0,0 0-1 0 0,-1-1 830 0 0,1 1-829 0 0,0 0-1 0 0,0 0 1 0 0,0 0 0 0 0,0 0 0 0 0,-1 0-1 0 0,1 0 1 0 0,0 0 0 0 0,0 0 0 0 0,0 0-1 0 0,0-1 1 0 0,0 1 0 0 0,0 0 0 0 0,-62 47 1224 0 0,29-23-1138 0 0,-44 43 0 0 0,49-41-22 0 0,0-2 0 0 0,-37 24 0 0 0,23-20 115 0 0,28-17-67 0 0,0-1 0 0 0,-1-1-1 0 0,-1 0 1 0 0,1-1 0 0 0,-1-1 0 0 0,-21 6 0 0 0,24-8 295 0 0,13-5-445 0 0,0 0 1 0 0,0 0-1 0 0,0 0 0 0 0,0 0 1 0 0,0 0-1 0 0,0 0 1 0 0,0 0-1 0 0,-1 0 0 0 0,1 0 1 0 0,0 0-1 0 0,0 0 0 0 0,0 0 1 0 0,0 0-1 0 0,0 0 1 0 0,0 0-1 0 0,0 0 0 0 0,0 0 1 0 0,0 0-1 0 0,0 0 0 0 0,0 1 1 0 0,0-1-1 0 0,0 0 1 0 0,-1 0-1 0 0,1 0 0 0 0,0 0 1 0 0,0 0-1 0 0,0 0 1 0 0,0 0-1 0 0,0 0 0 0 0,0 0 1 0 0,0 0-1 0 0,0 1 0 0 0,0-1 1 0 0,0 0-1 0 0,0 0 1 0 0,0 0-1 0 0,0 0 0 0 0,0 0 1 0 0,0 0-1 0 0,0 0 0 0 0,0 0 1 0 0,0 1-1 0 0,0-1 1 0 0,0 0-1 0 0,0 0 0 0 0,0 0 1 0 0,1 0-1 0 0,-1 0 0 0 0,0 0 1 0 0,21 7 229 0 0,-21-7-253 0 0,34 7 14 0 0,0-1-1 0 0,53 0 1 0 0,15 3 43 0 0,-84-6-28 0 0,1 0 0 0 0,-1 1 0 0 0,27 11 0 0 0,81 45-2088 0 0,-119-56 1317 0 0,0-1-1 0 0,0 0 1 0 0,0-1-1 0 0,11 3 1 0 0,-1-2-873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169 351 3680 0 0,'-5'-10'392'0'0,"3"9"238"0"0,1 0-1 0 0,-1 1 1 0 0,0-1 0 0 0,1 0 0 0 0,-1 0 0 0 0,0 1-1 0 0,1-1 1 0 0,-1 1 0 0 0,0 0 0 0 0,0-1 0 0 0,1 1-1 0 0,-1 0 1 0 0,0 0 0 0 0,0 0 0 0 0,0 0 0 0 0,1 1-1 0 0,-1-1 1 0 0,0 0 0 0 0,0 1 0 0 0,1-1 0 0 0,-1 1-1 0 0,0 0 1 0 0,1-1 0 0 0,-3 2 0 0 0,-4 3-371 0 0,1 0 0 0 0,0 0 0 0 0,0 1 0 0 0,1-1 0 0 0,0 2 1 0 0,0-1-1 0 0,0 1 0 0 0,0-1 0 0 0,1 1 0 0 0,1 1 0 0 0,-1-1 0 0 0,1 1 1 0 0,0 0-1 0 0,-3 10 0 0 0,0 2-8 0 0,1-1 1 0 0,1 1-1 0 0,1 1 0 0 0,-4 38 1 0 0,8-51-140 0 0,0-1 1 0 0,0 1 0 0 0,0 0 0 0 0,1-1 0 0 0,0 1 0 0 0,0-1 0 0 0,4 10 0 0 0,-5-15-92 0 0,1-1 0 0 0,-1 1 1 0 0,1-1-1 0 0,0 0 0 0 0,-1 1 1 0 0,1-1-1 0 0,0 0 0 0 0,0 1 1 0 0,0-1-1 0 0,0 0 0 0 0,0 0 1 0 0,0 0-1 0 0,0 0 0 0 0,0 0 1 0 0,1 0-1 0 0,-1 0 0 0 0,0 0 1 0 0,0 0-1 0 0,1-1 0 0 0,-1 1 0 0 0,1 0 1 0 0,-1-1-1 0 0,1 1 0 0 0,-1-1 1 0 0,1 0-1 0 0,-1 1 0 0 0,1-1 1 0 0,-1 0-1 0 0,1 0 0 0 0,-1 0 1 0 0,1 0-1 0 0,0 0 0 0 0,-1 0 1 0 0,1-1-1 0 0,-1 1 0 0 0,1-1 1 0 0,-1 1-1 0 0,1-1 0 0 0,-1 1 1 0 0,0-1-1 0 0,2-1 0 0 0,3 0 44 0 0,-1-1 0 0 0,0 0 0 0 0,0-1 0 0 0,-1 1 1 0 0,1-1-1 0 0,-1 0 0 0 0,1 0 0 0 0,-1-1 0 0 0,6-9 0 0 0,3-5 178 0 0,12-25 0 0 0,-22 40-212 0 0,11-24 173 0 0,0-1-1 0 0,-2 0 1 0 0,-1 0 0 0 0,-2-1-1 0 0,0-1 1 0 0,4-33-1 0 0,-2-14 329 0 0,-1 16 4 0 0,4-97-1 0 0,-17 147-433 0 0,3 11-63 0 0,-1 0-1 0 0,1 0 1 0 0,0 0-1 0 0,0 0 1 0 0,-1 0-1 0 0,1 0 1 0 0,0 0-1 0 0,0 0 1 0 0,0 0-1 0 0,0 0 1 0 0,0-2-1 0 0,-8 19 234 0 0,4 5-268 0 0,1 0 0 0 0,2 1 0 0 0,1 41 0 0 0,0-6-17 0 0,0-19-30 0 0,1 0 0 0 0,2 0 0 0 0,15 65 0 0 0,-17-96-73 0 0,1 0-1 0 0,0 0 1 0 0,1-1 0 0 0,-1 1 0 0 0,2-1 0 0 0,-1 1 0 0 0,0-1-1 0 0,1 0 1 0 0,6 8 0 0 0,-8-12-135 0 0,0 0-1 0 0,0 0 1 0 0,0 0-1 0 0,1-1 1 0 0,-1 1 0 0 0,0 0-1 0 0,1-1 1 0 0,-1 1-1 0 0,1-1 1 0 0,0 0-1 0 0,-1 0 1 0 0,1 0 0 0 0,0 0-1 0 0,-1 0 1 0 0,1-1-1 0 0,0 1 1 0 0,0-1 0 0 0,0 0-1 0 0,0 0 1 0 0,-1 0-1 0 0,1 0 1 0 0,0 0-1 0 0,0-1 1 0 0,0 1 0 0 0,5-3-1 0 0,8-3-5836 0 0,-1-2-1619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38 2760 0 0,'-8'-20'5946'0'0,"7"18"-5949"0"0,-4-14 11219 0 0,6 22-10210 0 0,4 24-717 0 0,-2-1-1 0 0,0 52 1 0 0,-4-29 226 0 0,-6 95 353 0 0,-13 131-531 0 0,19-276-339 0 0,-8 180 460 0 0,14-148-328 0 0,0 0-4274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99 13216 0 0,'-18'-24'8825'0'0,"20"24"-9220"0"0,57-8 2015 0 0,45-8-1189 0 0,-18-4-396 0 0,45-7-1781 0 0,-103 24 631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3680 0 0,'0'0'10860'0'0,"11"-5"-8422"0"0,-9 5-2326 0 0,1 0 1 0 0,-1 0-1 0 0,1 1 0 0 0,-1-1 0 0 0,1 1 0 0 0,-1-1 0 0 0,1 1 1 0 0,-1 0-1 0 0,0 0 0 0 0,1 0 0 0 0,-1 0 0 0 0,0 0 0 0 0,0 1 1 0 0,0-1-1 0 0,4 4 0 0 0,5 3 170 0 0,15 18 0 0 0,-17-16-252 0 0,0 0 127 0 0,-1 0 0 0 0,13 20 0 0 0,-15-19-117 0 0,1-2 1 0 0,14 18-1 0 0,-2-7-1170 0 0,-8-15-172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8 11520 0 0,'0'-1'30'0'0,"0"1"0"0"0,-1-1 0 0 0,1 1 0 0 0,0-1 0 0 0,-1 1-1 0 0,1-1 1 0 0,-1 1 0 0 0,1 0 0 0 0,-1-1 0 0 0,1 1 0 0 0,-1-1 0 0 0,1 1 0 0 0,-1 0 0 0 0,0 0 0 0 0,1-1 0 0 0,-1 1 0 0 0,1 0 0 0 0,-1 0 0 0 0,0 0 0 0 0,1 0 0 0 0,-1-1 0 0 0,0 1 0 0 0,1 0 0 0 0,-1 0 0 0 0,1 0 0 0 0,-1 0 0 0 0,0 1 0 0 0,1-1 0 0 0,-1 0 0 0 0,0 0 0 0 0,1 0 0 0 0,-1 0 0 0 0,1 1 0 0 0,-1-1 0 0 0,0 0 0 0 0,1 1 0 0 0,-1-1 0 0 0,1 0 0 0 0,-1 1 0 0 0,1-1-1 0 0,-1 0 1 0 0,1 1 0 0 0,-1-1 0 0 0,1 1 0 0 0,0-1 0 0 0,-1 1 0 0 0,0 0 0 0 0,-11 15 2651 0 0,-17 27 0 0 0,-22 56-992 0 0,10-20-1299 0 0,-8 25-276 0 0,10-20-62 0 0,16-30-7 0 0,13-28-110 0 0,9-23-22 0 0,0 0-1 0 0,0 0 1 0 0,1 0 0 0 0,-1 0 0 0 0,1 0 0 0 0,-1 0-1 0 0,1 0 1 0 0,0 0 0 0 0,1 4 0 0 0,-1-6-24 0 0,0 0 0 0 0,0 0 1 0 0,0-1-1 0 0,0 1 0 0 0,0 0 1 0 0,0-1-1 0 0,0 1 0 0 0,1 0 1 0 0,-1 0-1 0 0,0-1 0 0 0,1 1 1 0 0,-1 0-1 0 0,1-1 0 0 0,-1 1 1 0 0,0-1-1 0 0,1 1 0 0 0,-1 0 1 0 0,1-1-1 0 0,-1 1 0 0 0,1-1 1 0 0,0 1-1 0 0,-1-1 0 0 0,1 0 1 0 0,0 1-1 0 0,-1-1 1 0 0,1 0-1 0 0,0 1 0 0 0,-1-1 1 0 0,1 0-1 0 0,0 0 0 0 0,0 1 1 0 0,-1-1-1 0 0,1 0 0 0 0,0 0 1 0 0,0 0-1 0 0,-1 0 0 0 0,1 0 1 0 0,1 0-1 0 0,10-4-1606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93 132 3224 0 0,'0'2'6322'0'0,"-1"46"-3266"0"0,-10 62 0 0 0,-17 49-1615 0 0,11-70-1093 0 0,2-21 837 0 0,-4 20-394 0 0,18-82-719 0 0,1-5 299 0 0,0-14 1053 0 0,19-107-1493 0 0,0 6 347 0 0,4-25 1577 0 0,-18 108-1692 0 0,-3 20-114 0 0,0 0 1 0 0,0-1-1 0 0,1 1 1 0 0,0 0-1 0 0,1 0 1 0 0,0 0-1 0 0,1 1 0 0 0,8-15 1 0 0,11-11 820 0 0,-17 25-747 0 0,0 1-1 0 0,0-1 1 0 0,1 1-1 0 0,0 1 1 0 0,18-17-1 0 0,-14 17 194 0 0,0 0 0 0 0,0 1 0 0 0,1 0 0 0 0,23-10 0 0 0,-32 16-274 0 0,0 1 0 0 0,0 0 0 0 0,0 0 0 0 0,0 0 0 0 0,0 0 0 0 0,0 1 1 0 0,0-1-1 0 0,1 1 0 0 0,5 1 0 0 0,-7-1-40 0 0,-1 1 1 0 0,1 0-1 0 0,0-1 1 0 0,-1 1-1 0 0,1 0 1 0 0,0 1 0 0 0,-1-1-1 0 0,1 0 1 0 0,-1 1-1 0 0,0-1 1 0 0,1 1-1 0 0,-1 0 1 0 0,0 0-1 0 0,0 0 1 0 0,3 3-1 0 0,-3-2 0 0 0,-1 0-1 0 0,1 0 0 0 0,-1 0 0 0 0,1 0 0 0 0,-1 0 0 0 0,0 0 0 0 0,0 0 0 0 0,-1 0 0 0 0,1 1 0 0 0,0-1 0 0 0,-1 0 0 0 0,0 0 1 0 0,0 1-1 0 0,0-1 0 0 0,0 0 0 0 0,-1 5 0 0 0,-1 1-2 0 0,1-1 0 0 0,-1 1 1 0 0,-1 0-1 0 0,-7 15 0 0 0,6-16 1 0 0,0 0 0 0 0,-1-1 0 0 0,-1 1 0 0 0,1-1 0 0 0,-1-1 0 0 0,0 1 0 0 0,0-1 0 0 0,-9 7 0 0 0,-59 38 0 0 0,71-49 0 0 0,-4 2-286 0 0,0 0-1 0 0,0-1 1 0 0,-9 4 0 0 0,13-6 158 0 0,1 0 1 0 0,0-1-1 0 0,-1 1 1 0 0,1-1 0 0 0,-1 1-1 0 0,0-1 1 0 0,1 0 0 0 0,-1 0-1 0 0,1 0 1 0 0,-1 0 0 0 0,0 0-1 0 0,-4-2 1 0 0,6 2-990 0 0,4-13-3814 0 0,2 3 3196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6912 0 0,'0'0'896'0'0,"15"4"2649"0"0,-12-4-3250 0 0,-1 1 0 0 0,1-1 0 0 0,0-1 1 0 0,0 1-1 0 0,0 0 0 0 0,0-1 0 0 0,0 1 0 0 0,0-1 0 0 0,0 0 0 0 0,-1 0 1 0 0,1 0-1 0 0,0-1 0 0 0,-1 1 0 0 0,4-3 0 0 0,2 0 206 0 0,-1-1 0 0 0,0-1 0 0 0,10-9-1 0 0,-6 5-164 0 0,-1-1-1 0 0,-1 1 0 0 0,0-2 1 0 0,0 1-1 0 0,-1-1 0 0 0,0-1 0 0 0,-1 0 1 0 0,-1 0-1 0 0,0 0 0 0 0,4-14 0 0 0,-8 20-296 0 0,-1 6-23 0 0,0-1-1 0 0,-1 1 1 0 0,1-1-1 0 0,-1 0 1 0 0,1 1-1 0 0,-1-1 1 0 0,1 0-1 0 0,-1 1 1 0 0,0-1-1 0 0,0 0 1 0 0,0 0-1 0 0,0 1 1 0 0,0-1 0 0 0,0 0-1 0 0,0 1 1 0 0,-1-1-1 0 0,1 0 1 0 0,-1 1-1 0 0,1-1 1 0 0,-1 0-1 0 0,0 1 1 0 0,1-1-1 0 0,-1 1 1 0 0,0-1-1 0 0,-1-1 1 0 0,1 3 26 0 0,1-1-1 0 0,0 1 1 0 0,-1 0-1 0 0,1 0 1 0 0,-1-1-1 0 0,1 1 1 0 0,-1 0-1 0 0,1 0 1 0 0,-1-1 0 0 0,1 1-1 0 0,-1 0 1 0 0,1 0-1 0 0,-1 0 1 0 0,0 0-1 0 0,1 0 1 0 0,-1 0 0 0 0,1 0-1 0 0,-1 0 1 0 0,1 0-1 0 0,-1 0 1 0 0,1 0-1 0 0,-1 0 1 0 0,1 1-1 0 0,-1-1 1 0 0,1 0 0 0 0,-1 0-1 0 0,1 1 1 0 0,-1-1-1 0 0,1 0 1 0 0,-1 0-1 0 0,1 1 1 0 0,-1-1-1 0 0,1 1 1 0 0,-16 15 155 0 0,13-13-202 0 0,-4 6 137 0 0,0-1 0 0 0,1 1 0 0 0,0 0 0 0 0,1 1 0 0 0,0-1 0 0 0,0 1 0 0 0,1 0 0 0 0,-3 11 0 0 0,3-5 39 0 0,0 0 0 0 0,1 0 1 0 0,1 0-1 0 0,-1 28 0 0 0,3-37-169 0 0,1-1-1 0 0,0 1 0 0 0,0 0 0 0 0,1 0 1 0 0,-1-1-1 0 0,1 1 0 0 0,1-1 1 0 0,-1 0-1 0 0,7 11 0 0 0,-6-12-1 0 0,0 0 0 0 0,0-1 0 0 0,0 1 0 0 0,1-1 0 0 0,0 0 0 0 0,0 0 0 0 0,0-1 0 0 0,0 1 0 0 0,0-1-1 0 0,1 1 1 0 0,-1-2 0 0 0,8 5 0 0 0,5 0-230 0 0,1-1-1 0 0,-1 0 1 0 0,1-2-1 0 0,0 0 1 0 0,24 2 0 0 0,-8-3-1340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4144 0 0,'0'0'18438'0'0,"1"1"-18331"0"0,-1 0 0 0 0,0 0 0 0 0,1-1-1 0 0,-1 1 1 0 0,0 0 0 0 0,1-1 0 0 0,-1 1 0 0 0,1 0 0 0 0,-1-1 0 0 0,1 1-1 0 0,-1 0 1 0 0,1-1 0 0 0,1 1 0 0 0,4 0 92 0 0,1-1 0 0 0,-1 0-1 0 0,11-1 1 0 0,10 0-1 0 0,62 2 214 0 0,25 2-320 0 0,-75-2-92 0 0,-25-1 6 0 0,-1 1-1 0 0,1 0 0 0 0,0 0 1 0 0,15 5-1 0 0,-28-6 312 0 0,-7 16 351 0 0,2-6-500 0 0,-1 0-1 0 0,0 1 0 0 0,0-1 0 0 0,-1-1 1 0 0,-8 11-1 0 0,-39 43-189 0 0,38-46 301 0 0,-4 5 103 0 0,-2-1 0 0 0,0-1-1 0 0,-37 26 1 0 0,45-38-177 0 0,11-7-210 0 0,0 0 1 0 0,0 0 0 0 0,0 0 0 0 0,0 1-1 0 0,0-1 1 0 0,0 0 0 0 0,0 1-1 0 0,0 0 1 0 0,0-1 0 0 0,-1 4-1 0 0,3-5-17 0 0,-1 1 0 0 0,1-1 0 0 0,0 1-1 0 0,-1 0 1 0 0,1-1 0 0 0,0 1 0 0 0,-1-1-1 0 0,1 1 1 0 0,-1-1 0 0 0,1 1-1 0 0,-1-1 1 0 0,1 1 0 0 0,-1-1 0 0 0,1 0-1 0 0,-1 1 1 0 0,0-1 0 0 0,1 0 0 0 0,-1 1-1 0 0,1-1 1 0 0,-1 0 0 0 0,0 0 0 0 0,1 1-1 0 0,-1-1 1 0 0,0 0 0 0 0,1 0-1 0 0,-1 0 1 0 0,0 0 0 0 0,0 0 0 0 0,1 0-1 0 0,-1 0 1 0 0,0 0 0 0 0,1 0 0 0 0,-1-1-1 0 0,0 1 1 0 0,1 0 0 0 0,-1 0-1 0 0,0 0 1 0 0,1-1 0 0 0,-1 1 0 0 0,1 0-1 0 0,-1-1 1 0 0,1 1 0 0 0,-1-1 0 0 0,0 1-1 0 0,1-1 1 0 0,0 1 0 0 0,-1-1 0 0 0,1 1-1 0 0,-1-1 1 0 0,1 1 0 0 0,-1-1-1 0 0,1 1 1 0 0,0-1 0 0 0,0 0 0 0 0,-1 1-1 0 0,1-2 1 0 0,0 1-179 0 0,1 1 0 0 0,-1-1 0 0 0,1 0-1 0 0,-1 1 1 0 0,1-1 0 0 0,0 1 0 0 0,-1-1 0 0 0,1 1-1 0 0,-1-1 1 0 0,1 1 0 0 0,0-1 0 0 0,0 1 0 0 0,-1-1 0 0 0,2 1-1 0 0,-1 0-105 0 0,7-6-1216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5064 0 0,'0'0'15707'0'0,"0"8"-14811"0"0,0-4-786 0 0,0 0-1 0 0,-1-1 1 0 0,0 1-1 0 0,0 0 1 0 0,0 0-1 0 0,0-1 1 0 0,-1 1-1 0 0,1-1 1 0 0,-1 1-1 0 0,0-1 1 0 0,0 1-1 0 0,-5 5 1 0 0,-4 4 310 0 0,-22 20 0 0 0,9-10-4 0 0,-98 112 1468 0 0,106-106-876 0 0,15-28-765 0 0,16 7-83 0 0,-8-8-141 0 0,-1 0 0 0 0,1 0 0 0 0,-1 0 0 0 0,1-1 0 0 0,-1 0 0 0 0,11-3 0 0 0,8 0-11 0 0,-14 2-159 0 0,0 1-1 0 0,0 0 1 0 0,1 1-1 0 0,-1 0 1 0 0,0 1-1 0 0,0 1 1 0 0,0-1-1 0 0,1 2 1 0 0,12 3 0 0 0,-6 0-1207 0 0,-1 4-66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23 331 2760 0 0,'-9'5'13224'0'0,"9"-4"-13124"0"0,-1-1 1 0 0,1 0 0 0 0,0 0 0 0 0,-1 0-1 0 0,1 0 1 0 0,-1 0 0 0 0,1 0 0 0 0,0 0 0 0 0,-1 0-1 0 0,1 0 1 0 0,-1 0 0 0 0,1 0 0 0 0,0-1 0 0 0,-1 1-1 0 0,1 0 1 0 0,0 0 0 0 0,-1 0 0 0 0,1 0 0 0 0,-1-1-1 0 0,-2-8 536 0 0,3 8-596 0 0,0 0-1 0 0,-1 0 1 0 0,1 1-1 0 0,0-1 0 0 0,0 0 1 0 0,-1 0-1 0 0,1 0 1 0 0,0 0-1 0 0,0 0 0 0 0,0 1 1 0 0,0-1-1 0 0,0 0 1 0 0,0 0-1 0 0,0 0 0 0 0,0 0 1 0 0,1 0-1 0 0,-1 1 1 0 0,0-1-1 0 0,1-1 0 0 0,4-23 489 0 0,1-1-240 0 0,9-19 132 0 0,-10 30-188 0 0,8-22-1 0 0,1 4 214 0 0,-10 22-241 0 0,1 0 0 0 0,0 1 0 0 0,0-1-1 0 0,9-10 1 0 0,-5 5 41 0 0,-8 15-42 0 0,-1 1-200 0 0,1 0 1 0 0,-1 0-1 0 0,1 0 1 0 0,-1 0-1 0 0,0 1 1 0 0,1-1-1 0 0,-1 0 1 0 0,1 0-1 0 0,-1 0 1 0 0,0 1-1 0 0,1-1 1 0 0,-1 0-1 0 0,1 1 1 0 0,-1-1-1 0 0,0 0 0 0 0,1 1 1 0 0,-1-1-1 0 0,0 0 1 0 0,0 1-1 0 0,1-1 1 0 0,-1 0-1 0 0,0 1 1 0 0,0-1-1 0 0,1 1 1 0 0,-1-1-1 0 0,0 1 1 0 0,0-1-1 0 0,0 0 1 0 0,0 1-1 0 0,0-1 0 0 0,0 1 1 0 0,0 0-1 0 0,1 17 23 0 0,-2-17-25 0 0,-1 21 1 0 0,-7 26 0 0 0,3-17 48 0 0,5-25-49 0 0,1 0 1 0 0,0 1 0 0 0,0-1 0 0 0,1 0-1 0 0,1 10 1 0 0,-1-9 9 0 0,0-1 0 0 0,0 1-1 0 0,-1 0 1 0 0,0 11 0 0 0,-4 8 21 0 0,1 30 0 0 0,3-55-32 0 0,0 0 1 0 0,0 1 0 0 0,1-1 0 0 0,-1 0-1 0 0,0 1 1 0 0,1-1 0 0 0,-1 0 0 0 0,1 1-1 0 0,-1-1 1 0 0,1 0 0 0 0,0 0 0 0 0,-1 0 0 0 0,2 2-1 0 0,-1-2 2 0 0,-1-1 1 0 0,0 0-1 0 0,1 1 0 0 0,-1-1 0 0 0,0 1 0 0 0,1-1 0 0 0,-1 0 1 0 0,0 1-1 0 0,1-1 0 0 0,-1 0 0 0 0,1 1 0 0 0,-1-1 0 0 0,1 0 1 0 0,-1 1-1 0 0,1-1 0 0 0,-1 0 0 0 0,1 0 0 0 0,-1 0 1 0 0,1 0-1 0 0,-1 1 0 0 0,1-1 0 0 0,-1 0 0 0 0,1 0 0 0 0,-1 0 1 0 0,1 0-1 0 0,-1 0 0 0 0,1 0 0 0 0,-1 0 0 0 0,1 0 0 0 0,-1-1 1 0 0,1 1-1 0 0,-1 0 0 0 0,1 0 0 0 0,-1 0 0 0 0,1 0 0 0 0,-1-1 1 0 0,1 1-1 0 0,-1 0 0 0 0,1-1 0 0 0,0 0 0 0 0,0 1 5 0 0,4-4 28 0 0,-1 0 0 0 0,1-1 0 0 0,-1 0 0 0 0,1 1 0 0 0,-1-1 0 0 0,-1-1 0 0 0,1 1 0 0 0,5-12 0 0 0,-5 10-6 0 0,42-74 129 0 0,26-44 427 0 0,-66 114-455 0 0,0 1-1 0 0,1-1 1 0 0,1 1 0 0 0,0 1 0 0 0,0-1 0 0 0,1 1-1 0 0,0 1 1 0 0,14-11 0 0 0,-22 18-122 0 0,0 1 0 0 0,0-1 0 0 0,0 0 0 0 0,1 0 0 0 0,-1 1 0 0 0,0-1 1 0 0,0 1-1 0 0,1-1 0 0 0,-1 1 0 0 0,0-1 0 0 0,0 1 0 0 0,1 0 0 0 0,-1 0 0 0 0,0 0 0 0 0,1 0 0 0 0,-1 0 0 0 0,0 0 0 0 0,1 0 1 0 0,-1 0-1 0 0,1 0 0 0 0,-1 1 0 0 0,2 0 0 0 0,-2-1-1 0 0,1 1 0 0 0,-1 0 0 0 0,0 0 0 0 0,0 1 0 0 0,0-1-1 0 0,0 0 1 0 0,0 0 0 0 0,0 0 0 0 0,0 1 0 0 0,0-1 0 0 0,-1 0 0 0 0,1 1 0 0 0,0-1 0 0 0,-1 1 0 0 0,1-1 0 0 0,-1 3 0 0 0,2 5 14 0 0,0 0 1 0 0,-1 0 0 0 0,-1 1 0 0 0,1-1 0 0 0,-2 12 0 0 0,0-6-57 0 0,0 3-127 0 0,-1 0 0 0 0,-8 34-1 0 0,8-42 177 0 0,0 1 1 0 0,1 0-1 0 0,0 16 0 0 0,0-9 32 0 0,1-11-53 0 0,0 1 1 0 0,1-1-1 0 0,0 0 1 0 0,0 1-1 0 0,4 11 0 0 0,-3-12-466 0 0,-2-6 258 0 0,1 0 0 0 0,-1 0 0 0 0,1 1 0 0 0,-1-1 0 0 0,1 0 0 0 0,0 0 0 0 0,-1 0 0 0 0,1 0 0 0 0,0 1 0 0 0,0-1 0 0 0,2 1 0 0 0,7 5-5909 0 0,-2-4-1009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13824 0 0,'0'0'2418'0'0,"8"-3"-1411"0"0,-1 0-798 0 0,-1-1 0 0 0,0 0 0 0 0,0 0 0 0 0,0-1 0 0 0,0 1-1 0 0,-1-1 1 0 0,0-1 0 0 0,0 1 0 0 0,0-1 0 0 0,5-7 0 0 0,-2 1-145 0 0,-1 0 0 0 0,0-1 0 0 0,-1 0-1 0 0,7-18 1 0 0,-6 16 489 0 0,-6 12-458 0 0,0 1 1 0 0,1-1 0 0 0,-1 1-1 0 0,0-1 1 0 0,0 0 0 0 0,-1 1-1 0 0,1-1 1 0 0,-1 0 0 0 0,1-5-1 0 0,0 3-178 0 0,-1-11 295 0 0,-2 12 156 0 0,-5 9 218 0 0,0 4-411 0 0,1 1-1 0 0,-1 0 1 0 0,2 1-1 0 0,-1-1 1 0 0,-4 15 0 0 0,3-9-194 0 0,0 3 573 0 0,0 0 1 0 0,-6 39-1 0 0,12-50-501 0 0,1 0 0 0 0,-1 0 0 0 0,2 0 1 0 0,-1 0-1 0 0,1 1 0 0 0,1-2 0 0 0,2 11 0 0 0,-4-16-49 0 0,1 0 0 0 0,-1-1 0 0 0,1 1 0 0 0,-1 0 0 0 0,1-1 0 0 0,0 1 0 0 0,0-1 0 0 0,0 1 0 0 0,0-1-1 0 0,0 1 1 0 0,0-1 0 0 0,0 0 0 0 0,0 0 0 0 0,0 1 0 0 0,1-1 0 0 0,-1 0 0 0 0,0 0 0 0 0,1 0 0 0 0,-1 0 0 0 0,1 0 0 0 0,-1-1-1 0 0,1 1 1 0 0,0 0 0 0 0,-1-1 0 0 0,3 1 0 0 0,-1 0-99 0 0,0-1 0 0 0,0 0-1 0 0,-1 0 1 0 0,1 0 0 0 0,0 0 0 0 0,0 0-1 0 0,0 0 1 0 0,0-1 0 0 0,-1 0 0 0 0,1 1 0 0 0,0-1-1 0 0,0 0 1 0 0,-1 0 0 0 0,5-3 0 0 0,1-1-947 0 0,0-1 1 0 0,13-11 0 0 0,-4 0-581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149 314 13360 0 0,'0'0'612'0'0,"-7"5"200"0"0,-14 7-734 0 0,16-10 231 0 0,0 1 1 0 0,1 0 0 0 0,-1 0-1 0 0,-5 4 1 0 0,1 2 339 0 0,0 0 0 0 0,1 1-1 0 0,-1 1 1 0 0,2-1 0 0 0,0 1 0 0 0,-9 17-1 0 0,11-17-282 0 0,1 1 0 0 0,0 0-1 0 0,0 0 1 0 0,1 0-1 0 0,1 0 1 0 0,-2 19 0 0 0,3-24-221 0 0,1-1 0 0 0,0 0 0 0 0,0 0 0 0 0,1 1 0 0 0,0-1 0 0 0,0 0 0 0 0,0 0 0 0 0,1 0 1 0 0,0 0-1 0 0,0 0 0 0 0,0 0 0 0 0,1 0 0 0 0,0-1 0 0 0,6 10 0 0 0,-8-14-113 0 0,0 1 1 0 0,0-1-1 0 0,1 0 0 0 0,-1 1 0 0 0,0-1 1 0 0,1 0-1 0 0,-1 0 0 0 0,1 0 0 0 0,-1 0 1 0 0,1 0-1 0 0,-1 0 0 0 0,1 0 0 0 0,0-1 0 0 0,-1 1 1 0 0,1-1-1 0 0,0 1 0 0 0,0-1 0 0 0,-1 0 1 0 0,1 1-1 0 0,2-1 0 0 0,-1-1 10 0 0,0 1 0 0 0,-1-1 1 0 0,1 1-1 0 0,-1-1 0 0 0,1 0 0 0 0,0 0 0 0 0,-1 0 1 0 0,0 0-1 0 0,1-1 0 0 0,-1 1 0 0 0,0-1 0 0 0,3-1 1 0 0,3-5 83 0 0,0 1 0 0 0,-1-1 0 0 0,0-1 0 0 0,0 1 1 0 0,8-15-1 0 0,-2 0 65 0 0,-1-1-1 0 0,-2 0 1 0 0,0 0 0 0 0,-1-1 0 0 0,-2 0 0 0 0,7-40 0 0 0,8-159 1302 0 0,-18 157-1121 0 0,-6-10 364 0 0,2 76-552 0 0,-1 3-111 0 0,-8 45-139 0 0,3 1 0 0 0,1 0-1 0 0,2 0 1 0 0,3 0 0 0 0,1 0-1 0 0,3 0 1 0 0,10 50 0 0 0,-10-84-653 0 0,1 0 0 0 0,0-1 1 0 0,12 21-1 0 0,-16-32 433 0 0,0-1 0 0 0,0 1 1 0 0,0-1-1 0 0,0 1 0 0 0,0-1 0 0 0,1 1 0 0 0,-1-1 1 0 0,0 0-1 0 0,1 0 0 0 0,-1 0 0 0 0,4 2 0 0 0,10 3-6454 0 0,-1-4-1165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 21191 0 0,'0'0'35'0'0,"0"0"0"0"0,0 0 0 0 0,0 0-1 0 0,0 1 1 0 0,-1-1 0 0 0,1 0 0 0 0,0 0-1 0 0,0 0 1 0 0,0 0 0 0 0,0 0 0 0 0,0 0-1 0 0,0 0 1 0 0,0 0 0 0 0,0 0 0 0 0,0 0-1 0 0,0 0 1 0 0,-1 0 0 0 0,1 0 0 0 0,0 0-1 0 0,0 0 1 0 0,0 0 0 0 0,0 0 0 0 0,0 0-1 0 0,0 1 1 0 0,0-1 0 0 0,0-1 0 0 0,-1 1-1 0 0,1 0 1 0 0,0 0 0 0 0,0 0 0 0 0,0 0-1 0 0,0 0 1 0 0,0 0 0 0 0,0 0 0 0 0,0 0-1 0 0,0 0 1 0 0,-1 0 0 0 0,1 0 0 0 0,0 0-1 0 0,0 0 1 0 0,0 0 0 0 0,0 0 0 0 0,0 0-1 0 0,0 0 1 0 0,0 0 0 0 0,0 0 0 0 0,0-1-1 0 0,0 1 1 0 0,0 0 0 0 0,0 0 0 0 0,-1 0-1 0 0,1 0 1 0 0,0 0 0 0 0,0 0 0 0 0,0 0-1 0 0,0 0 1 0 0,0 0 0 0 0,0-1 0 0 0,0 1-1 0 0,0 0 1 0 0,0 0 0 0 0,0 0 0 0 0,-4 15 307 0 0,-1 22-546 0 0,-4 76 1228 0 0,12 214 0 0 0,0-298-1303 0 0,1 1 0 0 0,1-1 1 0 0,2 0-1 0 0,0 0 0 0 0,20 45 0 0 0,-18-59-3658 0 0</inkml:trace>
  <inkml:trace contextRef="#ctx0" brushRef="#br0" timeOffset="1">1 531 20591 0 0,'0'0'1562'0'0,"12"-6"-868"0"0,4-2-284 0 0,1 0 1 0 0,0 1-1 0 0,0 0 0 0 0,19-3 0 0 0,30-12 107 0 0,50-18-770 0 0,-1 8-3544 0 0,-77 22 2263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68 3680 0 0,'0'-18'1728'0'0,"-5"-32"12781"0"0,2 58-13885 0 0,-3 15-475 0 0,1 1 1 0 0,1-1-1 0 0,-2 29 1 0 0,-1 10-130 0 0,-1 5-13 0 0,-1 95 0 0 0,12-79 122 0 0,-2-71-74 0 0,1 0-1 0 0,0 0 1 0 0,1 0 0 0 0,6 19-1 0 0,-8-28-28 0 0,1 0 0 0 0,-1 0-1 0 0,1 0 1 0 0,-1 0-1 0 0,1 0 1 0 0,0-1 0 0 0,0 1-1 0 0,0-1 1 0 0,4 4 0 0 0,-5-5-14 0 0,0-1 1 0 0,-1 1 0 0 0,1-1 0 0 0,0 1 0 0 0,0-1 0 0 0,0 1 0 0 0,0-1 0 0 0,0 1 0 0 0,0-1 0 0 0,1 0-1 0 0,-1 0 1 0 0,0 1 0 0 0,0-1 0 0 0,0 0 0 0 0,0 0 0 0 0,0 0 0 0 0,0 0 0 0 0,0 0 0 0 0,0-1-1 0 0,0 1 1 0 0,0 0 0 0 0,1 0 0 0 0,-1-1 0 0 0,0 1 0 0 0,0 0 0 0 0,0-1 0 0 0,0 1 0 0 0,-1-1 0 0 0,1 0-1 0 0,1 0 1 0 0,12-11 196 0 0,-1 0 1 0 0,0 0-1 0 0,-1-2 0 0 0,-1 1 0 0 0,12-18 0 0 0,-10 12 40 0 0,0 2-46 0 0,-3 3 137 0 0,0 0 0 0 0,2 0 0 0 0,-1 1 0 0 0,23-19 0 0 0,-33 31-313 0 0,0 0 0 0 0,1 0 0 0 0,-1 1 0 0 0,0-1 0 0 0,0 0 0 0 0,1 0 0 0 0,-1 1 0 0 0,1-1 1 0 0,-1 1-1 0 0,0-1 0 0 0,1 1 0 0 0,-1-1 0 0 0,1 1 0 0 0,-1 0 0 0 0,1 0 0 0 0,-1 0 0 0 0,1 0 0 0 0,-1 0 0 0 0,3 0 0 0 0,-3 1-10 0 0,0-1-1 0 0,1 1 0 0 0,-1 0 1 0 0,0-1-1 0 0,0 1 0 0 0,0 0 0 0 0,0 0 1 0 0,0 0-1 0 0,0 0 0 0 0,0 0 1 0 0,0 0-1 0 0,-1 0 0 0 0,1 0 1 0 0,0 0-1 0 0,0 0 0 0 0,-1 0 1 0 0,1 2-1 0 0,2 6 30 0 0,0-1 0 0 0,-1 1 0 0 0,-1-1 0 0 0,1 1 0 0 0,-1 9 0 0 0,-1-17-36 0 0,1 12 36 0 0,-1 0-1 0 0,-1 0 0 0 0,-3 15 1 0 0,-1 13 31 0 0,4-20-52 0 0,0-4-86 0 0,0 0 0 0 0,3 20 1 0 0,-2-36-22 0 0,0-1 0 0 0,0 0 0 0 0,0 1 1 0 0,0-1-1 0 0,0 1 0 0 0,0-1 1 0 0,0 1-1 0 0,1-1 0 0 0,-1 1 1 0 0,0-1-1 0 0,0 0 0 0 0,0 1 1 0 0,1-1-1 0 0,-1 0 0 0 0,0 1 1 0 0,0-1-1 0 0,1 1 0 0 0,-1-1 1 0 0,0 0-1 0 0,1 0 0 0 0,-1 1 1 0 0,0-1-1 0 0,1 0 0 0 0,-1 0 1 0 0,1 1-1 0 0,-1-1 0 0 0,0 0 1 0 0,1 0-1 0 0,-1 0 0 0 0,1 0 0 0 0,-1 1 1 0 0,1-1-1 0 0,15-3-6850 0 0,-2-4-509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4608 0 0,'-9'3'1116'0'0,"0"0"0"0"0,0 1 0 0 0,0 1 0 0 0,1-1 0 0 0,0 1 0 0 0,0 1 0 0 0,0 0 0 0 0,0 0 0 0 0,1 0 0 0 0,0 1 0 0 0,1 0 0 0 0,-8 10 0 0 0,9-10-699 0 0,0 1-1 0 0,0-1 0 0 0,1 1 0 0 0,-5 13 0 0 0,2 1 830 0 0,2 0 0 0 0,-5 32 0 0 0,10-53-1215 0 0,-1 0-1 0 0,1 0 1 0 0,0 0-1 0 0,0-1 1 0 0,0 1-1 0 0,0 0 1 0 0,0 0-1 0 0,0 0 1 0 0,1 0-1 0 0,-1 0 0 0 0,0 0 1 0 0,0 0-1 0 0,1 0 1 0 0,-1 0-1 0 0,0 0 1 0 0,1-1-1 0 0,-1 1 1 0 0,1 0-1 0 0,0 1 1 0 0,-1-2-22 0 0,1 1 1 0 0,0-1 0 0 0,-1 0 0 0 0,1 1-1 0 0,0-1 1 0 0,-1 0 0 0 0,1 1-1 0 0,0-1 1 0 0,-1 0 0 0 0,1 0-1 0 0,0 0 1 0 0,0 0 0 0 0,-1 0-1 0 0,1 0 1 0 0,0 0 0 0 0,0 0-1 0 0,-1 0 1 0 0,1 0 0 0 0,0 0-1 0 0,0 0 1 0 0,-1 0 0 0 0,1-1 0 0 0,0 1-1 0 0,-1 0 1 0 0,2-1 0 0 0,5-3 106 0 0,0 1 0 0 0,0-2 0 0 0,0 1 0 0 0,-1-1 0 0 0,0 0 0 0 0,0 0 0 0 0,0 0 0 0 0,0-1 0 0 0,5-8 0 0 0,7-11-499 0 0,17-28 0 0 0,-21 30-673 0 0,-11 18 355 0 0,-3 4 396 0 0,1 0-1 0 0,0-1 1 0 0,-1 1 0 0 0,1 0-1 0 0,0 0 1 0 0,0-1 0 0 0,0 1-1 0 0,0 0 1 0 0,0 0 0 0 0,0 0-1 0 0,0 0 1 0 0,0 0 0 0 0,0 0-1 0 0,0 0 1 0 0,1 1 0 0 0,0-2-1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107 452 2760 0 0,'0'0'431'0'0,"0"-11"5416"0"0,0 10-5743 0 0,-1 0-1 0 0,1 1 0 0 0,0-1 0 0 0,0 1 1 0 0,0-1-1 0 0,-1 1 0 0 0,1-1 0 0 0,0 1 0 0 0,0-1 1 0 0,-1 1-1 0 0,1-1 0 0 0,-1 1 0 0 0,1-1 1 0 0,0 1-1 0 0,-1 0 0 0 0,1-1 0 0 0,-1 1 0 0 0,1 0 1 0 0,-1-1-1 0 0,1 1 0 0 0,-1 0 0 0 0,1-1 1 0 0,-1 1-1 0 0,1 0 0 0 0,-1 0 0 0 0,0 0 1 0 0,1 0-1 0 0,-1 0 0 0 0,1-1 0 0 0,-1 1 0 0 0,1 0 1 0 0,-1 0-1 0 0,0 0 0 0 0,1 1 0 0 0,-1-1 1 0 0,1 0-1 0 0,-1 0 0 0 0,1 0 0 0 0,-1 0 0 0 0,0 0 1 0 0,1 1-1 0 0,-1-1 0 0 0,1 0 0 0 0,-1 1 1 0 0,0-1-1 0 0,-2 2 146 0 0,1-1 0 0 0,-1 0 0 0 0,1 1 0 0 0,0-1 0 0 0,-1 1 0 0 0,1 0 0 0 0,-4 3 1 0 0,-2 5 164 0 0,1 0 0 0 0,1 1 0 0 0,0 0 0 0 0,0 0 0 0 0,1 0 0 0 0,1 0 0 0 0,0 1 0 0 0,0 0 0 0 0,1 0 0 0 0,-3 23 0 0 0,5-28-215 0 0,0 0 0 0 0,0 0-1 0 0,1 0 1 0 0,0 0 0 0 0,0 0 0 0 0,1 0-1 0 0,0 0 1 0 0,0-1 0 0 0,1 1 0 0 0,-1 0 0 0 0,5 10-1 0 0,-5-16-169 0 0,0 0 0 0 0,-1 0 0 0 0,1 0 0 0 0,0 0 0 0 0,0 0 0 0 0,0-1-1 0 0,0 1 1 0 0,-1 0 0 0 0,1 0 0 0 0,0-1 0 0 0,0 1 0 0 0,1 0 0 0 0,-1-1-1 0 0,0 1 1 0 0,0-1 0 0 0,0 0 0 0 0,0 1 0 0 0,0-1 0 0 0,0 0 0 0 0,1 0 0 0 0,-1 1-1 0 0,0-1 1 0 0,0 0 0 0 0,0 0 0 0 0,1 0 0 0 0,-1-1 0 0 0,0 1 0 0 0,0 0 0 0 0,0 0-1 0 0,2-1 1 0 0,1 0 31 0 0,0 0 0 0 0,0-1 0 0 0,0 1 0 0 0,0-1 0 0 0,0 0 0 0 0,0 0 0 0 0,4-4 0 0 0,4-4 71 0 0,0-1 0 0 0,-1 0 0 0 0,0-1 0 0 0,-1-1 1 0 0,0 1-1 0 0,-1-2 0 0 0,0 1 0 0 0,12-28 0 0 0,1-11 17 0 0,18-61 1 0 0,-39 109-161 0 0,14-42 326 0 0,-3-1-1 0 0,-2 0 0 0 0,-2-1 1 0 0,-2 0-1 0 0,0-54 0 0 0,-6 98-212 0 0,0 1-1 0 0,0 0 1 0 0,0 0 0 0 0,-1 0-1 0 0,1 0 1 0 0,-1 0-1 0 0,0 0 1 0 0,0 0 0 0 0,0 0-1 0 0,-2-4 1 0 0,-3 17 1000 0 0,-1 9-1098 0 0,1 0 0 0 0,1 1 0 0 0,0 0 0 0 0,-2 35 0 0 0,4-33-2 0 0,-1 11 5 0 0,0 49-1 0 0,4-65-92 0 0,1-1 0 0 0,1 1-1 0 0,1 0 1 0 0,8 28 0 0 0,-9-37-803 0 0,2 0 1 0 0,-1-1-1 0 0,1 1 1 0 0,0-1-1 0 0,9 13 1 0 0,1-5-7940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8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28 605 7280 0 0,'0'0'332'0'0,"0"0"-4"0"0,0 2-258 0 0,-1 0 1 0 0,1 0-1 0 0,0 0 1 0 0,-1-1 0 0 0,1 1-1 0 0,-1 0 1 0 0,1-1-1 0 0,-1 1 1 0 0,0 0-1 0 0,0-1 1 0 0,0 1 0 0 0,0-1-1 0 0,0 1 1 0 0,0-1-1 0 0,0 1 1 0 0,-2 0-1 0 0,-11 23 12323 0 0,16-32-12020 0 0,18-58 2193 0 0,3-14-1606 0 0,5-29-248 0 0,16-45-136 0 0,-12 48-381 0 0,-13 35-142 0 0,-13 88-53 0 0,12 128-76 0 0,-13-116 51 0 0,2 0 0 0 0,20 52-1 0 0,-26-78 26 0 0,32 69-33 0 0,-29-65 29 0 0,0-1 0 0 0,1 0 1 0 0,0 0-1 0 0,1 0 0 0 0,-1-1 0 0 0,1 0 0 0 0,9 8 0 0 0,-14-13 14 0 0,1 0-1 0 0,-1 0 1 0 0,0 0 0 0 0,1 0-1 0 0,-1-1 1 0 0,1 1 0 0 0,-1 0-1 0 0,1-1 1 0 0,-1 1 0 0 0,1-1-1 0 0,-1 1 1 0 0,1-1-1 0 0,0 0 1 0 0,-1 1 0 0 0,1-1-1 0 0,0 0 1 0 0,-1 0 0 0 0,1 0-1 0 0,0-1 1 0 0,-1 1 0 0 0,1 0-1 0 0,-1-1 1 0 0,1 1-1 0 0,0 0 1 0 0,-1-1 0 0 0,1 0-1 0 0,-1 1 1 0 0,1-1 0 0 0,-1 0-1 0 0,0 0 1 0 0,1 0 0 0 0,-1 0-1 0 0,0 0 1 0 0,2-2-1 0 0,3-3 68 0 0,0-1-1 0 0,-1 0 0 0 0,0 0 0 0 0,0 0 1 0 0,4-10-1 0 0,-6 12-55 0 0,7-15 112 0 0,-1-1 0 0 0,0 0 0 0 0,-2 0-1 0 0,9-37 1 0 0,-9 20-7 0 0,5-74-1 0 0,-12 99-244 0 0,3-71-274 0 0,-6 28-1412 0 0,1 42 11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18 4144 0 0,'-11'-4'440'0'0,"8"2"203"0"0,1 0 0 0 0,-1 1-1 0 0,0-1 1 0 0,0 1 0 0 0,1 0 0 0 0,-1 0 0 0 0,0 0-1 0 0,0 0 1 0 0,0 1 0 0 0,-1-1 0 0 0,1 1 0 0 0,0 0 0 0 0,0 0-1 0 0,0 0 1 0 0,0 0 0 0 0,0 0 0 0 0,0 1 0 0 0,-6 1 0 0 0,6-1-406 0 0,0 1 1 0 0,0-1-1 0 0,0 1 1 0 0,0 0 0 0 0,0 0-1 0 0,0 0 1 0 0,0 0-1 0 0,1 0 1 0 0,-1 1-1 0 0,1-1 1 0 0,0 1 0 0 0,0 0-1 0 0,0-1 1 0 0,0 1-1 0 0,0 0 1 0 0,-3 7 0 0 0,0 1-63 0 0,1 1 1 0 0,0 1 0 0 0,0-1-1 0 0,1 1 1 0 0,0-1-1 0 0,2 1 1 0 0,-2 15 0 0 0,3-19-39 0 0,0-1 0 0 0,1 1 0 0 0,0 0 0 0 0,1-1 0 0 0,-1 1 1 0 0,2-1-1 0 0,-1 1 0 0 0,1-1 0 0 0,0 0 0 0 0,1 0 0 0 0,7 12 0 0 0,-11-19-103 0 0,1 1-1 0 0,0-1 1 0 0,0 0 0 0 0,0 0-1 0 0,-1 1 1 0 0,1-1 0 0 0,0 0-1 0 0,1 0 1 0 0,-1 0-1 0 0,0 0 1 0 0,0 0 0 0 0,0 0-1 0 0,1 0 1 0 0,-1-1-1 0 0,0 1 1 0 0,1 0 0 0 0,-1-1-1 0 0,0 1 1 0 0,1-1-1 0 0,-1 1 1 0 0,1-1 0 0 0,-1 0-1 0 0,1 0 1 0 0,-1 1-1 0 0,1-1 1 0 0,-1 0 0 0 0,1 0-1 0 0,-1-1 1 0 0,1 1-1 0 0,-1 0 1 0 0,1 0 0 0 0,-1-1-1 0 0,1 1 1 0 0,-1-1 0 0 0,1 1-1 0 0,-1-1 1 0 0,0 0-1 0 0,1 1 1 0 0,-1-1 0 0 0,0 0-1 0 0,0 0 1 0 0,2-2-1 0 0,2-1 84 0 0,0-1 0 0 0,0 0 0 0 0,-1 0 0 0 0,0 0 0 0 0,0 0 0 0 0,0-1 0 0 0,0 0 0 0 0,3-8 0 0 0,26-73 740 0 0,-22 54-199 0 0,24-49 1 0 0,-35 82-646 0 0,0-1 0 0 0,0 1 0 0 0,0 0 0 0 0,0-1 0 0 0,0 1 0 0 0,0-1 0 0 0,0 1 0 0 0,1 0 0 0 0,-1-1 0 0 0,0 1 0 0 0,0 0 0 0 0,1-1 0 0 0,-1 1 0 0 0,0 0 0 0 0,0-1-1 0 0,1 1 1 0 0,-1 0 0 0 0,0-1 0 0 0,1 1 0 0 0,-1 0 0 0 0,0 0 0 0 0,1 0 0 0 0,-1-1 0 0 0,0 1 0 0 0,1 0 0 0 0,-1 0 0 0 0,1 0 0 0 0,-1 0 0 0 0,0 0 0 0 0,1 0 0 0 0,-1 0 0 0 0,1 0 0 0 0,-1 0 0 0 0,1 0 0 0 0,0 0-5 0 0,-1 1 0 0 0,1 0 0 0 0,0 0 0 0 0,-1 0 0 0 0,1 0 0 0 0,-1 0 0 0 0,0 0 0 0 0,1-1 0 0 0,-1 1 0 0 0,0 0 0 0 0,1 0-1 0 0,-1 0 1 0 0,0 0 0 0 0,0 2 0 0 0,4 27-2 0 0,1 38-1 0 0,-5-59-142 0 0,1-1 1 0 0,0 0-1 0 0,0 1 0 0 0,1-1 0 0 0,0 0 0 0 0,0 1 0 0 0,1-1 1 0 0,0 0-1 0 0,5 9 0 0 0,15 18-9665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 15144 0 0,'0'0'4518'0'0,"16"2"-2777"0"0,-11-5-1464 0 0,0 0 0 0 0,-1 1 0 0 0,0-2 0 0 0,1 1 0 0 0,-1-1 0 0 0,-1 1 0 0 0,1-1 0 0 0,0 0 0 0 0,4-7 0 0 0,3-6 306 0 0,10-19 0 0 0,-17 30-531 0 0,16-35 1057 0 0,16-45-1 0 0,-13 28-605 0 0,-9 37-283 0 0,-14 20-161 0 0,3 23 6 0 0,3 113-65 0 0,-4-87 0 0 0,-2-44 0 0 0,1 1 0 0 0,0-1 0 0 0,0 1 0 0 0,0-1 0 0 0,1 0 0 0 0,0 1 0 0 0,0-1 0 0 0,3 5 0 0 0,-1-4 11 0 0,-4-5-8 0 0,0 0-1 0 0,0 0 1 0 0,1 1 0 0 0,-1-1 0 0 0,0 0 0 0 0,0 0-1 0 0,1 0 1 0 0,-1 0 0 0 0,0 0 0 0 0,1 1 0 0 0,-1-1 0 0 0,0 0-1 0 0,1 0 1 0 0,-1 0 0 0 0,0 0 0 0 0,1 0 0 0 0,-1 0-1 0 0,0 0 1 0 0,1 0 0 0 0,-1 0 0 0 0,0 0 0 0 0,1-1-1 0 0,-1 1 1 0 0,0 0 0 0 0,1 0 0 0 0,-1 0 0 0 0,0 0-1 0 0,1 0 1 0 0,-1 0 0 0 0,0-1 0 0 0,0 1 0 0 0,1 0-1 0 0,-1 0 1 0 0,1-1 0 0 0,7-9 92 0 0,-6 9-75 0 0,20-29 167 0 0,-16 21-116 0 0,0 0-1 0 0,1 1 1 0 0,0 0 0 0 0,0 0-1 0 0,1 0 1 0 0,0 1-1 0 0,16-10 1 0 0,71-40 238 0 0,-94 57-302 0 0,0 0 1 0 0,-1 0-1 0 0,1 0 0 0 0,0 0 0 0 0,0 0 0 0 0,-1 0 0 0 0,1 0 0 0 0,0 0 0 0 0,-1 0 0 0 0,1 1 0 0 0,0-1 0 0 0,-1 0 0 0 0,1 0 0 0 0,0 1 0 0 0,-1-1 0 0 0,1 1 0 0 0,-1-1 0 0 0,1 0 0 0 0,0 1 1 0 0,-1-1-1 0 0,1 1 0 0 0,-1-1 0 0 0,1 2 0 0 0,11 12 130 0 0,-6-4-152 0 0,-1 0 1 0 0,-1 0-1 0 0,0 1 0 0 0,0 0 0 0 0,-1-1 1 0 0,-1 1-1 0 0,0 0 0 0 0,1 21 0 0 0,-1-19-18 0 0,-1 0-1 0 0,2 0 0 0 0,-1-1 0 0 0,2 1 0 0 0,8 22 0 0 0,-11-34-48 0 0,-1 0 0 0 0,1 0 1 0 0,-1 0-1 0 0,1 1 0 0 0,0-1 0 0 0,-1 0 0 0 0,1 0 0 0 0,0 0 0 0 0,0 0 0 0 0,0-1 1 0 0,0 1-1 0 0,0 0 0 0 0,0 0 0 0 0,0 0 0 0 0,0-1 0 0 0,0 1 0 0 0,0-1 1 0 0,1 1-1 0 0,-1-1 0 0 0,0 1 0 0 0,0-1 0 0 0,1 1 0 0 0,-1-1 0 0 0,0 0 0 0 0,3 0 1 0 0,-2 0-623 0 0,-1 0 0 0 0,1-1 0 0 0,0 1 0 0 0,-1 0 0 0 0,1-1 0 0 0,0 0 0 0 0,-1 1 0 0 0,1-1 0 0 0,-1 0 0 0 0,1 0 0 0 0,-1 0 0 0 0,2-1 0 0 0,6-8-7263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7:5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5064 0 0,'0'0'389'0'0,"5"18"10568"0"0,-4-16-10736 0 0,0-1 0 0 0,1 1 0 0 0,-1-1 0 0 0,0 0 0 0 0,1 1 0 0 0,0-1 0 0 0,-1 0 0 0 0,1 0 0 0 0,0 0 0 0 0,-1 0 0 0 0,1 0 0 0 0,0 0 0 0 0,0-1 0 0 0,0 1 0 0 0,0-1 0 0 0,0 1 0 0 0,0-1 0 0 0,0 0 0 0 0,0 1 0 0 0,0-1 0 0 0,0 0 0 0 0,0 0 0 0 0,0-1 0 0 0,0 1 0 0 0,0 0-1 0 0,-1-1 1 0 0,1 1 0 0 0,0-1 0 0 0,0 1 0 0 0,2-2 0 0 0,3-1-178 0 0,-1 0-1 0 0,0 0 0 0 0,0 0 0 0 0,0-1 0 0 0,-1 1 1 0 0,1-1-1 0 0,7-8 0 0 0,-6 5 249 0 0,0-1 0 0 0,-1 1 0 0 0,0-2 0 0 0,0 1 1 0 0,-1-1-1 0 0,9-17 0 0 0,-12 21-208 0 0,0 1-1 0 0,-1-1 1 0 0,1 0 0 0 0,-1 0-1 0 0,0 0 1 0 0,-1 0 0 0 0,1 0 0 0 0,-1 0-1 0 0,0 0 1 0 0,0 0 0 0 0,0 0-1 0 0,-1 0 1 0 0,0 0 0 0 0,0 0-1 0 0,-3-8 1 0 0,4 12-48 0 0,-1 0-1 0 0,1 1 1 0 0,-1-1-1 0 0,1 0 1 0 0,-1 1-1 0 0,1-1 1 0 0,-1 0-1 0 0,1 1 1 0 0,-1-1-1 0 0,0 1 1 0 0,1-1-1 0 0,-1 1 1 0 0,0 0-1 0 0,0-1 1 0 0,1 1-1 0 0,-1-1 1 0 0,0 1 0 0 0,0 0-1 0 0,0 0 1 0 0,1 0-1 0 0,-1-1 1 0 0,0 1-1 0 0,0 0 1 0 0,0 0-1 0 0,0 0 1 0 0,0 0-1 0 0,1 0 1 0 0,-1 0-1 0 0,0 1 1 0 0,0-1-1 0 0,0 0 1 0 0,0 0-1 0 0,-1 1 1 0 0,-1 0 71 0 0,-1 1 0 0 0,1-1 1 0 0,-1 1-1 0 0,1 0 0 0 0,0-1 0 0 0,-4 4 0 0 0,0 1 19 0 0,0 1 0 0 0,0 0-1 0 0,1 0 1 0 0,0 0-1 0 0,1 1 1 0 0,-1 0-1 0 0,2 0 1 0 0,-6 12-1 0 0,5-9-48 0 0,0 1-1 0 0,1 0 1 0 0,0 0-1 0 0,1 0 0 0 0,-3 23 1 0 0,6-31-83 0 0,0-1-1 0 0,0 1 1 0 0,0-1 0 0 0,0 1 0 0 0,1 0-1 0 0,-1-1 1 0 0,1 1 0 0 0,0-1 0 0 0,0 1-1 0 0,0-1 1 0 0,0 0 0 0 0,1 1 0 0 0,0-1 0 0 0,-1 0-1 0 0,1 0 1 0 0,0 0 0 0 0,1 0 0 0 0,-1 0-1 0 0,5 4 1 0 0,-4-4-253 0 0,0-1 0 0 0,1 1 0 0 0,-1-1 0 0 0,1 0-1 0 0,-1 0 1 0 0,1 0 0 0 0,4 1 0 0 0,-3-1-1074 0 0,0-1-1 0 0,0 0 1 0 0,0 0 0 0 0,0 0-1 0 0,10 0 1 0 0,8-3-7364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0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9216 0 0,'0'0'3738'0'0,"14"3"7135"0"0,15 7-8416 0 0,58 11 0 0 0,-61-17-2222 0 0,0 0-1 0 0,-1-2 1 0 0,1-1-1 0 0,0-2 1 0 0,27-3-1 0 0,66-5 53 0 0,-88 9-138 0 0,-46 15-66 0 0,-59 45 770 0 0,44-38-833 0 0,2 2 0 0 0,-30 32 0 0 0,-39 59-246 0 0,57-80 367 0 0,35-33-141 0 0,0-1-19 0 0,4-1-67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28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47 3224 0 0,'16'-14'1829'0'0,"-13"12"-627"0"0,-1-1 1 0 0,1 0 0 0 0,0 1 0 0 0,1 0 0 0 0,-1-1 0 0 0,0 1 0 0 0,1 0 0 0 0,-1 1 0 0 0,5-2 0 0 0,9-6 2258 0 0,-16 9-2853 0 0,0 0-405 0 0,-1 0-1 0 0,0 0 1 0 0,1-1-1 0 0,-1 1 1 0 0,0 0-1 0 0,1 0 0 0 0,-1 0 1 0 0,0 0-1 0 0,1 0 1 0 0,-1 0-1 0 0,0 0 1 0 0,1 0-1 0 0,-1 1 0 0 0,0-1 1 0 0,1 0-1 0 0,-1 0 1 0 0,0 0-1 0 0,1 0 1 0 0,-1 0-1 0 0,0 0 0 0 0,0 1 1 0 0,1-1-1 0 0,-3 5-133 0 0,0-1 0 0 0,0 1 0 0 0,-1-1 0 0 0,1 0 0 0 0,-1 0 0 0 0,0 0-1 0 0,-1 0 1 0 0,1-1 0 0 0,-1 1 0 0 0,1-1 0 0 0,-1 0 0 0 0,0 0 0 0 0,0 0 0 0 0,-6 3 0 0 0,-142 76 322 0 0,28-17 32 0 0,114-59-318 0 0,-1-1 0 0 0,0-1 0 0 0,0 0 1 0 0,-12 3-1 0 0,-12 3 473 0 0,22-2-121 0 0,13-8-449 0 0,0 0 1 0 0,0 0 0 0 0,0 0 0 0 0,0 1-1 0 0,0-1 1 0 0,0 0 0 0 0,0 0 0 0 0,0 0-1 0 0,0 1 1 0 0,-1-1 0 0 0,1 0-1 0 0,0 0 1 0 0,0 0 0 0 0,1 1 0 0 0,-1-1-1 0 0,0 0 1 0 0,0 0 0 0 0,0 0-1 0 0,0 1 1 0 0,0-1 0 0 0,0 0 0 0 0,0 0-1 0 0,0 0 1 0 0,0 1 0 0 0,0-1-1 0 0,0 0 1 0 0,1 0 0 0 0,-1 0 0 0 0,0 0-1 0 0,0 0 1 0 0,0 1 0 0 0,0-1-1 0 0,0 0 1 0 0,1 0 0 0 0,-1 0 0 0 0,4 3 1 0 0,0-1 1 0 0,0 0 0 0 0,1-1 0 0 0,6 3 0 0 0,-8-3-52 0 0,59 19 92 0 0,1-3-1 0 0,1-2 1 0 0,0-3 0 0 0,67 3-1 0 0,-121-15-39 0 0,0 1 0 0 0,0 1-1 0 0,0 0 1 0 0,0 0 0 0 0,-1 1-1 0 0,17 7 1 0 0,-16-2-2117 0 0,-9-7 1622 0 0,0 0 0 0 0,-1 0-1 0 0,0 0 1 0 0,1 0-1 0 0,-1 0 1 0 0,1 0-1 0 0,-1 0 1 0 0,0 0 0 0 0,0 0-1 0 0,0 0 1 0 0,0 0-1 0 0,1 0 1 0 0,-1 0-1 0 0,0 0 1 0 0,-1 0 0 0 0,1 1-1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4608 0 0,'-15'0'488'0'0,"-10"10"1921"0"0,20-7-952 0 0,1 0-1 0 0,-1 0 1 0 0,0 1-1 0 0,1 0 1 0 0,-1 0-1 0 0,1 0 0 0 0,0 0 1 0 0,1 1-1 0 0,-1-1 1 0 0,1 1-1 0 0,-4 7 1 0 0,5-8-761 0 0,0 0 1 0 0,0 1 0 0 0,1-1-1 0 0,-2 9 1 0 0,3-11-642 0 0,0 0 0 0 0,0 0 0 0 0,0 0 0 0 0,0 1 0 0 0,1-1 0 0 0,-1 0 0 0 0,1 0 0 0 0,-1 0 0 0 0,1 0 0 0 0,0 0 0 0 0,0-1 0 0 0,0 1 0 0 0,0 0 0 0 0,0 0-1 0 0,0 0 1 0 0,1-1 0 0 0,-1 1 0 0 0,1-1 0 0 0,-1 1 0 0 0,1-1 0 0 0,-1 1 0 0 0,1-1 0 0 0,0 0 0 0 0,0 0 0 0 0,-1 0 0 0 0,1 0 0 0 0,0 0 0 0 0,0 0 0 0 0,0-1 0 0 0,0 1 0 0 0,0-1 0 0 0,0 1 0 0 0,3 0 0 0 0,0-2 30 0 0,0 1 1 0 0,-1 0-1 0 0,1 1 0 0 0,0-1 1 0 0,0 1-1 0 0,-1 0 0 0 0,1 0 1 0 0,0 0-1 0 0,-1 1 0 0 0,1 0 1 0 0,-1 0-1 0 0,1 0 0 0 0,-1 0 1 0 0,4 4-1 0 0,5 0 178 0 0,-12-5-231 0 0,0-1 0 0 0,0 0 0 0 0,0 1 0 0 0,0-1 0 0 0,1 1 0 0 0,-1-1-1 0 0,0 1 1 0 0,0-1 0 0 0,-1 1 0 0 0,1 0 0 0 0,0-1 0 0 0,0 1 0 0 0,0 0 0 0 0,0 0 0 0 0,0 0 0 0 0,-1-1 0 0 0,1 1 0 0 0,0 0 0 0 0,-1 0 0 0 0,1 0 0 0 0,-1 0-1 0 0,1 0 1 0 0,0 2 0 0 0,-1 2-31 0 0,0 0 1 0 0,0 1-1 0 0,0-1 0 0 0,-1 0 0 0 0,1 0 0 0 0,-1 0 0 0 0,0 0 0 0 0,-1 0 0 0 0,1 0 0 0 0,-1 0 0 0 0,0 0 0 0 0,-5 8 1 0 0,-1 0-45 0 0,0-1 1 0 0,0 0 0 0 0,-15 15 0 0 0,17-22-118 0 0,1 1 0 0 0,-1-1 0 0 0,1 0 0 0 0,-14 8 1 0 0,15-10-495 0 0,1-2 0 0 0,-1 1 1 0 0,0 0-1 0 0,0-1 0 0 0,-1 0 1 0 0,-5 2-1 0 0,-6 0-9262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2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5 125 11520 0 0,'-1'0'175'0'0,"1"0"-1"0"0,0 0 1 0 0,0-1 0 0 0,-1 1 0 0 0,1 0 0 0 0,0-1 0 0 0,-1 1 0 0 0,1 0 0 0 0,0-1 0 0 0,0 1 0 0 0,0 0 0 0 0,-1-1 0 0 0,1 1 0 0 0,0 0-1 0 0,0-1 1 0 0,0 1 0 0 0,0 0 0 0 0,0-1 0 0 0,0 1 0 0 0,0-1 0 0 0,0 1 0 0 0,0 0 0 0 0,0-1 0 0 0,0 1 0 0 0,0-1 0 0 0,0 1 0 0 0,0 0-1 0 0,0-1 1 0 0,0 1 0 0 0,0 0 0 0 0,0-1 0 0 0,0 1 0 0 0,1-1 0 0 0,-1 1 0 0 0,0 0 0 0 0,0-1 0 0 0,0 1 0 0 0,1 0 0 0 0,-1 0 0 0 0,0-1-1 0 0,1 1 1 0 0,-1 0 0 0 0,0 0 0 0 0,0-1 0 0 0,1 1 0 0 0,-1 0 0 0 0,1-1 0 0 0,22-14 2703 0 0,-13 9-2425 0 0,20-14 361 0 0,0 2 0 0 0,39-16 0 0 0,-31 19-912 0 0,-36 14-492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3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19783 0 0,'0'0'1982'0'0,"0"14"-1796"0"0,-1 28 498 0 0,-1-1-1 0 0,-3 0 0 0 0,-1-1 0 0 0,-17 58 0 0 0,-66 218 1301 0 0,86-307-1923 0 0,-6 30 202 0 0,9-36-224 0 0,-1 1 0 0 0,1-1 0 0 0,0 0 0 0 0,0 0-1 0 0,0 0 1 0 0,0 0 0 0 0,1 0 0 0 0,-1 1 0 0 0,1-1 0 0 0,1 3 0 0 0,-1-5-23 0 0,-1 0 0 0 0,1 1 0 0 0,0-1 1 0 0,-1 0-1 0 0,1 0 0 0 0,0 0 0 0 0,0 0 0 0 0,0-1 0 0 0,0 1 0 0 0,0 0 0 0 0,0 0 0 0 0,0 0 0 0 0,0-1 0 0 0,0 1 1 0 0,0-1-1 0 0,1 1 0 0 0,-1-1 0 0 0,0 1 0 0 0,0-1 0 0 0,1 0 0 0 0,-1 1 0 0 0,0-1 0 0 0,0 0 0 0 0,1 0 1 0 0,-1 0-1 0 0,0 0 0 0 0,1 0 0 0 0,-1 0 0 0 0,2-1 0 0 0,4 0 40 0 0,0-1 1 0 0,0 0-1 0 0,13-5 0 0 0,-16 5-44 0 0,139-60 179 0 0,-126 55-855 0 0,0 2 1 0 0,0 0-1 0 0,0 0 1 0 0,0 2-1 0 0,28-3 1 0 0,-19 5-1539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3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91 10136 0 0,'0'0'777'0'0,"0"-13"164"0"0,0-65 8060 0 0,0 86-5772 0 0,2 31-3178 0 0,-6 61 181 0 0,-4 0 0 0 0,-33 153 0 0 0,39-243-38 0 0,1 0 0 0 0,-1 17 0 0 0,18-40-93 0 0,3-5-32 0 0,-8 7 16 0 0,-1 1 1 0 0,2 1-1 0 0,-1-1 1 0 0,16-8-1 0 0,-11 10 190 0 0,0 0 0 0 0,0 1 1 0 0,0 0-1 0 0,28-6 0 0 0,-38 12-274 0 0,0-1 0 0 0,-1 1 0 0 0,1 1 0 0 0,0-1 0 0 0,0 1 0 0 0,-1 0 0 0 0,1 0 0 0 0,0 1 0 0 0,0-1 0 0 0,-1 1-1 0 0,1 0 1 0 0,-1 1 0 0 0,1 0 0 0 0,-1 0 0 0 0,1 0 0 0 0,-1 0 0 0 0,10 7 0 0 0,-13-7 25 0 0,0-1-1 0 0,0 2 0 0 0,0-1 1 0 0,0 0-1 0 0,-1 0 0 0 0,1 1 1 0 0,-1-1-1 0 0,1 0 0 0 0,-1 1 1 0 0,0 0-1 0 0,0-1 1 0 0,0 1-1 0 0,0 0 0 0 0,0-1 1 0 0,-1 1-1 0 0,1 0 0 0 0,-1 0 1 0 0,0 0-1 0 0,0-1 1 0 0,0 1-1 0 0,0 0 0 0 0,0 0 1 0 0,-1 0-1 0 0,1 0 0 0 0,-2 3 1 0 0,-1 5 84 0 0,-1 1 0 0 0,0-1 0 0 0,-1 0 0 0 0,-9 16-1 0 0,8-16-45 0 0,-1 0-1 0 0,-1-1 0 0 0,1 0 0 0 0,-2 0 0 0 0,-13 12 0 0 0,16-16-75 0 0,-1-1 0 0 0,1 0 0 0 0,-1 0 0 0 0,0 0 0 0 0,-1-1 0 0 0,1 0 0 0 0,-1-1 0 0 0,1 0 0 0 0,-12 3 0 0 0,5-2-153 0 0,5-2 6 0 0,-1 0 1 0 0,-14 2-1 0 0,21-4-41 0 0,1 0-1 0 0,-1 0 1 0 0,1 0-1 0 0,-1 0 0 0 0,1 0 1 0 0,-1-1-1 0 0,1 1 1 0 0,-1-1-1 0 0,1 0 0 0 0,0 0 1 0 0,-1 0-1 0 0,1 0 0 0 0,0 0 1 0 0,0 0-1 0 0,-2-2 1 0 0,3 2-55 0 0,1 0 1 0 0,0 1-1 0 0,0-1 1 0 0,-1 0 0 0 0,1 0-1 0 0,0 0 1 0 0,0 0-1 0 0,0 0 1 0 0,0 0 0 0 0,0 0-1 0 0,0 0 1 0 0,0 1-1 0 0,1-3 1 0 0,-1 3-110 0 0,2-7-1524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3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7 15032 0 0,'0'0'1357'0'0,"-15"-7"-968"0"0,10 7 54 0 0,0 1 0 0 0,0 0 1 0 0,0 0-1 0 0,0 0 0 0 0,1 0 0 0 0,-1 1 0 0 0,0 0 0 0 0,0 0 1 0 0,1 0-1 0 0,-8 5 0 0 0,5-2 94 0 0,-1 1 1 0 0,1 0 0 0 0,-1 0-1 0 0,-11 14 1 0 0,12-11-184 0 0,0 0 0 0 0,1 1 0 0 0,0-1 0 0 0,-6 14 0 0 0,10-18-219 0 0,0 0 0 0 0,0 0 0 0 0,0 0 1 0 0,1 0-1 0 0,0 0 0 0 0,0 1 1 0 0,0-1-1 0 0,0 0 0 0 0,1 1 0 0 0,0-1 1 0 0,1 7-1 0 0,-1-11-121 0 0,0 1 0 0 0,0-1 0 0 0,1 0 0 0 0,-1 0 1 0 0,0 0-1 0 0,1 0 0 0 0,-1 1 0 0 0,1-1 0 0 0,0 0 0 0 0,-1 0 0 0 0,1 0 0 0 0,0 0 1 0 0,-1 0-1 0 0,1 0 0 0 0,0 0 0 0 0,0-1 0 0 0,0 1 0 0 0,0 0 0 0 0,0 0 1 0 0,0-1-1 0 0,0 1 0 0 0,0-1 0 0 0,0 1 0 0 0,0-1 0 0 0,0 1 0 0 0,1-1 0 0 0,-1 1 1 0 0,0-1-1 0 0,0 0 0 0 0,0 0 0 0 0,1 0 0 0 0,-1 0 0 0 0,0 0 0 0 0,0 0 1 0 0,1 0-1 0 0,-1 0 0 0 0,0 0 0 0 0,2-1 0 0 0,4 0-12 0 0,0-1-1 0 0,-1 0 1 0 0,1-1 0 0 0,-1 1-1 0 0,10-6 1 0 0,3-4-133 0 0,-1 1 0 0 0,0-2 0 0 0,30-29 0 0 0,-17 12-2825 0 0,-2-3-4117 0 0,-12 16-589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3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49 362 3224 0 0,'0'0'16469'0'0,"-4"6"-13872"0"0,-4 6-1627 0 0,6-9-874 0 0,0 0 0 0 0,0 0 0 0 0,0 0 1 0 0,0 1-1 0 0,0-1 0 0 0,1 0 0 0 0,0 1 0 0 0,-2 3 0 0 0,-4 23 139 0 0,4-17-145 0 0,0-1 0 0 0,0 1 0 0 0,0 23 1 0 0,3-23 112 0 0,1-1 1 0 0,0 1 0 0 0,7 24-1 0 0,-8-36-83 0 0,2-1-73 0 0,-1 0 1 0 0,1 0-1 0 0,-1 0 0 0 0,1 0 1 0 0,-1 0-1 0 0,0-1 0 0 0,1 1 0 0 0,-1 0 1 0 0,1-1-1 0 0,1-1 0 0 0,0-1 16 0 0,0-1-1 0 0,0 0 0 0 0,0-1 1 0 0,-1 1-1 0 0,0 0 1 0 0,0-1-1 0 0,0 1 0 0 0,0-1 1 0 0,1-8-1 0 0,24-134 424 0 0,-15 70-392 0 0,-1-11-34 0 0,-2 9 156 0 0,-3 12 39 0 0,-4 30 51 0 0,-5-6 764 0 0,-3 60-812 0 0,1-9-203 0 0,-3 22-26 0 0,0-1 0 0 0,-3 38 1 0 0,2-13-22 0 0,3-22-27 0 0,-1 45 1 0 0,6-62 1 0 0,1 1 0 0 0,1-1 0 0 0,1 1 0 0 0,0-1 0 0 0,4 16 0 0 0,-4-25-44 0 0,0-1-1 0 0,0 1 1 0 0,1 0-1 0 0,0-1 1 0 0,6 11-1 0 0,8 1-2313 0 0,-16-16 1598 0 0,1 0-1 0 0,0 0 0 0 0,0 0 0 0 0,0 0 0 0 0,0 0 0 0 0,0 0 1 0 0,0-1-1 0 0,0 1 0 0 0,2 0 0 0 0,10-1-7432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3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14744 0 0,'0'0'3013'0'0,"-3"15"1761"0"0,2-13-4653 0 0,1 0 0 0 0,-1 0-1 0 0,1 0 1 0 0,-1 1 0 0 0,1-1-1 0 0,0 0 1 0 0,0 0 0 0 0,0 1 0 0 0,0-1-1 0 0,1 0 1 0 0,-1 0 0 0 0,0 0-1 0 0,1 1 1 0 0,0-1 0 0 0,0 3-1 0 0,18 32 340 0 0,-11-25-275 0 0,-6-8-232 0 0,0 0-1 0 0,1 0 1 0 0,0 0-1 0 0,0 0 0 0 0,0-1 1 0 0,0 1-1 0 0,0-1 1 0 0,1 0-1 0 0,-1 0 1 0 0,1 0-1 0 0,0 0 0 0 0,0-1 1 0 0,0 0-1 0 0,1 0 1 0 0,-1 0-1 0 0,0 0 1 0 0,1 0-1 0 0,-1-1 0 0 0,1 0 1 0 0,-1 0-1 0 0,1 0 1 0 0,0-1-1 0 0,-1 1 1 0 0,10-1-1 0 0,-5-1-709 0 0,0 0 1 0 0,0 0-1 0 0,0 0 0 0 0,0-1 0 0 0,0-1 1 0 0,-1 1-1 0 0,1-1 0 0 0,11-6 1 0 0,-5 1-1544 0 0,-1-1 1 0 0,0 0 0 0 0,20-17-1 0 0,-28 21 637 0 0,18-13 5843 0 0,-33 28-659 0 0,-39 40 3406 0 0,3 3-4162 0 0,-34 36-888 0 0,59-68-1453 0 0,1 2 0 0 0,-22 31 0 0 0,32-39-1114 0 0,0 1-1 0 0,1 0 1 0 0,0 0 0 0 0,2 0 0 0 0,-6 20-1 0 0,6-16-7580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3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19463 0 0,'0'0'2354'0'0,"6"5"-1860"0"0,7 1 272 0 0,1 0-1 0 0,23 6 0 0 0,-4-2-478 0 0,126 31 1317 0 0,-126-29-415 0 0,-32-11-818 0 0,-10 11 1053 0 0,3-5-1426 0 0,-1-1 1 0 0,0 0-1 0 0,0 0 1 0 0,-1 0-1 0 0,-12 6 1 0 0,-17 13-9 0 0,14-7-293 0 0,8-7 354 0 0,-16 16 0 0 0,27-23-667 0 0,0 0 1 0 0,0 0 0 0 0,1 1 0 0 0,0-1-1 0 0,0 1 1 0 0,0 0 0 0 0,0 0 0 0 0,-2 8 0 0 0,2 0-8118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33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17423 0 0,'0'0'2362'0'0,"12"-10"-784"0"0,-2 2-1057 0 0,1 1 0 0 0,0 0-1 0 0,0 1 1 0 0,1 0-1 0 0,-1 0 1 0 0,17-4-1 0 0,13-7 86 0 0,-3 1-442 0 0,-24 11-182 0 0,0-1 0 0 0,0-1 1 0 0,-1 0-1 0 0,15-10 1 0 0,45-30 1646 0 0,-72 47-1484 0 0,-2 10-1 0 0,-21 47 445 0 0,2-4-182 0 0,10-16-338 0 0,3 0-1 0 0,0 1 0 0 0,3-1 1 0 0,1 1-1 0 0,2 0 1 0 0,1 0-1 0 0,2 0 1 0 0,9 46-1 0 0,-6-51-55 0 0,2 0-1 0 0,19 53 1 0 0,-22-74-10 0 0,1-1 1 0 0,0 0-1 0 0,1 0 1 0 0,0-1-1 0 0,1 0 1 0 0,0 0-1 0 0,0 0 1 0 0,1-1-1 0 0,1 0 1 0 0,15 14-1 0 0,-9-13 8 0 0,26 13 1 0 0,-38-21 26 0 0,-2-1-19 0 0,1-1-1 0 0,-1 1 0 0 0,0-1 1 0 0,0 0-1 0 0,0 1 1 0 0,0-1-1 0 0,0 0 0 0 0,1 0 1 0 0,-1 1-1 0 0,0-1 1 0 0,0 0-1 0 0,0 0 1 0 0,1 0-1 0 0,0-1 0 0 0,-4 3-62 0 0,-5 3 60 0 0,-24 6 560 0 0,-28 10 180 0 0,9 0-771 0 0,-2-3-1 0 0,0-2 0 0 0,-69 12 1 0 0,80-25-3377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4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61 802 1840 0 0,'3'13'411'0'0,"1"-5"5601"0"0,-2 2-3906 0 0,3 6-1497 0 0,-4-12-559 0 0,-2-2-50 0 0,7 10 225 0 0,11 17 12637 0 0,-15-33-12669 0 0,0 1-1 0 0,0-1 1 0 0,-1 0-1 0 0,1 0 0 0 0,-1 0 1 0 0,0 1-1 0 0,0-1 1 0 0,0-5-1 0 0,3-45 631 0 0,-3 32-619 0 0,6-32 0 0 0,-2 20-34 0 0,1-40 0 0 0,0-3 83 0 0,14-164-229 0 0,-15 176 948 0 0,-2 46-908 0 0,-3 17-58 0 0,1 0 0 0 0,-1 0 0 0 0,1 0 0 0 0,-1 0 0 0 0,0 0 0 0 0,0 0 0 0 0,0-1 0 0 0,0 1 0 0 0,0 0 0 0 0,-1-3-1 0 0,0-10 59 0 0,4 3-53 0 0,-3 7-11 0 0,0 1 29 0 0,0 3 662 0 0,-11 5-899 0 0,-4 9 183 0 0,0 0 0 0 0,1 1 0 0 0,1 0 0 0 0,0 1 0 0 0,-13 19 0 0 0,-16 19-25 0 0,22-28 39 0 0,18-33 272 0 0,4-7-63 0 0,1 4-188 0 0,1-1-1 0 0,9-17 1 0 0,0-1-15 0 0,-3 5 5 0 0,1 0 0 0 0,1 1 0 0 0,1 0 0 0 0,29-38 0 0 0,-28 42 0 0 0,9-13 0 0 0,-21 31 0 0 0,0 0 0 0 0,0 0 0 0 0,0 1 0 0 0,0-1 0 0 0,0 0 0 0 0,0 1 0 0 0,0 0 0 0 0,1-1 0 0 0,-1 1 0 0 0,0 0 0 0 0,1 0 0 0 0,2-1 0 0 0,-3 2 0 0 0,-1 0 0 0 0,0 0 0 0 0,1 0 0 0 0,-1 0 0 0 0,1 0 0 0 0,-1 0 0 0 0,0 0 0 0 0,1 0 0 0 0,-1 1 0 0 0,0-1 0 0 0,1 1 0 0 0,-1-1 0 0 0,0 1 0 0 0,1-1 0 0 0,-1 1 0 0 0,0 0 0 0 0,0-1 0 0 0,0 1 0 0 0,0 0 0 0 0,0 0 0 0 0,0 0 0 0 0,0 0 0 0 0,0 0 0 0 0,0 0 0 0 0,0 0 0 0 0,0 0 0 0 0,1 3 0 0 0,1 3 0 0 0,1 0 0 0 0,-1 0 0 0 0,4 13 0 0 0,-3-9 0 0 0,7 30 0 0 0,3 5 0 0 0,-10-35 0 0 0,7 11 0 0 0,-7-17 0 0 0,3-5 0 0 0,-7-1-15 0 0,10-3-2723 0 0,-9 4 2123 0 0,0-1-1 0 0,0 1 1 0 0,0-1 0 0 0,0 1 0 0 0,-1-1 0 0 0,1 1-1 0 0,0-1 1 0 0,0 1 0 0 0,1-3-1231 0 0,-2 3 1231 0 0,2-2 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9888,'2'-14'3949,"-2"12"-3437,0 1 0,1 0 0,-1 0 0,0 0 0,0 0 1,0 0-1,0-1 0,0 1 0,0 0 0,0 0 0,0 0 1,-1 0-1,1 0 0,0-1 0,-1 0 0,6 13 2969,-1 11-3215,-2-14 94,2 29-166,-1 0 0,-1 1 0,-2-1 0,-6 43 1,5-69-827,0 23-235,6-12-4290,0-14 2335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5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39 654 9072 0 0,'-15'4'976'0'0,"6"-1"43"0"0,8-2-795 0 0,0 0 1 0 0,0-1-1 0 0,0 1 0 0 0,-1-1 1 0 0,1 1-1 0 0,0-1 1 0 0,0 1-1 0 0,-1-1 1 0 0,1 0-1 0 0,-2 1 1 0 0,12-3 7136 0 0,5-2-3569 0 0,4-3-3115 0 0,0 0 0 0 0,28-16 1 0 0,33-29 708 0 0,120-69 146 0 0,-152 96-1401 0 0,0-3-1 0 0,75-58 1 0 0,-89 58 24 0 0,72-42-1 0 0,-90 60-119 0 0,-1 0-1 0 0,-1-1 0 0 0,1 0 0 0 0,-2-1 1 0 0,16-19-1 0 0,-19 25 14 0 0,-8 5-41 0 0,0 1 0 0 0,0-1 0 0 0,0 0-1 0 0,0 0 1 0 0,0 1 0 0 0,0-1 0 0 0,0 0 0 0 0,0 0-1 0 0,0 0 1 0 0,0 0 0 0 0,0 0 0 0 0,-1 0-1 0 0,1 0 1 0 0,0-1 0 0 0,-1 1 0 0 0,1 0 0 0 0,0-2-1 0 0,-1 1 3 0 0,0 1-1 0 0,0 0 0 0 0,0 0 1 0 0,0-1-1 0 0,0 1 1 0 0,0 0-1 0 0,-1 0 0 0 0,1-1 1 0 0,0 1-1 0 0,-1 0 0 0 0,1 0 1 0 0,-1 0-1 0 0,1 0 0 0 0,-1 0 1 0 0,0 0-1 0 0,1-1 1 0 0,-1 1-1 0 0,0 1 0 0 0,0-1 1 0 0,1 0-1 0 0,-1 0 0 0 0,0 0 1 0 0,0 0-1 0 0,0 1 0 0 0,-2-2 1 0 0,-1-1 24 0 0,-1 0 1 0 0,1 1-1 0 0,0 0 1 0 0,-1 0-1 0 0,-6-3 1 0 0,-6 0-19 0 0,-14-4 125 0 0,-1 0 0 0 0,0 2 1 0 0,-39-3-1 0 0,-53-4-140 0 0,120 13-4 0 0,-7-1 28 0 0,10 2 316 0 0,10 0-231 0 0,186 18-192 0 0,1-16 9 0 0,-185-2 74 0 0,5 0 0 0 0,0 0 0 0 0,-1 1 0 0 0,1 1 0 0 0,0 0 0 0 0,25 8 0 0 0,-40-10 2 0 0,0 1 1 0 0,0-1-1 0 0,0 0 0 0 0,0 0 1 0 0,0 1-1 0 0,0-1 1 0 0,-1 1-1 0 0,1-1 0 0 0,0 1 1 0 0,0-1-1 0 0,0 1 0 0 0,-1 0 1 0 0,1-1-1 0 0,0 1 0 0 0,-1 0 1 0 0,1 0-1 0 0,-1-1 1 0 0,1 1-1 0 0,-1 0 0 0 0,1 0 1 0 0,-1 0-1 0 0,1 0 0 0 0,-1-1 1 0 0,0 1-1 0 0,1 0 0 0 0,-1 0 1 0 0,0 0-1 0 0,0 0 1 0 0,0 0-1 0 0,0 2 0 0 0,0-1 12 0 0,-1 1 0 0 0,1 0-1 0 0,-1 0 1 0 0,0-1 0 0 0,0 1-1 0 0,0-1 1 0 0,-3 5 0 0 0,2-2 0 0 0,-6 10 23 0 0,-1 1-1 0 0,0-2 1 0 0,-19 25-1 0 0,-40 36-52 0 0,19-22-115 0 0,36-32-248 0 0,12-18-103 0 0,0-1 0 0 0,0 1 0 0 0,0-1 0 0 0,-1 0 1 0 0,1 0-1 0 0,-1 0 0 0 0,1 0 0 0 0,-4 3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5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63 14464,'-3'-30'6559,"-5"18"-5727,0 4 896,5 5-1120,-6-4 416,4 5-640,0 2-2464,5 2 1120,0 8-5503,5 3 3615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3 280 9792,'-2'-4'6522,"2"4"-6423,0 0-42,0 0 0,1 0-1,-1 0 1,0-1 0,1 1-1,-1 0 1,0 0 0,0 0 0,1 0-1,-1-1 1,0 1 0,1 0-1,-1 0 1,0 0 0,0 0-1,1 0 1,-1 0 0,0 0 0,1 0-1,-1 0 1,0 0 0,1 0-1,-1 0 1,0 0 0,1 1-1,0-1 122,-1 0-1,1 0 1,0 0-1,-1 0 1,1 0-1,-1 0 0,1 0 1,0 0-1,-1-1 1,1 1-1,0 0 1,-1 0-1,1 0 0,-1-1 1,1 1-1,0 0 1,-1-1-1,1 1 1,-1 0-1,1-1 0,-1 1 1,0-1-1,1 1 1,-1-1-1,1 1 0,-1-1 1,0 1-1,1-1 1,-1 1-1,0-1 1,1 0-1,-1 1 0,0-1 1,8-22 1312,-7 22-1370,20-111 2243,-15 76-1974,14-52 0,-20 88-389,0 0 0,0 0 0,0-1 0,0 1 0,0 0 0,0 0 0,0 0 0,0 0 0,0 0 0,0 0 0,0 0 0,0 0 0,0-1 0,0 1 0,0 0 0,0 0 0,0 0 0,0 0 0,0 0 0,0 0 0,0 0 0,0 0 0,0 0 0,1 0 0,-1 0 0,0-1 0,0 1 0,0 0 0,0 0 0,0 0 0,0 0 0,0 0 0,0 0 0,0 0 0,0 0 0,1 0 0,-1 0 0,0 0 0,0 0 0,0 0 0,0 0 0,0 0 0,0 0 0,0 0 0,0 0 0,0 0 0,1 0 0,-1 0 0,0 0 0,0 0 0,0 0 0,0 0 0,3 7 0,2 13 0,-4-18 0,3 19-54,12 31 1,-13-45 50,0 1 1,0-1-1,1 0 0,0-1 1,0 1-1,1 0 1,8 8-1,-12-14 25,0 1 0,0-1 1,0 0-1,0 0 0,1 0 0,-1 0 0,0 0 0,1 0 0,-1-1 1,1 1-1,-1 0 0,1-1 0,-1 1 0,1-1 0,0 1 0,-1-1 1,1 0-1,0 0 0,-1 0 0,1 0 0,-1 0 0,1 0 0,0 0 1,-1 0-1,1-1 0,0 1 0,-1-1 0,1 1 0,-1-1 0,1 0 1,-1 1-1,1-1 0,-1 0 0,0 0 0,1 0 0,-1 0 0,0 0 1,0 0-1,0 0 0,0-1 0,0 1 0,0 0 0,0-1 0,0 1 1,1-3-1,4-9-337,0-1 0,-1 1 1,0-1-1,-1-1 0,4-25 0,-2 9-4751,-1 13 2394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15 13056,'21'-14'10870,"-14"33"-9223,1 18-917,-1 1 1,2 59 0,-5-42-465,1 5-100,24 167-609,-15-170-2352,-5-34-3151,-4-16 2549</inkml:trace>
  <inkml:trace contextRef="#ctx0" brushRef="#br0" timeOffset="1">5 373 16703,'-5'0'7584,"13"0"-6624,1-3 576,2 3-1056,14-8 64,3 3-320,10-7-128,0 2-64,2-2-2656,-1 1 1440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 9376,'0'1'335,"-1"-1"0,0 0 0,1 0-1,-1 0 1,1 1 0,-1-1 0,0 0 0,1 0 0,-1 0 0,1 0 0,-1 0 0,0 0 0,1 0 0,-1 0 0,0-1 0,1 1 0,-1 0 0,1 0 0,-2-1 0,-9-1 4176,9 3-4286,0-1 0,0 1 0,0-1 0,0 1 0,0 0 0,0 0 0,0 0 0,0 0 0,1 0 0,-1 0 0,0 0 0,-1 2 0,-21 21 695,14-14-790,1 2 0,1 0 0,0 0-1,0 0 1,1 1 0,1 0 0,0 0-1,1 1 1,1-1 0,0 1 0,-5 28 0,9-40-128,0 0 0,0 0 0,0-1 0,0 1 0,0 0 0,1 0 0,-1 0 0,0-1 1,1 1-1,-1 0 0,1 0 0,0-1 0,0 1 0,-1 0 0,1-1 0,0 1 1,0-1-1,1 1 0,-1-1 0,0 0 0,0 1 0,1-1 0,-1 0 0,1 0 0,-1 0 1,1 0-1,-1 0 0,3 1 0,4 1 30,0-1 0,0 1 0,0-2 1,0 1-1,9 0 0,5 1 151,-9 0-36,-1 0 0,1 0 0,-1 1 0,21 9 0,-29-11-113,-1 0 0,0 0 0,0 0 0,0 0 0,0 0 0,0 1 0,-1-1 0,1 1 0,-1 0 0,1-1 0,-1 1 0,0 0 0,0 1 0,0-1 0,-1 0 0,1 1 0,-1-1 0,0 0 0,0 1 0,0 0 0,1 5-1,-2-2-24,0 0 0,-1-1 0,0 1-1,0 0 1,0 0 0,-1-1-1,0 1 1,0-1 0,-1 0-1,0 1 1,0-1 0,-5 7-1,-5 7-781,-1 0-1,-18 19 1,22-28-1123,-1 1 1,-16 13 0,9-12-777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 12640,'11'-5'5727,"-14"33"-4991,0-13 1376,3 3-1312,-3 12 1216,1 2-1152,-5 18-96,7 3-448,-2 12-32,2-5-160,0 2-128,6-8-32,-1-5-960,4-9 544,-7-10-3968,4-5 2432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3 188 16192,'-2'-13'7359,"18"4"-6399,-2-2 1024,0 6-1280,15-9 0,2 3-448,10-3-96,-1 3-96,3 4-1888,-4 2 992,-2-3-4992,-4 5 3200</inkml:trace>
  <inkml:trace contextRef="#ctx0" brushRef="#br0" timeOffset="1">445 13 12640,'-4'-6'2371,"-1"0"1864,7 8-2300,17 29-1447,-6 4 312,-1 1 1,8 44-1,-4-14 324,-11-51-394,-1-13-12,0-18 203,-2 7-912,4-20 70,14-56-137,-16 71-1411,1 1 0,0-1 0,14-23 0,-6 16-1049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24 379 12064,'-5'27'5439,"1"16"-4735,1-24 1408,3-1-1312,-2 5-128,2-1-416,-6-10-4704,3-1 2433</inkml:trace>
  <inkml:trace contextRef="#ctx0" brushRef="#br0" timeOffset="1">75 3 12640,'-6'-3'5727,"3"19"-4991,0-2-1376,6 4 192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8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3 294 14944,'-2'-2'6786,"2"-4"-3732,2-10-2199,-2 12-340,4-24 20,1-1 0,14-44 0,-19 72-528,0 0 0,1 0 0,-1 0 0,1 0 0,-1 0-1,1 0 1,-1 0 0,1 0 0,-1 0 0,1 0 0,0 0 0,0 0-1,-1 0 1,1 0 0,1 0 0,-1 1-2,-1 0 0,1 0 0,-1 0 0,1 0 0,0 0 0,-1 0 0,1 0 0,-1 1 0,1-1 1,-1 0-1,1 1 0,-1-1 0,1 0 0,-1 1 0,1-1 0,-1 0 0,0 1 0,1-1 0,-1 1 0,1-1 0,-1 1 0,0-1 0,1 1 0,-1-1 0,0 1 0,0-1 0,0 1 0,1-1 0,-1 2 0,12 24 197,-8-18-68,-1 0 1,2 1-1,-1-2 1,1 1-1,0 0 1,0-1-1,1 0 1,0 0 0,9 8-1,-14-14-113,0-1 0,0 1 0,0 0 0,0-1 0,0 1 0,0-1 0,1 1-1,-1-1 1,0 0 0,0 1 0,0-1 0,0 0 0,1 0 0,-1 0 0,0 0 0,0 0 0,1 0 0,-1 0 0,0 0-1,2-1 1,-1 1 15,0-1 0,0 0 0,0 0 0,0-1 0,-1 1 0,1 0 0,0 0 0,-1-1 0,1 1 0,2-4 0,2-3 46,-1-1-1,1 1 1,-2-1-1,5-10 1,12-38-239,4-7-2037,-5 25-2884,-6 22 2400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38:4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 11712,'4'-7'6065,"-10"7"-1482,-11 7-1253,13-3-3166,0 0 1,1 1-1,0-1 0,0 1 1,0-1-1,0 1 0,1 0 0,-1 0 1,1 1-1,1-1 0,-3 11 1,2-8-100,1-1 1,0 1-1,0 0 1,1 0-1,0 0 1,0 0-1,3 15 1,-2-21-46,-1 1 1,1 0 0,0 0 0,1-1-1,-1 1 1,0 0 0,1-1-1,-1 0 1,1 1 0,0-1-1,0 0 1,0 0 0,2 2-1,-3-3-2,0 0 0,-1-1 0,1 1 0,0-1 0,0 0 0,0 1 0,0-1 0,-1 0 0,1 0 0,0 1 0,0-1 0,0 0 0,0 0 0,0 0 0,0 0 0,0 0 0,0 0 0,1 0 0,-1-1 22,0 1 0,1-1 1,-1 0-1,0 0 0,1 1 0,-1-1 0,0 0 1,0 0-1,0 0 0,0 0 0,0 0 1,0 0-1,0 0 0,0-1 0,1 0 0,14-34 798,-14 31-747,0 0 1,0-1-1,1 1 0,-1 0 0,1 0 0,0 1 0,1-1 0,-1 0 1,8-6-1,-11 10-84,1 1 1,-1 0 0,1-1 0,-1 1-1,1 0 1,-1 0 0,1 0-1,-1-1 1,1 1 0,-1 0-1,1 0 1,-1 0 0,1 0-1,-1 0 1,1 0 0,-1 0 0,1 0-1,0 0 1,-1 0 0,1 0-1,-1 0 1,1 1 0,-1-1-1,1 0 1,-1 0 0,0 1 0,1-1-1,-1 0 1,1 0 0,-1 1-1,1-1 1,-1 0 0,0 1-1,1-1 1,-1 1 0,1 0 0,11 18 31,-11-17-54,6 13 34,0 0 1,-2 0-1,0 0 0,0 1 1,-2-1-1,0 1 0,2 32 1,-5-22-36,0 0 0,-2 0 0,-1 0 0,-7 29 0,7-42-45,-1 0 0,0 0 0,0 0 0,-13 23-1,15-33-193,0 1 0,0-1 0,-1 0 0,1 0-1,-1 1 1,1-2 0,-1 1 0,0 0 0,0 0-1,0-1 1,0 0 0,-1 0 0,1 0 0,-1 0-1,1 0 1,-1 0 0,0-1 0,1 0 0,-1 0-1,0 0 1,-7 1 0,3-3-1872,1 1 1,0-1-1,-10-3 0,-20-5-3904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17 123 10104 0 0,'0'0'230'0'0,"-6"-11"548"0"0,4 7-581 0 0,0 0 0 0 0,1 0 1 0 0,-1-1-1 0 0,1 1 0 0 0,0 0 1 0 0,1-1-1 0 0,-1 1 0 0 0,1-1 1 0 0,-1 0-1 0 0,2 1 0 0 0,0-9 1 0 0,0 8 56 0 0,-1 4-180 0 0,0 1 0 0 0,0-1 0 0 0,1 0 0 0 0,-1 1 0 0 0,0-1 0 0 0,0 0 0 0 0,0 0 0 0 0,0 1 0 0 0,0-1 0 0 0,0 0 0 0 0,0 1 0 0 0,0-1 0 0 0,0 0 0 0 0,0 0 0 0 0,-1 1 0 0 0,1-1 0 0 0,0 0 0 0 0,0 1 0 0 0,-1-1 0 0 0,1 0 0 0 0,0 1 0 0 0,-1-1 0 0 0,0 0 0 0 0,2 1-30 0 0,-1 0 0 0 0,0 0-1 0 0,0 0 1 0 0,0 0 0 0 0,0 0-1 0 0,0 0 1 0 0,0 0 0 0 0,0 0-1 0 0,1 0 1 0 0,-1 0-1 0 0,0 0 1 0 0,0 0 0 0 0,0 0-1 0 0,0 0 1 0 0,0 0 0 0 0,0 0-1 0 0,1 0 1 0 0,-1 0 0 0 0,0 0-1 0 0,0 0 1 0 0,0 0 0 0 0,0 0-1 0 0,0 0 1 0 0,0 0 0 0 0,0 0-1 0 0,1 0 1 0 0,-1-1 0 0 0,0 1-1 0 0,0 0 1 0 0,0 0 0 0 0,0 0-1 0 0,0 0 1 0 0,0 0 0 0 0,0 0-1 0 0,0 0 1 0 0,0 0 0 0 0,0-1-1 0 0,0 1 1 0 0,0 0 0 0 0,0 0-1 0 0,0 0 1 0 0,1 0 0 0 0,-1 0-1 0 0,0 0 1 0 0,0 0 0 0 0,0-1-1 0 0,0 1 1 0 0,0 0 0 0 0,0 0-1 0 0,0 0 1 0 0,-1 0 0 0 0,1 0-1 0 0,0 0 1 0 0,0-1 0 0 0,0 1-1 0 0,0 0 1 0 0,0 0 0 0 0,0 0-1 0 0,0 0 1 0 0,0 0 0 0 0,0 0-1 0 0,0 0 1 0 0,0 0 0 0 0,0-1-1 0 0,0 1 1 0 0,-1 0 0 0 0,12 2 1025 0 0,-8 0-944 0 0,0 0 0 0 0,0 0 0 0 0,0 0 0 0 0,0 1 0 0 0,-1 0 0 0 0,1-1 0 0 0,-1 1 0 0 0,1 0 0 0 0,-1 0 1 0 0,0 0-1 0 0,0 1 0 0 0,-1-1 0 0 0,4 7 0 0 0,1 6 189 0 0,7 28-1 0 0,-1 6 434 0 0,-3 0-1 0 0,-2 1 0 0 0,-2 1 1 0 0,-2 52-1 0 0,-10-110 646 0 0,6 3-1246 0 0,0-1-1 0 0,1 0 1 0 0,-1 0-1 0 0,1 0 1 0 0,0 0-1 0 0,0 0 1 0 0,1-5-1 0 0,0-4 75 0 0,0-1-68 0 0,0-1 1 0 0,1 1-1 0 0,1 0 0 0 0,0 0 0 0 0,10-27 0 0 0,34-65 426 0 0,-38 87-462 0 0,-1 2-153 0 0,0 0 1 0 0,2 1-1 0 0,0-1 1 0 0,1 2 0 0 0,24-29-1 0 0,-33 42 41 0 0,0 1 0 0 0,0-1-1 0 0,1 0 1 0 0,-1 0 0 0 0,0 1-1 0 0,1 0 1 0 0,-1-1 0 0 0,0 1 0 0 0,1 0-1 0 0,0 0 1 0 0,-1 0 0 0 0,1 1-1 0 0,0-1 1 0 0,-1 0 0 0 0,1 1-1 0 0,0 0 1 0 0,-1 0 0 0 0,1 0 0 0 0,4 0-1 0 0,-1 1-472 0 0,0 1-1 0 0,0-1 0 0 0,-1 1 0 0 0,1 0 1 0 0,-1 0-1 0 0,0 1 0 0 0,1 0 1 0 0,5 3-1 0 0,0 2-1029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5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46 14024 0 0,'0'0'674'0'0,"0"-18"188"0"0,1 8-2142 0 0,3-7 11447 0 0,-2 30-8776 0 0,-1 35-611 0 0,-2 1 0 0 0,-13 77 0 0 0,13-112-674 0 0,-13 72 480 0 0,6-43-195 0 0,-3 83 0 0 0,11-126-430 0 0,0 1-1 0 0,-1-1 0 0 0,1 1 0 0 0,0-1 0 0 0,0 1 0 0 0,0-1 0 0 0,0 1 0 0 0,0-1 0 0 0,0 1 0 0 0,1-1 0 0 0,-1 1 0 0 0,0-1 0 0 0,0 0 0 0 0,0 1 0 0 0,0-1 1 0 0,0 1-1 0 0,1-1 0 0 0,-1 1 0 0 0,0-1 0 0 0,0 0 0 0 0,1 1 0 0 0,-1-1 0 0 0,0 1 0 0 0,1-1 0 0 0,-1 0 0 0 0,0 1 0 0 0,1-1 0 0 0,-1 0 0 0 0,1 0 0 0 0,-1 1 1 0 0,0-1-1 0 0,1 0 0 0 0,-1 0 0 0 0,1 0 0 0 0,-1 1 0 0 0,1-1 0 0 0,-1 0 0 0 0,1 0 0 0 0,-1 0 0 0 0,1 0 0 0 0,-1 0 0 0 0,1 0 0 0 0,-1 0 0 0 0,1 0 0 0 0,-1 0 1 0 0,1 0-1 0 0,-1 0 0 0 0,0 0 0 0 0,1-1 0 0 0,-1 1 0 0 0,1 0 0 0 0,-1 0 0 0 0,1 0 0 0 0,-1-1 0 0 0,1 1 0 0 0,-1 0 0 0 0,0 0 0 0 0,1-1 0 0 0,-1 1 1 0 0,6-4-1763 0 0,0 0 0 0 0,-1 1 0 0 0,7-7 0 0 0,-9 8 199 0 0,13-13-6363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1 270 4608 0 0,'0'0'7989'0'0,"8"0"-5302"0"0,1 4-2287 0 0,0 0 1 0 0,1-1 0 0 0,-1 0-1 0 0,1 0 1 0 0,0-1 0 0 0,0-1-1 0 0,15 1 1 0 0,-17-2-351 0 0,-1 0 0 0 0,1-1 0 0 0,-1 0 1 0 0,1 0-1 0 0,-1-1 0 0 0,0 0 0 0 0,0 0 0 0 0,0-1 0 0 0,0 0 1 0 0,11-6-1 0 0,-9 3 26 0 0,0 0 1 0 0,0-1-1 0 0,-1 0 1 0 0,0 0-1 0 0,0-1 1 0 0,0 0-1 0 0,-1-1 1 0 0,9-14-1 0 0,-7 10 61 0 0,-2-1 0 0 0,0 0 0 0 0,0 0 0 0 0,-2-1 0 0 0,7-21 0 0 0,-11 32-95 0 0,-1-1 0 0 0,1 1-1 0 0,-1 0 1 0 0,1 0 0 0 0,-1 0-1 0 0,-1-1 1 0 0,1 1 0 0 0,0 0-1 0 0,-1 0 1 0 0,0 0 0 0 0,-2-7-1 0 0,2 9-17 0 0,1 1-1 0 0,-1 0 0 0 0,0-1 1 0 0,1 1-1 0 0,-1 0 0 0 0,0-1 1 0 0,0 1-1 0 0,0 0 0 0 0,0 0 1 0 0,0 0-1 0 0,0 0 0 0 0,0 0 1 0 0,0 0-1 0 0,-1 0 1 0 0,1 0-1 0 0,0 1 0 0 0,0-1 1 0 0,-1 0-1 0 0,1 1 0 0 0,0-1 1 0 0,-1 1-1 0 0,1-1 0 0 0,-1 1 1 0 0,1 0-1 0 0,-1 0 0 0 0,1 0 1 0 0,-1-1-1 0 0,1 1 0 0 0,-1 0 1 0 0,1 1-1 0 0,0-1 1 0 0,-1 0-1 0 0,1 0 0 0 0,-1 1 1 0 0,1-1-1 0 0,-3 2 0 0 0,1-1 98 0 0,-1 0-1 0 0,1 1 1 0 0,0 0-1 0 0,-1 0 1 0 0,1 0 0 0 0,0 0-1 0 0,0 0 1 0 0,1 0-1 0 0,-1 1 1 0 0,0 0-1 0 0,1-1 1 0 0,-1 1-1 0 0,-1 4 1 0 0,-3 3 149 0 0,1 1-1 0 0,-7 19 1 0 0,3-6-4 0 0,1-4-125 0 0,1 0 0 0 0,2 1 0 0 0,0-1 1 0 0,1 2-1 0 0,1-1 0 0 0,1 1 0 0 0,-1 36 0 0 0,4-49-121 0 0,1 0 0 0 0,0-1 0 0 0,0 1 0 0 0,1-1 0 0 0,0 0 0 0 0,0 1 0 0 0,1-1 0 0 0,0 0 0 0 0,0 0 0 0 0,6 8 0 0 0,-8-13-89 0 0,1 0 1 0 0,0 0-1 0 0,0-1 1 0 0,0 1-1 0 0,0-1 1 0 0,0 1-1 0 0,1-1 0 0 0,-1 0 1 0 0,1 0-1 0 0,-1 0 1 0 0,1 0-1 0 0,0-1 1 0 0,0 1-1 0 0,0-1 0 0 0,0 1 1 0 0,0-1-1 0 0,0 0 1 0 0,0 0-1 0 0,0 0 1 0 0,0-1-1 0 0,1 1 0 0 0,-1-1 1 0 0,0 0-1 0 0,0 0 1 0 0,1 0-1 0 0,-1 0 1 0 0,0 0-1 0 0,0-1 0 0 0,4-1 1 0 0,15-5-1956 0 0,0-2-3363 0 0,1-3-1764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18 14744 0 0,'-14'-17'1525'0'0,"14"17"-1475"0"0,0 0 0 0 0,0 0 1 0 0,0 0-1 0 0,0 0 0 0 0,-1 0 0 0 0,1 0 1 0 0,0 0-1 0 0,0 0 0 0 0,0 0 0 0 0,0 0 1 0 0,-1 0-1 0 0,1 0 0 0 0,0 0 0 0 0,0 0 1 0 0,0 0-1 0 0,-1 0 0 0 0,1 0 0 0 0,0 0 1 0 0,0 0-1 0 0,0 0 0 0 0,0 0 0 0 0,-1 0 1 0 0,1 0-1 0 0,0 0 0 0 0,0 0 0 0 0,0 1 1 0 0,0-1-1 0 0,0 0 0 0 0,-1 0 1 0 0,1 0-1 0 0,0 0 0 0 0,0 0 0 0 0,0 1 1 0 0,0-1-1 0 0,0 0 0 0 0,0 0 0 0 0,0 0 1 0 0,-1 0-1 0 0,1 0 0 0 0,0 1 0 0 0,0-1 1 0 0,0 0-1 0 0,0 0 0 0 0,0 0 0 0 0,0 1 1 0 0,-2 5 1626 0 0,-11 45 3740 0 0,8-28-4864 0 0,1 0 0 0 0,1 1 0 0 0,0 28 0 0 0,2 26 96 0 0,10 181-234 0 0,-5-223-604 0 0,2-1 0 0 0,2 1 0 0 0,14 40 0 0 0,-15-56-264 0 0,7 19-1036 0 0,-7-13-2382 0 0,-5-15-4367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22519 0 0,'0'0'2260'0'0,"5"-3"-2048"0"0,43-14 173 0 0,112-50 2229 0 0,-137 55-2537 0 0,106-51-349 0 0,-118 58-330 0 0,0 2 0 0 0,0 0 0 0 0,23-4 0 0 0,-16 4-930 0 0,2 0-540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48 12896 0 0,'-12'-11'3061'0'0,"-16"-18"0"0"0,28 29-2960 0 0,-1-1 1 0 0,1 1-1 0 0,0-1 0 0 0,-1 1 1 0 0,1-1-1 0 0,-1 1 0 0 0,1-1 1 0 0,0 1-1 0 0,-1 0 0 0 0,1-1 1 0 0,-1 1-1 0 0,0 0 0 0 0,1-1 1 0 0,-1 1-1 0 0,1 0 0 0 0,-1 0 1 0 0,1-1-1 0 0,-1 1 0 0 0,0 0 0 0 0,1 0 1 0 0,-1 0-1 0 0,1 0 0 0 0,-1 0 1 0 0,0 0-1 0 0,1 0 0 0 0,-1 0 1 0 0,0 0-1 0 0,0 0 0 0 0,0 1-14 0 0,0 0 0 0 0,0-1-1 0 0,0 1 1 0 0,0 0 0 0 0,0 0 0 0 0,0 0-1 0 0,1 0 1 0 0,-1 0 0 0 0,0 0 0 0 0,0 0-1 0 0,1 0 1 0 0,-1 0 0 0 0,0 2-1 0 0,-2 4 126 0 0,1 0-1 0 0,-1 0 1 0 0,0 12 0 0 0,2-11-44 0 0,0 1 1 0 0,1 0-1 0 0,1 0 1 0 0,0 0-1 0 0,2 9 1 0 0,-1-3 6 0 0,-1-7-111 0 0,1 0 1 0 0,0 0-1 0 0,0-1 0 0 0,1 1 1 0 0,0-1-1 0 0,0 0 0 0 0,1 0 0 0 0,0 0 1 0 0,0 0-1 0 0,1-1 0 0 0,0 0 0 0 0,0 0 1 0 0,0 0-1 0 0,1 0 0 0 0,6 4 0 0 0,-9-7-45 0 0,0-1 0 0 0,0 1-1 0 0,0-1 1 0 0,1 0-1 0 0,-1 0 1 0 0,1-1-1 0 0,0 1 1 0 0,-1-1-1 0 0,1 1 1 0 0,0-1-1 0 0,0-1 1 0 0,0 1-1 0 0,0 0 1 0 0,0-1-1 0 0,-1 0 1 0 0,1 0 0 0 0,0 0-1 0 0,0 0 1 0 0,0-1-1 0 0,0 1 1 0 0,0-1-1 0 0,0 0 1 0 0,0 0-1 0 0,-1-1 1 0 0,1 1-1 0 0,0-1 1 0 0,-1 0-1 0 0,1 1 1 0 0,-1-2-1 0 0,0 1 1 0 0,4-3 0 0 0,0-2 27 0 0,0 1 1 0 0,0-1-1 0 0,-1 0 1 0 0,0-1-1 0 0,0 0 1 0 0,9-16-1 0 0,19-54 245 0 0,-24 53 140 0 0,18-34-1 0 0,-26 53-340 0 0,3-3 680 0 0,-5 9-756 0 0,1 0-1 0 0,-1 0 1 0 0,0 0-1 0 0,0 0 1 0 0,1 0-1 0 0,-1 0 1 0 0,0 0-1 0 0,0 0 1 0 0,1 0-1 0 0,-1 0 1 0 0,0 0-1 0 0,0 0 1 0 0,1 0-1 0 0,-1 0 1 0 0,0 0 0 0 0,0 0-1 0 0,1 0 1 0 0,-1 1-1 0 0,0-1 1 0 0,0 0-1 0 0,1 0 1 0 0,-1 0-1 0 0,0 0 1 0 0,0 0-1 0 0,0 1 1 0 0,1-1-1 0 0,-1 0 1 0 0,0 0-1 0 0,0 0 1 0 0,0 1-1 0 0,0-1 1 0 0,1 0-1 0 0,-1 0 1 0 0,0 0 0 0 0,0 1-1 0 0,0-1 1 0 0,0 0-1 0 0,0 0 1 0 0,0 1-1 0 0,2 2 23 0 0,-1 0 1 0 0,0 0-1 0 0,1 1 1 0 0,-1-1-1 0 0,-1 0 0 0 0,1 1 1 0 0,0-1-1 0 0,-1 6 0 0 0,1 33 114 0 0,-1-29-131 0 0,-1 24-13 0 0,0-13 132 0 0,3 28 1 0 0,-2-45-276 0 0,2 1-1 0 0,-1-1 1 0 0,1 0-1 0 0,0 1 0 0 0,0-1 1 0 0,1 0-1 0 0,6 13 1 0 0,-9-20 5 0 0,1 1-1 0 0,-1 0 1 0 0,1 0 0 0 0,0 0-1 0 0,-1 0 1 0 0,1-1 0 0 0,0 1 0 0 0,-1 0-1 0 0,1-1 1 0 0,0 1 0 0 0,0-1 0 0 0,0 1-1 0 0,-1-1 1 0 0,1 1 0 0 0,0-1 0 0 0,0 1-1 0 0,0-1 1 0 0,0 0 0 0 0,0 1 0 0 0,0-1-1 0 0,0 0 1 0 0,0 0 0 0 0,1 0 0 0 0,0 0-583 0 0,-1 0 0 0 0,0 0 0 0 0,0 0 0 0 0,1-1 1 0 0,-1 1-1 0 0,0 0 0 0 0,0-1 0 0 0,1 1 0 0 0,-1-1 1 0 0,2-1-1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3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38 18343 0 0,'-1'-2'167'0'0,"-1"1"-1"0"0,0-1 0 0 0,1 0 1 0 0,0 1-1 0 0,0-1 1 0 0,-1 0-1 0 0,1 0 0 0 0,0 0 1 0 0,0 0-1 0 0,1 0 0 0 0,-1 0 1 0 0,0-1-1 0 0,1 1 0 0 0,-1 0 1 0 0,1 0-1 0 0,-1-4 3364 0 0,3 6-3102 0 0,3 2-293 0 0,0 1 0 0 0,0 0-1 0 0,-1 0 1 0 0,1 0 0 0 0,-1 0-1 0 0,1 1 1 0 0,-1 0-1 0 0,0 0 1 0 0,-1 0 0 0 0,1 0-1 0 0,-1 0 1 0 0,0 1 0 0 0,0 0-1 0 0,0 0 1 0 0,0-1 0 0 0,1 7-1 0 0,5 11 170 0 0,-1 1 0 0 0,7 34 0 0 0,-8-30-117 0 0,32 153 738 0 0,-35-170-420 0 0,-1-14-259 0 0,1-22-118 0 0,-3 14-12 0 0,3-11 41 0 0,1 0-1 0 0,2 1 1 0 0,0 0 0 0 0,17-35-1 0 0,-20 49-121 0 0,0 1-1 0 0,0 0 1 0 0,1 0-1 0 0,0 0 0 0 0,0 1 1 0 0,0 0-1 0 0,1 0 0 0 0,0 0 1 0 0,0 1-1 0 0,1-1 1 0 0,0 1-1 0 0,-1 1 0 0 0,2 0 1 0 0,-1 0-1 0 0,0 0 1 0 0,14-4-1 0 0,-17 7-78 0 0,-1 0 0 0 0,0 1-1 0 0,1-1 1 0 0,-1 1 0 0 0,0 0 0 0 0,1 0 0 0 0,-1 0-1 0 0,0 0 1 0 0,1 1 0 0 0,-1 0 0 0 0,0-1 0 0 0,1 1-1 0 0,-1 0 1 0 0,0 0 0 0 0,0 1 0 0 0,0-1 0 0 0,0 1-1 0 0,0 0 1 0 0,0-1 0 0 0,-1 1 0 0 0,1 0 0 0 0,0 1-1 0 0,2 2 1 0 0,4 5-1132 0 0,0 0-1 0 0,-1 0 1 0 0,-1 1 0 0 0,11 18 0 0 0,-10-12-794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3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21223 0 0,'0'0'3708'0'0,"6"-16"-648"0"0,-2 10-2852 0 0,-1 1-1 0 0,1-1 1 0 0,-1 0-1 0 0,0 0 1 0 0,3-12-1 0 0,24-72 721 0 0,-24 71-713 0 0,1 1 0 0 0,0-1 0 0 0,14-22 0 0 0,1 10 477 0 0,-22 30-692 0 0,0 1-1 0 0,0 0 1 0 0,0-1-1 0 0,0 1 0 0 0,1-1 1 0 0,-1 1-1 0 0,0-1 1 0 0,0 1-1 0 0,1-1 0 0 0,-1 1 1 0 0,0 0-1 0 0,1-1 1 0 0,-1 1-1 0 0,0 0 0 0 0,1-1 1 0 0,-1 1-1 0 0,1 0 1 0 0,-1-1-1 0 0,1 1 0 0 0,-1 0 1 0 0,1 0-1 0 0,-1 0 1 0 0,0-1-1 0 0,1 1 0 0 0,-1 0 1 0 0,1 0-1 0 0,-1 0 1 0 0,1 0-1 0 0,-1 0 0 0 0,1 0 1 0 0,-1 0-1 0 0,1 0 1 0 0,-1 0-1 0 0,1 0 1 0 0,-1 0-1 0 0,1 0 0 0 0,-1 0 1 0 0,1 0-1 0 0,-1 1 1 0 0,1-1-1 0 0,-1 0 0 0 0,1 0 1 0 0,-1 1-1 0 0,1-1 1 0 0,-1 0-1 0 0,0 0 0 0 0,1 1 1 0 0,-1-1-1 0 0,1 1 1 0 0,-1-1-1 0 0,0 0 0 0 0,1 1 1 0 0,-1-1-1 0 0,0 1 1 0 0,0-1-1 0 0,1 1 0 0 0,3 5-32 0 0,-1 0-1 0 0,1 0 1 0 0,3 9-1 0 0,-2-6 29 0 0,1 3 54 0 0,-1 0 0 0 0,8 21-1 0 0,-11-24-18 0 0,1 0-1 0 0,1 0 0 0 0,-1-1 0 0 0,1 1 0 0 0,1-1 1 0 0,0 0-1 0 0,6 7 0 0 0,-7-10-32 0 0,-2-2 16 0 0,0 0-1 0 0,1 0 0 0 0,0 0 0 0 0,-1-1 1 0 0,1 1-1 0 0,0-1 0 0 0,6 3 0 0 0,-8-4-5 0 0,0-1-1 0 0,1 1 1 0 0,-1-1-1 0 0,0 0 1 0 0,1 0-1 0 0,-1 0 1 0 0,1 0-1 0 0,-1 0 1 0 0,0 0-1 0 0,1 0 1 0 0,-1 0-1 0 0,1 0 1 0 0,-1-1-1 0 0,0 1 1 0 0,1 0-1 0 0,-1-1 0 0 0,0 1 1 0 0,0-1-1 0 0,1 0 1 0 0,-1 0-1 0 0,0 1 1 0 0,0-1-1 0 0,0 0 1 0 0,2-2-1 0 0,7-4 17 0 0,-6 4-12 0 0,-1 1 1 0 0,0-1-1 0 0,1 0 0 0 0,-1 0 0 0 0,0 0 1 0 0,0 0-1 0 0,-1 0 0 0 0,1-1 0 0 0,-1 1 1 0 0,3-6-1 0 0,9-20-281 0 0,-2 0 0 0 0,10-38 1 0 0,-11 25-1683 0 0,-8 22 169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64 2760 0 0,'5'-3'4886'0'0,"7"-4"-944"0"0,-6 3-2715 0 0,1 1 1 0 0,-1-1-1 0 0,9-8 1 0 0,-12 9-675 0 0,1 0-1 0 0,0 0 1 0 0,-1 0-1 0 0,1 1 1 0 0,0-1-1 0 0,0 1 1 0 0,1 0-1 0 0,-1 1 1 0 0,0-1 0 0 0,1 1-1 0 0,4-2 1 0 0,-2 2-14 0 0,-7 0-403 0 0,1 1 1 0 0,-1 0-1 0 0,1 0 1 0 0,-1 0-1 0 0,0 0 1 0 0,1 0-1 0 0,-1 0 0 0 0,0 0 1 0 0,1 0-1 0 0,-1 0 1 0 0,0 0-1 0 0,1 0 1 0 0,-1 0-1 0 0,1 0 0 0 0,-1 0 1 0 0,0 0-1 0 0,1 0 1 0 0,-1 0-1 0 0,0 0 1 0 0,1 0-1 0 0,-1 0 0 0 0,0 1 1 0 0,1-1-1 0 0,-1 0 1 0 0,1 1-1 0 0,-9 7 476 0 0,0 1-436 0 0,1 0 1 0 0,1 0-1 0 0,-8 14 0 0 0,-10 13 26 0 0,-4-3 8 0 0,-61 57 1 0 0,-42 20 258 0 0,102-86-446 0 0,15-13 55 0 0,7-6 28 0 0,1 0 1 0 0,-1 0-1 0 0,1 0 0 0 0,1 1 0 0 0,-1 0 0 0 0,1 0 0 0 0,0 0 0 0 0,-8 14 0 0 0,12-19-101 0 0,1 0 0 0 0,0-1 0 0 0,0 1-1 0 0,0 0 1 0 0,0 0 0 0 0,0-1 0 0 0,0 1 0 0 0,0 0-1 0 0,0 0 1 0 0,0-1 0 0 0,0 1 0 0 0,0 0-1 0 0,0 0 1 0 0,1-1 0 0 0,-1 1 0 0 0,0 0-1 0 0,0-1 1 0 0,1 1 0 0 0,-1 0 0 0 0,1-1-1 0 0,-1 1 1 0 0,0 0 0 0 0,1-1 0 0 0,-1 1 0 0 0,1-1-1 0 0,0 1 1 0 0,-1-1 0 0 0,1 1 0 0 0,-1-1-1 0 0,1 1 1 0 0,0-1 0 0 0,-1 0 0 0 0,1 1-1 0 0,0-1 1 0 0,-1 0 0 0 0,2 1 0 0 0,2 0 9 0 0,0 1 1 0 0,0-1-1 0 0,0 0 0 0 0,0 0 1 0 0,6 0-1 0 0,28-1-60 0 0,-1-1 1 0 0,43-7-1 0 0,-44 3-50 0 0,-1 2 1 0 0,66 3-1 0 0,-37 7-989 0 0,0 1-3238 0 0,-36-6-4900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64 214 3224 0 0,'1'12'17867'0'0,"16"-16"-19117"0"0,-9 2 2695 0 0,0 0-1340 0 0,0 1 0 0 0,0-1 0 0 0,0-1 1 0 0,-1 1-1 0 0,1-1 0 0 0,0-1 0 0 0,-1 1 0 0 0,0-1 0 0 0,13-9 1 0 0,-7 3 146 0 0,-1 0 0 0 0,-1 0 0 0 0,0-1 0 0 0,13-17 0 0 0,-18 21-193 0 0,-1-1 0 0 0,0 0-1 0 0,-1 0 1 0 0,0-1 0 0 0,0 1 0 0 0,0-1 0 0 0,-1 0-1 0 0,2-10 1 0 0,-5 18-48 0 0,0 0 0 0 0,1 0 0 0 0,-1 0 0 0 0,0 0 0 0 0,0 0 0 0 0,0-1 0 0 0,0 1 1 0 0,0 0-1 0 0,0 0 0 0 0,0 0 0 0 0,-1 0 0 0 0,1 0 0 0 0,0 0 0 0 0,-1 0 0 0 0,1 0 0 0 0,-1 0 0 0 0,1 0 0 0 0,-1 0 0 0 0,0-2 0 0 0,0 2 2 0 0,0 1-1 0 0,0-1 1 0 0,0 1 0 0 0,1-1-1 0 0,-1 1 1 0 0,0-1-1 0 0,0 1 1 0 0,0-1 0 0 0,0 1-1 0 0,0 0 1 0 0,0 0 0 0 0,0-1-1 0 0,0 1 1 0 0,0 0 0 0 0,0 0-1 0 0,0 0 1 0 0,-2 1 0 0 0,-2-1 32 0 0,0 1 0 0 0,0 0 0 0 0,0 1-1 0 0,1-1 1 0 0,-1 1 0 0 0,0 0 0 0 0,-6 4 0 0 0,-15 10 130 0 0,1 1 0 0 0,1 0 0 0 0,-30 29 0 0 0,44-36-79 0 0,1 1 0 0 0,1-1-1 0 0,0 2 1 0 0,0-1 0 0 0,1 1-1 0 0,0 0 1 0 0,1 1 0 0 0,1-1-1 0 0,0 1 1 0 0,0 0 0 0 0,1 0-1 0 0,1 1 1 0 0,0-1 0 0 0,1 1-1 0 0,1 0 1 0 0,0 0 0 0 0,1 0-1 0 0,0-1 1 0 0,1 1 0 0 0,5 26-1 0 0,-5-37-57 0 0,0 1-1 0 0,0 0 0 0 0,1 0 0 0 0,-1 0 0 0 0,1-1 1 0 0,0 1-1 0 0,0-1 0 0 0,0 0 0 0 0,0 1 0 0 0,1-1 1 0 0,-1 0-1 0 0,1 0 0 0 0,0 0 0 0 0,0-1 0 0 0,0 1 0 0 0,0-1 1 0 0,0 1-1 0 0,1-1 0 0 0,-1 0 0 0 0,1-1 0 0 0,-1 1 1 0 0,6 1-1 0 0,-1-1 10 0 0,0 0-1 0 0,-1-1 1 0 0,1 0 0 0 0,0 0 0 0 0,0-1 0 0 0,0 0 0 0 0,0-1 0 0 0,0 0-1 0 0,0 0 1 0 0,10-3 0 0 0,5-3-272 0 0,0 0 0 0 0,-1-2 0 0 0,0 0 0 0 0,-1-1 0 0 0,0-2 0 0 0,0 0 0 0 0,-1-1 0 0 0,-1-1 0 0 0,0 0 0 0 0,22-24 1 0 0,-36 33-365 0 0,-1 0 1 0 0,0 0-1 0 0,0 0 1 0 0,0-1 0 0 0,-1 0-1 0 0,5-7 1 0 0,3-12-7698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11976 0 0,'11'12'2665'0'0,"14"19"1"0"0,4 6 3884 0 0,-18-24-5553 0 0,2 2-334 0 0,1-1-1 0 0,1 0 0 0 0,22 17 0 0 0,-13-15-380 0 0,36 19 0 0 0,-51-31-708 0 0,-1 0 0 0 0,1-1 0 0 0,0 0-1 0 0,0 0 1 0 0,0-1 0 0 0,0 0 0 0 0,1-1 0 0 0,11 1-1 0 0,-10-5-5634 0 0</inkml:trace>
  <inkml:trace contextRef="#ctx0" brushRef="#br0" timeOffset="1">319 41 11056 0 0,'-2'0'137'0'0,"0"0"0"0"0,0 0 0 0 0,1 1 0 0 0,-1-1 0 0 0,0 0 0 0 0,0 1 0 0 0,1-1 0 0 0,-1 1 0 0 0,1-1 0 0 0,-1 1 0 0 0,0 0 0 0 0,1 0 0 0 0,-1 0 0 0 0,1 0 0 0 0,-3 1 0 0 0,1 2 813 0 0,0-1 0 0 0,0 1 0 0 0,1 0 0 0 0,-5 5 0 0 0,2 0 735 0 0,-9 10 709 0 0,-25 27-1 0 0,8-11-1520 0 0,-12 21-794 0 0,-60 103 0 0 0,102-158-155 0 0,-3 7-1080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177 218 8288 0 0,'-24'45'1062'0'0,"-8"13"4332"0"0,26-47-4210 0 0,1 0 1 0 0,0 1 0 0 0,1 0 0 0 0,1 0 0 0 0,-3 14 0 0 0,3-15-877 0 0,1 1 1 0 0,-2-1-1 0 0,1 0 1 0 0,-1 0-1 0 0,-1 0 1 0 0,-8 13 0 0 0,-13 24 1284 0 0,8-12-930 0 0,10-16-321 0 0,7-19 46 0 0,-2-5 0 0 0,3 1-359 0 0,-1 0 1 0 0,1 0-1 0 0,0-1 0 0 0,0 1 1 0 0,0 0-1 0 0,0 0 0 0 0,1 0 0 0 0,-1-1 1 0 0,1 1-1 0 0,0 0 0 0 0,0 0 1 0 0,1-3-1 0 0,2-6 25 0 0,4-18-51 0 0,2 2 1 0 0,1 0-1 0 0,1 0 1 0 0,31-49-1 0 0,-32 56 36 0 0,11-28-1 0 0,-14 31 7 0 0,0 0 0 0 0,1 1-1 0 0,13-20 1 0 0,-8 16 176 0 0,2 1 1 0 0,1 0-1 0 0,0 2 0 0 0,1 0 1 0 0,1 0-1 0 0,0 2 0 0 0,2 1 1 0 0,25-16-1 0 0,-43 29-131 0 0,1 0 0 0 0,0 1 0 0 0,0-1 0 0 0,0 1 0 0 0,0 0 0 0 0,0 0 0 0 0,0 0 1 0 0,0 0-1 0 0,0 1 0 0 0,1 0 0 0 0,-1-1 0 0 0,8 2 0 0 0,-11 0-76 0 0,1-1 1 0 0,0 0-1 0 0,-1 1 0 0 0,1 0 1 0 0,0-1-1 0 0,-1 1 1 0 0,1 0-1 0 0,0 0 1 0 0,-1 0-1 0 0,1 0 0 0 0,-1 0 1 0 0,0 0-1 0 0,1 0 1 0 0,-1 0-1 0 0,0 1 0 0 0,0-1 1 0 0,0 0-1 0 0,0 1 1 0 0,0-1-1 0 0,0 1 0 0 0,0 0 1 0 0,0-1-1 0 0,0 1 1 0 0,-1 0-1 0 0,1-1 1 0 0,-1 1-1 0 0,1 0 0 0 0,-1-1 1 0 0,0 1-1 0 0,0 0 1 0 0,0 2-1 0 0,0 6 0 0 0,0-1-1 0 0,-1 0 1 0 0,0 0-1 0 0,-1 1 1 0 0,0-1-1 0 0,-1 0 1 0 0,1-1 0 0 0,-9 18-1 0 0,-3 1-47 0 0,-24 37 1 0 0,32-56 47 0 0,0 0 0 0 0,-1 0 1 0 0,1-1-1 0 0,-2 0 0 0 0,1 0 0 0 0,-1 0 1 0 0,0-1-1 0 0,-16 9 0 0 0,19-11-321 0 0,-1-1-1 0 0,0-1 0 0 0,0 1 1 0 0,0-1-1 0 0,0 0 1 0 0,0 0-1 0 0,-1-1 1 0 0,1 0-1 0 0,0 0 0 0 0,-1 0 1 0 0,1-1-1 0 0,-1 0 1 0 0,1 0-1 0 0,-13-3 1 0 0,4-2-1351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5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35 6912 0 0,'-5'-18'3188'0'0,"5"17"-2660"0"0,-1 0 1 0 0,1 0-1 0 0,-1 0 1 0 0,1 0-1 0 0,-1 0 1 0 0,1 1-1 0 0,-1-1 1 0 0,0 0-1 0 0,0 0 1 0 0,1 0-1 0 0,-1 1 1 0 0,0-1-1 0 0,0 0 1 0 0,0 1-1 0 0,0-1 1 0 0,0 1-1 0 0,0-1 1 0 0,0 1-1 0 0,0-1 1 0 0,0 1-1 0 0,-2-1 1 0 0,0 1-186 0 0,1 0 0 0 0,-1 0 0 0 0,1 0 1 0 0,-1 0-1 0 0,1 0 0 0 0,-1 1 0 0 0,1-1 0 0 0,-1 1 0 0 0,-2 1 1 0 0,-6 2-111 0 0,1 0 0 0 0,-1 2 1 0 0,-11 7-1 0 0,22-13-206 0 0,-13 9 105 0 0,1 1-1 0 0,0 0 1 0 0,0 1-1 0 0,1 0 1 0 0,1 1-1 0 0,0 0 1 0 0,0 1-1 0 0,1-1 1 0 0,1 2-1 0 0,0-1 1 0 0,1 1-1 0 0,1 1 1 0 0,0-1-1 0 0,1 1 1 0 0,-5 23-1 0 0,9-33-73 0 0,0 1 1 0 0,0 0-1 0 0,1-1 0 0 0,0 1 1 0 0,0 0-1 0 0,1-1 0 0 0,-1 1 1 0 0,1 0-1 0 0,1-1 0 0 0,-1 1 1 0 0,1-1-1 0 0,3 9 0 0 0,-3-10-6 0 0,0 0 1 0 0,0 0-1 0 0,1-1 0 0 0,-1 1 0 0 0,1-1 0 0 0,0 0 0 0 0,-1 0 1 0 0,1 0-1 0 0,1 0 0 0 0,-1 0 0 0 0,0-1 0 0 0,1 1 1 0 0,-1-1-1 0 0,1 0 0 0 0,0 0 0 0 0,0 0 0 0 0,6 2 0 0 0,-3-2 9 0 0,-1-1-1 0 0,1 0 0 0 0,-1 0 0 0 0,1 0 1 0 0,0-1-1 0 0,-1 0 0 0 0,1 0 1 0 0,0-1-1 0 0,-1 0 0 0 0,1 0 0 0 0,-1 0 1 0 0,9-4-1 0 0,-6 2 7 0 0,0-1-1 0 0,0-1 1 0 0,0 0 0 0 0,0 0-1 0 0,-1-1 1 0 0,1 0 0 0 0,9-10 0 0 0,0-1 14 0 0,-2 0 0 0 0,0-1 0 0 0,-2-1 0 0 0,0 0-1 0 0,-1-1 1 0 0,13-27 0 0 0,-21 35-137 0 0,0 0-1 0 0,-1-1 0 0 0,-1 1 0 0 0,0-1 1 0 0,1-24-1 0 0,0 13-948 0 0,3 7-1920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14656 0 0,'0'0'1328'0'0,"1"0"-1091"0"0,3 1-139 0 0,1 1 0 0 0,-1 0 0 0 0,0 0 1 0 0,0 0-1 0 0,0 1 0 0 0,0 0 0 0 0,-1-1 0 0 0,1 1 1 0 0,-1 0-1 0 0,6 6 0 0 0,-3-1 630 0 0,0-1 1 0 0,0 1-1 0 0,0 0 1 0 0,5 12-1 0 0,-9-15-542 0 0,0-1 0 0 0,-1 1-1 0 0,1 0 1 0 0,-1-1-1 0 0,0 1 1 0 0,-1 0 0 0 0,1 5-1 0 0,-2 39 701 0 0,0-19-313 0 0,1-13-230 0 0,1 1 546 0 0,-4 31-1 0 0,0-43 990 0 0,2-14-1254 0 0,-1-14-239 0 0,3 8-304 0 0,1 0 1 0 0,0 0-1 0 0,1 1 1 0 0,1-1-1 0 0,0 1 0 0 0,1-1 1 0 0,0 1-1 0 0,1 1 1 0 0,1-1-1 0 0,14-21 1 0 0,-13 24-33 0 0,1-1 1 0 0,0 1-1 0 0,0 1 0 0 0,13-11 1 0 0,-16 15-49 0 0,0 1 1 0 0,0 0 0 0 0,0 0 0 0 0,0 1 0 0 0,1-1 0 0 0,-1 1 0 0 0,1 1-1 0 0,0-1 1 0 0,10-2 0 0 0,-12 5-51 0 0,-1 0-1 0 0,0 0 1 0 0,0 0 0 0 0,0 0-1 0 0,1 1 1 0 0,-1-1 0 0 0,0 1 0 0 0,0 0-1 0 0,0 0 1 0 0,0 1 0 0 0,0-1-1 0 0,0 1 1 0 0,0 0 0 0 0,5 3-1 0 0,4 4-1011 0 0,-1 1-1 0 0,19 17 0 0 0,-4-2-1814 0 0,-13-15 1397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25 11056 0 0,'-3'-4'163'0'0,"2"4"-107"0"0,0-1 0 0 0,0 0 0 0 0,0 0-1 0 0,0 1 1 0 0,1-1 0 0 0,-13-15 13732 0 0,20 20-13452 0 0,0-1-1 0 0,1 1 1 0 0,-1-2-1 0 0,1 1 1 0 0,12 2 0 0 0,45 6 398 0 0,-51-9-633 0 0,131 9 865 0 0,-42-5-444 0 0,-99-5-507 0 0,0-1-1 0 0,0 1 1 0 0,0 0-1 0 0,-1 0 0 0 0,1 0 1 0 0,6 3-1 0 0,-9-3-8 0 0,0-1-1 0 0,0 1 0 0 0,0-1 0 0 0,0 1 0 0 0,0 0 0 0 0,0-1 0 0 0,0 1 0 0 0,-1 0 0 0 0,1 0 0 0 0,0-1 0 0 0,-1 1 0 0 0,1 0 0 0 0,0 0 0 0 0,-1 0 1 0 0,1 0-1 0 0,-1 0 0 0 0,0 0 0 0 0,1 0 0 0 0,-1 0 0 0 0,0 0 0 0 0,1 0 0 0 0,-1 0 0 0 0,0 0 0 0 0,0 0 0 0 0,0 0 0 0 0,0 0 0 0 0,0 0 1 0 0,0 0-1 0 0,0 0 0 0 0,-1 2 0 0 0,0 2 55 0 0,-1 1 0 0 0,0-1 1 0 0,-1 1-1 0 0,0-1 0 0 0,1 0 1 0 0,-2 0-1 0 0,1 0 0 0 0,-8 8 0 0 0,-4 3 104 0 0,-18 14 0 0 0,26-23-117 0 0,-79 66 141 0 0,-55 51 72 0 0,135-118-353 0 0,-14 13-670 0 0,19-18 702 0 0,0 0 1 0 0,0 1 0 0 0,0-1-1 0 0,0 0 1 0 0,0 0-1 0 0,0 1 1 0 0,1-1 0 0 0,-1 0-1 0 0,0 1 1 0 0,1-1 0 0 0,0 1-1 0 0,-1 2 1 0 0,1-3-55 0 0,0-1 0 0 0,0 1 0 0 0,0-1 0 0 0,0 1 0 0 0,0-1 0 0 0,0 1 0 0 0,1 0 0 0 0,-1-1 0 0 0,0 1 0 0 0,0-1 0 0 0,1 1 0 0 0,-1-1 0 0 0,0 1 0 0 0,1-1 0 0 0,-1 1 0 0 0,1-1 0 0 0,-1 0 0 0 0,1 1 0 0 0,-1-1 0 0 0,0 1 0 0 0,1-1 0 0 0,0 1 0 0 0,7-1-2127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86 17503 0 0,'0'0'1588'0'0,"8"13"2547"0"0,-25-15 2185 0 0,13 9-6467 0 0,3-1 224 0 0,0 0-1 0 0,-1 0 1 0 0,0 0-1 0 0,0-1 1 0 0,0 1 0 0 0,-4 6-1 0 0,5-11-53 0 0,1-1 0 0 0,0 1 1 0 0,0-1-1 0 0,-1 0 0 0 0,1 1 0 0 0,0-1 0 0 0,-1 0 1 0 0,1 1-1 0 0,0-1 0 0 0,-1 0 0 0 0,1 1 0 0 0,-1-1 1 0 0,1 0-1 0 0,0 0 0 0 0,-1 1 0 0 0,1-1 0 0 0,-1 0 1 0 0,1 0-1 0 0,-1 0 0 0 0,1 0 0 0 0,-1 0 0 0 0,1 0 1 0 0,-1 0-1 0 0,1 0 0 0 0,-1 0 0 0 0,1 0 0 0 0,-1 0 1 0 0,1 0-1 0 0,0 0 0 0 0,-1 0 0 0 0,1 0 0 0 0,-1 0 1 0 0,1 0-1 0 0,-1-1 0 0 0,1 1 0 0 0,-1 0 0 0 0,1 0 1 0 0,0-1-1 0 0,-1 1 0 0 0,1 0 0 0 0,0-1 0 0 0,-1 1 1 0 0,1 0-1 0 0,0-1 0 0 0,-1 1 0 0 0,1 0 0 0 0,0-1 1 0 0,-1 1-1 0 0,1-1 0 0 0,-2-1 95 0 0,1 0 0 0 0,0 0 1 0 0,-1 0-1 0 0,1-1 0 0 0,0 1 0 0 0,0 0 1 0 0,0-1-1 0 0,0-1 0 0 0,0-3-107 0 0,1 1 0 0 0,0-1 0 0 0,1 1 0 0 0,-1 0 0 0 0,2-1 0 0 0,-1 1 0 0 0,0 0 0 0 0,1 0 0 0 0,0 0-1 0 0,1 0 1 0 0,-1 0 0 0 0,1 0 0 0 0,0 0 0 0 0,1 1 0 0 0,-1 0 0 0 0,1 0 0 0 0,0 0 0 0 0,9-8 0 0 0,-12 11-11 0 0,9-4 0 0 0,-9 6-2 0 0,-1 0 0 0 0,1 0 1 0 0,0 0-1 0 0,-1 0 0 0 0,1 0 0 0 0,0 0 0 0 0,-1 0 0 0 0,1 0 1 0 0,0 0-1 0 0,-1 0 0 0 0,1 0 0 0 0,0 0 0 0 0,-1 0 0 0 0,1 1 1 0 0,0-1-1 0 0,-1 0 0 0 0,1 0 0 0 0,-1 1 0 0 0,1-1 1 0 0,-1 0-1 0 0,1 1 0 0 0,-1-1 0 0 0,1 1 0 0 0,-1-1 0 0 0,1 1 1 0 0,-1-1-1 0 0,1 1 0 0 0,-1-1 0 0 0,1 1 0 0 0,-1-1 0 0 0,0 1 1 0 0,0-1-1 0 0,1 1 0 0 0,-1 1 0 0 0,0-2 2 0 0,3 7-6 0 0,-1 0 1 0 0,0-1-1 0 0,-1 1 0 0 0,0 0 1 0 0,0 1-1 0 0,0-1 1 0 0,-1 0-1 0 0,0 0 0 0 0,-1 7 1 0 0,0 8-3 0 0,1-15 28 0 0,-1-8 51 0 0,-1-12-34 0 0,2-39-253 0 0,0 51 19 0 0,7 19-6515 0 0,-2-6 4797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8:5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23039 0 0,'0'0'1760'0'0,"-1"0"-1205"0"0,0 0-541 0 0,1 0 0 0 0,-1 0-1 0 0,1 0 1 0 0,0 0 0 0 0,-1 0 0 0 0,1 1 0 0 0,-1-1 0 0 0,1 0-1 0 0,0 0 1 0 0,-1 1 0 0 0,1-1 0 0 0,0 0 0 0 0,-1 1-1 0 0,1-1 1 0 0,0 0 0 0 0,-1 1 0 0 0,1-1 0 0 0,0 0 0 0 0,0 1-1 0 0,-1-1 1 0 0,1 1 0 0 0,0-1 0 0 0,0 1 0 0 0,0-1 0 0 0,0 0-1 0 0,-1 1 1 0 0,1-1 0 0 0,0 1 0 0 0,0-1 0 0 0,0 1-1 0 0,0-1 1 0 0,0 1 0 0 0,0-1 0 0 0,0 0 0 0 0,0 1 0 0 0,1-1-1 0 0,-1 1 1 0 0,0-1 0 0 0,0 1 0 0 0,0 1 89 0 0,0 11 328 0 0,-1 1 1 0 0,-1-1-1 0 0,0 0 1 0 0,-1 1-1 0 0,-1-1 1 0 0,-7 18-1 0 0,-38 73 252 0 0,42-92-733 0 0,-10 18 189 0 0,-2-1-1 0 0,-24 28 1 0 0,19-26-82 0 0,19-25-121 0 0,2-1-83 0 0,-1 0 0 0 0,0 0 1 0 0,0-1-1 0 0,0 1 0 0 0,-1-1 0 0 0,1 0 1 0 0,-8 5-1 0 0,-18 4-632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48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86 13360 0 0,'-18'-4'1030'0'0,"15"4"-719"0"0,0 0 1 0 0,0 0 0 0 0,1 1-1 0 0,-1-1 1 0 0,-6 3-1 0 0,-15 2 6243 0 0,34 3-6184 0 0,-1-2-275 0 0,0-1 0 0 0,1 0-1 0 0,0-1 1 0 0,0 0 0 0 0,0 0-1 0 0,0-1 1 0 0,0 0 0 0 0,1-1-1 0 0,-1 0 1 0 0,1-1 0 0 0,0 0-1 0 0,16-1 1 0 0,12-2 152 0 0,0-3-1 0 0,41-9 1 0 0,-45 8-272 0 0,44-10 119 0 0,-35 6 42 0 0,76-7 0 0 0,-103 17-110 0 0,1 1 1 0 0,26 5-1 0 0,-42-6-25 0 0,0 1 20 0 0,0-1 1 0 0,0 1-1 0 0,0 0 0 0 0,0 0 0 0 0,0 0 0 0 0,-1 0 1 0 0,1 0-1 0 0,3 2 0 0 0,-1 0 1564 0 0,-6-3-1392 0 0,-11-1-52 0 0,-1 0-1 0 0,1-1 0 0 0,0 0 1 0 0,0-1-1 0 0,0 0 0 0 0,0-1 1 0 0,0-1-1 0 0,-18-9 0 0 0,-11-9 84 0 0,38 21-171 0 0,-1 0 1 0 0,1-1-1 0 0,1 0 0 0 0,-1 0 1 0 0,0 0-1 0 0,-3-3 0 0 0,7 6-52 0 0,0 0-1 0 0,0 0 0 0 0,0-1 0 0 0,0 1 0 0 0,-1 0 1 0 0,1 0-1 0 0,0 0 0 0 0,0 0 0 0 0,0 0 0 0 0,0 0 1 0 0,0 0-1 0 0,0-1 0 0 0,0 1 0 0 0,0 0 0 0 0,0 0 1 0 0,0 0-1 0 0,-1 0 0 0 0,1 0 0 0 0,0-1 0 0 0,0 1 1 0 0,0 0-1 0 0,0 0 0 0 0,0 0 0 0 0,0 0 0 0 0,0 0 1 0 0,0-1-1 0 0,0 1 0 0 0,0 0 0 0 0,0 0 0 0 0,0 0 1 0 0,1 0-1 0 0,-1 0 0 0 0,0-1 0 0 0,0 1 0 0 0,0 0 1 0 0,0 0-1 0 0,0 0 0 0 0,0 0 0 0 0,0 0 0 0 0,0-1 1 0 0,0 1-1 0 0,0 0 0 0 0,0 0 0 0 0,1 0 0 0 0,-1 0 1 0 0,0 0-1 0 0,0 0 0 0 0,0 0 0 0 0,0 0 0 0 0,0 0 0 0 0,0 0 1 0 0,1-1-1 0 0,-1 1 0 0 0,0 0 0 0 0,0 0 0 0 0,0 0 1 0 0,0 0-1 0 0,1 0 0 0 0,5-1-1 0 0,12 1-15 0 0,0 0 0 0 0,27 4 0 0 0,-6 0 0 0 0,-21-3 16 0 0,-8 0 0 0 0,0 0 0 0 0,18-2 0 0 0,-11 0 43 0 0,0 1-1 0 0,26 4 1 0 0,-42-4-35 0 0,0 0 0 0 0,0 1 1 0 0,0-1-1 0 0,0 0 0 0 0,0 1 0 0 0,0-1 0 0 0,0 1 0 0 0,0-1 1 0 0,0 1-1 0 0,-1-1 0 0 0,1 1 0 0 0,0-1 0 0 0,0 1 0 0 0,0 0 0 0 0,-1 0 1 0 0,2 1-1 0 0,-2 0-3 0 0,0 0 1 0 0,0 0-1 0 0,0 0 1 0 0,0 0 0 0 0,-1 0-1 0 0,1-1 1 0 0,-1 1-1 0 0,1 0 1 0 0,-1 0-1 0 0,0 0 1 0 0,0 0 0 0 0,0 0-1 0 0,0-1 1 0 0,0 1-1 0 0,0 0 1 0 0,0-1-1 0 0,0 1 1 0 0,-1-1 0 0 0,-1 2-1 0 0,-5 5 253 0 0,0-1 0 0 0,-13 9 0 0 0,6-4 342 0 0,-41 27-136 0 0,10-8-320 0 0,44-29-237 0 0,0 0 0 0 0,0 0 1 0 0,0 1-1 0 0,0-1 0 0 0,0 1 0 0 0,0-1 0 0 0,-1 5 1 0 0,2-5-133 0 0,0 0 0 0 0,0 0 1 0 0,0 0-1 0 0,-1 0 1 0 0,1 0-1 0 0,0 0 0 0 0,-1-1 1 0 0,1 1-1 0 0,-1 0 0 0 0,1-1 1 0 0,-1 0-1 0 0,0 1 0 0 0,0-1 1 0 0,-2 1-1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49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3224 0 0,'0'0'143'0'0,"0"-1"-3"0"0,0-3 198 0 0,0-11 6921 0 0,0-12-3063 0 0,0 26-4044 0 0,0 1 1 0 0,1 0-1 0 0,-1 0 1 0 0,0-1-1 0 0,0 1 1 0 0,0 0 0 0 0,1 0-1 0 0,-1 0 1 0 0,0-1-1 0 0,0 1 1 0 0,0 0-1 0 0,1 0 1 0 0,-1 0 0 0 0,0 0-1 0 0,1 0 1 0 0,-1-1-1 0 0,0 1 1 0 0,0 0-1 0 0,1 0 1 0 0,-1 0 0 0 0,0 0-1 0 0,0 0 1 0 0,1 0-1 0 0,-1 0 1 0 0,0 0-1 0 0,1 0 1 0 0,-1 0 0 0 0,0 0-1 0 0,1 0 1 0 0,9 1-424 0 0,-10-1 462 0 0,1 0-160 0 0,1 1 1 0 0,-1-1-1 0 0,1 1 1 0 0,-1-1-1 0 0,0 1 1 0 0,1 0-1 0 0,-1-1 1 0 0,0 1-1 0 0,1 0 0 0 0,-1 0 1 0 0,0 0-1 0 0,0 0 1 0 0,0 0-1 0 0,0 0 1 0 0,0 1-1 0 0,0-1 1 0 0,0 0-1 0 0,0 0 1 0 0,0 1-1 0 0,-1-1 1 0 0,2 3-1 0 0,1 3 88 0 0,0 1 0 0 0,3 15 0 0 0,-5-16-48 0 0,7 36 507 0 0,-2 1 1 0 0,-2-1 0 0 0,-2 56-1 0 0,-5-71-312 0 0,1-18 360 0 0,1-8 310 0 0,1-5 606 0 0,0 0-1391 0 0,-1 0 0 0 0,1 0 0 0 0,-1 0 0 0 0,0-1 0 0 0,0 1 0 0 0,-2-5 0 0 0,-4-15 94 0 0,6 11-124 0 0,0 0 0 0 0,1-1-1 0 0,1 1 1 0 0,0-1 0 0 0,4-18 0 0 0,20-59 442 0 0,-21 80-538 0 0,-1 1-1 0 0,2-1 1 0 0,-1 1-1 0 0,1 0 1 0 0,1 0-1 0 0,0 0 1 0 0,0 1 0 0 0,1 0-1 0 0,-1 0 1 0 0,2 0-1 0 0,15-11 1 0 0,-20 17-94 0 0,0 0 1 0 0,0 0 0 0 0,0 1-1 0 0,0-1 1 0 0,1 1 0 0 0,-1 0-1 0 0,0 0 1 0 0,1 0-1 0 0,-1 1 1 0 0,1-1 0 0 0,-1 1-1 0 0,1 0 1 0 0,-1 0 0 0 0,1 0-1 0 0,-1 0 1 0 0,1 0-1 0 0,-1 1 1 0 0,1 0 0 0 0,-1 0-1 0 0,1 0 1 0 0,-1 0 0 0 0,0 0-1 0 0,1 1 1 0 0,-1-1 0 0 0,3 3-1 0 0,1 1-604 0 0,1 1 1 0 0,-2 0-1 0 0,1 0 0 0 0,-1 0 1 0 0,0 1-1 0 0,0-1 0 0 0,0 2 1 0 0,8 14-1 0 0,2 4-7301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49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11 288 15552 0 0,'-1'-2'246'0'0,"1"2"-193"0"0,0 0 1 0 0,-1-1-1 0 0,1 1 1 0 0,0 0 0 0 0,0 0-1 0 0,0-1 1 0 0,-1 1-1 0 0,1 0 1 0 0,0 0-1 0 0,0-1 1 0 0,-1 1-1 0 0,1 0 1 0 0,0 0-1 0 0,0 0 1 0 0,-1 0 0 0 0,1-1-1 0 0,0 1 1 0 0,-1 0-1 0 0,1 0 1 0 0,0 0-1 0 0,-1 0 1 0 0,1 0-1 0 0,0 0 1 0 0,-1 0-1 0 0,1 0 1 0 0,0 0 0 0 0,-1 0-1 0 0,1 0 1 0 0,0 0-1 0 0,-1 0 1 0 0,1 0-1 0 0,-1 0 1 0 0,8-2 708 0 0,4 0-475 0 0,-4 2-221 0 0,-1 0 0 0 0,1 0 0 0 0,0 0 0 0 0,-1 0 0 0 0,1-1-1 0 0,-1 0 1 0 0,1-1 0 0 0,-1 0 0 0 0,1 0 0 0 0,-1 0 0 0 0,0 0 0 0 0,0-1 0 0 0,0 0 0 0 0,-1-1-1 0 0,1 1 1 0 0,0-1 0 0 0,-1 0 0 0 0,9-9 0 0 0,1-5 296 0 0,0-1 1 0 0,-1 0-1 0 0,-2-1 0 0 0,0-1 0 0 0,-1 0 1 0 0,13-32-1 0 0,-23 48-222 0 0,1 0-1 0 0,-1 0 1 0 0,0 0 0 0 0,-1 0-1 0 0,1 0 1 0 0,-1 0 0 0 0,0-8-1 0 0,-3 7-71 0 0,3 6 282 0 0,0-1-314 0 0,0 1 1 0 0,-1-1-1 0 0,1 1 0 0 0,0 0 1 0 0,-1-1-1 0 0,1 1 1 0 0,0-1-1 0 0,0 1 1 0 0,-1 0-1 0 0,1 0 1 0 0,-1-1-1 0 0,1 1 1 0 0,0 0-1 0 0,-1 0 0 0 0,1-1 1 0 0,-1 1-1 0 0,1 0 1 0 0,-1 0-1 0 0,1 0 1 0 0,0 0-1 0 0,-1-1 1 0 0,1 1-1 0 0,-1 0 1 0 0,1 0-1 0 0,-1 0 0 0 0,1 0 1 0 0,-1 0-1 0 0,1 0 1 0 0,-1 0-1 0 0,1 0 1 0 0,-1 1-1 0 0,1-1 1 0 0,0 0-1 0 0,-1 0 0 0 0,1 0 1 0 0,-1 0-1 0 0,1 1 1 0 0,-1-1-1 0 0,1 0 1 0 0,0 0-1 0 0,-1 1 1 0 0,1-1-1 0 0,0 0 1 0 0,-1 1-1 0 0,0 0 0 0 0,-1 0 18 0 0,1 1-1 0 0,-1 0 0 0 0,0 0 0 0 0,0 0 1 0 0,1 0-1 0 0,-1 0 0 0 0,-1 3 0 0 0,-2 11-3 0 0,-1 0 0 0 0,2 1 0 0 0,0-1 0 0 0,1 1 0 0 0,1 0 0 0 0,0 0 0 0 0,2 0 0 0 0,0 0 0 0 0,0 0 0 0 0,2 1 0 0 0,3 16 0 0 0,-4-30-77 0 0,0 0 1 0 0,0-1-1 0 0,0 1 0 0 0,1 0 0 0 0,-1-1 1 0 0,1 1-1 0 0,0-1 0 0 0,0 1 0 0 0,0-1 0 0 0,1 0 1 0 0,-1 0-1 0 0,1 0 0 0 0,0 0 0 0 0,0 0 1 0 0,0-1-1 0 0,5 5 0 0 0,-5-6-17 0 0,0 1 1 0 0,0-1-1 0 0,0 1 0 0 0,0-1 1 0 0,0 0-1 0 0,0 0 0 0 0,0 0 1 0 0,0-1-1 0 0,0 1 0 0 0,0-1 1 0 0,1 1-1 0 0,-1-1 0 0 0,0 0 1 0 0,0-1-1 0 0,0 1 0 0 0,0 0 1 0 0,1-1-1 0 0,-1 0 0 0 0,0 1 1 0 0,0-1-1 0 0,4-3 0 0 0,0 1 3 0 0,-3 2-211 0 0,0-1 0 0 0,-1 1-1 0 0,1-1 1 0 0,-1 0 0 0 0,1 0 0 0 0,-1-1 0 0 0,1 1-1 0 0,-1-1 1 0 0,0 1 0 0 0,0-1 0 0 0,-1 0 0 0 0,5-5-1 0 0,4-16-1507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0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30 16008 0 0,'-2'-24'1451'0'0,"2"24"-1446"0"0,0-1-1 0 0,0 1 0 0 0,0 0 0 0 0,0 0 1 0 0,0 0-1 0 0,0 0 0 0 0,0-1 0 0 0,0 1 1 0 0,0 0-1 0 0,0 0 0 0 0,0 0 0 0 0,0 0 1 0 0,0-1-1 0 0,0 1 0 0 0,0 0 0 0 0,0 0 0 0 0,0 0 1 0 0,0 0-1 0 0,0-1 0 0 0,1 1 0 0 0,-1 0 1 0 0,0 0-1 0 0,0 0 0 0 0,0 0 0 0 0,0 0 1 0 0,0-1-1 0 0,0 1 0 0 0,0 0 0 0 0,1 0 0 0 0,-1 0 1 0 0,0 0-1 0 0,0 0 0 0 0,0 0 0 0 0,0 0 1 0 0,0 0-1 0 0,1 0 0 0 0,-1-1 0 0 0,0 1 1 0 0,0 0-1 0 0,0 0 0 0 0,0 0 0 0 0,1 0 1 0 0,-1 0-1 0 0,0 0 0 0 0,0 0 0 0 0,0 0 0 0 0,0 0 1 0 0,1 0-1 0 0,-1 0 0 0 0,0 0 0 0 0,0 0 1 0 0,0 1-1 0 0,0-1 0 0 0,0 0 0 0 0,1 0 1 0 0,5 6 985 0 0,-3 8 40 0 0,-1 0 0 0 0,0 0-1 0 0,-1 1 1 0 0,-2 21 0 0 0,2 16-147 0 0,0 33-148 0 0,1 23-220 0 0,2-50-546 0 0,-2-21 222 0 0,7 39 0 0 0,-7-64-420 0 0,1-1 1 0 0,0 0-1 0 0,0-1 1 0 0,1 1-1 0 0,1-1 0 0 0,0 1 1 0 0,11 17-1 0 0,-8-16-2109 0 0,-5-5-2838 0 0</inkml:trace>
  <inkml:trace contextRef="#ctx0" brushRef="#br0" timeOffset="1">0 367 18431 0 0,'0'0'1916'0'0,"4"6"-934"0"0,-2-5-764 0 0,1 1 1 0 0,-1 0 0 0 0,1-1 0 0 0,-1 0-1 0 0,1 1 1 0 0,0-1 0 0 0,-1 0 0 0 0,1-1-1 0 0,0 1 1 0 0,0 0 0 0 0,0-1 0 0 0,0 1-1 0 0,0-1 1 0 0,-1 0 0 0 0,1 0-1 0 0,4-1 1 0 0,8 0-152 0 0,-1-2-1 0 0,16-4 1 0 0,-10 3 397 0 0,159-26 540 0 0,-97 17-8566 0 0,-61 11-671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0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26 4144 0 0,'0'0'319'0'0,"-3"-26"13997"0"0,0 30-12201 0 0,2 3-1934 0 0,0-1 0 0 0,1 1-1 0 0,-1 0 1 0 0,1 0 0 0 0,2 12 0 0 0,-1 2 30 0 0,-1-9-105 0 0,1 0-1 0 0,1 0 1 0 0,0 0 0 0 0,0-1-1 0 0,6 14 1 0 0,24 54 509 0 0,-31-75-574 0 0,1-1 0 0 0,0 0-1 0 0,0 0 1 0 0,0 0-1 0 0,1 0 1 0 0,-1 0 0 0 0,1-1-1 0 0,-1 1 1 0 0,1-1-1 0 0,0 1 1 0 0,0-1 0 0 0,5 3-1 0 0,-6-4-21 0 0,0 0 0 0 0,0 0 0 0 0,0-1 0 0 0,0 1 0 0 0,0 0 0 0 0,0-1-1 0 0,0 1 1 0 0,1-1 0 0 0,-1 0 0 0 0,0 0 0 0 0,0 0 0 0 0,0 0 0 0 0,0 0 0 0 0,0 0 0 0 0,0 0-1 0 0,1-1 1 0 0,-1 1 0 0 0,0-1 0 0 0,0 0 0 0 0,0 1 0 0 0,0-1 0 0 0,0 0 0 0 0,2-2 0 0 0,2-1 91 0 0,-1 0 1 0 0,0 0 0 0 0,-1-1-1 0 0,1 0 1 0 0,-1 1 0 0 0,0-2 0 0 0,0 1-1 0 0,5-9 1 0 0,0-4 33 0 0,10-27-1 0 0,-13 27 257 0 0,16-28 1 0 0,-20 42-289 0 0,0 1 0 0 0,-1-1 0 0 0,1 1-1 0 0,-1-1 1 0 0,0 1 0 0 0,0-1 0 0 0,-1 0 0 0 0,1 1 0 0 0,-1-1 0 0 0,1 0 0 0 0,-1 0 0 0 0,-1-7 0 0 0,1-3 551 0 0,1 14-653 0 0,-1 0 0 0 0,1 0-1 0 0,0 1 1 0 0,0-1 0 0 0,-1 0 0 0 0,1 0 0 0 0,0 1-1 0 0,0-1 1 0 0,-1 1 0 0 0,1-1 0 0 0,0 0-1 0 0,-1 1 1 0 0,1-1 0 0 0,0 2 0 0 0,8 9 42 0 0,-1 1 0 0 0,0 1 1 0 0,-1-1-1 0 0,7 16 0 0 0,-12-24-40 0 0,10 29 22 0 0,-10-26-28 0 0,1-1 0 0 0,-1 1 1 0 0,1-1-1 0 0,0 1 0 0 0,1-1 1 0 0,-1 0-1 0 0,8 8 0 0 0,-4-6-155 0 0,-3-3-169 0 0,0 0 0 0 0,0 0-1 0 0,1-1 1 0 0,-1 0 0 0 0,1 0-1 0 0,0 0 1 0 0,0-1 0 0 0,0 0 0 0 0,7 4-1 0 0,-11-12-3213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16352 0 0,'0'0'751'0'0,"3"13"273"0"0,45 120 3903 0 0,-41-120-4702 0 0,2 9 413 0 0,2 1 498 0 0,-2-7-439 0 0,-9-15-6 0 0,6-11 142 0 0,-5 9-749 0 0,1-1-1 0 0,-1 0 1 0 0,0 1-1 0 0,0-1 1 0 0,-1 0-1 0 0,1 1 1 0 0,0-1-1 0 0,0 0 1 0 0,-1 0-1 0 0,1-2 0 0 0,-1-18 537 0 0,2-8-142 0 0,1 14-356 0 0,0 0 1 0 0,1 1 0 0 0,1-1-1 0 0,1 1 1 0 0,0 0 0 0 0,1 1-1 0 0,9-16 1 0 0,-14 28-208 0 0,0 0 0 0 0,0 0-1 0 0,0 1 1 0 0,0-1 0 0 0,0 0 0 0 0,1 1 0 0 0,-1-1-1 0 0,0 1 1 0 0,1 0 0 0 0,-1 0 0 0 0,1 0 0 0 0,4-1-1 0 0,-6 1 30 0 0,0 1-1 0 0,0-1 0 0 0,1 1 1 0 0,-1 0-1 0 0,0 0 0 0 0,0-1 1 0 0,0 1-1 0 0,0 0 0 0 0,1 0 0 0 0,-1 0 1 0 0,0 0-1 0 0,0 0 0 0 0,0 1 1 0 0,0-1-1 0 0,1 0 0 0 0,-1 1 1 0 0,0-1-1 0 0,0 0 0 0 0,0 1 1 0 0,0-1-1 0 0,0 1 0 0 0,0 0 0 0 0,0-1 1 0 0,0 1-1 0 0,0 0 0 0 0,0 0 1 0 0,0-1-1 0 0,-1 1 0 0 0,1 0 1 0 0,1 2-1 0 0,8 19-4135 0 0,-6-8-4382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7368 0 0,'0'0'666'0'0,"12"-6"5302"0"0,-4-1-4300 0 0,0 0 0 0 0,13-8 1 0 0,-13 11-1404 0 0,-1-2 0 0 0,1 1 1 0 0,-1-1-1 0 0,-1 0 1 0 0,7-7-1 0 0,-4 2 79 0 0,-1 0 1 0 0,9-15-1 0 0,-15 22-247 0 0,0-1 1 0 0,0 0 0 0 0,0 1-1 0 0,-1-1 1 0 0,1 0 0 0 0,-1 0 0 0 0,0 0-1 0 0,0 0 1 0 0,-1-7 0 0 0,0 11-70 0 0,0 0 0 0 0,0 0 0 0 0,0 0-1 0 0,0 0 1 0 0,0 0 0 0 0,0 0 0 0 0,0 0 0 0 0,0 0 0 0 0,-1 0 0 0 0,1 0 0 0 0,0 0 0 0 0,-1 1 0 0 0,1-1 0 0 0,-1 0 0 0 0,1 0 0 0 0,-1 0 0 0 0,0-1 0 0 0,0 2 9 0 0,1-1 0 0 0,-1 1 0 0 0,1 0 0 0 0,-1 0 0 0 0,0-1 0 0 0,1 1 0 0 0,-1 0 0 0 0,1 0 0 0 0,-1 0 0 0 0,0-1 0 0 0,1 1 0 0 0,-1 0 0 0 0,0 0 0 0 0,1 0 1 0 0,-1 0-1 0 0,0 0 0 0 0,1 0 0 0 0,-1 1 0 0 0,1-1 0 0 0,-2 0 0 0 0,0 1 64 0 0,-1 0 0 0 0,0 0 1 0 0,0 1-1 0 0,1-1 0 0 0,-1 1 1 0 0,1-1-1 0 0,-1 1 1 0 0,1 0-1 0 0,-4 3 0 0 0,1 1-35 0 0,1 0-1 0 0,-1 0 1 0 0,1 0-1 0 0,0 0 1 0 0,0 1-1 0 0,1-1 0 0 0,0 1 1 0 0,0 0-1 0 0,0 0 1 0 0,1 0-1 0 0,0 0 1 0 0,1 1-1 0 0,0-1 1 0 0,0 1-1 0 0,0-1 1 0 0,1 1-1 0 0,0-1 0 0 0,0 0 1 0 0,1 1-1 0 0,2 9 1 0 0,-2-15-55 0 0,0 1 0 0 0,0-1-1 0 0,0 1 1 0 0,1-1 0 0 0,-1 1 0 0 0,1-1 0 0 0,-1 0 0 0 0,1 0 0 0 0,0 0-1 0 0,0 0 1 0 0,0 0 0 0 0,0 0 0 0 0,0-1 0 0 0,0 1 0 0 0,1-1-1 0 0,-1 1 1 0 0,0-1 0 0 0,1 0 0 0 0,-1 0 0 0 0,1 0 0 0 0,0 0 0 0 0,-1 0-1 0 0,1-1 1 0 0,0 1 0 0 0,-1-1 0 0 0,5 0 0 0 0,2 1-56 0 0,-1-1 0 0 0,1 0 0 0 0,0-1 1 0 0,-1 0-1 0 0,1-1 0 0 0,-1 0 0 0 0,12-3 1 0 0,27-16-2574 0 0,-16 4-4232 0 0,-12 5-375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5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30 18223 0 0,'-8'1'1654'0'0,"-5"1"-1249"0"0,1 1 0 0 0,0 0 0 0 0,0 1 0 0 0,1 0 0 0 0,-1 1 0 0 0,1 0 1 0 0,0 1-1 0 0,0 1 0 0 0,1-1 0 0 0,-1 2 0 0 0,2-1 0 0 0,-1 1 0 0 0,1 1 0 0 0,0 0 0 0 0,1 0 1 0 0,0 0-1 0 0,0 1 0 0 0,-8 16 0 0 0,12-19-299 0 0,1 0 0 0 0,1 0 0 0 0,-1 0 0 0 0,1 0 0 0 0,0 0 0 0 0,1 0 0 0 0,0 1 0 0 0,0-1 1 0 0,0 0-1 0 0,1 1 0 0 0,0-1 0 0 0,1 1 0 0 0,-1-1 0 0 0,3 9 0 0 0,-2-10-21 0 0,1 0 1 0 0,0 0-1 0 0,0 0 1 0 0,1-1-1 0 0,-1 1 1 0 0,1-1-1 0 0,0 1 1 0 0,1-1-1 0 0,-1 0 0 0 0,1 0 1 0 0,0-1-1 0 0,0 1 1 0 0,1-1-1 0 0,-1 0 1 0 0,1 0-1 0 0,0 0 1 0 0,8 4-1 0 0,-10-6-49 0 0,-1-1-1 0 0,1 0 1 0 0,0 1 0 0 0,0-1 0 0 0,0-1-1 0 0,0 1 1 0 0,0 0 0 0 0,0-1-1 0 0,0 1 1 0 0,0-1 0 0 0,0 0 0 0 0,0 0-1 0 0,0 0 1 0 0,0-1 0 0 0,0 1-1 0 0,0-1 1 0 0,0 1 0 0 0,0-1 0 0 0,-1 0-1 0 0,1 0 1 0 0,0 0 0 0 0,0-1-1 0 0,-1 1 1 0 0,1-1 0 0 0,0 1 0 0 0,-1-1-1 0 0,0 0 1 0 0,4-4 0 0 0,4-4 81 0 0,0 0 1 0 0,-1-2-1 0 0,0 1 1 0 0,11-21-1 0 0,-14 22-77 0 0,5-9 0 0 0,0-2 0 0 0,-1 0 0 0 0,-1 0 0 0 0,-2 0 0 0 0,0-1 0 0 0,6-31 0 0 0,-10 34-1121 0 0,-1 0-1 0 0,1-22 1 0 0,-6 26-6183 0 0,0 2-2274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1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1 386 7368 0 0,'0'0'568'0'0,"8"-9"96"0"0,0-17 7591 0 0,0 1-3334 0 0,29-82 302 0 0,-33 97-4857 0 0,-1 0 0 0 0,3-19 0 0 0,-4 20 0 0 0,0-1-1 0 0,6-17 1 0 0,-4 15-145 0 0,4-6 99 0 0,-7 18-317 0 0,-1-1 0 0 0,0 1 1 0 0,0 0-1 0 0,0 0 0 0 0,0-1 0 0 0,0 1 0 0 0,1 0 1 0 0,-1 0-1 0 0,0-1 0 0 0,0 1 0 0 0,0 0 0 0 0,1 0 0 0 0,-1-1 1 0 0,0 1-1 0 0,0 0 0 0 0,1 0 0 0 0,-1 0 0 0 0,0 0 0 0 0,0-1 1 0 0,1 1-1 0 0,-1 0 0 0 0,0 0 0 0 0,1 0 0 0 0,-1 0 0 0 0,0 0 1 0 0,0 0-1 0 0,1 0 0 0 0,-1 0 0 0 0,0 0 0 0 0,1 0 1 0 0,-1 0-1 0 0,0 0 0 0 0,1 0 0 0 0,1 3 33 0 0,4 5-36 0 0,-1 0 0 0 0,0 1 0 0 0,-1-1 0 0 0,0 1 0 0 0,0 0 0 0 0,-1 0 0 0 0,4 18 0 0 0,6 15 0 0 0,-10-35 60 0 0,0 0-1 0 0,0 0 1 0 0,0 0 0 0 0,1-1-1 0 0,0 1 1 0 0,0-1-1 0 0,9 9 1 0 0,-12-14-40 0 0,0 0 1 0 0,0 0-1 0 0,1 0 1 0 0,-1 0-1 0 0,0 0 0 0 0,1 0 1 0 0,-1 0-1 0 0,1-1 1 0 0,-1 1-1 0 0,1 0 0 0 0,-1-1 1 0 0,1 1-1 0 0,0-1 0 0 0,-1 0 1 0 0,1 0-1 0 0,2 1 1 0 0,-2-2-10 0 0,0 1 1 0 0,0-1-1 0 0,0 1 1 0 0,0-1-1 0 0,0 0 1 0 0,0 0-1 0 0,0 1 1 0 0,0-1 0 0 0,0-1-1 0 0,0 1 1 0 0,-1 0-1 0 0,1 0 1 0 0,0-1-1 0 0,-1 1 1 0 0,0-1-1 0 0,3-2 1 0 0,11-16 130 0 0,-1 0-1 0 0,-1-1 1 0 0,-1-1 0 0 0,14-33-1 0 0,8-13-652 0 0,-29 58-600 0 0,0 0-1 0 0,5-17 1 0 0,-4 6-8956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1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19351 0 0,'0'0'1474'0'0,"1"1"-1410"0"0,0 0 1 0 0,0 0 0 0 0,0 0-1 0 0,0 0 1 0 0,-1 0 0 0 0,1 0-1 0 0,0 0 1 0 0,-1 0 0 0 0,1 3-1 0 0,0 7 205 0 0,0 0 0 0 0,-2 0 0 0 0,1 0 0 0 0,-1 0 0 0 0,-1 0 0 0 0,-3 13 0 0 0,-27 136-104 0 0,30-149-146 0 0,0 0 0 0 0,0 0-1 0 0,1 0 1 0 0,0 1 0 0 0,2 14 0 0 0,4 10-6600 0 0,-3-24-734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2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21 19351 0 0,'-7'-8'424'0'0,"4"3"1272"0"0,1 0-1696 0 0,-4 3 0 0 0,1 2-800 0 0,0 2-176 0 0,1 3-40 0 0,1 6-8 0 0</inkml:trace>
  <inkml:trace contextRef="#ctx0" brushRef="#br0" timeOffset="1">316 293 19351 0 0,'-7'11'1474'0'0,"6"-10"-1417"0"0,0 0 0 0 0,0 1 0 0 0,0-1 0 0 0,0 0 0 0 0,-1 0 0 0 0,1 0 0 0 0,-1 0 0 0 0,1 0 1 0 0,0-1-1 0 0,-3 2 0 0 0,2-1-56 0 0,1-1 0 0 0,0 1 0 0 0,-1-1 0 0 0,1 1 0 0 0,0 0 0 0 0,0 0 0 0 0,0 0 0 0 0,0 0 1 0 0,0-1-1 0 0,0 1 0 0 0,0 1 0 0 0,0-1 0 0 0,0 0 0 0 0,0 0 0 0 0,0 0 0 0 0,-1 3 0 0 0,0 0 161 0 0,0 0-1 0 0,0-1 0 0 0,0 1 1 0 0,-6 5-1 0 0,6-7-58 0 0,1-1 0 0 0,0 0 0 0 0,-1 1 0 0 0,1-1 1 0 0,0 1-1 0 0,0-1 0 0 0,0 1 0 0 0,0 0 0 0 0,0 0 0 0 0,0-1 0 0 0,1 1 0 0 0,-1 0 1 0 0,0 0-1 0 0,1 0 0 0 0,-1 0 0 0 0,1-1 0 0 0,0 1 0 0 0,0 0 0 0 0,0 0 0 0 0,0 0 1 0 0,0 0-1 0 0,0 0 0 0 0,0 0 0 0 0,1 0 0 0 0,0 2 0 0 0,0-2-48 0 0,0 0-1 0 0,0 0 0 0 0,0-1 1 0 0,0 1-1 0 0,0-1 0 0 0,1 1 1 0 0,-1-1-1 0 0,0 1 0 0 0,1-1 1 0 0,0 0-1 0 0,-1 0 1 0 0,1 0-1 0 0,0 0 0 0 0,-1 0 1 0 0,4 2-1 0 0,31 9 771 0 0,-28-10-472 0 0,15 4 128 0 0,-11-3-357 0 0,23 9-1 0 0,-32-10-20 0 0,1-1 1 0 0,-1 1-1 0 0,0 0 0 0 0,0 0 0 0 0,0 0 0 0 0,0 0 0 0 0,0 1 0 0 0,0-1 0 0 0,-1 1 0 0 0,1-1 0 0 0,1 5 0 0 0,-3-6-73 0 0,0 0 0 0 0,-1 1 0 0 0,1-1 0 0 0,-1 0 0 0 0,1 1 0 0 0,-1-1-1 0 0,0 1 1 0 0,1-1 0 0 0,-1 1 0 0 0,0-1 0 0 0,0 1 0 0 0,0-1 0 0 0,0 0-1 0 0,0 1 1 0 0,-1-1 0 0 0,1 1 0 0 0,0-1 0 0 0,-1 1 0 0 0,1-1-1 0 0,-1 0 1 0 0,1 1 0 0 0,-1-1 0 0 0,0 0 0 0 0,-1 2 0 0 0,-2 4 36 0 0,0-1 0 0 0,-1 0 0 0 0,-8 8-1 0 0,8-9-59 0 0,2-2-50 0 0,0 0 0 0 0,0 0 0 0 0,-1 0 0 0 0,0 0 0 0 0,0-1 0 0 0,1 0 0 0 0,-1 0-1 0 0,0 0 1 0 0,-1 0 0 0 0,-5 1 0 0 0,-4 1-858 0 0,-27 3-1 0 0,6-2-1686 0 0,26-1 631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2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29 3224 0 0,'0'0'143'0'0,"-1"-11"7847"0"0,0 10-7710 0 0,-1-1 0 0 0,1 1 0 0 0,0 0 0 0 0,-1-1 0 0 0,1 1 0 0 0,-1 0 0 0 0,1 0 0 0 0,-1 0 0 0 0,1 0 0 0 0,-1 0 0 0 0,0 0 0 0 0,0 0 1 0 0,1 1-1 0 0,-1-1 0 0 0,0 1 0 0 0,-3-1 0 0 0,2 0 41 0 0,-1 1 0 0 0,0 0-1 0 0,1 0 1 0 0,-1 1 0 0 0,1-1 0 0 0,-1 1 0 0 0,0 0 0 0 0,-3 1 0 0 0,-5 2 413 0 0,0 2 0 0 0,1-1 0 0 0,-22 15 0 0 0,29-16-541 0 0,-1 0 0 0 0,1 0 0 0 0,0 1 0 0 0,0 0 0 0 0,0 0 0 0 0,1 0 0 0 0,-1 0 0 0 0,1 0 0 0 0,-4 12 0 0 0,-1-1 222 0 0,-17 48 912 0 0,22-57-1117 0 0,-1 1 0 0 0,1-1 0 0 0,0 1 0 0 0,-2 13 0 0 0,4-19-158 0 0,1 1 0 0 0,0-1 1 0 0,-1 1-1 0 0,1-1 0 0 0,0 0 1 0 0,1 1-1 0 0,-1-1 0 0 0,0 1 0 0 0,2 2 1 0 0,-2-4-31 0 0,0 0 0 0 0,1 0 1 0 0,-1 0-1 0 0,1 0 0 0 0,0 0 1 0 0,-1 0-1 0 0,1 0 0 0 0,0 0 0 0 0,-1 0 1 0 0,1 0-1 0 0,0-1 0 0 0,0 1 1 0 0,0 0-1 0 0,0-1 0 0 0,0 1 1 0 0,0-1-1 0 0,0 1 0 0 0,0-1 1 0 0,0 1-1 0 0,2 0 0 0 0,0-1 5 0 0,0 1 1 0 0,1-1-1 0 0,-1 0 0 0 0,0 0 1 0 0,0 0-1 0 0,1 0 0 0 0,-1-1 1 0 0,0 0-1 0 0,0 1 1 0 0,1-1-1 0 0,-1 0 0 0 0,0 0 1 0 0,0-1-1 0 0,0 1 0 0 0,0-1 1 0 0,0 1-1 0 0,3-4 0 0 0,7-4 15 0 0,-1-1-1 0 0,14-13 0 0 0,-24 20-36 0 0,3-1 6 0 0,8-8-251 0 0,0 0 1 0 0,0-1-1 0 0,-2-1 1 0 0,0 1-1 0 0,18-31 1 0 0,-15 16-754 0 0,-7 12-1167 0 0,18-26 1 0 0,-14 28 300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3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11432 0 0,'8'21'666'0'0,"-4"-13"-585"0"0,-1 0 1 0 0,0-1-1 0 0,-1 1 1 0 0,0 1-1 0 0,0-1 1 0 0,0 0 0 0 0,-1 0-1 0 0,0 15 1 0 0,-3 30 2500 0 0,2-1 1 0 0,13 102-1 0 0,-9-131-1846 0 0,-2-1 0 0 0,-1 1-1 0 0,-2 35 1 0 0,1 14 1412 0 0,0-71-1641 0 0,-1-9 19 0 0,-5-50 137 0 0,1 29-509 0 0,2 0 0 0 0,1 0 0 0 0,2-1 0 0 0,4-47 0 0 0,6-13-408 0 0,4-21 387 0 0,-10 98 38 0 0,1 1-1 0 0,0-1 0 0 0,0 1 1 0 0,1 0-1 0 0,1 0 1 0 0,0 1-1 0 0,0-1 0 0 0,1 2 1 0 0,14-15-1 0 0,-10 11 7 0 0,0 2-1 0 0,26-21 1 0 0,-32 29-131 0 0,0 0 0 0 0,0 0 0 0 0,1 0 0 0 0,-1 1 0 0 0,1 0 0 0 0,0 0 0 0 0,0 1 0 0 0,0 0-1 0 0,10-2 1 0 0,-15 3-27 0 0,0 1-1 0 0,0 0 1 0 0,0 0-1 0 0,0 0 1 0 0,0 0 0 0 0,0 0-1 0 0,0 0 1 0 0,0 1-1 0 0,0-1 1 0 0,0 1-1 0 0,0-1 1 0 0,0 1-1 0 0,0 0 1 0 0,0 0-1 0 0,0 0 1 0 0,0 0-1 0 0,-1 0 1 0 0,1 0-1 0 0,0 0 1 0 0,-1 0-1 0 0,1 1 1 0 0,-1-1-1 0 0,0 1 1 0 0,1-1-1 0 0,-1 1 1 0 0,2 3-1 0 0,-1-2 9 0 0,-1 0 0 0 0,0 0 0 0 0,0 0 0 0 0,0 0 1 0 0,0 0-1 0 0,-1 0 0 0 0,1 0 0 0 0,-1 0 0 0 0,0 0 0 0 0,0 0 0 0 0,0 0 0 0 0,0 0 0 0 0,0 0 0 0 0,-1 0 0 0 0,0 0 0 0 0,1 0 0 0 0,-3 4 0 0 0,-4 15-17 0 0,-1-1 1 0 0,-1 0-1 0 0,-1 0 0 0 0,-1-1 0 0 0,-1-1 1 0 0,-15 20-1 0 0,14-24-21 0 0,-27 27-1 0 0,33-37-612 0 0,0 1 0 0 0,0-1-1 0 0,0 0 1 0 0,-1-1 0 0 0,1 0-1 0 0,-1 0 1 0 0,-9 3 0 0 0,0-3-9143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80 11056 0 0,'-1'-18'631'0'0,"1"11"56"0"0,-1-1 0 0 0,0 0 0 0 0,0 0 0 0 0,0 0 0 0 0,-4-9 0 0 0,5 17-636 0 0,0 0-1 0 0,-1-1 1 0 0,1 1 0 0 0,0 0 0 0 0,0 0 0 0 0,0 0-1 0 0,0 0 1 0 0,0 0 0 0 0,0 0 0 0 0,0 0-1 0 0,0 0 1 0 0,0-1 0 0 0,0 1 0 0 0,0 0 0 0 0,0 0-1 0 0,0 0 1 0 0,0 0 0 0 0,0 0 0 0 0,0 0 0 0 0,0 0-1 0 0,0-1 1 0 0,0 1 0 0 0,0 0 0 0 0,0 0-1 0 0,0 0 1 0 0,0 0 0 0 0,0 0 0 0 0,0 0 0 0 0,0-1-1 0 0,0 1 1 0 0,0 0 0 0 0,0 0 0 0 0,0 0 0 0 0,0 0-1 0 0,0 0 1 0 0,0 0 0 0 0,0 0 0 0 0,0 0-1 0 0,0-1 1 0 0,1 1 0 0 0,-1 0 0 0 0,0 0 0 0 0,0 0-1 0 0,0 0 1 0 0,0 0 0 0 0,0 0 0 0 0,0 0 0 0 0,8 2 1474 0 0,6 7-348 0 0,-11-5-1039 0 0,0-1-1 0 0,0 1 1 0 0,0 0 0 0 0,0 0 0 0 0,0 0 0 0 0,-1 0 0 0 0,0 0 0 0 0,0 1 0 0 0,2 4 0 0 0,11 44 646 0 0,-11-35-553 0 0,3 11 165 0 0,-2-1-1 0 0,2 39 1 0 0,-4 58 466 0 0,-2-47-552 0 0,-2 74 124 0 0,2 43-247 0 0,2-153-186 0 0,3 62-1282 0 0,-6-102 1245 0 0,-1 11-1809 0 0,-2-1-3815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4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21191 0 0,'0'0'1027'0'0,"12"-8"254"0"0,33-7-818 0 0,-28 9-326 0 0,1 0 0 0 0,-1 1 0 0 0,28-5 1 0 0,58-3 370 0 0,-61 9-440 0 0,0-3-1616 0 0,65-17 0 0 0,-81 17-6427 0 0</inkml:trace>
  <inkml:trace contextRef="#ctx0" brushRef="#br0" timeOffset="1">724 45 19351 0 0,'-3'6'424'0'0,"0"6"88"0"0,-5 6 24 0 0,-4 1 8 0 0,4 6-440 0 0,0-2-104 0 0,-1-3 0 0 0,1 0 0 0 0,0 3 0 0 0,-1-3 0 0 0,3-1 0 0 0,-2 2-5711 0 0,-4-3-1169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4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43 19351 0 0,'-3'-5'1720'0'0,"-2"-2"-1376"0"0,-5-6-280 0 0,2 6-64 0 0,3 2 576 0 0,2 0 1480 0 0,3 12-2184 0 0,-3 3-6288 0 0</inkml:trace>
  <inkml:trace contextRef="#ctx0" brushRef="#br0" timeOffset="1">222 531 19351 0 0,'0'1'52'0'0,"1"-1"-1"0"0,-1 0 1 0 0,0 0-1 0 0,0 1 1 0 0,1-1-1 0 0,-1 0 1 0 0,0 1-1 0 0,0-1 1 0 0,0 0-1 0 0,1 0 1 0 0,-1 1-1 0 0,0-1 1 0 0,0 0-1 0 0,0 1 1 0 0,0-1-1 0 0,0 1 1 0 0,0-1-1 0 0,0 0 1 0 0,0 1-1 0 0,0-1 1 0 0,0 0-1 0 0,0 1 1 0 0,0-1-1 0 0,0 0 1 0 0,0 1-1 0 0,0-1 1 0 0,0 0-1 0 0,0 1 1 0 0,0-1-1 0 0,0 0 1 0 0,0 1-1 0 0,-1-1 0 0 0,1 0 1 0 0,0 1-1 0 0,0-1 1 0 0,0 0-1 0 0,-1 1 1 0 0,1-1-1 0 0,0 0 1 0 0,0 0-1 0 0,-1 1 1 0 0,-17 7-88 0 0,16-7 44 0 0,1-1 1 0 0,-1 1-1 0 0,0 0 0 0 0,0 0 0 0 0,0 0 0 0 0,1 0 0 0 0,-4 2 0 0 0,3 0 169 0 0,0 1 0 0 0,1-1 0 0 0,-1 1 0 0 0,1-1-1 0 0,-1 1 1 0 0,1 0 0 0 0,0 4 0 0 0,-3 4 287 0 0,2-4-205 0 0,0 0 0 0 0,1 0 0 0 0,-1 0 0 0 0,1 1 0 0 0,1-1 0 0 0,0 0 0 0 0,0 1 0 0 0,2 11 0 0 0,-2-16-175 0 0,1-1 0 0 0,0 1 0 0 0,0-1 0 0 0,0 0 0 0 0,0 1 0 0 0,1-1 0 0 0,0 0 0 0 0,-1 0 0 0 0,1 0 0 0 0,0 0 0 0 0,0 0 0 0 0,0 0 0 0 0,1-1 0 0 0,-1 1 0 0 0,1-1 0 0 0,0 1 0 0 0,-1-1 0 0 0,1 0 0 0 0,0 0 0 0 0,0 0 0 0 0,0 0 0 0 0,6 2-1 0 0,-6-4-72 0 0,-1 1-1 0 0,1-1 0 0 0,-1 1 0 0 0,1-1 0 0 0,-1 0 0 0 0,1 0 0 0 0,-1 0 0 0 0,1 0 0 0 0,-1 0 0 0 0,0-1 0 0 0,1 1 0 0 0,-1-1 0 0 0,1 0 0 0 0,-1 1 0 0 0,0-1 0 0 0,1 0 0 0 0,-1-1 1 0 0,0 1-1 0 0,0 0 0 0 0,0 0 0 0 0,0-1 0 0 0,0 0 0 0 0,0 1 0 0 0,2-3 0 0 0,4-4-47 0 0,-1 0 0 0 0,0 0 0 0 0,-1-1 0 0 0,7-11 0 0 0,10-16 993 0 0,19-43 0 0 0,-40 74-1069 0 0,-1 1-1 0 0,1 0 0 0 0,-1 0 1 0 0,0-1-1 0 0,0 1 1 0 0,-1-1-1 0 0,1 1 0 0 0,-1-1 1 0 0,0-7-1 0 0,-2-5-3167 0 0,-2 0-3676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4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1 413 18799 0 0,'0'0'1428'0'0,"17"-6"-792"0"0,-13 2-367 0 0,-1-1 0 0 0,1 0 0 0 0,-1 0-1 0 0,0 0 1 0 0,-1 0 0 0 0,1-1-1 0 0,-1 1 1 0 0,2-7 0 0 0,4-8 794 0 0,1-2-237 0 0,-1-2 1 0 0,-1 1 0 0 0,5-30 0 0 0,-2 10-813 0 0,-1 12 966 0 0,14-34 1 0 0,-17 49-945 0 0,-2 7-36 0 0,-4 9 0 0 0,0 0 0 0 0,0 0 0 0 0,0 0 0 0 0,0 0 0 0 0,0 1 0 0 0,0-1 0 0 0,0 0 0 0 0,0 0 0 0 0,0 0 0 0 0,0 0 0 0 0,0 0 0 0 0,0 1 0 0 0,0-1 0 0 0,0 0 0 0 0,1 0 0 0 0,-1 0 0 0 0,0 0 0 0 0,0 0 0 0 0,0 0 0 0 0,0 0 0 0 0,0 0 0 0 0,0 1 0 0 0,0-1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0,0-1 0 0 0,0 1 0 0 0,0 0 0 0 0,0 0 0 0 0,1 0 0 0 0,-1 0 0 0 0,0 0 0 0 0,0 0 0 0 0,0 0 0 0 0,0-1 0 0 0,0 1 0 0 0,0 0 0 0 0,0 0 0 0 0,0 0 0 0 0,0 0 0 0 0,1 8 0 0 0,3 34 0 0 0,-2-14 0 0 0,6 29 0 0 0,-6-47 39 0 0,6 20-121 0 0,-8-28 109 0 0,1-1 0 0 0,0 1 0 0 0,-1-1 0 0 0,1 0 0 0 0,0 1 0 0 0,0-1 0 0 0,0 0 0 0 0,0 1 0 0 0,0-1 0 0 0,0 0 0 0 0,0 0 0 0 0,0 0 0 0 0,0 0 0 0 0,0 0 0 0 0,1-1 0 0 0,-1 1 0 0 0,3 1 0 0 0,-3-2 7 0 0,-1 0 1 0 0,1 0 0 0 0,0 0 0 0 0,0 0-1 0 0,0 0 1 0 0,0 0 0 0 0,-1 0 0 0 0,1 0-1 0 0,0 0 1 0 0,0 0 0 0 0,0-1-1 0 0,-1 1 1 0 0,1 0 0 0 0,0-1 0 0 0,0 1-1 0 0,-1 0 1 0 0,1-1 0 0 0,0 1 0 0 0,-1-1-1 0 0,1 1 1 0 0,0-1 0 0 0,0 0-1 0 0,15-17 730 0 0,-14 14-721 0 0,9-11-248 0 0,-1-1-1 0 0,-1 0 1 0 0,13-30-1 0 0,-15 28-79 0 0,2 0-1 0 0,0 1 1 0 0,15-21-1 0 0,-21 34-57 0 0,0 1 0 0 0,1 0 0 0 0,-1 0 0 0 0,1 0 0 0 0,5-3 0 0 0,3-2-3577 0 0,-5 4-484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5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64 346 17503 0 0,'-3'2'237'0'0,"-1"1"0"0"0,0-1 0 0 0,1 1-1 0 0,-1-1 1 0 0,1 1 0 0 0,0 0 0 0 0,0 0-1 0 0,0 1 1 0 0,0-1 0 0 0,1 1-1 0 0,-1-1 1 0 0,1 1 0 0 0,0 0 0 0 0,0 0-1 0 0,0 0 1 0 0,-1 4 0 0 0,0 2 333 0 0,0-1 1 0 0,1 1 0 0 0,0 0-1 0 0,1 0 1 0 0,-1 20-1 0 0,1-14-106 0 0,1-6 78 0 0,-1-1 0 0 0,3 16 0 0 0,-2-24-514 0 0,0 1 0 0 0,0-1 0 0 0,0 1 0 0 0,1-1 1 0 0,-1 1-1 0 0,0-1 0 0 0,1 0 0 0 0,-1 1 0 0 0,1-1 0 0 0,0 0 0 0 0,-1 1 0 0 0,1-1 0 0 0,0 0 0 0 0,0 0 0 0 0,0 1 1 0 0,0-1-1 0 0,0 0 0 0 0,0 0 0 0 0,0 0 0 0 0,0 0 0 0 0,1-1 0 0 0,1 3 0 0 0,-1-3 51 0 0,-1 0 1 0 0,0 0-1 0 0,1 0 0 0 0,-1 0 1 0 0,0 0-1 0 0,0 0 0 0 0,1 0 0 0 0,-1 0 1 0 0,0 0-1 0 0,1 0 0 0 0,-1-1 0 0 0,0 1 1 0 0,0-1-1 0 0,0 1 0 0 0,1-1 1 0 0,-1 1-1 0 0,0-1 0 0 0,0 0 0 0 0,2-1 1 0 0,17-15 294 0 0,-1-6-234 0 0,-1-1-1 0 0,-1 0 1 0 0,20-40-1 0 0,-24 41 759 0 0,-12 22-852 0 0,0 0-1 0 0,0 0 1 0 0,-1-1-1 0 0,1 1 1 0 0,0 0-1 0 0,0 1 1 0 0,0-1-1 0 0,0 0 1 0 0,0 0-1 0 0,0 0 1 0 0,0 0 0 0 0,2 0-1 0 0,-3 1-45 0 0,1 0 1 0 0,-1 0-1 0 0,1-1 1 0 0,-1 1-1 0 0,1 0 0 0 0,-1 0 1 0 0,1 0-1 0 0,-1 0 1 0 0,1 0-1 0 0,-1 0 0 0 0,1 0 1 0 0,-1 0-1 0 0,1 0 1 0 0,-1 1-1 0 0,1-1 0 0 0,-1 0 1 0 0,1 0-1 0 0,-1 0 1 0 0,1 1-1 0 0,-1-1 0 0 0,1 0 1 0 0,-1 0-1 0 0,1 1 1 0 0,-1-1-1 0 0,0 0 0 0 0,1 1 1 0 0,-1-1-1 0 0,1 1 1 0 0,-1-1-1 0 0,0 0 0 0 0,0 1 1 0 0,1-1-1 0 0,-1 1 1 0 0,0-1-1 0 0,0 1 0 0 0,1-1 1 0 0,-1 1-1 0 0,0-1 0 0 0,0 1 1 0 0,0 0-1 0 0,0 0 0 0 0,3 7-10 0 0,-1 0 1 0 0,0 0-1 0 0,-1 0 0 0 0,0 1 0 0 0,0-1 1 0 0,-1 0-1 0 0,-1 15 0 0 0,1-16-17 0 0,-1 0 0 0 0,1 0 0 0 0,0 0 0 0 0,1 0 0 0 0,-1 0 0 0 0,1-1 1 0 0,1 1-1 0 0,-1 0 0 0 0,1 0 0 0 0,1-1 0 0 0,3 10 0 0 0,-5-14-128 0 0,0-1 1 0 0,0 1 0 0 0,0-1-1 0 0,1 0 1 0 0,-1 1-1 0 0,0-1 1 0 0,1 0 0 0 0,-1 0-1 0 0,0 0 1 0 0,1 0 0 0 0,-1 0-1 0 0,1 0 1 0 0,0 0-1 0 0,-1 0 1 0 0,1-1 0 0 0,0 1-1 0 0,-1-1 1 0 0,1 1 0 0 0,0-1-1 0 0,0 1 1 0 0,0-1-1 0 0,-1 0 1 0 0,1 0 0 0 0,0 0-1 0 0,0 0 1 0 0,0 0 0 0 0,-1-1-1 0 0,1 1 1 0 0,0-1-1 0 0,0 1 1 0 0,-1-1 0 0 0,1 1-1 0 0,0-1 1 0 0,-1 0-1 0 0,1 0 1 0 0,0 0 0 0 0,-1 0-1 0 0,1 0 1 0 0,-1 0 0 0 0,0 0-1 0 0,1 0 1 0 0,-1-1-1 0 0,0 1 1 0 0,0 0 0 0 0,0-1-1 0 0,1-1 1 0 0,8-14-1893 0 0</inkml:trace>
  <inkml:trace contextRef="#ctx0" brushRef="#br0" timeOffset="1">517 1 24391 0 0,'0'0'2210'0'0,"-5"6"-1780"0"0,4-3-365 0 0,1 0 0 0 0,-1 0 0 0 0,0 0 0 0 0,1 0-1 0 0,0 0 1 0 0,-1 0 0 0 0,2 4 0 0 0,-2 10 329 0 0,-11 89 602 0 0,5 1-1 0 0,4-1 0 0 0,13 114 1 0 0,-8-205-1172 0 0,1 0 0 0 0,0-1-1 0 0,9 23 1 0 0,1-4-2590 0 0,-2-4-3479 0 0,0 4-3317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5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7712 0 0,'0'0'6324'0'0,"-15"3"-4238"0"0,7 0-1454 0 0,1 0 0 0 0,-1 1 0 0 0,0 0 0 0 0,1 0 0 0 0,0 1 1 0 0,0 0-1 0 0,0 0 0 0 0,-9 11 0 0 0,-6 7 236 0 0,-17 25 1 0 0,35-43-650 0 0,-11 15 677 0 0,-12 22 0 0 0,21-24-405 0 0,6-16-231 0 0,8 1-127 0 0,-5-2-127 0 0,0-1 1 0 0,0 0-1 0 0,1 0 0 0 0,-1 0 0 0 0,0 0 0 0 0,0 0 0 0 0,0 0 1 0 0,0-1-1 0 0,0 0 0 0 0,0 1 0 0 0,0-1 0 0 0,0 0 0 0 0,0 0 1 0 0,-1-1-1 0 0,1 1 0 0 0,3-3 0 0 0,8-4-433 0 0,23-21 1 0 0,-23 19-455 0 0,8-7-710 0 0,1 0-73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6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9 135 13824 0 0,'-8'-7'5761'0'0,"10"7"-5487"0"0,-1 1 1 0 0,1-1 0 0 0,0 0 0 0 0,0 0-1 0 0,-1 1 1 0 0,1-1 0 0 0,0-1-1 0 0,0 1 1 0 0,1 0 0 0 0,7-1 295 0 0,32 3 898 0 0,1 2 0 0 0,51 12 0 0 0,12 2-188 0 0,-86-17-1142 0 0,-1-1 0 0 0,1 0 1 0 0,-1-2-1 0 0,21-4 0 0 0,35-2 135 0 0,-44 7-183 0 0,-9 1 2 0 0,0-1 0 0 0,0-1-1 0 0,33-7 1 0 0,-54 9-81 0 0,-1 0 1 0 0,1 0-1 0 0,0-1 0 0 0,-1 1 0 0 0,1 0 0 0 0,0 0 1 0 0,-1-1-1 0 0,1 1 0 0 0,0 0 0 0 0,-1-1 1 0 0,1 1-1 0 0,0 0 0 0 0,-1-1 0 0 0,1 1 0 0 0,-1-1 1 0 0,1 1-1 0 0,-1-1 0 0 0,1 1 0 0 0,-1-1 1 0 0,0 0-1 0 0,1 1 0 0 0,0-2 0 0 0,-1 2-1 0 0,0-1-1 0 0,0 0 0 0 0,0 1 1 0 0,-1-1-1 0 0,1 0 0 0 0,0 0 1 0 0,0 1-1 0 0,0-1 0 0 0,0 0 1 0 0,-1 1-1 0 0,1-1 0 0 0,0 1 1 0 0,-1-1-1 0 0,1 0 1 0 0,0 1-1 0 0,-1-1 0 0 0,1 1 1 0 0,-2-2-1 0 0,-3-3 42 0 0,0 0-1 0 0,-1 1 1 0 0,-10-7-1 0 0,9 6-11 0 0,2 2-28 0 0,0 1 0 0 0,0 0 0 0 0,0-1 0 0 0,-1 2 0 0 0,1-1 0 0 0,0 1 0 0 0,-9-2 0 0 0,-21-6 417 0 0,-15-10-102 0 0,-37-15-781 0 0,79 30 533 0 0,-1 0 402 0 0,14 4-270 0 0,135 19-210 0 0,-29-6 0 0 0,-101-11 0 0 0,3 0 0 0 0,0 0 0 0 0,0 1 0 0 0,19 6 0 0 0,-32-8 0 0 0,1-1 0 0 0,0 0 0 0 0,0 1 0 0 0,-1-1 0 0 0,1 1 0 0 0,0-1 0 0 0,0 1 0 0 0,-1-1 0 0 0,1 1 0 0 0,0-1 0 0 0,-1 1 0 0 0,1-1 0 0 0,-1 1 0 0 0,1 0 0 0 0,-1-1 0 0 0,1 1 0 0 0,-1 0 0 0 0,1 0 0 0 0,-1 0 0 0 0,0-1 0 0 0,1 1 0 0 0,-1 0 0 0 0,0 0 0 0 0,0 0 0 0 0,0-1 0 0 0,1 1 0 0 0,-1 0 0 0 0,0 0 0 0 0,0 0 0 0 0,0 0 0 0 0,0 0 0 0 0,-1-1 0 0 0,1 1 0 0 0,0 0 0 0 0,0 0 0 0 0,0 0 0 0 0,-1 1 0 0 0,-1 3 0 0 0,-1 0 0 0 0,1 0 0 0 0,-1-1 0 0 0,-6 9 0 0 0,5-7 0 0 0,-5 5 1 0 0,0 0 0 0 0,-1 0 0 0 0,0-1 0 0 0,-18 13 0 0 0,-51 33-46 0 0,28-22-170 0 0,5-2-292 0 0,14-11-2279 0 0,11-6-3976 0 0,4-2-2511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7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4144 0 0,'13'-20'18568'0'0,"-12"20"-17992"0"0,4 6 3346 0 0,-1 3-5337 0 0,1 6 1582 0 0,0 1 0 0 0,-2-1 0 0 0,5 31-1 0 0,-4 51 354 0 0,2 4 193 0 0,-2-63-442 0 0,8 54 554 0 0,-15-116-158 0 0,1 0-1 0 0,2-32 1 0 0,0-12-496 0 0,-1 46-38 0 0,0 0 0 0 0,2 0 0 0 0,1 0-1 0 0,1 0 1 0 0,0 0 0 0 0,2 1 0 0 0,0-1 0 0 0,2 1 0 0 0,16-38 0 0 0,-18 49-83 0 0,1 0 0 0 0,0 0 1 0 0,0 0-1 0 0,1 1 0 0 0,0 0 0 0 0,14-15 0 0 0,-18 22-57 0 0,0-1 0 0 0,0 1 0 0 0,1 0-1 0 0,-1-1 1 0 0,0 2 0 0 0,1-1 0 0 0,-1 0-1 0 0,1 1 1 0 0,0-1 0 0 0,-1 1 0 0 0,1 0-1 0 0,0 1 1 0 0,0-1 0 0 0,0 0 0 0 0,0 1-1 0 0,-1 0 1 0 0,1 0 0 0 0,0 0 0 0 0,0 1-1 0 0,0-1 1 0 0,0 1 0 0 0,0 0 0 0 0,4 2-1 0 0,1 0-72 0 0,-1 1 0 0 0,1 0-1 0 0,-1 0 1 0 0,0 1 0 0 0,-1 0 0 0 0,1 1-1 0 0,-1 0 1 0 0,0 0 0 0 0,-1 0-1 0 0,12 15 1 0 0,0 3-1226 0 0,-1 0 0 0 0,13 28 0 0 0,-19-31-918 0 0,-2 0-4066 0 0,-1 0-1975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8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0 290 10592 0 0,'0'0'4777'0'0,"8"3"-939"0"0,-5-2-3624 0 0,0 0 1 0 0,0-1-1 0 0,0 1 0 0 0,1 0 0 0 0,-1-1 0 0 0,0 0 0 0 0,0 0 0 0 0,0 0 0 0 0,1 0 0 0 0,-1 0 0 0 0,0 0 0 0 0,0-1 0 0 0,0 0 0 0 0,6-1 0 0 0,7-4 457 0 0,21-10 0 0 0,-32 14-564 0 0,29-13 395 0 0,-16 8-299 0 0,-1-1 0 0 0,0-1 0 0 0,0 0-1 0 0,29-23 1 0 0,-32 20-93 0 0,9-7-80 0 0,25-26 1 0 0,-42 38 82 0 0,-1 0 0 0 0,1 1-1 0 0,-1-2 1 0 0,-1 1 0 0 0,1-1 0 0 0,-1 1 0 0 0,0-1 0 0 0,4-15 0 0 0,-7 21-64 0 0,-1 0-1 0 0,0 1 1 0 0,1-1 0 0 0,-1 0-1 0 0,0 0 1 0 0,0 0 0 0 0,0 0 0 0 0,0 0-1 0 0,-1 0 1 0 0,0-3 0 0 0,1 4-29 0 0,0 1 0 0 0,-1-1-1 0 0,1 1 1 0 0,0-1 0 0 0,0 1 0 0 0,-1 0 0 0 0,1-1 0 0 0,0 1 0 0 0,-1 0-1 0 0,1-1 1 0 0,0 1 0 0 0,-1 0 0 0 0,1-1 0 0 0,-1 1 0 0 0,1 0 0 0 0,0 0-1 0 0,-1-1 1 0 0,1 1 0 0 0,-1 0 0 0 0,1 0 0 0 0,-1 0 0 0 0,1 0 0 0 0,-1-1-1 0 0,1 1 1 0 0,-1 0 0 0 0,1 0 0 0 0,-1 0 0 0 0,1 0 0 0 0,-1 0 0 0 0,1 0-1 0 0,-1 1 1 0 0,1-1 0 0 0,-1 0 0 0 0,1 0 0 0 0,-1 0 0 0 0,1 0 0 0 0,-1 0-1 0 0,1 1 1 0 0,-1-1 0 0 0,1 0 0 0 0,0 1 0 0 0,-1-1 0 0 0,1 0 0 0 0,-1 0-1 0 0,1 1 1 0 0,-1 0 0 0 0,-4 3 115 0 0,0 1 0 0 0,0 0-1 0 0,1 0 1 0 0,-1 0 0 0 0,1 1 0 0 0,0 0-1 0 0,1 0 1 0 0,-1 0 0 0 0,-2 7 0 0 0,-1 1 41 0 0,-3 6-101 0 0,1 1 0 0 0,2 0 1 0 0,0 0-1 0 0,-6 34 0 0 0,0-1 537 0 0,11-48-558 0 0,1 1-1 0 0,-1 0 1 0 0,1 0-1 0 0,0 0 1 0 0,1 0-1 0 0,0 0 1 0 0,0 0-1 0 0,0 0 1 0 0,1 0-1 0 0,0 0 1 0 0,1 0-1 0 0,-1 0 1 0 0,1-1-1 0 0,1 1 1 0 0,4 10-1 0 0,-4-10-22 0 0,0 0-1 0 0,1 0 1 0 0,0 0 0 0 0,1 0-1 0 0,-1-1 1 0 0,1 0 0 0 0,9 9-1 0 0,-10-12-46 0 0,-1-1-1 0 0,0 1 0 0 0,1-1 0 0 0,0 0 0 0 0,-1 0 0 0 0,1 0 0 0 0,0-1 1 0 0,0 1-1 0 0,0-1 0 0 0,0 0 0 0 0,0 0 0 0 0,0-1 0 0 0,0 1 0 0 0,0-1 0 0 0,1 0 1 0 0,4 0-1 0 0,-2-1-158 0 0,-1 0 1 0 0,1 0 0 0 0,-1-1-1 0 0,0 0 1 0 0,0 0 0 0 0,1 0-1 0 0,-1-1 1 0 0,-1 0 0 0 0,1 0-1 0 0,6-4 1 0 0,-4 1-354 0 0,1-1 1 0 0,-1 0-1 0 0,-1 0 0 0 0,1 0 1 0 0,10-14-1 0 0,2-7-979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8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58 23039 0 0,'-1'-2'32'0'0,"-1"-6"400"0"0,-1 0 0 0 0,1 0 0 0 0,-6-11 0 0 0,6 17-254 0 0,2 2-144 0 0,0-1-1 0 0,-1 1 1 0 0,1-1 0 0 0,0 1 0 0 0,0-1-1 0 0,-1 1 1 0 0,1-1 0 0 0,0 1-1 0 0,0-1 1 0 0,0 1 0 0 0,0-1 0 0 0,0 1-1 0 0,0-1 1 0 0,-1 1 0 0 0,1-1 0 0 0,1 1-1 0 0,-1-1 1 0 0,0-1 1389 0 0,5 15-399 0 0,5 33 230 0 0,-1 1 0 0 0,5 84 0 0 0,-8-55-1316 0 0,1 2 119 0 0,-1-9-213 0 0,18 87 0 0 0,-15-105-1008 0 0,-7-17-3699 0 0</inkml:trace>
  <inkml:trace contextRef="#ctx0" brushRef="#br0" timeOffset="1">19 476 23039 0 0,'-2'-3'233'0'0,"-1"0"-1"0"0,1-1 1 0 0,1 1-1 0 0,-1 0 1 0 0,0-1-1 0 0,1 1 1 0 0,-1-1-1 0 0,-1-6 1 0 0,3 8-179 0 0,0-1 0 0 0,0 1 0 0 0,0 0 0 0 0,0-1 1 0 0,0 1-1 0 0,1-1 0 0 0,-1 1 0 0 0,1 0 1 0 0,-1-1-1 0 0,1 1 0 0 0,0 0 0 0 0,0-1 1 0 0,0 1-1 0 0,0 0 0 0 0,3-3 0 0 0,-2 1 118 0 0,1 1 0 0 0,0-1-1 0 0,0 1 1 0 0,1 0 0 0 0,-1 0 0 0 0,1 0 0 0 0,0 0-1 0 0,5-3 1 0 0,37-15 722 0 0,-35 16-638 0 0,17-5-57 0 0,-1 1 0 0 0,2 2 0 0 0,-1 1 0 0 0,43-4 0 0 0,-49 7-202 0 0,76-4-3477 0 0,-85 7 2735 0 0,9-1-790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9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4144 0 0,'0'20'8146'0'0,"12"-28"-1269"0"0,-8 0-812 0 0,-5 9-5970 0 0,0-1 1 0 0,0 1-1 0 0,1 0 1 0 0,-1-1-1 0 0,0 1 0 0 0,0 0 1 0 0,1 0-1 0 0,-1 0 1 0 0,0 0-1 0 0,1 0 1 0 0,-1 0-1 0 0,1 0 0 0 0,-1 0 1 0 0,0 2-1 0 0,-17 48 300 0 0,12-38-344 0 0,0 1-1 0 0,-5 25 1 0 0,10-30-37 0 0,1 0-1 0 0,-1-1 1 0 0,2 1 0 0 0,-1 0-1 0 0,1 0 1 0 0,3 8 0 0 0,1 18-6 0 0,-5-31-4 0 0,1 1 0 0 0,0-1 0 0 0,0 0 0 0 0,0 0 0 0 0,1 0 0 0 0,-1 0 0 0 0,1 0 0 0 0,0 0 0 0 0,0 0 0 0 0,1-1 0 0 0,-1 1 0 0 0,1-1 0 0 0,0 0 0 0 0,0 1 0 0 0,0-1 0 0 0,0 0 0 0 0,0-1 0 0 0,1 1 0 0 0,3 2 0 0 0,-3-3 9 0 0,-1 0 0 0 0,0 0 0 0 0,1-1 1 0 0,-1 1-1 0 0,1-1 0 0 0,0 0 1 0 0,-1 0-1 0 0,1 0 0 0 0,0 0 0 0 0,0-1 1 0 0,-1 0-1 0 0,1 1 0 0 0,0-1 1 0 0,0-1-1 0 0,0 1 0 0 0,-1 0 0 0 0,1-1 1 0 0,0 0-1 0 0,0 0 0 0 0,-1 0 1 0 0,7-3-1 0 0,0-2 44 0 0,1 0-1 0 0,-2-1 1 0 0,1-1 0 0 0,-1 1-1 0 0,0-1 1 0 0,-1-1 0 0 0,0 1-1 0 0,0-2 1 0 0,10-14 0 0 0,1-9 293 0 0,26-56-1 0 0,-42 82-229 0 0,0 0 0 0 0,1 0 0 0 0,0 0 0 0 0,0 1 0 0 0,1-1-1 0 0,-1 1 1 0 0,11-10 0 0 0,-15 16-109 0 0,1-1 0 0 0,-1 1 0 0 0,0 0 0 0 0,1-1 1 0 0,-1 1-1 0 0,1 0 0 0 0,-1-1 0 0 0,1 1 0 0 0,-1 0 0 0 0,1 0 0 0 0,-1 0 0 0 0,1-1 0 0 0,-1 1 0 0 0,1 0 1 0 0,-1 0-1 0 0,1 0 0 0 0,-1 0 0 0 0,1 0 0 0 0,0 0 0 0 0,-1 0 0 0 0,1 0 0 0 0,-1 0 0 0 0,1 0 0 0 0,-1 1 0 0 0,2-1 1 0 0,-2 1 4 0 0,1-1 0 0 0,0 1 0 0 0,0-1 0 0 0,-1 1 0 0 0,1 0 0 0 0,-1 0 0 0 0,1-1 0 0 0,0 1 0 0 0,-1 0 1 0 0,1 0-1 0 0,-1 0 0 0 0,0 0 0 0 0,1 1 0 0 0,1 4 55 0 0,0 1 1 0 0,-1 0-1 0 0,1 8 1 0 0,-1-11-47 0 0,0 19 127 0 0,-1 0 0 0 0,-1 1 0 0 0,-3 22 0 0 0,3-43-145 0 0,-4 33 104 0 0,2-26-98 0 0,2 1 0 0 0,-1-1 0 0 0,2 1 0 0 0,-1 0 0 0 0,2 16 0 0 0,0-25-56 0 0,0 1 0 0 0,0-1 0 0 0,0 1-1 0 0,0-1 1 0 0,0 1 0 0 0,1-1 0 0 0,2 4-1 0 0,-3-5 20 0 0,-1 0-626 0 0,12-1-2220 0 0,-6-6 815 0 0,-1-4-397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59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59 8288 0 0,'0'0'756'0'0,"1"-1"-623"0"0,-1 1-73 0 0,0-1-1 0 0,1 1 1 0 0,-1-1-1 0 0,0 1 1 0 0,1-1 0 0 0,-1 1-1 0 0,0-1 1 0 0,0 0 0 0 0,0 1-1 0 0,0-1 1 0 0,1 1-1 0 0,-1-1 1 0 0,0 0 0 0 0,0 1-1 0 0,0-1 1 0 0,0 1-1 0 0,0-1 1 0 0,0 1 0 0 0,0-1-1 0 0,-1 0 1 0 0,1 1-1 0 0,0-1 1 0 0,0 1 0 0 0,0-1-1 0 0,-1 0 1 0 0,1 1 0 0 0,-4-9 7635 0 0,11 6-1896 0 0,8-3-4095 0 0,-13 6-1613 0 0,-1 0 1 0 0,1 0 0 0 0,-1 0 0 0 0,1 0 0 0 0,0 1 0 0 0,-1-1-1 0 0,1 0 1 0 0,-1 1 0 0 0,1-1 0 0 0,-1 1 0 0 0,1 0-1 0 0,-1-1 1 0 0,1 1 0 0 0,-1 0 0 0 0,0 0 0 0 0,0 0 0 0 0,1 0-1 0 0,-1 0 1 0 0,0 0 0 0 0,0 0 0 0 0,0 1 0 0 0,0-1 0 0 0,0 0-1 0 0,0 0 1 0 0,0 1 0 0 0,-1-1 0 0 0,2 4 0 0 0,2 3 24 0 0,-1 1 1 0 0,0-1-1 0 0,2 16 1 0 0,-3-18-12 0 0,0 10 79 0 0,2 27 0 0 0,2 12 79 0 0,-1-9-24 0 0,-4-31-82 0 0,6 27 0 0 0,-1-12-16 0 0,-6-30-132 0 0,0 0 0 0 0,0 1-1 0 0,0-1 1 0 0,0 0-1 0 0,0 0 1 0 0,0 1-1 0 0,0-1 1 0 0,0 0-1 0 0,0 0 1 0 0,0 1 0 0 0,0-1-1 0 0,0 0 1 0 0,0 0-1 0 0,0 0 1 0 0,0 1-1 0 0,0-1 1 0 0,0 0-1 0 0,0 0 1 0 0,1 0-1 0 0,-1 1 1 0 0,0-1 0 0 0,0 0-1 0 0,0 0 1 0 0,0 0-1 0 0,0 0 1 0 0,1 1-1 0 0,-1-1 1 0 0,0 0-1 0 0,0 0 1 0 0,0 0 0 0 0,1 0-1 0 0,-1 0 1 0 0,0 0-1 0 0,0 0 1 0 0,1 1-1 0 0,-1-1 1 0 0,0 0-1 0 0,0 0 1 0 0,0 0 0 0 0,1 0-1 0 0,-1 0 1 0 0,0 0-1 0 0,0 0 1 0 0,1 0-1 0 0,-1 0 1 0 0,0 0-1 0 0,0 0 1 0 0,0-1 0 0 0,1 1-1 0 0,-1 0 1 0 0,0 0-1 0 0,0 0 1 0 0,1 0-1 0 0,-1 0 1 0 0,0 0-1 0 0,0 0 1 0 0,0-1 0 0 0,1 1-1 0 0,6-10 75 0 0,-6 10-41 0 0,3-7 59 0 0,-1-1 0 0 0,0 1 0 0 0,0-1 0 0 0,3-13 0 0 0,3-9 111 0 0,-6 23-170 0 0,4-15 72 0 0,2 0-1 0 0,0 0 0 0 0,2 1 0 0 0,21-33 0 0 0,-12 25-5 0 0,15-18 25 0 0,-31 43-122 0 0,0-1 0 0 0,1 1 0 0 0,-1 0 0 0 0,1 0 0 0 0,0 1-1 0 0,0 0 1 0 0,9-5 0 0 0,-12 7-25 0 0,-1 0-1 0 0,1 0 1 0 0,0 1-1 0 0,0-1 1 0 0,0 0-1 0 0,0 1 1 0 0,0 0-1 0 0,0-1 1 0 0,0 1 0 0 0,0 0-1 0 0,-1 0 1 0 0,1 0-1 0 0,0 0 1 0 0,0 0-1 0 0,0 1 1 0 0,0-1-1 0 0,0 1 1 0 0,0-1 0 0 0,3 2-1 0 0,-3-1-79 0 0,0 1-1 0 0,0-1 1 0 0,0 1-1 0 0,-1-1 1 0 0,1 1-1 0 0,0 0 1 0 0,-1 0-1 0 0,1 0 1 0 0,-1 0-1 0 0,1 0 1 0 0,-1 0-1 0 0,0 0 1 0 0,2 4-1 0 0,-1 2-593 0 0,1 1 1 0 0,-1-1-1 0 0,0 1 0 0 0,-1-1 0 0 0,0 1 0 0 0,0 0 0 0 0,-2 15 1 0 0,1 0-1405 0 0,0 1-54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0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7 391 16871 0 0,'-1'-1'72'0'0,"1"1"0"0"0,-1-1-1 0 0,1 1 1 0 0,0-1-1 0 0,-1 1 1 0 0,1-1-1 0 0,-1 1 1 0 0,1-1-1 0 0,0 1 1 0 0,-1-1-1 0 0,1 0 1 0 0,0 1-1 0 0,-1-1 1 0 0,1 1-1 0 0,0-1 1 0 0,0 0-1 0 0,0 1 1 0 0,0-1-1 0 0,0 0 1 0 0,-1 1-1 0 0,1-1 1 0 0,0 0-1 0 0,1 0 1 0 0,-1 1-1 0 0,0-1 1 0 0,0 0-1 0 0,0 1 1 0 0,1-2-1 0 0,0 0 190 0 0,0 0 0 0 0,1 0 0 0 0,-1 0 0 0 0,1 1 0 0 0,-1-1 0 0 0,1 0 0 0 0,2-1 0 0 0,-2 1 186 0 0,1 0 0 0 0,-1 0 1 0 0,0-1-1 0 0,0 1 0 0 0,4-5 1 0 0,5-17 1585 0 0,13-41 1 0 0,0 2-572 0 0,-16 46-1146 0 0,0-3 119 0 0,1 0 1 0 0,1 0-1 0 0,14-18 0 0 0,-24 38-424 0 0,0-1 1 0 0,0 1-1 0 0,1-1 1 0 0,-1 1-1 0 0,0-1 1 0 0,1 1-1 0 0,-1 0 1 0 0,0-1-1 0 0,1 1 0 0 0,-1 0 1 0 0,0-1-1 0 0,1 1 1 0 0,-1 0-1 0 0,0-1 1 0 0,1 1-1 0 0,-1 0 1 0 0,1 0-1 0 0,-1 0 0 0 0,1-1 1 0 0,-1 1-1 0 0,1 0 1 0 0,-1 0-1 0 0,1 0 1 0 0,-1 0-1 0 0,1 0 1 0 0,-1 0-1 0 0,0 0 0 0 0,1 0 1 0 0,-1 0-1 0 0,1 0 1 0 0,0 0-1 0 0,0 1-1 0 0,0-1 0 0 0,0 1 0 0 0,0 0 0 0 0,-1 0-1 0 0,1-1 1 0 0,0 1 0 0 0,-1 0 0 0 0,1 0 0 0 0,-1 0-1 0 0,1 0 1 0 0,-1 0 0 0 0,1 0 0 0 0,0 2 0 0 0,7 32 59 0 0,-3 6 65 0 0,-4-26-80 0 0,1 1 0 0 0,1 0-1 0 0,0-1 1 0 0,8 24 0 0 0,-8-33-43 0 0,-1 0 33 0 0,0 0 1 0 0,1 0-1 0 0,0 0 1 0 0,0-1 0 0 0,6 9-1 0 0,-7-13-36 0 0,-1 0 0 0 0,0 0-1 0 0,0 1 1 0 0,0-1 0 0 0,1 0 0 0 0,-1 0-1 0 0,1-1 1 0 0,-1 1 0 0 0,0 0 0 0 0,1 0 0 0 0,0-1-1 0 0,-1 1 1 0 0,1-1 0 0 0,-1 1 0 0 0,1-1-1 0 0,0 0 1 0 0,-1 1 0 0 0,1-1 0 0 0,0 0 0 0 0,-1 0-1 0 0,1 0 1 0 0,0 0 0 0 0,-1-1 0 0 0,1 1-1 0 0,0 0 1 0 0,2-2 0 0 0,2 0-8 0 0,-1-1 0 0 0,0 1 0 0 0,0-1 0 0 0,-1 0 0 0 0,1-1 0 0 0,0 1 0 0 0,-1-1 0 0 0,0 0 0 0 0,0 0 0 0 0,0 0 0 0 0,-1-1 0 0 0,1 1 0 0 0,-1-1 0 0 0,3-5 0 0 0,3-7 0 0 0,0 0 0 0 0,11-33 0 0 0,-10 23-225 0 0,-4 14-199 0 0,-2 1 0 0 0,1-1 0 0 0,-2-1 0 0 0,1 1 0 0 0,-2 0 0 0 0,0-1 0 0 0,1-22 0 0 0,-4 20-783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01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5 3680 0 0,'-4'-4'20783'0'0,"-5"10"-20039"0"0,7-5-485 0 0,-1 1-1 0 0,1 0 0 0 0,-1-1 0 0 0,1 1 0 0 0,-4 5 1 0 0,-2-3 657 0 0,2-1 219 0 0,11-2-800 0 0,-3-2-314 0 0,0 0 1 0 0,0 0-1 0 0,0 1 1 0 0,0-1-1 0 0,-1 0 0 0 0,1 0 1 0 0,0-1-1 0 0,-1 1 0 0 0,3-3 1 0 0,-2 3 15 0 0,-1 0 0 0 0,0 0 0 0 0,1 0 0 0 0,-1 0-1 0 0,0 0 1 0 0,1 0 0 0 0,-1 0 0 0 0,1 0 0 0 0,-1 1 0 0 0,1-1 0 0 0,0 0 0 0 0,-1 1 0 0 0,1 0 0 0 0,2-1 0 0 0,-4 1-31 0 0,0 0 0 0 0,1 0 0 0 0,-1 0 0 0 0,1 1 0 0 0,-1-1 0 0 0,1 0 0 0 0,-1 0 0 0 0,0 1 0 0 0,1-1 0 0 0,-1 0 0 0 0,0 0 0 0 0,1 1 0 0 0,-1-1 0 0 0,0 0 0 0 0,1 1 0 0 0,-1-1 0 0 0,0 0 0 0 0,1 1 0 0 0,-1-1 0 0 0,0 1 0 0 0,0-1 0 0 0,0 0 0 0 0,1 1 0 0 0,-1-1 0 0 0,0 1 0 0 0,0-1 0 0 0,0 1 0 0 0,0-1 0 0 0,0 1 0 0 0,0-1 0 0 0,0 1 0 0 0,0-1 0 0 0,0 0 0 0 0,0 1 0 0 0,0-1 0 0 0,0 1 0 0 0,-3 16 60 0 0,3-14-49 0 0,-1 3 23 0 0,0 1 0 0 0,-1 0 0 0 0,0-1 0 0 0,0 0-1 0 0,-1 1 1 0 0,1-1 0 0 0,-1 0 0 0 0,-1 0 0 0 0,-6 9 0 0 0,7-11 8 0 0,-1 1-1 0 0,1-1 0 0 0,0 1 1 0 0,-3 6-1 0 0,5-10 89 0 0,-5-5 19 0 0,6 3-146 0 0,-1 1-1 0 0,1-1 1 0 0,-1 1-1 0 0,1-1 0 0 0,-1 1 1 0 0,1-1-1 0 0,-1 1 1 0 0,1-1-1 0 0,0 0 1 0 0,-1 1-1 0 0,1-1 1 0 0,0 1-1 0 0,-1-1 1 0 0,1 0-1 0 0,0 1 1 0 0,0-1-1 0 0,0 0 1 0 0,-1 0-1 0 0,1 1 1 0 0,0-1-1 0 0,0 0 1 0 0,0 1-1 0 0,1-2 1 0 0,2-14 11 0 0,-2 14-20 0 0,23-57 235 0 0,-23 54-182 0 0,1 13 16 0 0,-2-5-70 0 0,1-1 1 0 0,0 1-1 0 0,-1-1 1 0 0,1 1-1 0 0,-1-1 1 0 0,0 1-1 0 0,1 0 1 0 0,-2 4-1 0 0,1-5 1 0 0,0-1 0 0 0,0 1 0 0 0,0-1 0 0 0,0 1 0 0 0,0-1 0 0 0,0 1 0 0 0,0-1 0 0 0,-1 1 0 0 0,1-1 0 0 0,0 1 0 0 0,-1-1 0 0 0,0 0 0 0 0,1 1 0 0 0,-1-1 0 0 0,0 0 0 0 0,0 1 0 0 0,1-1 0 0 0,-1 0 0 0 0,0 0 0 0 0,0 0 0 0 0,0 0 0 0 0,-3 2 0 0 0,4-3 0 0 0,0 1 1 0 0,-1-1-1 0 0,1 0 0 0 0,0 0 1 0 0,0 0-1 0 0,-1 1 0 0 0,1-1 0 0 0,0 0 1 0 0,-1 0-1 0 0,1 0 0 0 0,0 0 1 0 0,-1 0-1 0 0,1 0 0 0 0,0 0 1 0 0,-1 1-1 0 0,1-1 0 0 0,0 0 1 0 0,-1 0-1 0 0,1 0 0 0 0,0 0 0 0 0,-1 0 1 0 0,1-1-1 0 0,0 1 0 0 0,-1 0 1 0 0,1 0-1 0 0,0 0 0 0 0,0 0 1 0 0,-1 0-1 0 0,1 0 0 0 0,0 0 0 0 0,-1-1 1 0 0,1 1-1 0 0,0 0 0 0 0,-1-1 1 0 0,1 1 1 0 0,-1 0-1 0 0,0 0 1 0 0,1 0 0 0 0,-1-1 0 0 0,1 1 0 0 0,-1 0 0 0 0,0-1 0 0 0,1 1 0 0 0,-1 0 0 0 0,1-1-1 0 0,-1 1 1 0 0,1-1 0 0 0,0 1 0 0 0,-1-1 0 0 0,1 1 0 0 0,-1-1 0 0 0,1 1 0 0 0,0-1-1 0 0,-1 0 1 0 0,1 1 0 0 0,0-1 0 0 0,0 1 0 0 0,0-1 0 0 0,-1 0 0 0 0,1 1 0 0 0,0-2-1 0 0,0 0 2 0 0,-1-1-26 0 0,0 0 0 0 0,0 0 1 0 0,1 0-1 0 0,-1-1 0 0 0,1 1 0 0 0,0 0 0 0 0,0-1 0 0 0,0 1 1 0 0,1-6-1 0 0,1-7-94 0 0,-4 10 56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01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45 1840 0 0,'0'0'13341'0'0,"-8"-20"-10635"0"0,8 10-1785 0 0,13-5 11453 0 0,-12 15-12266 0 0,0 0-98 0 0,-1 0 1 0 0,1 0 0 0 0,-1 0 0 0 0,1 0-1 0 0,0 0 1 0 0,-1 0 0 0 0,1 0-1 0 0,-1 1 1 0 0,1-1 0 0 0,-1 0 0 0 0,1 0-1 0 0,-1 0 1 0 0,1 0 0 0 0,-1 1 0 0 0,1-1-1 0 0,-1 0 1 0 0,1 1 0 0 0,0 0 0 0 0,2 5 53 0 0,1 0 0 0 0,0 0 0 0 0,0 0 0 0 0,8 8 0 0 0,-6-7-12 0 0,-1 0 1 0 0,0 0-1 0 0,5 8 0 0 0,-5-5-22 0 0,-1 1 0 0 0,0-1 0 0 0,-1 1 1 0 0,0 0-1 0 0,0 0 0 0 0,-1 0 0 0 0,-1 1 0 0 0,0-1 0 0 0,0 0 1 0 0,-1 1-1 0 0,-1-1 0 0 0,-2 17 0 0 0,0-11 14 0 0,-1 0 0 0 0,-1 0 0 0 0,0-1 0 0 0,-1 0 0 0 0,-1 0 0 0 0,0 0 0 0 0,-16 23 0 0 0,17-32-43 0 0,0 0 1 0 0,0 0-1 0 0,0-1 0 0 0,-1 0 1 0 0,0 0-1 0 0,0 0 1 0 0,0-1-1 0 0,-1-1 0 0 0,0 1 1 0 0,0-1-1 0 0,0 0 0 0 0,0-1 1 0 0,-18 5-1 0 0,-2-1-33 0 0,0-1 1 0 0,-59 4-1 0 0,65-9-666 0 0,-38-3-1 0 0,7-5-8049 0 0,18 0-950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03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1 182 4144 0 0,'0'-1'21'0'0,"0"0"0"0"0,0 0 0 0 0,0 0 0 0 0,0-1 0 0 0,0 1 0 0 0,0 0 0 0 0,0-1 0 0 0,0 1 0 0 0,0 0-1 0 0,1 0 1 0 0,-1 0 0 0 0,0-1 0 0 0,1 1 0 0 0,-1 0 0 0 0,1 0 0 0 0,0 0 0 0 0,0-2 0 0 0,0 1 215 0 0,0 1 1 0 0,0-1-1 0 0,0 0 0 0 0,0 0 1 0 0,-1 0-1 0 0,1 0 0 0 0,-1 1 1 0 0,1-5-1 0 0,3-60 8719 0 0,0 1-4715 0 0,-3 58-3129 0 0,2 10 101 0 0,2 10-595 0 0,-1 13-424 0 0,3 48 0 0 0,-4-20-43 0 0,16 519 1881 0 0,-45-166-1636 0 0,2-60 549 0 0,24-265-744 0 0,0-70-8084 0 0,0-30-289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0 5528 0 0,'0'0'422'0'0,"-12"11"246"0"0,7-6 1809 0 0,0 1 0 0 0,0 0 0 0 0,0 0 0 0 0,-6 11 0 0 0,-6 8 97 0 0,-111 150 1063 0 0,-65 130-808 0 0,171-268-2774 0 0,10-16-56 0 0,0 1 0 0 0,1 1 1 0 0,-15 46-1 0 0,26-67-48 0 0,-1 0 0 0 0,1 0-1 0 0,0 0 1 0 0,-1 0 0 0 0,1 0 0 0 0,0 0 0 0 0,0 0-1 0 0,0 0 1 0 0,1 0 0 0 0,-1 0 0 0 0,1 3 0 0 0,-1-4-114 0 0,1 0 0 0 0,-1-1 0 0 0,1 1 1 0 0,-1 0-1 0 0,0 0 0 0 0,1-1 1 0 0,-1 1-1 0 0,1 0 0 0 0,0-1 0 0 0,-1 1 1 0 0,1-1-1 0 0,-1 1 0 0 0,1-1 1 0 0,0 1-1 0 0,0-1 0 0 0,-1 1 0 0 0,1-1 1 0 0,0 1-1 0 0,0-1 0 0 0,-1 0 1 0 0,1 0-1 0 0,0 1 0 0 0,0-1 1 0 0,0 0-1 0 0,0 0 0 0 0,-1 0 0 0 0,1 0 1 0 0,1 0-1 0 0,11 0-8239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04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1 292 16583 0 0,'0'-1'6906'0'0,"5"-5"-6960"0"0,0 4 138 0 0,-1 0 0 0 0,0 1 0 0 0,0 0 0 0 0,7-1 0 0 0,15-5 424 0 0,-9 0-393 0 0,0 1 0 0 0,1 0 0 0 0,0 1 0 0 0,21-2-1 0 0,74-5 140 0 0,-79 10-214 0 0,330-43 142 0 0,38-2-172 0 0,539 18-10 0 0,-729 21 143 0 0,55-1 298 0 0,-36 5-14 0 0,-57 0-240 0 0,418-3-113 0 0,-272 17-10 0 0,-101-5-64 0 0,-69-3 0 0 0,166-15 0 0 0,-197 5 14 0 0,-79 5 20 0 0,14 1 220 0 0,91-17-1 0 0,-97 9 13 0 0,-23 6 36 0 0,0-1 1 0 0,26-10-1 0 0,-18 7 66 0 0,-29 7-329 0 0,0 1-1 0 0,0-1 1 0 0,0 1 0 0 0,0 0-1 0 0,-1 0 1 0 0,1 1 0 0 0,0-1-1 0 0,0 1 1 0 0,0 0 0 0 0,-1 0-1 0 0,6 2 1 0 0,-8-2-25 0 0,0 0 1 0 0,1 0-1 0 0,-1 0 0 0 0,0 0 1 0 0,0 0-1 0 0,0 0 0 0 0,0 0 0 0 0,0 0 1 0 0,-1 1-1 0 0,1-1 0 0 0,0 0 1 0 0,0 1-1 0 0,-1-1 0 0 0,1 0 1 0 0,-1 1-1 0 0,1-1 0 0 0,-1 1 0 0 0,0-1 1 0 0,1 1-1 0 0,-1-1 0 0 0,0 3 1 0 0,0 0 1 0 0,0 1 0 0 0,0-1 1 0 0,0 0-1 0 0,-1 1 1 0 0,0-1-1 0 0,-1 5 0 0 0,-14 68 135 0 0,10-41-144 0 0,-42 318 41 0 0,41-290-43 0 0,-6 109-5 0 0,7-81 0 0 0,-15 80 1 0 0,7-72-15 0 0,-30 197-120 0 0,11-91 482 0 0,22-94-87 0 0,5-43 82 0 0,-1 216 2 0 0,8-182 34 0 0,-1-90-350 0 0,0 7-156 0 0,-4 35 0 0 0,4-55 91 0 0,0 1 0 0 0,0-1-1 0 0,0 1 1 0 0,-1-1 0 0 0,1 1 0 0 0,0-1 0 0 0,0 1 0 0 0,-1-1-1 0 0,1 1 1 0 0,0-1 0 0 0,-1 1 0 0 0,1-1 0 0 0,0 0-1 0 0,-1 1 1 0 0,1-1 0 0 0,-1 1 0 0 0,1-1 0 0 0,-1 0-1 0 0,1 1 1 0 0,-1-1 0 0 0,1 0 0 0 0,-1 0 0 0 0,1 1 0 0 0,-1-1-1 0 0,1 0 1 0 0,-1 0 0 0 0,1 0 0 0 0,-1 0 0 0 0,1 0-1 0 0,-1 0 1 0 0,0 0 0 0 0,1 0 0 0 0,-1 0 0 0 0,1 0 0 0 0,-1 0-1 0 0,1 0 1 0 0,-1 0 0 0 0,1 0 0 0 0,-1 0 0 0 0,0-1-1 0 0,1 1 1 0 0,-1 0 0 0 0,1 0 0 0 0,-1-1 0 0 0,1 1-1 0 0,-1 0 1 0 0,0-1 0 0 0,1 1-10 0 0,-11-7-1378 0 0,-3-1-345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05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61 134 3224 0 0,'-3'-8'288'0'0,"-1"2"584"0"0,-1-1 0 0 0,1 1-1 0 0,-9-9 1 0 0,8 10 338 0 0,1 0 0 0 0,0 0 0 0 0,0-1 0 0 0,-5-9 0 0 0,8 14-1111 0 0,0 0 1 0 0,1 0-1 0 0,-1 1 0 0 0,1-1 0 0 0,0 0 1 0 0,-1 0-1 0 0,1 0 0 0 0,0 0 1 0 0,-1 0-1 0 0,1 0 0 0 0,0 0 1 0 0,0 0-1 0 0,0 0 0 0 0,0-1 0 0 0,0 1 1 0 0,0 0-1 0 0,0 0 0 0 0,0 0 1 0 0,1 0-1 0 0,-1 0 0 0 0,0 0 1 0 0,1 0-1 0 0,-1 0 0 0 0,0 0 0 0 0,1 0 1 0 0,-1 1-1 0 0,1-1 0 0 0,0 0 1 0 0,-1 0-1 0 0,1 0 0 0 0,0 0 1 0 0,-1 1-1 0 0,1-1 0 0 0,0 0 0 0 0,0 1 1 0 0,0-1-1 0 0,-1 1 0 0 0,3-2 1 0 0,7-7 921 0 0,-9 8-937 0 0,0 1 0 0 0,0-1-1 0 0,0 0 1 0 0,0 1-1 0 0,1-1 1 0 0,-1 1 0 0 0,0-1-1 0 0,0 1 1 0 0,0-1-1 0 0,2 1 1 0 0,7-4 828 0 0,-9 3-388 0 0,0 2-479 0 0,0-1 0 0 0,1 1 0 0 0,-1-1 0 0 0,0 1 0 0 0,0-1 0 0 0,0 1 0 0 0,0 0 0 0 0,0 0 0 0 0,0-1 0 0 0,0 1 0 0 0,0 0 0 0 0,0 0 0 0 0,0 0-1 0 0,0 0 1 0 0,-1 0 0 0 0,1 0 0 0 0,1 2 0 0 0,10 19 200 0 0,-10-16-165 0 0,-1-1 0 0 0,0 1 1 0 0,0-1-1 0 0,0 1 0 0 0,0 10 1 0 0,1 5 90 0 0,4 30 207 0 0,-2-15 36 0 0,1 0 0 0 0,2 0 1 0 0,1-1-1 0 0,15 42 0 0 0,-21-74-365 0 0,1 1-1 0 0,-1 0 1 0 0,0-1-1 0 0,1 1 1 0 0,0-1-1 0 0,0 0 1 0 0,0 0-1 0 0,0 0 1 0 0,0 0-1 0 0,0 0 1 0 0,1-1-1 0 0,0 1 1 0 0,-1-1-1 0 0,1 0 1 0 0,6 3-1 0 0,-8-5-13 0 0,0-1 0 0 0,0 1 1 0 0,-1 0-1 0 0,1 0 0 0 0,0 0 0 0 0,-1-1 0 0 0,1 1 0 0 0,0-1 0 0 0,-1 0 0 0 0,1 1 1 0 0,2-3-1 0 0,3 0 87 0 0,17-2 106 0 0,1 1-1 0 0,-1 0 0 0 0,0 2 1 0 0,27 1-1 0 0,1-1 212 0 0,-13 3-456 0 0,-1 1-1 0 0,0 2 1 0 0,65 15-1 0 0,25 3-72 0 0,97 0 90 0 0,-149-19 31 0 0,93-6 0 0 0,17-1 25 0 0,-123 6 17 0 0,89 15 0 0 0,30 9-23 0 0,-102-16-36 0 0,162 7-14 0 0,-240-17 0 0 0,287 1 68 0 0,-23-1-8 0 0,-66 15-60 0 0,-130-9 0 0 0,68 10 0 0 0,74 4 0 0 0,-144-16-2 0 0,-27-1 9 0 0,64-3-1 0 0,104-10 399 0 0,-21 2-74 0 0,-15-4-238 0 0,214-39 35 0 0,42-1-64 0 0,-398 51-59 0 0,132-12 54 0 0,-154 12-81 0 0,0 1 0 0 0,0 0 0 0 0,-1 0 0 0 0,18 4 1 0 0,2-1-1873 0 0,1-3-5373 0 0,-15-4-1118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19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0 248 9184 0 0,'0'0'2009'0'0,"0"-12"1338"0"0,0 10-3190 0 0,1 1 0 0 0,-1-1 0 0 0,0 1 0 0 0,1-1 0 0 0,-1 1 0 0 0,1-1 0 0 0,-1 1 0 0 0,1-1 0 0 0,0 1 0 0 0,0-1 0 0 0,0 1 0 0 0,0 0 0 0 0,0 0 0 0 0,0-1 0 0 0,0 1 0 0 0,0 0 0 0 0,0 0 0 0 0,0 0 0 0 0,1 0-1 0 0,-1 0 1 0 0,0 1 0 0 0,1-1 0 0 0,-1 0 0 0 0,2 0 0 0 0,1-1 199 0 0,0 1-1 0 0,0-1 0 0 0,1 1 0 0 0,-1 0 0 0 0,0 0 1 0 0,0 0-1 0 0,8 0 0 0 0,12 3 85 0 0,0 0 0 0 0,36 9 0 0 0,-32-6-229 0 0,35 4-1 0 0,-45-8-158 0 0,18 1 118 0 0,0-1 1 0 0,66-6-1 0 0,73-17 254 0 0,-167 22-423 0 0,1 0-1 0 0,-1 0 1 0 0,15 3 0 0 0,10 0 112 0 0,53-7 135 0 0,117-21 0 0 0,-25 2-107 0 0,82 1 0 0 0,157-16-86 0 0,-219 22-59 0 0,-81 8 62 0 0,283-1 215 0 0,-279 10-221 0 0,62 6 83 0 0,0 1 199 0 0,203-28 1394 0 0,-316 7-1292 0 0,1 1-73 0 0,-68 12-336 0 0,0-1-1 0 0,0 1 1 0 0,0-1 0 0 0,0 0 0 0 0,0 0 0 0 0,0 0 0 0 0,0-1-1 0 0,3-1 1 0 0,-5 2 105 0 0,-7-16-3422 0 0,-2 13 1928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35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93 8000 0 0,'0'0'1362'0'0,"-6"-14"2772"0"0,-5-9 829 0 0,10 23-4343 0 0,-7-26 3436 0 0,7 25-4024 0 0,-6-25 4557 0 0,7 25-4285 0 0,1-1 679 0 0,0 7-403 0 0,7 31-595 0 0,13 81-50 0 0,-15-81 92 0 0,1 0-1 0 0,20 55 1 0 0,-20-69-27 0 0,-1-2 0 0 0,1-1 0 0 0,12 22 0 0 0,-9-19 0 0 0,-9-17 0 0 0,1-1 0 0 0,0 0 0 0 0,0 0 0 0 0,0 0 0 0 0,0-1 0 0 0,0 1 0 0 0,1 0 0 0 0,5 5 0 0 0,-6-7 29 0 0,0 0 0 0 0,1 0-1 0 0,-1 0 1 0 0,1-1 0 0 0,-1 1 0 0 0,1-1 0 0 0,0 0-1 0 0,-1 1 1 0 0,1-1 0 0 0,0 0 0 0 0,0-1 0 0 0,0 1-1 0 0,0 0 1 0 0,0-1 0 0 0,0 0 0 0 0,0 1 0 0 0,0-1-1 0 0,0-1 1 0 0,0 1 0 0 0,0 0 0 0 0,0-1 0 0 0,0 1-1 0 0,0-1 1 0 0,0 0 0 0 0,-1 0 0 0 0,1 0 0 0 0,0 0-1 0 0,0-1 1 0 0,3-1 0 0 0,0-1 79 0 0,0-1 0 0 0,0 0-1 0 0,0 0 1 0 0,-1 0 0 0 0,0 0 0 0 0,1-1-1 0 0,-2 0 1 0 0,8-12 0 0 0,2-5 2 0 0,11-28 0 0 0,-18 35-121 0 0,13-32 236 0 0,-2-1 1 0 0,19-83 0 0 0,-33 119-346 0 0,-2 7-95 0 0,-1 1 0 0 0,1-1-1 0 0,0-10 1 0 0,-2 16 88 0 0,1 0 0 0 0,-1 0 0 0 0,0 0 0 0 0,1-1 0 0 0,-1 1 0 0 0,0 0 1 0 0,0 0-1 0 0,1 0 0 0 0,-1 0 0 0 0,0 0 0 0 0,1 0 0 0 0,-1 0 0 0 0,0 0 1 0 0,0 0-1 0 0,1 0 0 0 0,-1 0 0 0 0,0 0 0 0 0,1 0 0 0 0,-1 0 0 0 0,0 0 0 0 0,0 0 1 0 0,1 0-1 0 0,-1 0 0 0 0,0 0 0 0 0,1 1 0 0 0,-1-1 0 0 0,0 0 0 0 0,0 0 0 0 0,1 0 1 0 0,-1 0-1 0 0,0 1 0 0 0,6 14-4348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35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23 6448 0 0,'-1'-3'11302'0'0,"-4"-9"-8049"0"0,3 11-3019 0 0,0 0 0 0 0,0 0 0 0 0,0 0 0 0 0,0 0 0 0 0,0 1 0 0 0,0-1 0 0 0,0 1 0 0 0,0-1 0 0 0,0 1 0 0 0,0 0-1 0 0,0 0 1 0 0,0 0 0 0 0,-1 0 0 0 0,1 0 0 0 0,-2 1 0 0 0,0 0-24 0 0,-1 0 0 0 0,1 1 0 0 0,0-1 0 0 0,0 1 1 0 0,0 0-1 0 0,-7 4 0 0 0,-1 3-49 0 0,0 0 1 0 0,1 1 0 0 0,-13 14-1 0 0,11-11-95 0 0,1 0-1 0 0,0 1 0 0 0,1 0 1 0 0,1 1-1 0 0,0 1 0 0 0,1-1 1 0 0,1 2-1 0 0,0-1 0 0 0,2 1 1 0 0,-1 0-1 0 0,-4 25 0 0 0,8-29 93 0 0,0 0 1 0 0,2 1-1 0 0,0-1 0 0 0,0 22 0 0 0,2-30-117 0 0,-1-1 0 0 0,1 1 0 0 0,0-1 0 0 0,0 0 1 0 0,1 1-1 0 0,-1-1 0 0 0,1 0 0 0 0,0 0 0 0 0,0 1 0 0 0,1-2 0 0 0,-1 1 0 0 0,1 0 0 0 0,0 0 0 0 0,0-1 0 0 0,0 1 0 0 0,7 5 0 0 0,-7-7-15 0 0,0 1-1 0 0,0-1 0 0 0,0 0 0 0 0,0 0 0 0 0,1 0 0 0 0,-1-1 0 0 0,1 1 0 0 0,-1-1 0 0 0,1 0 1 0 0,0 0-1 0 0,-1 0 0 0 0,1 0 0 0 0,0-1 0 0 0,0 1 0 0 0,0-1 0 0 0,-1 0 0 0 0,1 0 0 0 0,0-1 1 0 0,0 1-1 0 0,0-1 0 0 0,-1 0 0 0 0,1 0 0 0 0,0 0 0 0 0,-1 0 0 0 0,7-3 0 0 0,-3 0 45 0 0,0-1 0 0 0,0 1 0 0 0,-1-1 0 0 0,1-1 0 0 0,-1 1 0 0 0,0-1 0 0 0,-1 0 0 0 0,1 0 0 0 0,-1 0 0 0 0,8-15 0 0 0,-3 3-104 0 0,-1 0-1 0 0,0-1 1 0 0,-2 0-1 0 0,0 0 1 0 0,-1 0 0 0 0,-1-1-1 0 0,-1 0 1 0 0,0 0-1 0 0,0-41 1 0 0,-5 50-81 0 0,0 7-2027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36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8032 0 0,'-1'7'24917'0'0,"5"-1"-28764"0"0,-1 3 3969 0 0,-1-1 0 0 0,-1 0 0 0 0,1 1 0 0 0,-1-1-1 0 0,0 1 1 0 0,-1 0 0 0 0,-1 11 0 0 0,1 15 83 0 0,1 4-97 0 0,-6 45 1 0 0,3-52-89 0 0,1-6-218 0 0,1 0 0 0 0,6 42-1 0 0,-5-65 630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36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99 19351 0 0,'-14'-11'1976'0'0,"1"-1"0"0"0,-22-25 0 0 0,33 35-1829 0 0,1 1 0 0 0,0-1-1 0 0,0 0 1 0 0,0 0 0 0 0,0 0-1 0 0,0 0 1 0 0,0 0 0 0 0,0 0-1 0 0,1 0 1 0 0,-1 0 0 0 0,1 0-1 0 0,-1 0 1 0 0,1 0-1 0 0,0 0 1 0 0,0-4 0 0 0,0 6-184 0 0,0 0 1 0 0,0 0-1 0 0,0-1 1 0 0,0 1-1 0 0,0 0 1 0 0,0 0-1 0 0,0 0 1 0 0,1 0-1 0 0,-1-1 1 0 0,0 1-1 0 0,0 0 1 0 0,0 0-1 0 0,0 0 1 0 0,0 0-1 0 0,0 0 1 0 0,1-1-1 0 0,-1 1 1 0 0,0 0-1 0 0,0 0 1 0 0,0 0-1 0 0,0 0 1 0 0,1 0-1 0 0,-1 0 1 0 0,0 0-1 0 0,0 0 1 0 0,0 0-1 0 0,0 0 1 0 0,1 0-1 0 0,-1 0 1 0 0,0 0-1 0 0,0 0 1 0 0,0 0-1 0 0,1 0 1 0 0,-1 0-1 0 0,0 0 1 0 0,0 0-1 0 0,0 0 1 0 0,0 0-1 0 0,1 0 1 0 0,-1 0-1 0 0,0 0 1 0 0,0 0-1 0 0,9 3-6749 0 0,2 2-1500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39:37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166 303 7776 0 0,'-4'-6'7605'0'0,"3"5"-7368"0"0,1 0-1 0 0,-1 0 1 0 0,0 0-1 0 0,0 0 1 0 0,0 0 0 0 0,0 0-1 0 0,0 1 1 0 0,0-1 0 0 0,0 1-1 0 0,0-1 1 0 0,-1 0 0 0 0,1 1-1 0 0,0 0 1 0 0,0-1 0 0 0,0 1-1 0 0,-1 0 1 0 0,1-1 0 0 0,0 1-1 0 0,-3 0 1 0 0,2 0-65 0 0,0 1 0 0 0,0-1 0 0 0,0 1 0 0 0,0-1 0 0 0,0 1 0 0 0,0 0 0 0 0,0 0 0 0 0,0 0 0 0 0,0 0 0 0 0,0 0 0 0 0,-1 1 1 0 0,-3 3 44 0 0,0 1 1 0 0,0-1 0 0 0,1 1-1 0 0,0 0 1 0 0,-8 12 0 0 0,3-2-53 0 0,1 0 1 0 0,0 1-1 0 0,1 0 1 0 0,1 1-1 0 0,1-1 1 0 0,0 1-1 0 0,2 1 1 0 0,0-1 0 0 0,0 1-1 0 0,2 0 1 0 0,0 19-1 0 0,2-30-65 0 0,0 0 0 0 0,1 0 0 0 0,0 0 0 0 0,0 0 0 0 0,1 0 0 0 0,0 0 0 0 0,1 0 0 0 0,-1-1 0 0 0,2 1 0 0 0,-1-1 0 0 0,9 14 0 0 0,-10-17-55 0 0,2-1 0 0 0,-1 1 0 0 0,0 0 0 0 0,1-1 0 0 0,-1 0 0 0 0,1 0 0 0 0,0 0 0 0 0,0 0 0 0 0,0 0 0 0 0,0-1 0 0 0,1 0 0 0 0,-1 0 0 0 0,1 0 0 0 0,-1 0-1 0 0,1-1 1 0 0,0 0 0 0 0,-1 0 0 0 0,1 0 0 0 0,0 0 0 0 0,8-1 0 0 0,-7 0-22 0 0,1 0 0 0 0,-1-1 0 0 0,0 0 0 0 0,0 0 0 0 0,0-1 0 0 0,0 1 0 0 0,0-1 0 0 0,-1 0 0 0 0,1-1 0 0 0,-1 0 0 0 0,1 0 0 0 0,5-3 0 0 0,-4 0 60 0 0,0 1-1 0 0,-1-1 1 0 0,1-1 0 0 0,-1 1-1 0 0,0-1 1 0 0,-1 0 0 0 0,8-13-1 0 0,-5 6 30 0 0,-1 0 0 0 0,0-1 0 0 0,-1 0 0 0 0,-1-1 0 0 0,-1 1-1 0 0,0-1 1 0 0,-1 0 0 0 0,3-29 0 0 0,-6-42 928 0 0,-12-100 0 0 0,10 160-991 0 0,-11-110 400 0 0,12 126-258 0 0,2 9-199 0 0,-1 0 0 0 0,0 0-1 0 0,0 0 1 0 0,0 0 0 0 0,-1 0 0 0 0,1 0 0 0 0,0 0 0 0 0,-1 0 0 0 0,0-3 0 0 0,0 4-224 0 0,4 14 389 0 0,7 173-483 0 0,-9-122 547 0 0,3 0-1 0 0,17 91 1 0 0,-5-80-462 0 0,20 77-250 0 0,-34-143 491 0 0,-3-8-405 0 0,-3-4-592 0 0,-8-8-1458 0 0,-12-12 327 0 0,3 2-15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40 128 12896 0 0,'-7'0'1338'0'0,"5"0"-1080"0"0,0 0-1 0 0,0 0 1 0 0,1 0-1 0 0,-1-1 0 0 0,0 1 1 0 0,1 0-1 0 0,-1-1 1 0 0,1 0-1 0 0,-1 1 1 0 0,0-1-1 0 0,1 0 0 0 0,-1 0 1 0 0,1 1-1 0 0,0-1 1 0 0,-1 0-1 0 0,1-1 1 0 0,0 1-1 0 0,-1 0 0 0 0,1 0 1 0 0,0 0-1 0 0,0-1 1 0 0,2-5 5319 0 0,22 10-5071 0 0,-23-3-416 0 0,13 1 161 0 0,0-1 0 0 0,-1 0 0 0 0,1-1-1 0 0,22-5 1 0 0,-5 2 4 0 0,-20 3-185 0 0,1 0 0 0 0,0 1 0 0 0,-1 0-1 0 0,1 1 1 0 0,-1 0 0 0 0,13 4-1 0 0,10 1 30 0 0,0-1 0 0 0,49 2 0 0 0,-41-5-25 0 0,580 21 647 0 0,-232-44-25 0 0,-5 1-254 0 0,-295 17-313 0 0,170-28 0 0 0,-242 26-65 0 0,0 0 0 0 0,0-1 0 0 0,-1-1-1 0 0,1-1 1 0 0,15-9 0 0 0,-14 7 20 0 0,-5 5-10 0 0,4-2-365 0 0,-5 17-1645 0 0,-5 10-264 0 0,-2-5 625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4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330 131 12008 0 0,'1'-9'460'0'0,"0"1"1"0"0,1 0-1 0 0,0 0 1 0 0,1 0 0 0 0,0 0-1 0 0,0 0 1 0 0,0 0 0 0 0,1 1-1 0 0,7-11 1 0 0,-8 13 232 0 0,0-1 206 0 0,1 0-1 0 0,-1 1 0 0 0,1-1 0 0 0,7-6 2113 0 0,-10 12-2929 0 0,-1 0 0 0 0,1 0 0 0 0,-1 0 0 0 0,0 0 0 0 0,1 0 0 0 0,-1 0 0 0 0,1 1 0 0 0,-1-1 0 0 0,1 0 0 0 0,-1 0 0 0 0,0 1-1 0 0,1-1 1 0 0,-1 0 0 0 0,0 0 0 0 0,1 1 0 0 0,-1-1 0 0 0,0 0 0 0 0,1 1 0 0 0,-1 0 0 0 0,1 1-81 0 0,0-1 0 0 0,-1 1 0 0 0,1 0 1 0 0,-1 0-1 0 0,0 0 0 0 0,1 0 0 0 0,-1 0 0 0 0,0 0 1 0 0,0 0-1 0 0,0 0 0 0 0,0-1 0 0 0,-1 1 0 0 0,1 0 1 0 0,0 0-1 0 0,-2 3 0 0 0,-11 29-4 0 0,11-31 4 0 0,-220 446 1931 0 0,116-271-1808 0 0,81-137-2147 0 0,-7 23-5698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1:5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 6912 0 0,'0'0'528'0'0,"-9"-2"149"0"0,2 1 1905 0 0,0 0 1 0 0,0 1-1 0 0,0-1 0 0 0,-8 2 0 0 0,11-1-2173 0 0,0 1-1 0 0,-1 0 0 0 0,1 1 1 0 0,0-1-1 0 0,0 1 1 0 0,0-1-1 0 0,-8 5 0 0 0,6-2-169 0 0,0 0 0 0 0,0 0 0 0 0,0 1-1 0 0,1 0 1 0 0,-11 11 0 0 0,14-13-80 0 0,-1 0 0 0 0,1 0 0 0 0,0 1 0 0 0,0-1 0 0 0,0 1 0 0 0,0-1 0 0 0,1 1 0 0 0,-1 0 0 0 0,1 0 0 0 0,0 0 0 0 0,0 0 0 0 0,0 5 0 0 0,0-3-30 0 0,1-1-27 0 0,-1-1 0 0 0,1 0 1 0 0,0 1-1 0 0,0-1 0 0 0,1 0 0 0 0,-1 1 1 0 0,2 3-1 0 0,-1-7-76 0 0,-1 0-1 0 0,1 1 1 0 0,-1-1-1 0 0,1 0 1 0 0,0 0 0 0 0,-1 0-1 0 0,1 0 1 0 0,0 0-1 0 0,0 0 1 0 0,0-1 0 0 0,0 1-1 0 0,0 0 1 0 0,0 0-1 0 0,0-1 1 0 0,0 1 0 0 0,0 0-1 0 0,0-1 1 0 0,1 1-1 0 0,-1-1 1 0 0,0 0-1 0 0,0 1 1 0 0,1-1 0 0 0,-1 0-1 0 0,0 0 1 0 0,0 1-1 0 0,1-1 1 0 0,-1 0 0 0 0,0 0-1 0 0,2-1 1 0 0,2 1 16 0 0,1-1 1 0 0,0 1-1 0 0,-1-1 1 0 0,1-1-1 0 0,-1 1 1 0 0,0-1-1 0 0,1 0 1 0 0,-1 0-1 0 0,0 0 1 0 0,0-1-1 0 0,0 0 1 0 0,-1 0-1 0 0,5-4 1 0 0,1-1-8 0 0,0-1 0 0 0,-1 0-1 0 0,0 0 1 0 0,11-17 0 0 0,-10 13-108 0 0,-6 9-548 0 0,-1 0 1 0 0,0-1 0 0 0,0 1 0 0 0,0-1 0 0 0,2-5 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4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7 21191 0 0,'4'-7'1680'0'0,"-3"11"-907"0"0,-6 20-584 0 0,0 0 428 0 0,1 4-106 0 0,-1-1 1 0 0,-1 1-1 0 0,-1-1 1 0 0,-16 39-1 0 0,-87 181 357 0 0,5-16 48 0 0,90-200-1070 0 0,10-19-765 0 0,-1-1 1 0 0,1 1-1 0 0,-5 19 0 0 0,7-13-8155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5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4952 0 0,'0'2'-12'0'0,"0"-2"79"0"0,0 1 0 0 0,0-1 0 0 0,0 1 0 0 0,0 0 0 0 0,0-1 0 0 0,0 1 0 0 0,1-1 0 0 0,-1 1 0 0 0,0-1 0 0 0,0 1 0 0 0,0 0 0 0 0,1-1 0 0 0,-1 1 0 0 0,0-1 0 0 0,1 1 0 0 0,-1-1 0 0 0,0 1 0 0 0,1-1 0 0 0,-1 0 0 0 0,1 1 0 0 0,-1-1 0 0 0,1 1 0 0 0,-1-1-1 0 0,2 1 1312 0 0,-1 0-1034 0 0,0 0 0 0 0,-1 1 0 0 0,1-1 0 0 0,0 0-1 0 0,0 0 1 0 0,0 0 0 0 0,0 0 0 0 0,0 0 0 0 0,0 0 0 0 0,2 1 0 0 0,2 4 666 0 0,-2-2-669 0 0,0 0-1 0 0,0 0 0 0 0,0 1 1 0 0,-1 0-1 0 0,0-1 0 0 0,0 1 1 0 0,0 0-1 0 0,-1 0 0 0 0,2 7 1 0 0,5 50 2077 0 0,-6-48-1880 0 0,-2 11 1273 0 0,-2 30 1 0 0,1-43 1030 0 0,2-28-2560 0 0,0 0 0 0 0,1 0 0 0 0,1-1-1 0 0,1 1 1 0 0,0 1 0 0 0,10-25 0 0 0,-5 20-266 0 0,0 1 1 0 0,1 0 0 0 0,1 0-1 0 0,20-25 1 0 0,-28 40-17 0 0,0 0 0 0 0,1 0 0 0 0,0 1 0 0 0,0-1 0 0 0,0 1 0 0 0,0 0 0 0 0,0 0 0 0 0,1 0 0 0 0,-1 1-1 0 0,1-1 1 0 0,0 1 0 0 0,5-2 0 0 0,-7 4-107 0 0,-1-1-1 0 0,1 1 1 0 0,-1-1-1 0 0,1 1 0 0 0,-1 0 1 0 0,1 0-1 0 0,-1 0 1 0 0,1 0-1 0 0,-1 1 1 0 0,1-1-1 0 0,-1 1 0 0 0,1-1 1 0 0,-1 1-1 0 0,1 0 1 0 0,-1 0-1 0 0,0 0 1 0 0,1 0-1 0 0,-1 0 0 0 0,0 1 1 0 0,0-1-1 0 0,0 1 1 0 0,0-1-1 0 0,0 1 1 0 0,0 0-1 0 0,-1 0 0 0 0,3 3 1 0 0,0 0-607 0 0,-1 1 0 0 0,1 1 1 0 0,-2-1-1 0 0,1 0 0 0 0,1 8 0 0 0,2 3-1042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5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1 253 4144 0 0,'0'0'319'0'0,"10"-8"4679"0"0,13-13 1627 0 0,16-5-3965 0 0,-1 1-1464 0 0,-33 21-1054 0 0,66-53 1029 0 0,-63 49-1121 0 0,0 0 0 0 0,-1 0 0 0 0,1-1 0 0 0,-2 0 0 0 0,1-1 0 0 0,5-10 0 0 0,-7 11 89 0 0,-4 8-114 0 0,0 0 0 0 0,0 0 0 0 0,0-1-1 0 0,0 1 1 0 0,-1 0 0 0 0,1 0 0 0 0,0 0-1 0 0,-1-1 1 0 0,1 1 0 0 0,-1 0 0 0 0,1-1-1 0 0,-1 1 1 0 0,0 0 0 0 0,1-1 0 0 0,-1 1-1 0 0,0-1 1 0 0,0 1 0 0 0,0 0 0 0 0,-1-3-1 0 0,1 4-13 0 0,0 0 0 0 0,-1-1-1 0 0,1 1 1 0 0,0 0-1 0 0,-1 0 1 0 0,1-1 0 0 0,-1 1-1 0 0,1 0 1 0 0,0 0 0 0 0,-1 0-1 0 0,1 0 1 0 0,-1 0-1 0 0,1 0 1 0 0,-1 0 0 0 0,1 0-1 0 0,-1 0 1 0 0,1 0 0 0 0,0 0-1 0 0,-1 0 1 0 0,1 0 0 0 0,-1 0-1 0 0,1 0 1 0 0,-1 0-1 0 0,1 0 1 0 0,-1 1 0 0 0,0-1-1 0 0,-10 6 135 0 0,0 3-12 0 0,1 0 0 0 0,0 0-1 0 0,1 1 1 0 0,0 0 0 0 0,1 0-1 0 0,-10 16 1 0 0,7-7 246 0 0,0 0 0 0 0,2 1-1 0 0,-9 23 1 0 0,17-40-327 0 0,0 0 0 0 0,0 0-1 0 0,1 0 1 0 0,-1 1 0 0 0,1-1 0 0 0,-1 0-1 0 0,1 0 1 0 0,0 0 0 0 0,0 1 0 0 0,0-1-1 0 0,1 0 1 0 0,-1 0 0 0 0,1 0 0 0 0,0 1-1 0 0,1 3 1 0 0,-1-5-34 0 0,0-1 0 0 0,0 1 0 0 0,0 0 0 0 0,1-1-1 0 0,-1 1 1 0 0,0-1 0 0 0,1 1 0 0 0,-1-1 0 0 0,1 1 0 0 0,-1-1-1 0 0,1 0 1 0 0,0 0 0 0 0,-1 0 0 0 0,1 0 0 0 0,0 0 0 0 0,0 0 0 0 0,0-1-1 0 0,0 1 1 0 0,0 0 0 0 0,0-1 0 0 0,0 0 0 0 0,0 1 0 0 0,0-1-1 0 0,0 0 1 0 0,3 0 0 0 0,3-1-110 0 0,0 0 0 0 0,1 0 1 0 0,-1-1-1 0 0,0 0 0 0 0,0 0 0 0 0,0-1 0 0 0,0 0 0 0 0,9-5 0 0 0,4-3-2125 0 0,33-23-1 0 0,-31 16 296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5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10 4608 0 0,'0'0'208'0'0,"-14"-5"3156"0"0,12 4-2082 0 0,-1 0 0 0 0,1 0 1 0 0,-1 1-1 0 0,0-1 0 0 0,1 1 0 0 0,-1-1 1 0 0,0 1-1 0 0,-3 0 0 0 0,4 1-937 0 0,0-1 1 0 0,0 0-1 0 0,-1 1 1 0 0,1-1-1 0 0,0 1 0 0 0,0 0 1 0 0,0 0-1 0 0,-3 2 0 0 0,1-1-312 0 0,0 1-1 0 0,1 0 0 0 0,0 0 0 0 0,0 0 0 0 0,0 1 0 0 0,0-1 0 0 0,0 1 1 0 0,1-1-1 0 0,-5 8 0 0 0,1 0 101 0 0,4-8-119 0 0,0 1-1 0 0,0-1 1 0 0,0 0-1 0 0,1 1 1 0 0,-1-1-1 0 0,1 1 0 0 0,0-1 1 0 0,0 1-1 0 0,0 0 1 0 0,0-1-1 0 0,1 6 1 0 0,-1-1-14 0 0,1-5 14 0 0,0 0 1 0 0,0 0-1 0 0,0 0 1 0 0,0 0-1 0 0,1-1 1 0 0,-1 1-1 0 0,2 4 1 0 0,-2-6-1 0 0,1 0 1 0 0,-1-1-1 0 0,1 1 1 0 0,-1 0 0 0 0,1 0-1 0 0,-1 0 1 0 0,1-1-1 0 0,0 1 1 0 0,-1 0-1 0 0,1-1 1 0 0,0 1 0 0 0,0-1-1 0 0,0 1 1 0 0,-1-1-1 0 0,1 1 1 0 0,0-1-1 0 0,0 0 1 0 0,0 1 0 0 0,0-1-1 0 0,0 0 1 0 0,0 0-1 0 0,0 1 1 0 0,0-1-1 0 0,0 0 1 0 0,0 0-1 0 0,0 0 1 0 0,1-1 0 0 0,2 1-7 0 0,0-1 1 0 0,0 0 0 0 0,0 0 0 0 0,-1 0 0 0 0,1 0 0 0 0,0-1-1 0 0,-1 1 1 0 0,1-1 0 0 0,-1 0 0 0 0,1 0 0 0 0,-1 0 0 0 0,5-5-1 0 0,-5 4 114 0 0,1 1-1 0 0,0-1 0 0 0,-1 1 1 0 0,1-1-1 0 0,0 1 0 0 0,0 1 1 0 0,1-1-1 0 0,3-1 0 0 0,-6 3 79 0 0,-1 0-179 0 0,0 0-1 0 0,0 0 0 0 0,0 0 1 0 0,0 0-1 0 0,0 1 1 0 0,0-1-1 0 0,0 0 0 0 0,0 1 1 0 0,-1-1-1 0 0,1 0 0 0 0,0 1 1 0 0,0-1-1 0 0,1 2 1 0 0,-1-1-14 0 0,0 0 0 0 0,-1 0 0 0 0,1 0 0 0 0,0 1 0 0 0,-1-1 0 0 0,1 0 0 0 0,0 1 0 0 0,-1-1 0 0 0,0 0 0 0 0,1 1 0 0 0,-1-1 0 0 0,0 1 0 0 0,0-1 0 0 0,0 1 0 0 0,1-1 0 0 0,-2 0 0 0 0,1 3 0 0 0,-5 29 67 0 0,2-22-40 0 0,-1 6-2 0 0,-1-1-1 0 0,-1 1 0 0 0,-12 25 1 0 0,-2 3 2 0 0,-10 26 0 0 0,-14 41 50 0 0,36-83-169 0 0,8-27 56 0 0,0-1 0 0 0,0 1 0 0 0,-1 0 0 0 0,1 0 0 0 0,0 0 0 0 0,0-1 0 0 0,1 1 0 0 0,-1 0 1 0 0,0 0-1 0 0,1 0 0 0 0,-1-1 0 0 0,1 1 0 0 0,1 3 0 0 0,-2-5 44 0 0,0 0 0 0 0,1 1 0 0 0,-1-1 0 0 0,0 0 0 0 0,1 1 0 0 0,-1-1 0 0 0,1 0 0 0 0,-1 0 0 0 0,0 0 1 0 0,1 1-1 0 0,-1-1 0 0 0,1 0 0 0 0,-1 0 0 0 0,1 0 0 0 0,-1 0 0 0 0,1 0 0 0 0,-1 0 0 0 0,1 0 0 0 0,-1 0 0 0 0,1 0 0 0 0,-1 0 0 0 0,1 0 0 0 0,-1 0 0 0 0,1 0 0 0 0,-1 0 0 0 0,1 0 0 0 0,-1 0 0 0 0,0 0 0 0 0,1-1 0 0 0,-1 1 0 0 0,1 0 0 0 0,13-9 294 0 0,17-21-206 0 0,-2 0 0 0 0,42-58 0 0 0,4-21-6116 0 0,-67 96 4067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6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35 4608 0 0,'0'0'6897'0'0,"-4"-12"2196"0"0,3 13-8993 0 0,-1 0 0 0 0,1 0 0 0 0,0 1 0 0 0,0-1 0 0 0,-1 0 0 0 0,1 1 0 0 0,0-1 0 0 0,0 1 0 0 0,0 0 0 0 0,0-1 0 0 0,0 4 0 0 0,-9 22 243 0 0,7-15-125 0 0,-1 0 3 0 0,1 0 0 0 0,0 0 0 0 0,-1 13 0 0 0,3-22-141 0 0,1 0 0 0 0,0 0-1 0 0,0 0 1 0 0,0 0 0 0 0,0 0-1 0 0,0 0 1 0 0,1 0-1 0 0,-1 0 1 0 0,1 0 0 0 0,0 0-1 0 0,0 0 1 0 0,0 0-1 0 0,0 0 1 0 0,0 0 0 0 0,1 0-1 0 0,-1-1 1 0 0,4 5 0 0 0,-3-6-58 0 0,-1 0 1 0 0,1 0-1 0 0,-1 0 1 0 0,1-1-1 0 0,0 1 1 0 0,-1 0-1 0 0,1-1 1 0 0,0 1-1 0 0,-1-1 1 0 0,1 0-1 0 0,0 0 1 0 0,0 1-1 0 0,0-1 1 0 0,-1 0 0 0 0,1 0-1 0 0,0-1 1 0 0,0 1-1 0 0,-1 0 1 0 0,1-1-1 0 0,0 1 1 0 0,0-1-1 0 0,-1 1 1 0 0,1-1-1 0 0,2-1 1 0 0,3-1 32 0 0,0-1 1 0 0,-1 0 0 0 0,1 0-1 0 0,8-6 1 0 0,-3-1-51 0 0,-1-1 0 0 0,0-1-1 0 0,11-16 1 0 0,-7 11-7 0 0,8-16 68 0 0,-15 22 13 0 0,16-19 0 0 0,-13 17 97 0 0,-11 14-175 0 0,0 0-1 0 0,0 0 0 0 0,0-1 1 0 0,0 1-1 0 0,0 0 1 0 0,1 0-1 0 0,-1 0 1 0 0,0-1-1 0 0,0 1 0 0 0,0 0 1 0 0,1 0-1 0 0,-1 0 1 0 0,0 0-1 0 0,0 0 0 0 0,0 0 1 0 0,1 0-1 0 0,-1-1 1 0 0,0 1-1 0 0,0 0 0 0 0,1 0 1 0 0,-1 0-1 0 0,0 0 1 0 0,0 0-1 0 0,1 0 1 0 0,-1 0-1 0 0,0 0 0 0 0,0 0 1 0 0,1 0-1 0 0,-1 0 1 0 0,0 0-1 0 0,0 0 0 0 0,1 1 1 0 0,-1-1-1 0 0,0 0 1 0 0,0 0-1 0 0,0 0 1 0 0,1 0-1 0 0,-1 0 0 0 0,0 0 1 0 0,0 0-1 0 0,1 1 1 0 0,0 2-3 0 0,0 6 54 0 0,-1-1 0 0 0,0 1 1 0 0,0-1-1 0 0,-1 1 0 0 0,0-1 0 0 0,-4 15 0 0 0,-1 15 135 0 0,3-17-205 0 0,1-13 83 0 0,1-1-1 0 0,0 0 1 0 0,1 12 0 0 0,0-17-139 0 0,0-1 0 0 0,0 1-1 0 0,0 0 1 0 0,1 0 0 0 0,-1-1-1 0 0,1 1 1 0 0,-1 0 0 0 0,1-1-1 0 0,0 1 1 0 0,-1 0 0 0 0,1-1-1 0 0,0 1 1 0 0,0-1 0 0 0,0 1 0 0 0,0-1-1 0 0,0 0 1 0 0,1 1 0 0 0,-1-1-1 0 0,3 2 1 0 0,-3-2-689 0 0,1-1 0 0 0,-1 1 0 0 0,1 0 0 0 0,-1-1 0 0 0,1 1 0 0 0,0-1 1 0 0,-1 0-1 0 0,1 0 0 0 0,3 1 0 0 0,6-3-6834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6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79 286 5064 0 0,'-12'8'-320'0'0,"3"4"3320"0"0,-6 19 6817 0 0,3-5-5036 0 0,7-17-4499 0 0,1 0 0 0 0,0 0 1 0 0,-4 17-1 0 0,1-4-130 0 0,5-13-32 0 0,2-9-256 0 0,0 0-1 0 0,0 0 0 0 0,0 0 0 0 0,0 1 1 0 0,0-1-1 0 0,0 0 0 0 0,0 0 0 0 0,-1 1 1 0 0,1-1-1 0 0,0 0 0 0 0,0 0 0 0 0,0 1 1 0 0,1-1-1 0 0,-1 0 0 0 0,0 0 0 0 0,0 1 1 0 0,0-1-1 0 0,0 0 0 0 0,0 0 0 0 0,0 1 1 0 0,0-1-1 0 0,0 0 0 0 0,0 0 0 0 0,1 0 1 0 0,-1 1-1 0 0,0-1 0 0 0,0 0 0 0 0,0 0 1 0 0,0 0-1 0 0,1 0 0 0 0,-1 1 0 0 0</inkml:trace>
  <inkml:trace contextRef="#ctx0" brushRef="#br0" timeOffset="1">93 0 13216 0 0,'0'0'1432'0'0,"-3"5"-1432"0"0,0 6 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7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4 401 16096 0 0,'0'0'4273'0'0,"-1"-5"-2789"0"0,0-8-1183 0 0,0 1 0 0 0,0 0 1 0 0,1-1-1 0 0,1 1 0 0 0,0 0 1 0 0,6-24-1 0 0,-6 32-142 0 0,0 1 1 0 0,1-1-1 0 0,0 0 0 0 0,0 0 1 0 0,0 1-1 0 0,0-1 1 0 0,3-3-1 0 0,-1 1-263 0 0,-4 5 71 0 0,1 1 1 0 0,0-1-1 0 0,0 0 1 0 0,-1 1-1 0 0,1-1 1 0 0,0 1-1 0 0,0-1 1 0 0,0 1-1 0 0,0-1 1 0 0,0 1-1 0 0,0 0 1 0 0,0-1-1 0 0,0 1 1 0 0,0 0 0 0 0,0 0-1 0 0,0 0 1 0 0,0-1-1 0 0,0 1 1 0 0,0 0-1 0 0,0 0 1 0 0,0 1-1 0 0,0-1 1 0 0,0 0-1 0 0,0 0 1 0 0,0 0-1 0 0,1 1 1 0 0,2 0-65 0 0,-1 0-1 0 0,1 1 1 0 0,-1-1 0 0 0,0 1 0 0 0,0 0 0 0 0,4 2-1 0 0,20 16-109 0 0,50 35-811 0 0,-70-51 919 0 0,0-1 1 0 0,0 1-1 0 0,0-1 1 0 0,1-1-1 0 0,9 3 1 0 0,-15-4 116 0 0,0 0 0 0 0,0-1 0 0 0,0 1 0 0 0,0-1 0 0 0,0 0 0 0 0,0 0 0 0 0,0 0 0 0 0,0 0 0 0 0,0 0 0 0 0,0 0 0 0 0,0 0 0 0 0,0-1 0 0 0,0 1 0 0 0,0-1 1 0 0,0 1-1 0 0,0-1 0 0 0,0 0 0 0 0,0 0 0 0 0,0 0 0 0 0,0 0 0 0 0,0 0 0 0 0,-1 0 0 0 0,1 0 0 0 0,1-3 0 0 0,-1 3 51 0 0,-1-1 1 0 0,0 1-1 0 0,0-1 1 0 0,-1 1-1 0 0,1-1 1 0 0,0 1-1 0 0,0-1 0 0 0,-1 0 1 0 0,1 0-1 0 0,-1 1 1 0 0,1-1-1 0 0,-1 0 0 0 0,0 0 1 0 0,0 0-1 0 0,0-3 1 0 0,0 2-3 0 0,-1 0 0 0 0,0 0 0 0 0,0-1 0 0 0,0 1 0 0 0,-1 0 0 0 0,1 1 0 0 0,-4-7 0 0 0,5 9-7 0 0,-1 0 0 0 0,0 0 0 0 0,1 0 0 0 0,-1 0 0 0 0,0 0 0 0 0,1 0-1 0 0,-1 0 1 0 0,0 0 0 0 0,1 0 0 0 0,-1 0 0 0 0,0 0 0 0 0,1 0 0 0 0,-1 0 0 0 0,0 1 0 0 0,1-1 0 0 0,-1 0 0 0 0,0 0 0 0 0,1 1 0 0 0,-1-1 0 0 0,1 0 0 0 0,-1 1 0 0 0,0 0 0 0 0,-1 0 318 0 0,0 0-316 0 0,1-1 1 0 0,-1 1-1 0 0,1 0 0 0 0,-1 0 1 0 0,1 0-1 0 0,0 0 1 0 0,0 0-1 0 0,-1 1 0 0 0,1-1 1 0 0,0 0-1 0 0,0 0 1 0 0,0 1-1 0 0,0-1 0 0 0,1 1 1 0 0,-1-1-1 0 0,0 1 1 0 0,0-1-1 0 0,1 1 0 0 0,-1 0 1 0 0,1-1-1 0 0,0 1 0 0 0,-1-1 1 0 0,1 1-1 0 0,0 0 1 0 0,0-1-1 0 0,0 1 0 0 0,0 0 1 0 0,1 2-1 0 0,-1-3-65 0 0,0 0 1 0 0,1 0-1 0 0,-1 0 0 0 0,1-1 1 0 0,-1 1-1 0 0,1 0 0 0 0,-1-1 0 0 0,1 1 1 0 0,-1-1-1 0 0,1 1 0 0 0,0 0 0 0 0,-1-1 1 0 0,1 1-1 0 0,0-1 0 0 0,0 0 1 0 0,-1 1-1 0 0,1-1 0 0 0,0 1 0 0 0,0-1 1 0 0,-1 0-1 0 0,1 0 0 0 0,0 0 0 0 0,0 1 1 0 0,0-1-1 0 0,0 0 0 0 0,-1 0 0 0 0,1 0 1 0 0,0 0-1 0 0,1 0 0 0 0,0 0-23 0 0,4 0-62 0 0,0 0 1 0 0,0-1-1 0 0,0 1 0 0 0,0-1 0 0 0,0 0 0 0 0,0-1 0 0 0,0 0 1 0 0,0 1-1 0 0,8-6 0 0 0,6-2-1208 0 0,23-17-1 0 0,-23 13-609 0 0,-14 9 1329 0 0,-1 0-1 0 0,1 0 1 0 0,-1-1-1 0 0,0 1 1 0 0,-1-1-1 0 0,1-1 1 0 0,-1 1 0 0 0,0 0-1 0 0,0-1 1 0 0,3-8-1 0 0,-11 24-480 0 0,-2 13 2695 0 0,1 4 481 0 0,3-22-1719 0 0,1 0 0 0 0,0 0 0 0 0,0 0-1 0 0,1 0 1 0 0,0 0 0 0 0,0 0 0 0 0,0 0 0 0 0,0 0 0 0 0,2 5-1 0 0,-1-2 219 0 0,0-5-394 0 0,0 1-1 0 0,0-1 1 0 0,0 0-1 0 0,0 0 1 0 0,0 0-1 0 0,1 1 1 0 0,1 2-1 0 0,-2-5-135 0 0,0 0 0 0 0,0 1-1 0 0,0-1 1 0 0,1-1-1 0 0,-1 1 1 0 0,0 0 0 0 0,0 0-1 0 0,1 0 1 0 0,-1-1-1 0 0,0 1 1 0 0,1 0 0 0 0,-1-1-1 0 0,1 1 1 0 0,-1-1 0 0 0,1 0-1 0 0,-1 0 1 0 0,1 1-1 0 0,-1-1 1 0 0,1 0 0 0 0,2 0-1 0 0,0-1-14 0 0,0 0 0 0 0,0 1-1 0 0,0-1 1 0 0,0-1 0 0 0,0 1 0 0 0,0-1-1 0 0,0 1 1 0 0,-1-1 0 0 0,1 0-1 0 0,0 0 1 0 0,-1-1 0 0 0,0 1 0 0 0,1-1-1 0 0,-1 0 1 0 0,0 0 0 0 0,0 0 0 0 0,4-6-1 0 0,0-1 6 0 0,0 1-1 0 0,0-1 1 0 0,-2 0 0 0 0,1-1-1 0 0,5-14 1 0 0,4-23 375 0 0,-1 0 1 0 0,10-69-1 0 0,-23 111-244 0 0,0-1-1 0 0,1 1 0 0 0,0 0 1 0 0,0 0-1 0 0,1 1 1 0 0,3-7-1 0 0,-6 11-32 0 0,0 12-114 0 0,-1 0 1 0 0,-4 15-1 0 0,-1 14 20 0 0,4-10-274 0 0,-3 109-3114 0 0,7-113 1351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7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82 790 15120 0 0,'0'0'1365'0'0,"0"0"-1346"0"0,1-1 0 0 0,-1 1 0 0 0,0 0 0 0 0,0-1 0 0 0,1 1 0 0 0,-1 0 0 0 0,0-1 0 0 0,0 1 0 0 0,0 0 0 0 0,0-1 0 0 0,1 1 0 0 0,-1 0 0 0 0,0-1 0 0 0,0 1 0 0 0,0-1 0 0 0,0 1 0 0 0,0 0 0 0 0,0-1 0 0 0,0 0 0 0 0,-2-10 977 0 0,1 0-1 0 0,0-1 1 0 0,0 1 0 0 0,2-16-1 0 0,0-15 123 0 0,-4-18 60 0 0,-2 1 0 0 0,-17-80 0 0 0,19 127-952 0 0,-12-48 622 0 0,2 0-1 0 0,-7-93 0 0 0,20 148-804 0 0,-1 0-1 0 0,1 1 1 0 0,0-1-1 0 0,1 0 1 0 0,-1 1-1 0 0,1-1 1 0 0,0 0-1 0 0,0 1 1 0 0,0-1-1 0 0,1 0 1 0 0,-1 1-1 0 0,1 0 1 0 0,0-1-1 0 0,1 1 1 0 0,4-7-1 0 0,4-5 28 0 0,-10 14-67 0 0,-1 0 0 0 0,1 1-1 0 0,0-1 1 0 0,0 1 0 0 0,0 0 0 0 0,0-1 0 0 0,0 1 0 0 0,0 0 0 0 0,1 0 0 0 0,-1-1 0 0 0,0 1 0 0 0,1 0 0 0 0,-1 0 0 0 0,1 0-1 0 0,-1 1 1 0 0,1-1 0 0 0,-1 0 0 0 0,1 0 0 0 0,3 0 0 0 0,0 0-6 0 0,1-1-1 0 0,-1 2 1 0 0,1-1-1 0 0,0 1 0 0 0,-1-1 1 0 0,1 1-1 0 0,0 1 1 0 0,-1-1-1 0 0,1 1 1 0 0,0 0-1 0 0,-1 1 1 0 0,11 3-1 0 0,-9-2-9 0 0,0 1 0 0 0,-1 0-1 0 0,1 0 1 0 0,-1 0 0 0 0,0 1-1 0 0,0 0 1 0 0,0 0-1 0 0,7 10 1 0 0,1 3-47 0 0,-1 0-1 0 0,-1 1 1 0 0,-1 1 0 0 0,-1 0-1 0 0,12 30 1 0 0,-19-39-369 0 0,1 0-1 0 0,-2 0 1 0 0,1 0-1 0 0,-1 0 1 0 0,-1 1-1 0 0,0-1 1 0 0,-1 21-1 0 0,-2-17-938 0 0,1-1 0 0 0,-2 0-1 0 0,-4 16 1 0 0,-1-5-6306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5 181 14280 0 0,'0'0'654'0'0,"-5"-12"244"0"0,5 11-748 0 0,0 0 0 0 0,0-1 0 0 0,0 1 0 0 0,0 0 1 0 0,1 0-1 0 0,-1 0 0 0 0,0-1 0 0 0,0 1 0 0 0,1 0 0 0 0,-1 0 1 0 0,1 0-1 0 0,-1 0 0 0 0,1 0 0 0 0,0 0 0 0 0,-1 0 1 0 0,1 0-1 0 0,0 0 0 0 0,0 0 0 0 0,1-2 0 0 0,21-14 4833 0 0,-17 13-4132 0 0,8-6-513 0 0,0 2 0 0 0,0 0 0 0 0,1 0 1 0 0,0 2-1 0 0,23-8 0 0 0,-8 6-768 0 0,61-8 0 0 0,-53 11-1105 0 0,115-11-6875 0 0,-132 12 7206 0 0,-17 3 1284 0 0,-14 5 1160 0 0,6-2-834 0 0,-1 0 1 0 0,1 0 0 0 0,0 1-1 0 0,0-1 1 0 0,0 1-1 0 0,0 0 1 0 0,0 0 0 0 0,1 0-1 0 0,-1 0 1 0 0,1 1-1 0 0,-4 4 1 0 0,0 3 734 0 0,0 1 0 0 0,-10 20 0 0 0,12-21-367 0 0,0 0-1 0 0,-6 23 0 0 0,10-30-685 0 0,0-1-1 0 0,0 0 1 0 0,1 1-1 0 0,0-1 1 0 0,-1 1-1 0 0,1-1 1 0 0,0 1-1 0 0,1 0 0 0 0,-1-1 1 0 0,0 1-1 0 0,1-1 1 0 0,0 0-1 0 0,0 1 1 0 0,2 5-1 0 0,-2-9-92 0 0,-1 1 0 0 0,1 0 1 0 0,-1 0-1 0 0,1-1 0 0 0,0 1 0 0 0,-1 0 0 0 0,1-1 0 0 0,0 1 0 0 0,0-1 0 0 0,-1 1 0 0 0,1-1 1 0 0,0 1-1 0 0,0-1 0 0 0,0 0 0 0 0,-1 1 0 0 0,1-1 0 0 0,0 0 0 0 0,0 1 0 0 0,0-1 1 0 0,0 0-1 0 0,0 0 0 0 0,0 0 0 0 0,0 0 0 0 0,0 0 0 0 0,-1 0 0 0 0,1 0 0 0 0,0 0 1 0 0,0-1-1 0 0,0 1 0 0 0,0 0 0 0 0,0 0 0 0 0,0-1 0 0 0,0 1 0 0 0,-1 0 0 0 0,3-2 1 0 0,2-1-222 0 0,1 0 1 0 0,-1-1-1 0 0,10-7 1 0 0,-12 8 100 0 0,24-22 1193 0 0,9-19-6990 0 0,8-7-2961 0 0,-20 29 7856 0 0,5 5 4640 0 0,-27 16-3542 0 0,2-1 164 0 0,1 0 0 0 0,-1 0 0 0 0,1 1 0 0 0,6-2 0 0 0,-10 3-215 0 0,0 0-1 0 0,0-1 1 0 0,0 1-1 0 0,0 0 1 0 0,0 0-1 0 0,0 0 1 0 0,0 0 0 0 0,0 1-1 0 0,0-1 1 0 0,0 0-1 0 0,0 0 1 0 0,0 0-1 0 0,0 1 1 0 0,0-1-1 0 0,0 1 1 0 0,0-1-1 0 0,0 1 1 0 0,0-1 0 0 0,-1 1-1 0 0,1-1 1 0 0,0 1-1 0 0,0 0 1 0 0,-1-1-1 0 0,1 1 1 0 0,0 0-1 0 0,-1 0 1 0 0,2 1-1 0 0,2 5 504 0 0,0 1 0 0 0,0-1-1 0 0,0 1 1 0 0,-1 0-1 0 0,0 0 1 0 0,-1 1-1 0 0,1-1 1 0 0,-2 0-1 0 0,2 18 1 0 0,-1 7 784 0 0,0-9-108 0 0,-1 0-1 0 0,-3 40 0 0 0,0-51-341 0 0,2-13-837 0 0,0 0 1 0 0,1 0 0 0 0,-1 0 0 0 0,0 0-1 0 0,0 0 1 0 0,0 0 0 0 0,0 0 0 0 0,0-1-1 0 0,0 1 1 0 0,0 0 0 0 0,0 0 0 0 0,0 0-1 0 0,0 0 1 0 0,0 0 0 0 0,0 0 0 0 0,0 0-1 0 0,0 0 1 0 0,0 0 0 0 0,0 0 0 0 0,0 0-1 0 0,0 0 1 0 0,0 0 0 0 0,0 0 0 0 0,0 0-1 0 0,0 0 1 0 0,0 0 0 0 0,0 0 0 0 0,0 0-1 0 0,0 0 1 0 0,0 0 0 0 0,0 0 0 0 0,0 0-1 0 0,1 0 1 0 0,-1 0 0 0 0,0 0 0 0 0,0 0 0 0 0,0 0-1 0 0,0 0 1 0 0,0 0 0 0 0,0 0 0 0 0,0 0-1 0 0,0 0 1 0 0,0 0 0 0 0,0 0 0 0 0,0 0-1 0 0,0 0 1 0 0,5-20 451 0 0,10-58-200 0 0,-9 55-208 0 0,-2 4-36 0 0,2 1 0 0 0,-1 0-1 0 0,16-31 1 0 0,-18 43-65 0 0,1 0 0 0 0,-1 0 0 0 0,1 0 0 0 0,0 0-1 0 0,0 1 1 0 0,1 0 0 0 0,-1 0 0 0 0,1 0 0 0 0,0 0-1 0 0,1 1 1 0 0,-1 0 0 0 0,1 0 0 0 0,11-6 0 0 0,-13 9-157 0 0,-1 0 1 0 0,0 0-1 0 0,1 0 1 0 0,-1 1-1 0 0,6-1 1 0 0,-7 1 13 0 0,-1 0 0 0 0,0 0 1 0 0,1 0-1 0 0,-1 0 0 0 0,0 0 0 0 0,0 0 1 0 0,1 0-1 0 0,-1 1 0 0 0,0-1 1 0 0,0 1-1 0 0,1-1 0 0 0,-1 1 0 0 0,0-1 1 0 0,0 1-1 0 0,0-1 0 0 0,0 1 0 0 0,0 0 1 0 0,1 1-1 0 0,2 5-1243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8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19351 0 0,'-3'6'940'0'0,"1"0"-736"0"0,0 1 0 0 0,0-1 0 0 0,1 1 0 0 0,0-1 0 0 0,0 8 0 0 0,1-7-199 0 0,-1-1-1 0 0,0 0 1 0 0,0 0 0 0 0,0 0 0 0 0,-4 10-1 0 0,-20 30 823 0 0,15-29-329 0 0,-10 24 0 0 0,-44 132-158 0 0,58-155-455 0 0,0 5-1581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2:2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2304 0 0,'10'0'7312'0'0,"3"11"-3760"0"0,18 8-1200 0 0,-26-15-2044 0 0,1-1-1 0 0,0 1 1 0 0,-1-1 0 0 0,1 0-1 0 0,0 0 1 0 0,0-1-1 0 0,11 4 1 0 0,25 0 102 0 0,0-1 0 0 0,0-3 1 0 0,71-3-1 0 0,135-1 2140 0 0,-12 0-956 0 0,-104 1-921 0 0,27-1 415 0 0,-43-3 440 0 0,81 2-1197 0 0,-34 4 339 0 0,-101-3 618 0 0,30-1-1377 0 0,-32 1 344 0 0,-39 2-169 0 0,33-3 0 0 0,-38 1-33 0 0,33 1 0 0 0,-29 1-186 0 0,-16 0-285 0 0,0 1 0 0 0,0 0 0 0 0,0-1 0 0 0,0 1 0 0 0,4 2-1 0 0,9 4-4864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9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12096 0 0,'0'0'536'0'0,"-9"0"104"0"0,-2 0-512 0 0,-4 5-128 0 0,5-3 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29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1 704 15664 0 0,'0'0'1571'0'0,"3"-12"-1423"0"0,2-7 1162 0 0,0 1 0 0 0,1 0 0 0 0,14-28 0 0 0,9-38-348 0 0,-26 75-747 0 0,12-20 1382 0 0,-11 25-1483 0 0,-4 4-117 0 0,1 0 1 0 0,0 0-1 0 0,0 0 0 0 0,0 0 0 0 0,0 0 0 0 0,-1 1 0 0 0,1-1 0 0 0,0 0 1 0 0,0 1-1 0 0,-1-1 0 0 0,1 1 0 0 0,0-1 0 0 0,0 0 0 0 0,-1 1 1 0 0,2 1-1 0 0,-1-1 6 0 0,2 1 0 0 0,-1 0 1 0 0,0 0 0 0 0,0 1 0 0 0,0-1 0 0 0,0 1-1 0 0,0 0 1 0 0,-1-1 0 0 0,1 1 0 0 0,-1 0 0 0 0,0 0 0 0 0,0 0-1 0 0,0 0 1 0 0,1 5 0 0 0,9 19 9 0 0,-10-25-11 0 0,6 12 292 0 0,1 0 0 0 0,1-1 0 0 0,0 0 0 0 0,21 23 0 0 0,-29-35-229 0 0,1 1 0 0 0,-1-1 0 0 0,0 0 0 0 0,1 0 0 0 0,0 0-1 0 0,-1 0 1 0 0,1 0 0 0 0,0 0 0 0 0,-1-1 0 0 0,1 1 0 0 0,0 0 0 0 0,0-1-1 0 0,0 0 1 0 0,0 1 0 0 0,-1-1 0 0 0,4 0 0 0 0,-3 0-25 0 0,-1 0-1 0 0,1-1 1 0 0,-1 1-1 0 0,1-1 1 0 0,0 1 0 0 0,-1-1-1 0 0,0 0 1 0 0,1 1-1 0 0,-1-1 1 0 0,1 0 0 0 0,-1 0-1 0 0,0 0 1 0 0,1 0-1 0 0,-1 0 1 0 0,1-2 0 0 0,4-5 46 0 0,-1 1 0 0 0,0-1 0 0 0,-1 0 1 0 0,1-1-1 0 0,3-12 0 0 0,0 3 52 0 0,22-38-194 0 0,-9 19-4133 0 0,-16 30-2127 0 0</inkml:trace>
  <inkml:trace contextRef="#ctx0" brushRef="#br0" timeOffset="1">742 1 21279 0 0,'-1'5'1928'0'0,"-1"9"-1737"0"0,1 0-1 0 0,0 0 1 0 0,0 1-1 0 0,3 15 0 0 0,-1 6 282 0 0,-9 154 1530 0 0,0-9-1469 0 0,13-61-2930 0 0,-5-104-3714 0 0,-3-6-1923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0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5 113 4144 0 0,'0'0'319'0'0,"-4"-8"230"0"0,3 1 3343 0 0,2 6-2768 0 0,8-11 8990 0 0,-6 10-8990 0 0,18-12 3255 0 0,-13 8-4459 0 0,4-2 106 0 0,0 1-1 0 0,0 0 1 0 0,1 1 0 0 0,23-8 0 0 0,-17 8-1410 0 0,23-4 0 0 0,-22 6 265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6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65 6824 0 0,'15'-12'1386'0'0,"0"1"0"0"0,0 1 0 0 0,33-16 0 0 0,-34 21 3145 0 0,-6 17-2429 0 0,-8-4-1830 0 0,0-1-1 0 0,0 0 1 0 0,-1 0 0 0 0,0 0 0 0 0,-1 0 0 0 0,0 0-1 0 0,0 0 1 0 0,0 0 0 0 0,-5 10 0 0 0,4-10-124 0 0,-31 71 906 0 0,-61 99 1 0 0,66-126-809 0 0,-29 51 151 0 0,-105 207 386 0 0,152-282-811 0 0,9-19-326 0 0,-1 0 0 0 0,-1 0 0 0 0,-7 13 0 0 0,8-18-907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6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15 3224 0 0,'0'0'9614'0'0,"-4"-8"-5350"0"0,3 8-4081 0 0,0-1-1 0 0,0 0 1 0 0,0 0-1 0 0,0 1 1 0 0,0-1-1 0 0,0 1 1 0 0,-1-1-1 0 0,1 1 1 0 0,0 0-1 0 0,0-1 1 0 0,0 1-1 0 0,0 0 1 0 0,-1 0-1 0 0,1 0 1 0 0,0 0-1 0 0,0 0 1 0 0,-1 0-1 0 0,1 0 1 0 0,-2 0-1 0 0,-1 1 2 0 0,1 0-1 0 0,-1 0 1 0 0,1 1-1 0 0,-1-1 1 0 0,1 1-1 0 0,-5 3 1 0 0,-3 3-86 0 0,0 0 1 0 0,-17 18 0 0 0,19-16-97 0 0,0 0 1 0 0,0 1 0 0 0,-11 20-1 0 0,19-30-1 0 0,1 0-1 0 0,-1-1 0 0 0,1 1 1 0 0,-1 0-1 0 0,1 0 0 0 0,0 0 0 0 0,-1 0 1 0 0,1 0-1 0 0,0 0 0 0 0,0 0 1 0 0,0 0-1 0 0,0 0 0 0 0,0-1 1 0 0,0 1-1 0 0,0 0 0 0 0,0 0 1 0 0,0 0-1 0 0,0 0 0 0 0,0 0 0 0 0,0 0 1 0 0,1 0-1 0 0,-1 1 0 0 0,1-1-1 0 0,0 0 1 0 0,0 1-1 0 0,0-1 0 0 0,0 0 0 0 0,0 0 0 0 0,0 0 0 0 0,0-1 0 0 0,1 1 0 0 0,-1 0 1 0 0,0 0-1 0 0,0 0 0 0 0,1-1 0 0 0,1 1 0 0 0,6 2 11 0 0,0 0 0 0 0,1-1-1 0 0,17 1 1 0 0,-14-1 52 0 0,3 0 62 0 0,22 5 50 0 0,-35-7-165 0 0,-1 1 0 0 0,0 0 0 0 0,1 0 0 0 0,-1 0 0 0 0,0 0 1 0 0,0 0-1 0 0,0 1 0 0 0,0-1 0 0 0,0 0 0 0 0,0 1 0 0 0,0 0 0 0 0,2 2 0 0 0,-3-2 4 0 0,0 0 0 0 0,0 0-1 0 0,0 0 1 0 0,0 0 0 0 0,-1 0 0 0 0,1 0-1 0 0,-1 0 1 0 0,0 0 0 0 0,1 0-1 0 0,-1 0 1 0 0,0 0 0 0 0,0 0 0 0 0,0 0-1 0 0,0 1 1 0 0,-1-1 0 0 0,1 0-1 0 0,-2 3 1 0 0,-1 6 81 0 0,-9 21-1 0 0,10-27-61 0 0,-3 7 62 0 0,-1 0-1 0 0,-1-1 1 0 0,0 0 0 0 0,-1 0-1 0 0,0 0 1 0 0,-17 17-1 0 0,-64 49-1511 0 0,87-76 1316 0 0,0 1-281 0 0,0-1 1 0 0,0 1-1 0 0,0-1 1 0 0,0 1-1 0 0,0-1 1 0 0,0 0-1 0 0,0 0 1 0 0,-1 0-1 0 0,1-1 1 0 0,-3 2-1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3224 0 0,'0'1'9678'0'0,"-7"104"-2765"0"0,0 7-4873 0 0,12 11-1451 0 0,-3-107-601 0 0,1-1 0 0 0,0 0-1 0 0,1-1 1 0 0,0 1 0 0 0,1 0-1 0 0,8 14 1 0 0,-11-25-148 0 0,1 0 1 0 0,-1-1-1 0 0,0 1 0 0 0,1-1 0 0 0,0 0 1 0 0,0 1-1 0 0,0-1 0 0 0,0-1 0 0 0,7 6 1 0 0,2-1-1339 0 0</inkml:trace>
  <inkml:trace contextRef="#ctx0" brushRef="#br0" timeOffset="1">27 362 16128 0 0,'-3'-5'1459'0'0,"0"-1"-1203"0"0,1 2-144 0 0,2 3-48 0 0,0 1-1 0 0,0-1 0 0 0,0 0 1 0 0,1 1-1 0 0,-1-1 1 0 0,0 0-1 0 0,0 1 0 0 0,1-1 1 0 0,-1 1-1 0 0,1-1 0 0 0,-1 0 1 0 0,0 1-1 0 0,1-1 0 0 0,-1 1 1 0 0,1-1-1 0 0,-1 1 0 0 0,1 0 1 0 0,0-1-1 0 0,-1 1 0 0 0,1-1 1 0 0,0 1-1 0 0,1-1 109 0 0,8-8-43 0 0,1 1 0 0 0,0 1 0 0 0,1 0 0 0 0,-1 0 1 0 0,2 1-1 0 0,-1 1 0 0 0,0 0 0 0 0,25-6 0 0 0,-6 3-1522 0 0,-17 6 534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12176 0 0,'-2'0'102'0'0,"-1"1"0"0"0,0 0 1 0 0,1 0-1 0 0,0 0 0 0 0,-1 0 0 0 0,1 0 1 0 0,-1 1-1 0 0,1-1 0 0 0,0 1 1 0 0,0-1-1 0 0,0 1 0 0 0,0 0 1 0 0,-2 3-1 0 0,2-4-70 0 0,2 0 32 0 0,-3 14 248 0 0,11 84 1336 0 0,-8-46-745 0 0,0-34-468 0 0,1-13 2877 0 0,-1-13-3064 0 0,1 1-1 0 0,0 0 1 0 0,0-1-1 0 0,1 1 1 0 0,0 0 0 0 0,0 0-1 0 0,0 0 1 0 0,7-11-1 0 0,31-46-496 0 0,-22 38 315 0 0,5-7-1259 0 0,-4 14-4880 0 0,-10 10-428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8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2760 0 0,'-3'2'248'0'0,"-2"3"-248"0"0,-1 3 0 0 0,3 2 0 0 0,-3-1 2672 0 0,-2 2 488 0 0,3-4 96 0 0,-2 0 16 0 0,2 2-2536 0 0,2-5-504 0 0,-2-1 207 0 0,5-8-4902 0 0,2-6-913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8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 9216 0 0,'1'0'706'0'0,"0"0"-512"0"0,1 0-1 0 0,-1 0 1 0 0,1 0-1 0 0,-1 0 0 0 0,1 0 1 0 0,-1 0-1 0 0,1 0 1 0 0,-1 0-1 0 0,1-1 0 0 0,-1 1 1 0 0,1-1-1 0 0,-1 1 0 0 0,1-1 1 0 0,-1 1-1 0 0,0-1 1 0 0,1 0-1 0 0,-1 0 0 0 0,0 0 1 0 0,0 0-1 0 0,1 0 1 0 0,-1 0-1 0 0,0 0 0 0 0,0 0 1 0 0,0 0-1 0 0,0 0 1 0 0,-1-1-1 0 0,1 1 0 0 0,0 0 1 0 0,0-1-1 0 0,-1 1 1 0 0,1 0-1 0 0,-1-1 0 0 0,1-1 1 0 0,6-13 995 0 0,1 3-490 0 0,4-8-84 0 0,1-1 0 0 0,16-19 0 0 0,-23 29-545 0 0,-1 9-48 0 0,-4 3 113 0 0,-1 1-108 0 0,0 1 1 0 0,0 0-1 0 0,0 0 1 0 0,0-1-1 0 0,0 1 0 0 0,0 0 1 0 0,-1 0-1 0 0,1-1 1 0 0,-1 4-1 0 0,-1 2 50 0 0,1 2 47 0 0,1 0 0 0 0,-1 0 0 0 0,2 0 0 0 0,-1 0 0 0 0,1 0 1 0 0,1-1-1 0 0,0 1 0 0 0,2 9 0 0 0,-3-18-47 0 0,0 1 0 0 0,-1 0-1 0 0,1 0 1 0 0,0 0 0 0 0,0-1 0 0 0,0 1 0 0 0,0 0-1 0 0,0-1 1 0 0,0 1 0 0 0,0-1 0 0 0,0 1-1 0 0,0-1 1 0 0,0 1 0 0 0,0-1 0 0 0,0 0 0 0 0,0 1-1 0 0,0-1 1 0 0,0 0 0 0 0,0 0 0 0 0,1 0 0 0 0,-1 0-1 0 0,0 0 1 0 0,0 0 0 0 0,0 0 0 0 0,0 0 0 0 0,2-1-1 0 0,1-1 35 0 0,-1 1-1 0 0,1-1 1 0 0,0 0-1 0 0,-1 0 1 0 0,0 0-1 0 0,1-1 1 0 0,-1 1-1 0 0,0-1 1 0 0,0 0-1 0 0,3-3 1 0 0,25-35 340 0 0,-15 18-319 0 0,-9 14-321 0 0,28-33 681 0 0,-32 38-938 0 0,0 1-1 0 0,1 0 1 0 0,0 0 0 0 0,-1 0 0 0 0,1 0 0 0 0,0 1 0 0 0,1 0 0 0 0,8-4 0 0 0,-6 5-1467 0 0,-3 1-21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8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161 435 2760 0 0,'0'0'125'0'0,"-3"-9"22"0"0,2 9 255 0 0,0-1 0 0 0,1 1 0 0 0,-1 0 0 0 0,0-1 0 0 0,0 1 0 0 0,1-1 0 0 0,-1 1 0 0 0,0 0 0 0 0,0 0 0 0 0,0-1 0 0 0,0 1 0 0 0,0 0 0 0 0,0 0 0 0 0,1 0 0 0 0,-1 0 0 0 0,-1 0 0 0 0,-16 5 3000 0 0,-15 16-979 0 0,32-20-2242 0 0,-4 3 97 0 0,0 0 0 0 0,0 0 1 0 0,0 0-1 0 0,1 1 1 0 0,0 0-1 0 0,0-1 1 0 0,0 2-1 0 0,1-1 1 0 0,-1 0-1 0 0,1 1 1 0 0,0-1-1 0 0,-4 13 0 0 0,6-13-125 0 0,-1-3-67 0 0,1 1 0 0 0,0-1 0 0 0,0 1 0 0 0,1-1 0 0 0,-1 1 0 0 0,0-1 0 0 0,1 1 0 0 0,0 0 0 0 0,0-1 0 0 0,-1 1 0 0 0,1 0 0 0 0,1-1 0 0 0,-1 1 0 0 0,1 5 0 0 0,0-8-60 0 0,-1 1 1 0 0,1 0-1 0 0,-1 0 0 0 0,1 0 1 0 0,-1 0-1 0 0,1-1 0 0 0,-1 1 0 0 0,1 0 1 0 0,0-1-1 0 0,0 1 0 0 0,-1 0 1 0 0,1-1-1 0 0,0 1 0 0 0,0-1 0 0 0,-1 1 1 0 0,1-1-1 0 0,0 1 0 0 0,0-1 1 0 0,0 0-1 0 0,0 1 0 0 0,0-1 1 0 0,0 0-1 0 0,0 0 0 0 0,0 0 0 0 0,0 0 1 0 0,0 0-1 0 0,0 0 0 0 0,0 0 1 0 0,0 0-1 0 0,0 0 0 0 0,0 0 1 0 0,-1 0-1 0 0,3-1 0 0 0,2 0 66 0 0,0 0 0 0 0,0-1 0 0 0,0 0-1 0 0,7-3 1 0 0,-4 0 11 0 0,0-1-1 0 0,0 0 1 0 0,0 0-1 0 0,-1 0 1 0 0,12-14-1 0 0,-14 14-77 0 0,0 1 0 0 0,0-1 0 0 0,1 1-1 0 0,-1 0 1 0 0,1 1 0 0 0,0-1 0 0 0,1 1 0 0 0,-1 0 0 0 0,1 1-1 0 0,11-5 1 0 0,-17 7-13 0 0,0 1 0 0 0,1 0 1 0 0,-1-1-1 0 0,0 1 0 0 0,0 0 0 0 0,0 0 0 0 0,1 0 0 0 0,-1 0 0 0 0,0 0 0 0 0,0 0 0 0 0,1 0 0 0 0,-1 0 0 0 0,0 0 0 0 0,0 1 0 0 0,0-1 1 0 0,1 1-1 0 0,-1-1 0 0 0,0 1 0 0 0,0-1 0 0 0,0 1 0 0 0,0-1 0 0 0,0 1 0 0 0,0 0 0 0 0,0 0 0 0 0,0-1 0 0 0,0 1 0 0 0,0 0 1 0 0,0 0-1 0 0,-1 0 0 0 0,1 0 0 0 0,0 0 0 0 0,-1 0 0 0 0,1 0 0 0 0,0 0 0 0 0,-1 1 0 0 0,1-1 0 0 0,-1 0 0 0 0,0 0 0 0 0,1 0 0 0 0,-1 0 1 0 0,0 1-1 0 0,0 1 0 0 0,1 4 68 0 0,-1 0 0 0 0,1 0 1 0 0,-2 0-1 0 0,1 0 0 0 0,-1 0 0 0 0,-1 7 1 0 0,-1-4 41 0 0,0 1 0 0 0,-1-1 0 0 0,0 0 0 0 0,-1 0 0 0 0,-10 17 0 0 0,-36 44 253 0 0,45-63-333 0 0,-9 10 118 0 0,-32 32 0 0 0,37-41-517 0 0,0-1 1 0 0,0 0-1 0 0,0-1 0 0 0,-1 0 1 0 0,-13 6-1 0 0,13-10-1656 0 0,0-1-3391 0 0,2-2-1573 0 0</inkml:trace>
  <inkml:trace contextRef="#ctx0" brushRef="#br0" timeOffset="1">821 1 15200 0 0,'0'0'1770'0'0,"-1"1"-734"0"0,-1 11 324 0 0,0 0 0 0 0,-1 19 0 0 0,-2 9-988 0 0,-4 6-182 0 0,-2-1 0 0 0,-3-1 0 0 0,-21 49 1 0 0,-69 122 635 0 0,30-50-439 0 0,58-126-353 0 0,-8 26-1285 0 0,17-37-5750 0 0,4-18 11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09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82 9704 0 0,'0'0'216'0'0,"-12"-8"528"0"0,8 6-431 0 0,0-1 0 0 0,0 1 0 0 0,0-1 0 0 0,0 0-1 0 0,0 0 1 0 0,1-1 0 0 0,-1 1 0 0 0,1-1 0 0 0,0 0 0 0 0,-5-8 1870 0 0,8 12-1916 0 0,0-1 0 0 0,0 1 0 0 0,0 0 0 0 0,0-1 0 0 0,0 1 0 0 0,0 0 0 0 0,0-1 1 0 0,0 1-1 0 0,0 0 0 0 0,0-1 0 0 0,0 1 0 0 0,0-1 534 0 0,0 0-534 0 0,7-2 2528 0 0,15 1-1889 0 0,-12 2 79 0 0,37-2 495 0 0,14-2-608 0 0,0-2-672 0 0,74 0 0 0 0,-107 5-84 0 0,-17 0-96 0 0,0 1 0 0 0,13 1 0 0 0,9 0-2045 0 0,-32-1 1268 0 0,-1 12-4059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39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6 192 5064 0 0,'-6'-5'9200'0'0,"11"1"-8916"0"0,0-1 0 0 0,0 1 0 0 0,0 0 0 0 0,0 0 0 0 0,0 0 0 0 0,1 1 0 0 0,6-3 0 0 0,47-18 809 0 0,-32 14-860 0 0,-11 3-127 0 0,-1 0-1 0 0,-1-1 1 0 0,17-11-1 0 0,-25 15-66 0 0,-1 0 0 0 0,1 0 0 0 0,-1 0-1 0 0,0-1 1 0 0,-1 0 0 0 0,1 0 0 0 0,-1 0 0 0 0,0-1 0 0 0,0 1 0 0 0,4-10-1 0 0,-8 15-24 0 0,0 0 0 0 0,1-1-1 0 0,-1 1 1 0 0,0-1 0 0 0,0 1-1 0 0,0 0 1 0 0,0-1-1 0 0,0 1 1 0 0,1-1 0 0 0,-1 1-1 0 0,0-1 1 0 0,0 1 0 0 0,0 0-1 0 0,0-1 1 0 0,0 1-1 0 0,-1-1 1 0 0,1 1 0 0 0,0-1-1 0 0,0 1 1 0 0,0 0 0 0 0,0-1-1 0 0,0 1 1 0 0,0-1 0 0 0,-1 1-1 0 0,1 0 1 0 0,0-1-1 0 0,0 1 1 0 0,-1 0 0 0 0,1-1-1 0 0,-1 0 8 0 0,0 1-1 0 0,0-1 0 0 0,0 1 1 0 0,0 0-1 0 0,0-1 1 0 0,0 1-1 0 0,0 0 0 0 0,0 0 1 0 0,0-1-1 0 0,0 1 1 0 0,0 0-1 0 0,-1 0 0 0 0,-27 4 452 0 0,20-2-317 0 0,0 2 1 0 0,1-1 0 0 0,-1 1 0 0 0,1 0 0 0 0,0 1-1 0 0,0 0 1 0 0,1 0 0 0 0,-1 1 0 0 0,1 0-1 0 0,-11 12 1 0 0,11-10-24 0 0,-1 1 0 0 0,2-1 0 0 0,-1 2 0 0 0,1-1-1 0 0,1 1 1 0 0,0 0 0 0 0,0 0 0 0 0,-5 17 0 0 0,8-18-91 0 0,0 0 0 0 0,0 1 0 0 0,1-1 0 0 0,0 1 0 0 0,0-1 0 0 0,1 1 0 0 0,1 0 0 0 0,0-1 0 0 0,2 10 0 0 0,-3-16-55 0 0,1-1 1 0 0,0 1-1 0 0,0-1 0 0 0,0 1 0 0 0,0-1 0 0 0,0 1 0 0 0,0-1 0 0 0,1 0 1 0 0,-1 0-1 0 0,1 0 0 0 0,0 0 0 0 0,-1 0 0 0 0,1 0 0 0 0,0 0 0 0 0,0 0 1 0 0,0-1-1 0 0,0 1 0 0 0,1-1 0 0 0,-1 1 0 0 0,0-1 0 0 0,1 0 0 0 0,-1 0 1 0 0,1 0-1 0 0,-1 0 0 0 0,1-1 0 0 0,-1 1 0 0 0,1-1 0 0 0,4 1 0 0 0,0 0-375 0 0,1-1 1 0 0,-1 0-1 0 0,1 0 0 0 0,-1-1 0 0 0,0 1 0 0 0,1-2 0 0 0,-1 1 0 0 0,14-5 0 0 0,-2-3-1325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40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6 17647 0 0,'-7'-4'811'0'0,"5"3"-19"0"0,2 2-507 0 0,-36 108 2476 0 0,20-59-2167 0 0,10-26-304 0 0,1 1-1 0 0,2-1 1 0 0,0 1-1 0 0,3 49 1 0 0,0-62-262 0 0,0 12 34 0 0,1-1 1 0 0,7 39 0 0 0,-6-49-363 0 0,2 0 1 0 0,0-1-1 0 0,0 0 1 0 0,1 0 0 0 0,0 0-1 0 0,11 16 1 0 0,-9-17-2046 0 0,-2-1-5056 0 0</inkml:trace>
  <inkml:trace contextRef="#ctx0" brushRef="#br0" timeOffset="1">1 397 19151 0 0,'0'0'2116'0'0,"3"-5"-1181"0"0,2-2-823 0 0,1 1 0 0 0,-1 0 0 0 0,1 0 0 0 0,0 0 0 0 0,0 1 0 0 0,1 0 0 0 0,0 0 1 0 0,0 1-1 0 0,0-1 0 0 0,0 2 0 0 0,0-1 0 0 0,1 1 0 0 0,0 0 0 0 0,0 0 0 0 0,0 1 0 0 0,0 0 0 0 0,0 1 0 0 0,16-1 0 0 0,7 0-174 0 0,29-1-1227 0 0,-20 6-2352 0 0,-18-1-3522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0:4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15288 0 0,'-9'3'338'0'0,"1"-1"1"0"0,-1 2 0 0 0,1-1 0 0 0,0 1-1 0 0,0 0 1 0 0,1 0 0 0 0,-1 1 0 0 0,1 0 0 0 0,0 1-1 0 0,-11 11 1 0 0,1 1 973 0 0,1 1-1 0 0,-23 33 1 0 0,37-49-1223 0 0,1-1 0 0 0,-1 1 0 0 0,1 0 0 0 0,-1 0 0 0 0,1 0 0 0 0,0 0 0 0 0,0 1 0 0 0,0-1 0 0 0,1 0 1 0 0,-1 0-1 0 0,1 0 0 0 0,-1 4 0 0 0,1-6-74 0 0,1 1 0 0 0,-1-1-1 0 0,0 1 1 0 0,0-1 0 0 0,1 0 0 0 0,-1 1 0 0 0,0-1 0 0 0,1 0 0 0 0,0 0 0 0 0,-1 1 0 0 0,1-1 0 0 0,0 0-1 0 0,-1 0 1 0 0,1 0 0 0 0,0 0 0 0 0,0 0 0 0 0,0 0 0 0 0,0 0 0 0 0,0 0 0 0 0,0 0 0 0 0,0 0 0 0 0,0 0-1 0 0,0-1 1 0 0,1 1 0 0 0,-1 0 0 0 0,0-1 0 0 0,0 1 0 0 0,1-1 0 0 0,-1 0 0 0 0,3 1 0 0 0,2 0-3 0 0,0 0 1 0 0,1 0-1 0 0,-1-1 1 0 0,1 0 0 0 0,-1-1-1 0 0,0 1 1 0 0,10-3-1 0 0,44-14-4565 0 0,-45 13 791 0 0,5-3-3288 0 0</inkml:trace>
  <inkml:trace contextRef="#ctx0" brushRef="#br0" timeOffset="1">425 274 19895 0 0,'-14'-3'880'0'0,"8"1"184"0"0,0-1-848 0 0,-2 1-216 0 0,3 2 0 0 0,-2-2 0 0 0,2-2 448 0 0,0 4 40 0 0,-1-2 16 0 0,1-1 248 0 0,-2 1-680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1:2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 11232 0 0,'0'0'1834'0'0,"0"-12"1436"0"0,2 8-2915 0 0,1 1 1 0 0,-1 0-1 0 0,1 0 1 0 0,0 0 0 0 0,0 1-1 0 0,0-1 1 0 0,0 1-1 0 0,0-1 1 0 0,1 1 0 0 0,-1 0-1 0 0,1 0 1 0 0,-1 1 0 0 0,1-1-1 0 0,0 1 1 0 0,0 0-1 0 0,-1 0 1 0 0,6-1 0 0 0,10-2 629 0 0,1 2 1 0 0,24-1 0 0 0,-21 2-913 0 0,65 1 699 0 0,-41 1-384 0 0,91 7 308 0 0,-120-6-478 0 0,-16-1-163 0 0,0-1 0 0 0,1 0-1 0 0,-1 1 1 0 0,0-1 0 0 0,1 0 0 0 0,-1 0 0 0 0,1 0-1 0 0,-1 0 1 0 0,0-1 0 0 0,1 1 0 0 0,-1-1 0 0 0,0 1 0 0 0,1-1-1 0 0,2-1 1 0 0,-4 1 73 0 0,-16-11 717 0 0,12 10-811 0 0,0 2-1 0 0,-1-1 0 0 0,1 0 0 0 0,0 0 1 0 0,0 1-1 0 0,0 0 0 0 0,-1 0 0 0 0,1 0 1 0 0,0 0-1 0 0,0 0 0 0 0,0 1 0 0 0,-1-1 1 0 0,-3 2-1 0 0,2 0-42 0 0,-1 0-1 0 0,1 1 1 0 0,-1-1 0 0 0,1 1-1 0 0,0 0 1 0 0,-8 7 0 0 0,2 0 44 0 0,0 0 0 0 0,0 1 0 0 0,1 1 0 0 0,-16 22 0 0 0,20-25-50 0 0,-4 5 30 0 0,1 0 1 0 0,-10 23-1 0 0,17-34-11 0 0,0 0 0 0 0,1 1 1 0 0,0-1-1 0 0,0 1 0 0 0,0-1 0 0 0,0 1 1 0 0,1-1-1 0 0,-1 1 0 0 0,1 0 0 0 0,0-1 0 0 0,0 1 1 0 0,0 0-1 0 0,1-1 0 0 0,-1 1 0 0 0,1 0 1 0 0,0-1-1 0 0,2 6 0 0 0,-3-7 1 0 0,2 1 1 0 0,-1-1-1 0 0,0 1 1 0 0,0-1-1 0 0,1 0 0 0 0,-1 1 1 0 0,1-1-1 0 0,0 0 1 0 0,-1 0-1 0 0,1 0 0 0 0,0 0 1 0 0,0 0-1 0 0,1-1 1 0 0,-1 1-1 0 0,0-1 0 0 0,0 1 1 0 0,1-1-1 0 0,-1 0 1 0 0,1 0-1 0 0,-1 0 0 0 0,1 0 1 0 0,4 1-1 0 0,10 1 121 0 0,1-2 1 0 0,22 1-1 0 0,-25-1 694 0 0,-15-1-963 0 0,-4 4 62 0 0,-39 30 510 0 0,24-16-373 0 0,13-14-45 0 0,0 2 0 0 0,1-1 0 0 0,-1 1 0 0 0,1 0 0 0 0,0 0 0 0 0,1 0 0 0 0,-8 14 0 0 0,11-19-11 0 0,1-1 0 0 0,0 0 0 0 0,0 1 0 0 0,0-1 0 0 0,0 1 0 0 0,0-1 0 0 0,0 0 0 0 0,-1 1 0 0 0,1-1 0 0 0,0 1 0 0 0,0-1 0 0 0,0 1 0 0 0,0-1 0 0 0,0 0 0 0 0,1 1 0 0 0,-1-1 0 0 0,0 1 0 0 0,0-1 0 0 0,0 0 0 0 0,0 1 0 0 0,0-1 0 0 0,0 1 0 0 0,1-1 0 0 0,-1 0 0 0 0,0 1 0 0 0,0-1 0 0 0,1 0 0 0 0,-1 1 0 0 0,0-1 0 0 0,1 0 0 0 0,-1 1 0 0 0,0-1 0 0 0,0 0 0 0 0,1 0 0 0 0,-1 0 0 0 0,1 1 0 0 0,-1-1 0 0 0,0 0 0 0 0,1 0 0 0 0,-1 0 0 0 0,1 0 0 0 0,0 1 0 0 0,0-1 0 0 0,4 3 0 0 0,0 0-1 0 0,0-1 1 0 0,0 0 0 0 0,0 0-1 0 0,1 0 1 0 0,-1-1-1 0 0,1 0 1 0 0,10 1 0 0 0,2-1 9 0 0,26-3-1 0 0,15 1 41 0 0,-54 2-38 0 0,1-1 1 0 0,0 1-1 0 0,0 0 1 0 0,0 1-1 0 0,-1-1 1 0 0,1 1-1 0 0,8 4 1 0 0,-13-5-2 0 0,0-1 1 0 0,1 1 0 0 0,-1 0-1 0 0,0-1 1 0 0,0 1 0 0 0,0 0 0 0 0,0-1-1 0 0,0 1 1 0 0,0 0 0 0 0,0 0-1 0 0,-1 0 1 0 0,1 0 0 0 0,0 0-1 0 0,0 0 1 0 0,-1 0 0 0 0,1 0-1 0 0,-1 0 1 0 0,1 1 0 0 0,-1-1-1 0 0,1 2 1 0 0,-1-1 9 0 0,0 0 0 0 0,0 0 0 0 0,0 0 0 0 0,-1 0 1 0 0,1 0-1 0 0,-1 0 0 0 0,1 0 0 0 0,-1 0 0 0 0,0 0 0 0 0,0 0 0 0 0,0 0 0 0 0,-2 3 0 0 0,-10 15-20 0 0,-1-1 0 0 0,-2 0 0 0 0,-29 28 0 0 0,-61 44-765 0 0,85-76 907 0 0,0-1 1 0 0,0 0-1 0 0,-2-2 1 0 0,-25 10-1 0 0,32-15-146 0 0,0-1-1 0 0,-1-1 0 0 0,0-1 0 0 0,0 0 0 0 0,0-2 0 0 0,-32 2 0 0 0,41-4-116 0 0,0 0-1 0 0,0-1 0 0 0,-11-2 0 0 0,16 2-111 0 0,0 0 0 0 0,-1 0-1 0 0,1 0 1 0 0,0 0-1 0 0,1-1 1 0 0,-1 1-1 0 0,0-1 1 0 0,0 1 0 0 0,1-1-1 0 0,-1 0 1 0 0,-2-3-1 0 0,-1-3-1143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1:3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3224 0 0,'0'0'3062'0'0,"0"-12"565"0"0,0 12-3566 0 0,0-1-1 0 0,0 0 1 0 0,0 1 0 0 0,0-1 0 0 0,0 0-1 0 0,0 1 1 0 0,0-1 0 0 0,0 0-1 0 0,0 1 1 0 0,0-1 0 0 0,0 0-1 0 0,0 1 1 0 0,0-1 0 0 0,1 1-1 0 0,-1-1 1 0 0,0 0 0 0 0,0 1 0 0 0,1-2-1 0 0,2-8 3882 0 0,7 22-3663 0 0,-6-9-202 0 0,0 5 156 0 0,0-1 1 0 0,-1 1-1 0 0,0 0 1 0 0,0 0-1 0 0,-1 0 1 0 0,0 0-1 0 0,0 1 1 0 0,-1-1 0 0 0,0 10-1 0 0,2 5-54 0 0,6 85 646 0 0,-1 15-53 0 0,-8-94-45 0 0,0-21-410 0 0,0 1 1 0 0,1-1-1 0 0,2 15 0 0 0,-40-199 1558 0 0,31 137-1826 0 0,-1-43 1 0 0,7 61-30 0 0,0 1 1 0 0,1-1 0 0 0,8-38-1 0 0,-8 56 11 0 0,0 1 1 0 0,0-1-1 0 0,0 1 0 0 0,0-1 0 0 0,0 1 0 0 0,1-1 1 0 0,-1 1-1 0 0,1 0 0 0 0,0 0 0 0 0,0 0 0 0 0,-1 0 1 0 0,1 0-1 0 0,0 0 0 0 0,1 0 0 0 0,-1 1 0 0 0,0-1 1 0 0,1 1-1 0 0,-1-1 0 0 0,0 1 0 0 0,1 0 0 0 0,-1 0 1 0 0,1 0-1 0 0,0 1 0 0 0,4-2 0 0 0,4 0 125 0 0,1 1 0 0 0,-1 0 0 0 0,0 0 0 0 0,18 2 0 0 0,-25-1-141 0 0,-1 0 1 0 0,1 1-1 0 0,-1-1 0 0 0,0 1 0 0 0,1 0 0 0 0,-1 0 0 0 0,0 0 0 0 0,0 0 1 0 0,1 0-1 0 0,-1 1 0 0 0,0 0 0 0 0,0-1 0 0 0,-1 1 0 0 0,1 0 1 0 0,0 1-1 0 0,-1-1 0 0 0,1 0 0 0 0,1 3 0 0 0,-1-1 3 0 0,-1-1 0 0 0,0 0 0 0 0,-1 1 0 0 0,1-1 0 0 0,0 1 0 0 0,-1 0 0 0 0,0 0 0 0 0,0-1 0 0 0,0 1 0 0 0,-1 0 0 0 0,1 0 0 0 0,-1 0 0 0 0,0 0 0 0 0,0 0 0 0 0,-1 5 0 0 0,0 3 145 0 0,0 0 0 0 0,-1 0-1 0 0,-1-1 1 0 0,0 1 0 0 0,-7 16-1 0 0,7-23-87 0 0,1 1 0 0 0,-1-1 0 0 0,-1 1 0 0 0,1-1 1 0 0,-1 0-1 0 0,0 0 0 0 0,0 0 0 0 0,0-1 0 0 0,-1 0 0 0 0,1 1 0 0 0,-1-2 0 0 0,-8 6 0 0 0,8-6-401 0 0,0-1-1 0 0,1 0 1 0 0,-1 0-1 0 0,0 0 1 0 0,0 0-1 0 0,0-1 0 0 0,0 0 1 0 0,0 0-1 0 0,-1-1 1 0 0,1 1-1 0 0,0-1 1 0 0,0 0-1 0 0,0 0 1 0 0,-1-1-1 0 0,1 0 1 0 0,0 1-1 0 0,0-2 1 0 0,0 1-1 0 0,0-1 1 0 0,-6-2-1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1:3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9216 0 0,'-1'9'700'0'0,"1"-9"-415"0"0,-1 1 0 0 0,1 0 1 0 0,0-1-1 0 0,0 1 0 0 0,0 0 0 0 0,0-1 1 0 0,0 1-1 0 0,0 0 0 0 0,0-1 0 0 0,0 1 1 0 0,0-1-1 0 0,0 1 0 0 0,0 0 0 0 0,0-1 1 0 0,0 1-1 0 0,1 0 0 0 0,-1-1 0 0 0,0 1 1 0 0,0-1-1 0 0,1 2 0 0 0,15 26 2711 0 0,-9-17-2720 0 0,1 0 0 0 0,-1 0 0 0 0,-1 1 0 0 0,0 0 0 0 0,-1 0 0 0 0,7 22 0 0 0,11 79 1068 0 0,-18-84-956 0 0,-4-18 355 0 0,-4-15 1197 0 0,2 2-1780 0 0,0 0 0 0 0,0 0 0 0 0,1-1 0 0 0,-1 1 0 0 0,1 0 0 0 0,0-1 0 0 0,-1 1 0 0 0,1-3 0 0 0,5-23-56 0 0,0-1 0 0 0,2 1 0 0 0,2 1 0 0 0,0-1 0 0 0,2 1 1 0 0,16-30-1 0 0,-24 52-88 0 0,0 1 1 0 0,0-1-1 0 0,0 1 1 0 0,1 0-1 0 0,-1 0 1 0 0,1 0-1 0 0,5-3 1 0 0,-7 5-54 0 0,1 0 0 0 0,-1 0 0 0 0,1 0 1 0 0,0 0-1 0 0,0 1 0 0 0,0 0 0 0 0,-1-1 0 0 0,1 1 0 0 0,1 0 1 0 0,-1 0-1 0 0,0 1 0 0 0,6-2 0 0 0,-7 2-151 0 0,0 1 1 0 0,0-1-1 0 0,0 0 0 0 0,0 0 1 0 0,-1 1-1 0 0,1-1 0 0 0,0 1 0 0 0,0-1 1 0 0,2 2-1 0 0,8 6-4230 0 0,-5-4 95 0 0,4 1-2786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1:3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70 3224 0 0,'-1'0'4'0'0,"0"-1"1"0"0,0 1-1 0 0,1-1 1 0 0,-1 0-1 0 0,0 1 0 0 0,0 0 1 0 0,0-1-1 0 0,0 1 1 0 0,0 0-1 0 0,-1-1 0 0 0,1 1 1 0 0,0 0-1 0 0,0 0 1 0 0,0 0-1 0 0,0 0 1 0 0,0 0-1 0 0,0 0 0 0 0,0 0 1 0 0,0 0-1 0 0,0 0 1 0 0,-2 1-1 0 0,-27 6 3363 0 0,25-5-1707 0 0,0 0 0 0 0,0 1 1 0 0,1-1-1 0 0,-1 1 0 0 0,-7 6 1 0 0,10-8-1424 0 0,1 0 1 0 0,0 1-1 0 0,-1 0 1 0 0,1-1-1 0 0,0 1 1 0 0,0 0 0 0 0,0-1-1 0 0,0 1 1 0 0,0 0-1 0 0,0 0 1 0 0,0 0-1 0 0,1 0 1 0 0,-1 0 0 0 0,1 0-1 0 0,-1 0 1 0 0,1 0-1 0 0,0 0 1 0 0,0 3-1 0 0,0-1 63 0 0,0 1 0 0 0,0 0 0 0 0,-1-1 0 0 0,1 1 0 0 0,-1-1-1 0 0,0 1 1 0 0,0-1 0 0 0,-4 7 0 0 0,5-10-202 0 0,-1 0 0 0 0,1 0 0 0 0,0 0 0 0 0,0 0 0 0 0,-1 0 0 0 0,1 0 0 0 0,0 1 0 0 0,0-1 0 0 0,0 0 0 0 0,0 0 0 0 0,0 0 0 0 0,0 0 0 0 0,0 0 0 0 0,0 0 0 0 0,1 0 0 0 0,-1 0 0 0 0,0 0 0 0 0,1 0 0 0 0,-1 0 0 0 0,1 0 0 0 0,0 2 0 0 0,0-2 35 0 0,2-2-47 0 0,0 0 0 0 0,0-1 0 0 0,0 1 0 0 0,0 0 0 0 0,-1-1 0 0 0,1 0-1 0 0,0 1 1 0 0,-1-1 0 0 0,1 0 0 0 0,2-3 0 0 0,1-1 81 0 0,-1 2-217 0 0,0 0-1 0 0,-1 0 1 0 0,0-1-1 0 0,0 0 1 0 0,0 0-1 0 0,-1 0 1 0 0,5-9-1 0 0,17-45-1681 0 0,-2 5-1765 0 0,-12 36 2058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1:3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10136 0 0,'-13'1'1080'0'0,"8"1"-706"0"0,0 0 0 0 0,0 0 0 0 0,1 0 0 0 0,0 1 0 0 0,-1 0 0 0 0,1 0 0 0 0,0 0 0 0 0,0 1 0 0 0,1-1 0 0 0,-1 1 0 0 0,1 0 0 0 0,0 0 0 0 0,0 0 0 0 0,0 0 0 0 0,-4 8 0 0 0,4-6 99 0 0,1 0-1 0 0,0 0 0 0 0,0 0 0 0 0,0 0 1 0 0,1 0-1 0 0,0 0 0 0 0,0 1 0 0 0,0-1 0 0 0,1 0 1 0 0,0 1-1 0 0,0-1 0 0 0,2 7 0 0 0,-2-6-440 0 0,2-1-1 0 0,-1 1 1 0 0,1 0-1 0 0,-1-1 1 0 0,2 1-1 0 0,4 9 1 0 0,-6-14-30 0 0,0-1 1 0 0,0 1-1 0 0,1-1 0 0 0,-1 1 1 0 0,1-1-1 0 0,-1 1 0 0 0,1-1 1 0 0,-1 0-1 0 0,1 0 0 0 0,0 1 1 0 0,0-1-1 0 0,0-1 0 0 0,-1 1 1 0 0,1 0-1 0 0,0 0 0 0 0,0-1 1 0 0,0 1-1 0 0,0-1 0 0 0,0 1 1 0 0,0-1-1 0 0,0 0 0 0 0,0 0 1 0 0,1 0-1 0 0,-1 0 0 0 0,3-1 1 0 0,2 0-592 0 0,0-1 0 0 0,-1 1 0 0 0,1-2 1 0 0,0 1-1 0 0,-1-1 0 0 0,9-4 0 0 0,-3 0-6574 0 0</inkml:trace>
  <inkml:trace contextRef="#ctx0" brushRef="#br0" timeOffset="1">186 149 3680 0 0,'3'3'-119'0'0,"9"3"9568"0"0,-3-7-5219 0 0,-8 1-4076 0 0,0 0 0 0 0,1 0 0 0 0,-1 0 0 0 0,0 0 1 0 0,0-1-1 0 0,0 1 0 0 0,0 0 0 0 0,0-1 0 0 0,0 1 0 0 0,1 0 0 0 0,-1-1 0 0 0,1 0 0 0 0,8-6 537 0 0,0-1 0 0 0,-1 0-1 0 0,14-14 1 0 0,-19 17-582 0 0,-1 1 0 0 0,0-1 0 0 0,0 1-1 0 0,0-1 1 0 0,-1 0 0 0 0,1 0 0 0 0,-1 0 0 0 0,0-1 0 0 0,-1 1-1 0 0,2-8 1 0 0,-1 1 1349 0 0,-5 24-882 0 0,-4 22-278 0 0,6-26-270 0 0,1-1-1 0 0,0 0 1 0 0,1 0 0 0 0,2 15-1 0 0,-3-19-26 0 0,1 0 1 0 0,0 0-1 0 0,0 1 0 0 0,0-1 0 0 0,0 0 0 0 0,0 0 0 0 0,1 0 1 0 0,0 0-1 0 0,-1 0 0 0 0,1-1 0 0 0,0 1 0 0 0,3 2 1 0 0,-4-4-119 0 0,0 0 0 0 0,0-1 1 0 0,1 0-1 0 0,-1 1 0 0 0,0-1 1 0 0,0 1-1 0 0,0-1 0 0 0,1 0 1 0 0,-1 0-1 0 0,0 0 1 0 0,0 0-1 0 0,1 0 0 0 0,-1 0 1 0 0,0 0-1 0 0,0 0 0 0 0,1 0 1 0 0,-1-1-1 0 0,0 1 1 0 0,0 0-1 0 0,0-1 0 0 0,0 1 1 0 0,3-2-1 0 0,-1 1-995 0 0,11-4-6870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1:37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14280 0 0,'-4'2'232'0'0,"0"1"0"0"0,-1-1 1 0 0,1 1-1 0 0,0 0 0 0 0,-4 4 1 0 0,4-3 500 0 0,-1 1-1 0 0,1-1 1 0 0,1 1 0 0 0,-1 0-1 0 0,1 0 1 0 0,0 0 0 0 0,0 0-1 0 0,0 1 1 0 0,1-1 0 0 0,-1 1-1 0 0,1 0 1 0 0,-1 8 0 0 0,2-9-649 0 0,1-1 1 0 0,-1 1 0 0 0,1-1-1 0 0,1 9 1 0 0,-1-12-81 0 0,0 1 0 0 0,0-1 1 0 0,1 1-1 0 0,-1-1 0 0 0,0 1 0 0 0,1-1 1 0 0,0 1-1 0 0,-1-1 0 0 0,1 1 0 0 0,0-1 1 0 0,0 0-1 0 0,-1 1 0 0 0,1-1 1 0 0,0 0-1 0 0,0 0 0 0 0,1 0 0 0 0,-1 0 1 0 0,0 0-1 0 0,0 0 0 0 0,2 2 0 0 0,2-1 27 0 0,-1-1 0 0 0,1 1 0 0 0,-1 0-1 0 0,1-1 1 0 0,6 1 0 0 0,-6-1 82 0 0,0 0 0 0 0,1 1 0 0 0,-1-1 1 0 0,6 4-1 0 0,8 2 604 0 0,-16-6-714 0 0,-1-1 0 0 0,1 1-1 0 0,-1 0 1 0 0,1 0 0 0 0,-1 0 0 0 0,0 0 0 0 0,1 0 0 0 0,-1 0 0 0 0,0 1-1 0 0,0-1 1 0 0,0 1 0 0 0,0 0 0 0 0,0-1 0 0 0,0 1 0 0 0,2 4-1 0 0,-3-4-47 0 0,0 0 59 0 0,0-1-1 0 0,0 1 0 0 0,0 0 0 0 0,0-1 0 0 0,-1 1 0 0 0,1 0 0 0 0,-1-1 0 0 0,1 1 1 0 0,-1 0-1 0 0,1 0 0 0 0,-1-1 0 0 0,0 1 0 0 0,0 0 0 0 0,0 0 0 0 0,0-1 1 0 0,0 1-1 0 0,-1 0 0 0 0,1 0 0 0 0,-1-1 0 0 0,0 5 0 0 0,-2-1-17 0 0,1 1 0 0 0,-1-1 0 0 0,0 0-1 0 0,-1 0 1 0 0,1 0 0 0 0,-1 0 0 0 0,0-1 0 0 0,0 1-1 0 0,0-1 1 0 0,-1 0 0 0 0,-9 6 0 0 0,-4 2-1405 0 0,-38 18 0 0 0,45-25 565 0 0,-6 2-1324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1:3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4608 0 0,'0'0'208'0'0,"-2"1"-9"0"0,-11 4-82 0 0,-14 19 19360 0 0,28-23-19403 0 0,0 0 1 0 0,0 0-1 0 0,1 0 1 0 0,-1 0-1 0 0,0 0 1 0 0,0-1-1 0 0,0 1 1 0 0,1 0-1 0 0,-1-1 1 0 0,0 1-1 0 0,1-1 1 0 0,-1 1-1 0 0,1-1 1 0 0,-1 0-1 0 0,2 1 1 0 0,12 0 398 0 0,1-1 0 0 0,-1 0 1 0 0,0-1-1 0 0,23-5 0 0 0,-37 6-455 0 0,0 0-1 0 0,0 0 1 0 0,0-1-1 0 0,-1 1 0 0 0,1 0 1 0 0,0 0-1 0 0,0 0 1 0 0,0 0-1 0 0,-1 0 1 0 0,1 0-1 0 0,0 0 1 0 0,0 0-1 0 0,0 0 0 0 0,0 1 1 0 0,-1-1-1 0 0,1 0 1 0 0,0 0-1 0 0,0 1 1 0 0,-1-1-1 0 0,1 0 1 0 0,0 1-1 0 0,-1-1 1 0 0,1 1-1 0 0,0-1 0 0 0,-1 1 1 0 0,1-1-1 0 0,0 1 1 0 0,-1 0-1 0 0,1-1 1 0 0,-1 1-1 0 0,1 0 1 0 0,-1-1-1 0 0,0 1 1 0 0,1 0-1 0 0,-1-1 0 0 0,0 1 1 0 0,1 0-1 0 0,-1 0 1 0 0,0 0-1 0 0,0-1 1 0 0,0 1-1 0 0,1 0 1 0 0,-1 0-1 0 0,0 0 1 0 0,0 0-1 0 0,0-1 0 0 0,-1 1 1 0 0,1 1-1 0 0,-1 6 38 0 0,-1-1 0 0 0,1-1 0 0 0,-1 1 0 0 0,-5 10 0 0 0,5-11-4 0 0,-2 3 12 0 0,-1 0-1 0 0,-9 15 0 0 0,-5 9 61 0 0,16-28-107 0 0,-1 1 1 0 0,0-1-1 0 0,0 1 1 0 0,0-1-1 0 0,0-1 1 0 0,-10 9-1 0 0,-6 8 42 0 0,16-18-103 0 0,1 0-1 0 0,-1 0 1 0 0,1 0-1 0 0,-1-1 1 0 0,0 1 0 0 0,-7 3-1 0 0,-15 3-2908 0 0,16-8 1202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1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13360 0 0,'0'0'6241'0'0,"13"-9"-1660"0"0,-4 6-4089 0 0,1 0-1 0 0,0 0 1 0 0,-1 1 0 0 0,17-1 0 0 0,15-4-135 0 0,-23 3-284 0 0,1 2 0 0 0,-1 0 1 0 0,33 2-1 0 0,-30 0-39 0 0,28 3-3 0 0,-33-2-733 0 0,0 0-1 0 0,0 0 1 0 0,19-3 0 0 0,-21-3-847 0 0,-2-2-298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1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67 156 9648 0 0,'-13'0'953'0'0,"10"1"27"0"0,0-1 0 0 0,0 0 0 0 0,0 0 0 0 0,0 0 0 0 0,-6-2 0 0 0,8 2-657 0 0,-2 0 368 0 0,1-1 1 0 0,0 1-1 0 0,0-1 0 0 0,-1 0 0 0 0,1 0 0 0 0,0 0 0 0 0,0 0 0 0 0,-2-1 1 0 0,3 1-557 0 0,0 1 0 0 0,1-1 0 0 0,-1 0 0 0 0,1 0 0 0 0,-1 1 0 0 0,1-1 1 0 0,0 0-1 0 0,-1 0 0 0 0,1 1 0 0 0,0-1 0 0 0,-1 0 0 0 0,1 0 1 0 0,0 0-1 0 0,0 0 0 0 0,0 0 0 0 0,0 0 0 0 0,0 1 0 0 0,0-1 1 0 0,0 0-1 0 0,0 0 0 0 0,0 0 0 0 0,0 0 0 0 0,0 0 0 0 0,1 1 1 0 0,-1-1-1 0 0,1-2 0 0 0,0 2-70 0 0,-1-1 1 0 0,1 1-1 0 0,0-1 0 0 0,0 1 1 0 0,0-1-1 0 0,0 1 0 0 0,1 0 1 0 0,-1 0-1 0 0,0-1 1 0 0,0 1-1 0 0,1 0 0 0 0,-1 0 1 0 0,2 0-1 0 0,23-13-83 0 0,-17 9 46 0 0,-5 3 60 0 0,0-1 0 0 0,0 0 0 0 0,-1 0 0 0 0,1-1 0 0 0,-1 1-1 0 0,4-5 1 0 0,15-14 602 0 0,-14 17-609 0 0,-1-1 0 0 0,1 2-1 0 0,0-1 1 0 0,0 1 0 0 0,0 0-1 0 0,1 1 1 0 0,9-3 0 0 0,-16 6-76 0 0,-1-1 0 0 0,1 1 0 0 0,-1 0 0 0 0,0 0 0 0 0,1 0 0 0 0,-1 0-1 0 0,1 0 1 0 0,-1 1 0 0 0,0-1 0 0 0,1 0 0 0 0,-1 1 0 0 0,1-1 0 0 0,-1 1 0 0 0,0-1 0 0 0,0 1 0 0 0,1-1 0 0 0,-1 1 0 0 0,0 0 0 0 0,0 0 0 0 0,0 0 0 0 0,0 0 0 0 0,0 0 0 0 0,0 0 0 0 0,0 0 0 0 0,0 0 0 0 0,0 0 0 0 0,0 0 0 0 0,0 0 0 0 0,-1 0 0 0 0,1 1 0 0 0,-1-1 0 0 0,1 0-1 0 0,-1 1 1 0 0,1-1 0 0 0,-1 2 0 0 0,2 5 12 0 0,0 0 0 0 0,-1 0 0 0 0,0 0 0 0 0,-1 13 0 0 0,0-20-11 0 0,-1 20 49 0 0,-1 0-1 0 0,0-1 1 0 0,-2 1 0 0 0,-10 33-1 0 0,-5-15 40 0 0,18-37 46 0 0,14-9-211 0 0,0 0-121 0 0,-1 0 0 0 0,24-16 0 0 0,-26 15 421 0 0,2 0 0 0 0,-1 1 0 0 0,22-9 0 0 0,-30 15-166 0 0,-1 0 0 0 0,0 0-1 0 0,1 1 1 0 0,-1-1 0 0 0,1 1 0 0 0,-1 0 0 0 0,1 0-1 0 0,-1 0 1 0 0,1 0 0 0 0,-1 0 0 0 0,0 0-1 0 0,1 0 1 0 0,4 2 0 0 0,-6-2-60 0 0,0 1 0 0 0,0 0 0 0 0,0-1 0 0 0,0 1 0 0 0,0 0 0 0 0,0-1 0 0 0,0 1 0 0 0,0 0 0 0 0,0 0 0 0 0,0 0 0 0 0,0 0 0 0 0,0 0 0 0 0,-1 0 1 0 0,1 0-1 0 0,0 0 0 0 0,-1 0 0 0 0,1 0 0 0 0,-1 0 0 0 0,1 0 0 0 0,-1 1 0 0 0,0-1 0 0 0,1 0 0 0 0,-1 0 0 0 0,0 0 0 0 0,0 1 0 0 0,0-1 0 0 0,0 2 0 0 0,0 2 11 0 0,0-1 0 0 0,-1 0 0 0 0,0 0 1 0 0,0 1-1 0 0,0-1 0 0 0,0 0 0 0 0,0 0 0 0 0,-1 0 0 0 0,0 0 0 0 0,-3 6 0 0 0,-3 1 6 0 0,0 0 0 0 0,-10 10-1 0 0,-5 7 63 0 0,-5 7 1 0 0,17-23-679 0 0,1 0 1 0 0,-15 27-1 0 0,20-34 459 0 0,1-2-890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1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 11976 0 0,'0'-1'181'0'0,"-3"-2"1118"0"0,15-15 6171 0 0,-3 13-6052 0 0,-9 5-1346 0 0,0 0 0 0 0,1 0 1 0 0,-1 0-1 0 0,0 0 0 0 0,0 0 0 0 0,0 0 0 0 0,0 0 0 0 0,0 0 0 0 0,1 0 0 0 0,-1 0 0 0 0,0 0 0 0 0,0 0 0 0 0,0 0 0 0 0,0 0 0 0 0,0 0 0 0 0,1 0 0 0 0,-1 1 0 0 0,0-1 0 0 0,0 0 0 0 0,0 0 0 0 0,0 0 0 0 0,0 0 0 0 0,0 0 0 0 0,0 0 0 0 0,0 0 0 0 0,1 1 0 0 0,-1-1 0 0 0,0 0 0 0 0,0 0 0 0 0,0 0 1 0 0,0 0-1 0 0,0 0 0 0 0,0 1 0 0 0,-1 18 3448 0 0,-1-9-4247 0 0,-3 24 1357 0 0,2-24-508 0 0,2 0 0 0 0,-1 1-1 0 0,1-1 1 0 0,1 1 0 0 0,0-1 0 0 0,2 14 0 0 0,1-16-50 0 0,-3-7-67 0 0,1 0 0 0 0,-1 0 1 0 0,1 0-1 0 0,-1 0 0 0 0,1 0 1 0 0,0 0-1 0 0,0 0 0 0 0,-1 0 0 0 0,1-1 1 0 0,0 1-1 0 0,0 0 0 0 0,0 0 1 0 0,0-1-1 0 0,0 1 0 0 0,0 0 1 0 0,0-1-1 0 0,0 1 0 0 0,0-1 0 0 0,0 0 1 0 0,0 1-1 0 0,2-1 0 0 0,1 2 20 0 0,-2-2-29 0 0,0 1 1 0 0,0 0-1 0 0,0 0 0 0 0,0-1 0 0 0,1 1 0 0 0,-1-1 1 0 0,0 1-1 0 0,0-1 0 0 0,0 0 0 0 0,0 0 0 0 0,1 0 1 0 0,-1 0-1 0 0,0 0 0 0 0,0-1 0 0 0,0 1 0 0 0,0-1 1 0 0,0 1-1 0 0,0-1 0 0 0,1 0 0 0 0,-1 0 0 0 0,2-1 1 0 0,-1 0-355 0 0,-1 0 1 0 0,1 1 0 0 0,-1-2 0 0 0,0 1 0 0 0,1 0 0 0 0,1-3-1 0 0,10-18-7768 0 0,-5 6 113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1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7832 0 0,'0'0'602'0'0,"-8"8"124"0"0,-2 6 7940 0 0,2 3-3546 0 0,4-3-3236 0 0,-6 28 0 0 0,5-16-587 0 0,-19 86 444 0 0,10-25-1675 0 0,10-52 180 0 0,3-23-114 0 0,0 1 1 0 0,2 18-1 0 0,0-7-1838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1782 3224 0 0,'-23'16'21973'0'0,"29"-19"-21705"0"0,-2 0-170 0 0,1 0 1 0 0,-1 0 0 0 0,0-1 0 0 0,0 0 0 0 0,0 1 0 0 0,3-6 0 0 0,3-2 487 0 0,40-48 769 0 0,-37 42-1090 0 0,1 0 0 0 0,19-18-1 0 0,-13 17-118 0 0,21-17 82 0 0,-3-2 0 0 0,47-56 0 0 0,-51 48-191 0 0,-5 6-16 0 0,1 0 0 0 0,2 3 0 0 0,39-35 0 0 0,-66 67-31 0 0,54-46-51 0 0,69-77 0 0 0,-66 54 61 0 0,-17 19 0 0 0,95-89 0 0 0,-92 100 0 0 0,-2-1 0 0 0,49-64 0 0 0,-39 45 464 0 0,2 2 0 0 0,68-55 0 0 0,-2-1-672 0 0,-118 112 260 0 0,-1 0 1 0 0,0-1-1 0 0,-1 1 1 0 0,1-1-1 0 0,-1 0 0 0 0,0 0 1 0 0,0 0-1 0 0,-1-1 1 0 0,4-10-1 0 0,-6 16-36 0 0,0-1-1 0 0,-1 0 1 0 0,1 0-1 0 0,-1 0 1 0 0,1 0-1 0 0,-1 0 0 0 0,0 1 1 0 0,0-1-1 0 0,0 0 1 0 0,0 0-1 0 0,0 0 1 0 0,0 0-1 0 0,0 0 1 0 0,-1 0-1 0 0,1 0 1 0 0,-1 0-1 0 0,1 1 1 0 0,-2-3-1 0 0,1 2 1 0 0,0 1 0 0 0,0-1 0 0 0,0 1 0 0 0,-1 0 0 0 0,1 0 0 0 0,0-1 0 0 0,-1 1 0 0 0,1 0 0 0 0,-1 0-1 0 0,1 0 1 0 0,-1 1 0 0 0,0-1 0 0 0,1 0 0 0 0,-1 1 0 0 0,-3-2 0 0 0,-3 1 8 0 0,0 0 1 0 0,0 0-1 0 0,1 1 0 0 0,-1 0 1 0 0,0 0-1 0 0,0 1 1 0 0,-12 2-1 0 0,-10 4-22 0 0,0 2-1 0 0,0 1 1 0 0,1 1 0 0 0,1 2 0 0 0,0 1-1 0 0,-29 19 1 0 0,8-3-2 0 0,46-26-12 0 0,8-3-16 0 0,13-4-12 0 0,203-89-257 0 0,-144 52 387 0 0,-49 24-23 0 0,0 2 0 0 0,1 0 0 0 0,1 2 0 0 0,35-9 0 0 0,-22 17-268 0 0,-19 0 35 0 0,-23 4 178 0 0,0 0 0 0 0,0 1 0 0 0,0-1 0 0 0,0 0 1 0 0,0 0-1 0 0,0 0 0 0 0,-1 0 0 0 0,1 1 0 0 0,0-1 0 0 0,0 0 0 0 0,0 1 0 0 0,0-1 1 0 0,-1 1-1 0 0,1-1 0 0 0,0 1 0 0 0,0-1 0 0 0,-1 1 0 0 0,1 0 0 0 0,-1-1 0 0 0,1 1 1 0 0,0 0-1 0 0,-1 0 0 0 0,1-1 0 0 0,0 2 0 0 0,0 1 2 0 0,0 0 1 0 0,0 0-1 0 0,0 1 1 0 0,0-1-1 0 0,0 0 1 0 0,-1 0-1 0 0,1 0 1 0 0,-1 1-1 0 0,0-1 0 0 0,0 0 1 0 0,0 0-1 0 0,0 1 1 0 0,-1-1-1 0 0,1 0 1 0 0,-1 0-1 0 0,0 1 0 0 0,-2 4 1 0 0,2-5-11 0 0,-13 40-121 0 0,-23 52 1 0 0,-4 10 640 0 0,30-76-538 0 0,-15 31 1 0 0,23-55-176 0 0,3-4-470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158 678 2760 0 0,'0'0'125'0'0,"-1"6"526"0"0,1 2 5399 0 0,0-7-5444 0 0,0 0-1 0 0,0 0 0 0 0,0-1 0 0 0,0 1 1 0 0,1 0-1 0 0,-1 0 0 0 0,0 0 0 0 0,0-1 1 0 0,0 1-1 0 0,-1 0 0 0 0,1 0 0 0 0,0 0 1 0 0,0-1-1 0 0,0 1 0 0 0,-1 0 1 0 0,1 0-1 0 0,-1 1 0 0 0,-3 3 255 0 0,3-4-491 0 0,-9-5 662 0 0,0-8-147 0 0,7 9-723 0 0,-1-1-1 0 0,1 1 1 0 0,0-1 0 0 0,-4-7 0 0 0,-5-6 216 0 0,9 13-317 0 0,1 0 0 0 0,-1 0 0 0 0,1 0 0 0 0,0 0 0 0 0,1 0 0 0 0,-1 0 0 0 0,1 0 0 0 0,-1-1 0 0 0,1 1 0 0 0,0-5 0 0 0,-6-19 185 0 0,2 15-104 0 0,2 0 0 0 0,0-1 0 0 0,-1-15 0 0 0,-3-12 191 0 0,5 31-237 0 0,1 1-1 0 0,0-15 0 0 0,1 15-1 0 0,0-1-1 0 0,-3-13 0 0 0,-27-152 899 0 0,20 104-623 0 0,9 71-367 0 0,1-1 1 0 0,0 1-1 0 0,0 0 1 0 0,0-1-1 0 0,0 1 1 0 0,0-1-1 0 0,0 1 1 0 0,0-1-1 0 0,0 1 1 0 0,0-1-1 0 0,0 1 1 0 0,0-1-1 0 0,0 1 1 0 0,0-1-1 0 0,0 1 1 0 0,0-1-1 0 0,0 1 1 0 0,1-1-1 0 0,-1 1 1 0 0,0-1-1 0 0,1 0 1 0 0,5 6 43 0 0,9 16 14 0 0,-15-20-59 0 0,17 26 0 0 0,-10-16 0 0 0,0 0 0 0 0,-1 1 0 0 0,0 0 0 0 0,7 20 0 0 0,-8-15 0 0 0,1 0 0 0 0,0-1 0 0 0,1 0 0 0 0,19 30 0 0 0,-12-28 0 0 0,-14-18 0 0 0,1 1 0 0 0,-1-1 0 0 0,0 1 0 0 0,0-1 0 0 0,1 0 0 0 0,-1 1 0 0 0,0-1 0 0 0,1 0 0 0 0,-1 0 0 0 0,0 1 0 0 0,1-1 0 0 0,-1 0 0 0 0,0 0 0 0 0,1 1 0 0 0,-1-1 0 0 0,1 0 0 0 0,-1 0 0 0 0,0 0 0 0 0,1 0 0 0 0,-1 0 0 0 0,1 0 0 0 0,-1 1 0 0 0,1-1 0 0 0,-1 0 0 0 0,0 0 0 0 0,1 0 0 0 0,-1 0 0 0 0,1-1 0 0 0,-1 1 0 0 0,1 0 0 0 0,4-7 0 0 0,-5 6 0 0 0,5-8 37 0 0,-1 0 0 0 0,0 0 1 0 0,-1 0-1 0 0,0-1 0 0 0,-1 1 0 0 0,0-1 0 0 0,0 0 0 0 0,0-12 0 0 0,2-8 44 0 0,1-1-6 0 0,25-130 603 0 0,-29 155-628 0 0,0-1 0 0 0,0 1 0 0 0,1 0 0 0 0,0 0 0 0 0,1 0 0 0 0,-1 0 0 0 0,1 0-1 0 0,7-10 1 0 0,-10 16-47 0 0,1 0 0 0 0,-1-1 0 0 0,0 1 0 0 0,1 0-1 0 0,-1 0 1 0 0,0 0 0 0 0,1 0 0 0 0,-1 0 0 0 0,0 0-1 0 0,1 0 1 0 0,-1 0 0 0 0,1 1 0 0 0,-1-1 0 0 0,0 0-1 0 0,1 0 1 0 0,-1 0 0 0 0,0 0 0 0 0,1 0 0 0 0,-1 1-1 0 0,0-1 1 0 0,1 0 0 0 0,-1 0 0 0 0,0 0 0 0 0,0 1-1 0 0,1-1 1 0 0,-1 0 0 0 0,0 1 0 0 0,0-1 0 0 0,1 1-1 0 0,9 10 4 0 0,-8-9 3 0 0,7 12 2 0 0,1 0 0 0 0,-2 0 0 0 0,0 0 0 0 0,-1 1 0 0 0,7 20 0 0 0,-7-17-16 0 0,0 0-1 0 0,2-1 1 0 0,14 23-1 0 0,-20-34-256 0 0,1-1 0 0 0,0 1 1 0 0,0-1-1 0 0,1 0 0 0 0,0-1 0 0 0,0 1 0 0 0,0-1 1 0 0,0 0-1 0 0,0 0 0 0 0,1 0 0 0 0,0-1 0 0 0,0 0 1 0 0,9 4-1 0 0,-13-7-6 0 0,0 1 1 0 0,-1-1 0 0 0,1 0-1 0 0,0 0 1 0 0,-1 0-1 0 0,1 0 1 0 0,-1-1 0 0 0,1 1-1 0 0,0 0 1 0 0,-1-1-1 0 0,1 1 1 0 0,-1-1-1 0 0,1 1 1 0 0,-1-1 0 0 0,1 0-1 0 0,-1 1 1 0 0,1-1-1 0 0,-1 0 1 0 0,0 0 0 0 0,0 0-1 0 0,1 0 1 0 0,1-2-1 0 0,-1-7-2340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17 267 10280 0 0,'-2'1'132'0'0,"-12"7"11266"0"0,50-55-9993 0 0,-27 32-1203 0 0,-1 0-1 0 0,0 0 1 0 0,-2-1 0 0 0,1 0-1 0 0,-2 0 1 0 0,0-1-1 0 0,-1 1 1 0 0,0-1-1 0 0,-2 0 1 0 0,2-18 0 0 0,-5 32-152 0 0,1 0 0 0 0,0 1 0 0 0,0-1 1 0 0,-1 0-1 0 0,0 0 0 0 0,0 0 1 0 0,-1-2-1 0 0,2 4-17 0 0,0 1 0 0 0,0-1 0 0 0,0 1-1 0 0,0-1 1 0 0,-1 1 0 0 0,1 0 0 0 0,0-1 0 0 0,0 1 0 0 0,-1-1-1 0 0,1 1 1 0 0,0 0 0 0 0,-1-1 0 0 0,1 1 0 0 0,0 0 0 0 0,-1-1-1 0 0,1 1 1 0 0,-1 0 0 0 0,1 0 0 0 0,-1-1 0 0 0,1 1 0 0 0,0 0-1 0 0,-1 0 1 0 0,1 0 0 0 0,-1 0 0 0 0,1-1 0 0 0,-1 1 0 0 0,1 0-1 0 0,-1 0 1 0 0,1 0 0 0 0,-1 0 0 0 0,1 0 0 0 0,-1 0 0 0 0,1 0-1 0 0,-1 0 1 0 0,1 1 0 0 0,-1-1 0 0 0,1 0 0 0 0,-1 0 0 0 0,1 0-1 0 0,0 0 1 0 0,-1 1 0 0 0,1-1 0 0 0,-1 0 0 0 0,1 0 0 0 0,-1 1-1 0 0,1-1 1 0 0,-1 1 0 0 0,-1 2 50 0 0,0 0 0 0 0,0 0 0 0 0,0 0 0 0 0,0 0 0 0 0,1 0 1 0 0,-1 0-1 0 0,1 1 0 0 0,0-1 0 0 0,-2 7 0 0 0,1-2 37 0 0,-1 2-93 0 0,1 1 0 0 0,1 0 0 0 0,0-1 0 0 0,0 1 0 0 0,1 0 0 0 0,0 0 1 0 0,1-1-1 0 0,0 1 0 0 0,1 0 0 0 0,0-1 0 0 0,1 1 0 0 0,0-1 0 0 0,1 0 0 0 0,0 0 0 0 0,0 0 1 0 0,1 0-1 0 0,0-1 0 0 0,1 0 0 0 0,0 0 0 0 0,13 14 0 0 0,-17-20-29 0 0,0-1-1 0 0,1 0 1 0 0,-1 0 0 0 0,1 0-1 0 0,-1-1 1 0 0,1 1 0 0 0,0-1-1 0 0,0 1 1 0 0,0-1 0 0 0,0 0-1 0 0,0 0 1 0 0,0 0 0 0 0,0-1-1 0 0,0 1 1 0 0,0-1 0 0 0,0 1-1 0 0,0-1 1 0 0,1 0 0 0 0,-1 0-1 0 0,0-1 1 0 0,0 1 0 0 0,0-1-1 0 0,0 1 1 0 0,0-1 0 0 0,0 0-1 0 0,0 0 1 0 0,0-1-1 0 0,0 1 1 0 0,5-4 0 0 0,0 0-182 0 0,0 0 1 0 0,0-1-1 0 0,0 0 0 0 0,-1-1 1 0 0,0 0-1 0 0,0 0 1 0 0,-1 0-1 0 0,9-13 1 0 0,-5 3-989 0 0,0 0 1 0 0,-1-1 0 0 0,-1-1 0 0 0,-1 1-1 0 0,0-1 1 0 0,6-32 0 0 0,-7 16-1160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16096 0 0,'-4'-6'287'0'0,"3"5"-189"0"0,1 0 0 0 0,-1 0-1 0 0,0 0 1 0 0,1 0 0 0 0,-1 0-1 0 0,1 0 1 0 0,-1-1 0 0 0,1 1-1 0 0,-1 0 1 0 0,1 0 0 0 0,2-6 5377 0 0,3 13-4125 0 0,3 5-1033 0 0,0 0-1 0 0,-1 0 1 0 0,0 1-1 0 0,-1 1 1 0 0,-1-1-1 0 0,8 23 1 0 0,1 3-19 0 0,45 95 294 0 0,-42-94-450 0 0,29 50 0 0 0,-34-69-431 0 0,1-1 0 0 0,1-1 0 0 0,1 0-1 0 0,16 17 1 0 0,-19-23-1416 0 0,0 0-4470 0 0,-1-4-1732 0 0</inkml:trace>
  <inkml:trace contextRef="#ctx0" brushRef="#br0" timeOffset="1">157 446 17503 0 0,'0'0'2067'0'0,"8"-5"-336"0"0,0-1-907 0 0,1 0 1 0 0,0 1 0 0 0,15-6 0 0 0,11-6 96 0 0,-9 2-1783 0 0,-1-1 0 0 0,36-31 0 0 0,-44 33-674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3224 0 0,'-1'1'5245'0'0,"-6"5"-622"0"0,5-2-3927 0 0,1 0 0 0 0,0-1 0 0 0,-1 1-1 0 0,2 0 1 0 0,-1 0 0 0 0,0 0 0 0 0,1 0 0 0 0,0 0 0 0 0,-1 0 0 0 0,2 5 0 0 0,7 41 439 0 0,-2-25-202 0 0,1 10-418 0 0,2 0 0 0 0,1-1 0 0 0,1 0 0 0 0,19 35 0 0 0,-10-33-337 0 0,-19-33-158 0 0,1-1 0 0 0,0 0-1 0 0,-1 1 1 0 0,1-1 0 0 0,0 0 0 0 0,0 0 0 0 0,1 0 0 0 0,-1 0 0 0 0,0 0 0 0 0,1-1 0 0 0,2 3 0 0 0,-4-4 2 0 0,1 0-1 0 0,-1 0 1 0 0,0 1 0 0 0,0-1-1 0 0,0 0 1 0 0,1 0 0 0 0,-1 0-1 0 0,0 0 1 0 0,0 0-1 0 0,1 0 1 0 0,-1-1 0 0 0,0 1-1 0 0,0 0 1 0 0,0-1 0 0 0,1 1-1 0 0,-1-1 1 0 0,0 1-1 0 0,0-1 1 0 0,0 1 0 0 0,0-1-1 0 0,0 0 1 0 0,0 1 0 0 0,0-1-1 0 0,0 0 1 0 0,0 0-1 0 0,0 0 1 0 0,-1 0 0 0 0,1 0-1 0 0,1-2 1 0 0,2-4 114 0 0,0 0 0 0 0,0 0 0 0 0,4-13 0 0 0,-2 5 199 0 0,-3 9-181 0 0,0-1 0 0 0,0 1-1 0 0,1 0 1 0 0,0 0 0 0 0,0 0 0 0 0,0 1 0 0 0,1-1-1 0 0,7-6 1 0 0,-12 12-131 0 0,1 0 0 0 0,-1 0 0 0 0,1 0 0 0 0,-1 0 0 0 0,1 0 0 0 0,-1 0 0 0 0,1 0 0 0 0,-1 0 0 0 0,1 1 0 0 0,-1-1 0 0 0,1 0 0 0 0,-1 0 0 0 0,0 0 0 0 0,1 1 0 0 0,-1-1 0 0 0,1 0 0 0 0,-1 0 0 0 0,0 1 0 0 0,1-1 0 0 0,-1 0 0 0 0,0 1 0 0 0,1-1 0 0 0,-1 0 0 0 0,0 1 0 0 0,1-1 0 0 0,-1 1 0 0 0,0-1 0 0 0,0 0 0 0 0,1 1 0 0 0,-1-1 0 0 0,0 1 0 0 0,0-1 0 0 0,0 1 0 0 0,0-1 0 0 0,0 1 0 0 0,0 0 0 0 0,8 22 1 0 0,-8-21 29 0 0,1 1-95 0 0,0 1 0 0 0,0-1 1 0 0,0 1-1 0 0,1-1 0 0 0,-1 0 0 0 0,1 1 0 0 0,0-1 0 0 0,0 0 1 0 0,4 4-1 0 0,-5-6-97 0 0,0 0 1 0 0,0 0-1 0 0,0-1 1 0 0,0 1 0 0 0,0 0-1 0 0,0-1 1 0 0,0 1-1 0 0,0 0 1 0 0,0-1 0 0 0,1 0-1 0 0,-1 1 1 0 0,0-1-1 0 0,0 0 1 0 0,1 1 0 0 0,-1-1-1 0 0,0 0 1 0 0,1 0-1 0 0,-1 0 1 0 0,0 0-1 0 0,1 0 1 0 0,-1 0 0 0 0,0-1-1 0 0,0 1 1 0 0,1 0-1 0 0,-1-1 1 0 0,0 1 0 0 0,0-1-1 0 0,0 1 1 0 0,1-1-1 0 0,0 0 1 0 0,9-6-2165 0 0,0-1-3529 0 0,0-4-1435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127 536 3224 0 0,'-11'-2'288'0'0,"7"2"1057"0"0,0 1-1 0 0,0 0 1 0 0,0 0 0 0 0,-1 1 0 0 0,1-1-1 0 0,1 1 1 0 0,-7 3 0 0 0,5-2-88 0 0,0 1 0 0 0,0-1-1 0 0,1 1 1 0 0,-9 8 0 0 0,6-3-452 0 0,1-1-1 0 0,0 1 1 0 0,0 1 0 0 0,0-1-1 0 0,-5 16 1 0 0,10-23-705 0 0,0 0-1 0 0,1 0 1 0 0,0 0-1 0 0,-1 0 1 0 0,1 0 0 0 0,0 0-1 0 0,0 4 1 0 0,0-4 8 0 0,0 0 130 0 0,12-2-33 0 0,-10 1-198 0 0,0-1 0 0 0,0 0 0 0 0,1 0 0 0 0,-1 0 0 0 0,0 0 0 0 0,0 0 0 0 0,0-1 0 0 0,0 1-1 0 0,0 0 1 0 0,-1-1 0 0 0,1 0 0 0 0,0 1 0 0 0,0-1 0 0 0,3-2 0 0 0,6-4-478 0 0,1 0-1 0 0,-2-2 1 0 0,1 1 0 0 0,-1-1-1 0 0,-1-1 1 0 0,0 0 0 0 0,11-15-1 0 0,25-28-4869 0 0,-33 33 3203 0 0</inkml:trace>
  <inkml:trace contextRef="#ctx0" brushRef="#br0" timeOffset="1">285 348 10736 0 0,'0'0'978'0'0,"-9"13"-788"0"0,0-2 459 0 0,7-8-200 0 0,-1 0 0 0 0,1 0 0 0 0,0 0 1 0 0,0 0-1 0 0,0 1 0 0 0,-2 4 0 0 0,-7 15 1440 0 0,6-10-574 0 0,-9 23-1 0 0,9-16-422 0 0,-1 1-81 0 0,-4 22 0 0 0,9-37-586 0 0,1 0-1 0 0,-1 0 0 0 0,1 0 1 0 0,0 0-1 0 0,1 0 1 0 0,-1 0-1 0 0,1 0 0 0 0,3 9 1 0 0,-4-15-194 0 0,0 1-1 0 0,0-1 1 0 0,1 1 0 0 0,-1-1 0 0 0,0 0 0 0 0,0 1 0 0 0,0-1 0 0 0,1 1 0 0 0,-1-1 0 0 0,0 0 0 0 0,0 1 0 0 0,1-1-1 0 0,-1 0 1 0 0,0 1 0 0 0,1-1 0 0 0,-1 0 0 0 0,0 0 0 0 0,1 1 0 0 0,-1-1 0 0 0,1 0 0 0 0,-1 0 0 0 0,0 0 0 0 0,1 1 0 0 0,-1-1-1 0 0,1 0 1 0 0,-1 0 0 0 0,1 0 0 0 0,0 0 10 0 0,1 0 0 0 0,-1 0 0 0 0,0 0 0 0 0,0-1 0 0 0,0 1-1 0 0,0 0 1 0 0,0-1 0 0 0,0 1 0 0 0,0-1 0 0 0,2 0 0 0 0,20-18 422 0 0,-18 12-377 0 0,-1 1 0 0 0,0 0-1 0 0,0-1 1 0 0,0 0 0 0 0,0 0-1 0 0,2-7 1 0 0,1-5 107 0 0,4-22 0 0 0,-9 32-159 0 0,9-31 103 0 0,-2 0 0 0 0,-3-1 0 0 0,4-65 0 0 0,-15-21 458 0 0,3 109-326 0 0,-1-1 0 0 0,0 1 1 0 0,-2 0-1 0 0,-11-31 0 0 0,16 49-265 0 0,0 0 0 0 0,0-1 0 0 0,0 1 0 0 0,0 0 0 0 0,0 0 0 0 0,0 0-1 0 0,0 0 1 0 0,0 0 0 0 0,0-1 0 0 0,0 1 0 0 0,0 0 0 0 0,-1 0 0 0 0,1 0-1 0 0,0 0 1 0 0,0 0 0 0 0,0 0 0 0 0,0 0 0 0 0,0-1 0 0 0,0 1-1 0 0,-1 0 1 0 0,1 0 0 0 0,0 0 0 0 0,0 0 0 0 0,0 0 0 0 0,0 0 0 0 0,0 0-1 0 0,-1 0 1 0 0,1 0 0 0 0,0 0 0 0 0,0 0 0 0 0,0 0 0 0 0,0 0 0 0 0,0 0-1 0 0,-1 0 1 0 0,1 0 0 0 0,0 0 0 0 0,0 0 0 0 0,0 0 0 0 0,0 0 0 0 0,-1 0-1 0 0,1 0 1 0 0,0 0 0 0 0,0 0 0 0 0,0 0 0 0 0,0 0 0 0 0,0 0 0 0 0,0 1-1 0 0,-1-1 1 0 0,1 0 0 0 0,0 0 0 0 0,0 0 0 0 0,0 0 0 0 0,0 0 0 0 0,0 0-1 0 0,0 0 1 0 0,0 1 0 0 0,0-1 0 0 0,-1 0 0 0 0,-3 7 155 0 0,1 4-159 0 0,0 1 0 0 0,1-1 0 0 0,1 0 0 0 0,0 0 0 0 0,0 1 0 0 0,2 21 0 0 0,0-3 0 0 0,0 1-1230 0 0,1-1 1 0 0,12 56-1 0 0,25 57-6381 0 0,-31-113-640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 3224 0 0,'-1'0'240'0'0,"-3"-2"220"0"0,-8 0 6198 0 0,-9 6-2013 0 0,17-3-3574 0 0,0 0-761 0 0,1 1-1 0 0,0-1 1 0 0,-1 1-1 0 0,1 0 1 0 0,0 0-1 0 0,0 0 1 0 0,0 0-1 0 0,0 0 1 0 0,0 1-1 0 0,1-1 1 0 0,-1 1-1 0 0,1 0 1 0 0,0 0-1 0 0,0 0 1 0 0,-3 4-1 0 0,-2 5 327 0 0,1 0 0 0 0,-9 23 0 0 0,9-19-259 0 0,1-2 34 0 0,0-1 0 0 0,-5 24 0 0 0,10-32-344 0 0,-1-1 0 0 0,1 0 0 0 0,0 1-1 0 0,0-1 1 0 0,0 0 0 0 0,0 1 0 0 0,1-1 0 0 0,0 0-1 0 0,-1 1 1 0 0,2-1 0 0 0,-1 0 0 0 0,0 0-1 0 0,3 5 1 0 0,-3-7-57 0 0,0 0 1 0 0,0-1-1 0 0,1 1 0 0 0,-1 0 1 0 0,0-1-1 0 0,1 1 0 0 0,-1-1 0 0 0,1 1 1 0 0,-1-1-1 0 0,1 0 0 0 0,-1 0 1 0 0,1 1-1 0 0,0-1 0 0 0,0 0 0 0 0,0-1 1 0 0,0 1-1 0 0,2 1 0 0 0,-1-2 0 0 0,1 1 1 0 0,-1-1-1 0 0,1 1 0 0 0,-1-1 1 0 0,0 0-1 0 0,1 0 0 0 0,-1-1 1 0 0,1 1-1 0 0,5-2 0 0 0,-1-1-176 0 0,1 0 0 0 0,0 0 0 0 0,-1-1 1 0 0,1 0-1 0 0,-1-1 0 0 0,14-10 0 0 0,-3-1-1457 0 0,-1 0-1 0 0,-1-2 1 0 0,0 0 0 0 0,-1-1-1 0 0,18-27 1 0 0,-20 15-4171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1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34 3680 0 0,'-1'-1'142'0'0,"0"0"-1"0"0,0 0 1 0 0,0 0-1 0 0,0 0 1 0 0,0 0 0 0 0,0 0-1 0 0,0 1 1 0 0,-1-1 0 0 0,1 0-1 0 0,0 1 1 0 0,-3-2-1 0 0,3 2 280 0 0,0-1 0 0 0,0 1-1 0 0,0-1 1 0 0,0 1 0 0 0,-1-1-1 0 0,1 1 1 0 0,0-1 0 0 0,0 0 0 0 0,0 0-1 0 0,-16-15 14144 0 0,23 20-13163 0 0,4 1-1249 0 0,0-1 0 0 0,0-1 0 0 0,0 1 0 0 0,0-1-1 0 0,20 2 1 0 0,-6 0 165 0 0,-4-2-163 0 0,0-1-1 0 0,29-1 0 0 0,168 5 207 0 0,-207-5-363 0 0,-2-1 22 0 0,0 1 0 0 0,1 0 0 0 0,-1 0 0 0 0,0 1-1 0 0,0 0 1 0 0,0 0 0 0 0,11 6 0 0 0,-18-7 113 0 0,-1 3-57 0 0,-1 0 0 0 0,1 1 0 0 0,-1-1 0 0 0,0 0 0 0 0,-1 1 0 0 0,1-1 0 0 0,-1 0 0 0 0,0 0 0 0 0,0 0 0 0 0,0 0 0 0 0,0 0 0 0 0,-4 3 0 0 0,-6 8 300 0 0,-21 21 0 0 0,13-15-605 0 0,3-2 59 0 0,-12 12 191 0 0,2 1 1 0 0,2 1 0 0 0,-29 47 0 0 0,33-42 55 0 0,-48 91 153 0 0,63-116-196 0 0,-1 0-1 0 0,-1 0 1 0 0,0 0-1 0 0,-11 12 1 0 0,19-25-30 0 0,0 0 0 0 0,0 0 1 0 0,-1 1-1 0 0,1-1 0 0 0,0 0 1 0 0,0 0-1 0 0,0 0 0 0 0,-1 1 1 0 0,1-1-1 0 0,0 0 0 0 0,0 0 1 0 0,0 0-1 0 0,-1 1 0 0 0,1-1 0 0 0,0 0 1 0 0,0 0-1 0 0,-1 0 0 0 0,1 0 1 0 0,0 0-1 0 0,0 0 0 0 0,-1 0 1 0 0,1 0-1 0 0,0 0 0 0 0,-1 0 1 0 0,1 0-1 0 0,0 0 0 0 0,0 0 1 0 0,-1 0-1 0 0,1 0 0 0 0,0 0 0 0 0,-1 0 1 0 0,1 0-1 0 0,0 0 0 0 0,0 0 1 0 0,-1 0-1 0 0,1 0 0 0 0,0 0 1 0 0,0-1-1 0 0,-1 1 0 0 0,1 0 1 0 0,0 0-1 0 0,0 0 0 0 0,0 0 1 0 0,-1-1-1 0 0,1 1 0 0 0,0 0 0 0 0,0 0 1 0 0,0-1-1 0 0,0 1 0 0 0,-1 0 1 0 0,1 0-1 0 0,0 0 0 0 0,0-1 1 0 0,0 1-1 0 0,0 0 0 0 0,0-1 1 0 0,0 1-1 0 0,0 0 0 0 0,0-1 0 0 0,-1 0 4 0 0,1-1-1 0 0,-1 0 0 0 0,1 1 0 0 0,0-1 0 0 0,0 1 0 0 0,0-1 0 0 0,0 0 0 0 0,0 1 1 0 0,0-3-1 0 0,2-5-429 0 0,1 1 1 0 0,-1-1-1 0 0,2 1 1 0 0,-1 0-1 0 0,1 0 1 0 0,0 1-1 0 0,1-1 1 0 0,5-7-1 0 0,7-2-1853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 3224 0 0,'-11'10'288'0'0,"-11"20"8874"0"0,2 4-3316 0 0,17-27-5262 0 0,0-1 0 0 0,0 1 0 0 0,0 0 1 0 0,1 0-1 0 0,1 0 0 0 0,-1 0 0 0 0,1 0 1 0 0,-1 11 1119 0 0,4-18-1668 0 0,0 0-1 0 0,0-1 1 0 0,0 1-1 0 0,0-1 1 0 0,0 1-1 0 0,-1-1 1 0 0,1 0 0 0 0,0 0-1 0 0,-1 1 1 0 0,1-1-1 0 0,0-1 1 0 0,-1 1 0 0 0,1 0-1 0 0,-1 0 1 0 0,3-3-1 0 0,20-27 433 0 0,-16 20-316 0 0,8-13 160 0 0,-9 13-152 0 0,1 0 0 0 0,9-11 0 0 0,-15 20-123 0 0,0 0-1 0 0,0 0 0 0 0,1 0 0 0 0,-1 0 1 0 0,1 0-1 0 0,-1 0 0 0 0,1 0 0 0 0,0 1 1 0 0,-1 0-1 0 0,1-1 0 0 0,0 1 0 0 0,0 0 1 0 0,0 0-1 0 0,3 0 0 0 0,-4 1-16 0 0,0 0 0 0 0,0 0 0 0 0,0 1 0 0 0,0-1 0 0 0,0 1 0 0 0,0-1 0 0 0,0 1-1 0 0,0 0 1 0 0,0-1 0 0 0,0 1 0 0 0,0 0 0 0 0,-1 0 0 0 0,1 0 0 0 0,0 1 0 0 0,-1-1 0 0 0,1 0 0 0 0,2 4 0 0 0,1 0 28 0 0,0 1 0 0 0,0 0 1 0 0,6 10-1 0 0,-8-10-11 0 0,0 0 1 0 0,-1 1-1 0 0,0-1 0 0 0,3 13 1 0 0,-4-14-71 0 0,0 0-1 0 0,0 0 1 0 0,1 0 0 0 0,0-1 0 0 0,-1 1 0 0 0,2 0 0 0 0,4 8-1 0 0,-6-12-360 0 0,9-16-4302 0 0,-8 12 3211 0 0,6-11-6412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0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5064 0 0,'-7'22'1076'0'0,"2"24"9705"0"0,-2-1-5225 0 0,-9 83-2063 0 0,12-64-3019 0 0,1-33-386 0 0,2 45-1 0 0,1-69-123 0 0,1 3-111 0 0,-1 0 1 0 0,1 0-1 0 0,1-1 0 0 0,5 20 0 0 0,-7-29 96 0 0,1 0 0 0 0,-1 0 0 0 0,0 0 0 0 0,0 0-1 0 0,0 1 1 0 0,1-1 0 0 0,-1 0 0 0 0,0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0,7-5-564 0 0,-5 3 246 0 0,0 0 1 0 0,0-1-1 0 0,0 1 1 0 0,0-1-1 0 0,-1 1 1 0 0,1-1 0 0 0,0 0-1 0 0,1-4 1 0 0,2-4-1572 0 0,6-13-4833 0 0</inkml:trace>
  <inkml:trace contextRef="#ctx0" brushRef="#br0" timeOffset="1">145 69 3680 0 0,'2'-10'1858'0'0,"7"-31"16853"0"0,-7 62-17725 0 0,-1 0 1 0 0,-2 32 0 0 0,-1-8-720 0 0,2-33-441 0 0,1 0-1 0 0,0-1 0 0 0,0 1 0 0 0,1 0 0 0 0,1 0 0 0 0,0-1 0 0 0,6 17 0 0 0,-4-15-1175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21 3224 0 0,'0'0'143'0'0,"2"0"-3"0"0,-1-2 198 0 0,1 1 0 0 0,0 0 0 0 0,0 0 0 0 0,-1 0 1 0 0,1 0-1 0 0,0 1 0 0 0,0-1 0 0 0,0 0 0 0 0,0 1 1 0 0,0 0-1 0 0,0-1 0 0 0,3 1 0 0 0,10-3 3137 0 0,6-1-1680 0 0,-13 2 780 0 0,1 1 3948 0 0,-19 11-4485 0 0,0 0-1696 0 0,0 0 1 0 0,0 0 0 0 0,-15 24 0 0 0,14-18 321 0 0,-24 25-1 0 0,16-22-389 0 0,-20 26-1 0 0,34-37-85 0 0,-1 0 0 0 0,1 0-1 0 0,0 1 1 0 0,0 0-1 0 0,1-1 1 0 0,1 1 0 0 0,-4 10-1 0 0,7-17-178 0 0,0 0-1 0 0,-1-1 1 0 0,1 1 0 0 0,0 0-1 0 0,0-1 1 0 0,0 1 0 0 0,0 0-1 0 0,0 0 1 0 0,0-1-1 0 0,1 1 1 0 0,-1 0 0 0 0,0-1-1 0 0,1 1 1 0 0,-1 0 0 0 0,1-1-1 0 0,0 1 1 0 0,0-1-1 0 0,1 2 1 0 0,-1 0-6 0 0,1-1 0 0 0,0 0 0 0 0,0 0-1 0 0,0 0 1 0 0,1 0 0 0 0,-1 0 0 0 0,0-1 0 0 0,1 1-1 0 0,5 2 1 0 0,1-1-14 0 0,1 1 1 0 0,-1-1-1 0 0,1-1 0 0 0,0 0 1 0 0,11 1-1 0 0,-1-1 114 0 0,0-2 0 0 0,25-2-1 0 0,-24 0 65 0 0,35 2-1 0 0,-54 0-147 0 0,-1 0-1 0 0,0 0 0 0 0,1 0 0 0 0,-1 1 1 0 0,1-1-1 0 0,-1 0 0 0 0,1 0 0 0 0,-1 1 0 0 0,1-1 1 0 0,-1 1-1 0 0,0-1 0 0 0,1 1 0 0 0,-1 0 0 0 0,0 0 1 0 0,1-1-1 0 0,-1 1 0 0 0,0 0 0 0 0,0 0 1 0 0,0 0-1 0 0,0 0 0 0 0,0 0 0 0 0,0 1 0 0 0,0-1 1 0 0,0 0-1 0 0,-1 0 0 0 0,1 1 0 0 0,0-1 0 0 0,-1 0 1 0 0,1 1-1 0 0,-1-1 0 0 0,1 0 0 0 0,-1 1 1 0 0,1-1-1 0 0,-1 1 0 0 0,0-1 0 0 0,0 1 0 0 0,0-1 1 0 0,0 1-1 0 0,0-1 0 0 0,0 1 0 0 0,0-1 0 0 0,-1 1 1 0 0,1-1-1 0 0,-1 0 0 0 0,0 3 0 0 0,-2 4 61 0 0,0 1 0 0 0,0-1 0 0 0,-1 0 0 0 0,0 0 0 0 0,-1 0 0 0 0,-6 8 0 0 0,10-14-70 0 0,-8 11 62 0 0,0-1 1 0 0,-1 0-1 0 0,-1 0 0 0 0,-22 20 0 0 0,-45 17 3 0 0,41-27-1818 0 0,28-21 88 0 0,8-1 1606 0 0,1 0-1 0 0,0 0 1 0 0,0 0-1 0 0,0 0 1 0 0,0 0 0 0 0,0 0-1 0 0,0 0 1 0 0,0-1-1 0 0,0 1 1 0 0,-1 0-1 0 0,1 0 1 0 0,0 0-1 0 0,0 0 1 0 0,0 0 0 0 0,0-1-1 0 0,0 1 1 0 0,0 0-1 0 0,0 0 1 0 0,0 0-1 0 0,0 0 1 0 0,0 0-1 0 0,0-1 1 0 0,0 1 0 0 0,0 0-1 0 0,0 0 1 0 0,0 0-1 0 0,0 0 1 0 0,0-1-1 0 0,0 1 1 0 0,0 0-1 0 0,0 0 1 0 0,0 0 0 0 0,1 0-1 0 0,-1 0 1 0 0,0-1-1 0 0,0 1 1 0 0,0 0-1 0 0,0 0 1 0 0,0 0-1 0 0,0 0 1 0 0,0 0-1 0 0,0 0 1 0 0,1 0 0 0 0,-1 0-1 0 0,0-1 1 0 0,0 1-1 0 0,0 0 1 0 0,0 0-1 0 0,0 0 1 0 0,1 0-1 0 0,-1 0 1 0 0,0 0 0 0 0,0 0-1 0 0,0 0 1 0 0,0 0-1 0 0,0 0 1 0 0,1 0-1 0 0,-1 0 1 0 0,4-2-519 0 0,1-1 1 0 0,0 1-1 0 0,-1 0 1 0 0,1 1-1 0 0,7-2 1 0 0,-9 2 238 0 0,25-7-2152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42 13360 0 0,'0'0'129'0'0,"1"0"-1"0"0,-1 0 1 0 0,1 0 0 0 0,0-1 0 0 0,-1 1 0 0 0,1 0 0 0 0,-1 0 0 0 0,0 0 0 0 0,1-1 0 0 0,-1 1 0 0 0,1 0 0 0 0,-1-1 0 0 0,1 1 0 0 0,-1 0 0 0 0,0-1 0 0 0,1 1 0 0 0,-1-1 0 0 0,0 1 0 0 0,1-1 0 0 0,-1 1-1 0 0,0-1 1 0 0,0 1 0 0 0,1-1 0 0 0,-1 1 0 0 0,0-1 0 0 0,0 1 0 0 0,0-1 0 0 0,0 1 0 0 0,0-1 0 0 0,1 1 0 0 0,-1-1 0 0 0,0 1 0 0 0,0-1 0 0 0,-1 0 0 0 0,1 1 0 0 0,0-1 0 0 0,0 1 0 0 0,0-1 0 0 0,0 1-1 0 0,0-1 1 0 0,0 1 0 0 0,-1-1 0 0 0,1 1 0 0 0,0-1 0 0 0,-1 1 0 0 0,1-1 0 0 0,0 1 0 0 0,-1 0 0 0 0,1-1 0 0 0,-1 0 0 0 0,-2-2 699 0 0,0 0-1 0 0,0 0 1 0 0,0 0 0 0 0,0 1-1 0 0,-5-3 1 0 0,7 5-724 0 0,0-1-1 0 0,-1 1 1 0 0,1 0-1 0 0,0 0 1 0 0,-1 0 0 0 0,1 0-1 0 0,0 1 1 0 0,0-1-1 0 0,-1 0 1 0 0,1 0 0 0 0,0 1-1 0 0,0-1 1 0 0,-1 1 0 0 0,1-1-1 0 0,0 1 1 0 0,0 0-1 0 0,0-1 1 0 0,0 1 0 0 0,0 0-1 0 0,-1 1 1 0 0,-2 1-59 0 0,0-1 1 0 0,1 1 0 0 0,0 0-1 0 0,0 1 1 0 0,-4 3-1 0 0,1 3-3 0 0,1 0 0 0 0,-1 1 0 0 0,2 0 0 0 0,-1 0-1 0 0,2 1 1 0 0,0-1 0 0 0,0 1 0 0 0,-1 13 0 0 0,1 2 30 0 0,1 1-1 0 0,3 38 1 0 0,0-57-69 0 0,0 0 1 0 0,1-1-1 0 0,0 1 0 0 0,0-1 0 0 0,1 1 0 0 0,0-1 0 0 0,0 0 1 0 0,1 0-1 0 0,0-1 0 0 0,0 1 0 0 0,1-1 0 0 0,9 12 0 0 0,-11-17 25 0 0,-1 1-1 0 0,0-1 0 0 0,0 0 0 0 0,1 0 0 0 0,-1 1 0 0 0,1-2 0 0 0,-1 1 1 0 0,1 0-1 0 0,0 0 0 0 0,0-1 0 0 0,0 0 0 0 0,0 1 0 0 0,0-1 1 0 0,0 0-1 0 0,0-1 0 0 0,0 1 0 0 0,1 0 0 0 0,-1-1 0 0 0,0 0 0 0 0,0 0 1 0 0,1 0-1 0 0,-1 0 0 0 0,0 0 0 0 0,0-1 0 0 0,1 1 0 0 0,-1-1 0 0 0,0 0 1 0 0,0 0-1 0 0,0 0 0 0 0,0-1 0 0 0,0 1 0 0 0,0 0 0 0 0,0-1 0 0 0,-1 0 1 0 0,5-3-1 0 0,0-1 17 0 0,-1 0-1 0 0,0 0 1 0 0,-1 0 0 0 0,0-1 0 0 0,0 0 0 0 0,0 0-1 0 0,-1 0 1 0 0,5-10 0 0 0,24-64 190 0 0,-33 81-233 0 0,4-12 33 0 0,60-151 1049 0 0,-45 134-171 0 0,-17 28-846 0 0,-2 5-34 0 0,-1 6-22 0 0,1-9-11 0 0,-1 19 42 0 0,1 27-1 0 0,0-17-4 0 0,1-20-15 0 0,0 1 0 0 0,0-1 0 0 0,0 0 0 0 0,1 0 0 0 0,1 0 0 0 0,0 0 0 0 0,7 15-1 0 0,-7-17-410 0 0,1-1 0 0 0,0 0 1 0 0,0 0-1 0 0,0-1 0 0 0,1 1 0 0 0,1-1 0 0 0,-1 0 0 0 0,1 0 0 0 0,0 0 0 0 0,7 4 0 0 0,2-2-6542 0 0,1-2-2034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1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2760 0 0,'2'1'7105'0'0,"11"5"47"0"0,-13-9-6660 0 0,0 0 1 0 0,1 1 0 0 0,0-1-1 0 0,-1 1 1 0 0,1-1 0 0 0,0 1-1 0 0,1-1 1 0 0,-1 1 0 0 0,0 0-1 0 0,2-3 1 0 0,-1 2-288 0 0,0 1 0 0 0,-1-1 1 0 0,1 1-1 0 0,-1-1 0 0 0,0 0 1 0 0,0 0-1 0 0,0 1 0 0 0,0-1 0 0 0,-1 0 1 0 0,2-5-1 0 0,-3-1 24 0 0,2 0 0 0 0,-1 0 0 0 0,1 0 0 0 0,0 0 0 0 0,1 0 0 0 0,0 0 0 0 0,1 0 0 0 0,0 0 0 0 0,0 1 0 0 0,0-1 0 0 0,1 1 0 0 0,7-11 0 0 0,0-2 85 0 0,-10 18-283 0 0,0 1 0 0 0,0-1 0 0 0,0 1 0 0 0,0-1 1 0 0,1 1-1 0 0,-1-1 0 0 0,1 1 0 0 0,0 0 0 0 0,-1 0 0 0 0,4-2 0 0 0,3-4 69 0 0,-8 8-99 0 0,1-1-1 0 0,-1 1 1 0 0,0-1 0 0 0,1 1-1 0 0,-1 0 1 0 0,1-1 0 0 0,-1 1-1 0 0,1-1 1 0 0,-1 1-1 0 0,1 0 1 0 0,-1 0 0 0 0,1-1-1 0 0,0 1 1 0 0,-1 0 0 0 0,1 0-1 0 0,-1 0 1 0 0,1-1-1 0 0,0 1 1 0 0,-1 0 0 0 0,1 0-1 0 0,-1 0 1 0 0,1 0 0 0 0,0 0-1 0 0,-1 0 1 0 0,1 1-1 0 0,-1-1 1 0 0,1 0 0 0 0,0 0-1 0 0,-1 0 1 0 0,1 0 0 0 0,-1 1-1 0 0,1-1 1 0 0,-1 0-1 0 0,2 1 1 0 0,7 12-4 0 0,-9-13 4 0 0,8 21-1 0 0,0-1 0 0 0,6 29 0 0 0,0 3 0 0 0,-11-43 0 0 0,-1-3 0 0 0,0 0 0 0 0,0 1 0 0 0,0-1 0 0 0,1 0 0 0 0,0 0 0 0 0,6 9 0 0 0,-9-15 0 0 0,1 1 0 0 0,-1-1 0 0 0,0 1 0 0 0,1-1 0 0 0,-1 1 0 0 0,1-1 0 0 0,-1 0 0 0 0,0 1 0 0 0,1-1 0 0 0,-1 1 0 0 0,1-1 0 0 0,-1 0 0 0 0,1 1 0 0 0,-1-1 0 0 0,1 0 0 0 0,0 1 0 0 0,-1-1 0 0 0,1 0 0 0 0,-1 0 0 0 0,1 0 0 0 0,-1 0 0 0 0,1 0 0 0 0,0 0 0 0 0,-1 1 0 0 0,1-1 0 0 0,0 0 0 0 0,-1-1 0 0 0,1 1 0 0 0,-1 0 0 0 0,1 0 0 0 0,0 0 0 0 0,-1 0 0 0 0,1 0 0 0 0,-1-1 0 0 0,2 1 0 0 0,0-1 0 0 0,0 0 1 0 0,0 0-1 0 0,0 1 0 0 0,0-1 1 0 0,-1 0-1 0 0,1-1 1 0 0,0 1-1 0 0,0 0 0 0 0,-1 0 1 0 0,1-1-1 0 0,0 1 1 0 0,-1-1-1 0 0,0 0 0 0 0,1 1 1 0 0,0-3-1 0 0,16-28 56 0 0,-11 17-35 0 0,14-25 135 0 0,2 1 1 0 0,41-51-1 0 0,-62 87-121 0 0,1 0 0 0 0,-1 1 0 0 0,1-1 0 0 0,0 1 0 0 0,0 0 0 0 0,6-4 0 0 0,-8 6-24 0 0,1-1 0 0 0,-1 0 0 0 0,0 1 0 0 0,1-1 0 0 0,-1 0 0 0 0,1 1 0 0 0,0 0 0 0 0,-1-1 0 0 0,1 1 0 0 0,-1 0 0 0 0,1 0 0 0 0,0 0 0 0 0,-1 0 0 0 0,1 0 0 0 0,-1 0 0 0 0,1 1 0 0 0,2-1 0 0 0,-3 2-6 0 0,0-1 0 0 0,0 1 0 0 0,-1-1 0 0 0,1 1 0 0 0,0-1 0 0 0,0 1 0 0 0,-1-1 0 0 0,1 1 0 0 0,0 3 0 0 0,0-3-2 0 0,1 7-101 0 0,0 0-1 0 0,0 0 1 0 0,0 0-1 0 0,0 10 1 0 0,-1-8-169 0 0,0 0 1 0 0,4 13-1 0 0,-4-21 206 0 0,0 1-1 0 0,0-1 1 0 0,1 0-1 0 0,0 1 0 0 0,-1-1 1 0 0,1 0-1 0 0,0 0 1 0 0,1 0-1 0 0,-1 0 0 0 0,4 4 1 0 0,-4-6-144 0 0,-1 0 0 0 0,0 0 1 0 0,1 0-1 0 0,-1 0 0 0 0,1 0 0 0 0,-1 0 1 0 0,1-1-1 0 0,-1 1 0 0 0,1 0 0 0 0,0-1 1 0 0,-1 0-1 0 0,1 1 0 0 0,3-1 0 0 0,9 1-2087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90 2760 0 0,'31'-24'9467'0'0,"-27"21"-9832"0"0,-2 3 960 0 0,6-11 1707 0 0,1 1-339 0 0,-9 9-1847 0 0,1 0 1 0 0,0 0-1 0 0,-1 0 0 0 0,0 0 0 0 0,1-1 0 0 0,-1 1 1 0 0,0 0-1 0 0,1 0 0 0 0,-1 0 0 0 0,0 0 0 0 0,0-1 1 0 0,0 1-1 0 0,0 0 0 0 0,0 0 0 0 0,0 0 0 0 0,0-1 0 0 0,-1 1 1 0 0,1 0-1 0 0,0 0 0 0 0,-1 0 0 0 0,1 0 0 0 0,0 0 1 0 0,-1 0-1 0 0,0 0 0 0 0,1 0 0 0 0,-1 0 0 0 0,0 0 1 0 0,1 0-1 0 0,-1 0 0 0 0,0 0 0 0 0,0 0 0 0 0,0 0 1 0 0,0 1-1 0 0,0-1 0 0 0,0 0 0 0 0,0 1 0 0 0,0-1 1 0 0,0 1-1 0 0,0-1 0 0 0,0 1 0 0 0,0-1 0 0 0,0 1 1 0 0,0 0-1 0 0,0-1 0 0 0,-1 1 0 0 0,0 0 0 0 0,-5 1-47 0 0,0-1 0 0 0,1 2 0 0 0,-1-1 1 0 0,1 1-1 0 0,-1 0 0 0 0,1 0 0 0 0,0 0 0 0 0,0 1 0 0 0,0 0 0 0 0,0 1 0 0 0,0-1 0 0 0,1 1 0 0 0,0 0 0 0 0,-1 0 0 0 0,1 1 0 0 0,1 0 0 0 0,-1-1 0 0 0,-3 7 0 0 0,-31 32-4 0 0,25-28 423 0 0,-17 23-1 0 0,24-29-354 0 0,1 1 0 0 0,0 0 0 0 0,0 1 1 0 0,2-1-1 0 0,-1 1 0 0 0,-4 18 0 0 0,7-24-94 0 0,1 0 1 0 0,0 1 0 0 0,1-1 0 0 0,-1 1 0 0 0,1-1-1 0 0,0 1 1 0 0,0-1 0 0 0,1 1 0 0 0,0-1 0 0 0,0 1-1 0 0,0-1 1 0 0,0 0 0 0 0,1 1 0 0 0,0-1 0 0 0,0 0-1 0 0,5 7 1 0 0,-4-8-61 0 0,0 1 0 0 0,0-1 1 0 0,1 0-1 0 0,0 0 0 0 0,0 0 0 0 0,0-1 0 0 0,0 1 0 0 0,1-1 0 0 0,-1 0 0 0 0,7 3 1 0 0,7 2 202 0 0,30 10 1 0 0,2 1 988 0 0,-37-12-1145 0 0,1 0 0 0 0,-1 0 0 0 0,0 1 1 0 0,13 11-1 0 0,-23-17 2 0 0,1 1 0 0 0,-1 0 1 0 0,0 0-1 0 0,-1 0 1 0 0,1 0-1 0 0,0 0 0 0 0,-1 0 1 0 0,0 1-1 0 0,0-1 0 0 0,0 1 1 0 0,0 0-1 0 0,0-1 0 0 0,-1 1 1 0 0,0 0-1 0 0,0 0 1 0 0,0 0-1 0 0,0 0 0 0 0,0 0 1 0 0,-1 0-1 0 0,0 6 0 0 0,-1 2 86 0 0,-1 0 0 0 0,-1 0-1 0 0,0 0 1 0 0,-1-1 0 0 0,0 1-1 0 0,0-1 1 0 0,-2 0 0 0 0,1 0-1 0 0,-1 0 1 0 0,-1-1 0 0 0,-8 11-1 0 0,5-9-76 0 0,-1 1-1 0 0,0-2 0 0 0,-1 0 1 0 0,0 0-1 0 0,-1-1 0 0 0,0 0 1 0 0,-28 14-1 0 0,-4-5-70 0 0,8-5-484 0 0,26-11-766 0 0,15-10-1334 0 0,18-11-828 0 0,-22 17 3478 0 0,34-29-7434 0 0,-15 11 1089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46 3224 0 0,'-1'-7'2742'0'0,"1"-8"4780"0"0,1 0-1375 0 0,-6 6-2885 0 0,2 13-2644 0 0,-4 6-175 0 0,-20 41 184 0 0,16-31-303 0 0,1 0 1 0 0,-11 32 0 0 0,7-1-78 0 0,-12 92 0 0 0,25-134-160 0 0,0-1 1 0 0,1 1 0 0 0,1 16-1 0 0,-1-22-60 0 0,0 0 0 0 0,1-1 0 0 0,-1 1 1 0 0,1 0-1 0 0,0-1 0 0 0,-1 1 0 0 0,1 0 0 0 0,1-1 0 0 0,-1 1 0 0 0,0-1 0 0 0,0 0 0 0 0,1 1 0 0 0,0-1 0 0 0,-1 0 0 0 0,1 0 0 0 0,3 3 0 0 0,-4-4-14 0 0,0-1-1 0 0,0 1 0 0 0,0-1 1 0 0,0 1-1 0 0,0-1 1 0 0,0 1-1 0 0,0-1 0 0 0,0 0 1 0 0,0 0-1 0 0,0 1 1 0 0,0-1-1 0 0,0 0 0 0 0,0 0 1 0 0,0 0-1 0 0,0 0 1 0 0,0 0-1 0 0,0 0 0 0 0,1 0 1 0 0,-1-1-1 0 0,0 1 1 0 0,2-1-1 0 0,-1 0 16 0 0,0 0-1 0 0,1 0 0 0 0,-1-1 1 0 0,0 1-1 0 0,0-1 1 0 0,0 0-1 0 0,0 0 1 0 0,3-3-1 0 0,2-3 67 0 0,-1-1 0 0 0,0 0 0 0 0,7-14 0 0 0,85-189 663 0 0,-98 212-746 0 0,4-9 99 0 0,0 0 0 0 0,0 1 0 0 0,1-1 0 0 0,0 1 0 0 0,0 0 0 0 0,1 1 0 0 0,11-12 0 0 0,-16 18-41 0 0,1 9 34 0 0,-2 0-92 0 0,0-1 0 0 0,0 1-1 0 0,-1-1 1 0 0,0 0 0 0 0,-1 1 0 0 0,0-1-1 0 0,0 0 1 0 0,0 0 0 0 0,-5 8 0 0 0,-2 11 5 0 0,-59 204 13 0 0,20 5 17 0 0,47-229-32 0 0,-2 12 14 0 0,1 0 1 0 0,1-1-1 0 0,1 30 1 0 0,3-35 13 0 0,-3-12-40 0 0,0 0 0 0 0,0 0-1 0 0,0 1 1 0 0,0-1-1 0 0,0 0 1 0 0,0 0-1 0 0,0 1 1 0 0,1-1-1 0 0,-1 0 1 0 0,0 0 0 0 0,0 0-1 0 0,0 1 1 0 0,0-1-1 0 0,0 0 1 0 0,0 0-1 0 0,1 0 1 0 0,-1 1 0 0 0,0-1-1 0 0,0 0 1 0 0,0 0-1 0 0,1 0 1 0 0,-1 0-1 0 0,0 1 1 0 0,0-1-1 0 0,1 0 1 0 0,-1 0 0 0 0,0 0-1 0 0,0 0 1 0 0,0 0-1 0 0,1 0 1 0 0,-1 0-1 0 0,0 0 1 0 0,1 0 0 0 0,-1 0-1 0 0,0 0 1 0 0,0 0-1 0 0,1 0 1 0 0,-1 0-1 0 0,0 0 1 0 0,0 0-1 0 0,1 0 1 0 0,-1 0 0 0 0,0 0-1 0 0,0 0 1 0 0,0 0-1 0 0,1 0 1 0 0,-1-1-1 0 0,0 1 1 0 0,8-7 14 0 0,-8 7-10 0 0,12-10 61 0 0,-1-1-1 0 0,0 0 1 0 0,0-1 0 0 0,-1 0-1 0 0,14-24 1 0 0,91-149 149 0 0,-55 95-2337 0 0,-52 71 1356 0 0,-6 15 259 0 0,0 0-1 0 0,0 0 1 0 0,0 0 0 0 0,0 0-1 0 0,1 0 1 0 0,4-5 0 0 0,4 1-1400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63 2760 0 0,'0'-10'2790'0'0,"-1"8"-2249"0"0,1 0-1 0 0,0 0 0 0 0,0 0 0 0 0,0 0 1 0 0,0 0-1 0 0,0 0 0 0 0,0 0 0 0 0,1 1 1 0 0,-1-1-1 0 0,1-2 0 0 0,2-13 2929 0 0,5 4 4127 0 0,-6 31-5991 0 0,-12 16-943 0 0,2-6-372 0 0,0 17 122 0 0,-1 68 1 0 0,8-91-298 0 0,0-8 23 0 0,2 0 0 0 0,-1-1 0 0 0,5 26 0 0 0,-4-34-74 0 0,1 1 0 0 0,-1 0 0 0 0,1 0 0 0 0,0 0 0 0 0,1-1 0 0 0,-1 1 0 0 0,1-1 0 0 0,0 0 0 0 0,0 0 0 0 0,1 0 0 0 0,4 5 0 0 0,-7-9-40 0 0,1 1-1 0 0,-1-1 0 0 0,1 0 1 0 0,0 0-1 0 0,-1 0 1 0 0,1 0-1 0 0,0 0 1 0 0,-1 0-1 0 0,1-1 1 0 0,0 1-1 0 0,0 0 0 0 0,0-1 1 0 0,0 0-1 0 0,0 1 1 0 0,0-1-1 0 0,3 0 1 0 0,-2 0 8 0 0,1 0 1 0 0,0-1-1 0 0,0 0 1 0 0,0 0-1 0 0,-1 0 1 0 0,1 0-1 0 0,0 0 1 0 0,3-2-1 0 0,1-2 31 0 0,0 1 0 0 0,0-1 1 0 0,-1-1-1 0 0,1 0 0 0 0,-1 0 0 0 0,7-8 0 0 0,-1-2 45 0 0,-1-1-1 0 0,-1 0 1 0 0,-1 0-1 0 0,13-30 0 0 0,4-8 119 0 0,14-12 262 0 0,-35 59-304 0 0,-1 11-30 0 0,-4-2-149 0 0,-1 0 0 0 0,1 0 0 0 0,-1 0 0 0 0,1 0 0 0 0,-1 0 0 0 0,0 0 1 0 0,0 1-1 0 0,1-1 0 0 0,-1 0 0 0 0,0 0 0 0 0,0 0 0 0 0,0 2 0 0 0,-10 44 96 0 0,6-29-55 0 0,1 0 0 0 0,-3 36 0 0 0,6-40-53 0 0,0 1 0 0 0,1-1 0 0 0,0 1-1 0 0,1-1 1 0 0,1 0 0 0 0,0 0 0 0 0,1 0 0 0 0,1 0 0 0 0,7 16 0 0 0,-8-24-1891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23 8264 0 0,'14'-2'393'0'0,"-13"2"-168"0"0,7-13 8489 0 0,-12 9-8589 0 0,3 4 53 0 0,0-1 1 0 0,0 0-1 0 0,0 1 0 0 0,0 0 1 0 0,0-1-1 0 0,-1 1 0 0 0,1 0 1 0 0,0-1-1 0 0,0 1 1 0 0,-1 0-1 0 0,1 0 0 0 0,0 0 1 0 0,0 0-1 0 0,-1 0 1 0 0,1 0-1 0 0,0 1 0 0 0,0-1 1 0 0,-2 1-1 0 0,-1 0 22 0 0,1 0 0 0 0,0 1 0 0 0,0 0 0 0 0,0 0-1 0 0,0-1 1 0 0,-4 5 0 0 0,-2 1 107 0 0,0 2-1 0 0,-14 17 1 0 0,5-3-39 0 0,-27 46 0 0 0,38-56-159 0 0,0 1 0 0 0,1 0-1 0 0,1 0 1 0 0,0 0 0 0 0,-3 20 0 0 0,5-22 71 0 0,2 0 0 0 0,-1 1 0 0 0,1 14 1 0 0,1-23-118 0 0,0 0 1 0 0,1 0 0 0 0,-1 0-1 0 0,1-1 1 0 0,0 1 0 0 0,0 0-1 0 0,0 0 1 0 0,1 0 0 0 0,-1-1-1 0 0,1 1 1 0 0,0 0 0 0 0,0-1-1 0 0,5 6 1 0 0,-6-8-39 0 0,0 1-1 0 0,0-1 1 0 0,0-1 0 0 0,0 1 0 0 0,0 0-1 0 0,0 0 1 0 0,1 0 0 0 0,-1-1 0 0 0,0 1-1 0 0,1 0 1 0 0,-1-1 0 0 0,0 1 0 0 0,1-1-1 0 0,-1 0 1 0 0,1 1 0 0 0,-1-1 0 0 0,0 0-1 0 0,1 0 1 0 0,1 0 0 0 0,0 0 24 0 0,1-1 0 0 0,-1 1 0 0 0,1-1-1 0 0,-1 0 1 0 0,0 0 0 0 0,1 0 0 0 0,5-4 0 0 0,-2 1 36 0 0,1-1-1 0 0,-1 1 1 0 0,0-2-1 0 0,0 1 1 0 0,11-13-1 0 0,0-5 123 0 0,-2 0 1 0 0,24-44-1 0 0,-23 36 206 0 0,22-29 0 0 0,-38 60-293 0 0,-1-1-110 0 0,0 1 0 0 0,0 0 0 0 0,0 0 0 0 0,0 0 0 0 0,0 0 0 0 0,0 0 0 0 0,0 0 1 0 0,1 0-1 0 0,-1-1 0 0 0,0 1 0 0 0,0 0 0 0 0,0 0 0 0 0,0 0 0 0 0,0 0 0 0 0,0 0 0 0 0,1 0 0 0 0,-1 0 0 0 0,0 0 0 0 0,0 0 0 0 0,0 0 0 0 0,0 0 0 0 0,0 0 0 0 0,1 0 0 0 0,-1 0 0 0 0,0 0 0 0 0,0 0 0 0 0,0 0 1 0 0,0 0-1 0 0,1 0 0 0 0,-1 0 0 0 0,0 0 0 0 0,0 0 0 0 0,0 0 0 0 0,0 0 0 0 0,0 0 0 0 0,1 0 0 0 0,-1 0 0 0 0,0 0 0 0 0,1 24 104 0 0,0-14-74 0 0,-1 1 0 0 0,-2 20 1 0 0,-3 0 29 0 0,-1 57 1 0 0,11-68-806 0 0,-5-20 673 0 0,0 1 0 0 0,0-1 0 0 0,0 0 0 0 0,0 1 0 0 0,0-1 0 0 0,0 0 0 0 0,0 0-1 0 0,1 1 1 0 0,-1-1 0 0 0,0 0 0 0 0,0 1 0 0 0,0-1 0 0 0,1 0 0 0 0,-1 0 0 0 0,0 1 0 0 0,0-1 0 0 0,1 0 0 0 0,-1 0 0 0 0,0 0-1 0 0,0 1 1 0 0,1-1 0 0 0,-1 0 0 0 0,0 0 0 0 0,1 0 0 0 0,-1 0 0 0 0,0 0 0 0 0,1 1 0 0 0,-1-1 0 0 0,0 0 0 0 0,1 0 0 0 0,-1 0-1 0 0,0 0 1 0 0,1 0 0 0 0,-1 0 0 0 0,0 0 0 0 0,1 0 0 0 0,-1 0 0 0 0,0-1 0 0 0,1 1 0 0 0,-1 0 0 0 0,0 0 0 0 0,1 0 0 0 0,-1 0-1 0 0,0 0 1 0 0,1 0 0 0 0,-1-1 0 0 0,0 1 0 0 0,0 0 0 0 0,1 0 0 0 0,-1-1 0 0 0,0 1 0 0 0,0 0 0 0 0,1 0 0 0 0,-1-1 0 0 0,0 1 0 0 0,0 0-1 0 0,0 0 1 0 0,0-1 0 0 0,1 0 0 0 0,5-7-1716 0 0,2-4-56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11976 0 0,'0'0'1592'0'0,"3"5"2283"0"0,1 2-2523 0 0,-2 1-1 0 0,1-1 0 0 0,-1 0 1 0 0,2 10-1 0 0,4 58-388 0 0,-7 41-453 0 0,-3-76 148 0 0,3 0 0 0 0,7 56 0 0 0,-8-96-656 0 0,1 5 301 0 0,0-6 249 0 0,0-11-169 0 0,15-36 122 0 0,38-101 110 0 0,-42 122-244 0 0,1 0 1 0 0,2 2-1 0 0,21-31 0 0 0,-35 54-399 0 0,2-2-61 0 0,0 0-1 0 0,0 1 1 0 0,0-1 0 0 0,0 1 0 0 0,1 0-1 0 0,-1 0 1 0 0,1 0 0 0 0,4-3-1 0 0,-7 6 74 0 0,-1 0-1 0 0,1-1 0 0 0,0 1 1 0 0,-1 0-1 0 0,1-1 1 0 0,0 1-1 0 0,-1 0 0 0 0,1 0 1 0 0,0 0-1 0 0,0 0 0 0 0,-1 0 1 0 0,1 0-1 0 0,0 0 0 0 0,-1 0 1 0 0,1 0-1 0 0,0 0 1 0 0,0 0-1 0 0,-1 0 0 0 0,1 0 1 0 0,0 0-1 0 0,-1 1 0 0 0,1-1 1 0 0,0 0-1 0 0,-1 1 0 0 0,1-1 1 0 0,0 0-1 0 0,-1 1 1 0 0,1-1-1 0 0,-1 1 0 0 0,1-1 1 0 0,-1 1-1 0 0,1-1 0 0 0,-1 1 1 0 0,1-1-1 0 0,0 2 0 0 0,0-1-157 0 0,2 2-138 0 0,0 1 0 0 0,0-1 1 0 0,0 1-1 0 0,0-1 0 0 0,0 1 0 0 0,-1 0 0 0 0,0 0 1 0 0,1 0-1 0 0,1 6 0 0 0,0 2-1093 0 0,-1 0-1 0 0,2 14 1 0 0,2 4-3201 0 0,-4-17-2141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86 6680 0 0,'0'0'300'0'0,"6"0"108"0"0,-4-1-286 0 0,-1 0 1 0 0,1 1 0 0 0,0-1-1 0 0,-1 0 1 0 0,1 0 0 0 0,0 0-1 0 0,-1 0 1 0 0,1 0 0 0 0,-1-1-1 0 0,2-1 1 0 0,5-4 890 0 0,-6 6-763 0 0,-1-1 0 0 0,1 1-1 0 0,-1-1 1 0 0,1 1-1 0 0,-1-1 1 0 0,0 1-1 0 0,0-1 1 0 0,0 0-1 0 0,0 1 1 0 0,1-3 0 0 0,1 0 806 0 0,-2 4-1027 0 0,-1 0 0 0 0,0 0 1 0 0,0 0-1 0 0,0 0 1 0 0,0 0-1 0 0,0 0 0 0 0,1 0 1 0 0,-1 0-1 0 0,0 0 1 0 0,0 0-1 0 0,0 0 0 0 0,0 0 1 0 0,0-1-1 0 0,0 1 1 0 0,0 0-1 0 0,1 0 0 0 0,-1 0 1 0 0,0 0-1 0 0,0 0 1 0 0,0 0-1 0 0,0 0 0 0 0,0-1 1 0 0,0 1-1 0 0,0 0 1 0 0,0 0-1 0 0,0 0 0 0 0,0 0 1 0 0,0 0-1 0 0,0-1 1 0 0,0 1-1 0 0,0 0 1 0 0,0 0-1 0 0,0 0 0 0 0,0 0 1 0 0,0 0-1 0 0,0-1 1 0 0,0 0 492 0 0,8-7 1666 0 0,-11 3-1418 0 0,2 4-645 0 0,1-1 0 0 0,-1 1 0 0 0,0-1 0 0 0,1 1-1 0 0,-1 0 1 0 0,0-1 0 0 0,0 1 0 0 0,0 0 0 0 0,0 0-1 0 0,0 0 1 0 0,0 0 0 0 0,-1 0 0 0 0,1 0 0 0 0,0 0 0 0 0,-1 0-1 0 0,1 0 1 0 0,0 0 0 0 0,-1 1 0 0 0,1-1 0 0 0,-1 1 0 0 0,1-1-1 0 0,-1 1 1 0 0,1 0 0 0 0,-1-1 0 0 0,1 1 0 0 0,-1 0 0 0 0,-2 0-1 0 0,-4 0-42 0 0,1 1 0 0 0,-1-1 0 0 0,0 1 0 0 0,1 1 0 0 0,-1 0-1 0 0,1 0 1 0 0,-1 0 0 0 0,1 1 0 0 0,0 0 0 0 0,0 1 0 0 0,0-1-1 0 0,-11 9 1 0 0,6-4-23 0 0,0 0-1 0 0,1 1 0 0 0,0 0 0 0 0,1 1 1 0 0,0 0-1 0 0,-12 16 0 0 0,3-2 188 0 0,-9 15 244 0 0,25-34-410 0 0,1 0 0 0 0,-1 0 0 0 0,-2 10 0 0 0,5 5 104 0 0,0-19-182 0 0,0 0 0 0 0,0 0 0 0 0,1 1 0 0 0,-1-1 0 0 0,1 0 0 0 0,-1 0 0 0 0,1 0 0 0 0,0 0 0 0 0,0 0 0 0 0,-1 1 0 0 0,1-1 0 0 0,0-1 0 0 0,0 1 0 0 0,0 0 0 0 0,0 0 0 0 0,0 0 0 0 0,0 0-1 0 0,0-1 1 0 0,0 1 0 0 0,0 0 0 0 0,0-1 0 0 0,1 1 0 0 0,-1-1 0 0 0,0 1 0 0 0,0-1 0 0 0,1 0 0 0 0,-1 1 0 0 0,0-1 0 0 0,2 0 0 0 0,8 3 3 0 0,-4-2 27 0 0,0 1 0 0 0,0-2 0 0 0,0 1-1 0 0,1-1 1 0 0,-1 0 0 0 0,0-1 0 0 0,0 0-1 0 0,0 0 1 0 0,0 0 0 0 0,11-4 0 0 0,-7 2 20 0 0,0 1 1 0 0,0 0 0 0 0,15-1-1 0 0,-21 2 13 0 0,-4 1-15 0 0,1 0 1 0 0,-1-1 0 0 0,0 1 0 0 0,1 0 0 0 0,-1 0 0 0 0,0 0 0 0 0,1 0 0 0 0,-1 0 0 0 0,3 0 0 0 0,-4 1-41 0 0,1 1 1 0 0,-1-1 0 0 0,0 0-1 0 0,1 0 1 0 0,-1 1 0 0 0,0-1-1 0 0,0 0 1 0 0,0 0 0 0 0,0 1-1 0 0,0-1 1 0 0,0 0 0 0 0,0 1-1 0 0,0-1 1 0 0,0 0 0 0 0,-1 0 0 0 0,1 1-1 0 0,0-1 1 0 0,-1 0 0 0 0,0 0-1 0 0,1 1 1 0 0,-1-1 0 0 0,1 0-1 0 0,-2 1 1 0 0,1-1 5 0 0,-7 12 58 0 0,-1-1 0 0 0,0 0 0 0 0,-1 0 1 0 0,-21 19-1 0 0,12-14-55 0 0,-2-1 1 0 0,-23 14-1 0 0,38-26-13 0 0,-11 7 103 0 0,17-11-108 0 0,0 0 0 0 0,0 0 1 0 0,0 0-1 0 0,0 0 0 0 0,0 0 0 0 0,0 0 1 0 0,0 0-1 0 0,0 0 0 0 0,0 0 1 0 0,0 0-1 0 0,0 0 0 0 0,0 0 0 0 0,0 0 1 0 0,0 0-1 0 0,0 0 0 0 0,0 0 1 0 0,0 0-1 0 0,0 1 0 0 0,0-1 0 0 0,0 0 1 0 0,0 0-1 0 0,0 0 0 0 0,0 0 0 0 0,0 0 1 0 0,0 0-1 0 0,0 0 0 0 0,0 0 1 0 0,0 0-1 0 0,0 0 0 0 0,0 0 0 0 0,0 0 1 0 0,0 0-1 0 0,0 0 0 0 0,0 0 1 0 0,0 0-1 0 0,0 0 0 0 0,0 0 0 0 0,0 0 1 0 0,0 0-1 0 0,0 0 0 0 0,0 0 1 0 0,0 0-1 0 0,12-4 18 0 0,40-20 46 0 0,-37 16 15 0 0,1 0-1 0 0,0 1 0 0 0,0 1 0 0 0,35-8 1 0 0,-51 14-62 0 0,0 0-1 0 0,1 0 1 0 0,-1 0 0 0 0,0 0 0 0 0,1 0 0 0 0,-1 0 0 0 0,0 0 0 0 0,1 0 0 0 0,-1 0 0 0 0,1 0 0 0 0,-1 0 0 0 0,0 0 0 0 0,1 0 0 0 0,-1 0 0 0 0,0 0 0 0 0,1 0 0 0 0,-1 0 0 0 0,0 0 0 0 0,1 0 0 0 0,-1 1 0 0 0,0-1 0 0 0,1 0 0 0 0,-1 0 0 0 0,0 0 0 0 0,1 1 0 0 0,-1-1 0 0 0,0 0 0 0 0,0 0 0 0 0,1 1 0 0 0,-1-1 0 0 0,0 0 0 0 0,0 1 0 0 0,1-1 0 0 0,-1 0 0 0 0,0 1 0 0 0,0-1 0 0 0,0 2-10 0 0,0-1 1 0 0,0 0 0 0 0,0 0 0 0 0,0 1-1 0 0,0-1 1 0 0,0 0 0 0 0,-1 0-1 0 0,1 1 1 0 0,0-1 0 0 0,-2 2-1 0 0,-17 30-309 0 0,19-32 302 0 0,-101 136 949 0 0,100-136-933 0 0,1 0 0 0 0,-1 0 0 0 0,0 0 0 0 0,1 0-1 0 0,-1 0 1 0 0,0 0 0 0 0,1 0 0 0 0,0 0 0 0 0,-1 1 0 0 0,1-1 0 0 0,0 0-1 0 0,-1 0 1 0 0,1 0 0 0 0,0 1 0 0 0,0-1 0 0 0,0 0 0 0 0,0 0 0 0 0,0 2-1 0 0,1-2-8 0 0,-1-1 0 0 0,0 1 0 0 0,1 0 0 0 0,-1-1 0 0 0,1 1 0 0 0,-1-1 0 0 0,1 1 0 0 0,-1-1 0 0 0,1 1 0 0 0,-1-1 0 0 0,1 1 0 0 0,0-1 0 0 0,-1 1 0 0 0,1-1 0 0 0,0 0 0 0 0,-1 1 0 0 0,1-1 0 0 0,0 0 0 0 0,-1 0 0 0 0,1 1 0 0 0,1-1-1 0 0,3 1 1 0 0,0-1-1 0 0,-1 0 0 0 0,1 0 0 0 0,0 0 0 0 0,0-1 0 0 0,0 1 0 0 0,7-3 0 0 0,37-13-170 0 0,9-3-2335 0 0,-33 14-5678 0 0,-14 1 406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5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3224 0 0,'6'-7'3189'0'0,"16"-27"7914"0"0,-3-3-6747 0 0,-12 22-3133 0 0,1 0 1 0 0,17-25 0 0 0,-23 39-1112 0 0,-1-1 0 0 0,0 1-1 0 0,0-1 1 0 0,0 0 0 0 0,0 0-1 0 0,0 1 1 0 0,0-1 0 0 0,0 0-1 0 0,-1 0 1 0 0,1 0 0 0 0,-1 0-1 0 0,1-4 1101 0 0,-2 7-1185 0 0,1-1 0 0 0,-1 0 1 0 0,1 1-1 0 0,-1-1 0 0 0,1 1 0 0 0,-1-1 0 0 0,1 1 0 0 0,-1-1 0 0 0,1 1 0 0 0,0 0 0 0 0,-1-1 1 0 0,1 1-1 0 0,0-1 0 0 0,-1 1 0 0 0,1 0 0 0 0,0-1 0 0 0,-1 2 0 0 0,1 0 53 0 0,-16 24 6 0 0,5-8 93 0 0,0 1-1 0 0,-13 34 1 0 0,21-47-152 0 0,1 1-1 0 0,1 0 1 0 0,-1-1 0 0 0,1 1-1 0 0,0 0 1 0 0,1 0-1 0 0,0-1 1 0 0,0 1 0 0 0,0 0-1 0 0,1 0 1 0 0,0 0 0 0 0,3 11-1 0 0,-4-16-60 0 0,1 1 0 0 0,0 0-1 0 0,0-1 1 0 0,0 1 0 0 0,0-1 0 0 0,1 1-1 0 0,-1-1 1 0 0,0 0 0 0 0,1 1 0 0 0,0-1-1 0 0,0 0 1 0 0,-1 0 0 0 0,1 0 0 0 0,1 0-1 0 0,2 2 1 0 0,-3-3-6 0 0,0 0 0 0 0,0-1 0 0 0,0 1-1 0 0,0-1 1 0 0,0 1 0 0 0,0-1 0 0 0,0 0 0 0 0,1 1-1 0 0,-1-1 1 0 0,0 0 0 0 0,0 0 0 0 0,0-1 0 0 0,0 1-1 0 0,1 0 1 0 0,-1-1 0 0 0,0 1 0 0 0,0-1 0 0 0,0 0-1 0 0,3-1 1 0 0,5-2-640 0 0,-1 0 1 0 0,0 0-1 0 0,-1-1 1 0 0,1 0-1 0 0,-1 0 0 0 0,0-1 1 0 0,12-11-1 0 0,-2-1-7722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23039 0 0,'0'0'528'0'0,"-9"12"1259"0"0,0 2-762 0 0,-23 26-1 0 0,24-28-639 0 0,0-1 0 0 0,1 1-1 0 0,1 0 1 0 0,0 1 0 0 0,1 0 0 0 0,-5 17-1 0 0,9-28-347 0 0,0 1 1 0 0,1-1-1 0 0,-1 0 0 0 0,1 1 0 0 0,0-1 0 0 0,0 0 0 0 0,0 1 0 0 0,0-1 0 0 0,0 0 0 0 0,0 1 0 0 0,1-1 0 0 0,-1 0 0 0 0,1 1 0 0 0,-1-1 0 0 0,1 0 0 0 0,0 0 0 0 0,0 0 0 0 0,0 1 0 0 0,0-1 0 0 0,1 0 1 0 0,-1 0-1 0 0,0-1 0 0 0,1 1 0 0 0,2 3 0 0 0,1-1 32 0 0,-1-1-1 0 0,0 1 1 0 0,1-1 0 0 0,0 0 0 0 0,-1-1 0 0 0,1 1 0 0 0,1-1-1 0 0,-1 1 1 0 0,6 0 0 0 0,-9-2-69 0 0,0 0 0 0 0,0 0 0 0 0,-1 0 0 0 0,1 0 0 0 0,0 0 0 0 0,-1 0 0 0 0,1 0 0 0 0,-1 1 0 0 0,1-1 0 0 0,-1 1 0 0 0,0-1 0 0 0,1 1 0 0 0,-1-1 0 0 0,0 1 0 0 0,0 0 0 0 0,0-1 0 0 0,0 1 0 0 0,0 0 0 0 0,-1 0 0 0 0,1 0 0 0 0,-1 0 0 0 0,1 0 0 0 0,-1 0 0 0 0,1 0 0 0 0,-1 0 0 0 0,0-1 0 0 0,0 1 0 0 0,0 0 0 0 0,0 0 0 0 0,0 0 0 0 0,-1 0 0 0 0,1 0 0 0 0,-1 0 0 0 0,1 0 0 0 0,-2 4 0 0 0,-3 2-484 0 0,0 1 0 0 0,-1-1 0 0 0,0 0 1 0 0,0 0-1 0 0,-1-1 0 0 0,0 0 0 0 0,-1 0 0 0 0,1 0 0 0 0,-1-1 0 0 0,0 0 0 0 0,-13 6 1 0 0,-6 1-9070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75 2760 0 0,'1'-3'8440'0'0,"0"-12"-5634"0"0,-1 10-1714 0 0,0 4-919 0 0,0 0 0 0 0,-1 0 0 0 0,1 0 0 0 0,0 0 0 0 0,0 0 0 0 0,0 0 0 0 0,0 0 0 0 0,0 0 0 0 0,1 0 0 0 0,-1 0 0 0 0,0 0 0 0 0,0 0 0 0 0,1 0 0 0 0,-1 0 0 0 0,0 1 0 0 0,1-1 0 0 0,-1 0 0 0 0,1 0 0 0 0,-1 0 0 0 0,1 0 0 0 0,-1 1 0 0 0,1-1 0 0 0,0 0-1 0 0,-1 0 1 0 0,2 0 0 0 0,-1 1-113 0 0,-1-1 1 0 0,0 1-1 0 0,0 0 0 0 0,1 0 0 0 0,-1-1 0 0 0,0 1 0 0 0,0 0 0 0 0,0 0 0 0 0,1-1 0 0 0,-1 1 0 0 0,0 0 0 0 0,0-1 0 0 0,0 1 0 0 0,0 0 0 0 0,0 0 0 0 0,0-1 0 0 0,0 1 0 0 0,0 0 1 0 0,0-1-1 0 0,0 1 0 0 0,0 0 0 0 0,0-1 0 0 0,0 1 0 0 0,0 0 0 0 0,0-1 0 0 0,0 1 0 0 0,0 0 0 0 0,0-1 0 0 0,0 1 0 0 0,0 0 0 0 0,0 0 0 0 0,0-1 0 0 0,-1 1 0 0 0,1 0 0 0 0,0-1 1 0 0,0 1-1 0 0,0 0 0 0 0,-1 0 0 0 0,1-1 0 0 0,0 1 0 0 0,0 0 0 0 0,0 0 0 0 0,-1-1 0 0 0,-9-8 789 0 0,6 8-703 0 0,-1 0 0 0 0,1 0-1 0 0,-1 0 1 0 0,1 0-1 0 0,-1 1 1 0 0,1-1 0 0 0,-1 1-1 0 0,0 1 1 0 0,1-1 0 0 0,-1 0-1 0 0,-7 3 1 0 0,-19 0-2814 0 0,22-3 1268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1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73 168 6912 0 0,'1'-5'105'0'0,"0"0"0"0"0,-1 0 0 0 0,0 0 0 0 0,0 0 0 0 0,0 0 1 0 0,-2-9-1 0 0,2 10 436 0 0,-1 0 0 0 0,1-1 0 0 0,0 1 0 0 0,0 0 0 0 0,1-7 0 0 0,0-5 1527 0 0,0 3-98 0 0,1 1-1 0 0,4-22 0 0 0,-3 20-448 0 0,-2 12-602 0 0,5 14-314 0 0,-7-2-178 0 0,0 0-1 0 0,-1 0 1 0 0,-1 0-1 0 0,1-1 1 0 0,-9 19-1 0 0,2-4 59 0 0,-6 26 431 0 0,3 1 0 0 0,-12 85 0 0 0,11 107 1456 0 0,14-209-2100 0 0,2 1 0 0 0,1-1 0 0 0,2 0 0 0 0,1 0 0 0 0,17 49 0 0 0,-21-75-315 0 0,1-1 0 0 0,-1 0-1 0 0,1 0 1 0 0,1-1 0 0 0,-1 1-1 0 0,1-1 1 0 0,0 0 0 0 0,1 0 0 0 0,-1-1-1 0 0,1 0 1 0 0,0 0 0 0 0,1 0 0 0 0,-1 0-1 0 0,1-1 1 0 0,0 0 0 0 0,0-1 0 0 0,12 5-1 0 0,-19-8-401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2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21 561 2304 0 0,'-5'2'22935'0'0,"3"-3"-22792"0"0,1-1 0 0 0,-1 0 1 0 0,1 0-1 0 0,0 0 0 0 0,0 0 0 0 0,-1 0 0 0 0,1 0 0 0 0,0 0 0 0 0,0 0 0 0 0,1 0 0 0 0,-1 0 1 0 0,0-1-1 0 0,1 1 0 0 0,0 0 0 0 0,-1-1 0 0 0,1 1 0 0 0,0 0 0 0 0,0-3 0 0 0,1-7 100 0 0,0-1-1 0 0,3-14 0 0 0,-2 15-8 0 0,6-41 257 0 0,12-88 194 0 0,-14 103-537 0 0,-3 27-85 0 0,-1 0-1 0 0,1-19 1 0 0,0-2 1 0 0,-2 25 85 0 0,0 1 1 0 0,0-1 0 0 0,-1 0-1 0 0,0-9 1 0 0,16 24-773 0 0,-11-3 611 0 0,0 0-1 0 0,0 0 0 0 0,-1 1 1 0 0,0-1-1 0 0,-1 1 0 0 0,5 7 1 0 0,16 40-25 0 0,-16-34 21 0 0,8 18 0 0 0,2 0 0 0 0,2-1 0 0 0,29 41 0 0 0,-42-68 16 0 0,21 26-3 0 0,-25-31 5 0 0,0-1 0 0 0,0 0 0 0 0,1 0 0 0 0,-1 0 0 0 0,1 0 0 0 0,0-1 0 0 0,5 4 0 0 0,-8-6 9 0 0,0 1 0 0 0,1-1-1 0 0,-1 1 1 0 0,1-1-1 0 0,-1 1 1 0 0,1-1 0 0 0,-1 0-1 0 0,1 0 1 0 0,-1 0-1 0 0,1 0 1 0 0,-1 0 0 0 0,1 0-1 0 0,-1 0 1 0 0,1 0-1 0 0,-1-1 1 0 0,1 1 0 0 0,-1 0-1 0 0,1-1 1 0 0,1 0-1 0 0,-1 0 17 0 0,0-1 0 0 0,0 1 0 0 0,0-1 0 0 0,0 1 0 0 0,0-1 0 0 0,-1 0 0 0 0,1 0 0 0 0,-1 0 0 0 0,1 0 0 0 0,2-4 0 0 0,0-3 50 0 0,1-1-1 0 0,-1 0 0 0 0,-1 0 1 0 0,3-13-1 0 0,-6 22-76 0 0,20-121 262 0 0,-11 55-252 0 0,7-86-1387 0 0,-18 114-479 0 0,-1 25 417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21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62 2760 0 0,'0'0'125'0'0,"-21"-13"15952"0"0,20 11-15112 0 0,1-1 319 0 0,2 0-1034 0 0,0 0-1 0 0,1 0 1 0 0,0 0 0 0 0,0 1-1 0 0,-1-1 1 0 0,1 1-1 0 0,1 0 1 0 0,-1 0-1 0 0,0 0 1 0 0,0 0 0 0 0,1 0-1 0 0,-1 1 1 0 0,1 0-1 0 0,-1 0 1 0 0,1 0-1 0 0,4-1 1 0 0,10-1 11 0 0,0 0-1 0 0,19 1 1 0 0,-27 1-30 0 0,6 1-194 0 0,0 1 0 0 0,1 0 0 0 0,-1 1 0 0 0,-1 0 0 0 0,1 2 0 0 0,0 0 0 0 0,18 7 0 0 0,-30-9-142 0 0,0 0 0 0 0,0 0 0 0 0,0 0-1 0 0,-1 0 1 0 0,1 1 0 0 0,-1-1 0 0 0,0 1-1 0 0,1 0 1 0 0,4 6 0 0 0,-7-7-297 0 0,1 0 0 0 0,-1 0-1 0 0,0 0 1 0 0,1 1 0 0 0,-1-1 0 0 0,0 0 0 0 0,-1 0-1 0 0,1 1 1 0 0,0-1 0 0 0,-1 1 0 0 0,1 2 0 0 0,0 8-7347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2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2 150 17335 0 0,'0'-5'243'0'0,"0"4"-165"0"0,-1 0 0 0 0,1 0 0 0 0,0 0 0 0 0,0 0 1 0 0,0 0-1 0 0,0 0 0 0 0,0 0 0 0 0,0 0 1 0 0,0 0-1 0 0,1-1 0 0 0,-1 1 0 0 0,0 0 1 0 0,0 0-1 0 0,1 0 0 0 0,-1 0 0 0 0,2-1 0 0 0,2-1 243 0 0,0 1 0 0 0,1 0-1 0 0,-1 1 1 0 0,1-1-1 0 0,0 1 1 0 0,6-1-1 0 0,16-6 1035 0 0,74-29 1403 0 0,-25 11-2763 0 0,3 1-1367 0 0,-41 13-5618 0 0,-20 7-283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2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19 3224 0 0,'0'0'18009'0'0,"14"-5"-14509"0"0,72-8-505 0 0,-83 13-2940 0 0,-1 0 0 0 0,1 0-1 0 0,0 0 1 0 0,0 1-1 0 0,-1-1 1 0 0,1 1-1 0 0,0-1 1 0 0,-1 1 0 0 0,1 0-1 0 0,4 2 1 0 0,-6-3-48 0 0,0 1-1 0 0,0 0 1 0 0,0-1 0 0 0,0 1 0 0 0,0 0 0 0 0,0 0 0 0 0,0 0 0 0 0,0-1 0 0 0,0 1 0 0 0,0 0 0 0 0,0 0 0 0 0,0 0 0 0 0,-1 1 0 0 0,1-1 0 0 0,0 0 0 0 0,-1 0 0 0 0,1 0 0 0 0,-1 0-1 0 0,0 1 1 0 0,1-1 0 0 0,-1 0 0 0 0,0 0 0 0 0,1 3 0 0 0,-1-4-7 0 0,0 5 0 0 0,0-1 0 0 0,0 1 0 0 0,0-1 0 0 0,0 1 0 0 0,-1-1 0 0 0,0 0 0 0 0,0 1 0 0 0,0-1 0 0 0,0 0 0 0 0,-1 1 0 0 0,1-1 0 0 0,-1 0 0 0 0,-3 4 0 0 0,-1 1-18 0 0,1 1-3 0 0,-2-1 1 0 0,0 0 0 0 0,0 0-1 0 0,-8 7 1 0 0,-35 29-652 0 0,49-45 672 0 0,1 0 0 0 0,0 0 0 0 0,0 0 0 0 0,-1 0 0 0 0,1 0 0 0 0,0 1 0 0 0,0-1 0 0 0,0 0 0 0 0,-1 0 0 0 0,1 0 0 0 0,0 1 0 0 0,0-1 0 0 0,0 0 0 0 0,0 0 0 0 0,0 1 0 0 0,0-1 0 0 0,-1 0 0 0 0,1 0 0 0 0,0 1 0 0 0,0-1 0 0 0,0 0 0 0 0,0 0 0 0 0,0 1 0 0 0,0-1 0 0 0,0 0 0 0 0,0 1 0 0 0,0-1 0 0 0,0 0 0 0 0,0 0 0 0 0,0 1 0 0 0,0-1 0 0 0,0 0 0 0 0,0 0 0 0 0,1 1 0 0 0,-1-1 0 0 0,0 0 0 0 0,0 0 0 0 0,0 1 0 0 0,0-1 0 0 0,0 0 0 0 0,1 0 0 0 0,-1 1 0 0 0,0-1 0 0 0,9 5 0 0 0,-8-5 0 0 0,9 5-6 0 0,0-1 1 0 0,1 0-1 0 0,10 1 0 0 0,-12-2 74 0 0,0-1-1 0 0,0 1 1 0 0,-1 0-1 0 0,16 8 1 0 0,-22-9 21 0 0,0 0 0 0 0,0 0 0 0 0,0-1 0 0 0,0 1 0 0 0,0 0 0 0 0,-1 1 0 0 0,1-1 0 0 0,-1 0 0 0 0,1 0 0 0 0,-1 1 0 0 0,0-1 0 0 0,0 1 0 0 0,0-1 0 0 0,0 1 0 0 0,0-1 1 0 0,0 1-1 0 0,0 5 0 0 0,-1-1-62 0 0,1-1 0 0 0,-1 1 0 0 0,0-1 0 0 0,-1 1 1 0 0,0 0-1 0 0,-1 7 0 0 0,1-10-17 0 0,-1 0 0 0 0,0 0-1 0 0,1 0 1 0 0,-1 0 0 0 0,-1 0 0 0 0,1 0 0 0 0,-6 7-1 0 0,-22 22 512 0 0,28-32-495 0 0,-4 4-22 0 0,0 0-1 0 0,0 0 0 0 0,0-1 1 0 0,0 0-1 0 0,-1 0 0 0 0,0 0 1 0 0,-10 3-1 0 0,-55 14-4301 0 0,42-13-2378 0 0,8-2-1733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2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52 11400 0 0,'0'0'1032'0'0,"0"-1"-959"0"0,0 0 0 0 0,0 0 0 0 0,0 0 0 0 0,1 0 0 0 0,-1 1 0 0 0,0-1 0 0 0,0 0 0 0 0,1 0 0 0 0,-1 0 0 0 0,0 0 0 0 0,1 1 0 0 0,-1-1 0 0 0,1 0 1 0 0,-1 0-1 0 0,1 1 0 0 0,-1-1 0 0 0,1 0 0 0 0,0 1 0 0 0,-1-1 0 0 0,3-1 0 0 0,5-7 1022 0 0,-6 7-927 0 0,0-1-1 0 0,0 1 1 0 0,0 0-1 0 0,0 0 1 0 0,1 0 0 0 0,-1 0-1 0 0,1 0 1 0 0,0 0 0 0 0,0 1-1 0 0,6-4 4319 0 0,-8 13-2708 0 0,-1-7-1696 0 0,1 0 1 0 0,-1-1-1 0 0,0 1 0 0 0,0 0 1 0 0,0-1-1 0 0,0 1 1 0 0,0 0-1 0 0,0 0 1 0 0,0-1-1 0 0,0 1 1 0 0,0 0-1 0 0,0 0 1 0 0,-1-1-1 0 0,1 1 0 0 0,0 0 1 0 0,0-1-1 0 0,-1 1 1 0 0,1 0-1 0 0,-13 21 1678 0 0,-29 36 0 0 0,4-7-1276 0 0,-21 45-597 0 0,35-54-4790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2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1 433 8320 0 0,'4'-4'13784'0'0,"-3"1"-13634"0"0,6-16 2054 0 0,6-28 0 0 0,-6 19-1546 0 0,26-66 346 0 0,-16 47-793 0 0,-9 27-93 0 0,12-23-1 0 0,-6 17-24 0 0,-8 14-56 0 0,1 1 0 0 0,1 0 0 0 0,0 0 0 0 0,0 1 0 0 0,1 0 0 0 0,0 0 0 0 0,17-12 0 0 0,-26 21-37 0 0,1 1 0 0 0,-1-1 0 0 0,1 1 0 0 0,0 0 0 0 0,-1-1 0 0 0,1 1 0 0 0,0 0 0 0 0,-1-1 0 0 0,1 1 0 0 0,0 0 0 0 0,-1 0 0 0 0,1-1 0 0 0,0 1 0 0 0,0 0 0 0 0,-1 0 0 0 0,1 0 0 0 0,0 0 0 0 0,0 0 0 0 0,-1 0 0 0 0,1 0 0 0 0,0 1 0 0 0,-1-1 0 0 0,1 0 0 0 0,0 0 0 0 0,0 0 0 0 0,-1 1 0 0 0,1-1 0 0 0,0 0 0 0 0,-1 1 0 0 0,1-1 0 0 0,-1 0 0 0 0,1 1 0 0 0,0-1 0 0 0,-1 1 0 0 0,1-1 0 0 0,-1 1 0 0 0,1 0 0 0 0,-1-1 0 0 0,0 1 0 0 0,1-1 0 0 0,-1 1 0 0 0,1 0 0 0 0,-1-1 0 0 0,0 1 0 0 0,0 0 0 0 0,1-1 0 0 0,-1 1 0 0 0,0 1 0 0 0,1 8 17 0 0,0-1 0 0 0,0 1 1 0 0,-1 0-1 0 0,-1-1 0 0 0,-1 15 0 0 0,-14 48 177 0 0,4-24-99 0 0,4 17-214 0 0,8-55 38 0 0,4 0 64 0 0,-1-9 19 0 0,-2-2-3 0 0,0 2 2 0 0,1-1 1 0 0,-1 1-1 0 0,1-1 0 0 0,-1 0 0 0 0,1 0 1 0 0,-1 0-1 0 0,1 0 0 0 0,-1 0 0 0 0,1 0 1 0 0,0 0-1 0 0,-1-1 0 0 0,1 1 1 0 0,-1 0-1 0 0,1-1 0 0 0,-1 1 0 0 0,0-1 1 0 0,1 0-1 0 0,-1 1 0 0 0,1-1 0 0 0,-1 0 1 0 0,2-2-1 0 0,4-2 56 0 0,1-1 1 0 0,8-10-1 0 0,-10 10-9 0 0,42-50 39 0 0,5-5-174 0 0,-51 60 87 0 0,44-40 37 0 0,-41 37-32 0 0,1 0 0 0 0,0 0 0 0 0,0 0 0 0 0,0 1 0 0 0,0 0 0 0 0,12-3 0 0 0,-17 5-2 0 0,1 1 1 0 0,0 0-1 0 0,0 0 0 0 0,-1 0 0 0 0,1 0 0 0 0,0 0 1 0 0,-1 0-1 0 0,1 0 0 0 0,0 0 0 0 0,0 1 1 0 0,-1-1-1 0 0,1 1 0 0 0,0-1 0 0 0,-1 1 0 0 0,1-1 1 0 0,-1 1-1 0 0,1 0 0 0 0,-1 0 0 0 0,1 0 1 0 0,-1 0-1 0 0,0 0 0 0 0,1 0 0 0 0,-1 0 1 0 0,0 1-1 0 0,0-1 0 0 0,0 0 0 0 0,0 1 0 0 0,0-1 1 0 0,0 1-1 0 0,1 2 0 0 0,1 2 18 0 0,0 1-1 0 0,0 0 1 0 0,0 0 0 0 0,-1 0-1 0 0,2 14 1 0 0,0 11 48 0 0,-2-1-1 0 0,-1 1 0 0 0,-2-1 1 0 0,-1 1-1 0 0,-10 49 1 0 0,12-79-96 0 0,-4 41 92 0 0,4-41-159 0 0,-1 0 0 0 0,1 0 0 0 0,1 0-1 0 0,-1 0 1 0 0,0 0 0 0 0,0 0 0 0 0,1 0-1 0 0,-1 0 1 0 0,1 0 0 0 0,0 0 0 0 0,-1 0-1 0 0,1 0 1 0 0,0-1 0 0 0,0 1 0 0 0,0 0 0 0 0,0-1-1 0 0,1 1 1 0 0,1 2 0 0 0,-2-4-49 0 0,0 1 0 0 0,0-1 0 0 0,0 0 0 0 0,0 1 0 0 0,0-1 0 0 0,0 0 0 0 0,0 0 0 0 0,0 1 0 0 0,0-1 0 0 0,0 0 0 0 0,0 0 0 0 0,0 0 0 0 0,0-1 0 0 0,0 1 0 0 0,0 0 0 0 0,1 0 0 0 0,-1 0 0 0 0,0-1 0 0 0,0 1 0 0 0,0 0 0 0 0,1-2 0 0 0,22-11-3141 0 0,-19 9 2550 0 0,6-5-1217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95 3968 0 0,'0'0'183'0'0,"1"0"-10"0"0,15 0 2909 0 0,-7-12-430 0 0,-6 10-2536 0 0,-1 0-1 0 0,0 1 1 0 0,1-1-1 0 0,0 1 1 0 0,-1-1-1 0 0,1 1 1 0 0,3-1-1 0 0,11-8 657 0 0,-14 8-606 0 0,-2 1 104 0 0,13-8 244 0 0,-13 8-413 0 0,0 0 0 0 0,0 0 1 0 0,-1-1-1 0 0,1 1 1 0 0,0 0-1 0 0,-1 0 0 0 0,1-1 1 0 0,-1 1-1 0 0,1 0 1 0 0,-1-1-1 0 0,1-1 0 0 0,-1 2-48 0 0,0 1 0 0 0,0-1 0 0 0,-1 0-1 0 0,1 0 1 0 0,0 0 0 0 0,0 1 0 0 0,-1-1-1 0 0,1 0 1 0 0,0 0 0 0 0,-1 1 0 0 0,1-1 0 0 0,-1 0-1 0 0,1 1 1 0 0,-1-1 0 0 0,1 0 0 0 0,-1 1-1 0 0,1-1 1 0 0,-1 1 0 0 0,1-1 0 0 0,-1 1-1 0 0,0-1 1 0 0,1 1 0 0 0,-1 0 0 0 0,-1-1 0 0 0,-3-2 140 0 0,0 1 1 0 0,-1 0 0 0 0,1 0 0 0 0,0 1 0 0 0,-1 0 0 0 0,1 0 0 0 0,-1 0 0 0 0,1 0 0 0 0,-1 1 0 0 0,0 0 0 0 0,1 0 0 0 0,-1 0 0 0 0,1 1 0 0 0,-7 1 0 0 0,3 0-62 0 0,0 1 0 0 0,0-1 1 0 0,0 1-1 0 0,1 1 0 0 0,-1 0 1 0 0,1 0-1 0 0,-14 10 0 0 0,15-9-104 0 0,0 1 0 0 0,1 0-1 0 0,0 0 1 0 0,0 1 0 0 0,0 0 0 0 0,1 0-1 0 0,0 0 1 0 0,-6 12 0 0 0,2 0 329 0 0,1 1-1 0 0,-9 28 1 0 0,15-38-210 0 0,1 1 0 0 0,0 0 0 0 0,0 0 0 0 0,1-1 0 0 0,0 1 0 0 0,2 11 0 0 0,-2-16-88 0 0,1 2 20 0 0,0 0-1 0 0,0-1 1 0 0,1 1-1 0 0,0 0 0 0 0,0-1 1 0 0,1 1-1 0 0,-1-1 1 0 0,2 0-1 0 0,-1 0 1 0 0,1 0-1 0 0,8 11 0 0 0,-9-14-50 0 0,0-1-1 0 0,0 0 1 0 0,1 0-1 0 0,-1 0 0 0 0,0 0 1 0 0,1 0-1 0 0,0-1 1 0 0,-1 0-1 0 0,1 0 0 0 0,0 0 1 0 0,0 0-1 0 0,1 0 1 0 0,-1-1-1 0 0,0 0 0 0 0,0 0 1 0 0,1 0-1 0 0,-1 0 1 0 0,0-1-1 0 0,1 0 0 0 0,-1 0 1 0 0,9-1-1 0 0,3-1 88 0 0,0-1-1 0 0,0-1 0 0 0,-1-1 0 0 0,24-9 1 0 0,57-34-3994 0 0,-70 34-173 0 0,0-1-2748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2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 10136 0 0,'-4'-16'9910'0'0,"14"12"-4386"0"0,-6 4-5147 0 0,0 0-1 0 0,0 0 1 0 0,1 1 0 0 0,-1-1-1 0 0,9 3 1 0 0,9 1 8 0 0,16-2 179 0 0,93 5 272 0 0,-118-7-858 0 0,81 3-616 0 0,-88 0 748 0 0,-3-2-2191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2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0 467 11056 0 0,'0'0'8967'0'0,"6"-1"-6443"0"0,42-16 1126 0 0,84-18 0 0 0,-108 31-4036 0 0,-1 1 0 0 0,1 0-1 0 0,0 2 1 0 0,0 1 0 0 0,46 6 0 0 0,-54-4-2341 0 0,1-1-6356 0 0</inkml:trace>
  <inkml:trace contextRef="#ctx0" brushRef="#br0" timeOffset="1">870 93 22631 0 0,'0'-7'1036'0'0,"0"5"-18"0"0,0 1-930 0 0,1 0 0 0 0,-1 0 0 0 0,1 0 0 0 0,-1 0 0 0 0,1 0 0 0 0,-1 1 0 0 0,1-1 0 0 0,-1 0 0 0 0,1 0 0 0 0,0 0 0 0 0,-1 1 0 0 0,1-1 0 0 0,0 0 0 0 0,0 1 0 0 0,0-1 0 0 0,0 0 0 0 0,-1 1 0 0 0,1-1 0 0 0,2 0 0 0 0,16-8 1319 0 0,102-28 620 0 0,-106 33-1936 0 0,1 1 0 0 0,20-3 0 0 0,-2 1-81 0 0,-28 4-355 0 0,0 0 0 0 0,0 0 0 0 0,0 0 1 0 0,0 1-1 0 0,0 0 0 0 0,0 0 0 0 0,-1 1 0 0 0,1 0 1 0 0,11 3-1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4 7368 0 0,'0'0'568'0'0,"-12"-3"106"0"0,10 3-332 0 0,0 0-1 0 0,0 0 1 0 0,-1 0 0 0 0,1 0-1 0 0,0 0 1 0 0,0 1-1 0 0,0-1 1 0 0,-1 1-1 0 0,1 0 1 0 0,0 0-1 0 0,0 0 1 0 0,0-1-1 0 0,0 2 1 0 0,0-1-1 0 0,0 0 1 0 0,1 0 0 0 0,-1 1-1 0 0,0-1 1 0 0,0 1-1 0 0,1-1 1 0 0,-1 1-1 0 0,-1 2 1 0 0,-5 7 2591 0 0,0-1 0 0 0,-10 20 0 0 0,14-23-2663 0 0,2-4-263 0 0,-6 11 536 0 0,-10 23 0 0 0,16-32-444 0 0,0-1-1 0 0,1 1 1 0 0,0 0 0 0 0,-1 0 0 0 0,2 0-1 0 0,-1 1 1 0 0,0-1 0 0 0,1 0-1 0 0,1 6 1 0 0,2 2-99 0 0,0-11 0 0 0,-2-2 0 0 0,1 2 69 0 0,-1-1 0 0 0,1 0 1 0 0,0 0-1 0 0,0 0 0 0 0,0 0 0 0 0,0 0 0 0 0,0 0 0 0 0,0 0 0 0 0,0 0 0 0 0,0-1 1 0 0,0 1-1 0 0,0-1 0 0 0,0 0 0 0 0,5 0 0 0 0,0 1 195 0 0,-1-1 0 0 0,1-1-1 0 0,10-1 1 0 0,65-5 244 0 0,-73 6-405 0 0,1 1 1 0 0,0 0-1 0 0,12 3 1 0 0,16 0 287 0 0,-37-3-381 0 0,0 0 0 0 0,1 0 0 0 0,-1 0 0 0 0,0 0 0 0 0,1 0 0 0 0,-1 1 0 0 0,0-1 0 0 0,1 0 0 0 0,-1 1 0 0 0,0-1 0 0 0,0 1 0 0 0,0 0 0 0 0,1-1 0 0 0,-1 1 0 0 0,0 0 0 0 0,0-1 0 0 0,0 1 0 0 0,0 0 0 0 0,0 0 0 0 0,0 0 0 0 0,1 1 0 0 0,-1 0-1 0 0,0 1 1 0 0,0-1-1 0 0,0 0 0 0 0,0 0 0 0 0,0 1 1 0 0,-1-1-1 0 0,1 0 0 0 0,-1 1 0 0 0,1-1 1 0 0,-1 5-1 0 0,0 2 14 0 0,-1-1 0 0 0,0 1-1 0 0,0 0 1 0 0,0-1 0 0 0,-5 14 0 0 0,3-16-6 0 0,0 1 1 0 0,0-1-1 0 0,0-1 0 0 0,-1 1 1 0 0,0 0-1 0 0,0-1 0 0 0,0 0 1 0 0,-6 6-1 0 0,-45 37-6 0 0,36-33-173 0 0,4-3-68 0 0,0 0 0 0 0,-22 12 1 0 0,31-20-427 0 0,-1-1 1 0 0,-1 0 0 0 0,-8 3 0 0 0,11-5-583 0 0,1 0 0 0 0,-1 0-1 0 0,1 0 1 0 0,-1-1 0 0 0,0 0-1 0 0,-6 0 1 0 0,-4-3-7180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139 132 6912 0 0,'1'-4'204'0'0,"0"1"0"0"0,0-1 0 0 0,0 0 0 0 0,-1 0 0 0 0,1 0 0 0 0,-1-4 0 0 0,0 4 615 0 0,0 1 0 0 0,1 0 0 0 0,-1-1 0 0 0,1 1 0 0 0,-1 0 0 0 0,1 0 0 0 0,0-1 0 0 0,0 1 0 0 0,2-3 0 0 0,6-9 3081 0 0,8-15-959 0 0,-16 29-2794 0 0,0-1 0 0 0,0 1 0 0 0,0-1 0 0 0,1 1 0 0 0,-1 0 0 0 0,0 0 0 0 0,1-1 0 0 0,-1 1 0 0 0,1 0 0 0 0,0 0 0 0 0,-1 0 0 0 0,1 1 0 0 0,0-1 0 0 0,-1 0 0 0 0,1 1 0 0 0,0-1 0 0 0,0 1 0 0 0,0-1 0 0 0,-1 1 0 0 0,1 0 0 0 0,0 0 0 0 0,0 0 0 0 0,0 0 0 0 0,0 0 0 0 0,0 0 0 0 0,-1 0 0 0 0,1 1 0 0 0,2 0 0 0 0,0 0-36 0 0,-1 0-1 0 0,1 0 1 0 0,0 1-1 0 0,-1 0 1 0 0,1-1-1 0 0,-1 1 1 0 0,0 1-1 0 0,1-1 1 0 0,-1 0 0 0 0,0 1-1 0 0,0 0 1 0 0,3 3-1 0 0,0 2 109 0 0,1 0-1 0 0,-1 1 1 0 0,-1-1-1 0 0,1 1 0 0 0,-2 0 1 0 0,6 14-1 0 0,-5-8-31 0 0,-1 0 0 0 0,-1 1-1 0 0,0 0 1 0 0,-1 0-1 0 0,0 31 1 0 0,-4-12-131 0 0,-10 58-1 0 0,9-76-26 0 0,-2-1-1 0 0,0 1 0 0 0,-10 21 1 0 0,-27 48 61 0 0,23-50-38 0 0,-10 18-861 0 0,-3-2-1 0 0,-3-1 1 0 0,-72 82 0 0 0,76-98-970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301 159 2760 0 0,'0'0'125'0'0,"9"-12"6932"0"0,-8 11-6920 0 0,-1-1 0 0 0,0 0-1 0 0,0 0 1 0 0,0 0-1 0 0,0 1 1 0 0,0-1-1 0 0,-1 0 1 0 0,1 0 0 0 0,0 0-1 0 0,-1 1 1 0 0,1-1-1 0 0,-1 0 1 0 0,0 1-1 0 0,1-1 1 0 0,-3-2 0 0 0,3 3 575 0 0,-3-19 608 0 0,2 14-951 0 0,-1 1 0 0 0,1-1 0 0 0,-1 1 0 0 0,0 0 0 0 0,0-1-1 0 0,-1 1 1 0 0,-3-7 0 0 0,4 9-274 0 0,0 0 0 0 0,1 0 0 0 0,-1 0 1 0 0,0 1-1 0 0,-1-1 0 0 0,1 0 0 0 0,0 1 0 0 0,-1-1 0 0 0,0 1 0 0 0,1 0 0 0 0,-1 0 0 0 0,0 0 0 0 0,0 0 0 0 0,0 1 0 0 0,0-1 0 0 0,0 1 0 0 0,-1-1 0 0 0,1 1 0 0 0,0 0 0 0 0,-1 1 0 0 0,1-1 0 0 0,-1 0 0 0 0,1 1 0 0 0,-1 0 0 0 0,1 0 0 0 0,0 0 0 0 0,-1 0 0 0 0,1 1 0 0 0,-1-1 0 0 0,1 1 0 0 0,-1 0 0 0 0,1 0 0 0 0,0 0 0 0 0,-4 2 0 0 0,-3 2-85 0 0,0 0 0 0 0,1 0 0 0 0,0 1 0 0 0,0 0 0 0 0,1 1 0 0 0,-1 0 0 0 0,2 1 0 0 0,-1-1 0 0 0,1 1 0 0 0,0 1 0 0 0,0-1 0 0 0,1 1 0 0 0,1 1 0 0 0,-1-1 0 0 0,1 1 0 0 0,-3 10 0 0 0,-5 11 22 0 0,-11 41 0 0 0,16-37 248 0 0,8-35-268 0 0,0 0 0 0 0,0 1-1 0 0,0-1 1 0 0,0 1-1 0 0,0-1 1 0 0,0 1 0 0 0,0-1-1 0 0,1 1 1 0 0,-1-1 0 0 0,0 1-1 0 0,0-1 1 0 0,0 1-1 0 0,0-1 1 0 0,1 1 0 0 0,-1-1-1 0 0,0 0 1 0 0,0 1-1 0 0,1-1 1 0 0,-1 1 0 0 0,0-1-1 0 0,1 0 1 0 0,-1 1 0 0 0,0-1-1 0 0,1 0 1 0 0,-1 0-1 0 0,1 1 1 0 0,-1-1 0 0 0,1 0-1 0 0,-1 0 1 0 0,1 1-1 0 0,14 4 229 0 0,2-4 46 0 0,1 0-1 0 0,30-4 0 0 0,-35 2-137 0 0,10-1 90 0 0,-10 0-63 0 0,0 1 0 0 0,12 1 0 0 0,24 3 1245 0 0,-49-2-1381 0 0,0 0 0 0 0,0 0 0 0 0,0 0 0 0 0,-1 0 0 0 0,1 0 1 0 0,0 0-1 0 0,-1 0 0 0 0,1 0 0 0 0,-1 0 0 0 0,1-1 0 0 0,-1 1 0 0 0,0 1 0 0 0,1-2-31 0 0,-5 6 58 0 0,1-1 0 0 0,-1 0-1 0 0,0 0 1 0 0,0 0 0 0 0,0-1 0 0 0,-1 0 0 0 0,-10 6 0 0 0,7-4-44 0 0,0 0 0 0 0,-11 10 0 0 0,-19 16 32 0 0,12-14-44 0 0,27-18-10 0 0,0 0 0 0 0,0 0-1 0 0,0 0 1 0 0,-1 0-1 0 0,1 0 1 0 0,0 0 0 0 0,0 0-1 0 0,0 0 1 0 0,0 0 0 0 0,0 1-1 0 0,0-1 1 0 0,0 0 0 0 0,-1 0-1 0 0,1 0 1 0 0,0 0 0 0 0,0 0-1 0 0,0 0 1 0 0,0 1 0 0 0,0-1-1 0 0,0 0 1 0 0,0 0-1 0 0,0 0 1 0 0,0 0 0 0 0,0 0-1 0 0,0 1 1 0 0,0-1 0 0 0,0 0-1 0 0,0 0 1 0 0,0 0 0 0 0,0 0-1 0 0,0 0 1 0 0,0 1 0 0 0,0-1-1 0 0,0 0 1 0 0,0 0 0 0 0,0 0-1 0 0,0 0 1 0 0,0 0 0 0 0,0 1-1 0 0,0-1 1 0 0,0 0-1 0 0,0 0 1 0 0,0 0 0 0 0,0 0-1 0 0,0 0 1 0 0,0 0 0 0 0,0 1-1 0 0,1-1 1 0 0,-1 0 0 0 0,0 0-1 0 0,0 0 1 0 0,0 0 0 0 0,4 1-35 0 0,8 2 10 0 0,-1-2 1 0 0,2 0 0 0 0,-1 0-1 0 0,0-1 1 0 0,20-2-1 0 0,-28 1 27 0 0,39 0 107 0 0,-40 1-100 0 0,-1 0 0 0 0,1 0 1 0 0,0 1-1 0 0,-1-1 0 0 0,1 1 0 0 0,0 0 1 0 0,-1 0-1 0 0,1 0 0 0 0,-1 0 0 0 0,1 0 1 0 0,-1 1-1 0 0,0-1 0 0 0,3 3 0 0 0,-4-4 7 0 0,-1 1-1 0 0,1 0 0 0 0,0 0 1 0 0,-1 0-1 0 0,1 0 0 0 0,-1 0 1 0 0,0 0-1 0 0,1 0 0 0 0,-1 0 1 0 0,0 0-1 0 0,1 0 0 0 0,-1 0 1 0 0,0 0-1 0 0,0 0 0 0 0,0 0 1 0 0,0 1-1 0 0,0-1 0 0 0,0 0 1 0 0,0 0-1 0 0,0 0 0 0 0,-1 0 1 0 0,1 0-1 0 0,0 0 0 0 0,-1 0 1 0 0,1 0-1 0 0,0 0 0 0 0,-1 0 0 0 0,0 2 1 0 0,-3 3 61 0 0,1-1 0 0 0,-1 1 1 0 0,-5 6-1 0 0,7-10-63 0 0,-44 52 319 0 0,25-32-291 0 0,2 1 0 0 0,1 1 1 0 0,1 0-1 0 0,-25 47 0 0 0,41-67-42 0 0,-1-1 0 0 0,1 1 0 0 0,-1 0 0 0 0,1 0 1 0 0,0-1-1 0 0,1 1 0 0 0,-1 0 0 0 0,1 0 0 0 0,-1 0 0 0 0,1 0 0 0 0,0 0 0 0 0,1 6 0 0 0,0-8 0 0 0,0 1-1 0 0,0-1 1 0 0,-1 0-1 0 0,1 0 0 0 0,1 0 1 0 0,-1 0-1 0 0,0 1 1 0 0,0-2-1 0 0,1 1 1 0 0,-1 0-1 0 0,1 0 1 0 0,0 0-1 0 0,-1-1 1 0 0,1 1-1 0 0,0-1 1 0 0,0 1-1 0 0,0-1 1 0 0,0 0-1 0 0,0 0 1 0 0,0 0-1 0 0,3 1 0 0 0,11 3-31 0 0,-1 0-1 0 0,1-2 0 0 0,23 4 0 0 0,-10-3-2434 0 0,1 2-3993 0 0,-11 0-1382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7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11976 0 0,'0'0'1296'0'0,"0"-2"-1216"0"0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7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3224 0 0,'4'-11'14750'0'0,"-4"11"-14711"0"0,0 0-1 0 0,0 0 1 0 0,0-1 0 0 0,0 1-1 0 0,0 0 1 0 0,-1-1 0 0 0,1 1-1 0 0,0 0 1 0 0,0 0 0 0 0,0-1-1 0 0,0 1 1 0 0,0 0 0 0 0,0 0-1 0 0,0-1 1 0 0,0 1 0 0 0,0 0-1 0 0,0-1 1 0 0,0 1 0 0 0,0 0-1 0 0,0 0 1 0 0,0-1 0 0 0,0 1-1 0 0,0 0 1 0 0,1-1 0 0 0,-1 1-1 0 0,0 0 1 0 0,0 0 0 0 0,0-1-1 0 0,0 1 1 0 0,0 0-1 0 0,1 0 1 0 0,-1 0 0 0 0,0-1-1 0 0,0 1 1 0 0,0 0 0 0 0,1 0-1 0 0,-1 0 1 0 0,0-1 0 0 0,1 1-1 0 0,0 0 176 0 0,0 0 0 0 0,0 0 0 0 0,0 0 0 0 0,0 0 0 0 0,0 0 0 0 0,0 0 0 0 0,0 0 0 0 0,1 0 0 0 0,-1 0 0 0 0,0 0 0 0 0,1 1 0 0 0,1 0 133 0 0,-1 0 0 0 0,1 0 0 0 0,0 0 0 0 0,-1 0 0 0 0,1 0 1 0 0,-1 1-1 0 0,1-1 0 0 0,-1 1 0 0 0,4 3 0 0 0,1 5-250 0 0,0 1 0 0 0,-1-1-1 0 0,0 1 1 0 0,-1 0 0 0 0,-1 1-1 0 0,1-1 1 0 0,-2 1 0 0 0,0 0-1 0 0,0 0 1 0 0,-1 0 0 0 0,1 24-1 0 0,5 205 1200 0 0,-5-202-796 0 0,-2-28 108 0 0,-2-28-68 0 0,-9-33-6 0 0,0-4-373 0 0,9 27-67 0 0,0 0 0 0 0,2 1 1 0 0,1-1-1 0 0,1 0 1 0 0,1 1-1 0 0,2-1 0 0 0,0 1 1 0 0,13-32-1 0 0,-9 30-256 0 0,14-35 160 0 0,-20 55 8 0 0,0 0 0 0 0,0 1 0 0 0,1-1 0 0 0,-1 1 0 0 0,9-9 0 0 0,-12 15-11 0 0,0 0 0 0 0,0 0 0 0 0,0 0 1 0 0,0 0-1 0 0,0 0 0 0 0,0 1 0 0 0,0-1 0 0 0,1 0 0 0 0,-1 1 1 0 0,0-1-1 0 0,0 1 0 0 0,1-1 0 0 0,-1 1 0 0 0,0 0 0 0 0,1-1 0 0 0,-1 1 1 0 0,0 0-1 0 0,1 0 0 0 0,1 0 0 0 0,-1 0-52 0 0,1 1 0 0 0,-1-1 0 0 0,1 1-1 0 0,-1 0 1 0 0,0 0 0 0 0,1 0 0 0 0,-1 0 0 0 0,0 0 0 0 0,4 3 0 0 0,3 2-559 0 0,-1 1 1 0 0,0 1 0 0 0,12 14 0 0 0,-19-22 600 0 0,41 52-4405 0 0,-31-37 2576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19063 0 0,'0'0'1912'0'0,"8"-3"-1736"0"0,7-5 323 0 0,17-14 0 0 0,2 0 727 0 0,-18 12-703 0 0,-1 0 0 0 0,23-21 0 0 0,-30 24-478 0 0,-1 0-1 0 0,0-1 1 0 0,0 0-1 0 0,-1 0 0 0 0,0 0 1 0 0,6-12-1 0 0,-10 16-36 0 0,-1 0-1 0 0,0 0 0 0 0,0 1 0 0 0,0-1 1 0 0,-1 0-1 0 0,1-5 0 0 0,-1 8-5 0 0,0 0-1 0 0,0 0 1 0 0,0 0-1 0 0,0 0 1 0 0,0 0-1 0 0,0 1 1 0 0,-1-1-1 0 0,1 0 1 0 0,0 0-1 0 0,0 0 1 0 0,-1 0-1 0 0,1 1 1 0 0,0-1-1 0 0,-1 0 1 0 0,0 0-1 0 0,1 0 1 0 0,-1 1 1 0 0,1 0-1 0 0,-1 0 0 0 0,1-1 0 0 0,-1 1 0 0 0,1 0 1 0 0,-1 0-1 0 0,1 0 0 0 0,-1 0 0 0 0,1 0 0 0 0,-1-1 1 0 0,1 1-1 0 0,-1 0 0 0 0,1 0 0 0 0,-1 0 0 0 0,1 1 1 0 0,-1-1-1 0 0,1 0 0 0 0,-1 0 0 0 0,1 0 0 0 0,-1 0 1 0 0,1 0-1 0 0,-1 1 0 0 0,1-1 0 0 0,-1 0 0 0 0,1 0 1 0 0,-1 1-1 0 0,0-1 0 0 0,-3 3 19 0 0,1 0 0 0 0,-1 0 0 0 0,1 0 0 0 0,-1 0 0 0 0,1 1 0 0 0,0-1 0 0 0,0 1 0 0 0,-3 5 0 0 0,-19 35 235 0 0,14-22 59 0 0,1 1-1 0 0,-8 26 1 0 0,14-37-190 0 0,1 1 0 0 0,1 0 0 0 0,0 0 1 0 0,0 0-1 0 0,1 23 0 0 0,1-33-103 0 0,0 0 1 0 0,0 0-1 0 0,1 0 0 0 0,-1-1 1 0 0,1 1-1 0 0,0 0 0 0 0,0 0 1 0 0,0 0-1 0 0,0-1 1 0 0,0 1-1 0 0,1-1 0 0 0,-1 1 1 0 0,1-1-1 0 0,0 1 0 0 0,-1-1 1 0 0,1 0-1 0 0,0 0 0 0 0,4 3 1 0 0,-4-4-28 0 0,0 0 0 0 0,0 0 0 0 0,0 0 0 0 0,0 0 0 0 0,0 0 0 0 0,0 0-1 0 0,0-1 1 0 0,0 1 0 0 0,1-1 0 0 0,-1 0 0 0 0,0 0 0 0 0,0 0 0 0 0,1 0 0 0 0,-1 0 0 0 0,0 0 0 0 0,0 0 0 0 0,1-1 0 0 0,-1 1 0 0 0,0-1 0 0 0,0 0 0 0 0,0 1 0 0 0,0-1 0 0 0,0 0 0 0 0,3-2-1 0 0,4-3-264 0 0,-1 1-1 0 0,0-1 1 0 0,0-1-1 0 0,-1 1 1 0 0,12-14-1 0 0,29-41-6851 0 0,-43 55 5657 0 0,18-26-6149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70 4144 0 0,'0'-4'36'0'0,"-1"-1"0"0"0,1 1 1 0 0,0-1-1 0 0,1 1 0 0 0,-1-1 1 0 0,1 1-1 0 0,0-1 0 0 0,0 1 0 0 0,2-5 1 0 0,6-11 12059 0 0,-7 20-11622 0 0,0 1-1 0 0,0 0 1 0 0,0-1-1 0 0,0 1 1 0 0,-1 0-1 0 0,1 0 0 0 0,0 0 1 0 0,-1 1-1 0 0,1-1 1 0 0,0 0-1 0 0,-1 0 1 0 0,0 1-1 0 0,2 1 0 0 0,0 1-41 0 0,0 0 1 0 0,0 0-1 0 0,-1 1 0 0 0,5 8 0 0 0,-2 1-67 0 0,-1 0-1 0 0,5 25 1 0 0,20 177 1080 0 0,-8-42-1312 0 0,-4-88-3287 0 0,6-2-3547 0 0</inkml:trace>
  <inkml:trace contextRef="#ctx0" brushRef="#br0" timeOffset="1">20 398 5064 0 0,'-20'-20'18201'0'0,"40"14"-14933"0"0,-6 0-2778 0 0,4 2-136 0 0,-1 0 1 0 0,29-13-1 0 0,-22 8-797 0 0,0 0 0 0 0,0 2 0 0 0,0 1-1 0 0,34-3 1 0 0,-25 3-1956 0 0,3-1-6208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9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61 4144 0 0,'-2'-1'167'0'0,"1"0"0"0"0,0 0 1 0 0,-1 0-1 0 0,1 0 0 0 0,0 0 0 0 0,-1-1 1 0 0,1 1-1 0 0,0 0 0 0 0,0-1 0 0 0,-1-2 1 0 0,-6-8 5300 0 0,-5-20 2454 0 0,6 43-6257 0 0,4-2-1307 0 0,1-1-1 0 0,0 1 1 0 0,0 0-1 0 0,-1 12 1 0 0,-1 7 184 0 0,1-9-460 0 0,0 0 1 0 0,2 0 0 0 0,0 0-1 0 0,1 1 1 0 0,5 37 0 0 0,-3-46 72 0 0,1 0 1 0 0,0 0-1 0 0,8 18 1 0 0,-10-26-115 0 0,0 0 1 0 0,1 0 0 0 0,-1 0 0 0 0,1 0 0 0 0,0 0 0 0 0,0-1 0 0 0,0 1 0 0 0,0 0 0 0 0,1-1 0 0 0,-1 0 0 0 0,1 1 0 0 0,0-1 0 0 0,-1 0-1 0 0,1-1 1 0 0,0 1 0 0 0,6 3 0 0 0,-7-5-17 0 0,1 1-1 0 0,0-1 1 0 0,-1 0 0 0 0,1 0-1 0 0,-1 0 1 0 0,1 0-1 0 0,-1 0 1 0 0,1-1 0 0 0,-1 1-1 0 0,1-1 1 0 0,-1 1-1 0 0,1-1 1 0 0,-1 0 0 0 0,1 0-1 0 0,-1 0 1 0 0,0-1-1 0 0,0 1 1 0 0,1 0 0 0 0,-1-1-1 0 0,2-1 1 0 0,6-6 108 0 0,-1 1 0 0 0,15-19 0 0 0,-19 22-85 0 0,15-21 257 0 0,30-52 0 0 0,-41 63-181 0 0,-3 5-16 0 0,18-30 403 0 0,19-44-1 0 0,-42 82-193 0 0,0 4-285 0 0,0-1 0 0 0,1 1-1 0 0,-1-1 1 0 0,0 1 0 0 0,0 0-1 0 0,-1-1 1 0 0,1 1 0 0 0,1 4-1 0 0,1 6 53 0 0,0 1 0 0 0,-1 0-1 0 0,0 25 1 0 0,-1-22-24 0 0,-1 59 146 0 0,0 4-81 0 0,1-66-104 0 0,3 27 21 0 0,-3-37-57 0 0,-1 0-1 0 0,1 0 1 0 0,0 0-1 0 0,0 0 1 0 0,0 0-1 0 0,1-1 1 0 0,-1 1 0 0 0,1 0-1 0 0,-1-1 1 0 0,4 4-1 0 0,-4-5-58 0 0,-1 0-1 0 0,1-1 0 0 0,-1 1 1 0 0,1-1-1 0 0,0 0 1 0 0,-1 1-1 0 0,1-1 1 0 0,0 1-1 0 0,-1-1 0 0 0,1 0 1 0 0,0 0-1 0 0,-1 1 1 0 0,1-1-1 0 0,0 0 1 0 0,0 0-1 0 0,-1 0 0 0 0,1 0 1 0 0,0 0-1 0 0,0 0 1 0 0,-1 0-1 0 0,1 0 1 0 0,0 0-1 0 0,0 0 0 0 0,-1 0 1 0 0,1 0-1 0 0,0-1 1 0 0,0 1-1 0 0,-1 0 1 0 0,1-1-1 0 0,1 0 0 0 0,0 0-849 0 0,0 0-1 0 0,0-1 0 0 0,0 0 0 0 0,0 1 0 0 0,0-1 0 0 0,0 0 0 0 0,0 0 0 0 0,1-3 0 0 0,9-14-7110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36 9184 0 0,'-11'-13'1181'0'0,"10"11"-670"0"0,0 0 0 0 0,-1 0 0 0 0,1 1 0 0 0,0-1 0 0 0,-1 0 0 0 0,0 1 1 0 0,1 0-1 0 0,-3-2 0 0 0,2 2-308 0 0,1 0 0 0 0,-1 0 1 0 0,0 0-1 0 0,1 1 0 0 0,-1-1 0 0 0,0 1 1 0 0,0-1-1 0 0,0 1 0 0 0,1 0 1 0 0,-1 0-1 0 0,0 0 0 0 0,0 0 0 0 0,0 0 1 0 0,1 0-1 0 0,-1 0 0 0 0,0 1 0 0 0,0-1 1 0 0,0 1-1 0 0,1-1 0 0 0,-1 1 0 0 0,0 0 1 0 0,1-1-1 0 0,-1 1 0 0 0,1 0 1 0 0,-3 2-1 0 0,-2 1-33 0 0,0 1 0 0 0,0 0 0 0 0,1 0-1 0 0,-9 11 1 0 0,-6 7 2 0 0,2 2-1 0 0,-27 46 1 0 0,37-57 13 0 0,1 1 1 0 0,1 0-1 0 0,0 0 0 0 0,1 1 1 0 0,0 0-1 0 0,-4 30 0 0 0,9-43-51 0 0,-1-3-111 0 0,1 1 0 0 0,0 0 1 0 0,0-1-1 0 0,0 1 1 0 0,0 0-1 0 0,0-1 0 0 0,0 1 1 0 0,0 0-1 0 0,0-1 1 0 0,0 1-1 0 0,1 0 1 0 0,-1-1-1 0 0,0 1 0 0 0,0-1 1 0 0,1 1-1 0 0,-1 0 1 0 0,1 0-1 0 0,-1-1-24 0 0,0 1-1 0 0,1-1 1 0 0,-1 0 0 0 0,0 1-1 0 0,1-1 1 0 0,-1 0 0 0 0,1 0-1 0 0,-1 0 1 0 0,1 1 0 0 0,-1-1-1 0 0,0 0 1 0 0,1 0 0 0 0,-1 0-1 0 0,1 0 1 0 0,-1 0 0 0 0,1 0 0 0 0,-1 0-1 0 0,1 0 1 0 0,-1 0 0 0 0,1 0-1 0 0,-1 0 1 0 0,1 0 0 0 0,-1 0-1 0 0,1 0 1 0 0,-1 0 0 0 0,1 0-1 0 0,-1 0 1 0 0,0-1 0 0 0,1 1-1 0 0,0 0 1 0 0,13-7 53 0 0,-2-1-7 0 0,-1-1 0 0 0,-1 0 0 0 0,1-1 0 0 0,-2 0 0 0 0,10-12 0 0 0,-13 15 159 0 0,57-75 1447 0 0,-59 76-1603 0 0,0 1-1 0 0,0-1 1 0 0,0 1-1 0 0,1 0 1 0 0,0 0 0 0 0,10-7-1 0 0,-14 14-34 0 0,1 0-1 0 0,-1 0 1 0 0,0 0-1 0 0,0 0 1 0 0,0 0 0 0 0,1 4-1 0 0,-1-2-12 0 0,0 0-1 0 0,-1-1 1 0 0,1 1-1 0 0,-1-1 1 0 0,0 1-1 0 0,0 0 1 0 0,0-1 0 0 0,0 1-1 0 0,-2 5 1 0 0,-9 33-84 0 0,5-22-5 0 0,-23 67-146 0 0,17-55 239 0 0,1 0 0 0 0,-9 57 0 0 0,19-88-4 0 0,1 0 0 0 0,0 0 0 0 0,0 0 0 0 0,0 0 0 0 0,0 0 0 0 0,0 0 0 0 0,0 0 0 0 0,1 0 0 0 0,-1 0 0 0 0,0 0 0 0 0,0 0 0 0 0,1 0 0 0 0,0 1 0 0 0,-1-2 0 0 0,0 1 0 0 0,0-1 0 0 0,0 0 0 0 0,1 0 0 0 0,-1 1 0 0 0,0-1 0 0 0,0 0 0 0 0,0 0 0 0 0,0 0 0 0 0,1 1 0 0 0,-1-1 0 0 0,0 0 0 0 0,0 0 0 0 0,0 0 0 0 0,1 0 0 0 0,-1 1 0 0 0,0-1 0 0 0,0 0 0 0 0,1 0 0 0 0,-1 0 0 0 0,0 0 0 0 0,0 0 0 0 0,1 0 0 0 0,-1 0 0 0 0,0 0 0 0 0,0 0 0 0 0,1 0 0 0 0,-1 0 0 0 0,0 0 0 0 0,0 0 0 0 0,1 0 0 0 0,-1 0 0 0 0,0 0 0 0 0,0 0 0 0 0,1 0 0 0 0,-1 0 0 0 0,0 0 0 0 0,0 0 0 0 0,1-1 0 0 0,-1 1 0 0 0,0 0 0 0 0,0 0 0 0 0,1 0 0 0 0,8-8 0 0 0,-8 7 0 0 0,55-59-185 0 0,-46 51 8 0 0,7-7-952 0 0,29-33-1 0 0,-31 28-929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18 174 1840 0 0,'2'-4'135'0'0,"0"1"0"0"0,0-1 1 0 0,0-1-1 0 0,-1 1 0 0 0,0 0 1 0 0,0 0-1 0 0,0 0 0 0 0,0-1 0 0 0,0 1 1 0 0,-1 0-1 0 0,0-1 0 0 0,0-5 1 0 0,5-31 5539 0 0,-2 20-4108 0 0,3-3-262 0 0,-2 7 518 0 0,-3 6 2895 0 0,-2 33-4216 0 0,-4 21 0 0 0,0 15-192 0 0,-11 136 363 0 0,4-65-481 0 0,7-71-97 0 0,1-27-2 0 0,2 1 0 0 0,2 45-1 0 0,0-74-83 0 0,1 1 1 0 0,-1 0-1 0 0,1-1 0 0 0,0 1 0 0 0,0-1 0 0 0,1 1 0 0 0,-1-1 0 0 0,1 1 0 0 0,-1-1 0 0 0,5 6 0 0 0,-5-8-132 0 0,0 0 0 0 0,0 0-1 0 0,0 0 1 0 0,0 0 0 0 0,0 0-1 0 0,0 0 1 0 0,0 0-1 0 0,0 0 1 0 0,1-1 0 0 0,-1 1-1 0 0,0 0 1 0 0,0-1 0 0 0,1 1-1 0 0,-1-1 1 0 0,1 1-1 0 0,-1-1 1 0 0,0 0 0 0 0,1 0-1 0 0,-1 1 1 0 0,1-1 0 0 0,-1 0-1 0 0,1 0 1 0 0,-1-1-1 0 0,0 1 1 0 0,1 0 0 0 0,-1 0-1 0 0,1-1 1 0 0,-1 1 0 0 0,2-1-1 0 0,8-6-1594 0 0</inkml:trace>
  <inkml:trace contextRef="#ctx0" brushRef="#br0" timeOffset="1">319 429 7712 0 0,'0'-1'101'0'0,"0"-2"-9"0"0,0 0 0 0 0,0 0 1 0 0,0 0-1 0 0,-1 0 0 0 0,1 0 1 0 0,-1 0-1 0 0,0 0 0 0 0,-1-5 1 0 0,-4-9 1169 0 0,5 14-898 0 0,0-1-1 0 0,0 1 0 0 0,-1 0 0 0 0,1-1 1 0 0,-1 1-1 0 0,0 0 0 0 0,0 0 0 0 0,-3-4 1 0 0,1 3 110 0 0,3 2-69 0 0,-1 0 0 0 0,1 0 0 0 0,-1 0 0 0 0,0 0 0 0 0,0 0 0 0 0,0 1 1 0 0,-4-3-1 0 0,6 4-348 0 0,-1 0 1 0 0,0 0-1 0 0,1 0 0 0 0,-1-1 1 0 0,0 1-1 0 0,1 0 1 0 0,-1 0-1 0 0,0 0 1 0 0,1 0-1 0 0,-1 0 0 0 0,0 0 1 0 0,0 1-1 0 0,1-1 1 0 0,-1 0-1 0 0,0 0 1 0 0,1 0-1 0 0,-1 1 0 0 0,0-1 1 0 0,1 0-1 0 0,-1 1 1 0 0,1-1-1 0 0,-1 0 1 0 0,0 1-1 0 0,1-1 0 0 0,-1 1 1 0 0,1-1-1 0 0,-1 1 1 0 0,1-1-1 0 0,-1 1 1 0 0,1 0-1 0 0,0-1 0 0 0,-1 1 1 0 0,1-1-1 0 0,-1 2 1 0 0,-2 2 85 0 0,1 0-46 0 0,-1 0 0 0 0,1 0 0 0 0,0 0 0 0 0,0 0 0 0 0,-3 9 0 0 0,-3 7-49 0 0,6-15-34 0 0,0-1 1 0 0,1 1-1 0 0,-1-1 1 0 0,0 9-1 0 0,-9 47 34 0 0,7-41 56 0 0,1 0-1 0 0,0 1 1 0 0,1-1-1 0 0,1 1 1 0 0,2 25-1 0 0,0-40-59 0 0,-1-3-21 0 0,0 0 1 0 0,0-1-1 0 0,0 1 0 0 0,0 0 0 0 0,1-1 1 0 0,-1 1-1 0 0,1 0 0 0 0,-1-1 1 0 0,1 1-1 0 0,0 0 0 0 0,-1-1 0 0 0,1 1 1 0 0,0-1-1 0 0,0 0 0 0 0,2 3 0 0 0,-2-3-2 0 0,-1-1-1 0 0,1 1 1 0 0,0-1-1 0 0,-1 1 0 0 0,1-1 1 0 0,0 0-1 0 0,0 1 1 0 0,-1-1-1 0 0,1 0 0 0 0,0 0 1 0 0,0 1-1 0 0,-1-1 1 0 0,1 0-1 0 0,0 0 0 0 0,0 0 1 0 0,0 0-1 0 0,-1 0 1 0 0,1 0-1 0 0,0 0 0 0 0,0 0 1 0 0,0-1-1 0 0,-1 1 0 0 0,1 0 1 0 0,0 0-1 0 0,0-1 1 0 0,-1 1-1 0 0,1 0 0 0 0,0-1 1 0 0,-1 1-1 0 0,1-1 1 0 0,0 1-1 0 0,-1-1 0 0 0,1 1 1 0 0,0-1-1 0 0,-1 1 1 0 0,1-1-1 0 0,-1 0 0 0 0,1 1 1 0 0,-1-1-1 0 0,1-1 1 0 0,3-4 66 0 0,0-1 0 0 0,-1 1 1 0 0,5-12-1 0 0,-4 9-10 0 0,19-54 135 0 0,4-7-33 0 0,-17 51 10 0 0,-7 14-89 0 0,0 0 1 0 0,0 0-1 0 0,-1 0 1 0 0,2-7 0 0 0,7-8 321 0 0,-11 20-420 0 0,0 0-1 0 0,1 0 0 0 0,-1 0 0 0 0,0 0 1 0 0,0 0-1 0 0,0 0 0 0 0,1 0 0 0 0,-1 0 1 0 0,0 0-1 0 0,0 0 0 0 0,0 0 0 0 0,1 0 1 0 0,-1 1-1 0 0,0-1 0 0 0,0 0 1 0 0,0 0-1 0 0,0 0 0 0 0,1 0 0 0 0,-1 0 1 0 0,0 0-1 0 0,0 1 0 0 0,0-1 0 0 0,0 0 1 0 0,0 0-1 0 0,0 0 0 0 0,1 0 0 0 0,-1 1 1 0 0,0-1-1 0 0,0 0 0 0 0,0 0 0 0 0,0 0 1 0 0,0 0-1 0 0,0 1 0 0 0,0-1 1 0 0,0 0-1 0 0,0 1 0 0 0,4 7-56 0 0,-1 15 252 0 0,-1-4-184 0 0,1 23 0 0 0,2 4-185 0 0,0-12 105 0 0,-5-32-36 0 0,0 0-1 0 0,1 0 1 0 0,-1 0-1 0 0,0 0 1 0 0,1 0-1 0 0,0 0 1 0 0,-1 0-1 0 0,1 0 1 0 0,0 0-1 0 0,0 0 1 0 0,0-1-1 0 0,0 1 1 0 0,0 0-1 0 0,1-1 1 0 0,-1 1-1 0 0,0-1 1 0 0,1 1-1 0 0,-1-1 1 0 0,1 1-1 0 0,0-1 1 0 0,-1 0-1 0 0,1 0 1 0 0,0 0-1 0 0,0 0 1 0 0,0 0-1 0 0,-1 0 1 0 0,1 0-1 0 0,0-1 1 0 0,0 1-1 0 0,0-1 1 0 0,4 1-1 0 0,3-1-1624 0 0</inkml:trace>
  <inkml:trace contextRef="#ctx0" brushRef="#br0" timeOffset="2">690 349 12408 0 0,'0'0'945'0'0,"-5"-7"-530"0"0,4 6-274 0 0,0 0 1 0 0,0 0-1 0 0,0 0 1 0 0,0 1-1 0 0,0-1 1 0 0,0 0-1 0 0,0 1 1 0 0,0-1-1 0 0,-1 0 1 0 0,1 1-1 0 0,0 0 1 0 0,-1-1-1 0 0,1 1 1 0 0,0 0-1 0 0,0-1 1 0 0,-1 1-1 0 0,1 0 1 0 0,0 0-1 0 0,-1 0 1 0 0,1 0-1 0 0,0 0 1 0 0,-1 1-1 0 0,1-1 1 0 0,0 0-1 0 0,-1 1 1 0 0,1-1-1 0 0,0 0 1 0 0,0 1-1 0 0,-1 0 1 0 0,1-1 0 0 0,0 1-1 0 0,0 0 1 0 0,0-1-1 0 0,0 1 1 0 0,-2 2-1 0 0,-1 1 45 0 0,0 1 0 0 0,0 0 0 0 0,0 0 0 0 0,0 0 0 0 0,1 0 0 0 0,0 1 0 0 0,0-1 0 0 0,0 1 0 0 0,1 0 0 0 0,-1 0-1 0 0,1-1 1 0 0,-1 9 0 0 0,3-12-176 0 0,0 0-1 0 0,0 0 0 0 0,-1 0 1 0 0,1 0-1 0 0,1 0 0 0 0,-1 0 0 0 0,0 0 1 0 0,1 0-1 0 0,-1 1 0 0 0,1-1 1 0 0,-1 0-1 0 0,1 0 0 0 0,0 0 0 0 0,0-1 1 0 0,0 1-1 0 0,0 0 0 0 0,0 0 1 0 0,0 0-1 0 0,0-1 0 0 0,1 1 0 0 0,-1-1 1 0 0,1 1-1 0 0,-1-1 0 0 0,1 1 1 0 0,0-1-1 0 0,-1 0 0 0 0,1 0 1 0 0,0 0-1 0 0,0 0 0 0 0,0 0 0 0 0,3 1 1 0 0,3 1 72 0 0,-1-1 0 0 0,1 0 1 0 0,0 0-1 0 0,0-1 0 0 0,0 0 0 0 0,15 0 1 0 0,-17 0 119 0 0,0-1 1 0 0,0 1-1 0 0,0 0 0 0 0,0 0 1 0 0,5 2-1 0 0,-10-2-192 0 0,-1 0 0 0 0,0 0 0 0 0,0 0 0 0 0,0 0 0 0 0,0 0 0 0 0,0 0 0 0 0,0 0 0 0 0,0 1 0 0 0,0-1 0 0 0,0 0 0 0 0,0 0 0 0 0,-1 0 0 0 0,1-1 0 0 0,0 1-1 0 0,-2 2 1 0 0,2-3 3 0 0,-3 7 66 0 0,0 0-1 0 0,0-1 0 0 0,-1 0 1 0 0,0 1-1 0 0,-1-2 1 0 0,1 1-1 0 0,-1 0 0 0 0,0-1 1 0 0,0 0-1 0 0,-8 6 1 0 0,-8 4-1355 0 0,-32 20 0 0 0</inkml:trace>
  <inkml:trace contextRef="#ctx0" brushRef="#br0" timeOffset="3">981 319 3680 0 0,'-17'3'2893'0'0,"14"-2"-1584"0"0,1 1 1 0 0,-1-1-1 0 0,1 1 0 0 0,-1 0 0 0 0,1 0 1 0 0,-3 3-1 0 0,3-3-863 0 0,1 0 1 0 0,-1 0 0 0 0,1 0-1 0 0,-1 0 1 0 0,1 0-1 0 0,0 1 1 0 0,-2 2 0 0 0,3-3-339 0 0,-1 0 0 0 0,1-1 1 0 0,-1 1-1 0 0,1 0 0 0 0,0 0 1 0 0,0 0-1 0 0,-1 0 1 0 0,1 0-1 0 0,1 0 0 0 0,-1 0 1 0 0,0 0-1 0 0,0 0 0 0 0,1 0 1 0 0,-1 0-1 0 0,1 0 1 0 0,0 0-1 0 0,-1 0 0 0 0,1-1 1 0 0,0 1-1 0 0,0 0 1 0 0,0 0-1 0 0,2 1 0 0 0,2 2-19 0 0,0 0-1 0 0,0 0 0 0 0,1-1 1 0 0,0 0-1 0 0,0 0 0 0 0,0-1 0 0 0,0 1 1 0 0,10 3-1 0 0,-5-2 148 0 0,0 1 1 0 0,11 7-1 0 0,-20-11-158 0 0,1 0 0 0 0,0 0 0 0 0,-1 0-1 0 0,1 0 1 0 0,3 6 0 0 0,-5-7-57 0 0,-1-1-1 0 0,1 1 1 0 0,-1 0 0 0 0,0 0-1 0 0,1-1 1 0 0,-1 1 0 0 0,0 0-1 0 0,1 0 1 0 0,-1 0 0 0 0,0 0-1 0 0,0 0 1 0 0,0-1 0 0 0,0 1 0 0 0,0 0-1 0 0,0 0 1 0 0,0 0 0 0 0,0 0-1 0 0,0 0 1 0 0,0-1 0 0 0,0 1-1 0 0,-1 0 1 0 0,1 0 0 0 0,0 0-1 0 0,0 0 1 0 0,-1-1 0 0 0,1 1 0 0 0,-1 0-1 0 0,1 0 1 0 0,-1-1 0 0 0,0 2-1 0 0,-5 4-38 0 0,0 0-1 0 0,0-1 1 0 0,-1 0-1 0 0,0 0 1 0 0,0-1-1 0 0,0 1 1 0 0,0-2-1 0 0,-12 6 1 0 0,-16 2-7514 0 0,19-7 327 0 0</inkml:trace>
  <inkml:trace contextRef="#ctx0" brushRef="#br0" timeOffset="4">1685 64 2760 0 0,'0'0'125'0'0,"2"-11"22"0"0,7-24 13638 0 0,-5 40-12732 0 0,3 9-1013 0 0,-3 3 436 0 0,0-1-1 0 0,1 26 1 0 0,-1-13-175 0 0,3 32 129 0 0,-3 73 1 0 0,3 19-293 0 0,-4-110-100 0 0,-3-26 2 0 0,2 1 0 0 0,0 0 0 0 0,7 28 0 0 0,-3-35-476 0 0,-6-11 352 0 0,0 0 0 0 0,0 0 0 0 0,1 0 1 0 0,-1 0-1 0 0,0 0 0 0 0,0 1 0 0 0,0-1 1 0 0,1 0-1 0 0,-1 0 0 0 0,0 0 0 0 0,0 0 1 0 0,1 0-1 0 0,-1 0 0 0 0,0 0 0 0 0,0 0 1 0 0,1 0-1 0 0,-1 0 0 0 0,0 0 0 0 0,0 0 1 0 0,1 0-1 0 0,-1 0 0 0 0,0 0 0 0 0,0 0 1 0 0,0 0-1 0 0,1 0 0 0 0,-1 0 0 0 0,0 0 0 0 0,0 0 1 0 0,1 0-1 0 0,-1-1 0 0 0,0 1 0 0 0,0 0 1 0 0,0 0-1 0 0,1 0 0 0 0,-1-1 0 0 0</inkml:trace>
  <inkml:trace contextRef="#ctx0" brushRef="#br0" timeOffset="5">1758 128 10592 0 0,'0'0'4944'0'0,"2"0"-4335"0"0,15-10 237 0 0,0 2 1 0 0,23-8-1 0 0,0 0-595 0 0,-23 9-357 0 0,4-3-249 0 0,-1 2 1 0 0,1 0-1 0 0,27-6 0 0 0,-35 14-1515 0 0,-1 0-3862 0 0</inkml:trace>
  <inkml:trace contextRef="#ctx0" brushRef="#br0" timeOffset="6">1775 359 10592 0 0,'0'0'818'0'0,"1"0"-532"0"0,69-37 3283 0 0,-42 24-2866 0 0,-1-1-618 0 0,6-4 3 0 0,1 3 0 0 0,52-18 0 0 0,-70 29-1505 0 0,-1 3-3987 0 0</inkml:trace>
  <inkml:trace contextRef="#ctx0" brushRef="#br0" timeOffset="7">1753 650 15344 0 0,'0'0'1393'0'0,"11"9"-1080"0"0,-9-8-226 0 0,0 0 0 0 0,0 0 0 0 0,0 0 0 0 0,0-1 1 0 0,1 1-1 0 0,-1 0 0 0 0,0-1 0 0 0,1 0 0 0 0,-1 0 0 0 0,0 1 0 0 0,1-1 0 0 0,-1 0 0 0 0,0-1 0 0 0,5 0 0 0 0,1 0 490 0 0,0-1 0 0 0,15-5 0 0 0,58-31 808 0 0,-53 24-2233 0 0,36-13 1 0 0,-36 19-203 0 0</inkml:trace>
  <inkml:trace contextRef="#ctx0" brushRef="#br0" timeOffset="8">2282 317 2304 0 0,'0'0'449'0'0,"3"-11"5056"0"0,-1 10-5139 0 0,-1 0-1 0 0,0 0 0 0 0,0 0 0 0 0,1 0 0 0 0,-1 0 0 0 0,1 0 1 0 0,-1 0-1 0 0,1 0 0 0 0,-1 0 0 0 0,1 1 0 0 0,0-1 1 0 0,-1 1-1 0 0,1-1 0 0 0,0 1 0 0 0,-1 0 0 0 0,3-1 0 0 0,0 1 9 0 0,-1 0 0 0 0,0 1-1 0 0,1-1 1 0 0,-1 1 0 0 0,1-1-1 0 0,-1 1 1 0 0,6 2 0 0 0,0 1-70 0 0,-1 0 0 0 0,0 1 0 0 0,0 0 0 0 0,0 0 1 0 0,11 10-1 0 0,-9-5-217 0 0,0-1-1 0 0,-1 2 1 0 0,0-1 0 0 0,0 1 0 0 0,-1 0 0 0 0,-1 1-1 0 0,0 0 1 0 0,0 0 0 0 0,8 25 0 0 0,7 30-263 0 0,-13-48-640 0 0,-1-8-4445 0 0</inkml:trace>
  <inkml:trace contextRef="#ctx0" brushRef="#br0" timeOffset="9">2609 264 15608 0 0,'-1'-1'63'0'0,"0"1"0"0"0,0-1 0 0 0,0 1 1 0 0,0 0-1 0 0,0 0 0 0 0,0-1 1 0 0,0 1-1 0 0,0 0 0 0 0,0 0 0 0 0,0 0 1 0 0,0 0-1 0 0,0 0 0 0 0,0 0 1 0 0,0 0-1 0 0,0 1 0 0 0,0-1 1 0 0,0 0-1 0 0,0 1 0 0 0,0-1 0 0 0,0 0 1 0 0,0 1-1 0 0,0-1 0 0 0,1 1 1 0 0,-1-1-1 0 0,0 1 0 0 0,0 0 0 0 0,0-1 1 0 0,1 1-1 0 0,-2 1 0 0 0,-3 3-21 0 0,-1 1-1 0 0,2 0 0 0 0,-6 7 1 0 0,4-4 349 0 0,-23 31 170 0 0,-22 28 200 0 0,-40 51 392 0 0,15-26-1022 0 0,74-92-299 0 0,1 0 1 0 0,0 1-1 0 0,1-1 1 0 0,-1 0 0 0 0,0 0-1 0 0,0 1 1 0 0,0-1-1 0 0,1 1 1 0 0,-1-1 0 0 0,1 1-1 0 0,-1-1 1 0 0,1 1-1 0 0,0-1 1 0 0,-1 1 0 0 0,1 2-1 0 0</inkml:trace>
  <inkml:trace contextRef="#ctx0" brushRef="#br0" timeOffset="10">2935 292 10800 0 0,'0'0'496'0'0,"-16"2"224"0"0,-3-7 188 0 0,14 3-241 0 0,0 0-1 0 0,0 1 1 0 0,0 0-1 0 0,-10-1 1 0 0,13 3-572 0 0,-1-1 0 0 0,0 1 1 0 0,0 0-1 0 0,0 0 0 0 0,1 0 0 0 0,-1 0 1 0 0,0 1-1 0 0,1-1 0 0 0,-1 1 0 0 0,1-1 0 0 0,-1 1 1 0 0,1 0-1 0 0,0 0 0 0 0,0 0 0 0 0,-2 3 1 0 0,-2 1 112 0 0,0 1 0 0 0,1-1 0 0 0,0 1 0 0 0,-4 8 0 0 0,-3 9-111 0 0,1-1 1 0 0,-15 50 0 0 0,23-60 59 0 0,0 0 1 0 0,0 1-1 0 0,1-1 1 0 0,1 1-1 0 0,1-1 1 0 0,0 1-1 0 0,2 19 1 0 0,5-15 171 0 0,-4-12-159 0 0,-2-5-153 0 0,0-1 1 0 0,0 0 0 0 0,-1 0-1 0 0,1 0 1 0 0,0 1-1 0 0,0-1 1 0 0,0 0 0 0 0,0 0-1 0 0,-1 0 1 0 0,1 0 0 0 0,0-1-1 0 0,0 1 1 0 0,0 0 0 0 0,-1 0-1 0 0,1 0 1 0 0,0-1-1 0 0,0 1 1 0 0,-1 0 0 0 0,2-1-1 0 0,-1 0 13 0 0,3 0-15 0 0,-1-1 0 0 0,0 0-1 0 0,1 0 1 0 0,-1 0 0 0 0,0 0 0 0 0,0-1-1 0 0,0 1 1 0 0,-1-1 0 0 0,1 1-1 0 0,0-1 1 0 0,-1 0 0 0 0,3-5 0 0 0,3-5-22 0 0,12-26 1 0 0,2-3 87 0 0,-10 23 253 0 0,-3 3 84 0 0,1 1-1 0 0,0 1 1 0 0,16-17-1 0 0,-26 31-417 0 0,0 0 0 0 0,1 0 0 0 0,-1 0 0 0 0,0-1 0 0 0,1 1 0 0 0,-1 0 0 0 0,0 0 0 0 0,1 0 0 0 0,-1 0 0 0 0,0 0 0 0 0,1 0 0 0 0,-1 0 0 0 0,0 0 0 0 0,1 0 0 0 0,-1 0 0 0 0,1 0 0 0 0,-1 0 0 0 0,0 0 0 0 0,1 0 0 0 0,-1 0 0 0 0,0 0 0 0 0,1 0 0 0 0,-1 0 0 0 0,0 0 0 0 0,1 1 0 0 0,-1-1 0 0 0,0 0 0 0 0,1 0 0 0 0,-1 0 0 0 0,0 1 0 0 0,0-1 0 0 0,1 0 0 0 0,-1 0 0 0 0,0 1 0 0 0,0-1 0 0 0,1 0 0 0 0,-1 0 0 0 0,0 1 0 0 0,0-1 0 0 0,0 0 0 0 0,1 1 0 0 0,-1 0 0 0 0,1 2 0 0 0,1 1 0 0 0,-1 0 0 0 0,0 0 0 0 0,-1 0 0 0 0,1 0 0 0 0,-1 0 0 0 0,1 0 0 0 0,-1 0 0 0 0,0 0 0 0 0,-1 4 0 0 0,-3 15-125 0 0,-2 28 645 0 0,6-46-522 0 0,0 0 1 0 0,0 0 0 0 0,1 0-1 0 0,-1 0 1 0 0,1 0-1 0 0,0-1 1 0 0,0 1-1 0 0,2 5 1 0 0,7 4-1045 0 0,-5-11-2234 0 0</inkml:trace>
  <inkml:trace contextRef="#ctx0" brushRef="#br0" timeOffset="11">2963 592 3224 0 0,'0'0'10950'0'0,"12"-15"-8876"0"0,64-95 2501 0 0,-31 45-3191 0 0,-36 53-1066 0 0,1 0-1 0 0,18-17 0 0 0,-25 25-241 0 0,-2 3 4 0 0,1 4-73 0 0,1 0 0 0 0,-1 0 0 0 0,0 0-1 0 0,0 0 1 0 0,0 0 0 0 0,-1 1 0 0 0,1-1 0 0 0,-1 1-1 0 0,0-1 1 0 0,1 1 0 0 0,-2-1 0 0 0,1 1 0 0 0,0 0-1 0 0,-1 0 1 0 0,0-1 0 0 0,1 1 0 0 0,-2 0 0 0 0,1 0-1 0 0,0-1 1 0 0,-2 8 0 0 0,-2 34 100 0 0,4-45-107 0 0,0 0 0 0 0,0 0 0 0 0,0 1 0 0 0,0-1 1 0 0,0 0-1 0 0,0 0 0 0 0,0 0 0 0 0,0 1 1 0 0,0-1-1 0 0,0 0 0 0 0,-1 0 0 0 0,1 0 0 0 0,0 1 1 0 0,0-1-1 0 0,1 0 0 0 0,-1 0 0 0 0,0 0 1 0 0,0 1-1 0 0,0-1 0 0 0,0 0 0 0 0,0 0 0 0 0,0 0 1 0 0,0 1-1 0 0,0-1 0 0 0,0 0 0 0 0,0 0 0 0 0,0 0 1 0 0,1 1-1 0 0,-1-1 0 0 0,0 0 0 0 0,0 0 1 0 0,0 0-1 0 0,0 0 0 0 0,0 0 0 0 0,1 1 0 0 0,-1-1 1 0 0,0 0-1 0 0,0 0 0 0 0,0 0 0 0 0,1 0 1 0 0,-1 0-1 0 0,0 0 0 0 0,0 0 0 0 0,0 0 0 0 0,1 0 1 0 0,-1 0-1 0 0,0 0 0 0 0,0 0 0 0 0,0 0 0 0 0,1 0 1 0 0,-1 0-1 0 0,0 0 0 0 0,0 0 0 0 0,0 0 1 0 0,1 0-1 0 0,-1 0 0 0 0,0 0 0 0 0,0 0 0 0 0,0 0 1 0 0,1 0-1 0 0,7-7-3 0 0,-8 7 3 0 0,3-4 22 0 0,0 1 0 0 0,0 0 0 0 0,0-1 0 0 0,0 0-1 0 0,-1 1 1 0 0,4-7 0 0 0,4-6 33 0 0,-10 15-53 0 0,7-8-38 0 0,0 0 0 0 0,13-12 0 0 0,-19 19 30 0 0,1 1 0 0 0,0-1 1 0 0,0 1-1 0 0,0-1 0 0 0,0 1 0 0 0,0 0 1 0 0,0-1-1 0 0,0 1 0 0 0,0 0 0 0 0,0 0 0 0 0,1 1 1 0 0,-1-1-1 0 0,0 0 0 0 0,1 1 0 0 0,-1-1 1 0 0,1 1-1 0 0,-1 0 0 0 0,5 0 0 0 0,-4 1 20 0 0,-1 0-1 0 0,0 0 1 0 0,0 0-1 0 0,1 0 0 0 0,-1 0 1 0 0,0 1-1 0 0,0-1 1 0 0,0 1-1 0 0,0-1 1 0 0,0 1-1 0 0,-1 0 0 0 0,1 0 1 0 0,-1 0-1 0 0,1 0 1 0 0,-1 0-1 0 0,1 0 1 0 0,-1 0-1 0 0,0 0 0 0 0,0 1 1 0 0,0-1-1 0 0,0 0 1 0 0,-1 1-1 0 0,2 2 1 0 0,0 4 61 0 0,0 1 0 0 0,0-1 0 0 0,-1 1 1 0 0,0 15-1 0 0,-3 26 281 0 0,-3 0 1 0 0,-13 59-1 0 0,15-92-198 0 0,0-6-295 0 0,1 0 1 0 0,-1 16-1 0 0,3-27-147 0 0,1-2-704 0 0,1 0 968 0 0,-1 0-1 0 0,0-1 1 0 0,1 1-1 0 0,-1 0 1 0 0,0-1 0 0 0,0 1-1 0 0,0-1 1 0 0,0 1 0 0 0,1-4-1 0 0,7-21 21 0 0,0-1 0 0 0,4-29 0 0 0,7-23 0 0 0,-6 25 593 0 0,-10 34 11 0 0,14-36-1 0 0,-10 37-476 0 0,0 1-1 0 0,17-25 1 0 0,-21 36-66 0 0,1 0-1 0 0,0 1 1 0 0,1 0 0 0 0,-1 0 0 0 0,1 0 0 0 0,0 1-1 0 0,1-1 1 0 0,13-7 0 0 0,-18 12-53 0 0,1-1 1 0 0,0 1-1 0 0,0 0 1 0 0,0 0 0 0 0,0 1-1 0 0,-1-1 1 0 0,1 0-1 0 0,0 1 1 0 0,0 0-1 0 0,0 0 1 0 0,1 0-1 0 0,-1 0 1 0 0,0 0-1 0 0,0 0 1 0 0,0 1 0 0 0,-1 0-1 0 0,6 1 1 0 0,-5-1-9 0 0,-1 0 0 0 0,0 0 1 0 0,0 0-1 0 0,0 0 0 0 0,0 0 0 0 0,-1 1 1 0 0,1-1-1 0 0,0 1 0 0 0,0-1 1 0 0,-1 1-1 0 0,1 0 0 0 0,-1-1 1 0 0,1 1-1 0 0,-1 0 0 0 0,0 0 0 0 0,0 0 1 0 0,0 0-1 0 0,0 0 0 0 0,0 0 1 0 0,0 0-1 0 0,-1 1 0 0 0,1-1 1 0 0,-1 0-1 0 0,1 3 0 0 0,0 8 37 0 0,-1 0 0 0 0,0 1-1 0 0,-1-1 1 0 0,-1 0 0 0 0,0 0 0 0 0,-1 1-1 0 0,0-1 1 0 0,-1-1 0 0 0,0 1-1 0 0,-9 16 1 0 0,9-21-79 0 0,-1 0-1 0 0,1 0 1 0 0,-1-1-1 0 0,-1 1 1 0 0,0-2 0 0 0,0 1-1 0 0,-8 7 1 0 0,9-10-191 0 0,1-1 0 0 0,-1 1 1 0 0,0-1-1 0 0,-1 0 0 0 0,1 0 1 0 0,0-1-1 0 0,-1 0 0 0 0,0 0 0 0 0,1 0 1 0 0,-1 0-1 0 0,-9 0 0 0 0,3-2-5664 0 0,0-2-1805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9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2304 0 0,'0'0'15794'0'0,"3"8"-14327"0"0,-2-7-1375 0 0,10 18 740 0 0,-1 1 0 0 0,0 0 0 0 0,-2 0 0 0 0,0 1 0 0 0,9 40 0 0 0,-4 15 899 0 0,7 40-507 0 0,-18-104-996 0 0,-2-12-221 0 0,0 0-1 0 0,0 0 1 0 0,0 0 0 0 0,0 0 0 0 0,0 0 0 0 0,0 0 0 0 0,0 0 0 0 0,0 1 0 0 0,0-1 0 0 0,0 0 0 0 0,1 0 0 0 0,-1 0 0 0 0,0 0 0 0 0,0 0 0 0 0,0 0 0 0 0,0 0 0 0 0,0 0 0 0 0,0 0-1 0 0,0 0 1 0 0,0 0 0 0 0,0 0 0 0 0,0 0 0 0 0,0 0 0 0 0,0 0 0 0 0,0 0 0 0 0,0 0 0 0 0,1 0 0 0 0,-1 0 0 0 0,0 0 0 0 0,0 0 0 0 0,0 0 0 0 0,0 0 0 0 0,0 0 0 0 0,0 0 0 0 0,0 0-1 0 0,0 0 1 0 0,0 0 0 0 0,0 0 0 0 0,0 0 0 0 0,0 0 0 0 0,0-1 0 0 0,0 1 0 0 0,0 0 0 0 0,0 0 0 0 0,1 0 0 0 0,-1 0 0 0 0,0 0 0 0 0,0 0 0 0 0,0 0 0 0 0,0 0 0 0 0,0 0 0 0 0,0 0-1 0 0,0 0 1 0 0,0 0 0 0 0,0 0 0 0 0,0 0 0 0 0,0 0 0 0 0,0-1 0 0 0,0 1 0 0 0,0 0 0 0 0,0 0 0 0 0,0 0 0 0 0,0 0 0 0 0,5-20 753 0 0,-3 12-789 0 0,6-16 296 0 0,-5 19-193 0 0,-1-1 1 0 0,0 1 0 0 0,1-11-1 0 0,0 0 80 0 0,0 1-1 0 0,0 0 0 0 0,2 0 0 0 0,0 1 0 0 0,0 0 0 0 0,9-15 0 0 0,0 4 36 0 0,1 0 0 0 0,23-28 0 0 0,-35 49-281 0 0,0 0 1 0 0,0 1-1 0 0,1 0 0 0 0,0-1 0 0 0,-1 1 1 0 0,1 0-1 0 0,0 1 0 0 0,0-1 0 0 0,1 1 1 0 0,-1 0-1 0 0,0 0 0 0 0,1 0 0 0 0,-1 0 1 0 0,1 1-1 0 0,7-1 0 0 0,-10 1-28 0 0,0 1 1 0 0,-1 0-1 0 0,1 0 0 0 0,0 0 0 0 0,0 0 1 0 0,0 0-1 0 0,0 0 0 0 0,-1 1 1 0 0,1-1-1 0 0,0 1 0 0 0,0-1 0 0 0,-1 1 1 0 0,1 0-1 0 0,0-1 0 0 0,-1 1 0 0 0,1 0 1 0 0,-1 0-1 0 0,1 0 0 0 0,2 2 0 0 0,-3-1-533 0 0,0-1-1 0 0,1 0 0 0 0,-1 1 0 0 0,0-1 0 0 0,0 1 0 0 0,0-1 0 0 0,0 1 0 0 0,0-1 0 0 0,-1 1 0 0 0,1 0 0 0 0,0 0 0 0 0,0 2 0 0 0,0 13-7481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39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12 503 20239 0 0,'0'0'1839'0'0,"-5"-15"-1338"0"0,3 8-47 0 0,1 0-1 0 0,-1 0 0 0 0,1 0 0 0 0,1 1 1 0 0,0-1-1 0 0,0 0 0 0 0,1-10 0 0 0,11-49 1564 0 0,-7 44-1475 0 0,3-24 0 0 0,-6 23-142 0 0,1 0-1 0 0,1 0 1 0 0,1 0 0 0 0,1 1 0 0 0,15-36-1 0 0,-21 58-401 0 0,0 0 0 0 0,1-1 0 0 0,-1 1 0 0 0,0-1-1 0 0,0 1 1 0 0,1 0 0 0 0,-1-1 0 0 0,0 1 0 0 0,1 0-1 0 0,-1-1 1 0 0,0 1 0 0 0,1 0 0 0 0,-1 0 0 0 0,0-1 0 0 0,1 1-1 0 0,-1 0 1 0 0,1 0 0 0 0,-1 0 0 0 0,0-1 0 0 0,1 1-1 0 0,-1 0 1 0 0,1 0 0 0 0,-1 0 0 0 0,1 0 0 0 0,-1 0-1 0 0,1 0 1 0 0,-1 0 0 0 0,1 0 0 0 0,-1 0 0 0 0,0 0-1 0 0,1 0 1 0 0,-1 0 0 0 0,1 0 0 0 0,-1 1 0 0 0,1-1 0 0 0,-1 0-1 0 0,0 0 1 0 0,1 0 0 0 0,-1 1 0 0 0,1-1 0 0 0,-1 0-1 0 0,0 0 1 0 0,1 1 0 0 0,-1-1 0 0 0,0 0 0 0 0,1 1-1 0 0,-1-1 1 0 0,0 0 0 0 0,0 1 0 0 0,1-1 0 0 0,-1 1 0 0 0,0-1-1 0 0,7 12 12 0 0,-2 0-1 0 0,1 0 0 0 0,-2 0 1 0 0,6 23-1 0 0,-5-20 19 0 0,-1 0 0 0 0,13 26 0 0 0,-14-35-20 0 0,1 0 0 0 0,-1 0 0 0 0,1 0 0 0 0,1 0-1 0 0,-1-1 1 0 0,1 0 0 0 0,0 0 0 0 0,10 8 0 0 0,-13-11-2 0 0,0-1-1 0 0,0 0 1 0 0,0 0-1 0 0,0 0 1 0 0,1 0 0 0 0,-1 0-1 0 0,0 0 1 0 0,1-1-1 0 0,-1 1 1 0 0,0-1 0 0 0,1 1-1 0 0,-1-1 1 0 0,1 0-1 0 0,-1 0 1 0 0,0 0 0 0 0,1 0-1 0 0,-1 0 1 0 0,1-1-1 0 0,-1 1 1 0 0,0-1 0 0 0,1 0-1 0 0,-1 0 1 0 0,0 1-1 0 0,0-1 1 0 0,0-1 0 0 0,1 1-1 0 0,-1 0 1 0 0,0 0-1 0 0,2-3 1 0 0,10-8 81 0 0,-1 0 1 0 0,-1-1-1 0 0,0 0 0 0 0,0-1 1 0 0,-1 0-1 0 0,-1-1 1 0 0,9-16-1 0 0,49-116-1501 0 0,-67 145 1384 0 0,9-25-1283 0 0,-4 2-337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4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10 165 2760 0 0,'0'0'6802'0'0,"-7"-11"1899"0"0,4 3-6173 0 0,6 2-2023 0 0,-1 0 0 0 0,1 0 0 0 0,0 0-1 0 0,1 0 1 0 0,0 1 0 0 0,0-1-1 0 0,0 1 1 0 0,0 0 0 0 0,1 0-1 0 0,7-6 1 0 0,-3 5-313 0 0,0-1-1 0 0,1 2 1 0 0,0-1 0 0 0,0 1-1 0 0,0 1 1 0 0,1 0 0 0 0,13-3-1 0 0,27-11 356 0 0,-44 14-445 0 0,0 2 0 0 0,1-1 0 0 0,0 1 0 0 0,0 0 0 0 0,-1 1 0 0 0,1-1 1 0 0,0 2-1 0 0,0-1 0 0 0,0 1 0 0 0,15 2 0 0 0,-22-2-95 0 0,1 1 0 0 0,-1 0 0 0 0,0-1 1 0 0,1 1-1 0 0,-1 0 0 0 0,0 0 0 0 0,0 0 1 0 0,1 0-1 0 0,-1 0 0 0 0,0 0 0 0 0,0 0 1 0 0,0 0-1 0 0,0 1 0 0 0,0-1 0 0 0,0 0 0 0 0,-1 1 1 0 0,1-1-1 0 0,0 0 0 0 0,-1 1 0 0 0,1-1 1 0 0,-1 1-1 0 0,1-1 0 0 0,-1 1 0 0 0,0-1 1 0 0,0 1-1 0 0,1-1 0 0 0,-1 1 0 0 0,-1 2 0 0 0,1 3 21 0 0,0 1 0 0 0,-1-1 0 0 0,0 0 0 0 0,-3 12 0 0 0,0-4-11 0 0,0-1-1 0 0,-1 0 1 0 0,-1 0 0 0 0,0 0-1 0 0,-9 13 1 0 0,-8 13 43 0 0,-17 27 24 0 0,34-59-65 0 0,0 0 0 0 0,-1-1 0 0 0,1 0 0 0 0,-1 0 0 0 0,-14 11-1 0 0,12-10-5 0 0,7-6-15 0 0,2-2 2 0 0,0 0 0 0 0,0 0 0 0 0,0 0 0 0 0,0 0 0 0 0,0 0 0 0 0,0 0 0 0 0,0 0 0 0 0,0 0 0 0 0,0 0 0 0 0,-1 0 0 0 0,1 0 0 0 0,0 0 0 0 0,0 0 0 0 0,0 0 0 0 0,0 0 0 0 0,0 0 0 0 0,0 0 0 0 0,0 0 0 0 0,0 1 0 0 0,0-1 1 0 0,0 0-1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0,1 0 0 0 0,-1 0 0 0 0,0 0 0 0 0,0 0 0 0 0,0 0 1 0 0,0 0-1 0 0,0 0 0 0 0,10 1 1 0 0,10-2-16 0 0,71-12-113 0 0,-67 11 140 0 0,-14 1 19 0 0,18-3 354 0 0,-1 2-1 0 0,32 2 0 0 0,-57 0-361 0 0,0 0-1 0 0,0 1 1 0 0,1-1-1 0 0,-1 0 1 0 0,0 1-1 0 0,0 0 1 0 0,1-1-1 0 0,-1 1 1 0 0,0 0-1 0 0,0 0 1 0 0,0 0 0 0 0,0 0-1 0 0,0 1 1 0 0,-1-1-1 0 0,4 3 1 0 0,-4-3-18 0 0,0 0 0 0 0,-1 1 0 0 0,1-1 1 0 0,0 1-1 0 0,0-1 0 0 0,-1 1 0 0 0,1-1 1 0 0,-1 1-1 0 0,1-1 0 0 0,-1 1 0 0 0,0 0 1 0 0,1-1-1 0 0,-1 1 0 0 0,0-1 0 0 0,0 1 1 0 0,0 0-1 0 0,0-1 0 0 0,-1 1 0 0 0,1 0 1 0 0,0-1-1 0 0,-1 1 0 0 0,0 1 0 0 0,-4 11 27 0 0,0 0-1 0 0,-1-1 1 0 0,-1 0-1 0 0,0 0 1 0 0,-1 0-1 0 0,-9 11 1 0 0,-3 1 57 0 0,-40 38 0 0 0,40-46-380 0 0,-1-1 1 0 0,-1-1-1 0 0,-37 19 1 0 0,56-33 259 0 0,-19 11-1489 0 0,20-11 608 0 0,11-9-5293 0 0,2-2-2132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4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26 17623 0 0,'0'0'399'0'0,"-17"-25"7568"0"0,17 30-6545 0 0,4 7-1352 0 0,-1-1 0 0 0,1 13 0 0 0,4 15-22 0 0,3 7 940 0 0,8 82 1 0 0,-17-113-923 0 0,5 88 429 0 0,-6-53 908 0 0,-15-65-1294 0 0,-8-13-109 0 0,14 18 0 0 0,0-1 0 0 0,-8-14 0 0 0,6 8 0 0 0,1-1 0 0 0,1 0 0 0 0,-10-32 0 0 0,18 49 0 0 0,0 0 0 0 0,-1 0 0 0 0,1 0 0 0 0,0 0 0 0 0,1 0 0 0 0,-1 0 0 0 0,0 0 0 0 0,0 0 0 0 0,0 0 0 0 0,0 0 0 0 0,1 1 0 0 0,-1-1 0 0 0,0 0 0 0 0,1 0 0 0 0,-1 0 0 0 0,1 0 0 0 0,-1 0 0 0 0,1 1 0 0 0,0-1 0 0 0,-1 0 0 0 0,1 0 0 0 0,0 1 0 0 0,-1-1 0 0 0,1 1 0 0 0,0-1 0 0 0,0 0 0 0 0,-1 1 0 0 0,1-1 0 0 0,0 1 0 0 0,0 0 0 0 0,0-1 0 0 0,1 1 0 0 0,5-3 0 0 0,1 1 0 0 0,-1 0 0 0 0,10-2 0 0 0,-7 2 0 0 0,-6 1 0 0 0,1 0 0 0 0,-1 1 0 0 0,1-1 0 0 0,-1 1 0 0 0,1 0 0 0 0,-1 0 0 0 0,1 1 0 0 0,7 1 0 0 0,-11-2 0 0 0,1 0 0 0 0,-1 1 0 0 0,0-1 0 0 0,0 0 0 0 0,0 1 0 0 0,0-1 0 0 0,0 1 0 0 0,0-1 0 0 0,0 1 0 0 0,0 0 0 0 0,0-1 0 0 0,-1 1 0 0 0,1 0 0 0 0,0 0 0 0 0,0-1 0 0 0,-1 1 0 0 0,1 0 0 0 0,0 0 0 0 0,-1 0 0 0 0,1 0 0 0 0,-1 0 0 0 0,1 0 0 0 0,-1 0 0 0 0,1 0 0 0 0,-1 0 0 0 0,0 0 0 0 0,1 0 0 0 0,-1 1 0 0 0,0-1 0 0 0,0 0 0 0 0,0 0 0 0 0,0 0 0 0 0,0 0 0 0 0,0 0 0 0 0,0 0 0 0 0,-1 1 0 0 0,1-1 0 0 0,0 0 0 0 0,-1 2 0 0 0,0 0 0 0 0,-1 0 0 0 0,1 0 0 0 0,-1 0 0 0 0,1 0 0 0 0,-1 0 0 0 0,0-1 0 0 0,0 1 0 0 0,0 0 0 0 0,0-1 0 0 0,-5 4 0 0 0,-28 20 0 0 0,29-22 0 0 0,-16 9 0 0 0,1-2 0 0 0,-2 0 0 0 0,-31 10 0 0 0,36-10 27 0 0,18-10 110 0 0,6-2 227 0 0,5-1-438 0 0,0-1-1 0 0,0 0 1 0 0,16-8 0 0 0,6-1-93 0 0,69-31-2223 0 0,-44 18 711 0 0,-32 14-252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4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70 12152 0 0,'0'0'554'0'0,"-8"-30"15668"0"0,16 25-17231 0 0,-1 1 1378 0 0,1 1-1 0 0,0 0 1 0 0,0 1-1 0 0,0-1 1 0 0,0 1 0 0 0,11-1-1 0 0,7-2 44 0 0,-9 2-201 0 0,0 0 1 0 0,0 1-1 0 0,21 0 0 0 0,-37 2-208 0 0,1 0-1 0 0,-1 0 1 0 0,0 0-1 0 0,1 1 0 0 0,-1-1 1 0 0,0 0-1 0 0,1 0 1 0 0,-1 1-1 0 0,0-1 0 0 0,1 1 1 0 0,-1-1-1 0 0,0 1 1 0 0,0-1-1 0 0,0 1 1 0 0,1 0-1 0 0,-1 0 0 0 0,0-1 1 0 0,0 1-1 0 0,0 0 1 0 0,1 2-1 0 0,-1-1 5 0 0,0-1-1 0 0,0 1 0 0 0,0 0 1 0 0,-1 0-1 0 0,1-1 1 0 0,-1 1-1 0 0,1 0 1 0 0,-1 0-1 0 0,0 0 1 0 0,1 0-1 0 0,-1-1 1 0 0,0 1-1 0 0,-1 3 1 0 0,1 1 5 0 0,-1-1 1 0 0,0 1-1 0 0,-1-1 1 0 0,0 1-1 0 0,1-1 1 0 0,-2 0-1 0 0,1 0 1 0 0,-1 0-1 0 0,-4 7 1 0 0,-9 9-3 0 0,-22 21 0 0 0,26-31-3 0 0,1 1-1 0 0,0 0 0 0 0,1 1 0 0 0,0 0 1 0 0,1 1-1 0 0,-10 21 0 0 0,18-35-5 0 0,1 1-1 0 0,0 0 1 0 0,-1 0 0 0 0,1-1 0 0 0,0 1-1 0 0,0 0 1 0 0,-1 0 0 0 0,1-1 0 0 0,0 1-1 0 0,0 0 1 0 0,0 0 0 0 0,0 0-1 0 0,0-1 1 0 0,0 1 0 0 0,0 0 0 0 0,0 0-1 0 0,0-1 1 0 0,1 1 0 0 0,-1 0-1 0 0,0 0 1 0 0,0-1 0 0 0,1 1 0 0 0,-1 0-1 0 0,1 0 1 0 0,-1-1 0 0 0,0 1-1 0 0,1 0 1 0 0,-1-1 0 0 0,1 1 0 0 0,0-1-1 0 0,-1 1 1 0 0,1-1 0 0 0,-1 1 0 0 0,1-1-1 0 0,0 1 1 0 0,-1-1 0 0 0,2 1-1 0 0,1 0 5 0 0,1 0 0 0 0,-1 0 0 0 0,0 0 0 0 0,1 0 0 0 0,-1 0 0 0 0,4-1 0 0 0,-3 1-3 0 0,15 1 94 0 0,0-1 0 0 0,23-2 1 0 0,-25 0-15 0 0,0 1-1 0 0,0 0 1 0 0,18 4 0 0 0,-34-4-82 0 0,1 0 0 0 0,-1 0 0 0 0,1 1 0 0 0,-1-1 0 0 0,1 1 0 0 0,-1-1 0 0 0,0 1 0 0 0,1 0 0 0 0,-1-1 0 0 0,0 1 0 0 0,1 0 0 0 0,-1 0 0 0 0,0 0 0 0 0,0 0 0 0 0,0 0 0 0 0,0 0 0 0 0,0 0 0 0 0,0 0 0 0 0,0 1 0 0 0,1 1 0 0 0,-1-1 0 0 0,0 1 0 0 0,-1-1 0 0 0,1 0 0 0 0,-1 1 0 0 0,1-1 0 0 0,-1 1 0 0 0,0-1 0 0 0,0 0 0 0 0,0 1 0 0 0,0-1 0 0 0,-1 5 0 0 0,-2 2 0 0 0,1 0 0 0 0,-1 0 0 0 0,0-1 0 0 0,-1 1 0 0 0,-9 14 0 0 0,-3 1 0 0 0,-1-1 0 0 0,-1 0 0 0 0,-23 23 0 0 0,-69 56 0 0 0,81-76 0 0 0,-24 15-426 0 0,23-19 140 0 0,15-12-855 0 0,0-1 0 0 0,-17 8 0 0 0,18-11 19 0 0,-1 2-413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4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72 6912 0 0,'-5'-30'2088'0'0,"-5"1"9206"0"0,2 16-3430 0 0,9 20-7010 0 0,5 16-521 0 0,-1 0-1 0 0,-2 0 1 0 0,0 0-1 0 0,-1 1 1 0 0,-1 27-1 0 0,2 54 204 0 0,1-42-288 0 0,-2-4-140 0 0,5 100 192 0 0,4-122-377 0 0,-11-36-72 0 0,0-1 1 0 0,0 0 0 0 0,0 1 0 0 0,1-1 0 0 0,-1 1-1 0 0,0-1 1 0 0,0 1 0 0 0,0-1 0 0 0,1 0-1 0 0,-1 1 1 0 0,0-1 0 0 0,1 0 0 0 0,-1 1-1 0 0,0-1 1 0 0,0 0 0 0 0,1 1 0 0 0,-1-1 0 0 0,1 0-1 0 0,-1 1 1 0 0,-7-5-2023 0 0,-24-4-6526 0 0,14 0 792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4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25 273 7832 0 0,'-25'-16'16031'0'0,"44"14"-14208"0"0,-1 0 0 0 0,30-8 0 0 0,-1-4-1285 0 0,-1-2 0 0 0,70-33 0 0 0,-30 11-189 0 0,-49 22-287 0 0,156-63-2332 0 0,-178 73 1286 0 0,-8 4-610 0 0,0 0 0 0 0,-1-1 0 0 0,11-7 0 0 0,-7 3-710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1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9528 0 0,'0'0'722'0'0,"3"-10"686"0"0,-2 10-1392 0 0,2-8 650 0 0,1 0-1 0 0,0 0 1 0 0,1 1-1 0 0,-1 0 1 0 0,1 0-1 0 0,1 0 1 0 0,0 0-1 0 0,7-6 0 0 0,0 4 372 0 0,0 0 0 0 0,1 1 0 0 0,0 0 0 0 0,16-6 0 0 0,61-17 406 0 0,-82 28-1287 0 0,86-32 233 0 0,-61 22-330 0 0,-15 8-3908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14192 0 0,'0'0'5702'0'0,"6"14"-4946"0"0,-4-10-557 0 0,-1 0 0 0 0,0 0 0 0 0,0 1 0 0 0,0-1 0 0 0,-1 0 0 0 0,0 6 0 0 0,0-6-105 0 0,0-1 0 0 0,1 0 0 0 0,-1 1 0 0 0,1-1 0 0 0,-1 0 0 0 0,1 1 0 0 0,0-1 1 0 0,0 0-1 0 0,0 0 0 0 0,4 7 0 0 0,-3-8-66 0 0,0 0 1 0 0,0 0-1 0 0,0 1 1 0 0,0-1-1 0 0,1-1 1 0 0,-1 1-1 0 0,1 0 1 0 0,-1 0-1 0 0,1-1 0 0 0,0 0 1 0 0,-1 1-1 0 0,1-1 1 0 0,0 0-1 0 0,0 0 1 0 0,0-1-1 0 0,0 1 1 0 0,0-1-1 0 0,0 1 0 0 0,6-1 1 0 0,6 0 174 0 0,0-1 1 0 0,27-5-1 0 0,-28 3-157 0 0,-7 2-27 0 0,8-2 184 0 0,0 1 0 0 0,0 1 1 0 0,0 0-1 0 0,30 2 0 0 0,-42-1-164 0 0,0 1 1 0 0,0-1-1 0 0,0 1 1 0 0,0 0-1 0 0,0 0 0 0 0,0 0 1 0 0,0 0-1 0 0,0 1 1 0 0,0-1-1 0 0,0 1 0 0 0,-1-1 1 0 0,1 1-1 0 0,-1 0 0 0 0,1 0 1 0 0,-1 0-1 0 0,0 0 1 0 0,0 1-1 0 0,0-1 0 0 0,0 1 1 0 0,0-1-1 0 0,0 1 1 0 0,-1 0-1 0 0,1-1 0 0 0,-1 1 1 0 0,0 0-1 0 0,0 0 1 0 0,0 0-1 0 0,0 0 0 0 0,0 0 1 0 0,0 4-1 0 0,0 3 1 0 0,0 1 0 0 0,0-1 0 0 0,-1 0 1 0 0,0 0-1 0 0,-1 1 0 0 0,0-1 0 0 0,-1 0 0 0 0,0 0 0 0 0,0 0 0 0 0,-1 0 0 0 0,-1 0 0 0 0,1-1 0 0 0,-2 1 0 0 0,1-1 1 0 0,-1 0-1 0 0,-1 0 0 0 0,0-1 0 0 0,0 0 0 0 0,0 0 0 0 0,-1 0 0 0 0,0-1 0 0 0,-1 0 0 0 0,0 0 0 0 0,0 0 0 0 0,0-1 1 0 0,-1-1-1 0 0,1 0 0 0 0,-20 9 0 0 0,-15 1-874 0 0,39-14 486 0 0,-1 0 1 0 0,1 0-1 0 0,-1 0 1 0 0,1 0-1 0 0,-1-1 0 0 0,0 0 1 0 0,-6 0-1 0 0,3-3-2240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7 3224 0 0,'14'-7'14591'0'0,"-11"12"-12807"0"0,2 10-1126 0 0,-1 1-1 0 0,-1 0 0 0 0,0-1 1 0 0,1 18-1 0 0,-2 65 758 0 0,-1-19-1045 0 0,1-26-274 0 0,-1-19-16 0 0,5 38 0 0 0,-3-44 68 0 0,-2-20-158 0 0,-1 1 0 0 0,2-1 0 0 0,-1 0 0 0 0,6 15 0 0 0,-7-23-20 0 0,0 0 0 0 0,-1 0 1 0 0,1 0-1 0 0,0 0 0 0 0,0 0 1 0 0,0 0-1 0 0,0 0 1 0 0,0 0-1 0 0,0 0 0 0 0,0 0 1 0 0,0 0-1 0 0,0 0 1 0 0,0 0-1 0 0,0 0 0 0 0,0 0 1 0 0,0 0-1 0 0,0 0 0 0 0,0 0 1 0 0,0 0-1 0 0,0 0 1 0 0,0 0-1 0 0,0 0 0 0 0,0 0 1 0 0,0 0-1 0 0,0 0 1 0 0,0 0-1 0 0,-1 0 0 0 0,1 0 1 0 0,0 0-1 0 0,0 0 0 0 0,0 0 1 0 0,0 0-1 0 0,0 0 1 0 0,0 0-1 0 0,0 0 0 0 0,0 0 1 0 0,0 0-1 0 0,0 0 0 0 0,0 0 1 0 0,0 0-1 0 0,0 0 1 0 0,0 0-1 0 0,0 0 0 0 0,0 0 1 0 0,0 0-1 0 0,0 0 1 0 0,0 0-1 0 0,0 0 0 0 0,0 0 1 0 0,0 0-1 0 0,0 0 0 0 0,0 0 1 0 0,-1 0-1 0 0,1 0 1 0 0,0 0-1 0 0,0 0 0 0 0,0 1 1 0 0,0-1-1 0 0,-7-6-1629 0 0,-8-9-1530 0 0,-43-53-6871 0 0,19 22 8925 0 0,28 32 5221 0 0,-13-20-1 0 0,24 34-3879 0 0,0-1 0 0 0,0 0 1 0 0,0 1-1 0 0,1-1 0 0 0,-1 0 1 0 0,0 1-1 0 0,0-1 0 0 0,0 1 1 0 0,0-1-1 0 0,1 0 0 0 0,-1 1 0 0 0,0-1 1 0 0,1 1-1 0 0,-1-1 0 0 0,0 1 1 0 0,1-1-1 0 0,-1 1 0 0 0,1-1 0 0 0,-1 1 1 0 0,0-1-1 0 0,1 1 0 0 0,-1-1 1 0 0,1 1-1 0 0,0 0 0 0 0,0-1 1 0 0,16-10 917 0 0,41-26 724 0 0,-18 14-969 0 0,-22 12-317 0 0,28-12-1 0 0,-44 22-185 0 0,-4 4-130 0 0,-11 10-26 0 0,-18 13-59 0 0,0-5-135 0 0,0-2-1 0 0,-44 21 1 0 0,74-40-26 0 0,1 0 1 0 0,-1 0 0 0 0,1 0-1 0 0,-1 0 1 0 0,1 1 0 0 0,0-1-1 0 0,-1 0 1 0 0,1 0 0 0 0,0 0-1 0 0,-1 1 1 0 0,1-1 0 0 0,0 0-1 0 0,0 0 1 0 0,-1 1 0 0 0,1-1-1 0 0,0 0 1 0 0,0 1 0 0 0,-1-1-1 0 0,1 0 1 0 0,0 0 0 0 0,0 1-1 0 0,0-1 1 0 0,-1 1 0 0 0,1-1-1 0 0,0 0 1 0 0,0 1-1 0 0,0-1 1 0 0,0 0 0 0 0,0 1-1 0 0,0-1 1 0 0,0 1 0 0 0,0-1-1 0 0,0 0 1 0 0,0 1 0 0 0,0-1-1 0 0,0 1 1 0 0,1 0 3 0 0,-1 0 0 0 0,1 0 0 0 0,0 0 0 0 0,-1 0 0 0 0,1-1 0 0 0,0 1 0 0 0,0 0 0 0 0,0 0-1 0 0,0-1 1 0 0,-1 1 0 0 0,1 0 0 0 0,2 0 0 0 0,0 1 3 0 0,1 0 0 0 0,-1-1 1 0 0,1 1-1 0 0,0-1 0 0 0,-1 0 0 0 0,1 0 0 0 0,5 1 0 0 0,16-3-1213 0 0,1-1-1 0 0,41-8 0 0 0,-44 5-449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26 2304 0 0,'-10'-25'17963'0'0,"14"28"-16416"0"0,-2 1-1448 0 0,-1 0 0 0 0,1 0 0 0 0,0 0 0 0 0,-1 0 0 0 0,0 0 0 0 0,0 0 0 0 0,0 1 0 0 0,-1-1 0 0 0,1 0 0 0 0,-1 6 0 0 0,0 5 88 0 0,-4 25 1 0 0,-74 310 1008 0 0,42-206-671 0 0,30-123-590 0 0,2 1-1 0 0,1 0 0 0 0,-1 26 1 0 0,4-48-37 0 0,0 1 1 0 0,0-1 0 0 0,0 1 0 0 0,0-1 0 0 0,1 0 0 0 0,-1 1 0 0 0,0-1 0 0 0,0 1 0 0 0,0-1 0 0 0,0 1-1 0 0,1-1 1 0 0,-1 1 0 0 0,0-1 0 0 0,0 0 0 0 0,1 1 0 0 0,-1-1 0 0 0,0 1 0 0 0,1-1 0 0 0,0 1 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5064 0 0,'0'0'232'0'0,"9"-13"2825"0"0,2 4 4028 0 0,4 0-3453 0 0,33-10-456 0 0,10-3-1417 0 0,23-7-486 0 0,-74 27-1234 0 0,-2 0-24 0 0,0 0 0 0 0,1 1 0 0 0,-1 0 0 0 0,1 0 0 0 0,8 0 0 0 0,-13 1-89 0 0,4 6-3261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28 10136 0 0,'-9'-8'1080'0'0,"4"3"88"0"0,-6-9 7199 0 0,10 21-7888 0 0,-5 11-14 0 0,1 0 1 0 0,1 0-1 0 0,1 1 0 0 0,-2 22 1 0 0,4-25-390 0 0,0-8 17 0 0,0 0 0 0 0,1 1 1 0 0,0-1-1 0 0,3 15 0 0 0,-3-20-72 0 0,1 0 0 0 0,0 0 0 0 0,-1-1 0 0 0,1 1 0 0 0,0 0 0 0 0,0 0 0 0 0,1 0 0 0 0,-1-1 0 0 0,1 1 0 0 0,-1-1 0 0 0,1 1 0 0 0,0-1-1 0 0,0 0 1 0 0,0 1 0 0 0,0-1 0 0 0,3 2 0 0 0,-3-3-3 0 0,-1 0 0 0 0,0-1 0 0 0,1 1 0 0 0,-1-1 0 0 0,1 0 0 0 0,-1 0-1 0 0,1 1 1 0 0,-1-1 0 0 0,1 0 0 0 0,-1 0 0 0 0,1 0 0 0 0,-1 0 0 0 0,1-1 0 0 0,-1 1 0 0 0,1 0-1 0 0,-1-1 1 0 0,1 1 0 0 0,0-1 0 0 0,31-14 409 0 0,-18 7-130 0 0,17-5 86 0 0,-19 9-150 0 0,0-2-1 0 0,0 1 1 0 0,21-14 0 0 0,-32 17-191 0 0,1 0 0 0 0,0 0 0 0 0,0 1 1 0 0,0-1-1 0 0,1 1 0 0 0,-1 0 1 0 0,0 0-1 0 0,0 0 0 0 0,1 0 1 0 0,-1 0-1 0 0,1 1 0 0 0,-1 0 0 0 0,0-1 1 0 0,1 1-1 0 0,-1 1 0 0 0,1-1 1 0 0,-1 0-1 0 0,0 1 0 0 0,1 0 1 0 0,-1 0-1 0 0,0 0 0 0 0,1 0 0 0 0,-1 0 1 0 0,0 1-1 0 0,0-1 0 0 0,0 1 1 0 0,0 0-1 0 0,0 0 0 0 0,-1 0 1 0 0,1 0-1 0 0,0 0 0 0 0,-1 1 0 0 0,0-1 1 0 0,1 1-1 0 0,-1 0 0 0 0,0-1 1 0 0,-1 1-1 0 0,1 0 0 0 0,0 0 1 0 0,-1 0-1 0 0,1 1 0 0 0,-1-1 0 0 0,1 5 1 0 0,-1 1 16 0 0,0 1 1 0 0,-1 0 0 0 0,0 0-1 0 0,-1 0 1 0 0,0 0 0 0 0,-1-1-1 0 0,0 1 1 0 0,0 0-1 0 0,-1-1 1 0 0,0 0 0 0 0,-1 1-1 0 0,0-1 1 0 0,0-1 0 0 0,-1 1-1 0 0,0-1 1 0 0,0 1 0 0 0,-1-1-1 0 0,-11 11 1 0 0,9-10-301 0 0,0 0 0 0 0,-1-1 0 0 0,0 0 0 0 0,-1-1 0 0 0,0 0 1 0 0,0 0-1 0 0,0-1 0 0 0,-1 0 0 0 0,0-1 0 0 0,0 0 0 0 0,0-1 0 0 0,-1 0 1 0 0,1-1-1 0 0,-22 4 0 0 0,32-7 71 0 0,1 0 1 0 0,-1 0-1 0 0,1 0 0 0 0,-1 0 1 0 0,0 0-1 0 0,1 0 0 0 0,-1 0 1 0 0,1 0-1 0 0,-1 0 1 0 0,1 0-1 0 0,-1 0 0 0 0,1 0 1 0 0,-1 0-1 0 0,0 0 0 0 0,1-1 1 0 0,-1 1-1 0 0,1 0 1 0 0,-1 0-1 0 0,1-1 0 0 0,-1 1 1 0 0,1 0-1 0 0,0-1 0 0 0,-1 1 1 0 0,1 0-1 0 0,-1-1 1 0 0,1 1-1 0 0,0-1 0 0 0,-1 1 1 0 0,1-1-1 0 0,0 1 0 0 0,-1-1 1 0 0,1 1-1 0 0,0-1 1 0 0,0 1-1 0 0,-1-1 0 0 0,1 1 1 0 0,0-1-1 0 0,0 1 0 0 0,0-1 1 0 0,0 1-1 0 0,0-1 1 0 0,0 0-1 0 0,0 1 0 0 0,0-1 1 0 0,0 1-1 0 0,0-1 0 0 0,0 1 1 0 0,0-2-1 0 0,4-13-2356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81 5984 0 0,'0'0'273'0'0,"-5"-10"102"0"0,4 8 391 0 0,-1 0 0 0 0,1 1 1 0 0,0-1-1 0 0,1 0 0 0 0,-1 1 1 0 0,0-1-1 0 0,-1-4 0 0 0,2 6-448 0 0,0-1-157 0 0,0 1 1 0 0,0 0 0 0 0,0-1-1 0 0,0 1 1 0 0,0 0 0 0 0,0 0 0 0 0,0-1-1 0 0,0 1 1 0 0,0 0 0 0 0,0-1 0 0 0,-1 1-1 0 0,1 0 1 0 0,0 0 0 0 0,0-1-1 0 0,0 1 1 0 0,0 0 0 0 0,-1 0 0 0 0,1-1-1 0 0,0 1 1 0 0,0 0 0 0 0,0 0-1 0 0,-1 0 1 0 0,1-1 0 0 0,0 1 0 0 0,0 0-1 0 0,-1 0 1 0 0,1 0 0 0 0,0 0 0 0 0,-1 0-1 0 0,1-1 1 0 0,0 1 0 0 0,0 0-1 0 0,-1 0 1 0 0,1 0 0 0 0,0 0 0 0 0,-1 0-1 0 0,1 0 1 0 0,0 0 0 0 0,-1 0-1 0 0,1 0 1 0 0,-1 0 0 0 0,-3 6 3381 0 0,3 0-4405 0 0,-2-2 2843 0 0,6-9-1228 0 0,0 1-670 0 0,0 1-87 0 0,0-1 0 0 0,0 0 0 0 0,0 0 0 0 0,0 0 1 0 0,-1 0-1 0 0,0 0 0 0 0,0-1 0 0 0,0 1 0 0 0,2-9 0 0 0,1 11-1055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5064 0 0,'0'0'389'0'0,"3"7"-234"0"0,-1-3 101 0 0,0 1 0 0 0,0-1 0 0 0,0 1 0 0 0,0 0 0 0 0,-1-1 0 0 0,1 7 0 0 0,-1-4 720 0 0,0 1 1 0 0,-1 0 0 0 0,0 0-1 0 0,-1 0 1 0 0,1-1 0 0 0,-3 9 0 0 0,-1 2 1210 0 0,-1-1 1 0 0,-1 1 0 0 0,-14 28-1 0 0,13-32-2071 0 0,-2-2 0 0 0,1 1-1 0 0,-1-1 1 0 0,-13 12-1 0 0,4-3-89 0 0,-29 31-1599 0 0,21-27-6293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19 3224 0 0,'0'0'19151'0'0,"-14"-10"-16192"0"0,6 2 28 0 0,13 11-1045 0 0,10 9-1753 0 0,-11-10-145 0 0,0 2 1 0 0,0-1-1 0 0,0 0 0 0 0,-1 1 1 0 0,1 0-1 0 0,-1-1 1 0 0,6 9-1 0 0,2 13 90 0 0,0 0-1 0 0,-1 1 1 0 0,7 31-1 0 0,-3-11-16 0 0,-1-3-46 0 0,-2 0 1 0 0,-2 1-1 0 0,-2 0 1 0 0,3 84-1 0 0,-10-118-78 0 0,1 0 38 0 0,-1-1-1 0 0,-1 1 1 0 0,0 0 0 0 0,-2 10-1 0 0,2-18-21 0 0,0 1-1 0 0,1 0 1 0 0,-1-1 0 0 0,-1 1-1 0 0,1-1 1 0 0,0 1-1 0 0,-1-1 1 0 0,1 1 0 0 0,-1-1-1 0 0,0 0 1 0 0,1 0-1 0 0,-1 0 1 0 0,0 0-1 0 0,-1 0 1 0 0,1 0 0 0 0,0 0-1 0 0,0-1 1 0 0,-6 3-1 0 0,4-2-4 0 0,-1 0 1 0 0,0-1-1 0 0,0 0 0 0 0,0 0 0 0 0,0 0 0 0 0,0-1 0 0 0,0 1 0 0 0,0-1 0 0 0,0 0 1 0 0,-8-2-1 0 0,-2 0 5 0 0,0-1 1 0 0,-19-7 0 0 0,10 3-3 0 0,13 4 4 0 0,0 0 1 0 0,-12-6 0 0 0,20 8-10 0 0,0-1 0 0 0,0 0 0 0 0,-1 0 0 0 0,1 0 0 0 0,1-1 0 0 0,-1 1 0 0 0,0-1 0 0 0,0 1 0 0 0,1-1 0 0 0,-4-5 0 0 0,6 7 4 0 0,-1-1 1 0 0,1 1-1 0 0,-1-1 0 0 0,1 1 0 0 0,0-1 1 0 0,-1 1-1 0 0,1-1 0 0 0,0 0 0 0 0,0 1 1 0 0,0-1-1 0 0,0 1 0 0 0,1-1 1 0 0,-1 0-1 0 0,0 1 0 0 0,1-1 0 0 0,-1 1 1 0 0,1-1-1 0 0,-1 1 0 0 0,1-1 0 0 0,0 1 1 0 0,1-3-1 0 0,0 1 2 0 0,0 0-1 0 0,0-1 1 0 0,0 1 0 0 0,1 0 0 0 0,-1 0 0 0 0,1 0-1 0 0,5-4 1 0 0,-7 6-8 0 0,1 0 0 0 0,-1 1 0 0 0,0-1 0 0 0,1 0 0 0 0,-1 1 0 0 0,1-1 0 0 0,-1 1 0 0 0,1 0 0 0 0,-1-1 0 0 0,1 1 0 0 0,-1 0 0 0 0,1 0 0 0 0,-1 0 0 0 0,1 0 0 0 0,-1 0 0 0 0,1 0 0 0 0,2 1 0 0 0,25 11 0 0 0,-17-7 0 0 0,-9-3 0 0 0,0-1 0 0 0,-1 1 0 0 0,0-1 0 0 0,1 1 0 0 0,-1 0 0 0 0,0 0 0 0 0,0 0 0 0 0,0 0 0 0 0,0 0 0 0 0,3 5 0 0 0,14 28 0 0 0,-9-17 0 0 0,-4-9 0 0 0,-1-1 0 0 0,12 12 0 0 0,-17-19 1 0 0,0-1 0 0 0,1 0 1 0 0,-1 1-1 0 0,0-1 0 0 0,0 0 0 0 0,1 1 1 0 0,-1-1-1 0 0,0 0 0 0 0,1 0 0 0 0,-1 1 0 0 0,1-1 1 0 0,-1 0-1 0 0,0 0 0 0 0,1 1 0 0 0,-1-1 1 0 0,1 0-1 0 0,-1 0 0 0 0,0 0 0 0 0,1 0 0 0 0,-1 0 1 0 0,1 0-1 0 0,-1 0 0 0 0,1 0 0 0 0,-1 0 1 0 0,1 0-1 0 0,-1 0 0 0 0,0 0 0 0 0,1 0 0 0 0,-1 0 1 0 0,1 0-1 0 0,-1 0 0 0 0,1 0 0 0 0,-1-1 1 0 0,0 1-1 0 0,1 0 0 0 0,-1 0 0 0 0,1 0 0 0 0,-1-1 1 0 0,1 1-1 0 0,-1-1 3 0 0,5-1 12 0 0,-1-1-1 0 0,1 0 1 0 0,-1 0-1 0 0,0-1 1 0 0,0 0-1 0 0,0 1 1 0 0,-1-1-1 0 0,1 0 1 0 0,-1-1-1 0 0,3-4 1 0 0,3-2 52 0 0,46-66-142 0 0,9-12-1528 0 0,-50 73-3507 0 0,22-21 0 0 0,-23 26-3888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371 166 3224 0 0,'13'-11'7008'0'0,"-12"11"-6824"0"0,0 0-1 0 0,0 0 1 0 0,0-1 0 0 0,0 1 0 0 0,0-1 0 0 0,0 1-1 0 0,0 0 1 0 0,0-1 0 0 0,0 0 0 0 0,0 1 0 0 0,0-1 0 0 0,0 0-1 0 0,-1 1 1 0 0,1-1 0 0 0,0 0 0 0 0,0 0 0 0 0,-1 0-1 0 0,1 0 1 0 0,-1 1 0 0 0,1-1 0 0 0,0-2 0 0 0,12-25 4192 0 0,-10 19-2997 0 0,-2 7-1041 0 0,-1 0-1 0 0,1 0 1 0 0,-1-1-1 0 0,0 1 1 0 0,0 0-1 0 0,0-1 0 0 0,0 1 1 0 0,0 0-1 0 0,-1 0 1 0 0,1-1-1 0 0,-1 1 1 0 0,0 0-1 0 0,0-3 0 0 0,-1 1-104 0 0,1 1 0 0 0,-1-1 0 0 0,1 1 0 0 0,-1 0 0 0 0,0-1 0 0 0,0 1 0 0 0,-4-4 0 0 0,1 1 33 0 0,5 5-240 0 0,-1 1 0 0 0,1-1 0 0 0,-1 0 0 0 0,1 1 0 0 0,-1-1 0 0 0,1 1 0 0 0,-1-1 0 0 0,0 0 0 0 0,1 1 0 0 0,-1-1 0 0 0,0 1 0 0 0,1 0 0 0 0,-1-1 0 0 0,0 1 0 0 0,0 0 0 0 0,0-1 0 0 0,-23-9 476 0 0,22 8-453 0 0,-1 0 1 0 0,0 1-1 0 0,0-1 1 0 0,1 1 0 0 0,-1 0-1 0 0,0 0 1 0 0,0 0-1 0 0,0 1 1 0 0,-1-1-1 0 0,-3 0 1 0 0,-4 2 15 0 0,1-1-1 0 0,-1 2 1 0 0,1-1 0 0 0,-1 1 0 0 0,1 1-1 0 0,0 0 1 0 0,0 1 0 0 0,-15 7 0 0 0,4 0 13 0 0,1 1 0 0 0,-33 26 0 0 0,51-36-75 0 0,-54 46 151 0 0,49-41-128 0 0,0 0 1 0 0,1 0-1 0 0,1 1 0 0 0,-1 0 0 0 0,-7 15 1 0 0,10-16-24 0 0,0 0 1 0 0,0 0-1 0 0,1 0 1 0 0,0 0-1 0 0,0 0 1 0 0,1 1-1 0 0,0-1 1 0 0,0 1-1 0 0,1-1 1 0 0,0 1-1 0 0,0-1 0 0 0,0 1 1 0 0,1-1-1 0 0,2 9 1 0 0,0-6 2 0 0,0-1 0 0 0,1 0 0 0 0,0 0 1 0 0,0 0-1 0 0,1 0 0 0 0,0-1 0 0 0,0 0 0 0 0,1 0 0 0 0,0 0 1 0 0,11 10-1 0 0,-10-12 4 0 0,-1 1 1 0 0,1-1 0 0 0,1 0 0 0 0,-1-1-1 0 0,1 0 1 0 0,0 0 0 0 0,0-1 0 0 0,0 0-1 0 0,1 0 1 0 0,-1 0 0 0 0,1-2-1 0 0,0 1 1 0 0,0-1 0 0 0,0 0 0 0 0,0-1-1 0 0,0 0 1 0 0,1 0 0 0 0,-1-1-1 0 0,0 0 1 0 0,0-1 0 0 0,1 0 0 0 0,-1 0-1 0 0,13-5 1 0 0,-4 0 60 0 0,1-1 1 0 0,-2-1-1 0 0,1 0 0 0 0,-1-1 1 0 0,27-21-1 0 0,-36 24-4 0 0,0-1 0 0 0,-1 0 0 0 0,0-1 0 0 0,0 1-1 0 0,8-13 1 0 0,26-46 205 0 0,-41 66-272 0 0,9-16 200 0 0,0-1 0 0 0,-1 0 0 0 0,-1-1-1 0 0,8-29 1 0 0,-6-11 584 0 0,1 219-784 0 0,-10-148 0 0 0,0 140-78 0 0,-2-56-59 0 0,0 1 113 0 0,-1 26 163 0 0,4-97-106 0 0,1 1 1 0 0,9 39-1 0 0,0-22-33 0 0,-8-32 0 0 0,-1-8 0 0 0,1-1 0 0 0,0-7 0 0 0,-1-1 0 0 0,-1-2 0 0 0,-2 1 0 0 0,-1 0-19 0 0,-1-6-679 0 0,0 0-4662 0 0,0 8 3757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4 174 2760 0 0,'0'0'125'0'0,"0"-14"22"0"0,1 9 517 0 0,-1 0 0 0 0,2 0 1 0 0,-1 1-1 0 0,0-1 0 0 0,1 1 1 0 0,0-1-1 0 0,0 1 0 0 0,0 0 0 0 0,6-8 1 0 0,-4 6 64 0 0,0 0 1 0 0,-1-1-1 0 0,0 1 1 0 0,4-12-1 0 0,-5 10 765 0 0,-1 0 0 0 0,0-1 0 0 0,1-13 0 0 0,-3 15-1074 0 0,2-3 5792 0 0,0 10-6075 0 0,-1 0 0 0 0,0 0 0 0 0,1 1 0 0 0,-1-1-1 0 0,1 0 1 0 0,-1 0 0 0 0,1 0 0 0 0,-1 1 0 0 0,0-1 0 0 0,1 0 0 0 0,-1 0 0 0 0,0 1 0 0 0,1-1 0 0 0,-1 0 0 0 0,0 1 0 0 0,1-1 0 0 0,-1 0-1 0 0,0 1 1 0 0,0-1 0 0 0,1 0 0 0 0,-1 1 0 0 0,0 0 0 0 0,4 5-47 0 0,0 1 0 0 0,0 0 0 0 0,-1 0-1 0 0,0 0 1 0 0,2 10 0 0 0,-3-13-42 0 0,5 26 269 0 0,-1 0 0 0 0,-1 1 1 0 0,-1 0-1 0 0,-1 32 0 0 0,-3-51-259 0 0,4 91 297 0 0,4 57 171 0 0,-4-116-354 0 0,3 80 48 0 0,-5-108-187 0 0,-2-14-29 0 0,0 1 0 0 0,1 0 0 0 0,-1 0 0 0 0,0 0 1 0 0,0 0-1 0 0,0 0 0 0 0,-1 0 0 0 0,1-1 0 0 0,-2 5 1 0 0,2 0 47 0 0,0-6-51 0 0,0-1-1 0 0,0 0 1 0 0,0 0 0 0 0,0 1 0 0 0,0-1 0 0 0,0 0 0 0 0,0 1 0 0 0,0-1 0 0 0,0 0 0 0 0,0 1 0 0 0,0-1 0 0 0,0 0 0 0 0,0 1-1 0 0,-1-1 1 0 0,1 0 0 0 0,0 1 0 0 0,0-1 0 0 0,0 0 0 0 0,0 1 0 0 0,-1-1 0 0 0,1 0 0 0 0,0 0 0 0 0,0 1 0 0 0,0-1-1 0 0,-1 0 1 0 0,1 0 0 0 0,0 0 0 0 0,-1 1 0 0 0,1-1 0 0 0,0 0 0 0 0,0 0 0 0 0,-1 0 0 0 0,1 0 0 0 0,0 0 0 0 0,-1 0 0 0 0,1 0-1 0 0,0 1 1 0 0,-1-1 0 0 0,1 0 0 0 0,0 0 0 0 0,-1 0 0 0 0,1 0 0 0 0,0 0 0 0 0,-1 0 0 0 0,0-1 0 0 0,-9-2 14 0 0,10 3-15 0 0,-3-3 0 0 0,-1 0 0 0 0,1 0 0 0 0,-1 0 0 0 0,1-1 0 0 0,0 1 0 0 0,0-1 0 0 0,1 0 0 0 0,-1 0 0 0 0,-2-6 0 0 0,-16-40 0 0 0,17 40 0 0 0,-45-135 0 0 0,47 133-36 0 0,0 0-43 0 0,1 21 21 0 0,1 28 67 0 0,1 0 1 0 0,2-1-1 0 0,2 1 1 0 0,1-1-1 0 0,13 41 1 0 0,-18-74-4 0 0,0 1 0 0 0,1-1 0 0 0,-1 0 0 0 0,1 0 1 0 0,-1 0-1 0 0,1 0 0 0 0,0 0 0 0 0,3 3 0 0 0,-4-5-5 0 0,0 0 0 0 0,0-1 0 0 0,0 1 0 0 0,0 0 1 0 0,-1-1-1 0 0,1 1 0 0 0,0-1 0 0 0,0 0 0 0 0,0 1 0 0 0,0-1 0 0 0,0 0 0 0 0,0 1 1 0 0,0-1-1 0 0,0 0 0 0 0,0 0 0 0 0,0 0 0 0 0,1 0 0 0 0,-1 0 0 0 0,0 0 0 0 0,0 0 1 0 0,0 0-1 0 0,0 0 0 0 0,0-1 0 0 0,0 1 0 0 0,0 0 0 0 0,0-1 0 0 0,0 1 0 0 0,0-1 1 0 0,0 1-1 0 0,-1-1 0 0 0,1 1 0 0 0,1-2 0 0 0,5-3 0 0 0,0 0 1 0 0,-1 0-1 0 0,0-1 0 0 0,0 0 0 0 0,8-10 1 0 0,24-38 10 0 0,-15 20-8 0 0,13-18-269 0 0,19-24-539 0 0,-34 56-3112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2:5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99 114 8264 0 0,'0'0'374'0'0,"-6"-11"148"0"0,5 8 272 0 0,0 0 1 0 0,0-1 0 0 0,0 1 0 0 0,0-1 0 0 0,0 1-1 0 0,1-1 1 0 0,-1-4 0 0 0,1 6-405 0 0,1 0 0 0 0,-1 0 0 0 0,0 0 0 0 0,1 1 0 0 0,0-1 1 0 0,-1 0-1 0 0,1 1 0 0 0,0-1 0 0 0,0 0 0 0 0,0 1 0 0 0,0-1 0 0 0,0 1 0 0 0,0-1 1 0 0,0 1-1 0 0,0-1 0 0 0,3-1 0 0 0,3-2-89 0 0,0 0 0 0 0,0 1 0 0 0,0 0 0 0 0,1 0 0 0 0,0 1 0 0 0,0 0 0 0 0,0 0 0 0 0,0 1 0 0 0,0 0 0 0 0,0 0 0 0 0,1 1 0 0 0,-1 0 0 0 0,0 0 0 0 0,1 1 0 0 0,14 1 0 0 0,-19 0-253 0 0,1 0 1 0 0,-1 0 0 0 0,1 0-1 0 0,0 0 1 0 0,-1 1-1 0 0,0-1 1 0 0,1 1 0 0 0,-1 1-1 0 0,0-1 1 0 0,0 0-1 0 0,0 1 1 0 0,0 0 0 0 0,-1 0-1 0 0,1 0 1 0 0,-1 0-1 0 0,0 1 1 0 0,1-1 0 0 0,-2 1-1 0 0,1 0 1 0 0,0 0-1 0 0,-1 0 1 0 0,0 0 0 0 0,0 0-1 0 0,2 5 1 0 0,-1 1 0 0 0,0 0 0 0 0,-1 0 0 0 0,0 0 0 0 0,0 1 0 0 0,-1-1 0 0 0,-1 1 0 0 0,0-1 0 0 0,0 0 0 0 0,-4 20 0 0 0,-2 0 80 0 0,-1-2 0 0 0,-1 1 0 0 0,-16 35 0 0 0,-45 79 309 0 0,55-114-400 0 0,14-28-38 0 0,-60 107-133 0 0,52-95 98 0 0,-1-1 1 0 0,0 0-1 0 0,0-1 0 0 0,-1 0 1 0 0,-1 0-1 0 0,-14 11 0 0 0,23-21 32 0 0,1 0-1 0 0,-1 0 0 0 0,1 0 1 0 0,-1 0-1 0 0,0 0 1 0 0,1 0-1 0 0,-1 0 0 0 0,0 0 1 0 0,0-1-1 0 0,1 1 1 0 0,-1-1-1 0 0,0 1 0 0 0,0-1 1 0 0,0 0-1 0 0,0 0 1 0 0,0 0-1 0 0,1 0 0 0 0,-1 0 1 0 0,0 0-1 0 0,0 0 1 0 0,0-1-1 0 0,0 1 0 0 0,0-1 1 0 0,1 1-1 0 0,-1-1 1 0 0,0 0-1 0 0,0 0 1 0 0,1 0-1 0 0,-1 0 0 0 0,0 0 1 0 0,1 0-1 0 0,-1 0 1 0 0,1 0-1 0 0,0 0 0 0 0,-1-1 1 0 0,1 1-1 0 0,0-1 1 0 0,0 1-1 0 0,0-1 0 0 0,0 1 1 0 0,0-1-1 0 0,0 0 1 0 0,0 0-1 0 0,1 1 0 0 0,-1-1 1 0 0,0 0-1 0 0,1 0 1 0 0,-1-3-1 0 0,1-3 13 0 0,0 0 1 0 0,0 0-1 0 0,0 1 0 0 0,1-1 0 0 0,1 0 0 0 0,-1 1 1 0 0,1-1-1 0 0,0 1 0 0 0,1-1 0 0 0,5-11 0 0 0,-2 10 51 0 0,-1-1 0 0 0,1 1 1 0 0,1 0-1 0 0,-1 1 0 0 0,2 0 0 0 0,-1 0 0 0 0,1 0 0 0 0,0 1 0 0 0,16-11 0 0 0,-8 7 76 0 0,1 1 1 0 0,-1 1-1 0 0,2 1 1 0 0,30-12-1 0 0,-35 16-80 0 0,1 1 0 0 0,0 0-1 0 0,0 0 1 0 0,0 1 0 0 0,0 1 0 0 0,0 0 0 0 0,0 1-1 0 0,17 3 1 0 0,-23-2-33 0 0,-1 0 0 0 0,1 1 1 0 0,0 0-1 0 0,-1 0 0 0 0,1 1 0 0 0,-1 0 0 0 0,0 0 0 0 0,0 1 0 0 0,0 0 0 0 0,0 0 0 0 0,-1 0 1 0 0,0 1-1 0 0,1 0 0 0 0,-2 0 0 0 0,10 11 0 0 0,12 22-815 0 0,-26-38 593 0 0,-1 0-1 0 0,1 1 1 0 0,-1-1-1 0 0,1 0 1 0 0,-1 1-1 0 0,1-1 0 0 0,-1 0 1 0 0,1 0-1 0 0,0 0 1 0 0,-1 0-1 0 0,1 1 1 0 0,0-1-1 0 0,-1 0 1 0 0,1 0-1 0 0,-1 0 1 0 0,1 0-1 0 0,0 0 1 0 0,-1 0-1 0 0,1 0 1 0 0,0-1-1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11520 0 0,'1'-5'13471'0'0,"0"1"-12992"0"0,3-1 513 0 0,0-1 0 0 0,1 1 0 0 0,7-7 0 0 0,-6 6-727 0 0,1 1-1 0 0,-1 1 1 0 0,1-1-1 0 0,0 1 1 0 0,8-4 0 0 0,45-21 361 0 0,-46 23-637 0 0,-3 2 80 0 0,0 0 0 0 0,0 0 0 0 0,0 1 0 0 0,0 1 0 0 0,1 0 0 0 0,14-1 0 0 0,-25 3-82 0 0,1 0-115 0 0,0 0 1 0 0,0 0-1 0 0,0 0 1 0 0,0 0-1 0 0,0 0 1 0 0,0 1-1 0 0,1-1 0 0 0,1 2 1 0 0,-3-2 27 0 0,-1 1 1 0 0,1-1-1 0 0,0 1 1 0 0,-1-1-1 0 0,1 1 1 0 0,-1-1-1 0 0,1 1 1 0 0,-1-1-1 0 0,0 1 1 0 0,1 0-1 0 0,-1-1 0 0 0,0 1 1 0 0,1 0-1 0 0,-1-1 1 0 0,0 1-1 0 0,0 0 1 0 0,0 0-1 0 0,1-1 1 0 0,-1 1-1 0 0,0 0 1 0 0,0 0-1 0 0,0-1 1 0 0,0 1-1 0 0,0 0 1 0 0,0 0-1 0 0,-1-1 1 0 0,1 1-1 0 0,0 1 0 0 0,-1 0-239 0 0,1 0-1 0 0,-1-1 0 0 0,1 1 0 0 0,-1 0 0 0 0,1 0 1 0 0,-1-1-1 0 0,0 1 0 0 0,0 0 0 0 0,-1 1 0 0 0,-9 8-6628 0 0,0-2-678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49 2760 0 0,'-12'-15'3240'0'0,"7"6"2757"0"0,-10-16 5903 0 0,11 27-10099 0 0,-2 2-940 0 0,3 0-701 0 0,0 0 1 0 0,0 1-1 0 0,1-1 0 0 0,-1 1 0 0 0,1-1 1 0 0,0 1-1 0 0,1-1 0 0 0,-1 1 0 0 0,-1 9 1 0 0,1-1 310 0 0,0 0 1 0 0,1 19-1 0 0,2-31-433 0 0,0 0-1 0 0,0 1 0 0 0,0-1 0 0 0,0 0 0 0 0,0 0 0 0 0,0 0 1 0 0,0 0-1 0 0,0 0 0 0 0,1 0 0 0 0,-1 0 0 0 0,0 0 0 0 0,0 0 0 0 0,1 0 1 0 0,2 0-1 0 0,0 0 14 0 0,1 0 0 0 0,0-1 0 0 0,0 0 0 0 0,-1 0 0 0 0,1 0 0 0 0,0 0 0 0 0,0-1 0 0 0,-1 0 0 0 0,1 0 0 0 0,7-2 0 0 0,22-4 229 0 0,-13 5-114 0 0,-8 1-21 0 0,0 0 1 0 0,14 1-1 0 0,-22 1-112 0 0,1 0-1 0 0,-1 0 1 0 0,0 0 0 0 0,0 0-1 0 0,0 1 1 0 0,-1 0 0 0 0,1 0-1 0 0,8 4 1 0 0,-7-2 18 0 0,0 0-1 0 0,-1 0 1 0 0,1 1 0 0 0,-1-1-1 0 0,0 1 1 0 0,-1 0-1 0 0,1 0 1 0 0,-1 1 0 0 0,0-1-1 0 0,5 9 1 0 0,-7-9-30 0 0,0 0 0 0 0,0-1 0 0 0,0 1 0 0 0,0 0 0 0 0,-1 0 0 0 0,0 0-1 0 0,0 0 1 0 0,0 0 0 0 0,-1 0 0 0 0,0 1 0 0 0,0-1 0 0 0,0 0 0 0 0,-1 0 0 0 0,1 0 0 0 0,-2 5 0 0 0,-4 13-18 0 0,-16 43-1 0 0,17-57-2 0 0,1 0 0 0 0,-1-1 0 0 0,0 0 0 0 0,0 0-1 0 0,-1 0 1 0 0,-1 0 0 0 0,-10 10 0 0 0,1-3-105 0 0,0-1-1 0 0,-22 13 1 0 0,32-23 41 0 0,-1 0-1 0 0,0 0 1 0 0,0-1-1 0 0,0-1 1 0 0,0 1 0 0 0,0-1-1 0 0,0 0 1 0 0,-1 0-1 0 0,-13 0 1 0 0,5-1-800 0 0,0-2-1 0 0,-20-2 1 0 0,-8-6-4080 0 0,31 5-3990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4144 0 0,'0'0'191'0'0,"1"1"394"0"0,1 1 516 0 0,0-1 0 0 0,0 1 0 0 0,0-1 0 0 0,0 0 0 0 0,0 1 0 0 0,0-1-1 0 0,0 0 1 0 0,0 0 0 0 0,1-1 0 0 0,3 2 0 0 0,-4-2-906 0 0,0 0 0 0 0,0 0 0 0 0,0 0 0 0 0,0 0 0 0 0,0 0 0 0 0,0 0 0 0 0,0-1 0 0 0,0 1 0 0 0,0-1 0 0 0,0 0 0 0 0,0 1 0 0 0,0-1 0 0 0,0 0 0 0 0,-1 0 0 0 0,1 0 0 0 0,0 0 0 0 0,-1-1 0 0 0,1 1-1 0 0,0 0 1 0 0,-1-1 0 0 0,2-2 0 0 0,7-6 389 0 0,-1-1 0 0 0,13-21-1 0 0,-18 26-473 0 0,-1 0 0 0 0,0 0-1 0 0,0-1 1 0 0,0 1-1 0 0,-1-1 1 0 0,0 0 0 0 0,1-9-1 0 0,-2 14-62 0 0,-1-1 0 0 0,0 1 0 0 0,0 0 0 0 0,-1-1 0 0 0,1 1 0 0 0,0 0 0 0 0,-1-1 0 0 0,1 1 0 0 0,-1 0 0 0 0,0 0 0 0 0,0-1-1 0 0,0 1 1 0 0,0 0 0 0 0,0 0 0 0 0,0 0 0 0 0,-2-2 0 0 0,2 3-17 0 0,1 1 0 0 0,-1-1-1 0 0,1 1 1 0 0,-1-1 0 0 0,0 1 0 0 0,1-1 0 0 0,-1 1-1 0 0,1-1 1 0 0,-1 1 0 0 0,0 0 0 0 0,1 0 0 0 0,-1-1-1 0 0,0 1 1 0 0,1 0 0 0 0,-1 0 0 0 0,0 0-1 0 0,0 0 1 0 0,1-1 0 0 0,-1 1 0 0 0,0 0 0 0 0,0 1-1 0 0,-1-1 10 0 0,1 0-1 0 0,0 1 1 0 0,0-1-1 0 0,0 1 1 0 0,-1 0-1 0 0,1-1 1 0 0,0 1 0 0 0,0 0-1 0 0,0 0 1 0 0,0 0-1 0 0,0-1 1 0 0,0 1-1 0 0,1 0 1 0 0,-1 0-1 0 0,0 0 1 0 0,0 2-1 0 0,-4 5 115 0 0,0 1-1 0 0,1 0 1 0 0,0 0-1 0 0,0 0 1 0 0,1 1 0 0 0,0-1-1 0 0,1 1 1 0 0,-2 12-1 0 0,3-6-6 0 0,-1 1 1 0 0,2 0-1 0 0,0 0 0 0 0,3 18 0 0 0,-3-30-176 0 0,1 0 1 0 0,0 0-1 0 0,0 0 0 0 0,1-1 0 0 0,-1 1 0 0 0,1 0 1 0 0,0 0-1 0 0,0-1 0 0 0,1 0 0 0 0,-1 1 1 0 0,1-1-1 0 0,0 0 0 0 0,0 0 0 0 0,1 0 1 0 0,-1-1-1 0 0,1 1 0 0 0,0-1 0 0 0,-1 0 0 0 0,2 0 1 0 0,-1 0-1 0 0,0 0 0 0 0,0-1 0 0 0,1 0 1 0 0,0 0-1 0 0,-1 0 0 0 0,1 0 0 0 0,0-1 0 0 0,0 0 1 0 0,7 1-1 0 0,33 4-3709 0 0,-21-6-4892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 14280 0 0,'-5'-7'15947'0'0,"12"12"-13267"0"0,7 12-3301 0 0,-11-12 646 0 0,-1 1 1 0 0,0-1 0 0 0,0 1-1 0 0,-1 0 1 0 0,0-1-1 0 0,0 1 1 0 0,1 9 0 0 0,-3 44 199 0 0,0-26-174 0 0,-10 221-51 0 0,7-213-6 0 0,2 45 0 0 0,2-73-2 0 0,0-12-95 0 0,-1-1-555 0 0,-1 0 278 0 0,0-1-1 0 0,0 1 1 0 0,1-1-1 0 0,-1 1 1 0 0,0-1-1 0 0,1 0 1 0 0,-1 1-1 0 0,0-1 1 0 0,1 0-1 0 0,-1 0 1 0 0,1 0-1 0 0,0 0 1 0 0,-1 0-1 0 0,1-1 0 0 0,0 1 1 0 0,0 0-1 0 0,-1-1 1 0 0,1 1-1 0 0,0-1 1 0 0,-1-1-1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1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93 23039 0 0,'0'0'528'0'0,"-10"-8"1259"0"0,4 7 262 0 0,22-6 451 0 0,-7 4-2182 0 0,0 1 0 0 0,-1 0 1 0 0,1 1-1 0 0,13 0 0 0 0,17-4 231 0 0,150-25-40 0 0,-129 20-505 0 0,35-9 207 0 0,-71 16-3355 0 0,-1 2-4488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28 130 5984 0 0,'-20'-8'2288'0'0,"20"8"-2019"0"0,-1 0 0 0 0,1-1 1 0 0,-1 1-1 0 0,1 0 0 0 0,-1-1 0 0 0,1 1 1 0 0,-1-1-1 0 0,1 1 0 0 0,-1-1 1 0 0,1 0-1 0 0,-1 1 0 0 0,1-1 0 0 0,0 1 1 0 0,-1-1-1 0 0,1 1 0 0 0,0-1 1 0 0,0 0-1 0 0,0 1 0 0 0,-1-1 0 0 0,1-1 1 0 0,0 1-103 0 0,0 0 0 0 0,0 0 0 0 0,0 0 1 0 0,1 0-1 0 0,-1 0 0 0 0,0 0 0 0 0,0 0 1 0 0,1 0-1 0 0,-1 0 0 0 0,1 0 0 0 0,0-1 0 0 0,2-2 264 0 0,-1 0 0 0 0,1 1 0 0 0,0 0 0 0 0,6-6-1 0 0,0 1 1832 0 0,-6 5-1758 0 0,-1 1 0 0 0,1 0 1 0 0,-1-1-1 0 0,1 1 0 0 0,0 0 0 0 0,0 1 0 0 0,0-1 0 0 0,0 0 0 0 0,0 1 0 0 0,1 0 0 0 0,4-2 0 0 0,25-7 1155 0 0,-24 6-1346 0 0,0 1 0 0 0,16-2 0 0 0,29-11 585 0 0,-48 16-852 0 0,6-2 354 0 0,24 1 1 0 0,-33 1-348 0 0,-1 0-1 0 0,1 0 1 0 0,-1 1-1 0 0,0-1 1 0 0,1 0 0 0 0,-1 1-1 0 0,0 0 1 0 0,0 0-1 0 0,1 0 1 0 0,-1 0 0 0 0,0 0-1 0 0,0 0 1 0 0,0 0-1 0 0,0 0 1 0 0,0 1-1 0 0,2 2 1 0 0,-3-3-76 0 0,0 0 0 0 0,-1 0 0 0 0,1 1 0 0 0,-1-1 0 0 0,1 0 0 0 0,-1 1 0 0 0,0-1 0 0 0,1 0 0 0 0,-1 1 0 0 0,0-1 0 0 0,0 0 0 0 0,0 1 0 0 0,0-1 0 0 0,0 1 0 0 0,0-1 0 0 0,-1 2 0 0 0,-6 21-22 0 0,-2-6 87 0 0,-1 0-1 0 0,0-1 1 0 0,-2 0 0 0 0,-18 22-1 0 0,7-10 175 0 0,20-25-246 0 0,-1 0-1 0 0,0 1 1 0 0,0-1-1 0 0,0-1 1 0 0,0 1 0 0 0,-1-1-1 0 0,1 1 1 0 0,-1-1-1 0 0,-8 4 1 0 0,12-7 371 0 0,23-4-1098 0 0,8-3 895 0 0,36-3 0 0 0,-55 10-52 0 0,-1-1-1 0 0,0 1 1 0 0,1 0-1 0 0,-1 1 1 0 0,0 1-1 0 0,1-1 1 0 0,11 5-1 0 0,-19-5-68 0 0,-1 0 0 0 0,0 1 0 0 0,1-1 0 0 0,-1 1 0 0 0,0-1 0 0 0,0 1 0 0 0,0 0 0 0 0,0-1 0 0 0,0 1 0 0 0,-1 0 0 0 0,1 1 0 0 0,0-1 0 0 0,-1 0 0 0 0,0 0 0 0 0,1 1 0 0 0,-1-1 0 0 0,0 0 0 0 0,0 1 0 0 0,0-1 0 0 0,-1 1 0 0 0,1 0 0 0 0,0-1 0 0 0,-1 1 0 0 0,0 0 1 0 0,0-1-1 0 0,0 5 0 0 0,0 0 14 0 0,0 0 0 0 0,0 0 0 0 0,-1 1 0 0 0,0-1 0 0 0,-1 0 0 0 0,1 0 0 0 0,-1 0 0 0 0,-5 10 0 0 0,2-7-17 0 0,-1 0 1 0 0,0 0-1 0 0,-1 0 1 0 0,-16 16-1 0 0,-37 32 68 0 0,35-36-71 0 0,23-20-14 0 0,-16 15-866 0 0,-35 25 0 0 0,48-39 683 0 0,-1 1 1 0 0,0-1-1 0 0,0 0 1 0 0,0 0-1 0 0,0 0 1 0 0,-1-1-1 0 0,1 0 0 0 0,0-1 1 0 0,-1 1-1 0 0,0-1 1 0 0,-9 0-1 0 0,16-2-759 0 0,0 1 827 0 0,0 0 0 0 0,0 0-1 0 0,0 0 1 0 0,0 0 0 0 0,0-1 0 0 0,0 1 0 0 0,0 0 0 0 0,0 0 0 0 0,0 0-1 0 0,0 0 1 0 0,0-1 0 0 0,0 1 0 0 0,0 0 0 0 0,0 0 0 0 0,0 0-1 0 0,0 0 1 0 0,0 0 0 0 0,0-1 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19231 0 0,'2'-5'517'0'0,"0"-1"0"0"0,0 1-1 0 0,1 0 1 0 0,-1 0-1 0 0,1 0 1 0 0,0 0 0 0 0,0 1-1 0 0,1-1 1 0 0,0 1 0 0 0,-1 0-1 0 0,1 0 1 0 0,1 0-1 0 0,-1 0 1 0 0,1 1 0 0 0,-1-1-1 0 0,11-4 1 0 0,-15 8-480 0 0,0 0 0 0 0,0 0 0 0 0,1 0 0 0 0,-1 0 1 0 0,0-1-1 0 0,0 1 0 0 0,1 0 0 0 0,-1 0 0 0 0,0 0 0 0 0,0 0 0 0 0,0 0 1 0 0,1 0-1 0 0,-1 0 0 0 0,0 0 0 0 0,0 1 0 0 0,1-1 0 0 0,-1 0 0 0 0,0 0 1 0 0,0 0-1 0 0,0 0 0 0 0,1 0 0 0 0,-1 0 0 0 0,0 0 0 0 0,0 0 0 0 0,0 1 1 0 0,0-1-1 0 0,1 0 0 0 0,-1 0 0 0 0,0 0 0 0 0,0 0 0 0 0,0 0 1 0 0,0 1-1 0 0,0-1 0 0 0,1 0 0 0 0,-1 0 0 0 0,0 0 0 0 0,0 1 0 0 0,0-1 1 0 0,0 0-1 0 0,3 15 203 0 0,-5 15-105 0 0,-3-11 249 0 0,-8 21 1 0 0,9-29-308 0 0,0 0 1 0 0,0 0-1 0 0,1 0 1 0 0,1 1-1 0 0,-2 21 0 0 0,4-31 118 0 0,0-2-186 0 0,0 1 1 0 0,0-1-1 0 0,0 1 0 0 0,0-1 0 0 0,0 1 0 0 0,0-1 1 0 0,0 0-1 0 0,0 1 0 0 0,0-1 0 0 0,0 1 1 0 0,1-1-1 0 0,-1 1 0 0 0,0-1 0 0 0,0 1 1 0 0,0-1-1 0 0,1 0 0 0 0,-1 1 0 0 0,0-1 0 0 0,1 0 1 0 0,-1 1-1 0 0,0-1 0 0 0,1 0 0 0 0,-1 1 1 0 0,0-1-1 0 0,2 1 0 0 0,8 5 135 0 0,-6-5-377 0 0,-1-1-1 0 0,0 1 1 0 0,0-1 0 0 0,1 0 0 0 0,-1 0-1 0 0,0 0 1 0 0,0 0 0 0 0,1-1 0 0 0,-1 0-1 0 0,0 1 1 0 0,0-1 0 0 0,0 0-1 0 0,0 0 1 0 0,0-1 0 0 0,0 1 0 0 0,0-1-1 0 0,0 1 1 0 0,0-1 0 0 0,3-3 0 0 0,0 0-508 0 0,0 0 0 0 0,-1 0 0 0 0,1-1 0 0 0,-1 1 0 0 0,0-1 0 0 0,-1 0 0 0 0,6-10 0 0 0,-2 4-1803 0 0,2 2-14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 5064 0 0,'0'-2'16907'0'0,"1"10"-13592"0"0,-1-3-2932 0 0,1 0 0 0 0,-1 0 1 0 0,-1 0-1 0 0,1 0 0 0 0,0 0 0 0 0,-1 0 1 0 0,0-1-1 0 0,-3 10 0 0 0,-18 40 902 0 0,13-36-722 0 0,-53 160 958 0 0,37-99-1314 0 0,-1 18-322 0 0,21-75-114 0 0,4 3-548 0 0,1-19-2713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56 14280 0 0,'-2'-1'122'0'0,"0"-1"0"0"0,0 1 0 0 0,0 0 1 0 0,0-1-1 0 0,0 1 0 0 0,1-1 0 0 0,-1 1 1 0 0,0-1-1 0 0,1 0 0 0 0,0 0 1 0 0,-1 1-1 0 0,1-1 0 0 0,0 0 0 0 0,0-1 1 0 0,0 1-1 0 0,0 0 0 0 0,-1-4 0 0 0,0-14 7131 0 0,7 31-6372 0 0,12 36-166 0 0,-2 2 1 0 0,17 95 0 0 0,-22-73-314 0 0,0 101 0 0 0,-7-74-17 0 0,-7 207 1125 0 0,-1-216-1315 0 0,5-87-195 0 0,-11 143 124 0 0,8-138-1830 0 0,0-12-228 0 0,-2-12-4815 0 0,2-2-1617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0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166 303 19351 0 0,'0'0'58'0'0,"0"-1"-1"0"0,0 1 1 0 0,-1-1-1 0 0,1 1 1 0 0,0 0-1 0 0,0-1 1 0 0,0 1-1 0 0,0-1 1 0 0,0 1-1 0 0,-1-1 1 0 0,1 1-1 0 0,0-1 0 0 0,0 1 1 0 0,0-1-1 0 0,0 1 1 0 0,1-1-1 0 0,-1 1 1 0 0,0-1-1 0 0,0 1 1 0 0,0-1-1 0 0,0 1 1 0 0,0 0-1 0 0,1-1 1 0 0,-1 1-1 0 0,0-1 0 0 0,0 1 1 0 0,0-1-1 0 0,1 1 1 0 0,13-10 395 0 0,-1 5-73 0 0,0 1 1 0 0,0 0-1 0 0,1 1 0 0 0,-1 0 0 0 0,1 1 0 0 0,20 0 0 0 0,-16 0-65 0 0,250-27 2776 0 0,-106 10-2161 0 0,78-13-231 0 0,63-7-128 0 0,-156 23-383 0 0,76-8-90 0 0,-189 21 88 0 0,30-7-110 0 0,16 0 18 0 0,-66 9 6 0 0,0-1 0 0 0,0 0 0 0 0,0-1 0 0 0,-1-1 0 0 0,1 0 0 0 0,-1 0 0 0 0,0-2 0 0 0,21-11 0 0 0,-27 14-11 0 0,-1 0 0 0 0,1 0 0 0 0,9-3-1 0 0,-10 5 33 0 0,0-2 0 0 0,0 1 0 0 0,11-6 0 0 0,-17 7-33 0 0,5 9 176 0 0,-3-4-252 0 0,0 0 0 0 0,-1 0-1 0 0,0 0 1 0 0,0 1 0 0 0,0-1-1 0 0,-1 0 1 0 0,1 1 0 0 0,-1-1 0 0 0,-1 8-1 0 0,-7 44 27 0 0,3-27-29 0 0,-13 83 48 0 0,-6 54 18 0 0,11 73-75 0 0,14-178 0 0 0,16 116 0 0 0,-11-141 0 0 0,19 94 0 0 0,-9-33 0 0 0,-7-31 0 0 0,-1-15 0 0 0,1 94 0 0 0,-8-140 0 0 0,-1-4 0 0 0,0 0 0 0 0,0 0 0 0 0,0 1 0 0 0,0-1 0 0 0,-1 0 0 0 0,1 0 0 0 0,0 0 0 0 0,-1 1 0 0 0,1-1 0 0 0,-1 0 0 0 0,1 0 0 0 0,-2 2 0 0 0,-2 2 0 0 0,4-5 0 0 0,-1 0 0 0 0,1 1 0 0 0,-1-1 0 0 0,1 0 0 0 0,-1 1 0 0 0,1-1 0 0 0,-1 0 0 0 0,1 0 0 0 0,-1 1 0 0 0,1-1 0 0 0,-1 0 0 0 0,1 0 0 0 0,-1 0 0 0 0,1 0 0 0 0,-1 0 0 0 0,0 0 0 0 0,1 0 0 0 0,-1 0 0 0 0,1 0 0 0 0,-1 0 0 0 0,0 0 0 0 0,1 0 0 0 0,-1 0 0 0 0,1 0 0 0 0,-2-1 0 0 0,1 1 0 0 0,-12-2 0 0 0,0-1 0 0 0,0-1 0 0 0,1 0 0 0 0,-20-8 0 0 0,20 6 0 0 0,-1 2 0 0 0,0-1 0 0 0,1 2 0 0 0,-19-4 0 0 0,-16 2 0 0 0,-219-20 0 0 0,253 25 0 0 0,-509-13-228 0 0,357 17 182 0 0,-191 28 0 0 0,178-3 251 0 0,-40 6-90 0 0,205-33-114 0 0,-19 2-25 0 0,-52 1-1 0 0,83-5-223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14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9920 3137 3224 0 0,'-3'1'10910'0'0,"-4"0"-9630"0"0,0 0-560 0 0,-33-29 4952 0 0,32 23-5319 0 0,0 0 0 0 0,-1 1-1 0 0,0 0 1 0 0,0 0 0 0 0,-12-2 0 0 0,10 2-154 0 0,-77-18 878 0 0,-53-3 187 0 0,63 15-1108 0 0,49 5-148 0 0,-232-48 60 0 0,253 51-68 0 0,-72-19 32 0 0,-131-54 0 0 0,-65-34 14 0 0,127 53-28 0 0,-139-30-18 0 0,114 39 0 0 0,-66-18 0 0 0,22 5 0 0 0,-253-88 0 0 0,-281-88 0 0 0,481 154 0 0 0,68 19 11 0 0,-304-87 58 0 0,293 89 50 0 0,-36-10 50 0 0,-159-38-85 0 0,-36-10-16 0 0,-236-59-68 0 0,529 138 0 0 0,-350-107 0 0 0,100 13 0 0 0,209 72 0 0 0,-456-138 0 0 0,-75-7 576 0 0,652 186-340 0 0,-99-31 537 0 0,110 33-402 0 0,27 8-26 0 0,0 0 1 0 0,-50-26-1 0 0,47 15 107 0 0,-56-44 0 0 0,84 59-335 0 0,1 0 0 0 0,-13-14 0 0 0,18 19-110 0 0,1 0 0 0 0,0-1 0 0 0,0 1 0 0 0,1-1 0 0 0,-1 0 0 0 0,0 0 0 0 0,1 1 0 0 0,0-1 0 0 0,0 0 0 0 0,0 0 0 0 0,0 0 0 0 0,0 0 0 0 0,0-1 0 0 0,0-2 0 0 0,2 3-10 0 0,-1-1 1 0 0,1 1-1 0 0,0 0 0 0 0,0 0 1 0 0,0 0-1 0 0,0 0 0 0 0,0-1 1 0 0,1 1-1 0 0,-1 1 0 0 0,1-1 1 0 0,3-5-1 0 0,1 0-8 0 0,1 0 1 0 0,12-11-1 0 0,-13 13 11 0 0,-1 3 0 0 0,9-4 0 0 0,12-2 0 0 0,66 7 49 0 0,-13 0-10 0 0,-67 2-40 0 0,-7 0 0 0 0,-1 0 0 0 0,1-1-1 0 0,-1 1 1 0 0,1-1-1 0 0,-1 0 1 0 0,1-1 0 0 0,-1 1-1 0 0,8-4 1 0 0,-11 5-3 0 0,-1 0 0 0 0,1 0 1 0 0,0 1-1 0 0,-1-1 0 0 0,1 0 0 0 0,-1 0 1 0 0,1 1-1 0 0,-1-1 0 0 0,1 0 1 0 0,-1 1-1 0 0,1-1 0 0 0,-1 1 1 0 0,1-1-1 0 0,-1 1 0 0 0,1-1 0 0 0,-1 1 1 0 0,1 0-1 0 0,-4 0 20 0 0,-8-1 27 0 0,7 0-38 0 0,-6 0-8 0 0,1 1 0 0 0,-1 0 0 0 0,0 1 0 0 0,0 0 0 0 0,0 0 1 0 0,1 1-1 0 0,-1 0 0 0 0,1 1 0 0 0,0 0 0 0 0,-11 7 0 0 0,1 2-5 0 0,-1 0 0 0 0,2 2 0 0 0,-21 20 0 0 0,14-13 8 0 0,11-11 0 0 0,-15 19 0 0 0,4-4-12 0 0,14-15-1 0 0,1 0 0 0 0,0 1 0 0 0,-16 25 0 0 0,17-21 13 0 0,6-12 0 0 0,0 0 0 0 0,0 1 0 0 0,1-1 0 0 0,0 1 0 0 0,0 0 0 0 0,-2 7 0 0 0,0 3-15 0 0,3-13 12 0 0,0 0 0 0 0,1 0-1 0 0,-1 0 1 0 0,1-1 0 0 0,-1 1-1 0 0,1 0 1 0 0,0 0-1 0 0,-1 0 1 0 0,1 0 0 0 0,0 0-1 0 0,1 0 1 0 0,-1 0 0 0 0,0 0-1 0 0,0-1 1 0 0,1 1-1 0 0,1 3 1 0 0,-2-2 3 0 0,0-3 0 0 0,0 1 0 0 0,0 0 0 0 0,0-1 0 0 0,0 1 0 0 0,0 0 0 0 0,0-1 0 0 0,0 1 0 0 0,0-1 0 0 0,1 1 0 0 0,-1-1 0 0 0,0 1 0 0 0,0 0 0 0 0,1-1 0 0 0,-1 1 0 0 0,0-1 0 0 0,1 1 0 0 0,-1-1 0 0 0,0 1 0 0 0,1-1 0 0 0,-1 0 0 0 0,1 1 0 0 0,0 0 0 0 0,3 2-1 0 0,-1 1-1 0 0,1-1 1 0 0,1 1-1 0 0,-1-1 1 0 0,0 0-1 0 0,1-1 1 0 0,-1 1 0 0 0,1-1-1 0 0,0 0 1 0 0,0 0-1 0 0,0 0 1 0 0,7 0-1 0 0,8 3-15 0 0,36 1 0 0 0,47 7 151 0 0,111 28 1 0 0,-203-38-523 0 0,1 0 1 0 0,-1 1-1 0 0,0 1 0 0 0,0-1 1 0 0,-1 2-1 0 0,0-1 0 0 0,16 12 1 0 0,-2 0-6685 0 0,-3-3-2210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2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31 208 6912 0 0,'-18'-30'2046'0'0,"16"27"-1211"0"0,1 0 1 0 0,-1-1-1 0 0,1 1 0 0 0,-1 0 0 0 0,1-1 0 0 0,0 1 0 0 0,0-1 0 0 0,1 1 0 0 0,-1-6 0 0 0,1 7-539 0 0,0 0 0 0 0,0 0 0 0 0,1-1 0 0 0,-1 1 0 0 0,1 0 0 0 0,-1 0 0 0 0,1 0 0 0 0,0 0 0 0 0,0 0 0 0 0,0 0 0 0 0,0 0 0 0 0,0 0 0 0 0,1 0 0 0 0,-1 0 0 0 0,3-3 0 0 0,1 0 126 0 0,6-8 359 0 0,1 1-1 0 0,0 0 1 0 0,23-16 0 0 0,-24 21-630 0 0,1 1-1 0 0,-1 1 1 0 0,1 0 0 0 0,16-5-1 0 0,-26 11-96 0 0,1 2-33 0 0,-2-2-13 0 0,-1 0 0 0 0,0 0 0 0 0,0 0 0 0 0,1 0 1 0 0,-1 1-1 0 0,0-1 0 0 0,0 0 0 0 0,0 0 0 0 0,0 0 0 0 0,0 0 0 0 0,0 0 1 0 0,-1 0-1 0 0,1 0 0 0 0,0 0 0 0 0,0 0 0 0 0,-1 0 0 0 0,1 0 1 0 0,-1 2-1 0 0,0-2 2 0 0,-2 7 37 0 0,-1-1 1 0 0,0 1-1 0 0,0-1 0 0 0,-1 0 1 0 0,0 0-1 0 0,-9 10 0 0 0,-11 14 190 0 0,24-28-214 0 0,0 0-1 0 0,0 0 1 0 0,0-1-1 0 0,0 1 1 0 0,0 0-1 0 0,0 0 1 0 0,1 0-1 0 0,-1 5 1 0 0,2-6-15 0 0,0 0 0 0 0,0 0 0 0 0,0 0-1 0 0,1 0 1 0 0,-1 0 0 0 0,1 0 0 0 0,-1 0 0 0 0,1-1 0 0 0,0 1 0 0 0,-1 0 0 0 0,1-1 0 0 0,0 1 0 0 0,0-1 0 0 0,0 0-1 0 0,0 0 1 0 0,0 0 0 0 0,1 0 0 0 0,3 1 0 0 0,5 2 85 0 0,1-2 0 0 0,19 4 0 0 0,2-1 83 0 0,-33-5-168 0 0,7 2 17 0 0,0-1 1 0 0,-1 1 0 0 0,1 0 0 0 0,-1 1 0 0 0,0 0 0 0 0,0 0-1 0 0,0 0 1 0 0,8 6 0 0 0,-9-3-41 0 0,-5 0-29 0 0,-5 2 106 0 0,1-1 0 0 0,-1 0-1 0 0,-1 0 1 0 0,-10 12-1 0 0,-6 5 70 0 0,20-22-130 0 0,1 0 0 0 0,0 0 0 0 0,-1 0 0 0 0,1 0 0 0 0,0 0 0 0 0,0 0 0 0 0,1 0-1 0 0,-1 0 1 0 0,0 1 0 0 0,1-1 0 0 0,-1 3 0 0 0,0-2 0 0 0,-3 16 41 0 0,0 0 0 0 0,-2-1 0 0 0,-14 32 0 0 0,15-40-476 0 0,0-1-1 0 0,0 0 1 0 0,-1 0-1 0 0,0 0 1 0 0,-1-1-1 0 0,0 0 1 0 0,0 0-1 0 0,-15 11 1 0 0,8-10-1200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4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23 117 4088 0 0,'0'0'980'0'0,"4"-11"1042"0"0,-3 7 1548 0 0,-2 0-2957 0 0,1 0 1 0 0,-1 0-1 0 0,0 1 1 0 0,0-1-1 0 0,0 0 1 0 0,-2-3-1 0 0,1 3 377 0 0,1 0-1 0 0,-1 0 1 0 0,1 0-1 0 0,0 0 1 0 0,0-1-1 0 0,0-5 1 0 0,0 4 672 0 0,-1-1 1 0 0,0 1 0 0 0,-4-11 2436 0 0,8 22-4078 0 0,-1-1 0 0 0,-1 1 0 0 0,1 0-1 0 0,0 8 1 0 0,2 16-78 0 0,-1-18 90 0 0,0 1 0 0 0,-1 0 0 0 0,0 13 0 0 0,1 21 70 0 0,11 83 305 0 0,-10-94-355 0 0,3 32-53 0 0,25 244 0 0 0,-9-133-3 0 0,14 98 18 0 0,47 205 173 0 0,-69-402-177 0 0,12 67 38 0 0,-6-39-26 0 0,-19-104-13 0 0,0 2 11 0 0,0 0 0 0 0,-1 0 0 0 0,1 1-1 0 0,-1-1 1 0 0,0 0 0 0 0,0 0 0 0 0,-1 6 0 0 0,0-1 11 0 0,0-10-57 0 0,1 0 0 0 0,-1 0 0 0 0,0 0 0 0 0,0 0 1 0 0,0-1-1 0 0,0 1 0 0 0,0 0 0 0 0,0-1 0 0 0,0 1 0 0 0,0 0 0 0 0,1-1 0 0 0,-1 1 0 0 0,0-1 1 0 0,-1 0-1 0 0,-9-11 23 0 0,-1 0 1 0 0,2-1 0 0 0,0 0-1 0 0,-15-25 1 0 0,-26-63-18 0 0,21 40 14 0 0,-37-76 877 0 0,68 143-863 0 0,0 0 0 0 0,0 0-1 0 0,0 0 1 0 0,1 0 0 0 0,3 8 0 0 0,1 5-181 0 0,16 71 145 0 0,10 35 165 0 0,-25-102-112 0 0,2-1 0 0 0,0 0 0 0 0,16 28 0 0 0,-23-47-38 0 0,-1-1 0 0 0,1 1 0 0 0,-1-1 1 0 0,1 1-1 0 0,0-1 0 0 0,0 0 0 0 0,1 0 0 0 0,-1 0 0 0 0,0 0 1 0 0,1 0-1 0 0,-1 0 0 0 0,1-1 0 0 0,2 2 0 0 0,-3-2 1 0 0,-1-1-1 0 0,1 0 0 0 0,0 1 1 0 0,-1-1-1 0 0,1 0 0 0 0,0 0 1 0 0,0 0-1 0 0,-1 0 0 0 0,1 0 1 0 0,0-1-1 0 0,-1 1 0 0 0,1 0 1 0 0,0-1-1 0 0,-1 1 0 0 0,1-1 1 0 0,0 0-1 0 0,-1 1 0 0 0,1-1 1 0 0,-1 0-1 0 0,1 0 0 0 0,-1 0 1 0 0,0 0-1 0 0,1 0 0 0 0,1-2 1 0 0,4-5 26 0 0,1-1 1 0 0,-1 0 0 0 0,0 0 0 0 0,-1 0-1 0 0,0 0 1 0 0,0-1 0 0 0,8-21 0 0 0,22-78 298 0 0,-30 87-297 0 0,31-93-2645 0 0,2 3-4646 0 0,-28 83-2559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1840 0 0,'0'0'83'0'0,"1"0"-6"0"0,15-21 9428 0 0,-14 19-9072 0 0,-1 1 0 0 0,0-1 0 0 0,0 0 1 0 0,0 0-1 0 0,0 1 0 0 0,0-1 0 0 0,-1 0 0 0 0,1 0 0 0 0,0 0 0 0 0,-1 0 1 0 0,1 0-1 0 0,-1 0 0 0 0,0 0 0 0 0,1-2 0 0 0,1-7 3134 0 0,-2 11-3465 0 0,0 0-1 0 0,0 0 0 0 0,0 0 1 0 0,0-1-1 0 0,0 1 0 0 0,1 0 0 0 0,-1 0 1 0 0,0 0-1 0 0,0 0 0 0 0,0 0 1 0 0,0 0-1 0 0,0 0 0 0 0,1 0 1 0 0,-1 0-1 0 0,0 0 0 0 0,0 0 0 0 0,0-1 1 0 0,0 1-1 0 0,1 0 0 0 0,-1 0 1 0 0,0 0-1 0 0,0 0 0 0 0,0 0 1 0 0,0 0-1 0 0,1 0 0 0 0,-1 1 0 0 0,0-1 1 0 0,0 0-1 0 0,0 0 0 0 0,0 0 1 0 0,1 0-1 0 0,-1 0 0 0 0,0 0 1 0 0,1 1-16 0 0,0-1-1 0 0,-1 1 1 0 0,1 0 0 0 0,0-1 0 0 0,-1 1 0 0 0,1 0 0 0 0,-1 0 0 0 0,1 0 0 0 0,-1 0 0 0 0,1-1 0 0 0,-1 1 0 0 0,0 0 0 0 0,1 0 0 0 0,-1 0 0 0 0,0 0 0 0 0,0 0 0 0 0,1 0 0 0 0,-1 1 0 0 0,3 34 480 0 0,-3 62 0 0 0,-7-10-378 0 0,-2 59-141 0 0,7-131-496 0 0,1-7-2662 0 0,4-17 670 0 0,0-6-215 0 0,-1-3-4557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4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28 347 4144 0 0,'0'0'319'0'0,"-2"10"1993"0"0,0 0-586 0 0,-3 2 4477 0 0,-6-22-2442 0 0,9 5-3447 0 0,1 0 0 0 0,-1 0-1 0 0,1-1 1 0 0,0 1 0 0 0,1 0 0 0 0,-1-1 0 0 0,1 1 0 0 0,1-7 0 0 0,7-46 986 0 0,-3 25-852 0 0,-1 10-193 0 0,1 1 1 0 0,0 0-1 0 0,2 0 0 0 0,1 0 1 0 0,0 1-1 0 0,2 0 0 0 0,15-26 1 0 0,-23 45-255 0 0,-1 0 1 0 0,0 0-1 0 0,1 0 1 0 0,-1 1-1 0 0,1-1 1 0 0,0 0-1 0 0,0 0 1 0 0,0 1-1 0 0,-1-1 1 0 0,1 1-1 0 0,3-1 1 0 0,-4 1-2 0 0,-1 1 0 0 0,1 0 0 0 0,0-1 0 0 0,0 1-1 0 0,0 0 1 0 0,-1 0 0 0 0,1 0 0 0 0,0 0 0 0 0,0-1 0 0 0,0 1 0 0 0,-1 1 0 0 0,1-1 0 0 0,0 0-1 0 0,0 0 1 0 0,0 0 0 0 0,0 0 0 0 0,-1 0 0 0 0,1 1 0 0 0,0-1 0 0 0,0 0 0 0 0,-1 1 0 0 0,1-1 0 0 0,0 1-1 0 0,0-1 1 0 0,-1 1 0 0 0,1-1 0 0 0,-1 1 0 0 0,1-1 0 0 0,0 1 0 0 0,-1 0 0 0 0,1-1 0 0 0,-1 1 0 0 0,1 0-1 0 0,-1-1 1 0 0,1 2 0 0 0,3 5 0 0 0,0 1 0 0 0,0 0 0 0 0,-1 0 0 0 0,1 0 0 0 0,-2 0 0 0 0,1 0 0 0 0,1 11 0 0 0,7 91 0 0 0,-8-83 0 0 0,-2-19 0 0 0,-1 0 0 0 0,2 0 0 0 0,-1-1 0 0 0,1 1 0 0 0,0-1 0 0 0,4 10 0 0 0,-6-16 0 0 0,0-1 0 0 0,0 1 0 0 0,1 0 0 0 0,-1-1 0 0 0,0 1 0 0 0,0-1 0 0 0,1 1 0 0 0,-1-1-1 0 0,0 1 1 0 0,1-1 0 0 0,-1 1 0 0 0,1-1 0 0 0,-1 0 0 0 0,1 1 0 0 0,-1-1 0 0 0,1 1 0 0 0,-1-1 0 0 0,1 0 0 0 0,-1 1 0 0 0,1-1-1 0 0,-1 0 1 0 0,1 0 0 0 0,0 0 0 0 0,-1 1 0 0 0,1-1 0 0 0,-1 0 0 0 0,1 0 0 0 0,0 0 0 0 0,-1 0 0 0 0,1 0 0 0 0,-1 0-1 0 0,1 0 1 0 0,0 0 0 0 0,-1 0 0 0 0,1 0 0 0 0,0-1 0 0 0,-1 1 0 0 0,2 0 0 0 0,13-12 15 0 0,-15 12-13 0 0,11-13 80 0 0,-2-1 1 0 0,1 0-1 0 0,-2 0 0 0 0,0 0 1 0 0,11-28-1 0 0,13-25 313 0 0,-20 46-187 0 0,-8 12-19 0 0,2 0 0 0 0,-1 0-1 0 0,1 0 1 0 0,12-14 0 0 0,-17 23-182 0 0,-1-1-1 0 0,0 1 1 0 0,1-1 0 0 0,-1 1 0 0 0,1-1-1 0 0,-1 1 1 0 0,1 0 0 0 0,-1-1-1 0 0,1 1 1 0 0,-1 0 0 0 0,1-1 0 0 0,-1 1-1 0 0,1 0 1 0 0,-1 0 0 0 0,1-1 0 0 0,0 1-1 0 0,-1 0 1 0 0,1 0 0 0 0,-1 0-1 0 0,1 0 1 0 0,0 0 0 0 0,-1 0 0 0 0,1 0-1 0 0,0 0 1 0 0,-1 0 0 0 0,1 0 0 0 0,-1 0-1 0 0,1 0 1 0 0,0 0 0 0 0,-1 1 0 0 0,1-1-1 0 0,-1 0 1 0 0,1 0 0 0 0,-1 1-1 0 0,1-1 1 0 0,-1 0 0 0 0,1 1 0 0 0,-1-1-1 0 0,1 1 1 0 0,-1-1 0 0 0,1 1 0 0 0,-1-1-1 0 0,1 1 1 0 0,-1-1 0 0 0,0 1 0 0 0,1-1-1 0 0,-1 1 1 0 0,0 0 0 0 0,3 3 12 0 0,-1 1 0 0 0,-1-1 0 0 0,1 0 0 0 0,2 9 0 0 0,-3-8-1 0 0,2 6 22 0 0,-1 1-1 0 0,0-1 1 0 0,1 23-1 0 0,-1-3-44 0 0,1 1-1 0 0,9 39 1 0 0,-1-28-14 0 0,-10-40-99 0 0,0 1 0 0 0,1-1 1 0 0,-1 0-1 0 0,1 0 0 0 0,-1-1 0 0 0,1 1 0 0 0,0 0 0 0 0,0 0 0 0 0,0-1 1 0 0,0 1-1 0 0,3 2 0 0 0,-4-5 4 0 0,-1 1-1 0 0,0-1 1 0 0,1 0 0 0 0,-1 0-1 0 0,0 0 1 0 0,0 1 0 0 0,1-1 0 0 0,-1 0-1 0 0,0 0 1 0 0,1 0 0 0 0,-1 0-1 0 0,0 0 1 0 0,1 1 0 0 0,-1-1 0 0 0,1 0-1 0 0,-1 0 1 0 0,0 0 0 0 0,1 0 0 0 0,-1 0-1 0 0,0 0 1 0 0,1 0 0 0 0,-1 0-1 0 0,0 0 1 0 0,1-1 0 0 0,-1 1 0 0 0,0 0-1 0 0,1 0 1 0 0,-1 0 0 0 0,0 0-1 0 0,1 0 1 0 0,-1-1 0 0 0,0 1 0 0 0,1 0-1 0 0,-1-1 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47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8288 0 0,'3'-3'5333'0'0,"11"0"-3523"0"0,-8 2-535 0 0,3-3-654 0 0,0 1-1 0 0,0-2 1 0 0,0 1-1 0 0,-1-1 1 0 0,0 0-1 0 0,0-1 1 0 0,0 1-1 0 0,11-12 1 0 0,-8 5-298 0 0,0 0 0 0 0,-1-1 0 0 0,0 0 0 0 0,10-18 0 0 0,-16 25-211 0 0,-2-1 1 0 0,1 1 0 0 0,-1 0-1 0 0,0-1 1 0 0,0 1-1 0 0,-1-1 1 0 0,1 0-1 0 0,-2 1 1 0 0,1-13-1 0 0,-1 18-97 0 0,0 1 1 0 0,0 0-1 0 0,0 0 0 0 0,0 0 0 0 0,0 0 1 0 0,0-1-1 0 0,0 1 0 0 0,0 0 0 0 0,0 0 1 0 0,0 0-1 0 0,-1 0 0 0 0,1-1 0 0 0,0 1 1 0 0,0 0-1 0 0,0 0 0 0 0,0 0 0 0 0,0 0 1 0 0,0 0-1 0 0,-1 0 0 0 0,1 0 0 0 0,0 0 1 0 0,0-1-1 0 0,0 1 0 0 0,0 0 0 0 0,-1 0 1 0 0,1 0-1 0 0,0 0 0 0 0,0 0 0 0 0,0 0 1 0 0,0 0-1 0 0,-1 0 0 0 0,1 0 0 0 0,0 0 1 0 0,0 0-1 0 0,0 0 0 0 0,-1 0 0 0 0,1 0 1 0 0,0 0-1 0 0,0 0 0 0 0,0 0 0 0 0,-1 1 1 0 0,-6 2 303 0 0,3 1-209 0 0,1 0 0 0 0,-1 0-1 0 0,1 1 1 0 0,0-1 0 0 0,0 1 0 0 0,-3 8-1 0 0,-10 32 119 0 0,9-23-178 0 0,2-1 1 0 0,-4 29-1 0 0,8-43-48 0 0,1 1 0 0 0,0 0 0 0 0,0 0 1 0 0,0 0-1 0 0,1 0 0 0 0,0 0 0 0 0,1-1 0 0 0,0 1 0 0 0,5 13 0 0 0,-7-19-6 0 0,1-1-1 0 0,0 0 1 0 0,-1 1-1 0 0,1-1 1 0 0,0 0-1 0 0,-1 1 1 0 0,1-1-1 0 0,0 0 1 0 0,0 0-1 0 0,0 0 1 0 0,0 0-1 0 0,0 0 1 0 0,1 0-1 0 0,-1 0 1 0 0,0-1-1 0 0,0 1 1 0 0,0 0 0 0 0,1 0-1 0 0,-1-1 1 0 0,0 1-1 0 0,2 0 1 0 0,-1-1-19 0 0,0 0 1 0 0,0 0 0 0 0,0 0 0 0 0,0 0 0 0 0,0-1 0 0 0,0 1-1 0 0,0 0 1 0 0,0-1 0 0 0,0 1 0 0 0,0-1 0 0 0,0 0-1 0 0,-1 0 1 0 0,4-1 0 0 0,3-4-444 0 0,-1 1 0 0 0,1-1-1 0 0,-1 0 1 0 0,-1-1 0 0 0,9-9 0 0 0,5-9-2246 0 0,-1-4-5153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4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12440 0 0,'-2'3'108'0'0,"1"-1"-1"0"0,0 1 1 0 0,0 0 0 0 0,0-1 0 0 0,0 1 0 0 0,0 0 0 0 0,0 0 0 0 0,1-1 0 0 0,-1 1 0 0 0,1 0 0 0 0,0 0 0 0 0,0 0-1 0 0,0 0 1 0 0,1 4 0 0 0,7 110 7891 0 0,0 1-5697 0 0,0-34-2102 0 0,4-1-1 0 0,25 92 1 0 0,-31-158-331 0 0,1 12-1747 0 0,-6-21-16 0 0</inkml:trace>
  <inkml:trace contextRef="#ctx0" brushRef="#br0" timeOffset="1">19 544 11056 0 0,'0'0'53'0'0,"0"-1"1"0"0,0 1 0 0 0,-1 0 0 0 0,1 0-1 0 0,0-1 1 0 0,0 1 0 0 0,0 0-1 0 0,0 0 1 0 0,0 0 0 0 0,0-1-1 0 0,0 1 1 0 0,-1 0 0 0 0,1-1 0 0 0,0 1-1 0 0,0 0 1 0 0,0 0 0 0 0,0-1-1 0 0,0 1 1 0 0,0 0 0 0 0,0 0 0 0 0,0-1-1 0 0,0 1 1 0 0,1 0 0 0 0,-1 0-1 0 0,0-1 1 0 0,0 1 0 0 0,0 0 0 0 0,0 0-1 0 0,0-1 1 0 0,0 1 0 0 0,0 0-1 0 0,1 0 1 0 0,-1 0 0 0 0,0-1 0 0 0,0 1-1 0 0,0 0 1 0 0,1 0 0 0 0,-1 0-1 0 0,0-1 1 0 0,1 1 0 0 0,9-8 2834 0 0,82-34 4838 0 0,-19 10-7446 0 0,-59 24-2543 0 0,1 0 0 0 0,24-19 0 0 0,-16 10-5204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48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17679 0 0,'-8'11'1888'0'0,"7"-8"-1854"0"0,-1-1-1 0 0,1 1 0 0 0,0-1 1 0 0,0 1-1 0 0,0 0 0 0 0,0 0 1 0 0,1-1-1 0 0,-1 1 0 0 0,1 0 0 0 0,0 4 1 0 0,1 29 951 0 0,3 32 507 0 0,15 115-192 0 0,-15-160-1026 0 0,1 0 0 0 0,1 0 1 0 0,2-1-1 0 0,0 0 0 0 0,19 37 1 0 0,-25-54-208 0 0,1-1-1 0 0,1 0 1 0 0,-1 0 0 0 0,0 0 0 0 0,1 0 0 0 0,0-1 0 0 0,8 7 0 0 0,-11-9-25 0 0,0 0 1 0 0,1 0-1 0 0,-1 0 0 0 0,0 0 0 0 0,1-1 0 0 0,-1 1 1 0 0,1 0-1 0 0,-1-1 0 0 0,1 1 0 0 0,-1-1 0 0 0,1 1 1 0 0,-1-1-1 0 0,1 0 0 0 0,-1 0 0 0 0,1 0 0 0 0,0 0 0 0 0,-1 0 1 0 0,1 0-1 0 0,-1 0 0 0 0,1 0 0 0 0,-1-1 0 0 0,1 1 1 0 0,0-1-1 0 0,-1 1 0 0 0,0-1 0 0 0,1 1 0 0 0,-1-1 0 0 0,1 0 1 0 0,1-1-1 0 0,4-5 111 0 0,0 0 1 0 0,-1-1-1 0 0,0 0 1 0 0,0 0-1 0 0,4-9 1 0 0,-4 7 134 0 0,1-1 0 0 0,12-13 0 0 0,-19 24-267 0 0,0-1-1 0 0,0 1 1 0 0,1 0-1 0 0,-1-1 1 0 0,0 1-1 0 0,1 0 1 0 0,-1 0-1 0 0,0-1 1 0 0,1 1 0 0 0,-1 0-1 0 0,0 0 1 0 0,1-1-1 0 0,-1 1 1 0 0,1 0-1 0 0,-1 0 1 0 0,0 0-1 0 0,1 0 1 0 0,-1 0-1 0 0,1 0 1 0 0,-1 0 0 0 0,1-1-1 0 0,-1 1 1 0 0,0 0-1 0 0,1 1 1 0 0,-1-1-1 0 0,1 0 1 0 0,-1 0-1 0 0,1 0 1 0 0,-1 0-1 0 0,1 0 1 0 0,0 1-9 0 0,0 0 1 0 0,0-1-1 0 0,0 1 0 0 0,-1 0 1 0 0,1 0-1 0 0,0 0 0 0 0,0 0 1 0 0,-1 0-1 0 0,1 0 0 0 0,0 0 1 0 0,0 1-1 0 0,2 5-51 0 0,1 1 0 0 0,2 13 0 0 0,-5-17 91 0 0,6 21-66 0 0,-5-16-50 0 0,0 0 0 0 0,0 0 0 0 0,1-1 0 0 0,1 1 0 0 0,4 7 0 0 0,-7-14-156 0 0,0 0 1 0 0,0 0 0 0 0,1 0-1 0 0,-1 0 1 0 0,1-1 0 0 0,-1 1-1 0 0,1-1 1 0 0,0 1 0 0 0,-1-1-1 0 0,1 0 1 0 0,0 1 0 0 0,0-1-1 0 0,0 0 1 0 0,0 0 0 0 0,0 0-1 0 0,0-1 1 0 0,0 1 0 0 0,1 0-1 0 0,-1-1 1 0 0,0 0 0 0 0,0 1-1 0 0,0-1 1 0 0,1 0 0 0 0,-1 0-1 0 0,3 0 1 0 0,9-3-1650 0 0,0-1-33 0 0</inkml:trace>
  <inkml:trace contextRef="#ctx0" brushRef="#br0" timeOffset="1">475 474 17391 0 0,'-10'-10'1322'0'0,"9"9"-1288"0"0,0 0 1 0 0,-1 0-1 0 0,1 1 1 0 0,-1-1-1 0 0,1 1 1 0 0,-1-1-1 0 0,0 1 1 0 0,1-1 0 0 0,-1 1-1 0 0,1 0 1 0 0,-1 0-1 0 0,0-1 1 0 0,1 1-1 0 0,-1 0 1 0 0,0 1-1 0 0,1-1 1 0 0,-1 0-1 0 0,-2 1 1 0 0,1 0 179 0 0,1 0 0 0 0,-1 0 0 0 0,0 1 0 0 0,1-1 0 0 0,-1 1-1 0 0,1 0 1 0 0,0-1 0 0 0,-1 1 0 0 0,-2 4 0 0 0,0-1 284 0 0,1 1 0 0 0,0-1 1 0 0,0 1-1 0 0,0 0 0 0 0,1 0 0 0 0,0 0 0 0 0,0 0 0 0 0,-2 9 0 0 0,4-11-371 0 0,0 0 0 0 0,1 0 0 0 0,-1 0 0 0 0,1 0 0 0 0,0 0 0 0 0,0 0 0 0 0,1 0 0 0 0,-1 0 0 0 0,1 0 0 0 0,-1 0 1 0 0,1 0-1 0 0,1 0 0 0 0,-1-1 0 0 0,0 1 0 0 0,4 5 0 0 0,-4-7-79 0 0,0-1 0 0 0,0 1 0 0 0,0 0 1 0 0,0-1-1 0 0,0 1 0 0 0,1-1 0 0 0,-1 0 0 0 0,1 1 1 0 0,-1-1-1 0 0,1 0 0 0 0,-1 0 0 0 0,1 0 1 0 0,0 0-1 0 0,-1 0 0 0 0,1 0 0 0 0,0-1 0 0 0,0 1 1 0 0,0-1-1 0 0,-1 1 0 0 0,1-1 0 0 0,0 1 0 0 0,0-1 1 0 0,0 0-1 0 0,0 0 0 0 0,0 0 0 0 0,0 0 1 0 0,0 0-1 0 0,0-1 0 0 0,0 1 0 0 0,-1-1 0 0 0,1 1 1 0 0,0-1-1 0 0,3-1 0 0 0,6-3-61 0 0,0 0 1 0 0,0-2-1 0 0,0 1 0 0 0,-1-1 1 0 0,0-1-1 0 0,-1 1 0 0 0,1-2 1 0 0,-1 1-1 0 0,14-19 0 0 0,-9 7-1179 0 0,0 1-1 0 0,-2-2 1 0 0,0 0-1 0 0,10-27 1 0 0,-14 32-287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4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73 387 3680 0 0,'5'-9'673'0'0,"3"-7"4980"0"0,-7 15-5397 0 0,0 0 1 0 0,0 0-1 0 0,0 0 1 0 0,-1 0-1 0 0,1 0 0 0 0,0 0 1 0 0,-1 0-1 0 0,1-1 1 0 0,-1 1-1 0 0,1 0 0 0 0,-1 0 1 0 0,0-1-1 0 0,1 1 1 0 0,-1 0-1 0 0,0-1 0 0 0,0 1 1 0 0,0 0-1 0 0,0-1 1 0 0,0 1-1 0 0,0 0 0 0 0,-1 0 1 0 0,1-1-1 0 0,-1-2 1988 0 0,0 4-2106 0 0,-1 1 0 0 0,1-1 0 0 0,0 0 0 0 0,1 1 0 0 0,-1-1 0 0 0,0 1 0 0 0,0-1-1 0 0,0 1 1 0 0,0-1 0 0 0,0 1 0 0 0,0 0 0 0 0,1-1 0 0 0,-1 1 0 0 0,0 0 0 0 0,-1 2-1 0 0,-11 15 288 0 0,10-14-141 0 0,-6 13 213 0 0,0 1 0 0 0,2-1 0 0 0,0 2 0 0 0,-6 20 0 0 0,9-24-387 0 0,-6 32 1 0 0,9-42 6 0 0,1 0 0 0 0,-1 1 0 0 0,1-1 0 0 0,1 0 0 0 0,-1 1 1 0 0,1-1-1 0 0,-1 0 0 0 0,2 1 0 0 0,2 8 0 0 0,-4-13-101 0 0,1-1 0 0 0,-1 1 0 0 0,1-1 0 0 0,-1 1 1 0 0,0-1-1 0 0,1 1 0 0 0,-1-1 0 0 0,1 0 0 0 0,-1 1 0 0 0,1-1 0 0 0,-1 1 0 0 0,1-1 0 0 0,0 0 0 0 0,-1 0 0 0 0,1 1 0 0 0,-1-1 0 0 0,1 0 0 0 0,0 0 0 0 0,-1 0 0 0 0,1 0 0 0 0,-1 0 0 0 0,1 0 0 0 0,0 0 1 0 0,-1 0-1 0 0,1 0 0 0 0,0 0 0 0 0,-1 0 0 0 0,1 0 0 0 0,0 0 0 0 0,-1 0 0 0 0,1 0 0 0 0,-1-1 0 0 0,1 1 0 0 0,0 0 0 0 0,-1-1 0 0 0,1 1 0 0 0,-1 0 0 0 0,2-1 0 0 0,1-1 57 0 0,1 0-1 0 0,-1-1 0 0 0,0 1 1 0 0,6-5-1 0 0,0-3 146 0 0,-1 1 0 0 0,-1-1 0 0 0,1-1 0 0 0,-1 0-1 0 0,9-21 1 0 0,21-61-153 0 0,-31 74-253 0 0,5-15 275 0 0,8-55 0 0 0,-7 28 216 0 0,-3 23-133 0 0,19-105 967 0 0,-27 141-1070 0 0,-1 0 0 0 0,0 0 0 0 0,1-1 0 0 0,0 1 0 0 0,-1 0 1 0 0,1 0-1 0 0,0 0 0 0 0,0-1 0 0 0,2-1 0 0 0,-3 3 282 0 0,0 3-276 0 0,9 122 2 0 0,-8-103-71 0 0,1 0 1 0 0,1 0-1 0 0,7 26 0 0 0,-8-38-144 0 0,0-1 0 0 0,1 0 0 0 0,0 0 0 0 0,1 0 0 0 0,-1-1 0 0 0,2 1 0 0 0,-1-1 0 0 0,1 0-1 0 0,0 0 1 0 0,0-1 0 0 0,8 7 0 0 0,-10-10-158 0 0,1 0-1 0 0,0-1 1 0 0,1 0 0 0 0,-1 0-1 0 0,0 0 1 0 0,1 0 0 0 0,-1-1-1 0 0,1 1 1 0 0,0-1 0 0 0,-1 0-1 0 0,1-1 1 0 0,5 1 0 0 0,15 0-1464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49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14 3224 0 0,'-10'-4'166'0'0,"-1"1"0"0"0,1 1 1 0 0,-17-2-1 0 0,23 3 576 0 0,-1 1 0 0 0,1 1-1 0 0,0-1 1 0 0,-7 2 0 0 0,6-1 1146 0 0,1 0 0 0 0,0 1-1 0 0,-1-1 1 0 0,-7 5 0 0 0,2 1-28 0 0,0-1 0 0 0,0 1 1 0 0,-11 11-1 0 0,10-7-1037 0 0,0 1-1 0 0,-10 14 1 0 0,8-8-606 0 0,1 1 0 0 0,0 1 0 0 0,-14 35 0 0 0,23-48-162 0 0,1-1 0 0 0,0 1 0 0 0,0 0 1 0 0,1-1-1 0 0,-1 1 0 0 0,2 0 0 0 0,-1 0 1 0 0,1 0-1 0 0,0 0 0 0 0,0 0 0 0 0,2 9 0 0 0,-2-15-51 0 0,1 1-1 0 0,-1-1 1 0 0,1 1-1 0 0,-1-1 1 0 0,1 0-1 0 0,-1 1 0 0 0,1-1 1 0 0,0 0-1 0 0,0 0 1 0 0,0 1-1 0 0,0-1 0 0 0,0 0 1 0 0,0 0-1 0 0,0 0 1 0 0,0 0-1 0 0,0 0 1 0 0,0 0-1 0 0,2 0 0 0 0,0 1-2 0 0,-1-1-1 0 0,1 0 0 0 0,-1-1 1 0 0,1 1-1 0 0,0 0 0 0 0,-1-1 1 0 0,1 1-1 0 0,0-1 0 0 0,4 0 1 0 0,-1-1-191 0 0,1 1 0 0 0,0-1 1 0 0,0-1-1 0 0,0 1 0 0 0,-1-1 1 0 0,1 0-1 0 0,8-4 0 0 0,17-12-3604 0 0,-17 9-560 0 0,11-6-3781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4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5064 0 0,'-34'28'358'0'0,"3"-3"1244"0"0,12-5 4748 0 0,-7 14 2482 0 0,15-17-6801 0 0,-9 22 1 0 0,14-29-1682 0 0,5-7-241 0 0,0-1-1 0 0,-1 1 0 0 0,1-1 1 0 0,0 1-1 0 0,0 0 0 0 0,0 0 1 0 0,0-1-1 0 0,1 1 0 0 0,-1 0 1 0 0,1 4-1 0 0,0-6 55 0 0,17 0 253 0 0,-8-4-354 0 0,-1-1 1 0 0,0 0 0 0 0,1-1-1 0 0,-1 1 1 0 0,-1-2 0 0 0,1 1-1 0 0,-1-1 1 0 0,10-10-1 0 0,-8 7 21 0 0,1 1 0 0 0,-1 1 0 0 0,1 0-1 0 0,13-8 1 0 0,-20 14-52 0 0,0 0 1 0 0,-1 0-1 0 0,1-1 0 0 0,-1 1 0 0 0,1 1 0 0 0,0-1 1 0 0,0 0-1 0 0,0 1 0 0 0,-1-1 0 0 0,7 1 0 0 0,-8 1-22 0 0,0-1 0 0 0,1 0 0 0 0,-1 1-1 0 0,0 0 1 0 0,1-1 0 0 0,-1 1 0 0 0,0 0-1 0 0,0 0 1 0 0,1-1 0 0 0,-1 1-1 0 0,0 0 1 0 0,0 0 0 0 0,0 0 0 0 0,0 1-1 0 0,0-1 1 0 0,0 0 0 0 0,-1 0-1 0 0,1 0 1 0 0,0 1 0 0 0,-1-1 0 0 0,1 0-1 0 0,0 3 1 0 0,5 10 103 0 0,-1 1-1 0 0,5 30 1 0 0,-7-29-523 0 0,1 0 0 0 0,6 17-1 0 0,-9-33 321 0 0,-1 1-1 0 0,0-1 0 0 0,0 0 0 0 0,0 0 0 0 0,0 0 0 0 0,0 0 0 0 0,1 0 0 0 0,-1 0 1 0 0,0 0-1 0 0,0 0 0 0 0,0 1 0 0 0,0-1 0 0 0,1 0 0 0 0,-1 0 0 0 0,0 0 0 0 0,0 0 1 0 0,0 0-1 0 0,0 0 0 0 0,1 0 0 0 0,-1 0 0 0 0,0 0 0 0 0,0 0 0 0 0,0 0 0 0 0,0 0 1 0 0,1 0-1 0 0,-1 0 0 0 0,0 0 0 0 0,0-1 0 0 0,0 1 0 0 0,0 0 0 0 0,1 0 0 0 0,-1 0 0 0 0,0 0 1 0 0,0 0-1 0 0,0 0 0 0 0,0 0 0 0 0,0 0 0 0 0,1 0 0 0 0,-1-1 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 23039 0 0,'0'-10'715'0'0,"4"9"655"0"0,-3 2-1256 0 0,0 0 1 0 0,0 0-1 0 0,0 0 1 0 0,0 0-1 0 0,0 0 1 0 0,-1 0-1 0 0,1 0 1 0 0,0 0-1 0 0,0 0 1 0 0,-1 1-1 0 0,2 1 1 0 0,-1 3 98 0 0,1 0 1 0 0,-1 0-1 0 0,1 0 1 0 0,-2 0-1 0 0,1 0 1 0 0,-1 0-1 0 0,0 8 0 0 0,-8 47 915 0 0,3-22-814 0 0,-7 162 1142 0 0,12-198-1391 0 0,2 54 169 0 0,-1-51-368 0 0,-1 1-1 0 0,1 0 1 0 0,1-1 0 0 0,0 1-1 0 0,0-1 1 0 0,3 8 0 0 0,-5-13 60 0 0,0 0 0 0 0,1 0 0 0 0,-1 0-1 0 0,1 0 1 0 0,0 0 0 0 0,-1 0 0 0 0,1-1 0 0 0,0 1 0 0 0,-1 0 0 0 0,1 0 0 0 0,0 0 0 0 0,0-1 0 0 0,0 1 0 0 0,0 0 0 0 0,0-1 0 0 0,0 1 0 0 0,0-1 0 0 0,0 1 0 0 0,0-1-1 0 0,0 0 1 0 0,0 1 0 0 0,0-1 0 0 0,0 0 0 0 0,0 0 0 0 0,0 1 0 0 0,0-1 0 0 0,0 0 0 0 0,0 0 0 0 0,0 0 0 0 0,0 0 0 0 0,3-1 0 0 0,-1 0-281 0 0,0 0 0 0 0,0-1 1 0 0,0 1-1 0 0,0-1 0 0 0,0 1 0 0 0,0-1 1 0 0,0 0-1 0 0,4-5 0 0 0,8-7-1193 0 0</inkml:trace>
  <inkml:trace contextRef="#ctx0" brushRef="#br0" timeOffset="1">265 91 4144 0 0,'2'-8'19661'0'0,"-6"16"-18014"0"0,0-1-913 0 0,-6 24 36 0 0,1 0-1 0 0,1 0 1 0 0,2 1-1 0 0,-2 32 1 0 0,6-34-1296 0 0,1-1 0 0 0,2 1 0 0 0,1-1-1 0 0,8 47 1 0 0,-4-49-1254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2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37 1840 0 0,'18'-2'237'0'0,"-7"-2"458"0"0,15-5 1508 0 0,-7 2 11573 0 0,-22-5-10865 0 0,2 11-2820 0 0,0 1 0 0 0,1 0 0 0 0,-1-1 0 0 0,0 1 0 0 0,0 0 0 0 0,1 0 0 0 0,-1-1 0 0 0,0 1 1 0 0,0 0-1 0 0,1 0 0 0 0,-1 0 0 0 0,0 0 0 0 0,0 0 0 0 0,0 0 0 0 0,1 0 0 0 0,-1 1 0 0 0,0-1 0 0 0,0 0 0 0 0,1 0 0 0 0,-1 1 0 0 0,-1-1 0 0 0,-18 11 659 0 0,12-7-427 0 0,-2 2-153 0 0,0 0 0 0 0,0 1 0 0 0,0 0 0 0 0,-14 14-1 0 0,-29 38 503 0 0,30-31-266 0 0,13-17-165 0 0,2 0 1 0 0,0 1-1 0 0,-11 20 1 0 0,18-30-229 0 0,1-1-1 0 0,-1 1 1 0 0,0-1-1 0 0,1 1 1 0 0,-1-1-1 0 0,1 1 1 0 0,0-1-1 0 0,0 1 1 0 0,-1 0-1 0 0,1-1 1 0 0,0 1-1 0 0,0-1 0 0 0,0 1 1 0 0,0 0-1 0 0,1-1 1 0 0,-1 1-1 0 0,0-1 1 0 0,1 1-1 0 0,-1 0 1 0 0,2 1-1 0 0,-1-1 5 0 0,1 0 0 0 0,-1 0 0 0 0,1 0 0 0 0,0 0-1 0 0,-1 0 1 0 0,1-1 0 0 0,0 1 0 0 0,0-1 0 0 0,0 1-1 0 0,0-1 1 0 0,0 0 0 0 0,3 1 0 0 0,5 3-1 0 0,1-2 1 0 0,-1 0-1 0 0,1 0 0 0 0,21 2 1 0 0,9-2 17 0 0,25 5 208 0 0,-58-7-202 0 0,-1 0 0 0 0,0 1 0 0 0,0 1 0 0 0,0-1 0 0 0,0 1 0 0 0,11 6 0 0 0,-16-7-33 0 0,0-1 1 0 0,0 1-1 0 0,0-1 1 0 0,0 1-1 0 0,0 0 0 0 0,0 0 1 0 0,-1-1-1 0 0,1 1 1 0 0,-1 1-1 0 0,1-1 1 0 0,-1 0-1 0 0,0 0 0 0 0,0 0 1 0 0,0 1-1 0 0,0-1 1 0 0,1 5-1 0 0,-1-3 18 0 0,-1 1 0 0 0,0-1 0 0 0,0 0 0 0 0,0 1 0 0 0,0-1 0 0 0,-1 0 0 0 0,1 1 0 0 0,-1-1 0 0 0,-2 5-1 0 0,-1 3 35 0 0,-1 0 0 0 0,0 0 0 0 0,-1 0 0 0 0,-1-1 0 0 0,-12 17 0 0 0,7-13-744 0 0,-1 0 0 0 0,-1 0 0 0 0,0-2 0 0 0,-22 17 0 0 0,9-11-1459 0 0,-50 27 0 0 0,74-44 417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 7832 0 0,'-1'-1'189'0'0,"0"0"-1"0"0,-1 1 1 0 0,1-1 0 0 0,0 1 0 0 0,0 0 0 0 0,0-1 0 0 0,0 1 0 0 0,0 0-1 0 0,-1 0 1 0 0,1 0 0 0 0,0 0 0 0 0,0 0 0 0 0,0 0 0 0 0,-1 0-1 0 0,1 0 1 0 0,0 0 0 0 0,0 0 0 0 0,0 1 0 0 0,-2 0 0 0 0,2-1 423 0 0,0 0 1 0 0,-1 1 0 0 0,1-1 0 0 0,0 0 0 0 0,-1 0 0 0 0,1 1 0 0 0,0-1 0 0 0,-1 0-1 0 0,1-1 1 0 0,-1 1 0 0 0,1 0 0 0 0,0 0 0 0 0,-3-1 0 0 0,3 1-517 0 0,0-1 0 0 0,0 1 1 0 0,0 0-1 0 0,0 0 0 0 0,0 0 0 0 0,0 0 1 0 0,0 0-1 0 0,0 0 0 0 0,0 1 1 0 0,0-1-1 0 0,0 0 0 0 0,0 0 0 0 0,0 1 1 0 0,0-1-1 0 0,0 1 0 0 0,1-1 0 0 0,-1 1 1 0 0,0-1-1 0 0,0 1 0 0 0,0-1 1 0 0,1 1-1 0 0,-1 0 0 0 0,0-1 0 0 0,0 1 1 0 0,1 0-1 0 0,-1 0 0 0 0,1-1 1 0 0,-1 1-1 0 0,0 2 0 0 0,-2 0-11 0 0,1 2 0 0 0,0-1 0 0 0,0 0 0 0 0,-3 9 0 0 0,2-4-35 0 0,0 2-40 0 0,0 0 0 0 0,0 0 0 0 0,-2 22-1 0 0,2 7-8 0 0,1-24 15 0 0,1-1-1 0 0,1 1 0 0 0,1 19 1 0 0,1-22 267 0 0,0 0 1 0 0,1 0-1 0 0,0 0 0 0 0,0 0 1 0 0,7 13-1 0 0,-8-23-275 0 0,-1 0 0 0 0,1 0 1 0 0,-1 0-1 0 0,1 0 0 0 0,0 0 0 0 0,0 0 0 0 0,0-1 1 0 0,1 1-1 0 0,-1-1 0 0 0,1 0 0 0 0,-1 1 0 0 0,1-1 1 0 0,0-1-1 0 0,0 1 0 0 0,0 0 0 0 0,0 0 0 0 0,0-1 1 0 0,0 0-1 0 0,0 0 0 0 0,0 0 0 0 0,1 0 0 0 0,-1 0 1 0 0,0 0-1 0 0,1-1 0 0 0,5 0 0 0 0,-6 0-10 0 0,1 0 0 0 0,-1 0 1 0 0,1-1-1 0 0,-1 1 0 0 0,0-1 0 0 0,1 0 0 0 0,-1 0 0 0 0,0-1 0 0 0,1 1 0 0 0,-1 0 1 0 0,0-1-1 0 0,0 0 0 0 0,3-3 0 0 0,-1 2 64 0 0,-1-1 0 0 0,0 0-1 0 0,0-1 1 0 0,0 1 0 0 0,0-1 0 0 0,-1 1 0 0 0,4-8-1 0 0,1-5 210 0 0,-1 0 0 0 0,0 0-1 0 0,7-36 1 0 0,37-125 1682 0 0,-50 177-1890 0 0,-1 0 0 0 0,1-1 0 0 0,-1 1-1 0 0,1 0 1 0 0,0-1 0 0 0,0 1 0 0 0,-1 0 0 0 0,1 0 0 0 0,2-2-1 0 0,-3 3-51 0 0,1 0-1 0 0,-1 0 1 0 0,0-1-1 0 0,0 1 0 0 0,1 0 1 0 0,-1 0-1 0 0,0 0 0 0 0,1 0 1 0 0,-1 0-1 0 0,0 0 1 0 0,1 0-1 0 0,-1 0 0 0 0,0 0 1 0 0,1 0-1 0 0,-1 0 0 0 0,0 0 1 0 0,1 0-1 0 0,-1 0 1 0 0,0 1-1 0 0,0-1 0 0 0,1 0 1 0 0,-1 0-1 0 0,0 0 0 0 0,1 0 1 0 0,-1 1-1 0 0,0-1 1 0 0,0 0-1 0 0,0 0 0 0 0,1 0 1 0 0,-1 1-1 0 0,0-1 0 0 0,0 0 1 0 0,1 0-1 0 0,-1 1 1 0 0,0-1-1 0 0,0 0 0 0 0,0 1 1 0 0,0-1-1 0 0,0 0 0 0 0,0 0 1 0 0,1 1-1 0 0,-1-1 1 0 0,0 0-1 0 0,0 1 0 0 0,0-1 1 0 0,0 1-1 0 0,3 9-3 0 0,0 0-1 0 0,0 0 0 0 0,-1 1 1 0 0,0-1-1 0 0,0 13 1 0 0,5 27-331 0 0,-1-22 380 0 0,13 30 1 0 0,-15-49-372 0 0,-1 0 1 0 0,2 0-1 0 0,0-1 1 0 0,0 1 0 0 0,0-1-1 0 0,13 15 1 0 0,16 17-4243 0 0,-25-30 2603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24 193 13824 0 0,'-3'-7'302'0'0,"0"0"0"0"0,1 1 1 0 0,0-1-1 0 0,-2-12 1 0 0,2 1 1348 0 0,0 1 1 0 0,1-1 0 0 0,2 0 0 0 0,3-28 0 0 0,3 16 16 0 0,-4 31-1394 0 0,-3-1-272 0 0,0 0 0 0 0,0 0 1 0 0,0 0-1 0 0,0 0 0 0 0,1 0 0 0 0,-1 0 1 0 0,0 0-1 0 0,0 0 0 0 0,0 0 0 0 0,0 0 1 0 0,0 0-1 0 0,1 0 0 0 0,-1 0 0 0 0,0 0 1 0 0,0 0-1 0 0,0 0 0 0 0,0 0 0 0 0,0 0 1 0 0,0 0-1 0 0,1 0 0 0 0,-1 1 0 0 0,0-1 1 0 0,0 0-1 0 0,0 0 0 0 0,0 0 0 0 0,0 0 1 0 0,0 0-1 0 0,0 0 0 0 0,0 0 0 0 0,0 1 1 0 0,0-1-1 0 0,1 0 0 0 0,-1 0 0 0 0,0 0 1 0 0,0 0-1 0 0,0 30 131 0 0,-6 9 111 0 0,6-40-228 0 0,0 1 0 0 0,0 0 0 0 0,0 0 0 0 0,0 0 1 0 0,0 0-1 0 0,0 0 0 0 0,0 0 0 0 0,0 0 0 0 0,0 0 0 0 0,-1 0 0 0 0,1 0 0 0 0,0 0 0 0 0,0-1 0 0 0,0 1 0 0 0,0 0 0 0 0,0 0 0 0 0,0 0 0 0 0,0 0 0 0 0,0 0 0 0 0,0 0 0 0 0,0 0 1 0 0,0 0-1 0 0,-1 0 0 0 0,1 0 0 0 0,0 0 0 0 0,0 0 0 0 0,0 0 0 0 0,0 0 0 0 0,0 0 0 0 0,0 0 0 0 0,0 0 0 0 0,0 0 0 0 0,-1 0 0 0 0,1 0 0 0 0,0 0 0 0 0,0 0 0 0 0,0 0 0 0 0,0 0 1 0 0,0 0-1 0 0,0 0 0 0 0,0 0 0 0 0,0 0 0 0 0,0 0 0 0 0,0 0 0 0 0,-1 1 0 0 0,1-1 0 0 0,0 0 0 0 0,0 0 0 0 0,0 0 0 0 0,0 0 0 0 0,0 0 0 0 0,0 0 0 0 0,0 0 0 0 0,0 0 1 0 0,0 0-1 0 0,0 0 0 0 0,0 0 0 0 0,0 1 0 0 0,0-1 0 0 0,0 0 0 0 0,0 0 0 0 0,0 0 0 0 0,0 0 0 0 0,0 0 0 0 0,0 0 0 0 0,0 0 0 0 0,0 1 0 0 0,-6-14 461 0 0,-1-17-522 0 0,7 29-404 0 0,0-6 275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3 431 12896 0 0,'0'0'997'0'0,"-1"-13"-304"0"0,1 9 454 0 0,-1 1-1 0 0,1-1 0 0 0,0 0 1 0 0,0 1-1 0 0,0-1 1 0 0,2-5-1 0 0,2-11 1057 0 0,-3 16-1993 0 0,0 0 0 0 0,1 0 0 0 0,0 0 0 0 0,0 0 0 0 0,0 0 0 0 0,0 1 0 0 0,0-1 0 0 0,1 1 0 0 0,5-6 0 0 0,32-26 537 0 0,-33 29-512 0 0,-1 0-88 0 0,1 1-1 0 0,0-1 0 0 0,1 1 0 0 0,-1 1 0 0 0,1-1 0 0 0,0 1 0 0 0,0 1 0 0 0,0-1 0 0 0,0 1 0 0 0,16-3 0 0 0,-21 6-141 0 0,0 0 1 0 0,0 1-1 0 0,0-1 0 0 0,0 1 0 0 0,0 0 0 0 0,0-1 1 0 0,0 1-1 0 0,0 0 0 0 0,0 1 0 0 0,-1-1 1 0 0,1 0-1 0 0,0 1 0 0 0,-1 0 0 0 0,1 0 0 0 0,-1-1 1 0 0,0 1-1 0 0,4 4 0 0 0,2 2 10 0 0,0 1-1 0 0,0 1 1 0 0,7 9-1 0 0,13 20 62 0 0,-28-38-72 0 0,0-1 0 0 0,1 1 0 0 0,-1-1-1 0 0,1 1 1 0 0,-1-1 0 0 0,1 1 0 0 0,-1-1 0 0 0,1 0-1 0 0,-1 1 1 0 0,1-1 0 0 0,-1 0 0 0 0,1 0 0 0 0,-1 1 0 0 0,1-1-1 0 0,-1 0 1 0 0,1 0 0 0 0,0 0 0 0 0,-1 0 0 0 0,1 1 0 0 0,-1-1-1 0 0,1 0 1 0 0,0 0 0 0 0,-1 0 0 0 0,1 0 0 0 0,-1 0-1 0 0,1-1 1 0 0,0 1 0 0 0,-1 0 0 0 0,1 0 0 0 0,-1 0 0 0 0,1 0-1 0 0,-1-1 1 0 0,1 1 0 0 0,0 0 0 0 0,-1-1 0 0 0,1 1 0 0 0,-1 0-1 0 0,1-1 1 0 0,-1 1 0 0 0,0-1 0 0 0,1 1 0 0 0,-1-1-1 0 0,1 1 1 0 0,-1 0 0 0 0,1-2 0 0 0,1-1 19 0 0,1 0-1 0 0,-1 0 1 0 0,0-1 0 0 0,4-7-1 0 0,1-6 77 0 0,5-23-1 0 0,1-2-52 0 0,-1 10-21 0 0,-5 9 0 0 0,1 0 0 0 0,2 1 0 0 0,0 0 1 0 0,1 0-1 0 0,15-20 0 0 0,-23 38 20 0 0,0 0-1 0 0,0 1 1 0 0,0 0 0 0 0,1 0-1 0 0,6-6 1 0 0,-9 9-34 0 0,-1-1 0 0 0,1 1 0 0 0,0-1 0 0 0,0 1 0 0 0,0 0 0 0 0,-1-1-1 0 0,1 1 1 0 0,0 0 0 0 0,0-1 0 0 0,0 1 0 0 0,0 0 0 0 0,-1 0 0 0 0,1 0 0 0 0,0 0 0 0 0,0 0 0 0 0,0 0 0 0 0,0 0 0 0 0,0 0 0 0 0,0 0 0 0 0,0 0 0 0 0,-1 0 0 0 0,1 1 0 0 0,0-1 0 0 0,0 0 0 0 0,0 1 0 0 0,0-1 0 0 0,-1 0 0 0 0,1 1 0 0 0,0-1 0 0 0,0 1 0 0 0,-1-1 0 0 0,1 1 0 0 0,0 0-1 0 0,-1-1 1 0 0,1 1 0 0 0,0 1 0 0 0,2 2 25 0 0,1 2 1 0 0,-1-1-1 0 0,-1 0 0 0 0,1 1 0 0 0,-1-1 0 0 0,0 1 0 0 0,0 0 0 0 0,1 7 0 0 0,0 7-391 0 0,2 23-1 0 0,-2-4 10 0 0,4 21-281 0 0,-3-21-2064 0 0,12 54-1 0 0,-10-63-6254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0 2304 0 0,'0'0'18095'0'0,"-12"1"-15199"0"0,1 3-2295 0 0,0 0-1 0 0,1 1 1 0 0,-1 0-1 0 0,1 1 1 0 0,0 0-1 0 0,-17 15 1 0 0,15-12-398 0 0,-13 11 104 0 0,-28 30 0 0 0,28-25-184 0 0,12-12-26 0 0,1 0-1 0 0,1 1 0 0 0,1 1 1 0 0,0-1-1 0 0,-15 31 1 0 0,21-37-70 0 0,1 0 1 0 0,0-1-1 0 0,1 1 1 0 0,-1 0-1 0 0,1 0 1 0 0,0 9-1 0 0,1-14-21 0 0,1-1-1 0 0,0 0 0 0 0,0 0 0 0 0,0 1 0 0 0,0-1 1 0 0,1 0-1 0 0,-1 1 0 0 0,1-1 0 0 0,-1 0 1 0 0,1 0-1 0 0,0 0 0 0 0,0 0 0 0 0,0 0 0 0 0,0 0 1 0 0,0 0-1 0 0,0 0 0 0 0,0 0 0 0 0,1 0 0 0 0,-1 0 1 0 0,1-1-1 0 0,-1 1 0 0 0,1 0 0 0 0,0-1 0 0 0,0 0 1 0 0,0 1-1 0 0,2 0 0 0 0,7 4 7 0 0,0-2 0 0 0,0 1 0 0 0,1-2 0 0 0,-1 1 0 0 0,14 1 0 0 0,63 5 130 0 0,-13-2-44 0 0,-65-6-46 0 0,-1-1-1 0 0,0 1 1 0 0,1 1 0 0 0,-1 0 0 0 0,13 6-1 0 0,-20-8-36 0 0,1 0-1 0 0,-1 1 1 0 0,0-1 0 0 0,0 1-1 0 0,0-1 1 0 0,0 1-1 0 0,-1 0 1 0 0,1-1-1 0 0,0 1 1 0 0,-1 0 0 0 0,1 0-1 0 0,-1 0 1 0 0,0 0-1 0 0,1 1 1 0 0,-1-1 0 0 0,0 0-1 0 0,0 1 1 0 0,-1-1-1 0 0,1 0 1 0 0,0 1 0 0 0,-1-1-1 0 0,1 1 1 0 0,-1-1-1 0 0,0 1 1 0 0,0-1-1 0 0,0 5 1 0 0,-2 2 67 0 0,0 0 0 0 0,0 0 0 0 0,0 0 0 0 0,-1-1 0 0 0,-1 1 0 0 0,1-1 0 0 0,-1 1 0 0 0,-8 11 0 0 0,-2 0 135 0 0,-31 37 0 0 0,26-39-697 0 0,0 0 0 0 0,-2 0 0 0 0,0-2 1 0 0,-37 21-1 0 0,43-27-190 0 0,7-3 482 0 0,3-3-2558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3 15664 0 0,'0'0'1417'0'0,"-14"-2"1332"0"0,-5 7-775 0 0,0 1 0 0 0,-20 10 0 0 0,22-8-1391 0 0,1 1-1 0 0,-23 15 1 0 0,28-15-519 0 0,-1 0 1 0 0,2 0-1 0 0,-1 1 0 0 0,2 0 1 0 0,-1 1-1 0 0,1 0 0 0 0,1 0 1 0 0,0 1-1 0 0,-10 20 0 0 0,16-28-43 0 0,-1 1 1 0 0,1 0-1 0 0,1 0 0 0 0,-1 0 0 0 0,1 0 1 0 0,0 0-1 0 0,0 0 0 0 0,0 10 0 0 0,1-13-16 0 0,0 0 0 0 0,0 0 0 0 0,1-1 0 0 0,-1 1 0 0 0,1 0 0 0 0,-1-1 0 0 0,1 1 0 0 0,0 0 0 0 0,-1-1-1 0 0,1 1 1 0 0,0-1 0 0 0,0 1 0 0 0,0-1 0 0 0,0 1 0 0 0,1-1 0 0 0,-1 0 0 0 0,0 0 0 0 0,0 1 0 0 0,1-1-1 0 0,-1 0 1 0 0,1 0 0 0 0,-1 0 0 0 0,1-1 0 0 0,-1 1 0 0 0,1 0 0 0 0,0 0 0 0 0,-1-1 0 0 0,4 1-1 0 0,-1 0 0 0 0,0-1-1 0 0,0 1 0 0 0,0-1 0 0 0,1 0 1 0 0,-1 0-1 0 0,0-1 0 0 0,0 1 0 0 0,0-1 0 0 0,0 0 1 0 0,0 0-1 0 0,0 0 0 0 0,0-1 0 0 0,0 1 0 0 0,5-4 1 0 0,3-2 58 0 0,0 0 0 0 0,22-18 0 0 0,-13 6 110 0 0,24-27-1 0 0,12-12 278 0 0,-56 57-445 0 0,-1 1 0 0 0,1-1 0 0 0,-1 1 0 0 0,0-1 0 0 0,1 1 0 0 0,-1-1 0 0 0,1 1 0 0 0,-1 0 0 0 0,1-1 0 0 0,-1 1 0 0 0,1 0 0 0 0,0-1-1 0 0,-1 1 1 0 0,1 0 0 0 0,-1 0 0 0 0,1 0 0 0 0,0-1 0 0 0,-1 1 0 0 0,1 0 0 0 0,-1 0 0 0 0,1 0 0 0 0,0 0 0 0 0,-1 0 0 0 0,1 0 0 0 0,-1 0 0 0 0,1 0 0 0 0,0 1 0 0 0,-1-1 0 0 0,1 0 0 0 0,-1 0 0 0 0,1 0 0 0 0,0 1-1 0 0,-1-1 1 0 0,1 0 0 0 0,-1 1 0 0 0,1-1 0 0 0,-1 0 0 0 0,1 1 0 0 0,-1-1 0 0 0,1 0 0 0 0,-1 1 0 0 0,1-1 0 0 0,-1 1 0 0 0,1 0 0 0 0,0 1 0 0 0,0 0 1 0 0,0 0-1 0 0,-1 0 1 0 0,1 1-1 0 0,0-1 1 0 0,-1 0 0 0 0,1 0-1 0 0,-1 0 1 0 0,0 0-1 0 0,0 1 1 0 0,0 2-1 0 0,-4 36 42 0 0,-3 0 0 0 0,-20 72 1 0 0,-38 74 101 0 0,56-165-128 0 0,1-1 46 0 0,-4 11 124 0 0,1 0 1 0 0,-9 43-1 0 0,20-73-169 0 0,-1 0-1 0 0,1 0 1 0 0,0-1 0 0 0,0 1-1 0 0,0 0 1 0 0,0-1 0 0 0,0 1-1 0 0,0 0 1 0 0,0 0 0 0 0,1-1-1 0 0,-1 1 1 0 0,0 0 0 0 0,1-1-1 0 0,0 1 1 0 0,0 1 0 0 0,0-2-15 0 0,-1-1-1 0 0,1 1 1 0 0,0 0 0 0 0,-1-1 0 0 0,1 0 0 0 0,0 1 0 0 0,0-1 0 0 0,0 1 0 0 0,-1-1 0 0 0,1 0 0 0 0,0 0 0 0 0,0 1 0 0 0,0-1-1 0 0,0 0 1 0 0,-1 0 0 0 0,1 0 0 0 0,0 0 0 0 0,0 0 0 0 0,0 0 0 0 0,0 0 0 0 0,0 0 0 0 0,-1 0 0 0 0,1 0 0 0 0,0-1 0 0 0,0 1 0 0 0,0 0-1 0 0,-1-1 1 0 0,1 1 0 0 0,0 0 0 0 0,0-1 0 0 0,0 0 0 0 0,7-3 34 0 0,0 0 1 0 0,-1-1-1 0 0,0 0 1 0 0,0 0-1 0 0,0-1 1 0 0,9-9-1 0 0,33-43 99 0 0,-49 57-137 0 0,37-45 81 0 0,41-56 26 0 0,43-57-1720 0 0,-108 140 665 0 0,10-14-7149 0 0,-11 13-1028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59 12440 0 0,'-18'-38'1673'0'0,"8"17"8233"0"0,-2 27-7076 0 0,9-2-2755 0 0,0 0 1 0 0,1 0-1 0 0,0 1 1 0 0,0-1-1 0 0,0 0 1 0 0,0 1 0 0 0,1-1-1 0 0,0 1 1 0 0,-1 5-1 0 0,0 3-82 0 0,0 0 0 0 0,0 17 0 0 0,2-12 7 0 0,1 1 0 0 0,1-1 0 0 0,0 0 0 0 0,1 0 0 0 0,1 0 0 0 0,0-1 0 0 0,15 34 0 0 0,-18-48 37 0 0,0-1 0 0 0,1 1 0 0 0,-1 0 0 0 0,1-1 0 0 0,-1 0 0 0 0,1 1 0 0 0,0-1 0 0 0,0 0 0 0 0,0 0 0 0 0,1 0 0 0 0,-1 0 0 0 0,0 0 0 0 0,1-1 0 0 0,-1 1-1 0 0,1-1 1 0 0,-1 1 0 0 0,1-1 0 0 0,3 1 0 0 0,-2-1 43 0 0,-1-1 1 0 0,0 0-1 0 0,0 0 0 0 0,1 0 0 0 0,-1 0 0 0 0,0-1 0 0 0,0 1 0 0 0,0-1 0 0 0,1 0 0 0 0,-1 0 0 0 0,0 0 1 0 0,0 0-1 0 0,0-1 0 0 0,0 1 0 0 0,-1-1 0 0 0,4-2 0 0 0,3-2-62 0 0,0-1 0 0 0,0-1-1 0 0,-1 1 1 0 0,0-1 0 0 0,0-1 0 0 0,8-11 0 0 0,36-61 148 0 0,-39 60-238 0 0,0-1 632 0 0,2 2 0 0 0,17-22 0 0 0,-32 41-557 0 0,1 1 0 0 0,-1 0 0 0 0,0 0 0 0 0,0 0 0 0 0,0 0 0 0 0,0 0 0 0 0,0 0 0 0 0,0 0 0 0 0,0-1 0 0 0,0 1 0 0 0,1 0 0 0 0,-1 0 0 0 0,0 0 0 0 0,0 0 0 0 0,0 0 0 0 0,0 0 0 0 0,0 0 0 0 0,0 0 0 0 0,1 0 0 0 0,-1 0 0 0 0,0 0 0 0 0,0 0 0 0 0,0 0 0 0 0,0 0 0 0 0,0 0 0 0 0,1 0 0 0 0,-1 0 0 0 0,0 0 0 0 0,0 0 0 0 0,0 0 0 0 0,0 0 0 0 0,0 0 0 0 0,1 0 0 0 0,-1 0-1 0 0,0 0 1 0 0,0 0 0 0 0,0 0 0 0 0,0 0 0 0 0,0 0 0 0 0,1 0 0 0 0,-1 0 0 0 0,0 1 0 0 0,0-1 0 0 0,0 0 0 0 0,0 0 0 0 0,0 0 0 0 0,0 0 0 0 0,0 0 0 0 0,0 0 0 0 0,0 1 0 0 0,1-1 0 0 0,-1 0 0 0 0,1 4 4 0 0,1 6-7 0 0,-1 0 0 0 0,0 0 0 0 0,0 0 0 0 0,-1 0 0 0 0,-2 12 0 0 0,1-4 0 0 0,1 0 0 0 0,-2 19 0 0 0,1-1 0 0 0,3 1 0 0 0,6 40 0 0 0,-7-71-457 0 0,1 0 0 0 0,-1 0 1 0 0,1 0-1 0 0,1 0 0 0 0,-1 0 0 0 0,1 0 1 0 0,0-1-1 0 0,0 1 0 0 0,8 8 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18 10592 0 0,'-5'-3'1011'0'0,"-1"1"0"0"0,0-1 0 0 0,0 1 0 0 0,1 0 0 0 0,-1 1 1 0 0,-1-1-1 0 0,1 1 0 0 0,0 1 0 0 0,0-1 0 0 0,-8 1 0 0 0,8 0-634 0 0,1 1-1 0 0,-1 0 1 0 0,1 0-1 0 0,-1 1 1 0 0,1 0-1 0 0,0 0 0 0 0,-8 4 1 0 0,4-1-171 0 0,0 0 1 0 0,0 1-1 0 0,1 1 1 0 0,0-1-1 0 0,0 1 1 0 0,0 1-1 0 0,-11 15 1 0 0,2 0 51 0 0,-22 41 1 0 0,32-50-175 0 0,2 0 0 0 0,0 1 0 0 0,0-1 0 0 0,1 1 0 0 0,1 0 0 0 0,-2 20 0 0 0,5-29-56 0 0,-1-2-13 0 0,1 0 0 0 0,0 1 0 0 0,0-1 1 0 0,0 0-1 0 0,1 1 0 0 0,-1-1 0 0 0,1 0 0 0 0,0 1 0 0 0,0-1 0 0 0,1 0 0 0 0,-1 0 0 0 0,1 0 1 0 0,0 0-1 0 0,0 0 0 0 0,0-1 0 0 0,1 1 0 0 0,2 4 0 0 0,-3-7-13 0 0,0 0 0 0 0,0 1 0 0 0,0-1 0 0 0,0 0 0 0 0,-1 0 0 0 0,1 0 0 0 0,1 0 0 0 0,-1-1 0 0 0,0 1 0 0 0,0-1 0 0 0,0 1 0 0 0,0-1 0 0 0,0 1 0 0 0,1-1 0 0 0,-1 0 0 0 0,0 0 0 0 0,0 0 0 0 0,0-1 0 0 0,0 1 0 0 0,1 0 0 0 0,-1-1 0 0 0,0 1 0 0 0,0-1 0 0 0,0 0 0 0 0,2-1 0 0 0,3-1 11 0 0,0 0 1 0 0,-1 0-1 0 0,1-1 0 0 0,-1 1 0 0 0,0-2 0 0 0,8-6 0 0 0,0-2 49 0 0,-1-2 0 0 0,-1 0 0 0 0,0 0-1 0 0,-1-1 1 0 0,18-34 0 0 0,32-93 259 0 0,-61 143-301 0 0,0-1 0 0 0,0 0-1 0 0,0 1 1 0 0,0-1 0 0 0,1 1 0 0 0,-1-1 0 0 0,0 0-1 0 0,0 1 1 0 0,0-1 0 0 0,1 1 0 0 0,-1-1 0 0 0,0 1-1 0 0,1-1 1 0 0,-1 1 0 0 0,0-1 0 0 0,1 1-1 0 0,-1-1 1 0 0,1 1 0 0 0,-1-1 0 0 0,1 1 0 0 0,-1 0-1 0 0,1-1 1 0 0,-1 1 0 0 0,1 0 0 0 0,0-1 0 0 0,0 2-2 0 0,-1 1 0 0 0,1-1 0 0 0,-1 0 0 0 0,1 0 0 0 0,-1 1 1 0 0,1-1-1 0 0,-1 0 0 0 0,0 1 0 0 0,1-1 0 0 0,-1 0 0 0 0,0 1 1 0 0,0 1-1 0 0,2 128 53 0 0,-4-97-51 0 0,2 0-1 0 0,2 0 1 0 0,5 34-1 0 0,-6-62-389 0 0,1 0 0 0 0,-1 0 0 0 0,1 0 0 0 0,0-1 0 0 0,1 1 0 0 0,0 0 0 0 0,-1-1 0 0 0,1 0 0 0 0,4 5 0 0 0,-5-8 150 0 0,-1-1 0 0 0,0 0 0 0 0,0 1 0 0 0,1-1 1 0 0,-1 0-1 0 0,0 0 0 0 0,1 0 0 0 0,0 0 1 0 0,-1 0-1 0 0,1 0 0 0 0,-1 0 0 0 0,1-1 0 0 0,0 1 1 0 0,0-1-1 0 0,-1 1 0 0 0,1-1 0 0 0,0 1 1 0 0,0-1-1 0 0,-1 0 0 0 0,1 0 0 0 0,0 0 0 0 0,0 0 1 0 0,0 0-1 0 0,0-1 0 0 0,-1 1 0 0 0,1 0 1 0 0,0-1-1 0 0,0 1 0 0 0,-1-1 0 0 0,1 0 0 0 0,0 1 1 0 0,-1-1-1 0 0,4-2 0 0 0,8-6-7702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9672 0 0,'0'1'10350'0'0,"0"6"-9786"0"0,1 9 124 0 0,1-1 1 0 0,1 1-1 0 0,9 29 0 0 0,-7-27-265 0 0,29 101 1704 0 0,-34-117-2063 0 0,5 13 637 0 0,1 1 0 0 0,13 26-1 0 0,-18-42-260 0 0,8-36-266 0 0,18-69 965 0 0,-20 85-949 0 0,0 1 0 0 0,1 0-1 0 0,13-21 1 0 0,-18 34-286 0 0,0 1 0 0 0,0 0 0 0 0,1 0 0 0 0,5-5 0 0 0,-8 9 64 0 0,0 0 0 0 0,0 0-1 0 0,0 0 1 0 0,0 1 0 0 0,0-1-1 0 0,0 0 1 0 0,0 1 0 0 0,0-1 0 0 0,0 1-1 0 0,0-1 1 0 0,0 1 0 0 0,0-1-1 0 0,0 1 1 0 0,0 0 0 0 0,0 0-1 0 0,0-1 1 0 0,1 1 0 0 0,-1 0-1 0 0,0 0 1 0 0,0 0 0 0 0,0 0-1 0 0,1 0 1 0 0,-1 1 0 0 0,0-1-1 0 0,0 0 1 0 0,0 0 0 0 0,0 1-1 0 0,0-1 1 0 0,2 1 0 0 0,2 2-512 0 0,-1 0-1 0 0,1 0 1 0 0,-1 0 0 0 0,0 0-1 0 0,0 0 1 0 0,0 1 0 0 0,0 0 0 0 0,4 5-1 0 0,43 53-6833 0 0,-41-49 5308 0 0,1-1 0 0 0,22 17 1 0 0,28 17-537 0 0,-57-43 2810 0 0,0-1-1 0 0,1 0 0 0 0,-1 0 1 0 0,0 0-1 0 0,1 0 0 0 0,-1 0 1 0 0,1-1-1 0 0,0 0 0 0 0,0 0 0 0 0,-1-1 1 0 0,1 1-1 0 0,0-1 0 0 0,0 0 1 0 0,5 0-1 0 0,-7-1 96 0 0,0 1-1 0 0,-1-1 1 0 0,1 1-1 0 0,0-1 1 0 0,-1 0 0 0 0,1 0-1 0 0,-1 0 1 0 0,1 0-1 0 0,-1 0 1 0 0,0-1 0 0 0,1 1-1 0 0,-1-1 1 0 0,0 0-1 0 0,0 1 1 0 0,0-1 0 0 0,0 0-1 0 0,0 0 1 0 0,0-1-1 0 0,-1 1 1 0 0,1 0-1 0 0,-1 0 1 0 0,1-1 0 0 0,-1 1-1 0 0,0-1 1 0 0,1-4-1 0 0,2-5 654 0 0,-1 0-1 0 0,-1 0 1 0 0,0 0-1 0 0,0-25 1 0 0,-2 32-730 0 0,0 1 0 0 0,0-1 0 0 0,-1 0 1 0 0,0 1-1 0 0,0-1 0 0 0,0 0 0 0 0,0 1 0 0 0,-1-1 0 0 0,0 1 1 0 0,1 0-1 0 0,-2 0 0 0 0,1 0 0 0 0,0 0 0 0 0,-1 0 0 0 0,0 0 1 0 0,-4-4-1 0 0,6 7-151 0 0,0 0 0 0 0,0 0 1 0 0,0 0-1 0 0,0 0 0 0 0,0 0 1 0 0,-1 1-1 0 0,1-1 0 0 0,0 0 1 0 0,-1 1-1 0 0,1-1 0 0 0,0 1 1 0 0,-1-1-1 0 0,1 1 0 0 0,-1 0 1 0 0,1 0-1 0 0,-1 0 0 0 0,1-1 1 0 0,-1 1-1 0 0,1 1 0 0 0,0-1 1 0 0,-3 0-1 0 0,2 1 8 0 0,-1 0 0 0 0,1 0 0 0 0,-1 0 0 0 0,1 0 0 0 0,-1 0 0 0 0,1 1 0 0 0,0-1 0 0 0,-1 1 0 0 0,1 0 0 0 0,-3 3 0 0 0,-1 1 14 0 0,0 1 0 0 0,1 0-1 0 0,0 0 1 0 0,0 1 0 0 0,1-1 0 0 0,-5 11 0 0 0,0 4 273 0 0,-10 34 0 0 0,17-49-318 0 0,1 0-1 0 0,-1 0 1 0 0,1 1 0 0 0,1-1-1 0 0,-1 1 1 0 0,1-1 0 0 0,1 0 0 0 0,-1 1-1 0 0,3 7 1 0 0,-2-12-109 0 0,-1 0-1 0 0,1 0 1 0 0,1 0-1 0 0,-1 0 1 0 0,0 0-1 0 0,1 0 1 0 0,-1-1 0 0 0,1 1-1 0 0,0-1 1 0 0,0 1-1 0 0,0-1 1 0 0,0 0-1 0 0,0 1 1 0 0,1-1-1 0 0,-1 0 1 0 0,1-1 0 0 0,-1 1-1 0 0,1 0 1 0 0,0-1-1 0 0,-1 1 1 0 0,1-1-1 0 0,0 0 1 0 0,0 0 0 0 0,0 0-1 0 0,0 0 1 0 0,0-1-1 0 0,0 1 1 0 0,0-1-1 0 0,0 0 1 0 0,4 0-1 0 0,2 0-538 0 0,-1 0 0 0 0,1-1-1 0 0,0-1 1 0 0,-1 1-1 0 0,0-1 1 0 0,1-1-1 0 0,-1 0 1 0 0,0 0-1 0 0,15-8 1 0 0,4-6-8154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6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 14280 0 0,'-1'0'86'0'0,"-1"-1"0"0"0,1 0 0 0 0,0 1 0 0 0,0-1 0 0 0,0 1 0 0 0,0 0 0 0 0,-1-1 0 0 0,1 1 0 0 0,0 0 0 0 0,-1 0 0 0 0,1 0 0 0 0,0 0 0 0 0,0 0 1 0 0,-1 0-1 0 0,1 0 0 0 0,0 0 0 0 0,-1 0 0 0 0,1 0 0 0 0,-2 1 0 0 0,0 1 594 0 0,0-1 1 0 0,0 1 0 0 0,0 0-1 0 0,0 0 1 0 0,0 0-1 0 0,-3 3 1 0 0,4-3 542 0 0,-1 1 0 0 0,1 0 0 0 0,-1 0 0 0 0,1 0 0 0 0,-4 6 1 0 0,-12 32 1379 0 0,18-40-2514 0 0,-1 2-46 0 0,1-1-1 0 0,-1 1 1 0 0,1 0-1 0 0,0 0 1 0 0,0-1-1 0 0,0 1 1 0 0,0 0-1 0 0,0 0 1 0 0,1-1-1 0 0,-1 1 1 0 0,1 0-1 0 0,0-1 1 0 0,-1 1-1 0 0,1-1 1 0 0,1 1-1 0 0,-1-1 1 0 0,0 1-1 0 0,2 2 1 0 0,2 2 76 0 0,0 0 0 0 0,0 0 0 0 0,1 0 0 0 0,10 9 0 0 0,-14-13-119 0 0,1-1 0 0 0,-1 1 0 0 0,0-1 0 0 0,0 1 0 0 0,0 0 0 0 0,-1 0 0 0 0,1 0 0 0 0,0 0 0 0 0,-1 0 0 0 0,0 0 1 0 0,0 0-1 0 0,1 4 0 0 0,-1 0-4 0 0,0-1 1 0 0,0 0 0 0 0,-1 0 0 0 0,0 1-1 0 0,0-1 1 0 0,-2 7 0 0 0,0 0-41 0 0,-1 0 0 0 0,0-1 0 0 0,-1 1-1 0 0,0-1 1 0 0,-12 21 0 0 0,-11 12-1762 0 0,13-22 731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19351 0 0,'0'0'1751'0'0,"-10"0"-1406"0"0,7 1-233 0 0,-1 0 0 0 0,0 1 1 0 0,1-1-1 0 0,-1 1 0 0 0,1-1 0 0 0,0 1 0 0 0,-1 0 0 0 0,1 1 0 0 0,0-1 0 0 0,0 0 0 0 0,-2 4 0 0 0,-29 32 987 0 0,32-35-1055 0 0,-10 14 266 0 0,0 1-1 0 0,1 1 1 0 0,1 0-1 0 0,0 0 1 0 0,2 1 0 0 0,0 0-1 0 0,-5 27 1 0 0,-24 152 1381 0 0,29-145-1251 0 0,0 19 413 0 0,3 1 1 0 0,6 90-1 0 0,1-126-731 0 0,2 0-1 0 0,1-1 1 0 0,3 1-1 0 0,19 61 1 0 0,-23-88-180 0 0,1-1-1 0 0,0 1 1 0 0,0-1-1 0 0,1 0 1 0 0,1 0 0 0 0,-1-1-1 0 0,2 0 1 0 0,-1 0-1 0 0,1 0 1 0 0,1-1 0 0 0,-1-1-1 0 0,1 1 1 0 0,1-1-1 0 0,16 9 1 0 0,-24-15-196 0 0,-1 0-1 0 0,1 0 1 0 0,0-1 0 0 0,0 1 0 0 0,0 0-1 0 0,0-1 1 0 0,0 0 0 0 0,1 1-1 0 0,-1-1 1 0 0,2 0 0 0 0,-4-14-5026 0 0,-4 1-3246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3:5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1 570 9384 0 0,'0'3'14623'0'0,"9"-11"-12668"0"0,-5 0-1592 0 0,-1 1-1 0 0,0-1 1 0 0,-1 0 0 0 0,0 1-1 0 0,0-1 1 0 0,-1 0 0 0 0,0 0 0 0 0,0-1-1 0 0,-1-9 1 0 0,3-13 544 0 0,23-214-300 0 0,-18 137-344 0 0,-6 86-87 0 0,7-33 1 0 0,-8 51-188 0 0,-1 7 6 0 0,0 0-1 0 0,1 0 1 0 0,0 0-1 0 0,0 0 0 0 0,0 0 1 0 0,2 4-1 0 0,3 12-8 0 0,59 234-58 0 0,-53-219 136 0 0,24 46 0 0 0,-32-71-98 0 0,1 0 0 0 0,0 0 0 0 0,1-1 1 0 0,0 1-1 0 0,8 8 0 0 0,-12-15 35 0 0,0 0 0 0 0,0-1 1 0 0,0 1-1 0 0,0-1 0 0 0,0 1 0 0 0,0-1 1 0 0,0 0-1 0 0,0 0 0 0 0,0 0 0 0 0,1 0 1 0 0,-1 0-1 0 0,3 0 0 0 0,-4-1 9 0 0,1 1-1 0 0,-1-1 1 0 0,1-1-1 0 0,-1 1 1 0 0,1 0 0 0 0,-1 0-1 0 0,1 0 1 0 0,-1-1-1 0 0,1 1 1 0 0,-1-1 0 0 0,0 1-1 0 0,1-1 1 0 0,-1 0-1 0 0,0 1 1 0 0,1-1-1 0 0,-1 0 1 0 0,0 0 0 0 0,0 0-1 0 0,0 0 1 0 0,0 0-1 0 0,2-2 1 0 0,2-4 48 0 0,0 1 1 0 0,0-1-1 0 0,0-1 0 0 0,-1 1 0 0 0,0 0 1 0 0,-1-1-1 0 0,5-15 0 0 0,11-61 323 0 0,-15 62-351 0 0,2-25 22 0 0,-1-1-1 0 0,-1-52 1 0 0,-5 87-251 0 0,1 1 0 0 0,-1-1 0 0 0,-5-19 1 0 0,5 26-280 0 0,-1 1 1 0 0,0 0 0 0 0,0 0 0 0 0,0 0 0 0 0,-1 0-1 0 0,-3-6 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19783 0 0,'0'0'2238'0'0,"12"-6"254"0"0,-4 3-2214 0 0,0 0 1 0 0,0 0 0 0 0,0 0-1 0 0,0 1 1 0 0,1 0-1 0 0,-1 1 1 0 0,1 0 0 0 0,9-1-1 0 0,70 5 2176 0 0,-77-2-2401 0 0,-7 0-344 0 0,1-1 0 0 0,-1 1 1 0 0,1 0-1 0 0,-1 0 0 0 0,0 1 0 0 0,4 1 0 0 0,-5-2-286 0 0,1 1 0 0 0,-2 0-1 0 0,1-1 1 0 0,0 1 0 0 0,0 0 0 0 0,-1 1 0 0 0,1-1-1 0 0,-1 0 1 0 0,1 1 0 0 0,-1-1 0 0 0,0 1 0 0 0,0 0-1 0 0,3 5 1 0 0,1 4-7793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13824 0 0,'0'0'4389'0'0,"5"-15"-759"0"0,9-30-1744 0 0,10-65-1 0 0,0 2 116 0 0,-21 91-2001 0 0,-5 75 0 0 0,0-33 0 0 0,1 1 0 0 0,3 38 0 0 0,-1-54 0 0 0,1 4 0 0 0,0 0 0 0 0,7 22 0 0 0,-8-32 0 0 0,1 0 0 0 0,0 1 0 0 0,0-1 0 0 0,0 0 0 0 0,0-1 0 0 0,1 1 0 0 0,-1 0 0 0 0,1-1 0 0 0,0 1 0 0 0,0-1 0 0 0,0 0 0 0 0,6 4 0 0 0,-8-6 23 0 0,0-1-1 0 0,-1 1 1 0 0,1-1 0 0 0,0 0-1 0 0,0 0 1 0 0,0 1-1 0 0,0-1 1 0 0,-1 0 0 0 0,1 0-1 0 0,0 0 1 0 0,0 0-1 0 0,0 0 1 0 0,0 0 0 0 0,0 0-1 0 0,-1 0 1 0 0,1 0-1 0 0,0 0 1 0 0,0-1 0 0 0,0 1-1 0 0,0 0 1 0 0,-1-1-1 0 0,1 1 1 0 0,0 0-1 0 0,0-1 1 0 0,-1 1 0 0 0,1-1-1 0 0,0 1 1 0 0,-1-1-1 0 0,1 0 1 0 0,0 1 0 0 0,-1-1-1 0 0,1 0 1 0 0,-1 1-1 0 0,1-2 1 0 0,4-3 238 0 0,-1-1 0 0 0,-1 1 0 0 0,5-8 0 0 0,-7 10-213 0 0,15-30-75 0 0,-2 0 1 0 0,19-69-1 0 0,-23 68-604 0 0,-7 26-151 0 0,0 0 0 0 0,0 1 0 0 0,1-1-1 0 0,0 0 1 0 0,7-9 0 0 0,-5 7-1217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23039 0 0,'0'0'1126'0'0,"6"0"63"0"0,3 0-1024 0 0,1 0 1 0 0,-1-1 0 0 0,0-1-1 0 0,1 1 1 0 0,-1-2-1 0 0,0 1 1 0 0,0-1-1 0 0,10-5 1 0 0,5 0 472 0 0,103-41 360 0 0,-77 28-2899 0 0,-35 15-9 0 0,-1-4-96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49 125 10592 0 0,'-14'-10'762'0'0,"-4"-2"2215"0"0,8 9 5243 0 0,10 3-8063 0 0,-1 0 0 0 0,1 0 0 0 0,0 0 0 0 0,-1 0 0 0 0,1 1-1 0 0,0-1 1 0 0,0 0 0 0 0,-1 0 0 0 0,1 0 0 0 0,0 0 0 0 0,0 1 0 0 0,-1-1-1 0 0,1 0 1 0 0,0 0 0 0 0,0 0 0 0 0,-1 1 0 0 0,1-1 0 0 0,0 0 0 0 0,0 0-1 0 0,0 1 1 0 0,0-1 0 0 0,0 0 0 0 0,-1 1 0 0 0,1-1 0 0 0,0 0-1 0 0,0 0 1 0 0,0 1 0 0 0,0-1 0 0 0,0 0 0 0 0,0 1 0 0 0,0-1 0 0 0,0 1-1 0 0,0 13 1316 0 0,0-10-1504 0 0,0 3 140 0 0,0 3-5 0 0,0-1 0 0 0,1 1 0 0 0,-1 0 0 0 0,5 13 1 0 0,-4-20-108 0 0,0 0 0 0 0,0 0 0 0 0,0 1-1 0 0,1-1 1 0 0,-1-1 0 0 0,1 1 0 0 0,0 0 0 0 0,0 0 0 0 0,0-1 0 0 0,0 1 0 0 0,1-1 0 0 0,-1 1 0 0 0,1-1 0 0 0,-1 0 0 0 0,1 0 0 0 0,0 0 0 0 0,3 1 0 0 0,1 0-485 0 0,0-1 0 0 0,0 0 0 0 0,0 0 0 0 0,0-1 0 0 0,0 0 0 0 0,0 0 0 0 0,1-1 1 0 0,-1 0-1 0 0,0 0 0 0 0,1 0 0 0 0,-1-1 0 0 0,11-3 0 0 0,-1 0-1314 0 0</inkml:trace>
  <inkml:trace contextRef="#ctx0" brushRef="#br0" timeOffset="1">384 3 14744 0 0,'0'0'25'0'0,"0"0"1"0"0,0 0 0 0 0,0-1 0 0 0,-1 1-1 0 0,1 0 1 0 0,0 0 0 0 0,0 0 0 0 0,0 0 0 0 0,0-1-1 0 0,-1 1 1 0 0,1 0 0 0 0,0 0 0 0 0,0 0-1 0 0,-1 0 1 0 0,1 0 0 0 0,0 0 0 0 0,0 0 0 0 0,0 0-1 0 0,-1 0 1 0 0,1 0 0 0 0,0 0 0 0 0,0 0 0 0 0,-1 0-1 0 0,1 0 1 0 0,0 0 0 0 0,0 0 0 0 0,-1 0-1 0 0,1 0 1 0 0,0 0 0 0 0,0 0 0 0 0,-1 0 0 0 0,1 0-1 0 0,0 0 1 0 0,0 0 0 0 0,0 0 0 0 0,-1 0-1 0 0,1 1 1 0 0,0-1 0 0 0,0 0 0 0 0,-10 13 1508 0 0,-8 24 3538 0 0,15-30-3082 0 0,-6 16 317 0 0,-7 27 0 0 0,1-1-1414 0 0,-88 303 1316 0 0,101-346-2192 0 0,-18 89 199 0 0,18-85-217 0 0,1 1-1 0 0,0-1 0 0 0,1 1 1 0 0,1 0-1 0 0,-1-1 0 0 0,5 21 0 0 0,-5-31-89 0 0,0 0-1 0 0,0 0 1 0 0,0 1 0 0 0,0-1-1 0 0,0 0 1 0 0,0 0-1 0 0,0 1 1 0 0,0-1-1 0 0,0 0 1 0 0,0 0-1 0 0,1 1 1 0 0,-1-1 0 0 0,0 0-1 0 0,0 0 1 0 0,0 0-1 0 0,0 1 1 0 0,0-1-1 0 0,0 0 1 0 0,1 0 0 0 0,-1 0-1 0 0,0 0 1 0 0,0 1-1 0 0,0-1 1 0 0,0 0-1 0 0,1 0 1 0 0,-1 0-1 0 0,0 0 1 0 0,0 0 0 0 0,0 0-1 0 0,1 0 1 0 0,-1 1-1 0 0,0-1 1 0 0,0 0-1 0 0,1 0 1 0 0,-1 0-1 0 0,0 0 1 0 0,1 0 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72 17503 0 0,'0'-5'288'0'0,"-2"-30"972"0"0,2 33-1157 0 0,0-1 0 0 0,0 1 0 0 0,1-1 0 0 0,-1 1 0 0 0,1-1 0 0 0,-1 1 0 0 0,1 0-1 0 0,0-1 1 0 0,0 1 0 0 0,0 0 0 0 0,2-3 3605 0 0,-9 16-2375 0 0,4-7-1136 0 0,-52 105 747 0 0,46-91-956 0 0,1 0 0 0 0,-7 28 0 0 0,13-39-149 0 0,-1 0 0 0 0,1 0 0 0 0,-1 8 0 0 0,2-13-129 0 0,0 0-1 0 0,0 0 1 0 0,0 0-1 0 0,0 0 1 0 0,1 1-1 0 0,-1-1 1 0 0,1 0-1 0 0,-1 0 1 0 0,1 0-1 0 0,0 0 0 0 0,0 0 1 0 0,-1 0-1 0 0,2 0 1 0 0,0 1-1 0 0,3 5-1437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4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2760 0 0,'0'0'15026'0'0,"9"-8"-11929"0"0,-5 4-2680 0 0,0-1-1 0 0,0 0 1 0 0,0 1 0 0 0,0-1-1 0 0,-1-1 1 0 0,0 1-1 0 0,0 0 1 0 0,2-7-1 0 0,2-2 126 0 0,22-45 1080 0 0,-15 29-1150 0 0,1 1 0 0 0,18-27 0 0 0,-28 49-376 0 0,0 0 1 0 0,1 0-1 0 0,0 0 0 0 0,0 1 0 0 0,0 0 0 0 0,1 0 1 0 0,-1 1-1 0 0,1 0 0 0 0,1 0 0 0 0,-1 1 1 0 0,1-1-1 0 0,10-3 0 0 0,-17 8-98 0 0,-1 0-1 0 0,1-1 1 0 0,0 1-1 0 0,0 0 1 0 0,-1 0-1 0 0,1 0 1 0 0,0-1-1 0 0,0 1 1 0 0,0 0-1 0 0,-1 0 1 0 0,1 0 0 0 0,0 0-1 0 0,0 1 1 0 0,0-1-1 0 0,-1 0 1 0 0,1 0-1 0 0,0 0 1 0 0,0 1-1 0 0,-1-1 1 0 0,1 0-1 0 0,0 1 1 0 0,0-1-1 0 0,0 1 1 0 0,0 0 3 0 0,0 0 0 0 0,0 0 0 0 0,-1 0 1 0 0,1 0-1 0 0,0 0 0 0 0,0 0 0 0 0,-1 1 0 0 0,1-1 0 0 0,-1 0 1 0 0,1 0-1 0 0,-1 1 0 0 0,1 2 0 0 0,0 3 43 0 0,-1 1 0 0 0,1 0 1 0 0,-3 15-1 0 0,2-17 6 0 0,-1 13-110 0 0,-1 11 83 0 0,1 0 1 0 0,6 51-1 0 0,-5-77-23 0 0,0-1 0 0 0,1 0 0 0 0,0 1 0 0 0,0-1 0 0 0,0 0 0 0 0,0 0 0 0 0,1 0 0 0 0,-1 1 0 0 0,1-1-1 0 0,0-1 1 0 0,0 1 0 0 0,0 0 0 0 0,3 4 0 0 0,-3-8-18 0 0,-1 1-1 0 0,1 0 1 0 0,0 0 0 0 0,-1-1-1 0 0,1 1 1 0 0,-1-1 0 0 0,1 1-1 0 0,-1-1 1 0 0,1 0 0 0 0,-1 1-1 0 0,2-3 1 0 0,2 0 24 0 0,-2 0 1 0 0,1 0-1 0 0,0 0 0 0 0,-1-1 1 0 0,1 0-1 0 0,-1 0 0 0 0,5-8 1 0 0,16-34 108 0 0,-19 38-109 0 0,3-11 144 0 0,2 2 1 0 0,0-1-1 0 0,1 1 0 0 0,0 1 1 0 0,2 0-1 0 0,0 1 0 0 0,26-24 1 0 0,-37 36-83 0 0,1 1 1 0 0,0 0-1 0 0,1 0 1 0 0,-1 0-1 0 0,0 0 1 0 0,0 0-1 0 0,1 1 1 0 0,-1-1-1 0 0,1 1 1 0 0,0 0-1 0 0,-1 0 1 0 0,5 0-1 0 0,-6 1-67 0 0,0 0 0 0 0,0 0-1 0 0,0 0 1 0 0,-1 0 0 0 0,1 1-1 0 0,0-1 1 0 0,-1 1 0 0 0,1-1-1 0 0,0 1 1 0 0,-1 0 0 0 0,1-1-1 0 0,0 1 1 0 0,-1 0 0 0 0,1 0-1 0 0,-1 0 1 0 0,0 0 0 0 0,1 0-1 0 0,-1 1 1 0 0,0-1 0 0 0,0 0-1 0 0,0 1 1 0 0,1-1 0 0 0,-1 0-1 0 0,-1 1 1 0 0,1-1 0 0 0,0 1-1 0 0,1 2 1 0 0,2 7-1 0 0,0 0 0 0 0,-1 0 0 0 0,0 0 0 0 0,0 0 0 0 0,0 13 0 0 0,1 58 0 0 0,0-4 0 0 0,-3-70 45 0 0,0 1 1 0 0,1-1-1 0 0,0 1 0 0 0,0-1 1 0 0,1 0-1 0 0,6 13 0 0 0,-7-18-400 0 0,0 1 0 0 0,1-1 0 0 0,-1 0 0 0 0,1 1 0 0 0,-1-1 0 0 0,7 5 0 0 0,-7-7-499 0 0,0 1 0 0 0,0 0 0 0 0,1-1 0 0 0,-1 0-1 0 0,1 1 1 0 0,0-1 0 0 0,-1 0 0 0 0,1-1 0 0 0,0 1 0 0 0,4 1-1 0 0,8-2-7852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23007 0 0,'44'-7'1975'0'0,"0"-2"0"0"0,54-18 0 0 0,-77 20-1069 0 0,-18 6-874 0 0,0 1 1 0 0,0-1-1 0 0,0 0 1 0 0,0 1 0 0 0,1 0-1 0 0,-1-1 1 0 0,0 1-1 0 0,0 1 1 0 0,0-1-1 0 0,1 0 1 0 0,-1 1-1 0 0,0 0 1 0 0,0-1-1 0 0,0 1 1 0 0,3 2 0 0 0,-4-2-113 0 0,0 0 0 0 0,-1 0 1 0 0,0 0-1 0 0,1 0 1 0 0,-1 0-1 0 0,0 0 0 0 0,1 1 1 0 0,-1-1-1 0 0,0 0 1 0 0,0 1-1 0 0,0-1 0 0 0,0 1 1 0 0,0-1-1 0 0,-1 1 1 0 0,1 0-1 0 0,0-1 0 0 0,-1 1 1 0 0,1 0-1 0 0,-1 0 1 0 0,1-1-1 0 0,-1 1 0 0 0,0 0 1 0 0,0 0-1 0 0,0-1 1 0 0,0 1-1 0 0,0 0 0 0 0,-1 3 1 0 0,0 0-603 0 0,1 0 1 0 0,-2 1-1 0 0,1-1 0 0 0,0 0 1 0 0,-1 0-1 0 0,0 0 0 0 0,0 0 1 0 0,-1 0-1 0 0,0-1 1 0 0,1 1-1 0 0,-1-1 0 0 0,-6 7 1 0 0,-2 1-6580 0 0</inkml:trace>
  <inkml:trace contextRef="#ctx0" brushRef="#br0" timeOffset="1">105 222 15632 0 0,'-5'2'230'0'0,"-13"11"4523"0"0,27-7-801 0 0,-3-3-3374 0 0,2-1-274 0 0,-1 0 1 0 0,1 0 0 0 0,0-1-1 0 0,0-1 1 0 0,0 1 0 0 0,0-1-1 0 0,0 0 1 0 0,8-2 0 0 0,-3 1-161 0 0,45-5 219 0 0,-43 3-638 0 0,0 1 0 0 0,0 1-1 0 0,0 0 1 0 0,26 3 0 0 0,-14 2-2161 0 0,-2 2-6506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45 14280 0 0,'-1'0'193'0'0,"0"0"1"0"0,-1 0 0 0 0,1-1 0 0 0,0 1-1 0 0,-1-1 1 0 0,1 1 0 0 0,0-1 0 0 0,-1 0-1 0 0,1 1 1 0 0,0-1 0 0 0,0 0 0 0 0,0 0 0 0 0,0 0-1 0 0,0 0 1 0 0,0 0 0 0 0,0 0 0 0 0,0 0-1 0 0,0 0 1 0 0,-1-2 0 0 0,-2-10 5930 0 0,17 6-4053 0 0,-2 5-1799 0 0,0 0 0 0 0,0 1 1 0 0,1 0-1 0 0,-1 1 0 0 0,22 2 0 0 0,-13-1 275 0 0,42 3 381 0 0,182 0 1333 0 0,-182-10-2261 0 0,31-1 0 0 0,-78 10 0 0 0,-15-3 0 0 0,0 0 0 0 0,0 0 0 0 0,0 0 0 0 0,1 0 0 0 0,-1 0 0 0 0,0 0 0 0 0,0 0 0 0 0,1 1 0 0 0,-1-1 0 0 0,0 0 0 0 0,0 0 0 0 0,0 0 0 0 0,1 0 0 0 0,-1 1 0 0 0,0-1 0 0 0,0 0 0 0 0,0 0 0 0 0,0 0 0 0 0,0 1 0 0 0,0-1 0 0 0,1 0 0 0 0,-1 0 0 0 0,0 1 0 0 0,0-1 0 0 0,0 0 0 0 0,0 0 0 0 0,0 1 0 0 0,0-1 0 0 0,0 0 0 0 0,0 0 0 0 0,0 1 0 0 0,0-1 0 0 0,0 0 0 0 0,0 0 0 0 0,0 1 0 0 0,0-1 0 0 0,0 0 0 0 0,0 0 0 0 0,-1 1 0 0 0,1-1 0 0 0,0 0 0 0 0,0 1 0 0 0,-7 6 0 0 0,7-6 0 0 0,-63 55 36 0 0,-9 9 280 0 0,-31 31-203 0 0,-13 14-530 0 0,107-102 394 0 0,7-8-42 0 0,1 1 1 0 0,0 0 0 0 0,0 0-1 0 0,-1 0 1 0 0,1 0-1 0 0,0 1 1 0 0,0-1 0 0 0,0 0-1 0 0,0 0 1 0 0,0 1-1 0 0,0-1 1 0 0,1 1 0 0 0,-1-1-1 0 0,0 2 1 0 0,2-2-249 0 0,1-1 0 0 0,0 0 1 0 0,-1-1-1 0 0,1 1 0 0 0,-1 0 1 0 0,1 0-1 0 0,0-1 0 0 0,-1 1 0 0 0,1-1 1 0 0,2-1-1 0 0,-4 2 138 0 0,17-6-1854 0 0,5-6-298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11976 0 0,'4'-4'18892'0'0,"0"4"-19557"0"0,9 4 827 0 0,0 1 1 0 0,-1 0-1 0 0,0 1 0 0 0,0 1 0 0 0,0 0 1 0 0,13 10-1 0 0,-19-13-70 0 0,9 7-59 0 0,-2 0 0 0 0,1 1 0 0 0,-2 0 1 0 0,1 1-1 0 0,-2 1 0 0 0,0 0 0 0 0,18 30 0 0 0,-16-20-26 0 0,-1-1 1 0 0,-1 2-1 0 0,-1 0 0 0 0,11 42 0 0 0,-14-36 3 0 0,-1 1 1 0 0,-2 0-1 0 0,-2 0 0 0 0,0-1 0 0 0,-2 1 0 0 0,-2 0 0 0 0,-1 0 0 0 0,-1 0 0 0 0,-1-1 0 0 0,-2 1 1 0 0,-12 32-1 0 0,11-45-21 0 0,-1 1 0 0 0,0-2-1 0 0,-1 1 1 0 0,-15 20 0 0 0,17-28-48 0 0,0-1 0 0 0,-1 0 0 0 0,0 0-1 0 0,-1-1 1 0 0,0 0 0 0 0,0-1 0 0 0,-20 13-1 0 0,26-19-170 0 0,1-1 0 0 0,-1 1 0 0 0,0 0 0 0 0,1-1-1 0 0,-1 0 1 0 0,0 0 0 0 0,0 0 0 0 0,0 0 0 0 0,0-1-1 0 0,0 1 1 0 0,0-1 0 0 0,0 0 0 0 0,0 0 0 0 0,0 0 0 0 0,0-1-1 0 0,-6-1 1 0 0,1-3-1054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0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475 161 9672 0 0,'25'-20'5990'0'0,"-21"18"-5294"0"0,0-1 0 0 0,0 0 1 0 0,-1 0-1 0 0,1 0 1 0 0,-1-1-1 0 0,1 0 0 0 0,-1 1 1 0 0,0-1-1 0 0,0 0 1 0 0,2-5-1 0 0,-4 6-467 0 0,0-1 1 0 0,0 1-1 0 0,0-1 1 0 0,0 0-1 0 0,-1 1 1 0 0,0-1-1 0 0,1 1 1 0 0,-1-1-1 0 0,0 0 1 0 0,-1 1-1 0 0,0-7 1 0 0,0 8-133 0 0,1-1 0 0 0,-1 1-1 0 0,0 0 1 0 0,0 0 0 0 0,0 0 0 0 0,0 0 0 0 0,0 0 0 0 0,0 0-1 0 0,0 0 1 0 0,0 0 0 0 0,-1 0 0 0 0,1 0 0 0 0,-1 1-1 0 0,0-1 1 0 0,1 1 0 0 0,-1-1 0 0 0,0 1 0 0 0,0 0 0 0 0,-3-2-1 0 0,-2 0 22 0 0,0 1 0 0 0,0 0 0 0 0,1 0 0 0 0,-1 1 0 0 0,0 0-1 0 0,0 0 1 0 0,-1 1 0 0 0,1 0 0 0 0,0 0 0 0 0,0 1-1 0 0,0 0 1 0 0,0 0 0 0 0,-9 3 0 0 0,-9 4 1 0 0,1 0-1 0 0,-32 17 1 0 0,51-22-90 0 0,-38 17 139 0 0,1 2 1 0 0,1 2-1 0 0,1 2 0 0 0,-43 37 0 0 0,77-59-118 0 0,1 1 0 0 0,0 0 0 0 0,0 0-1 0 0,1 1 1 0 0,-1 0 0 0 0,1-1 0 0 0,1 2 0 0 0,-7 10-1 0 0,10-16-46 0 0,0 1-1 0 0,-1-1 0 0 0,1 0 1 0 0,0 0-1 0 0,0 0 0 0 0,0 0 0 0 0,0 1 1 0 0,0-1-1 0 0,0 0 0 0 0,0 0 1 0 0,0 0-1 0 0,0 0 0 0 0,0 0 1 0 0,1 1-1 0 0,-1-1 0 0 0,1 0 1 0 0,-1 0-1 0 0,0 0 0 0 0,1 0 0 0 0,0 0 1 0 0,-1 0-1 0 0,1 0 0 0 0,0 0 1 0 0,-1 0-1 0 0,1 0 0 0 0,0 0 1 0 0,0-1-1 0 0,0 1 0 0 0,0 0 0 0 0,0-1 1 0 0,0 1-1 0 0,0 0 0 0 0,0-1 1 0 0,0 1-1 0 0,0-1 0 0 0,2 1 1 0 0,5 2-4 0 0,-1-1 1 0 0,1 0-1 0 0,0 0 1 0 0,9 1-1 0 0,-13-3 8 0 0,32 3 33 0 0,-1-2-1 0 0,57-4 1 0 0,-1-1-42 0 0,-83 4 2 0 0,1 0 0 0 0,0 1 0 0 0,-1 0 0 0 0,17 5 0 0 0,-24-6 7 0 0,0 0 0 0 0,0 1 0 0 0,0-1-1 0 0,0 0 1 0 0,-1 1 0 0 0,1 0 0 0 0,0-1 0 0 0,0 1 0 0 0,0-1 0 0 0,0 1-1 0 0,-1 0 1 0 0,1 0 0 0 0,0-1 0 0 0,0 1 0 0 0,-1 0 0 0 0,1 0 0 0 0,-1 0-1 0 0,1 0 1 0 0,-1 0 0 0 0,1 0 0 0 0,-1 0 0 0 0,0 0 0 0 0,1 0 0 0 0,-1 0-1 0 0,0 0 1 0 0,0 0 0 0 0,0 0 0 0 0,0 0 0 0 0,1 0 0 0 0,-2 0 0 0 0,1 0-1 0 0,0 0 1 0 0,0 0 0 0 0,0 0 0 0 0,0 0 0 0 0,-1 0 0 0 0,1 0 0 0 0,0 0-1 0 0,-1 0 1 0 0,1 0 0 0 0,-2 1 0 0 0,1 2 44 0 0,-1 0-23 0 0,0 1 1 0 0,0-1 0 0 0,-1 0-1 0 0,1 0 1 0 0,-1 0 0 0 0,0 0-1 0 0,0-1 1 0 0,-1 1 0 0 0,1-1-1 0 0,-1 0 1 0 0,-5 4 0 0 0,-1 2 24 0 0,-15 11 17 0 0,-1-1 1 0 0,-1-1-1 0 0,-1-1 1 0 0,-35 16-1 0 0,55-29-51 0 0,-1 0 1 0 0,0-1-1 0 0,0 0 1 0 0,0-1-1 0 0,0 1 1 0 0,-16 0-1 0 0,35-4-19 0 0,-1-1 0 0 0,1 0 0 0 0,-1 0 0 0 0,1-1 0 0 0,-1 0 0 0 0,11-6 0 0 0,-8 4 0 0 0,0 0 0 0 0,0 1 0 0 0,0 0 0 0 0,17-2 0 0 0,-28 6 0 0 0,-1 0 0 0 0,1-1 0 0 0,-1 1 0 0 0,1 0 0 0 0,0 0 0 0 0,-1 0 0 0 0,1 0 0 0 0,-1 0 0 0 0,1 0 0 0 0,0 0 0 0 0,-1 0 0 0 0,1 1 0 0 0,-1-1 0 0 0,1 0 0 0 0,-1 0 0 0 0,1 0 0 0 0,-1 1 0 0 0,1-1 0 0 0,0 0 0 0 0,-1 0 0 0 0,1 1 0 0 0,-1-1 0 0 0,0 1 0 0 0,1-1 0 0 0,0 1 0 0 0,-1 8 0 0 0,0-8 0 0 0,0 2-2 0 0,-1 0-1 0 0,1-1 1 0 0,-1 1-1 0 0,1 0 1 0 0,-1-1 0 0 0,0 1-1 0 0,0-1 1 0 0,0 1-1 0 0,-1-1 1 0 0,1 1 0 0 0,0-1-1 0 0,-4 4 1 0 0,-24 26-98 0 0,15-18 16 0 0,-2 4 104 0 0,1 0 0 0 0,0 1 0 0 0,2 1-1 0 0,1 1 1 0 0,-16 32 0 0 0,26-48-10 0 0,0-1 1 0 0,1 1-1 0 0,0 0 0 0 0,0 0 1 0 0,0-1-1 0 0,0 1 0 0 0,1 0 0 0 0,0 0 1 0 0,0 0-1 0 0,0 0 0 0 0,0 0 1 0 0,1 0-1 0 0,2 7 0 0 0,-2-9-28 0 0,0-1-1 0 0,0 1 0 0 0,0-1 0 0 0,0 0 1 0 0,1 1-1 0 0,-1-1 0 0 0,1 0 1 0 0,-1 0-1 0 0,1 0 0 0 0,0 0 0 0 0,0 0 1 0 0,0 0-1 0 0,0-1 0 0 0,0 1 0 0 0,0-1 1 0 0,0 1-1 0 0,0-1 0 0 0,1 0 1 0 0,-1 0-1 0 0,1 0 0 0 0,-1 0 0 0 0,1 0 1 0 0,-1 0-1 0 0,1-1 0 0 0,0 1 0 0 0,3-1 1 0 0,25 2-482 0 0,-1-2 0 0 0,1-2 0 0 0,60-10 0 0 0,-64 7-1427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25 128 3224 0 0,'-4'-8'517'0'0,"-4"-5"5046"0"0,6 8-4760 0 0,0 0-1 0 0,0-1 1 0 0,0 1 0 0 0,1 0 0 0 0,-2-11-1 0 0,3 13 987 0 0,0-1 1 0 0,0 1-1 0 0,0 0 0 0 0,0 0 0 0 0,2-6 0 0 0,11 22-1290 0 0,-7-4-475 0 0,0 1 1 0 0,0 0-1 0 0,-1 0 0 0 0,-1 0 1 0 0,1 0-1 0 0,2 14 0 0 0,-1-7 258 0 0,12 24 1 0 0,-4-9 85 0 0,-1 0 0 0 0,10 39 1 0 0,-15-45-156 0 0,-7-23-183 0 0,2 5 99 0 0,0 0-1 0 0,-1 0 0 0 0,0 0 0 0 0,0 0 0 0 0,-1 1 1 0 0,0-1-1 0 0,-1 14 0 0 0,-1 2 1643 0 0,1-27-1677 0 0,-1 1 1 0 0,1 0-1 0 0,0 0 1 0 0,-1-1-1 0 0,1 1 0 0 0,0-4 1 0 0,0 5-63 0 0,1-28 124 0 0,0 0-1 0 0,2 0 1 0 0,1 0 0 0 0,1 1 0 0 0,1-1-1 0 0,2 1 1 0 0,1 0 0 0 0,13-27-1 0 0,-11 30-138 0 0,-6 11-10 0 0,1 1 1 0 0,0 1 0 0 0,0-1 0 0 0,2 1 0 0 0,-1 0-1 0 0,2 1 1 0 0,15-18 0 0 0,-23 28-29 0 0,1-1 0 0 0,-1 1 0 0 0,1 0 0 0 0,0-1-1 0 0,-1 1 1 0 0,1 0 0 0 0,0 0 0 0 0,0 0 0 0 0,0 1 0 0 0,-1-1 0 0 0,1 0 0 0 0,0 1-1 0 0,0-1 1 0 0,0 1 0 0 0,0 0 0 0 0,0-1 0 0 0,1 1 0 0 0,-1 0 0 0 0,4 1 0 0 0,-4 0-55 0 0,1-1 1 0 0,0 1-1 0 0,0 1 1 0 0,-1-1 0 0 0,1 0-1 0 0,-1 1 1 0 0,1-1-1 0 0,-1 1 1 0 0,0 0 0 0 0,1-1-1 0 0,-1 1 1 0 0,3 4-1 0 0,1 2-197 0 0,1 0-1 0 0,-2 1 1 0 0,1 0-1 0 0,-1 0 1 0 0,-1 0-1 0 0,7 19 1 0 0,8 52-3366 0 0,-15-56 1749 0 0,2 2-568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13360 0 0,'0'-7'9820'0'0,"6"2"-8947"0"0,-1 2-712 0 0,1 0 0 0 0,-1 1 1 0 0,0 0-1 0 0,1 0 0 0 0,0 0 0 0 0,7-1 1 0 0,9-3 130 0 0,-12 3-180 0 0,0-1-1 0 0,0 0 1 0 0,0-1 0 0 0,-1 0 0 0 0,1-1-1 0 0,-1 0 1 0 0,0 0 0 0 0,-1-1 0 0 0,0 0-1 0 0,12-12 1 0 0,-4 1 105 0 0,-4 5-101 0 0,-1 0 0 0 0,14-20-1 0 0,-23 29-79 0 0,0 1 0 0 0,0-1-1 0 0,0 0 1 0 0,0 0-1 0 0,-1 1 1 0 0,1-1 0 0 0,-1-1-1 0 0,0 1 1 0 0,0 0 0 0 0,-1 0-1 0 0,1 0 1 0 0,-1 0 0 0 0,0-1-1 0 0,-1-7 1 0 0,1 11-10 0 0,0 0 0 0 0,0 1 1 0 0,0-1-1 0 0,0 0 0 0 0,0 0 0 0 0,-1 0 1 0 0,1 0-1 0 0,0 0 0 0 0,-1 1 1 0 0,1-1-1 0 0,0 0 0 0 0,-1 0 0 0 0,1 1 1 0 0,-1-1-1 0 0,1 0 0 0 0,-1 1 0 0 0,0-1 1 0 0,1 0-1 0 0,-1 1 0 0 0,0-1 1 0 0,1 1-1 0 0,-1-1 0 0 0,0 1 0 0 0,0-1 1 0 0,1 1-1 0 0,-1 0 0 0 0,0-1 1 0 0,0 1-1 0 0,0 0 0 0 0,1 0 0 0 0,-1 0 1 0 0,0-1-1 0 0,0 1 0 0 0,0 0 0 0 0,0 0 1 0 0,0 0-1 0 0,0 0 0 0 0,1 0 1 0 0,-1 1-1 0 0,-1-1 0 0 0,-1 1 47 0 0,1-1 1 0 0,0 1-1 0 0,0 0 1 0 0,-1 0-1 0 0,1 0 1 0 0,0 1-1 0 0,0-1 1 0 0,0 0-1 0 0,0 1 0 0 0,0-1 1 0 0,0 1-1 0 0,-2 3 1 0 0,0 0-21 0 0,0 1 0 0 0,0 1 0 0 0,1-1 0 0 0,0 0 0 0 0,1 1 0 0 0,-1 0-1 0 0,-1 8 1 0 0,-8 49 72 0 0,11-62-124 0 0,-1 11 17 0 0,1 0 0 0 0,0 0 0 0 0,1 0-1 0 0,0 1 1 0 0,1-1 0 0 0,0 0 0 0 0,1 0 0 0 0,1 0 0 0 0,0 0 0 0 0,0 0-1 0 0,2 0 1 0 0,10 22 0 0 0,-13-32-159 0 0,0 0-1 0 0,0 0 1 0 0,0 0-1 0 0,1 0 1 0 0,-1 0-1 0 0,1-1 1 0 0,-1 1 0 0 0,1-1-1 0 0,0 0 1 0 0,0 0-1 0 0,0 0 1 0 0,0 0-1 0 0,0-1 1 0 0,1 1-1 0 0,-1-1 1 0 0,0 1 0 0 0,1-1-1 0 0,-1 0 1 0 0,1-1-1 0 0,-1 1 1 0 0,1-1-1 0 0,0 1 1 0 0,5-1 0 0 0,-3-1-391 0 0,0 1 0 0 0,-1-1 1 0 0,1-1-1 0 0,0 1 0 0 0,0-1 1 0 0,-1 0-1 0 0,1 0 1 0 0,-1 0-1 0 0,1-1 0 0 0,-1 0 1 0 0,0 0-1 0 0,0 0 1 0 0,8-8-1 0 0,7-11-7990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3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4144 0 0,'0'0'191'0'0,"6"9"3524"0"0,9 64 8707 0 0,-7 3-7203 0 0,-3 79-5826 0 0,-2-35 1098 0 0,8 15-427 0 0,-6-110-1971 0 0,7 9-5299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22287 0 0,'-1'0'93'0'0,"1"0"-1"0"0,0 1 0 0 0,0-1 1 0 0,-1 0-1 0 0,1 0 0 0 0,0 1 1 0 0,0-1-1 0 0,0 0 1 0 0,0 1-1 0 0,-1-1 0 0 0,1 1 1 0 0,0-1-1 0 0,0 0 0 0 0,0 1 1 0 0,0-1-1 0 0,0 0 0 0 0,0 1 1 0 0,0-1-1 0 0,0 1 0 0 0,0-1 1 0 0,0 0-1 0 0,0 1 1 0 0,0-1-1 0 0,0 1 0 0 0,0-1 1 0 0,1 1-1 0 0,4 14-242 0 0,-2-4 222 0 0,60 344 3407 0 0,-36-174-3129 0 0,-20-145-707 0 0,1 0 0 0 0,2-1 0 0 0,1 0 0 0 0,20 40 0 0 0,-28-68-1503 0 0</inkml:trace>
  <inkml:trace contextRef="#ctx0" brushRef="#br0" timeOffset="1">0 482 23407 0 0,'0'0'2123'0'0,"8"-3"-1639"0"0,31-6 277 0 0,-1 1 0 0 0,58-4-1 0 0,-26 4-622 0 0,-15-1-158 0 0,73-6-3401 0 0,-86 14-5644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3680 0 0,'5'1'19741'0'0,"-9"4"-19573"0"0,-1-1 1 0 0,1 1 0 0 0,0 0-1 0 0,0 0 1 0 0,1 0 0 0 0,-1 0 0 0 0,1 1-1 0 0,0 0 1 0 0,-3 10 0 0 0,-1 6-28 0 0,-6 31 0 0 0,10-38 20 0 0,1-10-143 0 0,1 1 0 0 0,1-1-1 0 0,-1 0 1 0 0,1 1 0 0 0,0-1-1 0 0,0 1 1 0 0,1-1 0 0 0,-1 1 0 0 0,1-1-1 0 0,0 0 1 0 0,1 1 0 0 0,-1-1-1 0 0,1 0 1 0 0,0 0 0 0 0,4 6 0 0 0,-4-8 6 0 0,0 0 0 0 0,0 0 0 0 0,0 0 0 0 0,1-1 1 0 0,-1 1-1 0 0,1-1 0 0 0,-1 0 0 0 0,1 1 0 0 0,0-1 0 0 0,0 0 1 0 0,0-1-1 0 0,0 1 0 0 0,0-1 0 0 0,1 1 0 0 0,-1-1 1 0 0,0 0-1 0 0,1 0 0 0 0,-1 0 0 0 0,0-1 0 0 0,1 1 1 0 0,-1-1-1 0 0,1 0 0 0 0,6 0 0 0 0,-4-1 1 0 0,0 0-1 0 0,0 0 0 0 0,0 0 1 0 0,0-1-1 0 0,0 0 0 0 0,-1 0 1 0 0,1-1-1 0 0,-1 0 0 0 0,0 0 1 0 0,1 0-1 0 0,-1 0 1 0 0,-1-1-1 0 0,1 0 0 0 0,0 0 1 0 0,-1 0-1 0 0,0 0 0 0 0,0-1 1 0 0,6-9-1 0 0,2-5 120 0 0,-1 0 1 0 0,0-1-1 0 0,12-35 0 0 0,-18 42-40 0 0,-3 6 13 0 0,1 0 0 0 0,-1 0 0 0 0,2 1 0 0 0,-1-1 1 0 0,6-8-1 0 0,-8 15-109 0 0,-1 0 0 0 0,0-1 1 0 0,0 1-1 0 0,0 0 0 0 0,0 0 0 0 0,0 0 1 0 0,0 0-1 0 0,1 0 0 0 0,-1 0 0 0 0,0 0 1 0 0,0-1-1 0 0,0 1 0 0 0,0 0 1 0 0,1 0-1 0 0,-1 0 0 0 0,0 0 0 0 0,0 0 1 0 0,0 0-1 0 0,0 0 0 0 0,1 0 0 0 0,-1 0 1 0 0,0 0-1 0 0,0 0 0 0 0,0 0 0 0 0,1 0 1 0 0,-1 0-1 0 0,0 0 0 0 0,0 0 1 0 0,0 0-1 0 0,0 0 0 0 0,1 0 0 0 0,-1 0 1 0 0,0 0-1 0 0,0 1 0 0 0,0-1 0 0 0,0 0 1 0 0,0 0-1 0 0,1 0 0 0 0,-1 0 0 0 0,0 0 1 0 0,0 0-1 0 0,0 1 0 0 0,6 10 92 0 0,0 13-54 0 0,-6 88 142 0 0,-1-71-48 0 0,7 73 0 0 0,-6-111-241 0 0,1 0-1 0 0,-1 0 1 0 0,1 0-1 0 0,0 0 1 0 0,0 0-1 0 0,0-1 1 0 0,1 1-1 0 0,-1 0 1 0 0,1 0-1 0 0,0-1 1 0 0,-1 1-1 0 0,1-1 1 0 0,0 1-1 0 0,0-1 1 0 0,4 2-1 0 0,-5-3 23 0 0,0 0-1 0 0,0 0 1 0 0,1 0-1 0 0,-1-1 1 0 0,0 1-1 0 0,1 0 1 0 0,-1-1-1 0 0,1 1 0 0 0,-1-1 1 0 0,1 0-1 0 0,-1 1 1 0 0,1-1-1 0 0,-1 0 1 0 0,1 0-1 0 0,-1 0 0 0 0,1 0 1 0 0,0 0-1 0 0,-1-1 1 0 0,1 1-1 0 0,-1 0 1 0 0,1-1-1 0 0,-1 1 1 0 0,0-1-1 0 0,1 1 0 0 0,-1-1 1 0 0,1 0-1 0 0,-1 0 1 0 0,0 1-1 0 0,0-1 1 0 0,1 0-1 0 0,-1 0 0 0 0,1-2 1 0 0,12-10-2008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 13360 0 0,'-1'0'212'0'0,"0"-1"1"0"0,0 1-1 0 0,0-1 1 0 0,0 1-1 0 0,0 0 1 0 0,0-1-1 0 0,0 1 1 0 0,0 0-1 0 0,0 0 1 0 0,-1 0-1 0 0,1 0 1 0 0,0 0-1 0 0,0 0 1 0 0,0 0-1 0 0,0 0 1 0 0,-2 1-1 0 0,3-1-106 0 0,-1 0 0 0 0,1 1 1 0 0,-1-1-1 0 0,1 0 0 0 0,0 1 0 0 0,-1-1 0 0 0,1 0 1 0 0,0 1-1 0 0,0-1 0 0 0,-1 1 0 0 0,1-1 0 0 0,0 0 1 0 0,0 1-1 0 0,-1-1 0 0 0,1 1 0 0 0,0-1 0 0 0,0 1 1 0 0,0-1-1 0 0,0 1 0 0 0,0-1 0 0 0,0 1 0 0 0,0-1 1 0 0,0 1-1 0 0,0-1 0 0 0,0 0 0 0 0,0 1 0 0 0,0-1 1 0 0,0 1-1 0 0,0-1 0 0 0,0 1 0 0 0,0-1 0 0 0,0 1 0 0 0,1-1 1 0 0,-1 1-1 0 0,0-1 0 0 0,0 0 0 0 0,1 1 0 0 0,-1-1 1 0 0,0 1-1 0 0,1-1 0 0 0,4 11 176 0 0,-1 0-1 0 0,0 0 1 0 0,3 19 0 0 0,1 0 103 0 0,23 98 1317 0 0,-9-31-756 0 0,-19-81-770 0 0,-2-12 88 0 0,0 1 1 0 0,0-1 0 0 0,0 0-1 0 0,1 1 1 0 0,3 6 0 0 0,-5-10-5 0 0,8-20 980 0 0,-4 10-935 0 0,12-43 329 0 0,-8 24-181 0 0,16-34-1 0 0,-14 42-194 0 0,1 1 0 0 0,1 1 0 0 0,16-20 0 0 0,-11 16-173 0 0,-10 13-104 0 0,0 0 1 0 0,1 1-1 0 0,16-14 1 0 0,-22 20 12 0 0,1 0-1 0 0,-1 0 1 0 0,1 0 0 0 0,-1 0 0 0 0,1 1 0 0 0,0-1 0 0 0,0 1 0 0 0,-1 0 0 0 0,1-1-1 0 0,0 2 1 0 0,0-1 0 0 0,0 0 0 0 0,1 0 0 0 0,-1 1 0 0 0,0 0 0 0 0,0 0 0 0 0,0 0-1 0 0,5 0 1 0 0,-5 1-109 0 0,-1 0-1 0 0,0 0 1 0 0,0 0-1 0 0,0 0 1 0 0,0 1-1 0 0,0-1 1 0 0,0 0-1 0 0,0 1 0 0 0,0 0 1 0 0,0-1-1 0 0,-1 1 1 0 0,1 0-1 0 0,-1 0 1 0 0,1 0-1 0 0,-1 0 1 0 0,0 0-1 0 0,0 0 0 0 0,0 0 1 0 0,0 1-1 0 0,0-1 1 0 0,0 0-1 0 0,-1 1 1 0 0,2 4-1 0 0,0 5-1196 0 0,-1 1 0 0 0,0 0 0 0 0,-1 17 0 0 0,0-20-22 0 0,0 17-6911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 5984 0 0,'2'-13'1165'0'0,"-1"7"1195"0"0,0 1 0 0 0,0-1-1 0 0,1 0 1 0 0,0 1 0 0 0,2-7-1 0 0,5-13 237 0 0,19-62 582 0 0,-5 18-1872 0 0,-17 49-839 0 0,1 0 0 0 0,1 0 0 0 0,16-29 0 0 0,-24 49-462 0 0,0-1 0 0 0,0 1 0 0 0,0-1 0 0 0,0 1-1 0 0,1-1 1 0 0,-1 1 0 0 0,0-1 0 0 0,0 1 0 0 0,1-1 0 0 0,-1 1 0 0 0,0 0-1 0 0,1-1 1 0 0,-1 1 0 0 0,0 0 0 0 0,1-1 0 0 0,-1 1 0 0 0,1 0 0 0 0,-1-1 0 0 0,1 1-1 0 0,-1 0 1 0 0,1-1 0 0 0,-1 1 0 0 0,1 0 0 0 0,-1 0 0 0 0,1 0 0 0 0,-1 0-1 0 0,1 0 1 0 0,-1 0 0 0 0,1-1 0 0 0,-1 1 0 0 0,1 0 0 0 0,-1 0 0 0 0,1 0 0 0 0,-1 1-1 0 0,1-1 1 0 0,-1 0 0 0 0,1 0 0 0 0,-1 0 0 0 0,1 0 0 0 0,-1 0 0 0 0,1 1-1 0 0,-1-1 1 0 0,1 0 0 0 0,-1 0 0 0 0,1 1 0 0 0,-1-1 0 0 0,1 0 0 0 0,-1 1 0 0 0,0-1-1 0 0,1 1 1 0 0,-1-1 0 0 0,0 0 0 0 0,1 1 0 0 0,-1-1 0 0 0,0 1 0 0 0,1-1 0 0 0,-1 1-1 0 0,0 0 1 0 0,4 5 45 0 0,-1 0-1 0 0,-1 0 1 0 0,5 10-1 0 0,-7-13-46 0 0,15 43 84 0 0,-9-25 40 0 0,0-1 0 0 0,2 0-1 0 0,10 20 1 0 0,-15-35-105 0 0,0 1 1 0 0,0-1-1 0 0,1 0 0 0 0,0 0 0 0 0,0 0 1 0 0,0-1-1 0 0,1 1 0 0 0,0-1 0 0 0,-1 0 1 0 0,1 0-1 0 0,1-1 0 0 0,-1 1 1 0 0,1-1-1 0 0,10 4 0 0 0,-13-6 13 0 0,0-1-1 0 0,0 1 1 0 0,0-1 0 0 0,-1 0-1 0 0,1 0 1 0 0,0 0 0 0 0,0 0-1 0 0,0-1 1 0 0,0 1-1 0 0,0-1 1 0 0,-1 1 0 0 0,1-1-1 0 0,0 0 1 0 0,0 0 0 0 0,-1-1-1 0 0,1 1 1 0 0,-1 0 0 0 0,1-1-1 0 0,-1 1 1 0 0,1-1 0 0 0,-1 0-1 0 0,0 0 1 0 0,3-3-1 0 0,2-2 2 0 0,0-1-1 0 0,0 0 0 0 0,-1 0 0 0 0,0 0 0 0 0,6-12 1 0 0,6-17-126 0 0,-2-1 1 0 0,13-44 0 0 0,-25 68-682 0 0,0 1 1 0 0,-1-1 0 0 0,3-20-1 0 0,-4 21-1386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2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42 139 9216 0 0,'-13'-3'907'0'0,"9"1"520"0"0,1 0 1 0 0,-1 1 0 0 0,1-1-1 0 0,0-1 1 0 0,0 1 0 0 0,-5-5 1730 0 0,11-6-638 0 0,8 2-1576 0 0,-8 8-751 0 0,0 0 0 0 0,1 0-1 0 0,-1 1 1 0 0,1-1 0 0 0,-1 1 0 0 0,1-1-1 0 0,0 1 1 0 0,4-2 0 0 0,93-24 1463 0 0,-30 9-690 0 0,16 0-920 0 0,-82 18-28 0 0,-5 1-11 0 0,0 0-1 0 0,0 0 0 0 0,0 0 0 0 0,0 0 0 0 0,0 0 1 0 0,0 0-1 0 0,0 0 0 0 0,0 0 0 0 0,0 0 0 0 0,0 0 1 0 0,0 0-1 0 0,0 0 0 0 0,0 0 0 0 0,0 1 0 0 0,0-1 1 0 0,0 0-1 0 0,0 0 0 0 0,0 0 0 0 0,0 0 0 0 0,0 0 1 0 0,0 0-1 0 0,0 0 0 0 0,0 0 0 0 0,0 0 0 0 0,0 0 1 0 0,0 0-1 0 0,0 0 0 0 0,0 0 0 0 0,0 0 0 0 0,0 0 1 0 0,0 0-1 0 0,0 0 0 0 0,0 0 0 0 0,0 0 0 0 0,0 1 1 0 0,0-1-1 0 0,0 0 0 0 0,0 0 0 0 0,0 0 0 0 0,0 0 1 0 0,0 0-1 0 0,0 0 0 0 0,0 0 0 0 0,0 0 0 0 0,0 0 0 0 0,0 0 1 0 0,0 0-1 0 0,0 0 0 0 0,0 0 0 0 0,0 0 0 0 0,0 0 1 0 0,0 0-1 0 0,1 0 0 0 0,-1 0 0 0 0,0 0 0 0 0,0 0 1 0 0,0 0-1 0 0,0 0 0 0 0,0 0 0 0 0,0 0 0 0 0,-7 7 206 0 0,-19 14-81 0 0,8-6-70 0 0,-31 24 31 0 0,35-30-83 0 0,1 1 0 0 0,0 1 0 0 0,-22 23 0 0 0,35-33-9 0 0,-18 20 33 0 0,-15 24 1 0 0,29-38-29 0 0,0 0 1 0 0,0 1-1 0 0,0-1 1 0 0,1 1 0 0 0,0-1-1 0 0,1 1 1 0 0,0 0-1 0 0,-2 10 1 0 0,4-17-5 0 0,0 0 1 0 0,0 0-1 0 0,0 0 0 0 0,0 0 1 0 0,0 1-1 0 0,0-1 0 0 0,1 0 0 0 0,-1 0 1 0 0,0 0-1 0 0,0 0 0 0 0,1 0 1 0 0,-1 1-1 0 0,1-1 0 0 0,-1 0 0 0 0,1 0 1 0 0,-1 0-1 0 0,1 0 0 0 0,0 0 1 0 0,-1-1-1 0 0,1 1 0 0 0,0 0 1 0 0,0 0-1 0 0,0 0 0 0 0,0-1 0 0 0,0 1 1 0 0,0 0-1 0 0,0-1 0 0 0,0 1 1 0 0,0 0-1 0 0,0-1 0 0 0,0 0 0 0 0,0 1 1 0 0,0-1-1 0 0,0 0 0 0 0,0 1 1 0 0,0-1-1 0 0,1 0 0 0 0,0 0 0 0 0,7 1 16 0 0,0-1-1 0 0,0 0 0 0 0,0-1 1 0 0,10-1-1 0 0,-5 1 0 0 0,9-5 55 0 0,-18 5-24 0 0,0-1 0 0 0,-1 1 0 0 0,1 0 0 0 0,0 0 0 0 0,0 1 0 0 0,6-1 0 0 0,-10 1 45 0 0,3 15 84 0 0,-5-10-130 0 0,0 0-1 0 0,1 1 1 0 0,-2-1-1 0 0,1 0 1 0 0,-4 8-1 0 0,4-9-27 0 0,-1 1-1 0 0,1 0 1 0 0,-1 0 0 0 0,1-1-1 0 0,0 9 1 0 0,1-12-16 0 0,0-1-1 0 0,0 1 1 0 0,0 0 0 0 0,0-1 0 0 0,0 1 0 0 0,0-1 0 0 0,0 1 0 0 0,0 0 0 0 0,0-1 0 0 0,0 1 0 0 0,1-1-1 0 0,-1 1 1 0 0,0-1 0 0 0,0 1 0 0 0,1-1 0 0 0,-1 1 0 0 0,0-1 0 0 0,1 1 0 0 0,-1-1 0 0 0,0 1-1 0 0,1-1 1 0 0,-1 1 0 0 0,1-1 0 0 0,-1 0 0 0 0,1 1 0 0 0,0-1 0 0 0,1 2 0 0 0,12 5-2 0 0,-9-7 0 0 0,-2-1 0 0 0,36-1 0 0 0,-28 1 0 0 0,1 0 0 0 0,0 1 0 0 0,20 3 0 0 0,-30-3 0 0 0,0 0 0 0 0,0 0 0 0 0,-1 1 0 0 0,1-1 0 0 0,0 1 0 0 0,-1 0 0 0 0,1-1 0 0 0,0 1 0 0 0,-1 0 0 0 0,1 0 0 0 0,-1 0 0 0 0,2 1 0 0 0,-2-1 0 0 0,-1 0 0 0 0,1-1 0 0 0,-1 1 0 0 0,1 0 0 0 0,-1 0 0 0 0,1 0 0 0 0,-1-1 0 0 0,0 1 0 0 0,1 0 0 0 0,-1 0 0 0 0,0 0 0 0 0,0 2 0 0 0,1 2 0 0 0,0-3-3 0 0,-1 0-1 0 0,0 0 1 0 0,0 0 0 0 0,0 0 0 0 0,0 0-1 0 0,0 1 1 0 0,0-1 0 0 0,0 0 0 0 0,-1 0-1 0 0,1 0 1 0 0,-1 0 0 0 0,0 0 0 0 0,0 0-1 0 0,1 0 1 0 0,-1-1 0 0 0,0 1-1 0 0,-1 0 1 0 0,0 2 0 0 0,-5 4-31 0 0,1 1-1 0 0,-11 9 1 0 0,16-17 31 0 0,-136 130 920 0 0,24-35-1624 0 0,66-54-8812 0 0,29-26-171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96 5064 0 0,'0'0'232'0'0,"-3"-18"441"0"0,2 12 2103 0 0,0 1 0 0 0,0-1 0 0 0,0-10 0 0 0,1 10-1508 0 0,0 0-1 0 0,1 0 1 0 0,2-10-1 0 0,-1 5 1712 0 0,-8 22-567 0 0,1 0-2603 0 0,-23 44 630 0 0,-30 81-1 0 0,45-86-345 0 0,7-25 6 0 0,6-24-91 0 0,-1 0 0 0 0,1 0 0 0 0,0-1 0 0 0,0 1 0 0 0,-1 0 0 0 0,1 0 0 0 0,0 0 0 0 0,0 0 0 0 0,0 0 0 0 0,0 0 0 0 0,0 0 0 0 0,0 0 0 0 0,1-1 0 0 0,-1 1 0 0 0,0 0 0 0 0,0 0 0 0 0,1 0 0 0 0,-1 0-1 0 0,0 0 1 0 0,1-1 0 0 0,-1 1 0 0 0,1 0 0 0 0,-1 0 0 0 0,1-1 0 0 0,0 1 0 0 0,0 1 0 0 0,0-1-2 0 0,1-1 0 0 0,0 1-1 0 0,-1 0 1 0 0,1-1 0 0 0,-1 1-1 0 0,1-1 1 0 0,0 1 0 0 0,-1-1 0 0 0,1 0-1 0 0,0 1 1 0 0,0-1 0 0 0,3 0-1 0 0,2-1 4 0 0,1 0-1 0 0,0 0 0 0 0,-1-1 1 0 0,0 1-1 0 0,10-5 0 0 0,18-10-1768 0 0,62-38-1 0 0,-54 24-1304 0 0,-22 13 1011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30 6912 0 0,'3'-6'698'0'0,"4"-18"17299"0"0,-8 26-17808 0 0,0-1 0 0 0,0 1 0 0 0,0-1 0 0 0,0 1-1 0 0,0-1 1 0 0,0 1 0 0 0,0 0 0 0 0,0-1 0 0 0,1 1 0 0 0,-1 2-1 0 0,0-3-17 0 0,-75 174 2495 0 0,15-38-1903 0 0,45-98-646 0 0,-25 66 185 0 0,22-51-592 0 0,4-15-562 0 0,-13 62-1 0 0,28-101 770 0 0,0 0 0 0 0,0 0 0 0 0,0 1 0 0 0,-1-1 0 0 0,1 0 0 0 0,0 0 0 0 0,0 1 0 0 0,0-1 0 0 0,0 0 0 0 0,0 0-1 0 0,0 1 1 0 0,0-1 0 0 0,0 0 0 0 0,0 0 0 0 0,0 1 0 0 0,0-1 0 0 0,0 0 0 0 0,0 0 0 0 0,0 1 0 0 0,0-1 0 0 0,1 0 0 0 0,-1 0-1 0 0,0 0 1 0 0,0 1 0 0 0,0-1 0 0 0,0 0 0 0 0,0 0 0 0 0,0 0 0 0 0,1 1 0 0 0,-1-1 0 0 0,0 0 0 0 0,0 0 0 0 0,0 0-1 0 0,1 1 1 0 0,-1-1 0 0 0,0 0 0 0 0,0 0 0 0 0,0 0 0 0 0,1 0 0 0 0,-1 0 0 0 0,0 0 0 0 0,0 0 0 0 0,1 0 0 0 0,-1 0 0 0 0,0 1-1 0 0,0-1 1 0 0,1 0 0 0 0,-1 0 0 0 0,0 0 0 0 0,0 0 0 0 0,1 0 0 0 0,-1-1 0 0 0,0 1 0 0 0,0 0 0 0 0,1 0 0 0 0,-1 0-1 0 0,0 0 1 0 0,0 0 0 0 0,0 0 0 0 0,1 0 0 0 0,-1 0 0 0 0,0-1 0 0 0,11-1-1832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84 1840 0 0,'1'-2'9'0'0,"0"0"0"0"0,0-1-1 0 0,0 1 1 0 0,-1-1 0 0 0,1 1 0 0 0,-1-1 0 0 0,1-2 0 0 0,-1-1 3362 0 0,0 0 0 0 0,0 0 1 0 0,-3-9-1 0 0,0-14 8948 0 0,-2 68-10770 0 0,1-8-1254 0 0,-6 378 1290 0 0,13-368-1650 0 0,1 0 0 0 0,19 75-1 0 0,-22-113-325 0 0,2 9-108 0 0,-3-11 360 0 0,0-1 0 0 0,0 0-1 0 0,0 0 1 0 0,0 1 0 0 0,0-1 0 0 0,0 0-1 0 0,-1 0 1 0 0,1 1 0 0 0,0-1-1 0 0,0 0 1 0 0,0 0 0 0 0,0 0 0 0 0,0 1-1 0 0,0-1 1 0 0,0 0 0 0 0,-1 0 0 0 0,1 0-1 0 0,0 1 1 0 0,0-1 0 0 0,0 0-1 0 0,-1 0 1 0 0,1 0 0 0 0,0 0 0 0 0,0 0-1 0 0,0 0 1 0 0,-1 1 0 0 0,1-1-1 0 0,0 0 1 0 0,-8 0-1721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7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21191 0 0,'10'-36'2328'0'0,"-10"35"-2263"0"0,1-1 1 0 0,-1 0-1 0 0,1 0 0 0 0,0 1 0 0 0,0-1 1 0 0,0 1-1 0 0,0-1 0 0 0,0 1 0 0 0,0-1 0 0 0,0 1 1 0 0,0-1-1 0 0,0 1 0 0 0,1 0 0 0 0,-1 0 0 0 0,3-2 1 0 0,27-15 1540 0 0,-18 12-942 0 0,51-23 1329 0 0,-3 1-1149 0 0,-50 23-631 0 0,-1 0 0 0 0,19-6 1 0 0,-25 10-177 0 0,1 0 0 0 0,-1 0 1 0 0,1 0-1 0 0,0 0 0 0 0,0 1 1 0 0,-1-1-1 0 0,1 1 0 0 0,0 1 1 0 0,4-1-1 0 0,0 3-14 0 0,-9-3-20 0 0,0 0 0 0 0,1 0 0 0 0,-1 0 0 0 0,0 0 0 0 0,1 0 0 0 0,-1 1 0 0 0,0-1 0 0 0,1 0 0 0 0,-1 0 1 0 0,0 0-1 0 0,1 0 0 0 0,-1 1 0 0 0,0-1 0 0 0,0 0 0 0 0,1 0 0 0 0,-1 1 0 0 0,0-1 0 0 0,0 0 0 0 0,1 0 0 0 0,-1 1 0 0 0,0-1 1 0 0,0 0-1 0 0,0 1 0 0 0,1-1 0 0 0,-1 0 0 0 0,0 1 0 0 0,0-1 0 0 0,0 0 0 0 0,0 1 0 0 0,0-1 0 0 0,0 0 0 0 0,0 1 0 0 0,0-1 1 0 0,0 0-1 0 0,0 1 0 0 0,0-1 0 0 0,0 0 0 0 0,0 1 0 0 0,0-1 0 0 0,0 0 0 0 0,0 1 0 0 0,0-1 0 0 0,0 0 0 0 0,-1 1 0 0 0,1 3 43 0 0,-1 0 0 0 0,1 0-1 0 0,-1-1 1 0 0,0 1-1 0 0,0 0 1 0 0,-1-1 0 0 0,1 1-1 0 0,-1-1 1 0 0,1 0-1 0 0,-1 1 1 0 0,0-1 0 0 0,-1 0-1 0 0,1 0 1 0 0,0 0-1 0 0,-1 0 1 0 0,-4 3-1 0 0,-5 5-135 0 0,-1-1-1 0 0,-20 13 0 0 0,24-17 139 0 0,-11 6 61 0 0,0-1 0 0 0,-1-1 0 0 0,-31 12 0 0 0,48-21-63 0 0,6-1 42 0 0,14-5 154 0 0,23-9 94 0 0,-18 6-312 0 0,30-8 0 0 0,-16 6-8 0 0,132-36-3060 0 0,-142 38 1912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8 10136 0 0,'-4'-8'17215'0'0,"3"21"-16937"0"0,-1-1 1 0 0,0 1-1 0 0,-1-1 0 0 0,-1 1 0 0 0,0-1 1 0 0,-8 16-1 0 0,-2 7 54 0 0,-19 79 363 0 0,31-107-668 0 0,0 1-1 0 0,1 0 1 0 0,0 0 0 0 0,0 0 0 0 0,1 0 0 0 0,0 0 0 0 0,2 9-1 0 0,-2-16-25 0 0,0 0 0 0 0,0 0-1 0 0,1 0 1 0 0,-1 0-1 0 0,0 0 1 0 0,1 0 0 0 0,-1 0-1 0 0,1 0 1 0 0,0 0-1 0 0,-1 0 1 0 0,1 0 0 0 0,0-1-1 0 0,-1 1 1 0 0,1 0-1 0 0,0 0 1 0 0,0-1 0 0 0,0 1-1 0 0,0 0 1 0 0,-1-1-1 0 0,1 1 1 0 0,0-1 0 0 0,0 1-1 0 0,0-1 1 0 0,0 1-1 0 0,0-1 1 0 0,1 0 0 0 0,-1 1-1 0 0,0-1 1 0 0,0 0-1 0 0,0 0 1 0 0,0 0 0 0 0,0 0-1 0 0,2 0 1 0 0,3 0-23 0 0,0-1 0 0 0,0 1 0 0 0,0-1 0 0 0,10-3 0 0 0,-2 0-678 0 0,0 0 0 0 0,0-2 1 0 0,-1 0-1 0 0,0 0 0 0 0,0-1 0 0 0,0-1 0 0 0,-1 0 0 0 0,21-18 1 0 0,-11 3-1271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88 20383 0 0,'-4'-10'2270'0'0,"18"1"-532"0"0,0 2-1085 0 0,1 0-1 0 0,0 1 1 0 0,1 1 0 0 0,-1 0-1 0 0,23-3 1 0 0,-13 2-640 0 0,55-10-1031 0 0,-25 10-3495 0 0,-31 3-3900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18 3680 0 0,'-7'-18'16565'0'0,"6"19"-16167"0"0,-14 13 11779 0 0,6-4-15250 0 0,-6 15 3808 0 0,1 0-1 0 0,-16 39 1 0 0,-9 17-623 0 0,4-14-140 0 0,2 1-1 0 0,4 1 1 0 0,-26 93 0 0 0,35-89-1435 0 0,12-24-2675 0 0,5-23-5540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15664 0 0,'3'-56'2446'0'0,"0"2"7234"0"0,-3 55-9218 0 0,5 121 1005 0 0,-10 297-495 0 0,13-279-3571 0 0,-8-139 1489 0 0,-6-1-2903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19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15 175 14280 0 0,'-2'-1'985'0'0,"-11"-7"6312"0"0,20 4-4155 0 0,-5 2-2753 0 0,14-5 831 0 0,1 0 0 0 0,26-6 0 0 0,3-2-339 0 0,1-3-288 0 0,-2 1-139 0 0,90-23 0 0 0,-11 18-1086 0 0,-32 6-3237 0 0,-75 11 2386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2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44 21191 0 0,'-7'-8'4226'0'0,"15"6"-3751"0"0,1 1 1 0 0,-1 1 0 0 0,1 0 0 0 0,15 1-1 0 0,6 1-192 0 0,35-5 419 0 0,95-16 0 0 0,-109 11-476 0 0,-44 7-211 0 0,27-3 73 0 0,-31 4-27 0 0,0 0 1 0 0,0 0-1 0 0,0 0 0 0 0,-1 0 0 0 0,1 1 0 0 0,0-1 0 0 0,0 1 1 0 0,-1 0-1 0 0,5 1 0 0 0,-6-1-36 0 0,-1-1 1 0 0,1 1-1 0 0,0 0 1 0 0,-1-1-1 0 0,1 1 1 0 0,-1 0-1 0 0,1 0 1 0 0,-1-1-1 0 0,0 1 0 0 0,1 0 1 0 0,-1 0-1 0 0,0 0 1 0 0,1-1-1 0 0,-1 1 1 0 0,0 0-1 0 0,0 0 0 0 0,0 0 1 0 0,1 0-1 0 0,-1 0 1 0 0,0-1-1 0 0,0 1 1 0 0,-1 0-1 0 0,1 0 0 0 0,0 0 1 0 0,0 0-1 0 0,0 0 1 0 0,-1-1-1 0 0,1 1 1 0 0,0 0-1 0 0,-1 0 0 0 0,1 0 1 0 0,-1 0-1 0 0,-14 28 440 0 0,-13 9-206 0 0,-1-2-1 0 0,-1-1 1 0 0,-51 45 0 0 0,61-60-259 0 0,1 0 1 0 0,0 1 0 0 0,2 1 0 0 0,0 1-1 0 0,2 0 1 0 0,-22 46 0 0 0,36-68-31 0 0,0 0 0 0 0,1 0 0 0 0,-1 0 0 0 0,1 1 0 0 0,0-1 0 0 0,-1 0 0 0 0,1 0 0 0 0,0 0-1 0 0,0 1 1 0 0,-1-1 0 0 0,1 0 0 0 0,0 0 0 0 0,0 0 0 0 0,1 1 0 0 0,-1-1 0 0 0,0 0 0 0 0,0 0 0 0 0,0 0 0 0 0,1 1 0 0 0,-1-1 0 0 0,2 2 0 0 0,-1-2-25 0 0,0 0 1 0 0,0 0-1 0 0,0 0 1 0 0,0 0-1 0 0,0 0 1 0 0,1 0-1 0 0,-1 0 1 0 0,0-1-1 0 0,1 1 1 0 0,-1 0-1 0 0,1-1 0 0 0,-1 1 1 0 0,1-1-1 0 0,-1 0 1 0 0,1 1-1 0 0,-1-1 1 0 0,3 0-1 0 0,11 0-707 0 0,-1-1-1 0 0,0 0 0 0 0,0-1 0 0 0,0-1 0 0 0,25-7 1 0 0,-19 4-513 0 0,13-4-1047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2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85 3224 0 0,'-10'-42'649'0'0,"4"20"4349"0"0,2 1 8128 0 0,6 36-8615 0 0,12 87-1836 0 0,-14 53-1595 0 0,-1-138-955 0 0,-1 0-1 0 0,-1 0 1 0 0,-9 29 0 0 0,12-45-117 0 0,0-1 0 0 0,0 0 0 0 0,-1 1 0 0 0,1-1 0 0 0,0 0-1 0 0,0 1 1 0 0,0-1 0 0 0,0 0 0 0 0,-1 1 0 0 0,1-1 0 0 0,0 0 0 0 0,0 0 0 0 0,-1 1 0 0 0,1-1 0 0 0,0 0 0 0 0,0 0 0 0 0,-1 0 0 0 0,1 1 0 0 0,0-1 0 0 0,-1 0 0 0 0,1 0 0 0 0,0 0 0 0 0,-1 0 0 0 0,1 0 0 0 0,0 1 0 0 0,-1-1 0 0 0,1 0 0 0 0,0 0 0 0 0,-1 0-1 0 0,1 0 1 0 0,-1 0 0 0 0,-12-5 169 0 0,-8-13 29 0 0,17 14-161 0 0,1-1 1 0 0,-1 0-1 0 0,1 1 0 0 0,0-1 0 0 0,-5-10 1 0 0,7 12-56 0 0,0 0 0 0 0,0 0 0 0 0,0 1 0 0 0,0-1 0 0 0,0 0 1 0 0,1-1-1 0 0,0 1 0 0 0,-1 0 0 0 0,1 0 0 0 0,0 0 1 0 0,0 0-1 0 0,2-5 0 0 0,-2 6 6 0 0,1 0 0 0 0,0 0 0 0 0,0 0 0 0 0,1 0 0 0 0,-1 0 0 0 0,0 0 0 0 0,1 0 0 0 0,-1 1 0 0 0,1-1 0 0 0,-1 1 0 0 0,1-1 0 0 0,0 1 0 0 0,-1-1 0 0 0,1 1 0 0 0,0 0 0 0 0,2-1 0 0 0,3-2 3 0 0,1 1 0 0 0,-1 0 0 0 0,8-2 0 0 0,-1 1 1 0 0,-9 2 0 0 0,0 0 0 0 0,0 1 0 0 0,0-1 0 0 0,0 1 0 0 0,1 0 0 0 0,-1 1 0 0 0,1-1 0 0 0,9 1 0 0 0,-14 0 0 0 0,-1 0 0 0 0,0 0 0 0 0,0 1 0 0 0,0-1 0 0 0,1 0 0 0 0,-1 0 0 0 0,0 0 0 0 0,0 0 0 0 0,0 0 0 0 0,1 0 0 0 0,-1 0 0 0 0,0 0 0 0 0,0 0 0 0 0,0 1 0 0 0,0-1 0 0 0,1 0 0 0 0,-1 0 0 0 0,0 0 0 0 0,0 0 0 0 0,0 0 0 0 0,0 1 0 0 0,0-1 0 0 0,0 0 0 0 0,0 0 0 0 0,1 0 0 0 0,-1 1 0 0 0,0-1 0 0 0,0 0 0 0 0,0 0 0 0 0,0 0 0 0 0,0 1 0 0 0,0-1 0 0 0,0 0 0 0 0,0 0 0 0 0,0 0 0 0 0,0 1 0 0 0,0-1 0 0 0,0 0 0 0 0,0 0 0 0 0,0 0 0 0 0,0 1 0 0 0,0-1 0 0 0,-1 0 0 0 0,1 0-1 0 0,-4 8 9 0 0,4-8-4 0 0,-4 5 51 0 0,-1-1 0 0 0,1 1 0 0 0,-1-1 1 0 0,0 0-1 0 0,0-1 0 0 0,-1 1 0 0 0,1-1 1 0 0,-1 0-1 0 0,0 0 0 0 0,1-1 0 0 0,-9 3 0 0 0,3-1 145 0 0,-20 12-1 0 0,31-16-196 0 0,0 0-1 0 0,0 0 1 0 0,0 0 0 0 0,0 0-1 0 0,0 0 1 0 0,0 0 0 0 0,1 0-1 0 0,-1 0 1 0 0,0 0 0 0 0,0 0-1 0 0,0 0 1 0 0,0 0 0 0 0,0 0-1 0 0,0 0 1 0 0,0 0 0 0 0,0 0-1 0 0,0 0 1 0 0,0 0 0 0 0,1 0-1 0 0,-1 0 1 0 0,0 0 0 0 0,0 0-1 0 0,0 0 1 0 0,0 0 0 0 0,0 0-1 0 0,0 0 1 0 0,0 0 0 0 0,0 0-1 0 0,0 1 1 0 0,0-1 0 0 0,0 0 0 0 0,0 0-1 0 0,0 0 1 0 0,0 0 0 0 0,0 0-1 0 0,0 0 1 0 0,0 0 0 0 0,0 0-1 0 0,0 0 1 0 0,0 0 0 0 0,0 1-1 0 0,0-1 1 0 0,0 0 0 0 0,0 0-1 0 0,0 0 1 0 0,0 0 0 0 0,0 0-1 0 0,0 0 1 0 0,0 0 0 0 0,0 0-1 0 0,0 0 1 0 0,0 1 0 0 0,0-1-1 0 0,0 0 1 0 0,0 0 0 0 0,0 0-1 0 0,0 0 1 0 0,17 0-87 0 0,23-4-411 0 0,-39 4 478 0 0,88-14-1266 0 0,-41 6-1319 0 0,0 1-5109 0 0,-12 4-1131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2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43 21335 0 0,'-12'-5'1273'0'0,"9"3"-913"0"0,0 1 0 0 0,0-1 0 0 0,0 1 0 0 0,0 0 1 0 0,0 0-1 0 0,0 0 0 0 0,0 0 0 0 0,0 1 0 0 0,0-1 0 0 0,-1 1 1 0 0,-4 0-1 0 0,25 3 1239 0 0,-7 0-1425 0 0,24 1 188 0 0,1 0-1 0 0,-1-2 1 0 0,1-2-1 0 0,55-6 1 0 0,11-10-168 0 0,24-2-24 0 0,-96 15 221 0 0,-29 4-372 0 0,1 0 1 0 0,-1-1 0 0 0,0 1-1 0 0,1 0 1 0 0,-1 0-1 0 0,0 0 1 0 0,0-1 0 0 0,0 1-1 0 0,1 0 1 0 0,-1 0-1 0 0,0 0 1 0 0,0 0 0 0 0,0 0-1 0 0,0-1 1 0 0,-1 1-1 0 0,1 2 1 0 0,-4 6 68 0 0,-1 1 1 0 0,0-1-1 0 0,0 0 0 0 0,-1 0 0 0 0,0-1 1 0 0,-13 15-1 0 0,8-10 35 0 0,-15 22 0 0 0,-59 99 43 0 0,-15 24-28 0 0,98-156-140 0 0,-4 9-63 0 0,0 0-1 0 0,-5 13 1 0 0,10-22 50 0 0,1-1 1 0 0,-1 1 0 0 0,0 0-1 0 0,1 0 1 0 0,-1 0 0 0 0,1 0-1 0 0,0 0 1 0 0,-1-1 0 0 0,1 1 0 0 0,0 0-1 0 0,0 0 1 0 0,0 0 0 0 0,0 0-1 0 0,1 0 1 0 0,-1 0 0 0 0,0 0-1 0 0,1 0 1 0 0,0-1 0 0 0,-1 1-1 0 0,1 0 1 0 0,1 2 0 0 0,0-2-124 0 0,0 0 0 0 0,0 0 0 0 0,0-1 0 0 0,0 1 0 0 0,0-1 0 0 0,0 0 0 0 0,1 0 0 0 0,-1 1 0 0 0,0-1 0 0 0,1-1 0 0 0,-1 1 0 0 0,0 0 0 0 0,1-1 0 0 0,-1 1 0 0 0,1-1 0 0 0,-1 0 0 0 0,1 1 0 0 0,-1-1 0 0 0,4-1 0 0 0,5 0-605 0 0,0 0 0 0 0,0-1 0 0 0,12-4 1 0 0,-6 1-716 0 0,11-1-520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2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20 151 8752 0 0,'-1'-11'936'0'0,"1"10"-874"0"0,-1 1 0 0 0,1-1 0 0 0,-1 0-1 0 0,1 1 1 0 0,-1-1 0 0 0,1 1 0 0 0,-1-1 0 0 0,1 0 0 0 0,0 1 0 0 0,-1-1 0 0 0,1 0 0 0 0,0 0 0 0 0,-1 1 0 0 0,1-1 0 0 0,0 0 0 0 0,0 0 0 0 0,0 1 0 0 0,0-1-1 0 0,0-1 1 0 0,-1-3 1573 0 0,-1 1 508 0 0,1-1 0 0 0,-1-1 0 0 0,1 1 0 0 0,0 0 0 0 0,0-6 0 0 0,-2-10 134 0 0,3 17-2054 0 0,0-1 0 0 0,0 1-1 0 0,1-1 1 0 0,-1 1-1 0 0,1 0 1 0 0,0-1-1 0 0,3-7 1 0 0,0 0 19 0 0,-4 9-722 0 0,3-1-225 0 0,3 16-3062 0 0,0-4 1967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2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14280 0 0,'-1'15'915'0'0,"-1"0"1"0"0,0 0 0 0 0,-1 0 0 0 0,0 0-1 0 0,-1-1 1 0 0,-8 17 0 0 0,-8 14 1490 0 0,-41 66 0 0 0,13-29-1413 0 0,35-57-1532 0 0,-30 39 0 0 0,24-39-287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66 101 3224 0 0,'-5'-13'605'0'0,"0"-21"7927"0"0,5 26-6619 0 0,-1 0 0 0 0,0 0 1 0 0,-1 0-1 0 0,-3-10 0 0 0,5 18-1890 0 0,0 0-1 0 0,0 0 1 0 0,0 0-1 0 0,0-1 1 0 0,0 1-1 0 0,0 0 1 0 0,0 0-1 0 0,0 0 0 0 0,0 0 1 0 0,0 0-1 0 0,0 0 1 0 0,0 0-1 0 0,0 0 1 0 0,0 0-1 0 0,0-1 1 0 0,0 1-1 0 0,0 0 1 0 0,0 0-1 0 0,0 0 0 0 0,0 0 1 0 0,0 0-1 0 0,0 0 1 0 0,0 0-1 0 0,0 0 1 0 0,0 0-1 0 0,0 0 1 0 0,0-1-1 0 0,0 1 1 0 0,0 0-1 0 0,0 0 0 0 0,0 0 1 0 0,0 0-1 0 0,0 0 1 0 0,0 0-1 0 0,0 0 1 0 0,1 0-1 0 0,-1 0 1 0 0,0 0-1 0 0,0 0 1 0 0,0 0-1 0 0,0 0 1 0 0,0 0-1 0 0,0 0 0 0 0,0 0 1 0 0,0 0-1 0 0,0 0 1 0 0,0 0-1 0 0,1 0 1 0 0,-1 0-1 0 0,0 0 1 0 0,0 0-1 0 0,8 1 1902 0 0,-7 0-1751 0 0,0-1 0 0 0,0 0 0 0 0,0 1 0 0 0,0-1 1 0 0,0 1-1 0 0,-1 0 0 0 0,1-1 0 0 0,0 1 0 0 0,0 0 0 0 0,0-1 0 0 0,0 1 0 0 0,-1 0 0 0 0,1 0 0 0 0,1 1 0 0 0,4 21-146 0 0,0-1-1 0 0,5 46 1 0 0,-4 46 95 0 0,-6-75-103 0 0,-3 149 154 0 0,-1-59-407 0 0,3-115 208 0 0,-3 80-52 0 0,3-91 99 0 0,0-1-1 0 0,0 1 1 0 0,-1-1-1 0 0,1 1 1 0 0,-1-1-1 0 0,0 1 1 0 0,1-1-1 0 0,-1 1 1 0 0,0-1-1 0 0,0 1 1 0 0,-1-1-1 0 0,0 2 1 0 0,1-4 35 0 0,0 0 0 0 0,1-1 1 0 0,-1 1-1 0 0,0 0 0 0 0,1-1 1 0 0,-1 1-1 0 0,1-1 0 0 0,-1 1 1 0 0,1-1-1 0 0,-1 1 0 0 0,1-1 1 0 0,-1 0-1 0 0,1 1 0 0 0,0-1 1 0 0,-1-1-1 0 0,1 2 9 0 0,-4-6 26 0 0,1 0 0 0 0,1-1 0 0 0,-1 1 0 0 0,-3-14-1 0 0,-4-12 55 0 0,6 21-120 0 0,1 0 0 0 0,0 0-1 0 0,0 0 1 0 0,1-1 0 0 0,-1-13 0 0 0,1 7 40 0 0,-5-22 1 0 0,6 37-59 0 0,-1-5 26 0 0,0 0 1 0 0,0 0-1 0 0,-1 0 1 0 0,-6-10 0 0 0,9 17-153 0 0,2 16-1 0 0,24 123 120 0 0,-24-125 141 0 0,0 1 0 0 0,1-1 0 0 0,5 13 0 0 0,-6-21-78 0 0,-1-1 0 0 0,1 0 0 0 0,0 0 0 0 0,0 0 0 0 0,0 0 1 0 0,1 0-1 0 0,0 0 0 0 0,-1-1 0 0 0,1 1 0 0 0,0-1 0 0 0,1 0 0 0 0,6 6 0 0 0,-9-9-45 0 0,0 1 0 0 0,0-1 0 0 0,1 0 0 0 0,-1 1 0 0 0,0-1 0 0 0,0 0 0 0 0,0 0 0 0 0,1 0 0 0 0,-1 0 0 0 0,0 0 0 0 0,0 0 0 0 0,1 0 0 0 0,-1 0 0 0 0,0 0 0 0 0,0-1 0 0 0,0 1 0 0 0,0-1 0 0 0,1 1 0 0 0,-1 0 0 0 0,0-1 0 0 0,0 0 0 0 0,0 1 0 0 0,1-2 0 0 0,2-1 17 0 0,0 1 0 0 0,-1-1 1 0 0,1 0-1 0 0,5-7 0 0 0,80-108-3495 0 0,-26 32 671 0 0,-51 73 1254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41 11976 0 0,'0'0'576'0'0,"-4"-5"48"0"0,4 4-401 0 0,-1 0 0 0 0,0 0 0 0 0,1 0 0 0 0,-1 0 0 0 0,1 0 0 0 0,-1 0 0 0 0,1-1 1 0 0,-1 1-1 0 0,1 0 0 0 0,0 0 0 0 0,-1 0 0 0 0,1 0 0 0 0,0-1 0 0 0,0 1 0 0 0,0 0 0 0 0,0 0 1 0 0,0 0-1 0 0,0 0 0 0 0,0-1 0 0 0,1 1 0 0 0,-1 0 0 0 0,0 0 0 0 0,1-2 0 0 0,1-4 5566 0 0,-1 7-5648 0 0,0 1 0 0 0,1-1 0 0 0,-1 0-1 0 0,0 1 1 0 0,1-1 0 0 0,-1 1 0 0 0,0 0 0 0 0,0-1-1 0 0,1 1 1 0 0,-1 0 0 0 0,0 0 0 0 0,0-1-1 0 0,0 1 1 0 0,0 0 0 0 0,0 0 0 0 0,0 0 0 0 0,0 0-1 0 0,0 1 1 0 0,0 1 0 0 0,13 23 322 0 0,-10-12-361 0 0,-1-1 1 0 0,0 1 0 0 0,0 0-1 0 0,0 25 1 0 0,-6 57 1284 0 0,-16 22-1229 0 0,11-76-151 0 0,-26 114-7 0 0,34-153-8 0 0,-5 11-185 0 0,24-32-10980 0 0,-5 1 3268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 2760 0 0,'-3'-17'19319'0'0,"17"28"-18280"0"0,-11-8-914 0 0,12 11 61 0 0,-1 1 0 0 0,-1 0 0 0 0,0 1-1 0 0,-1 0 1 0 0,11 20 0 0 0,-11-17-97 0 0,71 123 250 0 0,-75-128-292 0 0,9 23 1 0 0,-10-21-21 0 0,13 24 1 0 0,-17-36-366 0 0,0 0 0 0 0,0 0 1 0 0,0 0-1 0 0,0-1 1 0 0,1 1-1 0 0,-1-1 0 0 0,1 0 1 0 0,0 0-1 0 0,0 0 1 0 0,5 3-1 0 0,-8-5 61 0 0,0-1-1 0 0,1 1 1 0 0,-1 0 0 0 0,1-1-1 0 0,-1 1 1 0 0,1-1 0 0 0,0 0-1 0 0,-1 1 1 0 0,1-1 0 0 0,1 0-1 0 0,7 0-1613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44 15664 0 0,'-2'-3'229'0'0,"1"0"1"0"0,0-1-1 0 0,1 1 0 0 0,-1 0 1 0 0,1-1-1 0 0,-1 1 1 0 0,1-5-1 0 0,-2-3 2352 0 0,-5 10-180 0 0,6 1-2261 0 0,0 1-1 0 0,0-1 1 0 0,0 1 0 0 0,0 0 0 0 0,0-1 0 0 0,0 1 0 0 0,0 0 0 0 0,1-1 0 0 0,-1 1 0 0 0,0 0 0 0 0,0 0-1 0 0,1 0 1 0 0,-2 1 0 0 0,-2 6 24 0 0,1 0 1 0 0,0-1-1 0 0,0 1 0 0 0,1 1 0 0 0,0-1 1 0 0,0 0-1 0 0,-1 16 0 0 0,3 61 823 0 0,0-77-720 0 0,3 21-165 0 0,1 0-1 0 0,1-1 0 0 0,2 0 1 0 0,0 0-1 0 0,15 32 0 0 0,-16-44-66 0 0,1 0 0 0 0,14 23 0 0 0,-17-33 3 0 0,0 0-1 0 0,0 0 1 0 0,0 0-1 0 0,1-1 1 0 0,0 0-1 0 0,0 0 1 0 0,1 0-1 0 0,10 7 1 0 0,-14-11 37 0 0,0 1 0 0 0,0-1 1 0 0,0 0-1 0 0,1 0 0 0 0,-1-1 0 0 0,0 1 0 0 0,0 0 1 0 0,0-1-1 0 0,1 1 0 0 0,-1-1 0 0 0,0 0 1 0 0,1 0-1 0 0,-1 0 0 0 0,0 0 0 0 0,1 0 1 0 0,-1 0-1 0 0,0-1 0 0 0,1 1 0 0 0,3-2 0 0 0,-3 0-59 0 0,0 1 0 0 0,0-1 0 0 0,0 0-1 0 0,0 0 1 0 0,0-1 0 0 0,-1 1-1 0 0,1 0 1 0 0,0-1 0 0 0,-1 0-1 0 0,0 1 1 0 0,4-7 0 0 0,-2 2 16 0 0,0 0 0 0 0,0-1 1 0 0,0 0-1 0 0,-1 0 0 0 0,-1 0 0 0 0,1 0 1 0 0,-1-1-1 0 0,0 1 0 0 0,-1-1 0 0 0,0-8 1 0 0,0 14 11 0 0,-2-1 1 0 0,1 0 0 0 0,0 0-1 0 0,-1 1 1 0 0,1-1-1 0 0,-1 1 1 0 0,0-1-1 0 0,0 0 1 0 0,-1 1 0 0 0,1 0-1 0 0,-1-1 1 0 0,1 1-1 0 0,-1 0 1 0 0,0 0 0 0 0,0 0-1 0 0,-1 0 1 0 0,1 0-1 0 0,-1 0 1 0 0,1 0 0 0 0,-1 1-1 0 0,0 0 1 0 0,0-1-1 0 0,0 1 1 0 0,0 0 0 0 0,0 1-1 0 0,-1-1 1 0 0,1 0-1 0 0,-1 1 1 0 0,1 0-1 0 0,-1 0 1 0 0,1 0 0 0 0,-1 0-1 0 0,0 0 1 0 0,1 1-1 0 0,-8-1 1 0 0,-5 3-59 0 0,-1-1 0 0 0,1 2-1 0 0,0 0 1 0 0,0 1 0 0 0,1 1-1 0 0,-1 0 1 0 0,1 1 0 0 0,0 0 0 0 0,-25 16-1 0 0,36-19-384 0 0,-3 1-191 0 0,2-3-3022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92 13792 0 0,'0'0'1246'0'0,"0"0"-1022"0"0,-2-4-56 0 0,1 3 568 0 0,-11-19 5257 0 0,11 15-5171 0 0,1 1 0 0 0,-1-1 0 0 0,1 0 0 0 0,0 0 0 0 0,0 1-1 0 0,1-8 1 0 0,1-8 1585 0 0,-8 13-1455 0 0,3 10-946 0 0,0 1 0 0 0,1-1 0 0 0,-1 1 1 0 0,1-1-1 0 0,0 1 0 0 0,0 0 0 0 0,0 0 0 0 0,0 0 0 0 0,1 0 0 0 0,-2 5 0 0 0,1 1 3 0 0,0 1-1 0 0,-1 13 0 0 0,3-15 28 0 0,-1 10-31 0 0,0 0 0 0 0,2 0-1 0 0,0 0 1 0 0,7 29 0 0 0,23 75 30 0 0,-17-75-30 0 0,33 126 48 0 0,-19-90 134 0 0,-25-75-199 0 0,-1 0 0 0 0,-1 0-1 0 0,0 0 1 0 0,1 10 0 0 0,-2-18 70 0 0,-14-2 177 0 0,8-1-218 0 0,0-1 1 0 0,0 0-1 0 0,0 0 1 0 0,1 0-1 0 0,0-1 1 0 0,-1 0-1 0 0,1 0 1 0 0,0-1-1 0 0,1 1 1 0 0,-1-1-1 0 0,1 0 1 0 0,0 0-1 0 0,0 0 1 0 0,-3-7-1 0 0,-2-4 40 0 0,0-1-1 0 0,1-1 1 0 0,-9-27-1 0 0,8 14-56 0 0,2 0 0 0 0,1-1 0 0 0,-3-43 0 0 0,8 68 3 0 0,-1-10-19 0 0,-1 54-111 0 0,-5 125 51 0 0,8-120 76 0 0,8 50 0 0 0,-5-69 0 0 0,1-1 0 0 0,2 0 0 0 0,15 41 0 0 0,-20-60 5 0 0,1 0 1 0 0,-1 0-1 0 0,1 0 0 0 0,-1 0 1 0 0,1 0-1 0 0,0-1 0 0 0,0 1 1 0 0,0-1-1 0 0,1 0 0 0 0,2 4 1 0 0,-4-6-4 0 0,0 1 0 0 0,0-1 1 0 0,0 1-1 0 0,0-1 0 0 0,0 1 1 0 0,0-1-1 0 0,1 0 0 0 0,-1 1 1 0 0,0-1-1 0 0,0 0 0 0 0,0 0 1 0 0,0 0-1 0 0,0 0 0 0 0,0 0 1 0 0,1 0-1 0 0,-1 0 0 0 0,0 0 1 0 0,0 0-1 0 0,0 0 0 0 0,0-1 1 0 0,0 1-1 0 0,0-1 0 0 0,0 1 1 0 0,0 0-1 0 0,0-1 0 0 0,0 0 1 0 0,0 1-1 0 0,0-1 0 0 0,0 0 1 0 0,0 1-1 0 0,1-3 0 0 0,6-4 20 0 0,0-2 0 0 0,-1 1 0 0 0,0-1 0 0 0,0 0 0 0 0,6-12 0 0 0,24-53 189 0 0,-8 14-127 0 0,-5 10-231 0 0,-14 29-204 0 0,24-41 0 0 0,-32 60 115 0 0,-1 0 0 0 0,1 1 0 0 0,-1-1 0 0 0,1 0 0 0 0,0 0 0 0 0,0 1 0 0 0,0-1 0 0 0,0 1 0 0 0,0-1 1 0 0,0 1-1 0 0,0 0 0 0 0,0 0 0 0 0,1 0 0 0 0,-1 0 0 0 0,0 0 0 0 0,1 1 0 0 0,2-2 0 0 0,4 2-1940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50 5528 0 0,'0'-30'1079'0'0,"0"10"15881"0"0,-9 38-15834 0 0,-1 24-855 0 0,2 0 0 0 0,1 1 0 0 0,3 0 0 0 0,1 0 0 0 0,5 64 0 0 0,-2-102-239 0 0,0-1 0 0 0,1 1 0 0 0,0 0 0 0 0,0 0 0 0 0,1-1 0 0 0,-1 1 0 0 0,1-1 0 0 0,0 1 0 0 0,0-1 0 0 0,4 7 0 0 0,-4-10-19 0 0,-1 1 0 0 0,0 0 0 0 0,1-1 0 0 0,-1 1 1 0 0,1-1-1 0 0,0 0 0 0 0,0 0 0 0 0,-1 0 0 0 0,1 1 1 0 0,0-2-1 0 0,0 1 0 0 0,0 0 0 0 0,0 0 0 0 0,0 0 1 0 0,0-1-1 0 0,0 0 0 0 0,0 1 0 0 0,1-1 0 0 0,-1 0 1 0 0,0 0-1 0 0,0 0 0 0 0,0 0 0 0 0,0 0 0 0 0,0 0 1 0 0,3-1-1 0 0,4-1 3 0 0,1-1-1 0 0,-1 1 1 0 0,0-1 0 0 0,0-1-1 0 0,0 0 1 0 0,0 0 0 0 0,-1-1-1 0 0,12-8 1 0 0,29-22-1253 0 0,-19 9-2943 0 0,-16 12-3870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6 17191 0 0,'0'0'1558'0'0,"0"-1"-1282"0"0,-3-4 3388 0 0,2 7-3376 0 0,0 0 1 0 0,0-1 0 0 0,0 1 0 0 0,1 0 0 0 0,-1 0-1 0 0,0-1 1 0 0,1 1 0 0 0,-1 0 0 0 0,1 2 0 0 0,-2 0 100 0 0,-23 71 1423 0 0,-59 199 369 0 0,68-219-2075 0 0,10-34-128 0 0,0 0-1 0 0,1 0 1 0 0,1 0-1 0 0,-1 34 0 0 0,5-54-32 0 0,0 0 0 0 0,0 0 0 0 0,0 0 0 0 0,0 0 0 0 0,0 0 0 0 0,0 0 0 0 0,0 0 0 0 0,0 0 0 0 0,1 0 0 0 0,-1 0-1 0 0,0 0 1 0 0,1 0 0 0 0,-1 0 0 0 0,1 0 0 0 0,-1 0 0 0 0,1-1 0 0 0,0 1 0 0 0,-1 0 0 0 0,1 0 0 0 0,0 0 0 0 0,-1-1 0 0 0,1 1-1 0 0,1 1 1 0 0,0-2-146 0 0,-1 1-1 0 0,0-1 0 0 0,1 0 0 0 0,-1 1 0 0 0,1-1 1 0 0,-1 0-1 0 0,1 0 0 0 0,-1 0 0 0 0,1 0 0 0 0,-1 0 1 0 0,0 0-1 0 0,1 0 0 0 0,-1-1 0 0 0,1 1 0 0 0,-1-1 1 0 0,1 1-1 0 0,1-1 0 0 0,12-4-1757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56 5064 0 0,'0'0'232'0'0,"-5"0"32"0"0,3-1 765 0 0,0-1 1 0 0,0 1-1 0 0,0 0 0 0 0,0 0 1 0 0,0-1-1 0 0,0 1 0 0 0,0-1 1 0 0,1 1-1 0 0,-1-1 0 0 0,-2-3 1 0 0,1 1 949 0 0,1 2-1753 0 0,-1 0 0 0 0,1 0-1 0 0,0 0 1 0 0,-1 0 0 0 0,0 1 0 0 0,1-1-1 0 0,-1 1 1 0 0,0-1 0 0 0,1 1-1 0 0,-1 0 1 0 0,0 0 0 0 0,0 1 0 0 0,0-1-1 0 0,0 1 1 0 0,0-1 0 0 0,0 1 0 0 0,0 0-1 0 0,0 0 1 0 0,0 0 0 0 0,0 0 0 0 0,0 1-1 0 0,0-1 1 0 0,0 1 0 0 0,0 0-1 0 0,0 0 1 0 0,0 0 0 0 0,-4 2 0 0 0,0 0-60 0 0,1 0-1 0 0,0 1 1 0 0,0 0 0 0 0,0 0 0 0 0,0 0 0 0 0,0 1 0 0 0,1 0 0 0 0,0 0-1 0 0,0 0 1 0 0,-8 12 0 0 0,6-7-104 0 0,0 0 1 0 0,1 1-1 0 0,1 0 0 0 0,0 0 1 0 0,0 0-1 0 0,-2 12 0 0 0,6-19-55 0 0,0-1-1 0 0,0 1 1 0 0,1-1 0 0 0,0 1-1 0 0,0-1 1 0 0,0 1 0 0 0,0-1-1 0 0,0 1 1 0 0,1-1 0 0 0,-1 1-1 0 0,1-1 1 0 0,0 0 0 0 0,0 1-1 0 0,0-1 1 0 0,1 0 0 0 0,-1 0-1 0 0,1 0 1 0 0,0 0 0 0 0,0 0-1 0 0,0 0 1 0 0,0 0 0 0 0,0 0-1 0 0,0-1 1 0 0,1 1 0 0 0,0-1-1 0 0,2 2 1 0 0,-2-1 2 0 0,1-1-1 0 0,-1 0 1 0 0,0 0 0 0 0,1 0-1 0 0,0 0 1 0 0,-1-1 0 0 0,1 1-1 0 0,0-1 1 0 0,0 0-1 0 0,0 0 1 0 0,0 0 0 0 0,0-1-1 0 0,0 1 1 0 0,0-1 0 0 0,0 0-1 0 0,4 0 1 0 0,-3-1 48 0 0,0 1 0 0 0,0-1 1 0 0,0 0-1 0 0,1 0 0 0 0,-1 0 1 0 0,0-1-1 0 0,-1 0 0 0 0,1 0 1 0 0,0 0-1 0 0,0 0 0 0 0,-1-1 0 0 0,1 0 1 0 0,-1 0-1 0 0,0 0 0 0 0,0 0 1 0 0,0-1-1 0 0,6-7 0 0 0,-3 2 65 0 0,0 0 0 0 0,0-1-1 0 0,-1 1 1 0 0,-1-1 0 0 0,0-1 0 0 0,0 1-1 0 0,3-12 1 0 0,26-83 1470 0 0,-32 99-1374 0 0,0 0 0 0 0,0 1 0 0 0,6-10 0 0 0,-8 14 243 0 0,1 3-455 0 0,-1-1-1 0 0,0 1 0 0 0,0 0 0 0 0,0-1 1 0 0,0 1-1 0 0,0 0 0 0 0,0-1 0 0 0,0 1 1 0 0,-1-1-1 0 0,1 1 0 0 0,-1 2 0 0 0,0 1-1 0 0,-50 315-4 0 0,17-125 0 0 0,28-149 0 0 0,-2 84 0 0 0,8-138-411 0 0,-1 7 309 0 0,1 1-1 0 0,0-1 1 0 0,0 0-1 0 0,0 1 1 0 0,0-1-1 0 0,0 0 1 0 0,0 0-1 0 0,0 1 1 0 0,0-1-1 0 0,0 0 0 0 0,1 0 1 0 0,-1 1-1 0 0,0-1 1 0 0,0 0-1 0 0,1 1 1 0 0,-1-1-1 0 0,0 0 1 0 0,1 1-1 0 0,-1-1 1 0 0,1 1-1 0 0,-1-1 1 0 0,0 0-1 0 0,1 1 1 0 0,0-1-1 0 0,-1 1 1 0 0,1-1-1 0 0,-1 1 0 0 0,1 0 1 0 0,0-1-1 0 0,5-4-1466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7368 0 0,'1'-24'472'0'0,"6"-12"6058"0"0,-5 32-5648 0 0,-1 0 0 0 0,1-1 0 0 0,-1 1 1 0 0,1 0-1 0 0,1 0 0 0 0,-1 1 0 0 0,0-1 1 0 0,1 0-1 0 0,0 1 0 0 0,0 0 0 0 0,5-5 4123 0 0,4 21-3493 0 0,-8-5-1408 0 0,-1 0 1 0 0,0 0-1 0 0,0 0 0 0 0,-1 1 0 0 0,0-1 0 0 0,0 1 1 0 0,-1-1-1 0 0,0 1 0 0 0,0 9 0 0 0,1 12-42 0 0,2 24 217 0 0,-4 68 1 0 0,-2-69-422 0 0,8 75 1 0 0,8-21 918 0 0,-16-103-2023 0 0,-2-9-240 0 0,-4-8-6620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23759 0 0,'0'0'2152'0'0,"14"0"-1678"0"0,-6 1-222 0 0,0 0 0 0 0,0-1 0 0 0,0 0 0 0 0,0-1 0 0 0,0 0 0 0 0,14-3 0 0 0,0 0 567 0 0,33-7 503 0 0,57-19-1 0 0,56-11-1261 0 0,-166 41-40 0 0,90-12-2793 0 0,-72 12 1750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7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97 1840 0 0,'0'0'481'0'0,"11"-7"5807"0"0,-7 3-4962 0 0,0 0-1 0 0,0 0 1 0 0,-1 0-1 0 0,1 0 0 0 0,-1-1 1 0 0,4-8-1 0 0,-6 11-1051 0 0,0 1-1 0 0,0-1 0 0 0,0 0 1 0 0,-1 0-1 0 0,1 0 0 0 0,-1 0 1 0 0,0 0-1 0 0,1 0 0 0 0,-1 0 1 0 0,0 0-1 0 0,0 0 0 0 0,0 0 1 0 0,0 0-1 0 0,-1 0 0 0 0,1 0 1 0 0,0 0-1 0 0,-1 0 0 0 0,0 0 1 0 0,1 0-1 0 0,-1 0 0 0 0,-1-2 1 0 0,1 4-178 0 0,1-1 0 0 0,-1 0 1 0 0,0 1-1 0 0,0-1 0 0 0,1 1 1 0 0,-1-1-1 0 0,0 1 0 0 0,0-1 1 0 0,0 1-1 0 0,1 0 0 0 0,-1 0 1 0 0,0-1-1 0 0,0 1 0 0 0,0 0 1 0 0,0 0-1 0 0,0 0 0 0 0,0 0 1 0 0,0 0-1 0 0,0 0 0 0 0,1 0 1 0 0,-1 0-1 0 0,0 0 1 0 0,0 0-1 0 0,0 0 0 0 0,-1 1 1 0 0,-20 7 754 0 0,14-4-760 0 0,1 1 1 0 0,0 0 0 0 0,1 1-1 0 0,-1 0 1 0 0,1 0 0 0 0,0 0-1 0 0,1 0 1 0 0,-6 9 0 0 0,-35 61 131 0 0,28-44-172 0 0,3-5 1 0 0,2 0 0 0 0,0 1 0 0 0,2 1 0 0 0,1 0 0 0 0,2 0 0 0 0,-6 33 0 0 0,13-53 2 0 0,0 1 0 0 0,1 0 0 0 0,0-1 0 0 0,1 1 0 0 0,0 0 0 0 0,0 0 0 0 0,1-1 0 0 0,0 1 0 0 0,1-1 0 0 0,0 0 0 0 0,0 0 0 0 0,1 0 0 0 0,0 0 0 0 0,1 0 0 0 0,0-1 0 0 0,11 15 0 0 0,-12-18-43 0 0,0 0-1 0 0,1 0 0 0 0,-1 0 0 0 0,1-1 0 0 0,0 0 0 0 0,0 0 1 0 0,1 0-1 0 0,-1-1 0 0 0,1 1 0 0 0,0-1 0 0 0,0-1 1 0 0,0 1-1 0 0,0-1 0 0 0,0 0 0 0 0,1 0 0 0 0,-1-1 0 0 0,0 0 1 0 0,1 0-1 0 0,0-1 0 0 0,-1 1 0 0 0,1-1 0 0 0,-1-1 1 0 0,1 1-1 0 0,-1-1 0 0 0,13-3 0 0 0,-11 1 23 0 0,0 0 0 0 0,-1-1 0 0 0,1 1 0 0 0,-1-2-1 0 0,0 1 1 0 0,0-1 0 0 0,-1 0 0 0 0,1 0 0 0 0,-1-1 0 0 0,8-9 0 0 0,-10 12 14 0 0,-1-1 1 0 0,0 1 0 0 0,0-1 0 0 0,-1 0-1 0 0,1 0 1 0 0,-1 0 0 0 0,0-1-1 0 0,0 1 1 0 0,-1 0 0 0 0,1-1 0 0 0,-1 1-1 0 0,0-1 1 0 0,0 0 0 0 0,0 1-1 0 0,-1-1 1 0 0,1 0 0 0 0,-1 1 0 0 0,0-1-1 0 0,-2-9 1 0 0,2 12-10 0 0,-1 0 0 0 0,1 1 0 0 0,-1-1 1 0 0,0 0-1 0 0,0 0 0 0 0,1 1 0 0 0,-1-1 0 0 0,0 0 0 0 0,-1 1 0 0 0,1-1 0 0 0,0 1 1 0 0,0 0-1 0 0,-1-1 0 0 0,1 1 0 0 0,0 0 0 0 0,-1 0 0 0 0,-2-2 0 0 0,1 2 3 0 0,0-1 0 0 0,1 2 0 0 0,-1-1 0 0 0,0 0 0 0 0,0 0 0 0 0,0 1 0 0 0,0-1 0 0 0,0 1-1 0 0,0 0 1 0 0,-4 0 0 0 0,-2 1 2 0 0,1 1-1 0 0,-1 0 1 0 0,1 0-1 0 0,-1 0 0 0 0,1 1 1 0 0,-13 6-1 0 0,-3 3-28 0 0,-12 6 37 0 0,-59 38-1 0 0,90-51-564 0 0,13-9-557 0 0,4-1 127 0 0,1-1 72 0 0,0 0 0 0 0,0-1 0 0 0,12-9 0 0 0,-11 6-873 0 0,22-12-7444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8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24735 0 0,'0'0'2240'0'0,"9"8"-1800"0"0,-5-6-320 0 0,-1 0-1 0 0,1-1 1 0 0,-1 0 0 0 0,1 0-1 0 0,0 0 1 0 0,-1 0-1 0 0,1 0 1 0 0,0-1-1 0 0,0 1 1 0 0,6-1 0 0 0,41-5 1834 0 0,-39 3-1711 0 0,14-3-92 0 0,0-1 0 0 0,0-1-1 0 0,-1-1 1 0 0,0-1 0 0 0,0-2-1 0 0,33-19 1 0 0,-25 14-4200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 11520 0 0,'0'0'886'0'0,"-18"-2"1545"0"0,17 2-1822 0 0,-1 1 1 0 0,1-1-1 0 0,0 1 0 0 0,0-1 1 0 0,0 1-1 0 0,0-1 0 0 0,-1 1 1 0 0,1 0-1 0 0,0-1 0 0 0,0 1 1 0 0,0 0-1 0 0,0 0 1 0 0,0 0-1 0 0,1 0 0 0 0,-2 1 1 0 0,0 1-172 0 0,0 0-1 0 0,0 0 1 0 0,1 0 0 0 0,-1 0 0 0 0,-1 5 0 0 0,1 2-356 0 0,-1 0 0 0 0,-1 19 0 0 0,0-1 153 0 0,1-13 266 0 0,2 0 0 0 0,-1 22 0 0 0,2-33-458 0 0,0-1-1 0 0,0 0 0 0 0,1 1 0 0 0,-1-1 1 0 0,1 1-1 0 0,0-1 0 0 0,0 0 0 0 0,0 1 1 0 0,0-1-1 0 0,1 0 0 0 0,-1 0 0 0 0,1 0 0 0 0,0 0 1 0 0,0 0-1 0 0,0 0 0 0 0,3 2 0 0 0,-2-2 47 0 0,0-1-1 0 0,1 0 1 0 0,0 0 0 0 0,-1 0-1 0 0,1 0 1 0 0,0 0-1 0 0,0-1 1 0 0,0 1-1 0 0,0-1 1 0 0,0 0-1 0 0,7 0 1 0 0,6 1 228 0 0,25-1 0 0 0,-36-1-267 0 0,20-1 69 0 0,-6 1 83 0 0,37 3-1 0 0,-52-3-157 0 0,-1 1 1 0 0,1 0-1 0 0,0 0 0 0 0,0 1 0 0 0,-1-1 1 0 0,1 1-1 0 0,-1 0 0 0 0,1 0 0 0 0,-1 1 1 0 0,0-1-1 0 0,0 1 0 0 0,7 5 0 0 0,-9-6-43 0 0,-1 0-1 0 0,1 1 0 0 0,-1-1 1 0 0,1 0-1 0 0,-1 0 0 0 0,0 1 1 0 0,0-1-1 0 0,0 1 0 0 0,0-1 1 0 0,-1 1-1 0 0,1 0 1 0 0,0-1-1 0 0,-1 1 0 0 0,0-1 1 0 0,0 1-1 0 0,0 0 0 0 0,0-1 1 0 0,0 1-1 0 0,0 0 0 0 0,-1-1 1 0 0,0 1-1 0 0,1-1 0 0 0,-3 6 1 0 0,1-1-2 0 0,-1 0 1 0 0,0-1 0 0 0,-1 1 0 0 0,0 0 0 0 0,0-1-1 0 0,0 0 1 0 0,-8 8 0 0 0,-3 2-120 0 0,-1-2-1 0 0,-1 0 1 0 0,0 0-1 0 0,-29 16 1 0 0,5-7-306 0 0,-47 18-1 0 0,74-35-220 0 0,-1-1 0 0 0,-17 4 0 0 0,-8-2-6858 0 0,3-6-1905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1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56 3680 0 0,'-10'-21'229'0'0,"2"2"4647"0"0,6 17-3940 0 0,1 1-1 0 0,0-1 1 0 0,0 1-1 0 0,0-1 1 0 0,-1 1-1 0 0,1-1 1 0 0,-5-2 3776 0 0,5 4-4416 0 0,0 0 1 0 0,-1 0-1 0 0,1 1 0 0 0,0-1 0 0 0,0 1 0 0 0,0-1 1 0 0,0 1-1 0 0,0-1 0 0 0,0 1 0 0 0,-2 1 1 0 0,-36 54 1701 0 0,-35 56-1054 0 0,27-26-821 0 0,43-78-615 0 0,0 1 1 0 0,1-1-1 0 0,-3 11 0 0 0,6-18 332 0 0,0-1 1 0 0,0 1-1 0 0,0 0 0 0 0,0-1 0 0 0,0 1 1 0 0,0-1-1 0 0,0 1 0 0 0,0-1 0 0 0,0 1 0 0 0,0 0 1 0 0,0-1-1 0 0,1 1 0 0 0,-1-1 0 0 0,0 1 1 0 0,0-1-1 0 0,1 1 0 0 0,-1-1 0 0 0,0 1 0 0 0,1-1 1 0 0,-1 1-1 0 0,1 0 0 0 0,6 4-5362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7 111 7368 0 0,'-1'-2'42'0'0,"0"0"0"0"0,0-1 1 0 0,0 1-1 0 0,1 0 0 0 0,-1 0 0 0 0,1-1 0 0 0,-1 1 1 0 0,1 0-1 0 0,0-1 0 0 0,0 1 0 0 0,0 0 1 0 0,0-1-1 0 0,0 1 0 0 0,0 0 0 0 0,1-3 1 0 0,1-12 81 0 0,3-37 14354 0 0,-4 56-13867 0 0,8 56 200 0 0,3 86 0 0 0,-6-57-492 0 0,-1 0 284 0 0,-3 0 0 0 0,-11 94 0 0 0,-10 141 5 0 0,21-229-586 0 0,0-19-134 0 0,-10-90-2766 0 0,3-1-3234 0 0,-1-6-1871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3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200 510 21191 0 0,'-3'-3'324'0'0,"0"0"-1"0"0,0-1 0 0 0,0 1 1 0 0,0-1-1 0 0,-3-5 0 0 0,5 8-297 0 0,0 0 0 0 0,0-1-1 0 0,1 1 1 0 0,-1-1-1 0 0,0 1 1 0 0,1-1-1 0 0,-1 1 1 0 0,1-1-1 0 0,-1 1 1 0 0,1-1-1 0 0,0 0 1 0 0,0 1 0 0 0,0-1-1 0 0,0 1 1 0 0,0-1-1 0 0,0 0 1 0 0,0-1-1 0 0,3-5 438 0 0,-1 4-275 0 0,-1-1-1 0 0,1 1 1 0 0,0 0 0 0 0,0 0 0 0 0,0 1 0 0 0,0-1-1 0 0,0 0 1 0 0,1 1 0 0 0,0-1 0 0 0,0 1 0 0 0,0 0-1 0 0,4-3 1 0 0,9-6 165 0 0,1 2 0 0 0,0 0-1 0 0,24-10 1 0 0,57-17 47 0 0,-26 16 86 0 0,109-18-1 0 0,-85 21-299 0 0,438-61 190 0 0,-412 64-373 0 0,292-31 114 0 0,-345 39-86 0 0,124-18 119 0 0,-134 14-76 0 0,78-15 367 0 0,-55 10 570 0 0,-80 15-994 0 0,-1 1 1 0 0,1-1-1 0 0,-1 1 0 0 0,1 0 1 0 0,-1-1-1 0 0,1 1 1 0 0,-1 0-1 0 0,1 0 1 0 0,-1 0-1 0 0,1 0 1 0 0,-1 0-1 0 0,1 0 0 0 0,-1 0 1 0 0,1 1-1 0 0,-1-1 1 0 0,1 1-1 0 0,-1-1 1 0 0,0 1-1 0 0,1-1 1 0 0,-1 1-1 0 0,0 0 0 0 0,1 0 1 0 0,-1-1-1 0 0,0 1 1 0 0,0 0-1 0 0,1 0 1 0 0,-1 0-1 0 0,0 0 0 0 0,0 1 1 0 0,0-1-1 0 0,0 0 1 0 0,-1 0-1 0 0,1 1 1 0 0,0-1-1 0 0,0 0 1 0 0,-1 1-1 0 0,1-1 0 0 0,-1 1 1 0 0,1-1-1 0 0,-1 3 1 0 0,2 6 21 0 0,-1 0 1 0 0,-1 0 0 0 0,1 0-1 0 0,-2 0 1 0 0,-1 11 0 0 0,1-9 9 0 0,-64 428 29 0 0,26-222-57 0 0,22-105-21 0 0,6 0 0 0 0,3 150 0 0 0,8-242 0 0 0,7 110 0 0 0,-6-121 0 0 0,0 0 0 0 0,-1-1 0 0 0,-2 18 0 0 0,2-23 0 0 0,-1 0 0 0 0,0 1 0 0 0,0-1 0 0 0,0 0 0 0 0,-1 0 0 0 0,1 0 0 0 0,-1 0 0 0 0,0 0 0 0 0,0 0 0 0 0,-4 5 0 0 0,-2-4 0 0 0,4-4 0 0 0,-1 0 0 0 0,1 0 0 0 0,-1 0 0 0 0,1 0 0 0 0,-1-1 0 0 0,0 0 0 0 0,1 0 0 0 0,-8-1 0 0 0,-39-8 0 0 0,14 1 0 0 0,-221-15 0 0 0,-456 22-584 0 0,562 3 596 0 0,47 1 104 0 0,1 4-1 0 0,-107 22 1 0 0,153-17-78 0 0,0 2-1 0 0,1 3 1 0 0,1 2-1 0 0,0 3 1 0 0,-55 30-1 0 0,83-35-37 0 0,-39 30 0 0 0,1 1 0 0 0,63-47-27 0 0,-2 3-914 0 0,8-10-2694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44:4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9280 8283 4144 0 0,'0'0'191'0'0,"-11"6"8409"0"0,5-2-8146 0 0,-8 13 1417 0 0,10-12-1366 0 0,0-1-1 0 0,0 1 1 0 0,0-1 0 0 0,-8 6-1 0 0,1-3 245 0 0,6-3-470 0 0,-1 0 1 0 0,0 0-1 0 0,1-1 0 0 0,-1 0 1 0 0,0 0-1 0 0,-8 1 0 0 0,7-1-42 0 0,-7 1 260 0 0,1 0 0 0 0,-1-1-1 0 0,0 0 1 0 0,-1-1 0 0 0,-14 0 0 0 0,5-2 10 0 0,0 1 1 0 0,-39 8-1 0 0,3-2-421 0 0,35-5-34 0 0,3 0-31 0 0,0-2-1 0 0,1 0 1 0 0,-1-2 0 0 0,-30-5 0 0 0,-86-26 41 0 0,29 6-26 0 0,7 7-36 0 0,-34-7 0 0 0,93 19 0 0 0,-81-4 0 0 0,42 6 0 0 0,-227-18 150 0 0,156 13 276 0 0,-223-2-292 0 0,324 12-8 0 0,-328 1 348 0 0,-222-8 256 0 0,563 5-690 0 0,-308-22 96 0 0,-145-29-78 0 0,130 13-52 0 0,-586-16 495 0 0,271 35-298 0 0,202-22-121 0 0,150 12-36 0 0,-219-8-46 0 0,134-15 0 0 0,324 39 0 0 0,0-4 0 0 0,-110-40 0 0 0,-14-28 32 0 0,151 59-16 0 0,-79-51 0 0 0,94 48-16 0 0,-62-56 0 0 0,-30-47 0 0 0,100 94 0 0 0,2-2 0 0 0,2-1 0 0 0,-27-49 0 0 0,30 42 1 0 0,3-1 1 0 0,2-1-1 0 0,2-1 0 0 0,-22-89 0 0 0,-28-232-79 0 0,52 175 13 0 0,5 44-10 0 0,-4-133-196 0 0,16-2 180 0 0,3 266 97 0 0,11-189-56 0 0,-5 121 36 0 0,32-311-37 0 0,-20 239 38 0 0,4 10 14 0 0,-1 12-13 0 0,35-166-41 0 0,1 89 53 0 0,13-3-56 0 0,-48 158 48 0 0,93-230-34 0 0,-36 102 20 0 0,152-335 22 0 0,-123 318 0 0 0,-5-4 0 0 0,-27 52 0 0 0,5 4 0 0 0,-34 58 0 0 0,3-7 0 0 0,34-64 0 0 0,77-224 0 0 0,-82 155 0 0 0,-53 157 73 0 0,10-44 406 0 0,-33 107-318 0 0,0-1 1 0 0,0-37-1 0 0,-1 9 15 0 0,0 29-96 0 0,-1-1-1 0 0,-3-21 1 0 0,1 17-67 0 0,2 21-13 0 0,-1 0 0 0 0,0 0 0 0 0,0 0 0 0 0,0 0 0 0 0,0 0 0 0 0,-1 0 0 0 0,1 0 0 0 0,-1 0 0 0 0,0 0 0 0 0,-1 1 0 0 0,1-1 0 0 0,-1 0 0 0 0,-2-5 0 0 0,3 8 1 0 0,0 0 0 0 0,-1 0 0 0 0,1 0 0 0 0,0 0 0 0 0,0 0 0 0 0,0 1 0 0 0,-1-1 0 0 0,1 0 0 0 0,0 1 0 0 0,-1-1 0 0 0,1 1 0 0 0,-1-1 0 0 0,1 1 1 0 0,0 0-1 0 0,-1-1 0 0 0,1 1 0 0 0,-1 0 0 0 0,1 0 0 0 0,-1 0 0 0 0,1 0 0 0 0,-1 0 0 0 0,-1 1 0 0 0,-4 0 8 0 0,-1 1-1 0 0,0 0 1 0 0,-7 4 0 0 0,2-2-4 0 0,4-1-15 0 0,0 1 0 0 0,0 0 0 0 0,-13 9 0 0 0,13-8-1 0 0,-1 1 1 0 0,-13 4-1 0 0,21-10-37 0 0,4-4 14 0 0,10-10-4 0 0,22-15 19 0 0,-11 12-2 0 0,1 2 0 0 0,1 1-1 0 0,0 0 1 0 0,46-16 0 0 0,-68 29 19 0 0,0 0 1 0 0,0 0 0 0 0,0 1-1 0 0,0-1 1 0 0,0 1 0 0 0,0 0-1 0 0,0-1 1 0 0,0 1 0 0 0,5 1-1 0 0,-7-1 3 0 0,0 1-1 0 0,0-1 0 0 0,0 0 0 0 0,0 1 0 0 0,0-1 0 0 0,0 1 0 0 0,0-1 0 0 0,0 1 0 0 0,-1 0 0 0 0,1-1 0 0 0,0 1 0 0 0,0 0 0 0 0,-1-1 1 0 0,1 1-1 0 0,0 0 0 0 0,-1 0 0 0 0,1 0 0 0 0,-1 0 0 0 0,1-1 0 0 0,-1 1 0 0 0,1 0 0 0 0,-1 0 0 0 0,0 0 0 0 0,0 0 0 0 0,1 0 1 0 0,-1 0-1 0 0,0 0 0 0 0,0 0 0 0 0,0 0 0 0 0,0 0 0 0 0,0 0 0 0 0,0 1 0 0 0,-1 10 0 0 0,-1-1 0 0 0,0 0 0 0 0,0 0 0 0 0,-1 0 0 0 0,-1-1 0 0 0,0 1 0 0 0,0-1 0 0 0,-6 11 0 0 0,-8 19 0 0 0,-35 124-680 0 0,50-152-129 0 0,-6 22-804 0 0,7-10-6149 0 0,2-11-93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44:4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44 5472,'3'7'11389,"-3"-4"-10219,1-13 925,-1 7-1588,1 0-1,-1 0 0,0 0 1,0 0-1,0 0 0,0 0 1,0 0-1,-1 1 0,1-1 1,-1 0-1,0 0 0,-2-4 1,3 6-446,-1 1 1,1 0 0,-1 0 0,1 0-1,-1 0 1,0 0 0,1 0 0,-1-1-1,1 1 1,-1 0 0,0 1 0,1-1 0,-1 0-1,1 0 1,-1 0 0,1 0 0,-1 0-1,0 1 1,1-1 0,-1 0 0,1 0 0,-1 1-1,1-1 1,-1 0 0,1 1 0,0-1-1,-1 0 1,1 1 0,-1-1 0,1 1 0,0-1-1,-1 2 1,-14 16 395,10-8-366,0 0 0,0 1 0,1 0 0,1 0 0,-1 0 0,2 0 0,0 0 0,-2 19 0,3-8-20,1 0 1,1 0-1,5 34 0,-4-45-58,0-1 0,0 0 1,1 0-1,1 0 0,-1-1 0,2 1 0,-1-1 0,1 0 0,7 9 0,-10-14-10,1-1 1,0 1 0,1-1-1,-1 0 1,0 0-1,1 0 1,0-1 0,0 1-1,0-1 1,0 0 0,0 0-1,0 0 1,0 0-1,1-1 1,-1 0 0,0 0-1,1 0 1,-1 0-1,1-1 1,0 0 0,-1 0-1,8-1 1,-9 1 19,1-1 1,-1 1-1,0-1 1,0 0-1,0-1 1,0 1-1,0 0 1,0-1-1,0 0 1,-1 0-1,1 1 1,-1-1-1,1-1 1,-1 1-1,0 0 1,0-1-1,0 1 1,0-1-1,0 0 1,0 1-1,-1-1 1,1 0-1,-1 0 1,0 0-1,0 0 1,0 0-1,0-1 1,0 1-1,-1 0 1,0 0-1,1 0 1,-1-1-1,0 1 1,-1 0-1,1 0 1,-1-5-1,0 7-10,1 1 1,0-1-1,0 0 1,0 1-1,0-1 0,-1 0 1,1 1-1,0-1 0,-1 1 1,1-1-1,-1 1 1,1-1-1,0 0 0,-1 1 1,1-1-1,-1 1 1,1 0-1,-1-1 0,0 1 1,1-1-1,-1 1 0,1 0 1,-1 0-1,0-1 1,1 1-1,-1 0 0,0 0 1,1 0-1,-1-1 1,0 1-1,1 0 0,-1 0 1,0 0-1,1 0 0,-1 0 1,0 1-1,1-1 1,-1 0-1,0 0 0,1 0 1,-2 1-1,-2 0 29,1 0 1,-1 1-1,0 0 0,1 0 1,-7 4-1,-9 8-341,1 1 1,0 0-1,1 1 0,-28 35 1,40-41-1588,13-10-4244,8-15-1502,6-5 2326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44:4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14944,'0'-11'11967,"3"9"-9887,2 0-1248,3-6-32,1 1-480,2-4 0,4 2-192,1-4-288,1 3 96,0-5-1184,0 5 672,0-2-3552,0 1 2304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6:44:4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14464,'-9'-12'12090,"6"44"-9868,2-25-2055,0 1 0,0 0 0,1 11 0,0-17-143,1 3 53,-1 0-1,1 0 0,0 0 0,0 0 0,4 9 0,-5-13-66,0-1 1,1 1 0,-1 0-1,1 0 1,0 0 0,-1-1-1,1 1 1,0 0 0,-1 0-1,1-1 1,0 1 0,0-1-1,-1 1 1,1-1 0,0 1-1,0-1 1,0 1 0,0-1-1,0 0 1,0 1-1,0-1 1,0 0 0,0 0-1,0 0 1,0 0 0,0 0-1,0 0 1,0 0 0,0 0-1,-1 0 1,1 0 0,0-1-1,0 1 1,0 0 0,0-1-1,2 0 1,35-16 378,-25 11-106,1 0 0,24-7 0,-33 12-258,-1 0 1,1 0 0,-1 1 0,0-1 0,1 1 0,-1 0 0,1 0 0,-1 1 0,1 0-1,-1-1 1,0 1 0,1 1 0,5 1 0,-8-1 1,1-1 0,-1 0 0,0 0 0,0 1 0,1 0 0,-1-1 0,0 1 0,-1 0 0,1 0 0,0 0 0,-1 0 0,1 0 0,-1 0 0,3 4 0,-3-1 6,1-1 0,-1 0 0,1 1 0,-1-1 0,-1 1 0,1-1-1,0 9 1,-2-1-7,0-1-1,0 1 1,-1-1-1,0 0 1,-8 20-1,7-23-13,0 0 0,-1 0 0,0 0 0,0-1 0,-1 0 1,0 0-1,-1 0 0,-9 10 0,11-13-326,0-1-1,-1 1 1,1-1 0,-1 0 0,0 0 0,0 0 0,0-1 0,0 0 0,0 0 0,0 0 0,-1 0 0,1-1 0,0 0 0,-7 0 0,-6 0-1649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0:4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15344 0 0,'-14'2'1637'0'0,"10"0"-1474"0"0,0 0-1 0 0,-1 0 1 0 0,1 0 0 0 0,1 1 0 0 0,-1 0 0 0 0,0 0 0 0 0,0 0-1 0 0,1 0 1 0 0,0 0 0 0 0,0 1 0 0 0,0-1 0 0 0,0 1 0 0 0,0 0-1 0 0,1 0 1 0 0,-1 0 0 0 0,1 0 0 0 0,0 0 0 0 0,-1 6 0 0 0,-4 9 232 0 0,1 1 1 0 0,-7 35 0 0 0,13-54-375 0 0,-2 8 69 0 0,1 0 0 0 0,0 0 0 0 0,1 1 0 0 0,0 11 0 0 0,0-17-9 0 0,1 0 0 0 0,-1 0-1 0 0,1-1 1 0 0,0 1 0 0 0,0 0 0 0 0,0-1 0 0 0,1 1 0 0 0,-1-1-1 0 0,1 1 1 0 0,0-1 0 0 0,0 0 0 0 0,0 0 0 0 0,3 3 0 0 0,-4-5-43 0 0,0 0 0 0 0,0 0 0 0 0,0 0 1 0 0,0-1-1 0 0,1 1 0 0 0,-1 0 0 0 0,0-1 1 0 0,0 1-1 0 0,1-1 0 0 0,-1 1 0 0 0,0-1 1 0 0,1 0-1 0 0,-1 0 0 0 0,0 1 0 0 0,1-1 1 0 0,-1 0-1 0 0,0 0 0 0 0,1 0 0 0 0,-1-1 1 0 0,1 1-1 0 0,-1 0 0 0 0,0 0 0 0 0,1-1 1 0 0,-1 1-1 0 0,0-1 0 0 0,0 1 0 0 0,2-2 1 0 0,5-2 104 0 0,-1 0 0 0 0,1 0 1 0 0,7-7-1 0 0,-8 6 117 0 0,5-4-129 0 0,-1-1 1 0 0,0-1 0 0 0,-1 0 0 0 0,0 0 0 0 0,11-17 0 0 0,3-2-117 0 0,-17 20-15 0 0,0-1 0 0 0,6-11-1 0 0,-9 14 208 0 0,1 0-1 0 0,0 0 1 0 0,1 0 0 0 0,8-9-1 0 0,-14 16-173 0 0,1 1-1 0 0,-1-1 1 0 0,0 1 0 0 0,1-1-1 0 0,-1 1 1 0 0,1-1 0 0 0,-1 1-1 0 0,1 0 1 0 0,-1-1 0 0 0,1 1-1 0 0,-1-1 1 0 0,1 1 0 0 0,-1 0-1 0 0,1 0 1 0 0,-1-1 0 0 0,1 1-1 0 0,0 0 1 0 0,-1 0-1 0 0,1 0 1 0 0,0-1 0 0 0,-1 1-1 0 0,2 0 1 0 0,-1 1-25 0 0,-1 0 1 0 0,1 0-1 0 0,0 0 0 0 0,-1 0 0 0 0,1 0 1 0 0,-1 0-1 0 0,1 1 0 0 0,-1-1 1 0 0,0 0-1 0 0,1 0 0 0 0,-1 0 0 0 0,0 0 1 0 0,0 3-1 0 0,2 17 22 0 0,-1 1 0 0 0,-1 0 0 0 0,0 0 0 0 0,-8 43 0 0 0,6-56-18 0 0,5 20-2423 0 0,-2-29 2077 0 0,0 0 0 0 0,0-1 0 0 0,0 1 0 0 0,0 0 0 0 0,0 0 0 0 0,0-1 0 0 0,0 1 0 0 0,0 0 1 0 0,0-1-1 0 0,-1 1 0 0 0,1-1 0 0 0,0 1 0 0 0,1-2 0 0 0,6-3-2073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35 8288 0 0,'-5'-3'12341'0'0,"17"-1"-11499"0"0,-1 1 1 0 0,1 1-1 0 0,0 0 0 0 0,21-1 1 0 0,-16 1-668 0 0,24-4 0 0 0,-29 3 6 0 0,-1 1 0 0 0,1 0 0 0 0,15 0-1 0 0,-23 2-401 0 0,0 0-1 0 0,0 1 1 0 0,0-1-1 0 0,0 1 0 0 0,-1 0 1 0 0,6 1-1 0 0,-7-1-394 0 0,0 0 0 0 0,0 0-1 0 0,0 0 1 0 0,-1 0 0 0 0,1 0 0 0 0,0 1-1 0 0,0-1 1 0 0,-1 0 0 0 0,1 1-1 0 0,-1 0 1 0 0,1-1 0 0 0,1 3-1 0 0,3 6-6438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78 19351 0 0,'0'0'36'0'0,"0"0"0"0"0,0 0-1 0 0,-1 0 1 0 0,1 0 0 0 0,0-1-1 0 0,0 1 1 0 0,0 0 0 0 0,0 0-1 0 0,0 0 1 0 0,0 0 0 0 0,-1-1-1 0 0,1 1 1 0 0,0 0 0 0 0,0 0-1 0 0,0 0 1 0 0,0-1 0 0 0,0 1-1 0 0,0 0 1 0 0,0 0 0 0 0,0 0-1 0 0,0-1 1 0 0,0 1 0 0 0,0 0-1 0 0,0 0 1 0 0,0 0 0 0 0,0-1-1 0 0,0 1 1 0 0,0 0 0 0 0,0 0-1 0 0,0 0 1 0 0,0 0 0 0 0,0-1-1 0 0,1 1 1 0 0,-1 0 0 0 0,0 0-1 0 0,8-1 1152 0 0,5 0-608 0 0,14-5 441 0 0,50-19 0 0 0,2-2-1793 0 0,-65 24-1350 0 0,-1 0 0 0 0,16 0 0 0 0,-9 0-5320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15664 0 0,'0'0'2553'0'0,"9"6"1844"0"0,1-5-4076 0 0,1-1 0 0 0,0 0 0 0 0,0-1 0 0 0,-1 0 0 0 0,1-1 0 0 0,0 0 0 0 0,-1 0-1 0 0,14-6 1 0 0,29-5-280 0 0,-43 11-188 0 0,14-3 367 0 0,-11-2-2138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 10592 0 0,'0'0'97'0'0,"0"0"1"0"0,0-1-1 0 0,0 1 1 0 0,0 0-1 0 0,0 0 1 0 0,0 0-1 0 0,0 0 1 0 0,-1-1 0 0 0,1 1-1 0 0,0 0 1 0 0,0 0-1 0 0,0 0 1 0 0,0 0-1 0 0,0-1 1 0 0,0 1-1 0 0,0 0 1 0 0,-1 0-1 0 0,1 0 1 0 0,0 0 0 0 0,0 0-1 0 0,0 0 1 0 0,0-1-1 0 0,0 1 1 0 0,-1 0-1 0 0,1 0 1 0 0,0 0-1 0 0,0 0 1 0 0,0 0-1 0 0,-1 0 1 0 0,1 0 0 0 0,0 0-1 0 0,0 0 1 0 0,0 0-1 0 0,-4 2 3525 0 0,-5 16-1494 0 0,2 6-1286 0 0,3-11-551 0 0,1 0 0 0 0,-3 19 0 0 0,2 1 55 0 0,2-22-174 0 0,0 0 1 0 0,1 0 0 0 0,0 1-1 0 0,1-1 1 0 0,0 1 0 0 0,4 19-1 0 0,-4-31-139 0 0,1 1-1 0 0,0 0 0 0 0,-1-1 1 0 0,1 1-1 0 0,0-1 1 0 0,-1 1-1 0 0,1-1 0 0 0,0 1 1 0 0,0-1-1 0 0,0 0 1 0 0,-1 1-1 0 0,1-1 0 0 0,0 0 1 0 0,0 1-1 0 0,0-1 0 0 0,1 0 1 0 0,2 1 0 0 0,-3 0-33 0 0,1-1-1 0 0,0 1 0 0 0,0-1 1 0 0,-1 0-1 0 0,1 1 1 0 0,0-1-1 0 0,0 0 0 0 0,-1 0 1 0 0,1 0-1 0 0,0 0 1 0 0,0 0-1 0 0,-1-1 0 0 0,1 1 1 0 0,0-1-1 0 0,2 0 1 0 0,27-14 189 0 0,-13 5 289 0 0,3 1-202 0 0,1 1 1 0 0,0 1-1 0 0,0 1 1 0 0,25-3-1 0 0,-43 8-245 0 0,0 1-1 0 0,-1-1 1 0 0,1 1-1 0 0,0 1 1 0 0,0-1-1 0 0,-1 0 1 0 0,1 1-1 0 0,-1 0 1 0 0,1 0-1 0 0,0 0 1 0 0,-1 0-1 0 0,1 0 1 0 0,-1 1-1 0 0,6 3 1 0 0,-7-4 0 0 0,-1 0 0 0 0,1 0 1 0 0,-1 1-1 0 0,0-1 1 0 0,1 1-1 0 0,-1-1 1 0 0,0 1-1 0 0,0-1 1 0 0,0 1-1 0 0,0 0 0 0 0,0-1 1 0 0,0 1-1 0 0,0 0 1 0 0,-1 0-1 0 0,1-1 1 0 0,-1 1-1 0 0,1 0 0 0 0,-1 0 1 0 0,0 0-1 0 0,0 0 1 0 0,0 0-1 0 0,0 0 1 0 0,0 0-1 0 0,0 0 1 0 0,0 0-1 0 0,-1-1 0 0 0,1 1 1 0 0,0 0-1 0 0,-1 0 1 0 0,-1 2-1 0 0,-3 8 76 0 0,0-1-1 0 0,-1 1 1 0 0,0-1 0 0 0,-1 0-1 0 0,-14 17 1 0 0,2-6 73 0 0,-32 28 0 0 0,35-37-218 0 0,-1 0 0 0 0,0-1 0 0 0,-1-1 0 0 0,-1-1 0 0 0,1 0 0 0 0,-2-2 0 0 0,-21 8 0 0 0,38-15-168 0 0,-1 0 1 0 0,0 0-1 0 0,0 0 0 0 0,0 0 0 0 0,-8 0 1 0 0,11-1-125 0 0,-1 0 1 0 0,1 0 0 0 0,0-1-1 0 0,-1 1 1 0 0,1 0 0 0 0,-1-1-1 0 0,1 1 1 0 0,0-1 0 0 0,-1 1-1 0 0,1-1 1 0 0,-3-1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11520 0 0,'0'0'1040'0'0,"-12"13"1229"0"0,7-9-654 0 0,0 1 0 0 0,0-1 0 0 0,1 1-1 0 0,-4 6 1 0 0,7-11-1171 0 0,1 1-396 0 0,0-1-1 0 0,0 0 1 0 0,0 0-1 0 0,0 0 0 0 0,0 1 1 0 0,0-1-1 0 0,0 0 1 0 0,0 0-1 0 0,0 0 0 0 0,0 1 1 0 0,0-1-1 0 0,0 0 1 0 0,0 0-1 0 0,0 0 1 0 0,0 1-1 0 0,0-1 0 0 0,0 0 1 0 0,0 0-1 0 0,0 0 1 0 0,0 1-1 0 0,0-1 1 0 0,0 0-1 0 0,0 0 0 0 0,1 0 1 0 0,-1 1-1 0 0,0-1 1 0 0,0 0-1 0 0,0 0 0 0 0,0 0 1 0 0,1 0-1 0 0,-1 0 1 0 0,0 0-1 0 0,0 1 1 0 0,0-1-1 0 0,0 0 0 0 0,1 0 1 0 0,-1 0-1 0 0,0 0 1 0 0,0 0-1 0 0,0 0 1 0 0,1 0-1 0 0,-1 0 0 0 0,0 0 1 0 0,0 0-1 0 0,0 0 1 0 0,1 0-1 0 0,-1 0 0 0 0,0 0 1 0 0,0 0-1 0 0,1 0 1 0 0,-1 0-1 0 0,0 0 1 0 0,0 0-1 0 0,0 0 0 0 0,1 0 1 0 0,-1 0-1 0 0,0 0 1 0 0,0-1-1 0 0,0 1 1 0 0,15-6 688 0 0,-11 4-1739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13104 0 0,'0'0'4561'0'0,"8"13"-2795"0"0,-6-8-1549 0 0,-1-1-1 0 0,0 1 0 0 0,0 0 0 0 0,0 0 1 0 0,0 0-1 0 0,-1 0 0 0 0,0 0 0 0 0,0 9 0 0 0,0-3 109 0 0,-1 4 1 0 0,0 0 0 0 0,-1-1 0 0 0,-6 24 0 0 0,-17 42 115 0 0,-13 19-273 0 0,32-84-852 0 0,-2-1 0 0 0,0 0 0 0 0,-1 0-1 0 0,-15 18 1 0 0,7-12-6670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58 2304 0 0,'0'0'101'0'0,"-8"-10"265"0"0,6 8 437 0 0,0-1 1 0 0,1 1 0 0 0,-1-1-1 0 0,0 0 1 0 0,1 1 0 0 0,0-1 0 0 0,0 0-1 0 0,0 0 1 0 0,0 0 0 0 0,-1-3 0 0 0,1-8 1116 0 0,2 14-1890 0 0,1 0 0 0 0,-1 1 0 0 0,1-1 1 0 0,-1 0-1 0 0,0 1 0 0 0,1 0 1 0 0,-1-1-1 0 0,0 1 0 0 0,1 0 0 0 0,-1 0 1 0 0,0-1-1 0 0,0 1 0 0 0,0 0 0 0 0,0 0 1 0 0,0 1-1 0 0,0-1 0 0 0,0 0 1 0 0,0 0-1 0 0,1 2 0 0 0,12 25 203 0 0,-6-6-77 0 0,-2 0 0 0 0,0 1 0 0 0,2 25 0 0 0,3 73 194 0 0,-10-114-326 0 0,4 88 279 0 0,-5 0 1 0 0,-3 0 0 0 0,-24 145-1 0 0,24-217-234 0 0,3-19-52 0 0,0 1 1 0 0,-1 0 0 0 0,0 0-1 0 0,0 0 1 0 0,0 0-1 0 0,0-1 1 0 0,-3 7-1 0 0,4-11-47 0 0,0 1-1 0 0,-1-1 1 0 0,1 0-1 0 0,0 1 0 0 0,0-1 1 0 0,-1 0-1 0 0,1 0 1 0 0,0 1-1 0 0,0-1 0 0 0,-1 0 1 0 0,1 0-1 0 0,0 0 1 0 0,0 1-1 0 0,-1-1 0 0 0,1 0 1 0 0,0 0-1 0 0,-1 0 1 0 0,1 0-1 0 0,0 0 0 0 0,-1 1 1 0 0,-2-5-831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5984 0 0,'0'0'5308'0'0,"14"-1"-3488"0"0,-12 1-1649 0 0,20-6 888 0 0,-1 1 0 0 0,35-4-1 0 0,-12 5-287 0 0,64-1-55 0 0,-16-2-523 0 0,-34 1-95 0 0,-44 4-79 0 0,0-1 0 0 0,0 0 0 0 0,19-7-1 0 0,7-2 35 0 0,62-16 181 0 0,-28 8 1046 0 0,-72 20-1128 0 0,0 0-30 0 0,1-1-1 0 0,-1 1 1 0 0,1-1-1 0 0,-1 0 1 0 0,1 0-1 0 0,3-2 1 0 0,-1 0 27 0 0,-3 3-21 0 0,-2-1-116 0 0,0 1-1 0 0,0 0 0 0 0,0 0 1 0 0,0 0-1 0 0,1-1 1 0 0,-1 1-1 0 0,0 0 0 0 0,0 0 1 0 0,0 0-1 0 0,0-1 1 0 0,1 1-1 0 0,-1 0 0 0 0,0 0 1 0 0,0 0-1 0 0,1 0 0 0 0,-1 0 1 0 0,0-1-1 0 0,0 1 1 0 0,1 0-1 0 0,-1 0 0 0 0,0 0 1 0 0,0 0-1 0 0,1 0 0 0 0,-1 0 1 0 0,0 0-1 0 0,0 0 1 0 0,1 0-1 0 0,-1 0 0 0 0,0 0 1 0 0,0 0-1 0 0,1 0 1 0 0,-1 0-1 0 0,0 0 0 0 0,0 0 1 0 0,1 0-1 0 0,-1 0 0 0 0,0 0 1 0 0,0 1-1 0 0,1-1 1 0 0,-1 0-1 0 0,0 0 0 0 0,0 0 1 0 0,0 0-1 0 0,1 1 0 0 0,-1-1 1 0 0,0 0-1 0 0,0 0 1 0 0,0 0-1 0 0,0 1 0 0 0,1-1 1 0 0,-1 0-1 0 0,0 0 1 0 0,0 0-1 0 0,0 1 0 0 0,0-1 1 0 0,2 4 9 0 0,-1-1 0 0 0,0 0 1 0 0,-1 0-1 0 0,1 0 0 0 0,-1 1 1 0 0,1-1-1 0 0,-1 0 1 0 0,0 6-1 0 0,-4 31 87 0 0,2-19-64 0 0,-9 356 30 0 0,36-183-74 0 0,-7-80 0 0 0,-4 6-272 0 0,0 36 704 0 0,-11-130-390 0 0,2 35 44 0 0,-5-60-84 0 0,0 0-1 0 0,0-1 1 0 0,0 1-1 0 0,1 0 0 0 0,-1-1 1 0 0,0 1-1 0 0,-1 0 1 0 0,1-1-1 0 0,0 1 0 0 0,0 0 1 0 0,0-1-1 0 0,0 1 1 0 0,0-1-1 0 0,-1 1 0 0 0,1 0 1 0 0,0-1-1 0 0,0 1 1 0 0,-1-1-1 0 0,1 1 0 0 0,0 0 1 0 0,-1-1-1 0 0,1 1 1 0 0,-1-1-1 0 0,1 0 1 0 0,-1 1-1 0 0,1-1 0 0 0,-1 1 1 0 0,1-1-1 0 0,-1 0 1 0 0,1 1-1 0 0,-1-1 0 0 0,0 0 1 0 0,1 1-1 0 0,-1-1 1 0 0,1 0-1 0 0,-1 0 0 0 0,0 0 1 0 0,1 0-1 0 0,-1 1 1 0 0,0-1-1 0 0,1 0 0 0 0,-1 0 1 0 0,0 0-1 0 0,0-1 1 0 0,-3 1-16 0 0,0-2 1 0 0,0 1 0 0 0,0 0-1 0 0,0-1 1 0 0,-6-3 0 0 0,4 2-5 0 0,-18-8-81 0 0,0 2 0 0 0,-1 0 1 0 0,0 2-1 0 0,0 0 0 0 0,0 2 1 0 0,-1 1-1 0 0,-45-2 0 0 0,15 9 131 0 0,-105 19 1 0 0,-2 1 441 0 0,151-22-257 0 0,1-1 0 0 0,-1 0 0 0 0,0-1 0 0 0,-17-2 0 0 0,29 2-261 0 0,-1 1 0 0 0,0 0 0 0 0,1 0 0 0 0,-1 0 0 0 0,1-1 0 0 0,-1 1 0 0 0,0 0 0 0 0,1 0 0 0 0,-1-1 0 0 0,1 1 0 0 0,-1-1-1 0 0,1 1 1 0 0,-1 0 0 0 0,1-1 0 0 0,-1 0 0 0 0,1 1-21 0 0,0-1 0 0 0,0 1-1 0 0,-1 0 1 0 0,1 0 0 0 0,0-1 0 0 0,0 1 0 0 0,0 0-1 0 0,0 0 1 0 0,0-1 0 0 0,0 1 0 0 0,0 0-1 0 0,0 0 1 0 0,0-1 0 0 0,0 1 0 0 0,0 0 0 0 0,0 0-1 0 0,1-1 1 0 0,-1 1 0 0 0,0 0 0 0 0,0 0-1 0 0,0-1 1 0 0,0 1 0 0 0,0 0 0 0 0,0 0 0 0 0,1-1-1 0 0,-1 1 1 0 0,0 0 0 0 0,0 0 0 0 0,0 0-1 0 0,0 0 1 0 0,1-1 0 0 0,-1 1 0 0 0,0 0 0 0 0,0 0-1 0 0,1 0 1 0 0,8-6-1194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1 778 2760 0 0,'0'-4'11207'0'0,"0"4"-11096"0"0,12-6 156 0 0,-1 1 0 0 0,1 1-1 0 0,0 0 1 0 0,0 0 0 0 0,1 2-1 0 0,16-3 1 0 0,5-1 643 0 0,65-14 337 0 0,52-12-395 0 0,-95 18-652 0 0,125-32 253 0 0,351-91 41 0 0,-514 131-470 0 0,461-144 1229 0 0,-162 48-756 0 0,-216 66-458 0 0,23-6-306 0 0,-75 26 662 0 0,48-23 0 0 0,-85 34-317 0 0,-4 2-25 0 0,1 0 0 0 0,-1-1 0 0 0,0 0 0 0 0,-1 0 0 0 0,1-1 0 0 0,-1 0 0 0 0,0 0-1 0 0,9-9 1 0 0,-15 14-42 0 0,-1-1 0 0 0,0 1 1 0 0,0 0-1 0 0,1-1 0 0 0,-1 1 0 0 0,0 0 0 0 0,0-1 0 0 0,0 1 0 0 0,1 0 0 0 0,-1-1 0 0 0,0 1 0 0 0,0 0 0 0 0,0-1 0 0 0,0 1 0 0 0,0 0 0 0 0,0-1 1 0 0,0 1-1 0 0,0 0 0 0 0,0-1 0 0 0,0 1 0 0 0,0-1 0 0 0,0 1 0 0 0,0 0 0 0 0,0-1 0 0 0,0 1 0 0 0,0 0 0 0 0,0-1 0 0 0,0 1 0 0 0,-1-1 1 0 0,-9-5 254 0 0,-19 2 47 0 0,27 4-297 0 0,-133 1-410 0 0,52 1 1300 0 0,82-2-186 0 0,10-5-516 0 0,77-15 160 0 0,-81 19-371 0 0,1 0 1 0 0,0 1-1 0 0,-1-1 0 0 0,1 1 0 0 0,-1 0 0 0 0,1 1 0 0 0,0-1 0 0 0,-1 1 1 0 0,1 0-1 0 0,-1 1 0 0 0,0-1 0 0 0,1 1 0 0 0,4 3 0 0 0,-9-5 6 0 0,-1 1 0 0 0,1-1-1 0 0,0 1 1 0 0,-1-1 0 0 0,1 1-1 0 0,-1-1 1 0 0,1 1 0 0 0,0 0-1 0 0,-1 0 1 0 0,0-1 0 0 0,1 1 0 0 0,-1 0-1 0 0,1-1 1 0 0,-1 1 0 0 0,0 0-1 0 0,0 0 1 0 0,1 0 0 0 0,-1 0-1 0 0,0-1 1 0 0,0 1 0 0 0,0 0-1 0 0,0 0 1 0 0,0 0 0 0 0,0 1 0 0 0,-1 0 10 0 0,1 0 1 0 0,-1 1 0 0 0,0-1 0 0 0,1 0-1 0 0,-1 0 1 0 0,0 1 0 0 0,-1-1 0 0 0,-1 3-1 0 0,-3 3 163 0 0,-1 0 1 0 0,1-1-1 0 0,-10 8 0 0 0,-26 21 229 0 0,-51 48-1030 0 0,91-81 118 0 0,-1 0 0 0 0,1 0-1 0 0,-1 0 1 0 0,1 0 0 0 0,-3 7-1 0 0,-1 1-1312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6:03:4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4144 0 0,'0'0'10937'0'0,"4"-6"-8935"0"0,-2 3-1710 0 0,1 1-1 0 0,0-1 0 0 0,0 1 0 0 0,0-1 0 0 0,0 1 0 0 0,0 0 1 0 0,7-3-1 0 0,10-7 511 0 0,-12 7-665 0 0,-1 1 0 0 0,1 0-1 0 0,-1 0 1 0 0,1 1-1 0 0,1 0 1 0 0,14-3-1 0 0,13-5-233 0 0,-25 10-1427 0 0,-7 2-1658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6.png"/><Relationship Id="rId21" Type="http://schemas.openxmlformats.org/officeDocument/2006/relationships/image" Target="../media/image628.png"/><Relationship Id="rId63" Type="http://schemas.openxmlformats.org/officeDocument/2006/relationships/image" Target="../media/image649.png"/><Relationship Id="rId159" Type="http://schemas.openxmlformats.org/officeDocument/2006/relationships/image" Target="../media/image697.png"/><Relationship Id="rId170" Type="http://schemas.openxmlformats.org/officeDocument/2006/relationships/customXml" Target="../ink/ink703.xml"/><Relationship Id="rId226" Type="http://schemas.openxmlformats.org/officeDocument/2006/relationships/customXml" Target="../ink/ink731.xml"/><Relationship Id="rId268" Type="http://schemas.openxmlformats.org/officeDocument/2006/relationships/customXml" Target="../ink/ink752.xml"/><Relationship Id="rId11" Type="http://schemas.openxmlformats.org/officeDocument/2006/relationships/image" Target="../media/image623.png"/><Relationship Id="rId32" Type="http://schemas.openxmlformats.org/officeDocument/2006/relationships/customXml" Target="../ink/ink634.xml"/><Relationship Id="rId53" Type="http://schemas.openxmlformats.org/officeDocument/2006/relationships/image" Target="../media/image644.png"/><Relationship Id="rId74" Type="http://schemas.openxmlformats.org/officeDocument/2006/relationships/customXml" Target="../ink/ink655.xml"/><Relationship Id="rId128" Type="http://schemas.openxmlformats.org/officeDocument/2006/relationships/customXml" Target="../ink/ink682.xml"/><Relationship Id="rId149" Type="http://schemas.openxmlformats.org/officeDocument/2006/relationships/image" Target="../media/image692.png"/><Relationship Id="rId5" Type="http://schemas.openxmlformats.org/officeDocument/2006/relationships/image" Target="../media/image620.png"/><Relationship Id="rId95" Type="http://schemas.openxmlformats.org/officeDocument/2006/relationships/image" Target="../media/image665.png"/><Relationship Id="rId160" Type="http://schemas.openxmlformats.org/officeDocument/2006/relationships/customXml" Target="../ink/ink698.xml"/><Relationship Id="rId181" Type="http://schemas.openxmlformats.org/officeDocument/2006/relationships/image" Target="../media/image708.png"/><Relationship Id="rId216" Type="http://schemas.openxmlformats.org/officeDocument/2006/relationships/customXml" Target="../ink/ink726.xml"/><Relationship Id="rId237" Type="http://schemas.openxmlformats.org/officeDocument/2006/relationships/image" Target="../media/image736.png"/><Relationship Id="rId258" Type="http://schemas.openxmlformats.org/officeDocument/2006/relationships/customXml" Target="../ink/ink747.xml"/><Relationship Id="rId22" Type="http://schemas.openxmlformats.org/officeDocument/2006/relationships/customXml" Target="../ink/ink629.xml"/><Relationship Id="rId43" Type="http://schemas.openxmlformats.org/officeDocument/2006/relationships/image" Target="../media/image639.png"/><Relationship Id="rId64" Type="http://schemas.openxmlformats.org/officeDocument/2006/relationships/customXml" Target="../ink/ink650.xml"/><Relationship Id="rId118" Type="http://schemas.openxmlformats.org/officeDocument/2006/relationships/customXml" Target="../ink/ink677.xml"/><Relationship Id="rId139" Type="http://schemas.openxmlformats.org/officeDocument/2006/relationships/image" Target="../media/image687.png"/><Relationship Id="rId85" Type="http://schemas.openxmlformats.org/officeDocument/2006/relationships/image" Target="../media/image660.png"/><Relationship Id="rId150" Type="http://schemas.openxmlformats.org/officeDocument/2006/relationships/customXml" Target="../ink/ink693.xml"/><Relationship Id="rId171" Type="http://schemas.openxmlformats.org/officeDocument/2006/relationships/image" Target="../media/image703.png"/><Relationship Id="rId192" Type="http://schemas.openxmlformats.org/officeDocument/2006/relationships/customXml" Target="../ink/ink714.xml"/><Relationship Id="rId206" Type="http://schemas.openxmlformats.org/officeDocument/2006/relationships/customXml" Target="../ink/ink721.xml"/><Relationship Id="rId227" Type="http://schemas.openxmlformats.org/officeDocument/2006/relationships/image" Target="../media/image731.png"/><Relationship Id="rId248" Type="http://schemas.openxmlformats.org/officeDocument/2006/relationships/customXml" Target="../ink/ink742.xml"/><Relationship Id="rId269" Type="http://schemas.openxmlformats.org/officeDocument/2006/relationships/image" Target="../media/image752.png"/><Relationship Id="rId12" Type="http://schemas.openxmlformats.org/officeDocument/2006/relationships/customXml" Target="../ink/ink624.xml"/><Relationship Id="rId33" Type="http://schemas.openxmlformats.org/officeDocument/2006/relationships/image" Target="../media/image634.png"/><Relationship Id="rId108" Type="http://schemas.openxmlformats.org/officeDocument/2006/relationships/customXml" Target="../ink/ink672.xml"/><Relationship Id="rId129" Type="http://schemas.openxmlformats.org/officeDocument/2006/relationships/image" Target="../media/image682.png"/><Relationship Id="rId54" Type="http://schemas.openxmlformats.org/officeDocument/2006/relationships/customXml" Target="../ink/ink645.xml"/><Relationship Id="rId75" Type="http://schemas.openxmlformats.org/officeDocument/2006/relationships/image" Target="../media/image655.png"/><Relationship Id="rId96" Type="http://schemas.openxmlformats.org/officeDocument/2006/relationships/customXml" Target="../ink/ink666.xml"/><Relationship Id="rId140" Type="http://schemas.openxmlformats.org/officeDocument/2006/relationships/customXml" Target="../ink/ink688.xml"/><Relationship Id="rId161" Type="http://schemas.openxmlformats.org/officeDocument/2006/relationships/image" Target="../media/image698.png"/><Relationship Id="rId182" Type="http://schemas.openxmlformats.org/officeDocument/2006/relationships/customXml" Target="../ink/ink709.xml"/><Relationship Id="rId217" Type="http://schemas.openxmlformats.org/officeDocument/2006/relationships/image" Target="../media/image726.png"/><Relationship Id="rId6" Type="http://schemas.openxmlformats.org/officeDocument/2006/relationships/customXml" Target="../ink/ink621.xml"/><Relationship Id="rId238" Type="http://schemas.openxmlformats.org/officeDocument/2006/relationships/customXml" Target="../ink/ink737.xml"/><Relationship Id="rId259" Type="http://schemas.openxmlformats.org/officeDocument/2006/relationships/image" Target="../media/image747.png"/><Relationship Id="rId23" Type="http://schemas.openxmlformats.org/officeDocument/2006/relationships/image" Target="../media/image629.png"/><Relationship Id="rId119" Type="http://schemas.openxmlformats.org/officeDocument/2006/relationships/image" Target="../media/image677.png"/><Relationship Id="rId270" Type="http://schemas.openxmlformats.org/officeDocument/2006/relationships/customXml" Target="../ink/ink753.xml"/><Relationship Id="rId44" Type="http://schemas.openxmlformats.org/officeDocument/2006/relationships/customXml" Target="../ink/ink640.xml"/><Relationship Id="rId65" Type="http://schemas.openxmlformats.org/officeDocument/2006/relationships/image" Target="../media/image650.png"/><Relationship Id="rId86" Type="http://schemas.openxmlformats.org/officeDocument/2006/relationships/customXml" Target="../ink/ink661.xml"/><Relationship Id="rId130" Type="http://schemas.openxmlformats.org/officeDocument/2006/relationships/customXml" Target="../ink/ink683.xml"/><Relationship Id="rId151" Type="http://schemas.openxmlformats.org/officeDocument/2006/relationships/image" Target="../media/image693.png"/><Relationship Id="rId172" Type="http://schemas.openxmlformats.org/officeDocument/2006/relationships/customXml" Target="../ink/ink704.xml"/><Relationship Id="rId193" Type="http://schemas.openxmlformats.org/officeDocument/2006/relationships/image" Target="../media/image714.png"/><Relationship Id="rId207" Type="http://schemas.openxmlformats.org/officeDocument/2006/relationships/image" Target="../media/image721.png"/><Relationship Id="rId228" Type="http://schemas.openxmlformats.org/officeDocument/2006/relationships/customXml" Target="../ink/ink732.xml"/><Relationship Id="rId249" Type="http://schemas.openxmlformats.org/officeDocument/2006/relationships/image" Target="../media/image742.png"/><Relationship Id="rId13" Type="http://schemas.openxmlformats.org/officeDocument/2006/relationships/image" Target="../media/image624.png"/><Relationship Id="rId109" Type="http://schemas.openxmlformats.org/officeDocument/2006/relationships/image" Target="../media/image672.png"/><Relationship Id="rId260" Type="http://schemas.openxmlformats.org/officeDocument/2006/relationships/customXml" Target="../ink/ink748.xml"/><Relationship Id="rId34" Type="http://schemas.openxmlformats.org/officeDocument/2006/relationships/customXml" Target="../ink/ink635.xml"/><Relationship Id="rId55" Type="http://schemas.openxmlformats.org/officeDocument/2006/relationships/image" Target="../media/image645.png"/><Relationship Id="rId76" Type="http://schemas.openxmlformats.org/officeDocument/2006/relationships/customXml" Target="../ink/ink656.xml"/><Relationship Id="rId97" Type="http://schemas.openxmlformats.org/officeDocument/2006/relationships/image" Target="../media/image666.png"/><Relationship Id="rId120" Type="http://schemas.openxmlformats.org/officeDocument/2006/relationships/customXml" Target="../ink/ink678.xml"/><Relationship Id="rId141" Type="http://schemas.openxmlformats.org/officeDocument/2006/relationships/image" Target="../media/image688.png"/><Relationship Id="rId7" Type="http://schemas.openxmlformats.org/officeDocument/2006/relationships/image" Target="../media/image621.png"/><Relationship Id="rId162" Type="http://schemas.openxmlformats.org/officeDocument/2006/relationships/customXml" Target="../ink/ink699.xml"/><Relationship Id="rId183" Type="http://schemas.openxmlformats.org/officeDocument/2006/relationships/image" Target="../media/image709.png"/><Relationship Id="rId218" Type="http://schemas.openxmlformats.org/officeDocument/2006/relationships/customXml" Target="../ink/ink727.xml"/><Relationship Id="rId239" Type="http://schemas.openxmlformats.org/officeDocument/2006/relationships/image" Target="../media/image737.png"/><Relationship Id="rId250" Type="http://schemas.openxmlformats.org/officeDocument/2006/relationships/customXml" Target="../ink/ink743.xml"/><Relationship Id="rId271" Type="http://schemas.openxmlformats.org/officeDocument/2006/relationships/image" Target="../media/image753.png"/><Relationship Id="rId24" Type="http://schemas.openxmlformats.org/officeDocument/2006/relationships/customXml" Target="../ink/ink630.xml"/><Relationship Id="rId45" Type="http://schemas.openxmlformats.org/officeDocument/2006/relationships/image" Target="../media/image640.png"/><Relationship Id="rId66" Type="http://schemas.openxmlformats.org/officeDocument/2006/relationships/customXml" Target="../ink/ink651.xml"/><Relationship Id="rId87" Type="http://schemas.openxmlformats.org/officeDocument/2006/relationships/image" Target="../media/image661.png"/><Relationship Id="rId110" Type="http://schemas.openxmlformats.org/officeDocument/2006/relationships/customXml" Target="../ink/ink673.xml"/><Relationship Id="rId131" Type="http://schemas.openxmlformats.org/officeDocument/2006/relationships/image" Target="../media/image683.png"/><Relationship Id="rId152" Type="http://schemas.openxmlformats.org/officeDocument/2006/relationships/customXml" Target="../ink/ink694.xml"/><Relationship Id="rId173" Type="http://schemas.openxmlformats.org/officeDocument/2006/relationships/image" Target="../media/image704.png"/><Relationship Id="rId194" Type="http://schemas.openxmlformats.org/officeDocument/2006/relationships/customXml" Target="../ink/ink715.xml"/><Relationship Id="rId208" Type="http://schemas.openxmlformats.org/officeDocument/2006/relationships/customXml" Target="../ink/ink722.xml"/><Relationship Id="rId229" Type="http://schemas.openxmlformats.org/officeDocument/2006/relationships/image" Target="../media/image732.png"/><Relationship Id="rId240" Type="http://schemas.openxmlformats.org/officeDocument/2006/relationships/customXml" Target="../ink/ink738.xml"/><Relationship Id="rId261" Type="http://schemas.openxmlformats.org/officeDocument/2006/relationships/image" Target="../media/image748.png"/><Relationship Id="rId14" Type="http://schemas.openxmlformats.org/officeDocument/2006/relationships/customXml" Target="../ink/ink625.xml"/><Relationship Id="rId35" Type="http://schemas.openxmlformats.org/officeDocument/2006/relationships/image" Target="../media/image635.png"/><Relationship Id="rId56" Type="http://schemas.openxmlformats.org/officeDocument/2006/relationships/customXml" Target="../ink/ink646.xml"/><Relationship Id="rId77" Type="http://schemas.openxmlformats.org/officeDocument/2006/relationships/image" Target="../media/image656.png"/><Relationship Id="rId100" Type="http://schemas.openxmlformats.org/officeDocument/2006/relationships/customXml" Target="../ink/ink668.xml"/><Relationship Id="rId8" Type="http://schemas.openxmlformats.org/officeDocument/2006/relationships/customXml" Target="../ink/ink622.xml"/><Relationship Id="rId98" Type="http://schemas.openxmlformats.org/officeDocument/2006/relationships/customXml" Target="../ink/ink667.xml"/><Relationship Id="rId121" Type="http://schemas.openxmlformats.org/officeDocument/2006/relationships/image" Target="../media/image678.png"/><Relationship Id="rId142" Type="http://schemas.openxmlformats.org/officeDocument/2006/relationships/customXml" Target="../ink/ink689.xml"/><Relationship Id="rId163" Type="http://schemas.openxmlformats.org/officeDocument/2006/relationships/image" Target="../media/image699.png"/><Relationship Id="rId184" Type="http://schemas.openxmlformats.org/officeDocument/2006/relationships/customXml" Target="../ink/ink710.xml"/><Relationship Id="rId219" Type="http://schemas.openxmlformats.org/officeDocument/2006/relationships/image" Target="../media/image727.png"/><Relationship Id="rId230" Type="http://schemas.openxmlformats.org/officeDocument/2006/relationships/customXml" Target="../ink/ink733.xml"/><Relationship Id="rId251" Type="http://schemas.openxmlformats.org/officeDocument/2006/relationships/image" Target="../media/image743.png"/><Relationship Id="rId25" Type="http://schemas.openxmlformats.org/officeDocument/2006/relationships/image" Target="../media/image630.png"/><Relationship Id="rId46" Type="http://schemas.openxmlformats.org/officeDocument/2006/relationships/customXml" Target="../ink/ink641.xml"/><Relationship Id="rId67" Type="http://schemas.openxmlformats.org/officeDocument/2006/relationships/image" Target="../media/image651.png"/><Relationship Id="rId88" Type="http://schemas.openxmlformats.org/officeDocument/2006/relationships/customXml" Target="../ink/ink662.xml"/><Relationship Id="rId111" Type="http://schemas.openxmlformats.org/officeDocument/2006/relationships/image" Target="../media/image673.png"/><Relationship Id="rId132" Type="http://schemas.openxmlformats.org/officeDocument/2006/relationships/customXml" Target="../ink/ink684.xml"/><Relationship Id="rId153" Type="http://schemas.openxmlformats.org/officeDocument/2006/relationships/image" Target="../media/image694.png"/><Relationship Id="rId174" Type="http://schemas.openxmlformats.org/officeDocument/2006/relationships/customXml" Target="../ink/ink705.xml"/><Relationship Id="rId195" Type="http://schemas.openxmlformats.org/officeDocument/2006/relationships/image" Target="../media/image715.png"/><Relationship Id="rId209" Type="http://schemas.openxmlformats.org/officeDocument/2006/relationships/image" Target="../media/image722.png"/><Relationship Id="rId220" Type="http://schemas.openxmlformats.org/officeDocument/2006/relationships/customXml" Target="../ink/ink728.xml"/><Relationship Id="rId241" Type="http://schemas.openxmlformats.org/officeDocument/2006/relationships/image" Target="../media/image738.png"/><Relationship Id="rId15" Type="http://schemas.openxmlformats.org/officeDocument/2006/relationships/image" Target="../media/image625.png"/><Relationship Id="rId36" Type="http://schemas.openxmlformats.org/officeDocument/2006/relationships/customXml" Target="../ink/ink636.xml"/><Relationship Id="rId57" Type="http://schemas.openxmlformats.org/officeDocument/2006/relationships/image" Target="../media/image646.png"/><Relationship Id="rId262" Type="http://schemas.openxmlformats.org/officeDocument/2006/relationships/customXml" Target="../ink/ink749.xml"/><Relationship Id="rId78" Type="http://schemas.openxmlformats.org/officeDocument/2006/relationships/customXml" Target="../ink/ink657.xml"/><Relationship Id="rId99" Type="http://schemas.openxmlformats.org/officeDocument/2006/relationships/image" Target="../media/image667.png"/><Relationship Id="rId101" Type="http://schemas.openxmlformats.org/officeDocument/2006/relationships/image" Target="../media/image668.png"/><Relationship Id="rId122" Type="http://schemas.openxmlformats.org/officeDocument/2006/relationships/customXml" Target="../ink/ink679.xml"/><Relationship Id="rId143" Type="http://schemas.openxmlformats.org/officeDocument/2006/relationships/image" Target="../media/image689.png"/><Relationship Id="rId164" Type="http://schemas.openxmlformats.org/officeDocument/2006/relationships/customXml" Target="../ink/ink700.xml"/><Relationship Id="rId185" Type="http://schemas.openxmlformats.org/officeDocument/2006/relationships/image" Target="../media/image710.png"/><Relationship Id="rId9" Type="http://schemas.openxmlformats.org/officeDocument/2006/relationships/image" Target="../media/image622.png"/><Relationship Id="rId210" Type="http://schemas.openxmlformats.org/officeDocument/2006/relationships/customXml" Target="../ink/ink723.xml"/><Relationship Id="rId26" Type="http://schemas.openxmlformats.org/officeDocument/2006/relationships/customXml" Target="../ink/ink631.xml"/><Relationship Id="rId231" Type="http://schemas.openxmlformats.org/officeDocument/2006/relationships/image" Target="../media/image733.png"/><Relationship Id="rId252" Type="http://schemas.openxmlformats.org/officeDocument/2006/relationships/customXml" Target="../ink/ink744.xml"/><Relationship Id="rId47" Type="http://schemas.openxmlformats.org/officeDocument/2006/relationships/image" Target="../media/image641.png"/><Relationship Id="rId68" Type="http://schemas.openxmlformats.org/officeDocument/2006/relationships/customXml" Target="../ink/ink652.xml"/><Relationship Id="rId89" Type="http://schemas.openxmlformats.org/officeDocument/2006/relationships/image" Target="../media/image662.png"/><Relationship Id="rId112" Type="http://schemas.openxmlformats.org/officeDocument/2006/relationships/customXml" Target="../ink/ink674.xml"/><Relationship Id="rId133" Type="http://schemas.openxmlformats.org/officeDocument/2006/relationships/image" Target="../media/image684.png"/><Relationship Id="rId154" Type="http://schemas.openxmlformats.org/officeDocument/2006/relationships/customXml" Target="../ink/ink695.xml"/><Relationship Id="rId175" Type="http://schemas.openxmlformats.org/officeDocument/2006/relationships/image" Target="../media/image705.png"/><Relationship Id="rId196" Type="http://schemas.openxmlformats.org/officeDocument/2006/relationships/customXml" Target="../ink/ink716.xml"/><Relationship Id="rId200" Type="http://schemas.openxmlformats.org/officeDocument/2006/relationships/customXml" Target="../ink/ink718.xml"/><Relationship Id="rId16" Type="http://schemas.openxmlformats.org/officeDocument/2006/relationships/customXml" Target="../ink/ink626.xml"/><Relationship Id="rId221" Type="http://schemas.openxmlformats.org/officeDocument/2006/relationships/image" Target="../media/image728.png"/><Relationship Id="rId242" Type="http://schemas.openxmlformats.org/officeDocument/2006/relationships/customXml" Target="../ink/ink739.xml"/><Relationship Id="rId263" Type="http://schemas.openxmlformats.org/officeDocument/2006/relationships/image" Target="../media/image749.png"/><Relationship Id="rId37" Type="http://schemas.openxmlformats.org/officeDocument/2006/relationships/image" Target="../media/image636.png"/><Relationship Id="rId58" Type="http://schemas.openxmlformats.org/officeDocument/2006/relationships/customXml" Target="../ink/ink647.xml"/><Relationship Id="rId79" Type="http://schemas.openxmlformats.org/officeDocument/2006/relationships/image" Target="../media/image657.png"/><Relationship Id="rId102" Type="http://schemas.openxmlformats.org/officeDocument/2006/relationships/customXml" Target="../ink/ink669.xml"/><Relationship Id="rId123" Type="http://schemas.openxmlformats.org/officeDocument/2006/relationships/image" Target="../media/image679.png"/><Relationship Id="rId144" Type="http://schemas.openxmlformats.org/officeDocument/2006/relationships/customXml" Target="../ink/ink690.xml"/><Relationship Id="rId90" Type="http://schemas.openxmlformats.org/officeDocument/2006/relationships/customXml" Target="../ink/ink663.xml"/><Relationship Id="rId165" Type="http://schemas.openxmlformats.org/officeDocument/2006/relationships/image" Target="../media/image700.png"/><Relationship Id="rId186" Type="http://schemas.openxmlformats.org/officeDocument/2006/relationships/customXml" Target="../ink/ink711.xml"/><Relationship Id="rId211" Type="http://schemas.openxmlformats.org/officeDocument/2006/relationships/image" Target="../media/image723.png"/><Relationship Id="rId232" Type="http://schemas.openxmlformats.org/officeDocument/2006/relationships/customXml" Target="../ink/ink734.xml"/><Relationship Id="rId253" Type="http://schemas.openxmlformats.org/officeDocument/2006/relationships/image" Target="../media/image744.png"/><Relationship Id="rId27" Type="http://schemas.openxmlformats.org/officeDocument/2006/relationships/image" Target="../media/image631.png"/><Relationship Id="rId48" Type="http://schemas.openxmlformats.org/officeDocument/2006/relationships/customXml" Target="../ink/ink642.xml"/><Relationship Id="rId69" Type="http://schemas.openxmlformats.org/officeDocument/2006/relationships/image" Target="../media/image652.png"/><Relationship Id="rId113" Type="http://schemas.openxmlformats.org/officeDocument/2006/relationships/image" Target="../media/image674.png"/><Relationship Id="rId134" Type="http://schemas.openxmlformats.org/officeDocument/2006/relationships/customXml" Target="../ink/ink685.xml"/><Relationship Id="rId80" Type="http://schemas.openxmlformats.org/officeDocument/2006/relationships/customXml" Target="../ink/ink658.xml"/><Relationship Id="rId155" Type="http://schemas.openxmlformats.org/officeDocument/2006/relationships/image" Target="../media/image695.png"/><Relationship Id="rId176" Type="http://schemas.openxmlformats.org/officeDocument/2006/relationships/customXml" Target="../ink/ink706.xml"/><Relationship Id="rId197" Type="http://schemas.openxmlformats.org/officeDocument/2006/relationships/image" Target="../media/image716.png"/><Relationship Id="rId201" Type="http://schemas.openxmlformats.org/officeDocument/2006/relationships/image" Target="../media/image718.png"/><Relationship Id="rId222" Type="http://schemas.openxmlformats.org/officeDocument/2006/relationships/customXml" Target="../ink/ink729.xml"/><Relationship Id="rId243" Type="http://schemas.openxmlformats.org/officeDocument/2006/relationships/image" Target="../media/image739.png"/><Relationship Id="rId264" Type="http://schemas.openxmlformats.org/officeDocument/2006/relationships/customXml" Target="../ink/ink750.xml"/><Relationship Id="rId17" Type="http://schemas.openxmlformats.org/officeDocument/2006/relationships/image" Target="../media/image626.png"/><Relationship Id="rId38" Type="http://schemas.openxmlformats.org/officeDocument/2006/relationships/customXml" Target="../ink/ink637.xml"/><Relationship Id="rId59" Type="http://schemas.openxmlformats.org/officeDocument/2006/relationships/image" Target="../media/image647.png"/><Relationship Id="rId103" Type="http://schemas.openxmlformats.org/officeDocument/2006/relationships/image" Target="../media/image669.png"/><Relationship Id="rId124" Type="http://schemas.openxmlformats.org/officeDocument/2006/relationships/customXml" Target="../ink/ink680.xml"/><Relationship Id="rId70" Type="http://schemas.openxmlformats.org/officeDocument/2006/relationships/customXml" Target="../ink/ink653.xml"/><Relationship Id="rId91" Type="http://schemas.openxmlformats.org/officeDocument/2006/relationships/image" Target="../media/image663.png"/><Relationship Id="rId145" Type="http://schemas.openxmlformats.org/officeDocument/2006/relationships/image" Target="../media/image690.png"/><Relationship Id="rId166" Type="http://schemas.openxmlformats.org/officeDocument/2006/relationships/customXml" Target="../ink/ink701.xml"/><Relationship Id="rId187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24.xml"/><Relationship Id="rId233" Type="http://schemas.openxmlformats.org/officeDocument/2006/relationships/image" Target="../media/image734.png"/><Relationship Id="rId254" Type="http://schemas.openxmlformats.org/officeDocument/2006/relationships/customXml" Target="../ink/ink745.xml"/><Relationship Id="rId28" Type="http://schemas.openxmlformats.org/officeDocument/2006/relationships/customXml" Target="../ink/ink632.xml"/><Relationship Id="rId49" Type="http://schemas.openxmlformats.org/officeDocument/2006/relationships/image" Target="../media/image642.png"/><Relationship Id="rId114" Type="http://schemas.openxmlformats.org/officeDocument/2006/relationships/customXml" Target="../ink/ink675.xml"/><Relationship Id="rId60" Type="http://schemas.openxmlformats.org/officeDocument/2006/relationships/customXml" Target="../ink/ink648.xml"/><Relationship Id="rId81" Type="http://schemas.openxmlformats.org/officeDocument/2006/relationships/image" Target="../media/image658.png"/><Relationship Id="rId135" Type="http://schemas.openxmlformats.org/officeDocument/2006/relationships/image" Target="../media/image685.png"/><Relationship Id="rId156" Type="http://schemas.openxmlformats.org/officeDocument/2006/relationships/customXml" Target="../ink/ink696.xml"/><Relationship Id="rId177" Type="http://schemas.openxmlformats.org/officeDocument/2006/relationships/image" Target="../media/image706.png"/><Relationship Id="rId198" Type="http://schemas.openxmlformats.org/officeDocument/2006/relationships/customXml" Target="../ink/ink717.xml"/><Relationship Id="rId202" Type="http://schemas.openxmlformats.org/officeDocument/2006/relationships/customXml" Target="../ink/ink719.xml"/><Relationship Id="rId223" Type="http://schemas.openxmlformats.org/officeDocument/2006/relationships/image" Target="../media/image729.png"/><Relationship Id="rId244" Type="http://schemas.openxmlformats.org/officeDocument/2006/relationships/customXml" Target="../ink/ink740.xml"/><Relationship Id="rId18" Type="http://schemas.openxmlformats.org/officeDocument/2006/relationships/customXml" Target="../ink/ink627.xml"/><Relationship Id="rId39" Type="http://schemas.openxmlformats.org/officeDocument/2006/relationships/image" Target="../media/image637.png"/><Relationship Id="rId265" Type="http://schemas.openxmlformats.org/officeDocument/2006/relationships/image" Target="../media/image750.png"/><Relationship Id="rId50" Type="http://schemas.openxmlformats.org/officeDocument/2006/relationships/customXml" Target="../ink/ink643.xml"/><Relationship Id="rId104" Type="http://schemas.openxmlformats.org/officeDocument/2006/relationships/customXml" Target="../ink/ink670.xml"/><Relationship Id="rId125" Type="http://schemas.openxmlformats.org/officeDocument/2006/relationships/image" Target="../media/image680.png"/><Relationship Id="rId146" Type="http://schemas.openxmlformats.org/officeDocument/2006/relationships/customXml" Target="../ink/ink691.xml"/><Relationship Id="rId167" Type="http://schemas.openxmlformats.org/officeDocument/2006/relationships/image" Target="../media/image701.png"/><Relationship Id="rId188" Type="http://schemas.openxmlformats.org/officeDocument/2006/relationships/customXml" Target="../ink/ink712.xml"/><Relationship Id="rId71" Type="http://schemas.openxmlformats.org/officeDocument/2006/relationships/image" Target="../media/image653.png"/><Relationship Id="rId92" Type="http://schemas.openxmlformats.org/officeDocument/2006/relationships/customXml" Target="../ink/ink664.xml"/><Relationship Id="rId213" Type="http://schemas.openxmlformats.org/officeDocument/2006/relationships/image" Target="../media/image724.png"/><Relationship Id="rId234" Type="http://schemas.openxmlformats.org/officeDocument/2006/relationships/customXml" Target="../ink/ink735.xml"/><Relationship Id="rId2" Type="http://schemas.openxmlformats.org/officeDocument/2006/relationships/customXml" Target="../ink/ink619.xml"/><Relationship Id="rId29" Type="http://schemas.openxmlformats.org/officeDocument/2006/relationships/image" Target="../media/image632.png"/><Relationship Id="rId255" Type="http://schemas.openxmlformats.org/officeDocument/2006/relationships/image" Target="../media/image745.png"/><Relationship Id="rId40" Type="http://schemas.openxmlformats.org/officeDocument/2006/relationships/customXml" Target="../ink/ink638.xml"/><Relationship Id="rId115" Type="http://schemas.openxmlformats.org/officeDocument/2006/relationships/image" Target="../media/image675.png"/><Relationship Id="rId136" Type="http://schemas.openxmlformats.org/officeDocument/2006/relationships/customXml" Target="../ink/ink686.xml"/><Relationship Id="rId157" Type="http://schemas.openxmlformats.org/officeDocument/2006/relationships/image" Target="../media/image696.png"/><Relationship Id="rId178" Type="http://schemas.openxmlformats.org/officeDocument/2006/relationships/customXml" Target="../ink/ink707.xml"/><Relationship Id="rId61" Type="http://schemas.openxmlformats.org/officeDocument/2006/relationships/image" Target="../media/image648.png"/><Relationship Id="rId82" Type="http://schemas.openxmlformats.org/officeDocument/2006/relationships/customXml" Target="../ink/ink659.xml"/><Relationship Id="rId199" Type="http://schemas.openxmlformats.org/officeDocument/2006/relationships/image" Target="../media/image717.png"/><Relationship Id="rId203" Type="http://schemas.openxmlformats.org/officeDocument/2006/relationships/image" Target="../media/image719.png"/><Relationship Id="rId19" Type="http://schemas.openxmlformats.org/officeDocument/2006/relationships/image" Target="../media/image627.png"/><Relationship Id="rId224" Type="http://schemas.openxmlformats.org/officeDocument/2006/relationships/customXml" Target="../ink/ink730.xml"/><Relationship Id="rId245" Type="http://schemas.openxmlformats.org/officeDocument/2006/relationships/image" Target="../media/image740.png"/><Relationship Id="rId266" Type="http://schemas.openxmlformats.org/officeDocument/2006/relationships/customXml" Target="../ink/ink751.xml"/><Relationship Id="rId30" Type="http://schemas.openxmlformats.org/officeDocument/2006/relationships/customXml" Target="../ink/ink633.xml"/><Relationship Id="rId105" Type="http://schemas.openxmlformats.org/officeDocument/2006/relationships/image" Target="../media/image670.png"/><Relationship Id="rId126" Type="http://schemas.openxmlformats.org/officeDocument/2006/relationships/customXml" Target="../ink/ink681.xml"/><Relationship Id="rId147" Type="http://schemas.openxmlformats.org/officeDocument/2006/relationships/image" Target="../media/image691.png"/><Relationship Id="rId168" Type="http://schemas.openxmlformats.org/officeDocument/2006/relationships/customXml" Target="../ink/ink702.xml"/><Relationship Id="rId51" Type="http://schemas.openxmlformats.org/officeDocument/2006/relationships/image" Target="../media/image643.png"/><Relationship Id="rId72" Type="http://schemas.openxmlformats.org/officeDocument/2006/relationships/customXml" Target="../ink/ink654.xml"/><Relationship Id="rId93" Type="http://schemas.openxmlformats.org/officeDocument/2006/relationships/image" Target="../media/image664.png"/><Relationship Id="rId189" Type="http://schemas.openxmlformats.org/officeDocument/2006/relationships/image" Target="../media/image712.png"/><Relationship Id="rId3" Type="http://schemas.openxmlformats.org/officeDocument/2006/relationships/image" Target="../media/image619.png"/><Relationship Id="rId214" Type="http://schemas.openxmlformats.org/officeDocument/2006/relationships/customXml" Target="../ink/ink725.xml"/><Relationship Id="rId235" Type="http://schemas.openxmlformats.org/officeDocument/2006/relationships/image" Target="../media/image735.png"/><Relationship Id="rId256" Type="http://schemas.openxmlformats.org/officeDocument/2006/relationships/customXml" Target="../ink/ink746.xml"/><Relationship Id="rId116" Type="http://schemas.openxmlformats.org/officeDocument/2006/relationships/customXml" Target="../ink/ink676.xml"/><Relationship Id="rId137" Type="http://schemas.openxmlformats.org/officeDocument/2006/relationships/image" Target="../media/image686.png"/><Relationship Id="rId158" Type="http://schemas.openxmlformats.org/officeDocument/2006/relationships/customXml" Target="../ink/ink697.xml"/><Relationship Id="rId20" Type="http://schemas.openxmlformats.org/officeDocument/2006/relationships/customXml" Target="../ink/ink628.xml"/><Relationship Id="rId41" Type="http://schemas.openxmlformats.org/officeDocument/2006/relationships/image" Target="../media/image638.png"/><Relationship Id="rId62" Type="http://schemas.openxmlformats.org/officeDocument/2006/relationships/customXml" Target="../ink/ink649.xml"/><Relationship Id="rId83" Type="http://schemas.openxmlformats.org/officeDocument/2006/relationships/image" Target="../media/image659.png"/><Relationship Id="rId179" Type="http://schemas.openxmlformats.org/officeDocument/2006/relationships/image" Target="../media/image707.png"/><Relationship Id="rId190" Type="http://schemas.openxmlformats.org/officeDocument/2006/relationships/customXml" Target="../ink/ink713.xml"/><Relationship Id="rId204" Type="http://schemas.openxmlformats.org/officeDocument/2006/relationships/customXml" Target="../ink/ink720.xml"/><Relationship Id="rId225" Type="http://schemas.openxmlformats.org/officeDocument/2006/relationships/image" Target="../media/image730.png"/><Relationship Id="rId246" Type="http://schemas.openxmlformats.org/officeDocument/2006/relationships/customXml" Target="../ink/ink741.xml"/><Relationship Id="rId267" Type="http://schemas.openxmlformats.org/officeDocument/2006/relationships/image" Target="../media/image751.png"/><Relationship Id="rId106" Type="http://schemas.openxmlformats.org/officeDocument/2006/relationships/customXml" Target="../ink/ink671.xml"/><Relationship Id="rId127" Type="http://schemas.openxmlformats.org/officeDocument/2006/relationships/image" Target="../media/image681.png"/><Relationship Id="rId10" Type="http://schemas.openxmlformats.org/officeDocument/2006/relationships/customXml" Target="../ink/ink623.xml"/><Relationship Id="rId31" Type="http://schemas.openxmlformats.org/officeDocument/2006/relationships/image" Target="../media/image633.png"/><Relationship Id="rId52" Type="http://schemas.openxmlformats.org/officeDocument/2006/relationships/customXml" Target="../ink/ink644.xml"/><Relationship Id="rId73" Type="http://schemas.openxmlformats.org/officeDocument/2006/relationships/image" Target="../media/image654.png"/><Relationship Id="rId94" Type="http://schemas.openxmlformats.org/officeDocument/2006/relationships/customXml" Target="../ink/ink665.xml"/><Relationship Id="rId148" Type="http://schemas.openxmlformats.org/officeDocument/2006/relationships/customXml" Target="../ink/ink692.xml"/><Relationship Id="rId169" Type="http://schemas.openxmlformats.org/officeDocument/2006/relationships/image" Target="../media/image702.png"/><Relationship Id="rId4" Type="http://schemas.openxmlformats.org/officeDocument/2006/relationships/customXml" Target="../ink/ink620.xml"/><Relationship Id="rId180" Type="http://schemas.openxmlformats.org/officeDocument/2006/relationships/customXml" Target="../ink/ink708.xml"/><Relationship Id="rId215" Type="http://schemas.openxmlformats.org/officeDocument/2006/relationships/image" Target="../media/image725.png"/><Relationship Id="rId236" Type="http://schemas.openxmlformats.org/officeDocument/2006/relationships/customXml" Target="../ink/ink736.xml"/><Relationship Id="rId257" Type="http://schemas.openxmlformats.org/officeDocument/2006/relationships/image" Target="../media/image746.png"/><Relationship Id="rId42" Type="http://schemas.openxmlformats.org/officeDocument/2006/relationships/customXml" Target="../ink/ink639.xml"/><Relationship Id="rId84" Type="http://schemas.openxmlformats.org/officeDocument/2006/relationships/customXml" Target="../ink/ink660.xml"/><Relationship Id="rId138" Type="http://schemas.openxmlformats.org/officeDocument/2006/relationships/customXml" Target="../ink/ink687.xml"/><Relationship Id="rId191" Type="http://schemas.openxmlformats.org/officeDocument/2006/relationships/image" Target="../media/image713.png"/><Relationship Id="rId205" Type="http://schemas.openxmlformats.org/officeDocument/2006/relationships/image" Target="../media/image720.png"/><Relationship Id="rId247" Type="http://schemas.openxmlformats.org/officeDocument/2006/relationships/image" Target="../media/image741.png"/><Relationship Id="rId107" Type="http://schemas.openxmlformats.org/officeDocument/2006/relationships/image" Target="../media/image67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1.png"/><Relationship Id="rId21" Type="http://schemas.openxmlformats.org/officeDocument/2006/relationships/image" Target="../media/image763.png"/><Relationship Id="rId63" Type="http://schemas.openxmlformats.org/officeDocument/2006/relationships/image" Target="../media/image784.png"/><Relationship Id="rId159" Type="http://schemas.openxmlformats.org/officeDocument/2006/relationships/image" Target="../media/image832.png"/><Relationship Id="rId170" Type="http://schemas.openxmlformats.org/officeDocument/2006/relationships/customXml" Target="../ink/ink838.xml"/><Relationship Id="rId226" Type="http://schemas.openxmlformats.org/officeDocument/2006/relationships/customXml" Target="../ink/ink866.xml"/><Relationship Id="rId268" Type="http://schemas.openxmlformats.org/officeDocument/2006/relationships/customXml" Target="../ink/ink887.xml"/><Relationship Id="rId32" Type="http://schemas.openxmlformats.org/officeDocument/2006/relationships/customXml" Target="../ink/ink769.xml"/><Relationship Id="rId74" Type="http://schemas.openxmlformats.org/officeDocument/2006/relationships/customXml" Target="../ink/ink790.xml"/><Relationship Id="rId128" Type="http://schemas.openxmlformats.org/officeDocument/2006/relationships/customXml" Target="../ink/ink817.xml"/><Relationship Id="rId5" Type="http://schemas.openxmlformats.org/officeDocument/2006/relationships/image" Target="../media/image755.png"/><Relationship Id="rId181" Type="http://schemas.openxmlformats.org/officeDocument/2006/relationships/image" Target="../media/image843.png"/><Relationship Id="rId237" Type="http://schemas.openxmlformats.org/officeDocument/2006/relationships/image" Target="../media/image871.png"/><Relationship Id="rId279" Type="http://schemas.openxmlformats.org/officeDocument/2006/relationships/image" Target="../media/image892.png"/><Relationship Id="rId43" Type="http://schemas.openxmlformats.org/officeDocument/2006/relationships/image" Target="../media/image774.png"/><Relationship Id="rId139" Type="http://schemas.openxmlformats.org/officeDocument/2006/relationships/image" Target="../media/image822.png"/><Relationship Id="rId85" Type="http://schemas.openxmlformats.org/officeDocument/2006/relationships/image" Target="../media/image795.png"/><Relationship Id="rId150" Type="http://schemas.openxmlformats.org/officeDocument/2006/relationships/customXml" Target="../ink/ink828.xml"/><Relationship Id="rId171" Type="http://schemas.openxmlformats.org/officeDocument/2006/relationships/image" Target="../media/image838.png"/><Relationship Id="rId192" Type="http://schemas.openxmlformats.org/officeDocument/2006/relationships/customXml" Target="../ink/ink849.xml"/><Relationship Id="rId206" Type="http://schemas.openxmlformats.org/officeDocument/2006/relationships/customXml" Target="../ink/ink856.xml"/><Relationship Id="rId227" Type="http://schemas.openxmlformats.org/officeDocument/2006/relationships/image" Target="../media/image866.png"/><Relationship Id="rId248" Type="http://schemas.openxmlformats.org/officeDocument/2006/relationships/customXml" Target="../ink/ink877.xml"/><Relationship Id="rId269" Type="http://schemas.openxmlformats.org/officeDocument/2006/relationships/image" Target="../media/image887.png"/><Relationship Id="rId12" Type="http://schemas.openxmlformats.org/officeDocument/2006/relationships/customXml" Target="../ink/ink759.xml"/><Relationship Id="rId33" Type="http://schemas.openxmlformats.org/officeDocument/2006/relationships/image" Target="../media/image769.png"/><Relationship Id="rId108" Type="http://schemas.openxmlformats.org/officeDocument/2006/relationships/customXml" Target="../ink/ink807.xml"/><Relationship Id="rId129" Type="http://schemas.openxmlformats.org/officeDocument/2006/relationships/image" Target="../media/image817.png"/><Relationship Id="rId280" Type="http://schemas.openxmlformats.org/officeDocument/2006/relationships/customXml" Target="../ink/ink893.xml"/><Relationship Id="rId54" Type="http://schemas.openxmlformats.org/officeDocument/2006/relationships/customXml" Target="../ink/ink780.xml"/><Relationship Id="rId75" Type="http://schemas.openxmlformats.org/officeDocument/2006/relationships/image" Target="../media/image790.png"/><Relationship Id="rId96" Type="http://schemas.openxmlformats.org/officeDocument/2006/relationships/customXml" Target="../ink/ink801.xml"/><Relationship Id="rId140" Type="http://schemas.openxmlformats.org/officeDocument/2006/relationships/customXml" Target="../ink/ink823.xml"/><Relationship Id="rId161" Type="http://schemas.openxmlformats.org/officeDocument/2006/relationships/image" Target="../media/image833.png"/><Relationship Id="rId182" Type="http://schemas.openxmlformats.org/officeDocument/2006/relationships/customXml" Target="../ink/ink844.xml"/><Relationship Id="rId217" Type="http://schemas.openxmlformats.org/officeDocument/2006/relationships/image" Target="../media/image861.png"/><Relationship Id="rId6" Type="http://schemas.openxmlformats.org/officeDocument/2006/relationships/customXml" Target="../ink/ink756.xml"/><Relationship Id="rId238" Type="http://schemas.openxmlformats.org/officeDocument/2006/relationships/customXml" Target="../ink/ink872.xml"/><Relationship Id="rId259" Type="http://schemas.openxmlformats.org/officeDocument/2006/relationships/image" Target="../media/image882.png"/><Relationship Id="rId23" Type="http://schemas.openxmlformats.org/officeDocument/2006/relationships/image" Target="../media/image764.png"/><Relationship Id="rId119" Type="http://schemas.openxmlformats.org/officeDocument/2006/relationships/image" Target="../media/image812.png"/><Relationship Id="rId270" Type="http://schemas.openxmlformats.org/officeDocument/2006/relationships/customXml" Target="../ink/ink888.xml"/><Relationship Id="rId44" Type="http://schemas.openxmlformats.org/officeDocument/2006/relationships/customXml" Target="../ink/ink775.xml"/><Relationship Id="rId65" Type="http://schemas.openxmlformats.org/officeDocument/2006/relationships/image" Target="../media/image785.png"/><Relationship Id="rId86" Type="http://schemas.openxmlformats.org/officeDocument/2006/relationships/customXml" Target="../ink/ink796.xml"/><Relationship Id="rId130" Type="http://schemas.openxmlformats.org/officeDocument/2006/relationships/customXml" Target="../ink/ink818.xml"/><Relationship Id="rId151" Type="http://schemas.openxmlformats.org/officeDocument/2006/relationships/image" Target="../media/image828.png"/><Relationship Id="rId172" Type="http://schemas.openxmlformats.org/officeDocument/2006/relationships/customXml" Target="../ink/ink839.xml"/><Relationship Id="rId193" Type="http://schemas.openxmlformats.org/officeDocument/2006/relationships/image" Target="../media/image849.png"/><Relationship Id="rId207" Type="http://schemas.openxmlformats.org/officeDocument/2006/relationships/image" Target="../media/image856.png"/><Relationship Id="rId228" Type="http://schemas.openxmlformats.org/officeDocument/2006/relationships/customXml" Target="../ink/ink867.xml"/><Relationship Id="rId249" Type="http://schemas.openxmlformats.org/officeDocument/2006/relationships/image" Target="../media/image877.png"/><Relationship Id="rId13" Type="http://schemas.openxmlformats.org/officeDocument/2006/relationships/image" Target="../media/image759.png"/><Relationship Id="rId109" Type="http://schemas.openxmlformats.org/officeDocument/2006/relationships/image" Target="../media/image807.png"/><Relationship Id="rId260" Type="http://schemas.openxmlformats.org/officeDocument/2006/relationships/customXml" Target="../ink/ink883.xml"/><Relationship Id="rId281" Type="http://schemas.openxmlformats.org/officeDocument/2006/relationships/image" Target="../media/image893.png"/><Relationship Id="rId34" Type="http://schemas.openxmlformats.org/officeDocument/2006/relationships/customXml" Target="../ink/ink770.xml"/><Relationship Id="rId55" Type="http://schemas.openxmlformats.org/officeDocument/2006/relationships/image" Target="../media/image780.png"/><Relationship Id="rId76" Type="http://schemas.openxmlformats.org/officeDocument/2006/relationships/customXml" Target="../ink/ink791.xml"/><Relationship Id="rId97" Type="http://schemas.openxmlformats.org/officeDocument/2006/relationships/image" Target="../media/image801.png"/><Relationship Id="rId120" Type="http://schemas.openxmlformats.org/officeDocument/2006/relationships/customXml" Target="../ink/ink813.xml"/><Relationship Id="rId141" Type="http://schemas.openxmlformats.org/officeDocument/2006/relationships/image" Target="../media/image823.png"/><Relationship Id="rId7" Type="http://schemas.openxmlformats.org/officeDocument/2006/relationships/image" Target="../media/image756.png"/><Relationship Id="rId162" Type="http://schemas.openxmlformats.org/officeDocument/2006/relationships/customXml" Target="../ink/ink834.xml"/><Relationship Id="rId183" Type="http://schemas.openxmlformats.org/officeDocument/2006/relationships/image" Target="../media/image844.png"/><Relationship Id="rId218" Type="http://schemas.openxmlformats.org/officeDocument/2006/relationships/customXml" Target="../ink/ink862.xml"/><Relationship Id="rId239" Type="http://schemas.openxmlformats.org/officeDocument/2006/relationships/image" Target="../media/image872.png"/><Relationship Id="rId250" Type="http://schemas.openxmlformats.org/officeDocument/2006/relationships/customXml" Target="../ink/ink878.xml"/><Relationship Id="rId271" Type="http://schemas.openxmlformats.org/officeDocument/2006/relationships/image" Target="../media/image888.png"/><Relationship Id="rId24" Type="http://schemas.openxmlformats.org/officeDocument/2006/relationships/customXml" Target="../ink/ink765.xml"/><Relationship Id="rId45" Type="http://schemas.openxmlformats.org/officeDocument/2006/relationships/image" Target="../media/image775.png"/><Relationship Id="rId66" Type="http://schemas.openxmlformats.org/officeDocument/2006/relationships/customXml" Target="../ink/ink786.xml"/><Relationship Id="rId87" Type="http://schemas.openxmlformats.org/officeDocument/2006/relationships/image" Target="../media/image796.png"/><Relationship Id="rId110" Type="http://schemas.openxmlformats.org/officeDocument/2006/relationships/customXml" Target="../ink/ink808.xml"/><Relationship Id="rId131" Type="http://schemas.openxmlformats.org/officeDocument/2006/relationships/image" Target="../media/image818.png"/><Relationship Id="rId152" Type="http://schemas.openxmlformats.org/officeDocument/2006/relationships/customXml" Target="../ink/ink829.xml"/><Relationship Id="rId173" Type="http://schemas.openxmlformats.org/officeDocument/2006/relationships/image" Target="../media/image839.png"/><Relationship Id="rId194" Type="http://schemas.openxmlformats.org/officeDocument/2006/relationships/customXml" Target="../ink/ink850.xml"/><Relationship Id="rId208" Type="http://schemas.openxmlformats.org/officeDocument/2006/relationships/customXml" Target="../ink/ink857.xml"/><Relationship Id="rId229" Type="http://schemas.openxmlformats.org/officeDocument/2006/relationships/image" Target="../media/image867.png"/><Relationship Id="rId240" Type="http://schemas.openxmlformats.org/officeDocument/2006/relationships/customXml" Target="../ink/ink873.xml"/><Relationship Id="rId261" Type="http://schemas.openxmlformats.org/officeDocument/2006/relationships/image" Target="../media/image883.png"/><Relationship Id="rId14" Type="http://schemas.openxmlformats.org/officeDocument/2006/relationships/customXml" Target="../ink/ink760.xml"/><Relationship Id="rId35" Type="http://schemas.openxmlformats.org/officeDocument/2006/relationships/image" Target="../media/image770.png"/><Relationship Id="rId56" Type="http://schemas.openxmlformats.org/officeDocument/2006/relationships/customXml" Target="../ink/ink781.xml"/><Relationship Id="rId77" Type="http://schemas.openxmlformats.org/officeDocument/2006/relationships/image" Target="../media/image791.png"/><Relationship Id="rId100" Type="http://schemas.openxmlformats.org/officeDocument/2006/relationships/customXml" Target="../ink/ink803.xml"/><Relationship Id="rId282" Type="http://schemas.openxmlformats.org/officeDocument/2006/relationships/customXml" Target="../ink/ink894.xml"/><Relationship Id="rId8" Type="http://schemas.openxmlformats.org/officeDocument/2006/relationships/customXml" Target="../ink/ink757.xml"/><Relationship Id="rId98" Type="http://schemas.openxmlformats.org/officeDocument/2006/relationships/customXml" Target="../ink/ink802.xml"/><Relationship Id="rId121" Type="http://schemas.openxmlformats.org/officeDocument/2006/relationships/image" Target="../media/image813.png"/><Relationship Id="rId142" Type="http://schemas.openxmlformats.org/officeDocument/2006/relationships/customXml" Target="../ink/ink824.xml"/><Relationship Id="rId163" Type="http://schemas.openxmlformats.org/officeDocument/2006/relationships/image" Target="../media/image834.png"/><Relationship Id="rId184" Type="http://schemas.openxmlformats.org/officeDocument/2006/relationships/customXml" Target="../ink/ink845.xml"/><Relationship Id="rId219" Type="http://schemas.openxmlformats.org/officeDocument/2006/relationships/image" Target="../media/image862.png"/><Relationship Id="rId230" Type="http://schemas.openxmlformats.org/officeDocument/2006/relationships/customXml" Target="../ink/ink868.xml"/><Relationship Id="rId251" Type="http://schemas.openxmlformats.org/officeDocument/2006/relationships/image" Target="../media/image878.png"/><Relationship Id="rId25" Type="http://schemas.openxmlformats.org/officeDocument/2006/relationships/image" Target="../media/image765.png"/><Relationship Id="rId46" Type="http://schemas.openxmlformats.org/officeDocument/2006/relationships/customXml" Target="../ink/ink776.xml"/><Relationship Id="rId67" Type="http://schemas.openxmlformats.org/officeDocument/2006/relationships/image" Target="../media/image786.png"/><Relationship Id="rId272" Type="http://schemas.openxmlformats.org/officeDocument/2006/relationships/customXml" Target="../ink/ink889.xml"/><Relationship Id="rId88" Type="http://schemas.openxmlformats.org/officeDocument/2006/relationships/customXml" Target="../ink/ink797.xml"/><Relationship Id="rId111" Type="http://schemas.openxmlformats.org/officeDocument/2006/relationships/image" Target="../media/image808.png"/><Relationship Id="rId132" Type="http://schemas.openxmlformats.org/officeDocument/2006/relationships/customXml" Target="../ink/ink819.xml"/><Relationship Id="rId153" Type="http://schemas.openxmlformats.org/officeDocument/2006/relationships/image" Target="../media/image829.png"/><Relationship Id="rId174" Type="http://schemas.openxmlformats.org/officeDocument/2006/relationships/customXml" Target="../ink/ink840.xml"/><Relationship Id="rId195" Type="http://schemas.openxmlformats.org/officeDocument/2006/relationships/image" Target="../media/image850.png"/><Relationship Id="rId209" Type="http://schemas.openxmlformats.org/officeDocument/2006/relationships/image" Target="../media/image857.png"/><Relationship Id="rId220" Type="http://schemas.openxmlformats.org/officeDocument/2006/relationships/customXml" Target="../ink/ink863.xml"/><Relationship Id="rId241" Type="http://schemas.openxmlformats.org/officeDocument/2006/relationships/image" Target="../media/image873.png"/><Relationship Id="rId15" Type="http://schemas.openxmlformats.org/officeDocument/2006/relationships/image" Target="../media/image760.png"/><Relationship Id="rId36" Type="http://schemas.openxmlformats.org/officeDocument/2006/relationships/customXml" Target="../ink/ink771.xml"/><Relationship Id="rId57" Type="http://schemas.openxmlformats.org/officeDocument/2006/relationships/image" Target="../media/image781.png"/><Relationship Id="rId262" Type="http://schemas.openxmlformats.org/officeDocument/2006/relationships/customXml" Target="../ink/ink884.xml"/><Relationship Id="rId283" Type="http://schemas.openxmlformats.org/officeDocument/2006/relationships/image" Target="../media/image894.png"/><Relationship Id="rId78" Type="http://schemas.openxmlformats.org/officeDocument/2006/relationships/customXml" Target="../ink/ink792.xml"/><Relationship Id="rId99" Type="http://schemas.openxmlformats.org/officeDocument/2006/relationships/image" Target="../media/image802.png"/><Relationship Id="rId101" Type="http://schemas.openxmlformats.org/officeDocument/2006/relationships/image" Target="../media/image803.png"/><Relationship Id="rId122" Type="http://schemas.openxmlformats.org/officeDocument/2006/relationships/customXml" Target="../ink/ink814.xml"/><Relationship Id="rId143" Type="http://schemas.openxmlformats.org/officeDocument/2006/relationships/image" Target="../media/image824.png"/><Relationship Id="rId164" Type="http://schemas.openxmlformats.org/officeDocument/2006/relationships/customXml" Target="../ink/ink835.xml"/><Relationship Id="rId185" Type="http://schemas.openxmlformats.org/officeDocument/2006/relationships/image" Target="../media/image845.png"/><Relationship Id="rId9" Type="http://schemas.openxmlformats.org/officeDocument/2006/relationships/image" Target="../media/image757.png"/><Relationship Id="rId210" Type="http://schemas.openxmlformats.org/officeDocument/2006/relationships/customXml" Target="../ink/ink858.xml"/><Relationship Id="rId26" Type="http://schemas.openxmlformats.org/officeDocument/2006/relationships/customXml" Target="../ink/ink766.xml"/><Relationship Id="rId231" Type="http://schemas.openxmlformats.org/officeDocument/2006/relationships/image" Target="../media/image868.png"/><Relationship Id="rId252" Type="http://schemas.openxmlformats.org/officeDocument/2006/relationships/customXml" Target="../ink/ink879.xml"/><Relationship Id="rId273" Type="http://schemas.openxmlformats.org/officeDocument/2006/relationships/image" Target="../media/image889.png"/><Relationship Id="rId47" Type="http://schemas.openxmlformats.org/officeDocument/2006/relationships/image" Target="../media/image776.png"/><Relationship Id="rId68" Type="http://schemas.openxmlformats.org/officeDocument/2006/relationships/customXml" Target="../ink/ink787.xml"/><Relationship Id="rId89" Type="http://schemas.openxmlformats.org/officeDocument/2006/relationships/image" Target="../media/image797.png"/><Relationship Id="rId112" Type="http://schemas.openxmlformats.org/officeDocument/2006/relationships/customXml" Target="../ink/ink809.xml"/><Relationship Id="rId133" Type="http://schemas.openxmlformats.org/officeDocument/2006/relationships/image" Target="../media/image819.png"/><Relationship Id="rId154" Type="http://schemas.openxmlformats.org/officeDocument/2006/relationships/customXml" Target="../ink/ink830.xml"/><Relationship Id="rId175" Type="http://schemas.openxmlformats.org/officeDocument/2006/relationships/image" Target="../media/image840.png"/><Relationship Id="rId196" Type="http://schemas.openxmlformats.org/officeDocument/2006/relationships/customXml" Target="../ink/ink851.xml"/><Relationship Id="rId200" Type="http://schemas.openxmlformats.org/officeDocument/2006/relationships/customXml" Target="../ink/ink853.xml"/><Relationship Id="rId16" Type="http://schemas.openxmlformats.org/officeDocument/2006/relationships/customXml" Target="../ink/ink761.xml"/><Relationship Id="rId221" Type="http://schemas.openxmlformats.org/officeDocument/2006/relationships/image" Target="../media/image863.png"/><Relationship Id="rId242" Type="http://schemas.openxmlformats.org/officeDocument/2006/relationships/customXml" Target="../ink/ink874.xml"/><Relationship Id="rId263" Type="http://schemas.openxmlformats.org/officeDocument/2006/relationships/image" Target="../media/image884.png"/><Relationship Id="rId284" Type="http://schemas.openxmlformats.org/officeDocument/2006/relationships/customXml" Target="../ink/ink895.xml"/><Relationship Id="rId37" Type="http://schemas.openxmlformats.org/officeDocument/2006/relationships/image" Target="../media/image771.png"/><Relationship Id="rId58" Type="http://schemas.openxmlformats.org/officeDocument/2006/relationships/customXml" Target="../ink/ink782.xml"/><Relationship Id="rId79" Type="http://schemas.openxmlformats.org/officeDocument/2006/relationships/image" Target="../media/image792.png"/><Relationship Id="rId102" Type="http://schemas.openxmlformats.org/officeDocument/2006/relationships/customXml" Target="../ink/ink804.xml"/><Relationship Id="rId123" Type="http://schemas.openxmlformats.org/officeDocument/2006/relationships/image" Target="../media/image814.png"/><Relationship Id="rId144" Type="http://schemas.openxmlformats.org/officeDocument/2006/relationships/customXml" Target="../ink/ink825.xml"/><Relationship Id="rId90" Type="http://schemas.openxmlformats.org/officeDocument/2006/relationships/customXml" Target="../ink/ink798.xml"/><Relationship Id="rId165" Type="http://schemas.openxmlformats.org/officeDocument/2006/relationships/image" Target="../media/image835.png"/><Relationship Id="rId186" Type="http://schemas.openxmlformats.org/officeDocument/2006/relationships/customXml" Target="../ink/ink846.xml"/><Relationship Id="rId211" Type="http://schemas.openxmlformats.org/officeDocument/2006/relationships/image" Target="../media/image858.png"/><Relationship Id="rId232" Type="http://schemas.openxmlformats.org/officeDocument/2006/relationships/customXml" Target="../ink/ink869.xml"/><Relationship Id="rId253" Type="http://schemas.openxmlformats.org/officeDocument/2006/relationships/image" Target="../media/image879.png"/><Relationship Id="rId274" Type="http://schemas.openxmlformats.org/officeDocument/2006/relationships/customXml" Target="../ink/ink890.xml"/><Relationship Id="rId27" Type="http://schemas.openxmlformats.org/officeDocument/2006/relationships/image" Target="../media/image766.png"/><Relationship Id="rId48" Type="http://schemas.openxmlformats.org/officeDocument/2006/relationships/customXml" Target="../ink/ink777.xml"/><Relationship Id="rId69" Type="http://schemas.openxmlformats.org/officeDocument/2006/relationships/image" Target="../media/image787.png"/><Relationship Id="rId113" Type="http://schemas.openxmlformats.org/officeDocument/2006/relationships/image" Target="../media/image809.png"/><Relationship Id="rId134" Type="http://schemas.openxmlformats.org/officeDocument/2006/relationships/customXml" Target="../ink/ink820.xml"/><Relationship Id="rId80" Type="http://schemas.openxmlformats.org/officeDocument/2006/relationships/customXml" Target="../ink/ink793.xml"/><Relationship Id="rId155" Type="http://schemas.openxmlformats.org/officeDocument/2006/relationships/image" Target="../media/image830.png"/><Relationship Id="rId176" Type="http://schemas.openxmlformats.org/officeDocument/2006/relationships/customXml" Target="../ink/ink841.xml"/><Relationship Id="rId197" Type="http://schemas.openxmlformats.org/officeDocument/2006/relationships/image" Target="../media/image851.png"/><Relationship Id="rId201" Type="http://schemas.openxmlformats.org/officeDocument/2006/relationships/image" Target="../media/image853.png"/><Relationship Id="rId222" Type="http://schemas.openxmlformats.org/officeDocument/2006/relationships/customXml" Target="../ink/ink864.xml"/><Relationship Id="rId243" Type="http://schemas.openxmlformats.org/officeDocument/2006/relationships/image" Target="../media/image874.png"/><Relationship Id="rId264" Type="http://schemas.openxmlformats.org/officeDocument/2006/relationships/customXml" Target="../ink/ink885.xml"/><Relationship Id="rId285" Type="http://schemas.openxmlformats.org/officeDocument/2006/relationships/image" Target="../media/image895.png"/><Relationship Id="rId17" Type="http://schemas.openxmlformats.org/officeDocument/2006/relationships/image" Target="../media/image761.png"/><Relationship Id="rId38" Type="http://schemas.openxmlformats.org/officeDocument/2006/relationships/customXml" Target="../ink/ink772.xml"/><Relationship Id="rId59" Type="http://schemas.openxmlformats.org/officeDocument/2006/relationships/image" Target="../media/image782.png"/><Relationship Id="rId103" Type="http://schemas.openxmlformats.org/officeDocument/2006/relationships/image" Target="../media/image804.png"/><Relationship Id="rId124" Type="http://schemas.openxmlformats.org/officeDocument/2006/relationships/customXml" Target="../ink/ink815.xml"/><Relationship Id="rId70" Type="http://schemas.openxmlformats.org/officeDocument/2006/relationships/customXml" Target="../ink/ink788.xml"/><Relationship Id="rId91" Type="http://schemas.openxmlformats.org/officeDocument/2006/relationships/image" Target="../media/image798.png"/><Relationship Id="rId145" Type="http://schemas.openxmlformats.org/officeDocument/2006/relationships/image" Target="../media/image825.png"/><Relationship Id="rId166" Type="http://schemas.openxmlformats.org/officeDocument/2006/relationships/customXml" Target="../ink/ink836.xml"/><Relationship Id="rId187" Type="http://schemas.openxmlformats.org/officeDocument/2006/relationships/image" Target="../media/image84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59.xml"/><Relationship Id="rId233" Type="http://schemas.openxmlformats.org/officeDocument/2006/relationships/image" Target="../media/image869.png"/><Relationship Id="rId254" Type="http://schemas.openxmlformats.org/officeDocument/2006/relationships/customXml" Target="../ink/ink880.xml"/><Relationship Id="rId28" Type="http://schemas.openxmlformats.org/officeDocument/2006/relationships/customXml" Target="../ink/ink767.xml"/><Relationship Id="rId49" Type="http://schemas.openxmlformats.org/officeDocument/2006/relationships/image" Target="../media/image777.png"/><Relationship Id="rId114" Type="http://schemas.openxmlformats.org/officeDocument/2006/relationships/customXml" Target="../ink/ink810.xml"/><Relationship Id="rId275" Type="http://schemas.openxmlformats.org/officeDocument/2006/relationships/image" Target="../media/image890.png"/><Relationship Id="rId60" Type="http://schemas.openxmlformats.org/officeDocument/2006/relationships/customXml" Target="../ink/ink783.xml"/><Relationship Id="rId81" Type="http://schemas.openxmlformats.org/officeDocument/2006/relationships/image" Target="../media/image793.png"/><Relationship Id="rId135" Type="http://schemas.openxmlformats.org/officeDocument/2006/relationships/image" Target="../media/image820.png"/><Relationship Id="rId156" Type="http://schemas.openxmlformats.org/officeDocument/2006/relationships/customXml" Target="../ink/ink831.xml"/><Relationship Id="rId177" Type="http://schemas.openxmlformats.org/officeDocument/2006/relationships/image" Target="../media/image841.png"/><Relationship Id="rId198" Type="http://schemas.openxmlformats.org/officeDocument/2006/relationships/customXml" Target="../ink/ink852.xml"/><Relationship Id="rId202" Type="http://schemas.openxmlformats.org/officeDocument/2006/relationships/customXml" Target="../ink/ink854.xml"/><Relationship Id="rId223" Type="http://schemas.openxmlformats.org/officeDocument/2006/relationships/image" Target="../media/image864.png"/><Relationship Id="rId244" Type="http://schemas.openxmlformats.org/officeDocument/2006/relationships/customXml" Target="../ink/ink875.xml"/><Relationship Id="rId18" Type="http://schemas.openxmlformats.org/officeDocument/2006/relationships/customXml" Target="../ink/ink762.xml"/><Relationship Id="rId39" Type="http://schemas.openxmlformats.org/officeDocument/2006/relationships/image" Target="../media/image772.png"/><Relationship Id="rId265" Type="http://schemas.openxmlformats.org/officeDocument/2006/relationships/image" Target="../media/image885.png"/><Relationship Id="rId50" Type="http://schemas.openxmlformats.org/officeDocument/2006/relationships/customXml" Target="../ink/ink778.xml"/><Relationship Id="rId104" Type="http://schemas.openxmlformats.org/officeDocument/2006/relationships/customXml" Target="../ink/ink805.xml"/><Relationship Id="rId125" Type="http://schemas.openxmlformats.org/officeDocument/2006/relationships/image" Target="../media/image815.png"/><Relationship Id="rId146" Type="http://schemas.openxmlformats.org/officeDocument/2006/relationships/customXml" Target="../ink/ink826.xml"/><Relationship Id="rId167" Type="http://schemas.openxmlformats.org/officeDocument/2006/relationships/image" Target="../media/image836.png"/><Relationship Id="rId188" Type="http://schemas.openxmlformats.org/officeDocument/2006/relationships/customXml" Target="../ink/ink847.xml"/><Relationship Id="rId71" Type="http://schemas.openxmlformats.org/officeDocument/2006/relationships/image" Target="../media/image788.png"/><Relationship Id="rId92" Type="http://schemas.openxmlformats.org/officeDocument/2006/relationships/customXml" Target="../ink/ink799.xml"/><Relationship Id="rId213" Type="http://schemas.openxmlformats.org/officeDocument/2006/relationships/image" Target="../media/image859.png"/><Relationship Id="rId234" Type="http://schemas.openxmlformats.org/officeDocument/2006/relationships/customXml" Target="../ink/ink870.xml"/><Relationship Id="rId2" Type="http://schemas.openxmlformats.org/officeDocument/2006/relationships/customXml" Target="../ink/ink754.xml"/><Relationship Id="rId29" Type="http://schemas.openxmlformats.org/officeDocument/2006/relationships/image" Target="../media/image767.png"/><Relationship Id="rId255" Type="http://schemas.openxmlformats.org/officeDocument/2006/relationships/image" Target="../media/image880.png"/><Relationship Id="rId276" Type="http://schemas.openxmlformats.org/officeDocument/2006/relationships/customXml" Target="../ink/ink891.xml"/><Relationship Id="rId40" Type="http://schemas.openxmlformats.org/officeDocument/2006/relationships/customXml" Target="../ink/ink773.xml"/><Relationship Id="rId115" Type="http://schemas.openxmlformats.org/officeDocument/2006/relationships/image" Target="../media/image810.png"/><Relationship Id="rId136" Type="http://schemas.openxmlformats.org/officeDocument/2006/relationships/customXml" Target="../ink/ink821.xml"/><Relationship Id="rId157" Type="http://schemas.openxmlformats.org/officeDocument/2006/relationships/image" Target="../media/image831.png"/><Relationship Id="rId178" Type="http://schemas.openxmlformats.org/officeDocument/2006/relationships/customXml" Target="../ink/ink842.xml"/><Relationship Id="rId61" Type="http://schemas.openxmlformats.org/officeDocument/2006/relationships/image" Target="../media/image783.png"/><Relationship Id="rId82" Type="http://schemas.openxmlformats.org/officeDocument/2006/relationships/customXml" Target="../ink/ink794.xml"/><Relationship Id="rId199" Type="http://schemas.openxmlformats.org/officeDocument/2006/relationships/image" Target="../media/image852.png"/><Relationship Id="rId203" Type="http://schemas.openxmlformats.org/officeDocument/2006/relationships/image" Target="../media/image854.png"/><Relationship Id="rId19" Type="http://schemas.openxmlformats.org/officeDocument/2006/relationships/image" Target="../media/image762.png"/><Relationship Id="rId224" Type="http://schemas.openxmlformats.org/officeDocument/2006/relationships/customXml" Target="../ink/ink865.xml"/><Relationship Id="rId245" Type="http://schemas.openxmlformats.org/officeDocument/2006/relationships/image" Target="../media/image875.png"/><Relationship Id="rId266" Type="http://schemas.openxmlformats.org/officeDocument/2006/relationships/customXml" Target="../ink/ink886.xml"/><Relationship Id="rId30" Type="http://schemas.openxmlformats.org/officeDocument/2006/relationships/customXml" Target="../ink/ink768.xml"/><Relationship Id="rId105" Type="http://schemas.openxmlformats.org/officeDocument/2006/relationships/image" Target="../media/image805.png"/><Relationship Id="rId126" Type="http://schemas.openxmlformats.org/officeDocument/2006/relationships/customXml" Target="../ink/ink816.xml"/><Relationship Id="rId147" Type="http://schemas.openxmlformats.org/officeDocument/2006/relationships/image" Target="../media/image826.png"/><Relationship Id="rId168" Type="http://schemas.openxmlformats.org/officeDocument/2006/relationships/customXml" Target="../ink/ink837.xml"/><Relationship Id="rId51" Type="http://schemas.openxmlformats.org/officeDocument/2006/relationships/image" Target="../media/image778.png"/><Relationship Id="rId72" Type="http://schemas.openxmlformats.org/officeDocument/2006/relationships/customXml" Target="../ink/ink789.xml"/><Relationship Id="rId93" Type="http://schemas.openxmlformats.org/officeDocument/2006/relationships/image" Target="../media/image799.png"/><Relationship Id="rId189" Type="http://schemas.openxmlformats.org/officeDocument/2006/relationships/image" Target="../media/image847.png"/><Relationship Id="rId3" Type="http://schemas.openxmlformats.org/officeDocument/2006/relationships/image" Target="../media/image754.png"/><Relationship Id="rId214" Type="http://schemas.openxmlformats.org/officeDocument/2006/relationships/customXml" Target="../ink/ink860.xml"/><Relationship Id="rId235" Type="http://schemas.openxmlformats.org/officeDocument/2006/relationships/image" Target="../media/image870.png"/><Relationship Id="rId256" Type="http://schemas.openxmlformats.org/officeDocument/2006/relationships/customXml" Target="../ink/ink881.xml"/><Relationship Id="rId277" Type="http://schemas.openxmlformats.org/officeDocument/2006/relationships/image" Target="../media/image891.png"/><Relationship Id="rId116" Type="http://schemas.openxmlformats.org/officeDocument/2006/relationships/customXml" Target="../ink/ink811.xml"/><Relationship Id="rId137" Type="http://schemas.openxmlformats.org/officeDocument/2006/relationships/image" Target="../media/image821.png"/><Relationship Id="rId158" Type="http://schemas.openxmlformats.org/officeDocument/2006/relationships/customXml" Target="../ink/ink832.xml"/><Relationship Id="rId20" Type="http://schemas.openxmlformats.org/officeDocument/2006/relationships/customXml" Target="../ink/ink763.xml"/><Relationship Id="rId41" Type="http://schemas.openxmlformats.org/officeDocument/2006/relationships/image" Target="../media/image773.png"/><Relationship Id="rId62" Type="http://schemas.openxmlformats.org/officeDocument/2006/relationships/customXml" Target="../ink/ink784.xml"/><Relationship Id="rId83" Type="http://schemas.openxmlformats.org/officeDocument/2006/relationships/image" Target="../media/image794.png"/><Relationship Id="rId179" Type="http://schemas.openxmlformats.org/officeDocument/2006/relationships/image" Target="../media/image842.png"/><Relationship Id="rId190" Type="http://schemas.openxmlformats.org/officeDocument/2006/relationships/customXml" Target="../ink/ink848.xml"/><Relationship Id="rId204" Type="http://schemas.openxmlformats.org/officeDocument/2006/relationships/customXml" Target="../ink/ink855.xml"/><Relationship Id="rId225" Type="http://schemas.openxmlformats.org/officeDocument/2006/relationships/image" Target="../media/image865.png"/><Relationship Id="rId246" Type="http://schemas.openxmlformats.org/officeDocument/2006/relationships/customXml" Target="../ink/ink876.xml"/><Relationship Id="rId267" Type="http://schemas.openxmlformats.org/officeDocument/2006/relationships/image" Target="../media/image886.png"/><Relationship Id="rId106" Type="http://schemas.openxmlformats.org/officeDocument/2006/relationships/customXml" Target="../ink/ink806.xml"/><Relationship Id="rId127" Type="http://schemas.openxmlformats.org/officeDocument/2006/relationships/image" Target="../media/image816.png"/><Relationship Id="rId10" Type="http://schemas.openxmlformats.org/officeDocument/2006/relationships/customXml" Target="../ink/ink758.xml"/><Relationship Id="rId31" Type="http://schemas.openxmlformats.org/officeDocument/2006/relationships/image" Target="../media/image768.png"/><Relationship Id="rId52" Type="http://schemas.openxmlformats.org/officeDocument/2006/relationships/customXml" Target="../ink/ink779.xml"/><Relationship Id="rId73" Type="http://schemas.openxmlformats.org/officeDocument/2006/relationships/image" Target="../media/image789.png"/><Relationship Id="rId94" Type="http://schemas.openxmlformats.org/officeDocument/2006/relationships/customXml" Target="../ink/ink800.xml"/><Relationship Id="rId148" Type="http://schemas.openxmlformats.org/officeDocument/2006/relationships/customXml" Target="../ink/ink827.xml"/><Relationship Id="rId169" Type="http://schemas.openxmlformats.org/officeDocument/2006/relationships/image" Target="../media/image837.png"/><Relationship Id="rId4" Type="http://schemas.openxmlformats.org/officeDocument/2006/relationships/customXml" Target="../ink/ink755.xml"/><Relationship Id="rId180" Type="http://schemas.openxmlformats.org/officeDocument/2006/relationships/customXml" Target="../ink/ink843.xml"/><Relationship Id="rId215" Type="http://schemas.openxmlformats.org/officeDocument/2006/relationships/image" Target="../media/image860.png"/><Relationship Id="rId236" Type="http://schemas.openxmlformats.org/officeDocument/2006/relationships/customXml" Target="../ink/ink871.xml"/><Relationship Id="rId257" Type="http://schemas.openxmlformats.org/officeDocument/2006/relationships/image" Target="../media/image881.png"/><Relationship Id="rId278" Type="http://schemas.openxmlformats.org/officeDocument/2006/relationships/customXml" Target="../ink/ink892.xml"/><Relationship Id="rId42" Type="http://schemas.openxmlformats.org/officeDocument/2006/relationships/customXml" Target="../ink/ink774.xml"/><Relationship Id="rId84" Type="http://schemas.openxmlformats.org/officeDocument/2006/relationships/customXml" Target="../ink/ink795.xml"/><Relationship Id="rId138" Type="http://schemas.openxmlformats.org/officeDocument/2006/relationships/customXml" Target="../ink/ink822.xml"/><Relationship Id="rId191" Type="http://schemas.openxmlformats.org/officeDocument/2006/relationships/image" Target="../media/image848.png"/><Relationship Id="rId205" Type="http://schemas.openxmlformats.org/officeDocument/2006/relationships/image" Target="../media/image855.png"/><Relationship Id="rId247" Type="http://schemas.openxmlformats.org/officeDocument/2006/relationships/image" Target="../media/image876.png"/><Relationship Id="rId107" Type="http://schemas.openxmlformats.org/officeDocument/2006/relationships/image" Target="../media/image806.png"/><Relationship Id="rId11" Type="http://schemas.openxmlformats.org/officeDocument/2006/relationships/image" Target="../media/image758.png"/><Relationship Id="rId53" Type="http://schemas.openxmlformats.org/officeDocument/2006/relationships/image" Target="../media/image779.png"/><Relationship Id="rId149" Type="http://schemas.openxmlformats.org/officeDocument/2006/relationships/image" Target="../media/image827.png"/><Relationship Id="rId95" Type="http://schemas.openxmlformats.org/officeDocument/2006/relationships/image" Target="../media/image800.png"/><Relationship Id="rId160" Type="http://schemas.openxmlformats.org/officeDocument/2006/relationships/customXml" Target="../ink/ink833.xml"/><Relationship Id="rId216" Type="http://schemas.openxmlformats.org/officeDocument/2006/relationships/customXml" Target="../ink/ink861.xml"/><Relationship Id="rId258" Type="http://schemas.openxmlformats.org/officeDocument/2006/relationships/customXml" Target="../ink/ink882.xml"/><Relationship Id="rId22" Type="http://schemas.openxmlformats.org/officeDocument/2006/relationships/customXml" Target="../ink/ink764.xml"/><Relationship Id="rId64" Type="http://schemas.openxmlformats.org/officeDocument/2006/relationships/customXml" Target="../ink/ink785.xml"/><Relationship Id="rId118" Type="http://schemas.openxmlformats.org/officeDocument/2006/relationships/customXml" Target="../ink/ink8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99" Type="http://schemas.openxmlformats.org/officeDocument/2006/relationships/image" Target="../media/image223.png"/><Relationship Id="rId21" Type="http://schemas.openxmlformats.org/officeDocument/2006/relationships/image" Target="../media/image84.png"/><Relationship Id="rId63" Type="http://schemas.openxmlformats.org/officeDocument/2006/relationships/image" Target="../media/image105.png"/><Relationship Id="rId159" Type="http://schemas.openxmlformats.org/officeDocument/2006/relationships/image" Target="../media/image153.png"/><Relationship Id="rId324" Type="http://schemas.openxmlformats.org/officeDocument/2006/relationships/customXml" Target="../ink/ink236.xml"/><Relationship Id="rId366" Type="http://schemas.openxmlformats.org/officeDocument/2006/relationships/customXml" Target="../ink/ink257.xml"/><Relationship Id="rId170" Type="http://schemas.openxmlformats.org/officeDocument/2006/relationships/customXml" Target="../ink/ink159.xml"/><Relationship Id="rId226" Type="http://schemas.openxmlformats.org/officeDocument/2006/relationships/customXml" Target="../ink/ink187.xml"/><Relationship Id="rId268" Type="http://schemas.openxmlformats.org/officeDocument/2006/relationships/customXml" Target="../ink/ink208.xml"/><Relationship Id="rId32" Type="http://schemas.openxmlformats.org/officeDocument/2006/relationships/customXml" Target="../ink/ink90.xml"/><Relationship Id="rId74" Type="http://schemas.openxmlformats.org/officeDocument/2006/relationships/customXml" Target="../ink/ink111.xml"/><Relationship Id="rId128" Type="http://schemas.openxmlformats.org/officeDocument/2006/relationships/customXml" Target="../ink/ink138.xml"/><Relationship Id="rId335" Type="http://schemas.openxmlformats.org/officeDocument/2006/relationships/image" Target="../media/image241.png"/><Relationship Id="rId377" Type="http://schemas.openxmlformats.org/officeDocument/2006/relationships/image" Target="../media/image262.png"/><Relationship Id="rId5" Type="http://schemas.openxmlformats.org/officeDocument/2006/relationships/image" Target="../media/image76.png"/><Relationship Id="rId181" Type="http://schemas.openxmlformats.org/officeDocument/2006/relationships/image" Target="../media/image164.png"/><Relationship Id="rId237" Type="http://schemas.openxmlformats.org/officeDocument/2006/relationships/image" Target="../media/image192.png"/><Relationship Id="rId279" Type="http://schemas.openxmlformats.org/officeDocument/2006/relationships/image" Target="../media/image213.png"/><Relationship Id="rId43" Type="http://schemas.openxmlformats.org/officeDocument/2006/relationships/image" Target="../media/image95.png"/><Relationship Id="rId139" Type="http://schemas.openxmlformats.org/officeDocument/2006/relationships/image" Target="../media/image143.png"/><Relationship Id="rId290" Type="http://schemas.openxmlformats.org/officeDocument/2006/relationships/customXml" Target="../ink/ink219.xml"/><Relationship Id="rId304" Type="http://schemas.openxmlformats.org/officeDocument/2006/relationships/customXml" Target="../ink/ink226.xml"/><Relationship Id="rId346" Type="http://schemas.openxmlformats.org/officeDocument/2006/relationships/customXml" Target="../ink/ink247.xml"/><Relationship Id="rId85" Type="http://schemas.openxmlformats.org/officeDocument/2006/relationships/image" Target="../media/image116.png"/><Relationship Id="rId150" Type="http://schemas.openxmlformats.org/officeDocument/2006/relationships/customXml" Target="../ink/ink149.xml"/><Relationship Id="rId192" Type="http://schemas.openxmlformats.org/officeDocument/2006/relationships/customXml" Target="../ink/ink170.xml"/><Relationship Id="rId206" Type="http://schemas.openxmlformats.org/officeDocument/2006/relationships/customXml" Target="../ink/ink177.xml"/><Relationship Id="rId248" Type="http://schemas.openxmlformats.org/officeDocument/2006/relationships/customXml" Target="../ink/ink198.xml"/><Relationship Id="rId12" Type="http://schemas.openxmlformats.org/officeDocument/2006/relationships/customXml" Target="../ink/ink80.xml"/><Relationship Id="rId108" Type="http://schemas.openxmlformats.org/officeDocument/2006/relationships/customXml" Target="../ink/ink128.xml"/><Relationship Id="rId315" Type="http://schemas.openxmlformats.org/officeDocument/2006/relationships/image" Target="../media/image231.png"/><Relationship Id="rId357" Type="http://schemas.openxmlformats.org/officeDocument/2006/relationships/image" Target="../media/image252.png"/><Relationship Id="rId54" Type="http://schemas.openxmlformats.org/officeDocument/2006/relationships/customXml" Target="../ink/ink101.xml"/><Relationship Id="rId96" Type="http://schemas.openxmlformats.org/officeDocument/2006/relationships/customXml" Target="../ink/ink122.xml"/><Relationship Id="rId161" Type="http://schemas.openxmlformats.org/officeDocument/2006/relationships/image" Target="../media/image154.png"/><Relationship Id="rId217" Type="http://schemas.openxmlformats.org/officeDocument/2006/relationships/image" Target="../media/image182.png"/><Relationship Id="rId259" Type="http://schemas.openxmlformats.org/officeDocument/2006/relationships/image" Target="../media/image203.png"/><Relationship Id="rId23" Type="http://schemas.openxmlformats.org/officeDocument/2006/relationships/image" Target="../media/image85.png"/><Relationship Id="rId119" Type="http://schemas.openxmlformats.org/officeDocument/2006/relationships/image" Target="../media/image133.png"/><Relationship Id="rId270" Type="http://schemas.openxmlformats.org/officeDocument/2006/relationships/customXml" Target="../ink/ink209.xml"/><Relationship Id="rId326" Type="http://schemas.openxmlformats.org/officeDocument/2006/relationships/customXml" Target="../ink/ink237.xml"/><Relationship Id="rId65" Type="http://schemas.openxmlformats.org/officeDocument/2006/relationships/image" Target="../media/image106.png"/><Relationship Id="rId130" Type="http://schemas.openxmlformats.org/officeDocument/2006/relationships/customXml" Target="../ink/ink139.xml"/><Relationship Id="rId368" Type="http://schemas.openxmlformats.org/officeDocument/2006/relationships/customXml" Target="../ink/ink258.xml"/><Relationship Id="rId172" Type="http://schemas.openxmlformats.org/officeDocument/2006/relationships/customXml" Target="../ink/ink160.xml"/><Relationship Id="rId228" Type="http://schemas.openxmlformats.org/officeDocument/2006/relationships/customXml" Target="../ink/ink188.xml"/><Relationship Id="rId281" Type="http://schemas.openxmlformats.org/officeDocument/2006/relationships/image" Target="../media/image214.png"/><Relationship Id="rId337" Type="http://schemas.openxmlformats.org/officeDocument/2006/relationships/image" Target="../media/image242.png"/><Relationship Id="rId34" Type="http://schemas.openxmlformats.org/officeDocument/2006/relationships/customXml" Target="../ink/ink91.xml"/><Relationship Id="rId76" Type="http://schemas.openxmlformats.org/officeDocument/2006/relationships/customXml" Target="../ink/ink112.xml"/><Relationship Id="rId141" Type="http://schemas.openxmlformats.org/officeDocument/2006/relationships/image" Target="../media/image144.png"/><Relationship Id="rId379" Type="http://schemas.openxmlformats.org/officeDocument/2006/relationships/image" Target="../media/image263.png"/><Relationship Id="rId7" Type="http://schemas.openxmlformats.org/officeDocument/2006/relationships/image" Target="../media/image77.png"/><Relationship Id="rId183" Type="http://schemas.openxmlformats.org/officeDocument/2006/relationships/image" Target="../media/image165.png"/><Relationship Id="rId239" Type="http://schemas.openxmlformats.org/officeDocument/2006/relationships/image" Target="../media/image193.png"/><Relationship Id="rId250" Type="http://schemas.openxmlformats.org/officeDocument/2006/relationships/customXml" Target="../ink/ink199.xml"/><Relationship Id="rId292" Type="http://schemas.openxmlformats.org/officeDocument/2006/relationships/customXml" Target="../ink/ink220.xml"/><Relationship Id="rId306" Type="http://schemas.openxmlformats.org/officeDocument/2006/relationships/customXml" Target="../ink/ink227.xml"/><Relationship Id="rId45" Type="http://schemas.openxmlformats.org/officeDocument/2006/relationships/image" Target="../media/image96.png"/><Relationship Id="rId87" Type="http://schemas.openxmlformats.org/officeDocument/2006/relationships/image" Target="../media/image117.png"/><Relationship Id="rId110" Type="http://schemas.openxmlformats.org/officeDocument/2006/relationships/customXml" Target="../ink/ink129.xml"/><Relationship Id="rId348" Type="http://schemas.openxmlformats.org/officeDocument/2006/relationships/customXml" Target="../ink/ink248.xml"/><Relationship Id="rId152" Type="http://schemas.openxmlformats.org/officeDocument/2006/relationships/customXml" Target="../ink/ink150.xml"/><Relationship Id="rId194" Type="http://schemas.openxmlformats.org/officeDocument/2006/relationships/customXml" Target="../ink/ink171.xml"/><Relationship Id="rId208" Type="http://schemas.openxmlformats.org/officeDocument/2006/relationships/customXml" Target="../ink/ink178.xml"/><Relationship Id="rId261" Type="http://schemas.openxmlformats.org/officeDocument/2006/relationships/image" Target="../media/image204.png"/><Relationship Id="rId14" Type="http://schemas.openxmlformats.org/officeDocument/2006/relationships/customXml" Target="../ink/ink81.xml"/><Relationship Id="rId56" Type="http://schemas.openxmlformats.org/officeDocument/2006/relationships/customXml" Target="../ink/ink102.xml"/><Relationship Id="rId317" Type="http://schemas.openxmlformats.org/officeDocument/2006/relationships/image" Target="../media/image232.png"/><Relationship Id="rId359" Type="http://schemas.openxmlformats.org/officeDocument/2006/relationships/image" Target="../media/image253.png"/><Relationship Id="rId98" Type="http://schemas.openxmlformats.org/officeDocument/2006/relationships/customXml" Target="../ink/ink123.xml"/><Relationship Id="rId121" Type="http://schemas.openxmlformats.org/officeDocument/2006/relationships/image" Target="../media/image134.png"/><Relationship Id="rId163" Type="http://schemas.openxmlformats.org/officeDocument/2006/relationships/image" Target="../media/image155.png"/><Relationship Id="rId219" Type="http://schemas.openxmlformats.org/officeDocument/2006/relationships/image" Target="../media/image183.png"/><Relationship Id="rId370" Type="http://schemas.openxmlformats.org/officeDocument/2006/relationships/customXml" Target="../ink/ink259.xml"/><Relationship Id="rId230" Type="http://schemas.openxmlformats.org/officeDocument/2006/relationships/customXml" Target="../ink/ink189.xml"/><Relationship Id="rId25" Type="http://schemas.openxmlformats.org/officeDocument/2006/relationships/image" Target="../media/image86.png"/><Relationship Id="rId67" Type="http://schemas.openxmlformats.org/officeDocument/2006/relationships/image" Target="../media/image107.png"/><Relationship Id="rId272" Type="http://schemas.openxmlformats.org/officeDocument/2006/relationships/customXml" Target="../ink/ink210.xml"/><Relationship Id="rId328" Type="http://schemas.openxmlformats.org/officeDocument/2006/relationships/customXml" Target="../ink/ink238.xml"/><Relationship Id="rId132" Type="http://schemas.openxmlformats.org/officeDocument/2006/relationships/customXml" Target="../ink/ink140.xml"/><Relationship Id="rId174" Type="http://schemas.openxmlformats.org/officeDocument/2006/relationships/customXml" Target="../ink/ink161.xml"/><Relationship Id="rId381" Type="http://schemas.openxmlformats.org/officeDocument/2006/relationships/image" Target="../media/image264.png"/><Relationship Id="rId241" Type="http://schemas.openxmlformats.org/officeDocument/2006/relationships/image" Target="../media/image194.png"/><Relationship Id="rId36" Type="http://schemas.openxmlformats.org/officeDocument/2006/relationships/customXml" Target="../ink/ink92.xml"/><Relationship Id="rId283" Type="http://schemas.openxmlformats.org/officeDocument/2006/relationships/image" Target="../media/image215.png"/><Relationship Id="rId339" Type="http://schemas.openxmlformats.org/officeDocument/2006/relationships/image" Target="../media/image243.png"/><Relationship Id="rId78" Type="http://schemas.openxmlformats.org/officeDocument/2006/relationships/customXml" Target="../ink/ink113.xml"/><Relationship Id="rId101" Type="http://schemas.openxmlformats.org/officeDocument/2006/relationships/image" Target="../media/image124.png"/><Relationship Id="rId143" Type="http://schemas.openxmlformats.org/officeDocument/2006/relationships/image" Target="../media/image145.png"/><Relationship Id="rId185" Type="http://schemas.openxmlformats.org/officeDocument/2006/relationships/image" Target="../media/image166.png"/><Relationship Id="rId350" Type="http://schemas.openxmlformats.org/officeDocument/2006/relationships/customXml" Target="../ink/ink249.xml"/><Relationship Id="rId9" Type="http://schemas.openxmlformats.org/officeDocument/2006/relationships/image" Target="../media/image78.png"/><Relationship Id="rId210" Type="http://schemas.openxmlformats.org/officeDocument/2006/relationships/customXml" Target="../ink/ink179.xml"/><Relationship Id="rId252" Type="http://schemas.openxmlformats.org/officeDocument/2006/relationships/customXml" Target="../ink/ink200.xml"/><Relationship Id="rId294" Type="http://schemas.openxmlformats.org/officeDocument/2006/relationships/customXml" Target="../ink/ink221.xml"/><Relationship Id="rId308" Type="http://schemas.openxmlformats.org/officeDocument/2006/relationships/customXml" Target="../ink/ink228.xml"/><Relationship Id="rId47" Type="http://schemas.openxmlformats.org/officeDocument/2006/relationships/image" Target="../media/image97.png"/><Relationship Id="rId68" Type="http://schemas.openxmlformats.org/officeDocument/2006/relationships/customXml" Target="../ink/ink108.xml"/><Relationship Id="rId89" Type="http://schemas.openxmlformats.org/officeDocument/2006/relationships/image" Target="../media/image118.png"/><Relationship Id="rId112" Type="http://schemas.openxmlformats.org/officeDocument/2006/relationships/customXml" Target="../ink/ink130.xml"/><Relationship Id="rId133" Type="http://schemas.openxmlformats.org/officeDocument/2006/relationships/image" Target="../media/image140.png"/><Relationship Id="rId154" Type="http://schemas.openxmlformats.org/officeDocument/2006/relationships/customXml" Target="../ink/ink151.xml"/><Relationship Id="rId175" Type="http://schemas.openxmlformats.org/officeDocument/2006/relationships/image" Target="../media/image161.png"/><Relationship Id="rId340" Type="http://schemas.openxmlformats.org/officeDocument/2006/relationships/customXml" Target="../ink/ink244.xml"/><Relationship Id="rId361" Type="http://schemas.openxmlformats.org/officeDocument/2006/relationships/image" Target="../media/image254.png"/><Relationship Id="rId196" Type="http://schemas.openxmlformats.org/officeDocument/2006/relationships/customXml" Target="../ink/ink172.xml"/><Relationship Id="rId200" Type="http://schemas.openxmlformats.org/officeDocument/2006/relationships/customXml" Target="../ink/ink174.xml"/><Relationship Id="rId382" Type="http://schemas.openxmlformats.org/officeDocument/2006/relationships/customXml" Target="../ink/ink265.xml"/><Relationship Id="rId16" Type="http://schemas.openxmlformats.org/officeDocument/2006/relationships/customXml" Target="../ink/ink82.xml"/><Relationship Id="rId221" Type="http://schemas.openxmlformats.org/officeDocument/2006/relationships/image" Target="../media/image184.png"/><Relationship Id="rId242" Type="http://schemas.openxmlformats.org/officeDocument/2006/relationships/customXml" Target="../ink/ink195.xml"/><Relationship Id="rId263" Type="http://schemas.openxmlformats.org/officeDocument/2006/relationships/image" Target="../media/image205.png"/><Relationship Id="rId284" Type="http://schemas.openxmlformats.org/officeDocument/2006/relationships/customXml" Target="../ink/ink216.xml"/><Relationship Id="rId319" Type="http://schemas.openxmlformats.org/officeDocument/2006/relationships/image" Target="../media/image233.png"/><Relationship Id="rId37" Type="http://schemas.openxmlformats.org/officeDocument/2006/relationships/image" Target="../media/image92.png"/><Relationship Id="rId58" Type="http://schemas.openxmlformats.org/officeDocument/2006/relationships/customXml" Target="../ink/ink103.xml"/><Relationship Id="rId79" Type="http://schemas.openxmlformats.org/officeDocument/2006/relationships/image" Target="../media/image113.png"/><Relationship Id="rId102" Type="http://schemas.openxmlformats.org/officeDocument/2006/relationships/customXml" Target="../ink/ink125.xml"/><Relationship Id="rId123" Type="http://schemas.openxmlformats.org/officeDocument/2006/relationships/image" Target="../media/image135.png"/><Relationship Id="rId144" Type="http://schemas.openxmlformats.org/officeDocument/2006/relationships/customXml" Target="../ink/ink146.xml"/><Relationship Id="rId330" Type="http://schemas.openxmlformats.org/officeDocument/2006/relationships/customXml" Target="../ink/ink239.xml"/><Relationship Id="rId90" Type="http://schemas.openxmlformats.org/officeDocument/2006/relationships/customXml" Target="../ink/ink119.xml"/><Relationship Id="rId165" Type="http://schemas.openxmlformats.org/officeDocument/2006/relationships/image" Target="../media/image156.png"/><Relationship Id="rId186" Type="http://schemas.openxmlformats.org/officeDocument/2006/relationships/customXml" Target="../ink/ink167.xml"/><Relationship Id="rId351" Type="http://schemas.openxmlformats.org/officeDocument/2006/relationships/image" Target="../media/image249.png"/><Relationship Id="rId372" Type="http://schemas.openxmlformats.org/officeDocument/2006/relationships/customXml" Target="../ink/ink260.xml"/><Relationship Id="rId211" Type="http://schemas.openxmlformats.org/officeDocument/2006/relationships/image" Target="../media/image179.png"/><Relationship Id="rId232" Type="http://schemas.openxmlformats.org/officeDocument/2006/relationships/customXml" Target="../ink/ink190.xml"/><Relationship Id="rId253" Type="http://schemas.openxmlformats.org/officeDocument/2006/relationships/image" Target="../media/image200.png"/><Relationship Id="rId274" Type="http://schemas.openxmlformats.org/officeDocument/2006/relationships/customXml" Target="../ink/ink211.xml"/><Relationship Id="rId295" Type="http://schemas.openxmlformats.org/officeDocument/2006/relationships/image" Target="../media/image221.png"/><Relationship Id="rId309" Type="http://schemas.openxmlformats.org/officeDocument/2006/relationships/image" Target="../media/image228.png"/><Relationship Id="rId27" Type="http://schemas.openxmlformats.org/officeDocument/2006/relationships/image" Target="../media/image87.png"/><Relationship Id="rId48" Type="http://schemas.openxmlformats.org/officeDocument/2006/relationships/customXml" Target="../ink/ink98.xml"/><Relationship Id="rId69" Type="http://schemas.openxmlformats.org/officeDocument/2006/relationships/image" Target="../media/image108.png"/><Relationship Id="rId113" Type="http://schemas.openxmlformats.org/officeDocument/2006/relationships/image" Target="../media/image130.png"/><Relationship Id="rId134" Type="http://schemas.openxmlformats.org/officeDocument/2006/relationships/customXml" Target="../ink/ink141.xml"/><Relationship Id="rId320" Type="http://schemas.openxmlformats.org/officeDocument/2006/relationships/customXml" Target="../ink/ink234.xml"/><Relationship Id="rId80" Type="http://schemas.openxmlformats.org/officeDocument/2006/relationships/customXml" Target="../ink/ink114.xml"/><Relationship Id="rId155" Type="http://schemas.openxmlformats.org/officeDocument/2006/relationships/image" Target="../media/image151.png"/><Relationship Id="rId176" Type="http://schemas.openxmlformats.org/officeDocument/2006/relationships/customXml" Target="../ink/ink162.xml"/><Relationship Id="rId197" Type="http://schemas.openxmlformats.org/officeDocument/2006/relationships/image" Target="../media/image172.png"/><Relationship Id="rId341" Type="http://schemas.openxmlformats.org/officeDocument/2006/relationships/image" Target="../media/image244.png"/><Relationship Id="rId362" Type="http://schemas.openxmlformats.org/officeDocument/2006/relationships/customXml" Target="../ink/ink255.xml"/><Relationship Id="rId383" Type="http://schemas.openxmlformats.org/officeDocument/2006/relationships/image" Target="../media/image265.png"/><Relationship Id="rId201" Type="http://schemas.openxmlformats.org/officeDocument/2006/relationships/image" Target="../media/image174.png"/><Relationship Id="rId222" Type="http://schemas.openxmlformats.org/officeDocument/2006/relationships/customXml" Target="../ink/ink185.xml"/><Relationship Id="rId243" Type="http://schemas.openxmlformats.org/officeDocument/2006/relationships/image" Target="../media/image195.png"/><Relationship Id="rId264" Type="http://schemas.openxmlformats.org/officeDocument/2006/relationships/customXml" Target="../ink/ink206.xml"/><Relationship Id="rId285" Type="http://schemas.openxmlformats.org/officeDocument/2006/relationships/image" Target="../media/image216.png"/><Relationship Id="rId17" Type="http://schemas.openxmlformats.org/officeDocument/2006/relationships/image" Target="../media/image82.png"/><Relationship Id="rId38" Type="http://schemas.openxmlformats.org/officeDocument/2006/relationships/customXml" Target="../ink/ink93.xml"/><Relationship Id="rId59" Type="http://schemas.openxmlformats.org/officeDocument/2006/relationships/image" Target="../media/image103.png"/><Relationship Id="rId103" Type="http://schemas.openxmlformats.org/officeDocument/2006/relationships/image" Target="../media/image125.png"/><Relationship Id="rId124" Type="http://schemas.openxmlformats.org/officeDocument/2006/relationships/customXml" Target="../ink/ink136.xml"/><Relationship Id="rId310" Type="http://schemas.openxmlformats.org/officeDocument/2006/relationships/customXml" Target="../ink/ink229.xml"/><Relationship Id="rId70" Type="http://schemas.openxmlformats.org/officeDocument/2006/relationships/customXml" Target="../ink/ink109.xml"/><Relationship Id="rId91" Type="http://schemas.openxmlformats.org/officeDocument/2006/relationships/image" Target="../media/image119.png"/><Relationship Id="rId145" Type="http://schemas.openxmlformats.org/officeDocument/2006/relationships/image" Target="../media/image146.png"/><Relationship Id="rId166" Type="http://schemas.openxmlformats.org/officeDocument/2006/relationships/customXml" Target="../ink/ink157.xml"/><Relationship Id="rId187" Type="http://schemas.openxmlformats.org/officeDocument/2006/relationships/image" Target="../media/image167.png"/><Relationship Id="rId331" Type="http://schemas.openxmlformats.org/officeDocument/2006/relationships/image" Target="../media/image239.png"/><Relationship Id="rId352" Type="http://schemas.openxmlformats.org/officeDocument/2006/relationships/customXml" Target="../ink/ink250.xml"/><Relationship Id="rId373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0.xml"/><Relationship Id="rId233" Type="http://schemas.openxmlformats.org/officeDocument/2006/relationships/image" Target="../media/image190.png"/><Relationship Id="rId254" Type="http://schemas.openxmlformats.org/officeDocument/2006/relationships/customXml" Target="../ink/ink201.xml"/><Relationship Id="rId28" Type="http://schemas.openxmlformats.org/officeDocument/2006/relationships/customXml" Target="../ink/ink88.xml"/><Relationship Id="rId49" Type="http://schemas.openxmlformats.org/officeDocument/2006/relationships/image" Target="../media/image98.png"/><Relationship Id="rId114" Type="http://schemas.openxmlformats.org/officeDocument/2006/relationships/customXml" Target="../ink/ink131.xml"/><Relationship Id="rId275" Type="http://schemas.openxmlformats.org/officeDocument/2006/relationships/image" Target="../media/image211.png"/><Relationship Id="rId296" Type="http://schemas.openxmlformats.org/officeDocument/2006/relationships/customXml" Target="../ink/ink222.xml"/><Relationship Id="rId300" Type="http://schemas.openxmlformats.org/officeDocument/2006/relationships/customXml" Target="../ink/ink224.xml"/><Relationship Id="rId60" Type="http://schemas.openxmlformats.org/officeDocument/2006/relationships/customXml" Target="../ink/ink104.xml"/><Relationship Id="rId81" Type="http://schemas.openxmlformats.org/officeDocument/2006/relationships/image" Target="../media/image114.png"/><Relationship Id="rId135" Type="http://schemas.openxmlformats.org/officeDocument/2006/relationships/image" Target="../media/image141.png"/><Relationship Id="rId156" Type="http://schemas.openxmlformats.org/officeDocument/2006/relationships/customXml" Target="../ink/ink152.xml"/><Relationship Id="rId177" Type="http://schemas.openxmlformats.org/officeDocument/2006/relationships/image" Target="../media/image162.png"/><Relationship Id="rId198" Type="http://schemas.openxmlformats.org/officeDocument/2006/relationships/customXml" Target="../ink/ink173.xml"/><Relationship Id="rId321" Type="http://schemas.openxmlformats.org/officeDocument/2006/relationships/image" Target="../media/image234.png"/><Relationship Id="rId342" Type="http://schemas.openxmlformats.org/officeDocument/2006/relationships/customXml" Target="../ink/ink245.xml"/><Relationship Id="rId363" Type="http://schemas.openxmlformats.org/officeDocument/2006/relationships/image" Target="../media/image255.png"/><Relationship Id="rId384" Type="http://schemas.openxmlformats.org/officeDocument/2006/relationships/customXml" Target="../ink/ink266.xml"/><Relationship Id="rId202" Type="http://schemas.openxmlformats.org/officeDocument/2006/relationships/customXml" Target="../ink/ink175.xml"/><Relationship Id="rId223" Type="http://schemas.openxmlformats.org/officeDocument/2006/relationships/image" Target="../media/image185.png"/><Relationship Id="rId244" Type="http://schemas.openxmlformats.org/officeDocument/2006/relationships/customXml" Target="../ink/ink196.xml"/><Relationship Id="rId18" Type="http://schemas.openxmlformats.org/officeDocument/2006/relationships/customXml" Target="../ink/ink83.xml"/><Relationship Id="rId39" Type="http://schemas.openxmlformats.org/officeDocument/2006/relationships/image" Target="../media/image93.png"/><Relationship Id="rId265" Type="http://schemas.openxmlformats.org/officeDocument/2006/relationships/image" Target="../media/image206.png"/><Relationship Id="rId286" Type="http://schemas.openxmlformats.org/officeDocument/2006/relationships/customXml" Target="../ink/ink217.xml"/><Relationship Id="rId50" Type="http://schemas.openxmlformats.org/officeDocument/2006/relationships/customXml" Target="../ink/ink99.xml"/><Relationship Id="rId104" Type="http://schemas.openxmlformats.org/officeDocument/2006/relationships/customXml" Target="../ink/ink126.xml"/><Relationship Id="rId125" Type="http://schemas.openxmlformats.org/officeDocument/2006/relationships/image" Target="../media/image136.png"/><Relationship Id="rId146" Type="http://schemas.openxmlformats.org/officeDocument/2006/relationships/customXml" Target="../ink/ink147.xml"/><Relationship Id="rId167" Type="http://schemas.openxmlformats.org/officeDocument/2006/relationships/image" Target="../media/image157.png"/><Relationship Id="rId188" Type="http://schemas.openxmlformats.org/officeDocument/2006/relationships/customXml" Target="../ink/ink168.xml"/><Relationship Id="rId311" Type="http://schemas.openxmlformats.org/officeDocument/2006/relationships/image" Target="../media/image229.png"/><Relationship Id="rId332" Type="http://schemas.openxmlformats.org/officeDocument/2006/relationships/customXml" Target="../ink/ink240.xml"/><Relationship Id="rId353" Type="http://schemas.openxmlformats.org/officeDocument/2006/relationships/image" Target="../media/image250.png"/><Relationship Id="rId374" Type="http://schemas.openxmlformats.org/officeDocument/2006/relationships/customXml" Target="../ink/ink261.xml"/><Relationship Id="rId71" Type="http://schemas.openxmlformats.org/officeDocument/2006/relationships/image" Target="../media/image109.png"/><Relationship Id="rId92" Type="http://schemas.openxmlformats.org/officeDocument/2006/relationships/customXml" Target="../ink/ink120.xml"/><Relationship Id="rId213" Type="http://schemas.openxmlformats.org/officeDocument/2006/relationships/image" Target="../media/image180.png"/><Relationship Id="rId234" Type="http://schemas.openxmlformats.org/officeDocument/2006/relationships/customXml" Target="../ink/ink191.xml"/><Relationship Id="rId2" Type="http://schemas.openxmlformats.org/officeDocument/2006/relationships/customXml" Target="../ink/ink75.xml"/><Relationship Id="rId29" Type="http://schemas.openxmlformats.org/officeDocument/2006/relationships/image" Target="../media/image88.png"/><Relationship Id="rId255" Type="http://schemas.openxmlformats.org/officeDocument/2006/relationships/image" Target="../media/image201.png"/><Relationship Id="rId276" Type="http://schemas.openxmlformats.org/officeDocument/2006/relationships/customXml" Target="../ink/ink212.xml"/><Relationship Id="rId297" Type="http://schemas.openxmlformats.org/officeDocument/2006/relationships/image" Target="../media/image222.png"/><Relationship Id="rId40" Type="http://schemas.openxmlformats.org/officeDocument/2006/relationships/customXml" Target="../ink/ink94.xml"/><Relationship Id="rId115" Type="http://schemas.openxmlformats.org/officeDocument/2006/relationships/image" Target="../media/image131.png"/><Relationship Id="rId136" Type="http://schemas.openxmlformats.org/officeDocument/2006/relationships/customXml" Target="../ink/ink142.xml"/><Relationship Id="rId157" Type="http://schemas.openxmlformats.org/officeDocument/2006/relationships/image" Target="../media/image152.png"/><Relationship Id="rId178" Type="http://schemas.openxmlformats.org/officeDocument/2006/relationships/customXml" Target="../ink/ink163.xml"/><Relationship Id="rId301" Type="http://schemas.openxmlformats.org/officeDocument/2006/relationships/image" Target="../media/image224.png"/><Relationship Id="rId322" Type="http://schemas.openxmlformats.org/officeDocument/2006/relationships/customXml" Target="../ink/ink235.xml"/><Relationship Id="rId343" Type="http://schemas.openxmlformats.org/officeDocument/2006/relationships/image" Target="../media/image245.png"/><Relationship Id="rId364" Type="http://schemas.openxmlformats.org/officeDocument/2006/relationships/customXml" Target="../ink/ink256.xml"/><Relationship Id="rId61" Type="http://schemas.openxmlformats.org/officeDocument/2006/relationships/image" Target="../media/image104.png"/><Relationship Id="rId82" Type="http://schemas.openxmlformats.org/officeDocument/2006/relationships/customXml" Target="../ink/ink115.xml"/><Relationship Id="rId199" Type="http://schemas.openxmlformats.org/officeDocument/2006/relationships/image" Target="../media/image173.png"/><Relationship Id="rId203" Type="http://schemas.openxmlformats.org/officeDocument/2006/relationships/image" Target="../media/image175.png"/><Relationship Id="rId385" Type="http://schemas.openxmlformats.org/officeDocument/2006/relationships/image" Target="../media/image266.png"/><Relationship Id="rId19" Type="http://schemas.openxmlformats.org/officeDocument/2006/relationships/image" Target="../media/image83.png"/><Relationship Id="rId224" Type="http://schemas.openxmlformats.org/officeDocument/2006/relationships/customXml" Target="../ink/ink186.xml"/><Relationship Id="rId245" Type="http://schemas.openxmlformats.org/officeDocument/2006/relationships/image" Target="../media/image196.png"/><Relationship Id="rId266" Type="http://schemas.openxmlformats.org/officeDocument/2006/relationships/customXml" Target="../ink/ink207.xml"/><Relationship Id="rId287" Type="http://schemas.openxmlformats.org/officeDocument/2006/relationships/image" Target="../media/image217.png"/><Relationship Id="rId30" Type="http://schemas.openxmlformats.org/officeDocument/2006/relationships/customXml" Target="../ink/ink89.xml"/><Relationship Id="rId105" Type="http://schemas.openxmlformats.org/officeDocument/2006/relationships/image" Target="../media/image126.png"/><Relationship Id="rId126" Type="http://schemas.openxmlformats.org/officeDocument/2006/relationships/customXml" Target="../ink/ink137.xml"/><Relationship Id="rId147" Type="http://schemas.openxmlformats.org/officeDocument/2006/relationships/image" Target="../media/image147.png"/><Relationship Id="rId168" Type="http://schemas.openxmlformats.org/officeDocument/2006/relationships/customXml" Target="../ink/ink158.xml"/><Relationship Id="rId312" Type="http://schemas.openxmlformats.org/officeDocument/2006/relationships/customXml" Target="../ink/ink230.xml"/><Relationship Id="rId333" Type="http://schemas.openxmlformats.org/officeDocument/2006/relationships/image" Target="../media/image240.png"/><Relationship Id="rId354" Type="http://schemas.openxmlformats.org/officeDocument/2006/relationships/customXml" Target="../ink/ink251.xml"/><Relationship Id="rId51" Type="http://schemas.openxmlformats.org/officeDocument/2006/relationships/image" Target="../media/image99.png"/><Relationship Id="rId72" Type="http://schemas.openxmlformats.org/officeDocument/2006/relationships/customXml" Target="../ink/ink110.xml"/><Relationship Id="rId93" Type="http://schemas.openxmlformats.org/officeDocument/2006/relationships/image" Target="../media/image120.png"/><Relationship Id="rId189" Type="http://schemas.openxmlformats.org/officeDocument/2006/relationships/image" Target="../media/image168.png"/><Relationship Id="rId375" Type="http://schemas.openxmlformats.org/officeDocument/2006/relationships/image" Target="../media/image261.png"/><Relationship Id="rId3" Type="http://schemas.openxmlformats.org/officeDocument/2006/relationships/image" Target="../media/image75.png"/><Relationship Id="rId214" Type="http://schemas.openxmlformats.org/officeDocument/2006/relationships/customXml" Target="../ink/ink181.xml"/><Relationship Id="rId235" Type="http://schemas.openxmlformats.org/officeDocument/2006/relationships/image" Target="../media/image191.png"/><Relationship Id="rId256" Type="http://schemas.openxmlformats.org/officeDocument/2006/relationships/customXml" Target="../ink/ink202.xml"/><Relationship Id="rId277" Type="http://schemas.openxmlformats.org/officeDocument/2006/relationships/image" Target="../media/image212.png"/><Relationship Id="rId298" Type="http://schemas.openxmlformats.org/officeDocument/2006/relationships/customXml" Target="../ink/ink223.xml"/><Relationship Id="rId116" Type="http://schemas.openxmlformats.org/officeDocument/2006/relationships/customXml" Target="../ink/ink132.xml"/><Relationship Id="rId137" Type="http://schemas.openxmlformats.org/officeDocument/2006/relationships/image" Target="../media/image142.png"/><Relationship Id="rId158" Type="http://schemas.openxmlformats.org/officeDocument/2006/relationships/customXml" Target="../ink/ink153.xml"/><Relationship Id="rId302" Type="http://schemas.openxmlformats.org/officeDocument/2006/relationships/customXml" Target="../ink/ink225.xml"/><Relationship Id="rId323" Type="http://schemas.openxmlformats.org/officeDocument/2006/relationships/image" Target="../media/image235.png"/><Relationship Id="rId344" Type="http://schemas.openxmlformats.org/officeDocument/2006/relationships/customXml" Target="../ink/ink246.xml"/><Relationship Id="rId20" Type="http://schemas.openxmlformats.org/officeDocument/2006/relationships/customXml" Target="../ink/ink84.xml"/><Relationship Id="rId41" Type="http://schemas.openxmlformats.org/officeDocument/2006/relationships/image" Target="../media/image94.png"/><Relationship Id="rId62" Type="http://schemas.openxmlformats.org/officeDocument/2006/relationships/customXml" Target="../ink/ink105.xml"/><Relationship Id="rId83" Type="http://schemas.openxmlformats.org/officeDocument/2006/relationships/image" Target="../media/image115.png"/><Relationship Id="rId179" Type="http://schemas.openxmlformats.org/officeDocument/2006/relationships/image" Target="../media/image163.png"/><Relationship Id="rId365" Type="http://schemas.openxmlformats.org/officeDocument/2006/relationships/image" Target="../media/image256.png"/><Relationship Id="rId190" Type="http://schemas.openxmlformats.org/officeDocument/2006/relationships/customXml" Target="../ink/ink169.xml"/><Relationship Id="rId204" Type="http://schemas.openxmlformats.org/officeDocument/2006/relationships/customXml" Target="../ink/ink176.xml"/><Relationship Id="rId225" Type="http://schemas.openxmlformats.org/officeDocument/2006/relationships/image" Target="../media/image186.png"/><Relationship Id="rId246" Type="http://schemas.openxmlformats.org/officeDocument/2006/relationships/customXml" Target="../ink/ink197.xml"/><Relationship Id="rId267" Type="http://schemas.openxmlformats.org/officeDocument/2006/relationships/image" Target="../media/image207.png"/><Relationship Id="rId288" Type="http://schemas.openxmlformats.org/officeDocument/2006/relationships/customXml" Target="../ink/ink218.xml"/><Relationship Id="rId106" Type="http://schemas.openxmlformats.org/officeDocument/2006/relationships/customXml" Target="../ink/ink127.xml"/><Relationship Id="rId127" Type="http://schemas.openxmlformats.org/officeDocument/2006/relationships/image" Target="../media/image137.png"/><Relationship Id="rId313" Type="http://schemas.openxmlformats.org/officeDocument/2006/relationships/image" Target="../media/image230.png"/><Relationship Id="rId10" Type="http://schemas.openxmlformats.org/officeDocument/2006/relationships/customXml" Target="../ink/ink79.xml"/><Relationship Id="rId31" Type="http://schemas.openxmlformats.org/officeDocument/2006/relationships/image" Target="../media/image89.png"/><Relationship Id="rId52" Type="http://schemas.openxmlformats.org/officeDocument/2006/relationships/customXml" Target="../ink/ink100.xml"/><Relationship Id="rId73" Type="http://schemas.openxmlformats.org/officeDocument/2006/relationships/image" Target="../media/image110.png"/><Relationship Id="rId94" Type="http://schemas.openxmlformats.org/officeDocument/2006/relationships/customXml" Target="../ink/ink121.xml"/><Relationship Id="rId148" Type="http://schemas.openxmlformats.org/officeDocument/2006/relationships/customXml" Target="../ink/ink148.xml"/><Relationship Id="rId169" Type="http://schemas.openxmlformats.org/officeDocument/2006/relationships/image" Target="../media/image158.png"/><Relationship Id="rId334" Type="http://schemas.openxmlformats.org/officeDocument/2006/relationships/customXml" Target="../ink/ink241.xml"/><Relationship Id="rId355" Type="http://schemas.openxmlformats.org/officeDocument/2006/relationships/image" Target="../media/image251.png"/><Relationship Id="rId376" Type="http://schemas.openxmlformats.org/officeDocument/2006/relationships/customXml" Target="../ink/ink262.xml"/><Relationship Id="rId4" Type="http://schemas.openxmlformats.org/officeDocument/2006/relationships/customXml" Target="../ink/ink76.xml"/><Relationship Id="rId180" Type="http://schemas.openxmlformats.org/officeDocument/2006/relationships/customXml" Target="../ink/ink164.xml"/><Relationship Id="rId215" Type="http://schemas.openxmlformats.org/officeDocument/2006/relationships/image" Target="../media/image181.png"/><Relationship Id="rId236" Type="http://schemas.openxmlformats.org/officeDocument/2006/relationships/customXml" Target="../ink/ink192.xml"/><Relationship Id="rId257" Type="http://schemas.openxmlformats.org/officeDocument/2006/relationships/image" Target="../media/image202.png"/><Relationship Id="rId278" Type="http://schemas.openxmlformats.org/officeDocument/2006/relationships/customXml" Target="../ink/ink213.xml"/><Relationship Id="rId303" Type="http://schemas.openxmlformats.org/officeDocument/2006/relationships/image" Target="../media/image225.png"/><Relationship Id="rId42" Type="http://schemas.openxmlformats.org/officeDocument/2006/relationships/customXml" Target="../ink/ink95.xml"/><Relationship Id="rId84" Type="http://schemas.openxmlformats.org/officeDocument/2006/relationships/customXml" Target="../ink/ink116.xml"/><Relationship Id="rId138" Type="http://schemas.openxmlformats.org/officeDocument/2006/relationships/customXml" Target="../ink/ink143.xml"/><Relationship Id="rId345" Type="http://schemas.openxmlformats.org/officeDocument/2006/relationships/image" Target="../media/image246.png"/><Relationship Id="rId191" Type="http://schemas.openxmlformats.org/officeDocument/2006/relationships/image" Target="../media/image169.png"/><Relationship Id="rId205" Type="http://schemas.openxmlformats.org/officeDocument/2006/relationships/image" Target="../media/image176.png"/><Relationship Id="rId247" Type="http://schemas.openxmlformats.org/officeDocument/2006/relationships/image" Target="../media/image197.png"/><Relationship Id="rId107" Type="http://schemas.openxmlformats.org/officeDocument/2006/relationships/image" Target="../media/image127.png"/><Relationship Id="rId289" Type="http://schemas.openxmlformats.org/officeDocument/2006/relationships/image" Target="../media/image218.png"/><Relationship Id="rId11" Type="http://schemas.openxmlformats.org/officeDocument/2006/relationships/image" Target="../media/image79.png"/><Relationship Id="rId53" Type="http://schemas.openxmlformats.org/officeDocument/2006/relationships/image" Target="../media/image100.png"/><Relationship Id="rId149" Type="http://schemas.openxmlformats.org/officeDocument/2006/relationships/image" Target="../media/image148.png"/><Relationship Id="rId314" Type="http://schemas.openxmlformats.org/officeDocument/2006/relationships/customXml" Target="../ink/ink231.xml"/><Relationship Id="rId356" Type="http://schemas.openxmlformats.org/officeDocument/2006/relationships/customXml" Target="../ink/ink252.xml"/><Relationship Id="rId95" Type="http://schemas.openxmlformats.org/officeDocument/2006/relationships/image" Target="../media/image121.png"/><Relationship Id="rId160" Type="http://schemas.openxmlformats.org/officeDocument/2006/relationships/customXml" Target="../ink/ink154.xml"/><Relationship Id="rId216" Type="http://schemas.openxmlformats.org/officeDocument/2006/relationships/customXml" Target="../ink/ink182.xml"/><Relationship Id="rId258" Type="http://schemas.openxmlformats.org/officeDocument/2006/relationships/customXml" Target="../ink/ink203.xml"/><Relationship Id="rId22" Type="http://schemas.openxmlformats.org/officeDocument/2006/relationships/customXml" Target="../ink/ink85.xml"/><Relationship Id="rId64" Type="http://schemas.openxmlformats.org/officeDocument/2006/relationships/customXml" Target="../ink/ink106.xml"/><Relationship Id="rId118" Type="http://schemas.openxmlformats.org/officeDocument/2006/relationships/customXml" Target="../ink/ink133.xml"/><Relationship Id="rId325" Type="http://schemas.openxmlformats.org/officeDocument/2006/relationships/image" Target="../media/image236.png"/><Relationship Id="rId367" Type="http://schemas.openxmlformats.org/officeDocument/2006/relationships/image" Target="../media/image257.png"/><Relationship Id="rId171" Type="http://schemas.openxmlformats.org/officeDocument/2006/relationships/image" Target="../media/image159.png"/><Relationship Id="rId227" Type="http://schemas.openxmlformats.org/officeDocument/2006/relationships/image" Target="../media/image187.png"/><Relationship Id="rId269" Type="http://schemas.openxmlformats.org/officeDocument/2006/relationships/image" Target="../media/image208.png"/><Relationship Id="rId33" Type="http://schemas.openxmlformats.org/officeDocument/2006/relationships/image" Target="../media/image90.png"/><Relationship Id="rId129" Type="http://schemas.openxmlformats.org/officeDocument/2006/relationships/image" Target="../media/image138.png"/><Relationship Id="rId280" Type="http://schemas.openxmlformats.org/officeDocument/2006/relationships/customXml" Target="../ink/ink214.xml"/><Relationship Id="rId336" Type="http://schemas.openxmlformats.org/officeDocument/2006/relationships/customXml" Target="../ink/ink242.xml"/><Relationship Id="rId75" Type="http://schemas.openxmlformats.org/officeDocument/2006/relationships/image" Target="../media/image111.png"/><Relationship Id="rId140" Type="http://schemas.openxmlformats.org/officeDocument/2006/relationships/customXml" Target="../ink/ink144.xml"/><Relationship Id="rId182" Type="http://schemas.openxmlformats.org/officeDocument/2006/relationships/customXml" Target="../ink/ink165.xml"/><Relationship Id="rId378" Type="http://schemas.openxmlformats.org/officeDocument/2006/relationships/customXml" Target="../ink/ink263.xml"/><Relationship Id="rId6" Type="http://schemas.openxmlformats.org/officeDocument/2006/relationships/customXml" Target="../ink/ink77.xml"/><Relationship Id="rId238" Type="http://schemas.openxmlformats.org/officeDocument/2006/relationships/customXml" Target="../ink/ink193.xml"/><Relationship Id="rId291" Type="http://schemas.openxmlformats.org/officeDocument/2006/relationships/image" Target="../media/image219.png"/><Relationship Id="rId305" Type="http://schemas.openxmlformats.org/officeDocument/2006/relationships/image" Target="../media/image226.png"/><Relationship Id="rId347" Type="http://schemas.openxmlformats.org/officeDocument/2006/relationships/image" Target="../media/image247.png"/><Relationship Id="rId44" Type="http://schemas.openxmlformats.org/officeDocument/2006/relationships/customXml" Target="../ink/ink96.xml"/><Relationship Id="rId86" Type="http://schemas.openxmlformats.org/officeDocument/2006/relationships/customXml" Target="../ink/ink117.xml"/><Relationship Id="rId151" Type="http://schemas.openxmlformats.org/officeDocument/2006/relationships/image" Target="../media/image149.png"/><Relationship Id="rId193" Type="http://schemas.openxmlformats.org/officeDocument/2006/relationships/image" Target="../media/image170.png"/><Relationship Id="rId207" Type="http://schemas.openxmlformats.org/officeDocument/2006/relationships/image" Target="../media/image177.png"/><Relationship Id="rId249" Type="http://schemas.openxmlformats.org/officeDocument/2006/relationships/image" Target="../media/image198.png"/><Relationship Id="rId13" Type="http://schemas.openxmlformats.org/officeDocument/2006/relationships/image" Target="../media/image80.png"/><Relationship Id="rId109" Type="http://schemas.openxmlformats.org/officeDocument/2006/relationships/image" Target="../media/image128.png"/><Relationship Id="rId260" Type="http://schemas.openxmlformats.org/officeDocument/2006/relationships/customXml" Target="../ink/ink204.xml"/><Relationship Id="rId316" Type="http://schemas.openxmlformats.org/officeDocument/2006/relationships/customXml" Target="../ink/ink232.xml"/><Relationship Id="rId55" Type="http://schemas.openxmlformats.org/officeDocument/2006/relationships/image" Target="../media/image101.png"/><Relationship Id="rId97" Type="http://schemas.openxmlformats.org/officeDocument/2006/relationships/image" Target="../media/image122.png"/><Relationship Id="rId120" Type="http://schemas.openxmlformats.org/officeDocument/2006/relationships/customXml" Target="../ink/ink134.xml"/><Relationship Id="rId358" Type="http://schemas.openxmlformats.org/officeDocument/2006/relationships/customXml" Target="../ink/ink253.xml"/><Relationship Id="rId162" Type="http://schemas.openxmlformats.org/officeDocument/2006/relationships/customXml" Target="../ink/ink155.xml"/><Relationship Id="rId218" Type="http://schemas.openxmlformats.org/officeDocument/2006/relationships/customXml" Target="../ink/ink183.xml"/><Relationship Id="rId271" Type="http://schemas.openxmlformats.org/officeDocument/2006/relationships/image" Target="../media/image209.png"/><Relationship Id="rId24" Type="http://schemas.openxmlformats.org/officeDocument/2006/relationships/customXml" Target="../ink/ink86.xml"/><Relationship Id="rId66" Type="http://schemas.openxmlformats.org/officeDocument/2006/relationships/customXml" Target="../ink/ink107.xml"/><Relationship Id="rId131" Type="http://schemas.openxmlformats.org/officeDocument/2006/relationships/image" Target="../media/image139.png"/><Relationship Id="rId327" Type="http://schemas.openxmlformats.org/officeDocument/2006/relationships/image" Target="../media/image237.png"/><Relationship Id="rId369" Type="http://schemas.openxmlformats.org/officeDocument/2006/relationships/image" Target="../media/image258.png"/><Relationship Id="rId173" Type="http://schemas.openxmlformats.org/officeDocument/2006/relationships/image" Target="../media/image160.png"/><Relationship Id="rId229" Type="http://schemas.openxmlformats.org/officeDocument/2006/relationships/image" Target="../media/image188.png"/><Relationship Id="rId380" Type="http://schemas.openxmlformats.org/officeDocument/2006/relationships/customXml" Target="../ink/ink264.xml"/><Relationship Id="rId240" Type="http://schemas.openxmlformats.org/officeDocument/2006/relationships/customXml" Target="../ink/ink194.xml"/><Relationship Id="rId35" Type="http://schemas.openxmlformats.org/officeDocument/2006/relationships/image" Target="../media/image91.png"/><Relationship Id="rId77" Type="http://schemas.openxmlformats.org/officeDocument/2006/relationships/image" Target="../media/image112.png"/><Relationship Id="rId100" Type="http://schemas.openxmlformats.org/officeDocument/2006/relationships/customXml" Target="../ink/ink124.xml"/><Relationship Id="rId282" Type="http://schemas.openxmlformats.org/officeDocument/2006/relationships/customXml" Target="../ink/ink215.xml"/><Relationship Id="rId338" Type="http://schemas.openxmlformats.org/officeDocument/2006/relationships/customXml" Target="../ink/ink243.xml"/><Relationship Id="rId8" Type="http://schemas.openxmlformats.org/officeDocument/2006/relationships/customXml" Target="../ink/ink78.xml"/><Relationship Id="rId142" Type="http://schemas.openxmlformats.org/officeDocument/2006/relationships/customXml" Target="../ink/ink145.xml"/><Relationship Id="rId184" Type="http://schemas.openxmlformats.org/officeDocument/2006/relationships/customXml" Target="../ink/ink166.xml"/><Relationship Id="rId251" Type="http://schemas.openxmlformats.org/officeDocument/2006/relationships/image" Target="../media/image199.png"/><Relationship Id="rId46" Type="http://schemas.openxmlformats.org/officeDocument/2006/relationships/customXml" Target="../ink/ink97.xml"/><Relationship Id="rId293" Type="http://schemas.openxmlformats.org/officeDocument/2006/relationships/image" Target="../media/image220.png"/><Relationship Id="rId307" Type="http://schemas.openxmlformats.org/officeDocument/2006/relationships/image" Target="../media/image227.png"/><Relationship Id="rId349" Type="http://schemas.openxmlformats.org/officeDocument/2006/relationships/image" Target="../media/image248.png"/><Relationship Id="rId88" Type="http://schemas.openxmlformats.org/officeDocument/2006/relationships/customXml" Target="../ink/ink118.xml"/><Relationship Id="rId111" Type="http://schemas.openxmlformats.org/officeDocument/2006/relationships/image" Target="../media/image129.png"/><Relationship Id="rId153" Type="http://schemas.openxmlformats.org/officeDocument/2006/relationships/image" Target="../media/image150.png"/><Relationship Id="rId195" Type="http://schemas.openxmlformats.org/officeDocument/2006/relationships/image" Target="../media/image171.png"/><Relationship Id="rId209" Type="http://schemas.openxmlformats.org/officeDocument/2006/relationships/image" Target="../media/image178.png"/><Relationship Id="rId360" Type="http://schemas.openxmlformats.org/officeDocument/2006/relationships/customXml" Target="../ink/ink254.xml"/><Relationship Id="rId220" Type="http://schemas.openxmlformats.org/officeDocument/2006/relationships/customXml" Target="../ink/ink184.xml"/><Relationship Id="rId15" Type="http://schemas.openxmlformats.org/officeDocument/2006/relationships/image" Target="../media/image81.png"/><Relationship Id="rId57" Type="http://schemas.openxmlformats.org/officeDocument/2006/relationships/image" Target="../media/image102.png"/><Relationship Id="rId262" Type="http://schemas.openxmlformats.org/officeDocument/2006/relationships/customXml" Target="../ink/ink205.xml"/><Relationship Id="rId318" Type="http://schemas.openxmlformats.org/officeDocument/2006/relationships/customXml" Target="../ink/ink233.xml"/><Relationship Id="rId99" Type="http://schemas.openxmlformats.org/officeDocument/2006/relationships/image" Target="../media/image123.png"/><Relationship Id="rId122" Type="http://schemas.openxmlformats.org/officeDocument/2006/relationships/customXml" Target="../ink/ink135.xml"/><Relationship Id="rId164" Type="http://schemas.openxmlformats.org/officeDocument/2006/relationships/customXml" Target="../ink/ink156.xml"/><Relationship Id="rId371" Type="http://schemas.openxmlformats.org/officeDocument/2006/relationships/image" Target="../media/image259.png"/><Relationship Id="rId26" Type="http://schemas.openxmlformats.org/officeDocument/2006/relationships/customXml" Target="../ink/ink87.xml"/><Relationship Id="rId231" Type="http://schemas.openxmlformats.org/officeDocument/2006/relationships/image" Target="../media/image189.png"/><Relationship Id="rId273" Type="http://schemas.openxmlformats.org/officeDocument/2006/relationships/image" Target="../media/image210.png"/><Relationship Id="rId329" Type="http://schemas.openxmlformats.org/officeDocument/2006/relationships/image" Target="../media/image23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9.xml"/><Relationship Id="rId21" Type="http://schemas.openxmlformats.org/officeDocument/2006/relationships/image" Target="../media/image276.png"/><Relationship Id="rId42" Type="http://schemas.openxmlformats.org/officeDocument/2006/relationships/customXml" Target="../ink/ink287.xml"/><Relationship Id="rId47" Type="http://schemas.openxmlformats.org/officeDocument/2006/relationships/image" Target="../media/image289.png"/><Relationship Id="rId63" Type="http://schemas.openxmlformats.org/officeDocument/2006/relationships/image" Target="../media/image297.png"/><Relationship Id="rId68" Type="http://schemas.openxmlformats.org/officeDocument/2006/relationships/customXml" Target="../ink/ink300.xml"/><Relationship Id="rId7" Type="http://schemas.openxmlformats.org/officeDocument/2006/relationships/image" Target="../media/image269.png"/><Relationship Id="rId71" Type="http://schemas.openxmlformats.org/officeDocument/2006/relationships/image" Target="../media/image301.png"/><Relationship Id="rId2" Type="http://schemas.openxmlformats.org/officeDocument/2006/relationships/customXml" Target="../ink/ink267.xml"/><Relationship Id="rId16" Type="http://schemas.openxmlformats.org/officeDocument/2006/relationships/customXml" Target="../ink/ink274.xml"/><Relationship Id="rId29" Type="http://schemas.openxmlformats.org/officeDocument/2006/relationships/image" Target="../media/image280.png"/><Relationship Id="rId11" Type="http://schemas.openxmlformats.org/officeDocument/2006/relationships/image" Target="../media/image271.png"/><Relationship Id="rId24" Type="http://schemas.openxmlformats.org/officeDocument/2006/relationships/customXml" Target="../ink/ink278.xml"/><Relationship Id="rId32" Type="http://schemas.openxmlformats.org/officeDocument/2006/relationships/customXml" Target="../ink/ink282.xml"/><Relationship Id="rId37" Type="http://schemas.openxmlformats.org/officeDocument/2006/relationships/image" Target="../media/image284.png"/><Relationship Id="rId40" Type="http://schemas.openxmlformats.org/officeDocument/2006/relationships/customXml" Target="../ink/ink286.xml"/><Relationship Id="rId45" Type="http://schemas.openxmlformats.org/officeDocument/2006/relationships/image" Target="../media/image288.png"/><Relationship Id="rId53" Type="http://schemas.openxmlformats.org/officeDocument/2006/relationships/image" Target="../media/image292.png"/><Relationship Id="rId58" Type="http://schemas.openxmlformats.org/officeDocument/2006/relationships/customXml" Target="../ink/ink295.xml"/><Relationship Id="rId66" Type="http://schemas.openxmlformats.org/officeDocument/2006/relationships/customXml" Target="../ink/ink299.xml"/><Relationship Id="rId5" Type="http://schemas.openxmlformats.org/officeDocument/2006/relationships/image" Target="../media/image268.png"/><Relationship Id="rId61" Type="http://schemas.openxmlformats.org/officeDocument/2006/relationships/image" Target="../media/image296.png"/><Relationship Id="rId19" Type="http://schemas.openxmlformats.org/officeDocument/2006/relationships/image" Target="../media/image275.png"/><Relationship Id="rId14" Type="http://schemas.openxmlformats.org/officeDocument/2006/relationships/customXml" Target="../ink/ink273.xml"/><Relationship Id="rId22" Type="http://schemas.openxmlformats.org/officeDocument/2006/relationships/customXml" Target="../ink/ink277.xml"/><Relationship Id="rId27" Type="http://schemas.openxmlformats.org/officeDocument/2006/relationships/image" Target="../media/image279.png"/><Relationship Id="rId30" Type="http://schemas.openxmlformats.org/officeDocument/2006/relationships/customXml" Target="../ink/ink281.xml"/><Relationship Id="rId35" Type="http://schemas.openxmlformats.org/officeDocument/2006/relationships/image" Target="../media/image283.png"/><Relationship Id="rId43" Type="http://schemas.openxmlformats.org/officeDocument/2006/relationships/image" Target="../media/image287.png"/><Relationship Id="rId48" Type="http://schemas.openxmlformats.org/officeDocument/2006/relationships/customXml" Target="../ink/ink290.xml"/><Relationship Id="rId56" Type="http://schemas.openxmlformats.org/officeDocument/2006/relationships/customXml" Target="../ink/ink294.xml"/><Relationship Id="rId64" Type="http://schemas.openxmlformats.org/officeDocument/2006/relationships/customXml" Target="../ink/ink298.xml"/><Relationship Id="rId69" Type="http://schemas.openxmlformats.org/officeDocument/2006/relationships/image" Target="../media/image300.png"/><Relationship Id="rId8" Type="http://schemas.openxmlformats.org/officeDocument/2006/relationships/customXml" Target="../ink/ink270.xml"/><Relationship Id="rId51" Type="http://schemas.openxmlformats.org/officeDocument/2006/relationships/image" Target="../media/image291.png"/><Relationship Id="rId3" Type="http://schemas.openxmlformats.org/officeDocument/2006/relationships/image" Target="../media/image267.png"/><Relationship Id="rId12" Type="http://schemas.openxmlformats.org/officeDocument/2006/relationships/customXml" Target="../ink/ink272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285.xml"/><Relationship Id="rId46" Type="http://schemas.openxmlformats.org/officeDocument/2006/relationships/customXml" Target="../ink/ink289.xml"/><Relationship Id="rId59" Type="http://schemas.openxmlformats.org/officeDocument/2006/relationships/image" Target="../media/image295.png"/><Relationship Id="rId67" Type="http://schemas.openxmlformats.org/officeDocument/2006/relationships/image" Target="../media/image299.png"/><Relationship Id="rId20" Type="http://schemas.openxmlformats.org/officeDocument/2006/relationships/customXml" Target="../ink/ink276.xml"/><Relationship Id="rId41" Type="http://schemas.openxmlformats.org/officeDocument/2006/relationships/image" Target="../media/image286.png"/><Relationship Id="rId54" Type="http://schemas.openxmlformats.org/officeDocument/2006/relationships/customXml" Target="../ink/ink293.xml"/><Relationship Id="rId62" Type="http://schemas.openxmlformats.org/officeDocument/2006/relationships/customXml" Target="../ink/ink297.xml"/><Relationship Id="rId70" Type="http://schemas.openxmlformats.org/officeDocument/2006/relationships/customXml" Target="../ink/ink3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9.xml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280.xml"/><Relationship Id="rId36" Type="http://schemas.openxmlformats.org/officeDocument/2006/relationships/customXml" Target="../ink/ink284.xml"/><Relationship Id="rId49" Type="http://schemas.openxmlformats.org/officeDocument/2006/relationships/image" Target="../media/image290.png"/><Relationship Id="rId57" Type="http://schemas.openxmlformats.org/officeDocument/2006/relationships/image" Target="../media/image294.png"/><Relationship Id="rId10" Type="http://schemas.openxmlformats.org/officeDocument/2006/relationships/customXml" Target="../ink/ink271.xml"/><Relationship Id="rId31" Type="http://schemas.openxmlformats.org/officeDocument/2006/relationships/image" Target="../media/image281.png"/><Relationship Id="rId44" Type="http://schemas.openxmlformats.org/officeDocument/2006/relationships/customXml" Target="../ink/ink288.xml"/><Relationship Id="rId52" Type="http://schemas.openxmlformats.org/officeDocument/2006/relationships/customXml" Target="../ink/ink292.xml"/><Relationship Id="rId60" Type="http://schemas.openxmlformats.org/officeDocument/2006/relationships/customXml" Target="../ink/ink296.xml"/><Relationship Id="rId65" Type="http://schemas.openxmlformats.org/officeDocument/2006/relationships/image" Target="../media/image298.png"/><Relationship Id="rId4" Type="http://schemas.openxmlformats.org/officeDocument/2006/relationships/customXml" Target="../ink/ink268.xml"/><Relationship Id="rId9" Type="http://schemas.openxmlformats.org/officeDocument/2006/relationships/image" Target="../media/image270.png"/><Relationship Id="rId13" Type="http://schemas.openxmlformats.org/officeDocument/2006/relationships/image" Target="../media/image272.png"/><Relationship Id="rId18" Type="http://schemas.openxmlformats.org/officeDocument/2006/relationships/customXml" Target="../ink/ink275.xml"/><Relationship Id="rId39" Type="http://schemas.openxmlformats.org/officeDocument/2006/relationships/image" Target="../media/image285.png"/><Relationship Id="rId34" Type="http://schemas.openxmlformats.org/officeDocument/2006/relationships/customXml" Target="../ink/ink283.xml"/><Relationship Id="rId50" Type="http://schemas.openxmlformats.org/officeDocument/2006/relationships/customXml" Target="../ink/ink291.xml"/><Relationship Id="rId55" Type="http://schemas.openxmlformats.org/officeDocument/2006/relationships/image" Target="../media/image29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7.png"/><Relationship Id="rId18" Type="http://schemas.openxmlformats.org/officeDocument/2006/relationships/customXml" Target="../ink/ink310.xml"/><Relationship Id="rId26" Type="http://schemas.openxmlformats.org/officeDocument/2006/relationships/customXml" Target="../ink/ink314.xml"/><Relationship Id="rId39" Type="http://schemas.openxmlformats.org/officeDocument/2006/relationships/image" Target="../media/image320.png"/><Relationship Id="rId21" Type="http://schemas.openxmlformats.org/officeDocument/2006/relationships/image" Target="../media/image311.png"/><Relationship Id="rId34" Type="http://schemas.openxmlformats.org/officeDocument/2006/relationships/customXml" Target="../ink/ink318.xml"/><Relationship Id="rId7" Type="http://schemas.openxmlformats.org/officeDocument/2006/relationships/image" Target="../media/image304.png"/><Relationship Id="rId2" Type="http://schemas.openxmlformats.org/officeDocument/2006/relationships/customXml" Target="../ink/ink302.xml"/><Relationship Id="rId16" Type="http://schemas.openxmlformats.org/officeDocument/2006/relationships/customXml" Target="../ink/ink309.xml"/><Relationship Id="rId20" Type="http://schemas.openxmlformats.org/officeDocument/2006/relationships/customXml" Target="../ink/ink311.xml"/><Relationship Id="rId29" Type="http://schemas.openxmlformats.org/officeDocument/2006/relationships/image" Target="../media/image315.png"/><Relationship Id="rId41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4.xml"/><Relationship Id="rId11" Type="http://schemas.openxmlformats.org/officeDocument/2006/relationships/image" Target="../media/image306.png"/><Relationship Id="rId24" Type="http://schemas.openxmlformats.org/officeDocument/2006/relationships/customXml" Target="../ink/ink313.xml"/><Relationship Id="rId32" Type="http://schemas.openxmlformats.org/officeDocument/2006/relationships/customXml" Target="../ink/ink317.xml"/><Relationship Id="rId37" Type="http://schemas.openxmlformats.org/officeDocument/2006/relationships/image" Target="../media/image319.png"/><Relationship Id="rId40" Type="http://schemas.openxmlformats.org/officeDocument/2006/relationships/customXml" Target="../ink/ink321.xml"/><Relationship Id="rId5" Type="http://schemas.openxmlformats.org/officeDocument/2006/relationships/image" Target="../media/image303.png"/><Relationship Id="rId15" Type="http://schemas.openxmlformats.org/officeDocument/2006/relationships/image" Target="../media/image308.png"/><Relationship Id="rId23" Type="http://schemas.openxmlformats.org/officeDocument/2006/relationships/image" Target="../media/image312.png"/><Relationship Id="rId28" Type="http://schemas.openxmlformats.org/officeDocument/2006/relationships/customXml" Target="../ink/ink315.xml"/><Relationship Id="rId36" Type="http://schemas.openxmlformats.org/officeDocument/2006/relationships/customXml" Target="../ink/ink319.xml"/><Relationship Id="rId10" Type="http://schemas.openxmlformats.org/officeDocument/2006/relationships/customXml" Target="../ink/ink306.xml"/><Relationship Id="rId19" Type="http://schemas.openxmlformats.org/officeDocument/2006/relationships/image" Target="../media/image310.png"/><Relationship Id="rId31" Type="http://schemas.openxmlformats.org/officeDocument/2006/relationships/image" Target="../media/image316.png"/><Relationship Id="rId4" Type="http://schemas.openxmlformats.org/officeDocument/2006/relationships/customXml" Target="../ink/ink303.xml"/><Relationship Id="rId9" Type="http://schemas.openxmlformats.org/officeDocument/2006/relationships/image" Target="../media/image305.png"/><Relationship Id="rId14" Type="http://schemas.openxmlformats.org/officeDocument/2006/relationships/customXml" Target="../ink/ink308.xml"/><Relationship Id="rId22" Type="http://schemas.openxmlformats.org/officeDocument/2006/relationships/customXml" Target="../ink/ink312.xml"/><Relationship Id="rId27" Type="http://schemas.openxmlformats.org/officeDocument/2006/relationships/image" Target="../media/image314.png"/><Relationship Id="rId30" Type="http://schemas.openxmlformats.org/officeDocument/2006/relationships/customXml" Target="../ink/ink316.xml"/><Relationship Id="rId35" Type="http://schemas.openxmlformats.org/officeDocument/2006/relationships/image" Target="../media/image318.png"/><Relationship Id="rId8" Type="http://schemas.openxmlformats.org/officeDocument/2006/relationships/customXml" Target="../ink/ink305.xml"/><Relationship Id="rId3" Type="http://schemas.openxmlformats.org/officeDocument/2006/relationships/image" Target="../media/image302.png"/><Relationship Id="rId12" Type="http://schemas.openxmlformats.org/officeDocument/2006/relationships/customXml" Target="../ink/ink307.xml"/><Relationship Id="rId17" Type="http://schemas.openxmlformats.org/officeDocument/2006/relationships/image" Target="../media/image309.png"/><Relationship Id="rId25" Type="http://schemas.openxmlformats.org/officeDocument/2006/relationships/image" Target="../media/image313.png"/><Relationship Id="rId33" Type="http://schemas.openxmlformats.org/officeDocument/2006/relationships/image" Target="../media/image317.png"/><Relationship Id="rId38" Type="http://schemas.openxmlformats.org/officeDocument/2006/relationships/customXml" Target="../ink/ink32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7.png"/><Relationship Id="rId18" Type="http://schemas.openxmlformats.org/officeDocument/2006/relationships/customXml" Target="../ink/ink330.xml"/><Relationship Id="rId26" Type="http://schemas.openxmlformats.org/officeDocument/2006/relationships/customXml" Target="../ink/ink334.xml"/><Relationship Id="rId3" Type="http://schemas.openxmlformats.org/officeDocument/2006/relationships/image" Target="../media/image322.png"/><Relationship Id="rId21" Type="http://schemas.openxmlformats.org/officeDocument/2006/relationships/image" Target="../media/image331.png"/><Relationship Id="rId7" Type="http://schemas.openxmlformats.org/officeDocument/2006/relationships/image" Target="../media/image324.png"/><Relationship Id="rId12" Type="http://schemas.openxmlformats.org/officeDocument/2006/relationships/customXml" Target="../ink/ink327.xml"/><Relationship Id="rId17" Type="http://schemas.openxmlformats.org/officeDocument/2006/relationships/image" Target="../media/image329.png"/><Relationship Id="rId25" Type="http://schemas.openxmlformats.org/officeDocument/2006/relationships/image" Target="../media/image333.png"/><Relationship Id="rId33" Type="http://schemas.openxmlformats.org/officeDocument/2006/relationships/image" Target="../media/image337.png"/><Relationship Id="rId2" Type="http://schemas.openxmlformats.org/officeDocument/2006/relationships/customXml" Target="../ink/ink322.xml"/><Relationship Id="rId16" Type="http://schemas.openxmlformats.org/officeDocument/2006/relationships/customXml" Target="../ink/ink329.xml"/><Relationship Id="rId20" Type="http://schemas.openxmlformats.org/officeDocument/2006/relationships/customXml" Target="../ink/ink331.xml"/><Relationship Id="rId29" Type="http://schemas.openxmlformats.org/officeDocument/2006/relationships/image" Target="../media/image3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4.xml"/><Relationship Id="rId11" Type="http://schemas.openxmlformats.org/officeDocument/2006/relationships/image" Target="../media/image326.png"/><Relationship Id="rId24" Type="http://schemas.openxmlformats.org/officeDocument/2006/relationships/customXml" Target="../ink/ink333.xml"/><Relationship Id="rId32" Type="http://schemas.openxmlformats.org/officeDocument/2006/relationships/customXml" Target="../ink/ink337.xml"/><Relationship Id="rId5" Type="http://schemas.openxmlformats.org/officeDocument/2006/relationships/image" Target="../media/image323.png"/><Relationship Id="rId15" Type="http://schemas.openxmlformats.org/officeDocument/2006/relationships/image" Target="../media/image328.png"/><Relationship Id="rId23" Type="http://schemas.openxmlformats.org/officeDocument/2006/relationships/image" Target="../media/image332.png"/><Relationship Id="rId28" Type="http://schemas.openxmlformats.org/officeDocument/2006/relationships/customXml" Target="../ink/ink335.xml"/><Relationship Id="rId10" Type="http://schemas.openxmlformats.org/officeDocument/2006/relationships/customXml" Target="../ink/ink326.xml"/><Relationship Id="rId19" Type="http://schemas.openxmlformats.org/officeDocument/2006/relationships/image" Target="../media/image330.png"/><Relationship Id="rId31" Type="http://schemas.openxmlformats.org/officeDocument/2006/relationships/image" Target="../media/image336.png"/><Relationship Id="rId4" Type="http://schemas.openxmlformats.org/officeDocument/2006/relationships/customXml" Target="../ink/ink323.xml"/><Relationship Id="rId9" Type="http://schemas.openxmlformats.org/officeDocument/2006/relationships/image" Target="../media/image325.png"/><Relationship Id="rId14" Type="http://schemas.openxmlformats.org/officeDocument/2006/relationships/customXml" Target="../ink/ink328.xml"/><Relationship Id="rId22" Type="http://schemas.openxmlformats.org/officeDocument/2006/relationships/customXml" Target="../ink/ink332.xml"/><Relationship Id="rId27" Type="http://schemas.openxmlformats.org/officeDocument/2006/relationships/image" Target="../media/image334.png"/><Relationship Id="rId30" Type="http://schemas.openxmlformats.org/officeDocument/2006/relationships/customXml" Target="../ink/ink336.xml"/><Relationship Id="rId8" Type="http://schemas.openxmlformats.org/officeDocument/2006/relationships/customXml" Target="../ink/ink3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1.xml"/><Relationship Id="rId13" Type="http://schemas.openxmlformats.org/officeDocument/2006/relationships/image" Target="../media/image343.png"/><Relationship Id="rId3" Type="http://schemas.openxmlformats.org/officeDocument/2006/relationships/image" Target="../media/image338.png"/><Relationship Id="rId7" Type="http://schemas.openxmlformats.org/officeDocument/2006/relationships/image" Target="../media/image340.png"/><Relationship Id="rId12" Type="http://schemas.openxmlformats.org/officeDocument/2006/relationships/customXml" Target="../ink/ink343.xml"/><Relationship Id="rId17" Type="http://schemas.openxmlformats.org/officeDocument/2006/relationships/image" Target="../media/image345.png"/><Relationship Id="rId2" Type="http://schemas.openxmlformats.org/officeDocument/2006/relationships/customXml" Target="../ink/ink338.xml"/><Relationship Id="rId16" Type="http://schemas.openxmlformats.org/officeDocument/2006/relationships/customXml" Target="../ink/ink3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0.xml"/><Relationship Id="rId11" Type="http://schemas.openxmlformats.org/officeDocument/2006/relationships/image" Target="../media/image342.png"/><Relationship Id="rId5" Type="http://schemas.openxmlformats.org/officeDocument/2006/relationships/image" Target="../media/image339.png"/><Relationship Id="rId15" Type="http://schemas.openxmlformats.org/officeDocument/2006/relationships/image" Target="../media/image344.png"/><Relationship Id="rId10" Type="http://schemas.openxmlformats.org/officeDocument/2006/relationships/customXml" Target="../ink/ink342.xml"/><Relationship Id="rId4" Type="http://schemas.openxmlformats.org/officeDocument/2006/relationships/customXml" Target="../ink/ink339.xml"/><Relationship Id="rId9" Type="http://schemas.openxmlformats.org/officeDocument/2006/relationships/image" Target="../media/image341.png"/><Relationship Id="rId14" Type="http://schemas.openxmlformats.org/officeDocument/2006/relationships/customXml" Target="../ink/ink34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8.xml"/><Relationship Id="rId117" Type="http://schemas.openxmlformats.org/officeDocument/2006/relationships/image" Target="../media/image403.png"/><Relationship Id="rId21" Type="http://schemas.openxmlformats.org/officeDocument/2006/relationships/image" Target="../media/image355.png"/><Relationship Id="rId42" Type="http://schemas.openxmlformats.org/officeDocument/2006/relationships/customXml" Target="../ink/ink366.xml"/><Relationship Id="rId47" Type="http://schemas.openxmlformats.org/officeDocument/2006/relationships/image" Target="../media/image368.png"/><Relationship Id="rId63" Type="http://schemas.openxmlformats.org/officeDocument/2006/relationships/image" Target="../media/image376.png"/><Relationship Id="rId68" Type="http://schemas.openxmlformats.org/officeDocument/2006/relationships/customXml" Target="../ink/ink379.xml"/><Relationship Id="rId84" Type="http://schemas.openxmlformats.org/officeDocument/2006/relationships/customXml" Target="../ink/ink387.xml"/><Relationship Id="rId89" Type="http://schemas.openxmlformats.org/officeDocument/2006/relationships/image" Target="../media/image389.png"/><Relationship Id="rId112" Type="http://schemas.openxmlformats.org/officeDocument/2006/relationships/customXml" Target="../ink/ink401.xml"/><Relationship Id="rId16" Type="http://schemas.openxmlformats.org/officeDocument/2006/relationships/customXml" Target="../ink/ink353.xml"/><Relationship Id="rId107" Type="http://schemas.openxmlformats.org/officeDocument/2006/relationships/image" Target="../media/image398.png"/><Relationship Id="rId11" Type="http://schemas.openxmlformats.org/officeDocument/2006/relationships/image" Target="../media/image350.png"/><Relationship Id="rId32" Type="http://schemas.openxmlformats.org/officeDocument/2006/relationships/customXml" Target="../ink/ink361.xml"/><Relationship Id="rId37" Type="http://schemas.openxmlformats.org/officeDocument/2006/relationships/image" Target="../media/image363.png"/><Relationship Id="rId53" Type="http://schemas.openxmlformats.org/officeDocument/2006/relationships/image" Target="../media/image371.png"/><Relationship Id="rId58" Type="http://schemas.openxmlformats.org/officeDocument/2006/relationships/customXml" Target="../ink/ink374.xml"/><Relationship Id="rId74" Type="http://schemas.openxmlformats.org/officeDocument/2006/relationships/customXml" Target="../ink/ink382.xml"/><Relationship Id="rId79" Type="http://schemas.openxmlformats.org/officeDocument/2006/relationships/image" Target="../media/image384.png"/><Relationship Id="rId102" Type="http://schemas.openxmlformats.org/officeDocument/2006/relationships/customXml" Target="../ink/ink396.xml"/><Relationship Id="rId123" Type="http://schemas.openxmlformats.org/officeDocument/2006/relationships/image" Target="../media/image406.png"/><Relationship Id="rId5" Type="http://schemas.openxmlformats.org/officeDocument/2006/relationships/image" Target="../media/image347.png"/><Relationship Id="rId90" Type="http://schemas.openxmlformats.org/officeDocument/2006/relationships/customXml" Target="../ink/ink390.xml"/><Relationship Id="rId95" Type="http://schemas.openxmlformats.org/officeDocument/2006/relationships/image" Target="../media/image392.png"/><Relationship Id="rId22" Type="http://schemas.openxmlformats.org/officeDocument/2006/relationships/customXml" Target="../ink/ink356.xml"/><Relationship Id="rId27" Type="http://schemas.openxmlformats.org/officeDocument/2006/relationships/image" Target="../media/image358.png"/><Relationship Id="rId43" Type="http://schemas.openxmlformats.org/officeDocument/2006/relationships/image" Target="../media/image366.png"/><Relationship Id="rId48" Type="http://schemas.openxmlformats.org/officeDocument/2006/relationships/customXml" Target="../ink/ink369.xml"/><Relationship Id="rId64" Type="http://schemas.openxmlformats.org/officeDocument/2006/relationships/customXml" Target="../ink/ink377.xml"/><Relationship Id="rId69" Type="http://schemas.openxmlformats.org/officeDocument/2006/relationships/image" Target="../media/image379.png"/><Relationship Id="rId113" Type="http://schemas.openxmlformats.org/officeDocument/2006/relationships/image" Target="../media/image401.png"/><Relationship Id="rId118" Type="http://schemas.openxmlformats.org/officeDocument/2006/relationships/customXml" Target="../ink/ink404.xml"/><Relationship Id="rId80" Type="http://schemas.openxmlformats.org/officeDocument/2006/relationships/customXml" Target="../ink/ink385.xml"/><Relationship Id="rId85" Type="http://schemas.openxmlformats.org/officeDocument/2006/relationships/image" Target="../media/image387.png"/><Relationship Id="rId12" Type="http://schemas.openxmlformats.org/officeDocument/2006/relationships/customXml" Target="../ink/ink351.xml"/><Relationship Id="rId17" Type="http://schemas.openxmlformats.org/officeDocument/2006/relationships/image" Target="../media/image353.png"/><Relationship Id="rId33" Type="http://schemas.openxmlformats.org/officeDocument/2006/relationships/image" Target="../media/image361.png"/><Relationship Id="rId38" Type="http://schemas.openxmlformats.org/officeDocument/2006/relationships/customXml" Target="../ink/ink364.xml"/><Relationship Id="rId59" Type="http://schemas.openxmlformats.org/officeDocument/2006/relationships/image" Target="../media/image374.png"/><Relationship Id="rId103" Type="http://schemas.openxmlformats.org/officeDocument/2006/relationships/image" Target="../media/image396.png"/><Relationship Id="rId108" Type="http://schemas.openxmlformats.org/officeDocument/2006/relationships/customXml" Target="../ink/ink399.xml"/><Relationship Id="rId124" Type="http://schemas.openxmlformats.org/officeDocument/2006/relationships/customXml" Target="../ink/ink407.xml"/><Relationship Id="rId54" Type="http://schemas.openxmlformats.org/officeDocument/2006/relationships/customXml" Target="../ink/ink372.xml"/><Relationship Id="rId70" Type="http://schemas.openxmlformats.org/officeDocument/2006/relationships/customXml" Target="../ink/ink380.xml"/><Relationship Id="rId75" Type="http://schemas.openxmlformats.org/officeDocument/2006/relationships/image" Target="../media/image382.png"/><Relationship Id="rId91" Type="http://schemas.openxmlformats.org/officeDocument/2006/relationships/image" Target="../media/image390.png"/><Relationship Id="rId96" Type="http://schemas.openxmlformats.org/officeDocument/2006/relationships/customXml" Target="../ink/ink3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8.xml"/><Relationship Id="rId23" Type="http://schemas.openxmlformats.org/officeDocument/2006/relationships/image" Target="../media/image356.png"/><Relationship Id="rId28" Type="http://schemas.openxmlformats.org/officeDocument/2006/relationships/customXml" Target="../ink/ink359.xml"/><Relationship Id="rId49" Type="http://schemas.openxmlformats.org/officeDocument/2006/relationships/image" Target="../media/image369.png"/><Relationship Id="rId114" Type="http://schemas.openxmlformats.org/officeDocument/2006/relationships/customXml" Target="../ink/ink402.xml"/><Relationship Id="rId119" Type="http://schemas.openxmlformats.org/officeDocument/2006/relationships/image" Target="../media/image404.png"/><Relationship Id="rId44" Type="http://schemas.openxmlformats.org/officeDocument/2006/relationships/customXml" Target="../ink/ink367.xml"/><Relationship Id="rId60" Type="http://schemas.openxmlformats.org/officeDocument/2006/relationships/customXml" Target="../ink/ink375.xml"/><Relationship Id="rId65" Type="http://schemas.openxmlformats.org/officeDocument/2006/relationships/image" Target="../media/image377.png"/><Relationship Id="rId81" Type="http://schemas.openxmlformats.org/officeDocument/2006/relationships/image" Target="../media/image385.png"/><Relationship Id="rId86" Type="http://schemas.openxmlformats.org/officeDocument/2006/relationships/customXml" Target="../ink/ink388.xml"/><Relationship Id="rId13" Type="http://schemas.openxmlformats.org/officeDocument/2006/relationships/image" Target="../media/image351.png"/><Relationship Id="rId18" Type="http://schemas.openxmlformats.org/officeDocument/2006/relationships/customXml" Target="../ink/ink354.xml"/><Relationship Id="rId39" Type="http://schemas.openxmlformats.org/officeDocument/2006/relationships/image" Target="../media/image364.png"/><Relationship Id="rId109" Type="http://schemas.openxmlformats.org/officeDocument/2006/relationships/image" Target="../media/image399.png"/><Relationship Id="rId34" Type="http://schemas.openxmlformats.org/officeDocument/2006/relationships/customXml" Target="../ink/ink362.xml"/><Relationship Id="rId50" Type="http://schemas.openxmlformats.org/officeDocument/2006/relationships/customXml" Target="../ink/ink370.xml"/><Relationship Id="rId55" Type="http://schemas.openxmlformats.org/officeDocument/2006/relationships/image" Target="../media/image372.png"/><Relationship Id="rId76" Type="http://schemas.openxmlformats.org/officeDocument/2006/relationships/customXml" Target="../ink/ink383.xml"/><Relationship Id="rId97" Type="http://schemas.openxmlformats.org/officeDocument/2006/relationships/image" Target="../media/image393.png"/><Relationship Id="rId104" Type="http://schemas.openxmlformats.org/officeDocument/2006/relationships/customXml" Target="../ink/ink397.xml"/><Relationship Id="rId120" Type="http://schemas.openxmlformats.org/officeDocument/2006/relationships/customXml" Target="../ink/ink405.xml"/><Relationship Id="rId125" Type="http://schemas.openxmlformats.org/officeDocument/2006/relationships/image" Target="../media/image407.png"/><Relationship Id="rId7" Type="http://schemas.openxmlformats.org/officeDocument/2006/relationships/image" Target="../media/image348.png"/><Relationship Id="rId71" Type="http://schemas.openxmlformats.org/officeDocument/2006/relationships/image" Target="../media/image380.png"/><Relationship Id="rId92" Type="http://schemas.openxmlformats.org/officeDocument/2006/relationships/customXml" Target="../ink/ink391.xml"/><Relationship Id="rId2" Type="http://schemas.openxmlformats.org/officeDocument/2006/relationships/customXml" Target="../ink/ink346.xml"/><Relationship Id="rId29" Type="http://schemas.openxmlformats.org/officeDocument/2006/relationships/image" Target="../media/image359.png"/><Relationship Id="rId24" Type="http://schemas.openxmlformats.org/officeDocument/2006/relationships/customXml" Target="../ink/ink357.xml"/><Relationship Id="rId40" Type="http://schemas.openxmlformats.org/officeDocument/2006/relationships/customXml" Target="../ink/ink365.xml"/><Relationship Id="rId45" Type="http://schemas.openxmlformats.org/officeDocument/2006/relationships/image" Target="../media/image367.png"/><Relationship Id="rId66" Type="http://schemas.openxmlformats.org/officeDocument/2006/relationships/customXml" Target="../ink/ink378.xml"/><Relationship Id="rId87" Type="http://schemas.openxmlformats.org/officeDocument/2006/relationships/image" Target="../media/image388.png"/><Relationship Id="rId110" Type="http://schemas.openxmlformats.org/officeDocument/2006/relationships/customXml" Target="../ink/ink400.xml"/><Relationship Id="rId115" Type="http://schemas.openxmlformats.org/officeDocument/2006/relationships/image" Target="../media/image402.png"/><Relationship Id="rId61" Type="http://schemas.openxmlformats.org/officeDocument/2006/relationships/image" Target="../media/image375.png"/><Relationship Id="rId82" Type="http://schemas.openxmlformats.org/officeDocument/2006/relationships/customXml" Target="../ink/ink386.xml"/><Relationship Id="rId19" Type="http://schemas.openxmlformats.org/officeDocument/2006/relationships/image" Target="../media/image354.png"/><Relationship Id="rId14" Type="http://schemas.openxmlformats.org/officeDocument/2006/relationships/customXml" Target="../ink/ink352.xml"/><Relationship Id="rId30" Type="http://schemas.openxmlformats.org/officeDocument/2006/relationships/customXml" Target="../ink/ink360.xml"/><Relationship Id="rId35" Type="http://schemas.openxmlformats.org/officeDocument/2006/relationships/image" Target="../media/image362.png"/><Relationship Id="rId56" Type="http://schemas.openxmlformats.org/officeDocument/2006/relationships/customXml" Target="../ink/ink373.xml"/><Relationship Id="rId77" Type="http://schemas.openxmlformats.org/officeDocument/2006/relationships/image" Target="../media/image383.png"/><Relationship Id="rId100" Type="http://schemas.openxmlformats.org/officeDocument/2006/relationships/customXml" Target="../ink/ink395.xml"/><Relationship Id="rId105" Type="http://schemas.openxmlformats.org/officeDocument/2006/relationships/image" Target="../media/image397.png"/><Relationship Id="rId8" Type="http://schemas.openxmlformats.org/officeDocument/2006/relationships/customXml" Target="../ink/ink349.xml"/><Relationship Id="rId51" Type="http://schemas.openxmlformats.org/officeDocument/2006/relationships/image" Target="../media/image370.png"/><Relationship Id="rId72" Type="http://schemas.openxmlformats.org/officeDocument/2006/relationships/customXml" Target="../ink/ink381.xml"/><Relationship Id="rId93" Type="http://schemas.openxmlformats.org/officeDocument/2006/relationships/image" Target="../media/image391.png"/><Relationship Id="rId98" Type="http://schemas.openxmlformats.org/officeDocument/2006/relationships/customXml" Target="../ink/ink394.xml"/><Relationship Id="rId121" Type="http://schemas.openxmlformats.org/officeDocument/2006/relationships/image" Target="../media/image405.png"/><Relationship Id="rId3" Type="http://schemas.openxmlformats.org/officeDocument/2006/relationships/image" Target="../media/image346.png"/><Relationship Id="rId25" Type="http://schemas.openxmlformats.org/officeDocument/2006/relationships/image" Target="../media/image357.png"/><Relationship Id="rId46" Type="http://schemas.openxmlformats.org/officeDocument/2006/relationships/customXml" Target="../ink/ink368.xml"/><Relationship Id="rId67" Type="http://schemas.openxmlformats.org/officeDocument/2006/relationships/image" Target="../media/image378.png"/><Relationship Id="rId116" Type="http://schemas.openxmlformats.org/officeDocument/2006/relationships/customXml" Target="../ink/ink403.xml"/><Relationship Id="rId20" Type="http://schemas.openxmlformats.org/officeDocument/2006/relationships/customXml" Target="../ink/ink355.xml"/><Relationship Id="rId41" Type="http://schemas.openxmlformats.org/officeDocument/2006/relationships/image" Target="../media/image365.png"/><Relationship Id="rId62" Type="http://schemas.openxmlformats.org/officeDocument/2006/relationships/customXml" Target="../ink/ink376.xml"/><Relationship Id="rId83" Type="http://schemas.openxmlformats.org/officeDocument/2006/relationships/image" Target="../media/image386.png"/><Relationship Id="rId88" Type="http://schemas.openxmlformats.org/officeDocument/2006/relationships/customXml" Target="../ink/ink389.xml"/><Relationship Id="rId111" Type="http://schemas.openxmlformats.org/officeDocument/2006/relationships/image" Target="../media/image400.png"/><Relationship Id="rId15" Type="http://schemas.openxmlformats.org/officeDocument/2006/relationships/image" Target="../media/image352.png"/><Relationship Id="rId36" Type="http://schemas.openxmlformats.org/officeDocument/2006/relationships/customXml" Target="../ink/ink363.xml"/><Relationship Id="rId57" Type="http://schemas.openxmlformats.org/officeDocument/2006/relationships/image" Target="../media/image373.png"/><Relationship Id="rId106" Type="http://schemas.openxmlformats.org/officeDocument/2006/relationships/customXml" Target="../ink/ink398.xml"/><Relationship Id="rId10" Type="http://schemas.openxmlformats.org/officeDocument/2006/relationships/customXml" Target="../ink/ink350.xml"/><Relationship Id="rId31" Type="http://schemas.openxmlformats.org/officeDocument/2006/relationships/image" Target="../media/image360.png"/><Relationship Id="rId52" Type="http://schemas.openxmlformats.org/officeDocument/2006/relationships/customXml" Target="../ink/ink371.xml"/><Relationship Id="rId73" Type="http://schemas.openxmlformats.org/officeDocument/2006/relationships/image" Target="../media/image381.png"/><Relationship Id="rId78" Type="http://schemas.openxmlformats.org/officeDocument/2006/relationships/customXml" Target="../ink/ink384.xml"/><Relationship Id="rId94" Type="http://schemas.openxmlformats.org/officeDocument/2006/relationships/customXml" Target="../ink/ink392.xml"/><Relationship Id="rId99" Type="http://schemas.openxmlformats.org/officeDocument/2006/relationships/image" Target="../media/image394.png"/><Relationship Id="rId101" Type="http://schemas.openxmlformats.org/officeDocument/2006/relationships/image" Target="../media/image395.png"/><Relationship Id="rId122" Type="http://schemas.openxmlformats.org/officeDocument/2006/relationships/customXml" Target="../ink/ink406.xml"/><Relationship Id="rId4" Type="http://schemas.openxmlformats.org/officeDocument/2006/relationships/customXml" Target="../ink/ink347.xml"/><Relationship Id="rId9" Type="http://schemas.openxmlformats.org/officeDocument/2006/relationships/image" Target="../media/image349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5.png"/><Relationship Id="rId299" Type="http://schemas.openxmlformats.org/officeDocument/2006/relationships/image" Target="../media/image556.png"/><Relationship Id="rId21" Type="http://schemas.openxmlformats.org/officeDocument/2006/relationships/image" Target="../media/image417.png"/><Relationship Id="rId63" Type="http://schemas.openxmlformats.org/officeDocument/2006/relationships/image" Target="../media/image438.png"/><Relationship Id="rId159" Type="http://schemas.openxmlformats.org/officeDocument/2006/relationships/image" Target="../media/image486.png"/><Relationship Id="rId324" Type="http://schemas.openxmlformats.org/officeDocument/2006/relationships/customXml" Target="../ink/ink569.xml"/><Relationship Id="rId366" Type="http://schemas.openxmlformats.org/officeDocument/2006/relationships/customXml" Target="../ink/ink590.xml"/><Relationship Id="rId170" Type="http://schemas.openxmlformats.org/officeDocument/2006/relationships/customXml" Target="../ink/ink492.xml"/><Relationship Id="rId226" Type="http://schemas.openxmlformats.org/officeDocument/2006/relationships/customXml" Target="../ink/ink520.xml"/><Relationship Id="rId268" Type="http://schemas.openxmlformats.org/officeDocument/2006/relationships/customXml" Target="../ink/ink541.xml"/><Relationship Id="rId32" Type="http://schemas.openxmlformats.org/officeDocument/2006/relationships/customXml" Target="../ink/ink423.xml"/><Relationship Id="rId74" Type="http://schemas.openxmlformats.org/officeDocument/2006/relationships/customXml" Target="../ink/ink444.xml"/><Relationship Id="rId128" Type="http://schemas.openxmlformats.org/officeDocument/2006/relationships/customXml" Target="../ink/ink471.xml"/><Relationship Id="rId335" Type="http://schemas.openxmlformats.org/officeDocument/2006/relationships/image" Target="../media/image574.png"/><Relationship Id="rId377" Type="http://schemas.openxmlformats.org/officeDocument/2006/relationships/image" Target="../media/image595.png"/><Relationship Id="rId5" Type="http://schemas.openxmlformats.org/officeDocument/2006/relationships/image" Target="../media/image409.png"/><Relationship Id="rId181" Type="http://schemas.openxmlformats.org/officeDocument/2006/relationships/image" Target="../media/image497.png"/><Relationship Id="rId237" Type="http://schemas.openxmlformats.org/officeDocument/2006/relationships/image" Target="../media/image525.png"/><Relationship Id="rId402" Type="http://schemas.openxmlformats.org/officeDocument/2006/relationships/customXml" Target="../ink/ink608.xml"/><Relationship Id="rId279" Type="http://schemas.openxmlformats.org/officeDocument/2006/relationships/image" Target="../media/image546.png"/><Relationship Id="rId43" Type="http://schemas.openxmlformats.org/officeDocument/2006/relationships/image" Target="../media/image428.png"/><Relationship Id="rId139" Type="http://schemas.openxmlformats.org/officeDocument/2006/relationships/image" Target="../media/image476.png"/><Relationship Id="rId290" Type="http://schemas.openxmlformats.org/officeDocument/2006/relationships/customXml" Target="../ink/ink552.xml"/><Relationship Id="rId304" Type="http://schemas.openxmlformats.org/officeDocument/2006/relationships/customXml" Target="../ink/ink559.xml"/><Relationship Id="rId346" Type="http://schemas.openxmlformats.org/officeDocument/2006/relationships/customXml" Target="../ink/ink580.xml"/><Relationship Id="rId388" Type="http://schemas.openxmlformats.org/officeDocument/2006/relationships/customXml" Target="../ink/ink601.xml"/><Relationship Id="rId85" Type="http://schemas.openxmlformats.org/officeDocument/2006/relationships/image" Target="../media/image449.png"/><Relationship Id="rId150" Type="http://schemas.openxmlformats.org/officeDocument/2006/relationships/customXml" Target="../ink/ink482.xml"/><Relationship Id="rId192" Type="http://schemas.openxmlformats.org/officeDocument/2006/relationships/customXml" Target="../ink/ink503.xml"/><Relationship Id="rId206" Type="http://schemas.openxmlformats.org/officeDocument/2006/relationships/customXml" Target="../ink/ink510.xml"/><Relationship Id="rId413" Type="http://schemas.openxmlformats.org/officeDocument/2006/relationships/image" Target="../media/image613.png"/><Relationship Id="rId248" Type="http://schemas.openxmlformats.org/officeDocument/2006/relationships/customXml" Target="../ink/ink531.xml"/><Relationship Id="rId12" Type="http://schemas.openxmlformats.org/officeDocument/2006/relationships/customXml" Target="../ink/ink413.xml"/><Relationship Id="rId108" Type="http://schemas.openxmlformats.org/officeDocument/2006/relationships/customXml" Target="../ink/ink461.xml"/><Relationship Id="rId315" Type="http://schemas.openxmlformats.org/officeDocument/2006/relationships/image" Target="../media/image564.png"/><Relationship Id="rId357" Type="http://schemas.openxmlformats.org/officeDocument/2006/relationships/image" Target="../media/image585.png"/><Relationship Id="rId54" Type="http://schemas.openxmlformats.org/officeDocument/2006/relationships/customXml" Target="../ink/ink434.xml"/><Relationship Id="rId96" Type="http://schemas.openxmlformats.org/officeDocument/2006/relationships/customXml" Target="../ink/ink455.xml"/><Relationship Id="rId161" Type="http://schemas.openxmlformats.org/officeDocument/2006/relationships/image" Target="../media/image487.png"/><Relationship Id="rId217" Type="http://schemas.openxmlformats.org/officeDocument/2006/relationships/image" Target="../media/image515.png"/><Relationship Id="rId399" Type="http://schemas.openxmlformats.org/officeDocument/2006/relationships/image" Target="../media/image606.png"/><Relationship Id="rId259" Type="http://schemas.openxmlformats.org/officeDocument/2006/relationships/image" Target="../media/image536.png"/><Relationship Id="rId23" Type="http://schemas.openxmlformats.org/officeDocument/2006/relationships/image" Target="../media/image418.png"/><Relationship Id="rId119" Type="http://schemas.openxmlformats.org/officeDocument/2006/relationships/image" Target="../media/image466.png"/><Relationship Id="rId270" Type="http://schemas.openxmlformats.org/officeDocument/2006/relationships/customXml" Target="../ink/ink542.xml"/><Relationship Id="rId326" Type="http://schemas.openxmlformats.org/officeDocument/2006/relationships/customXml" Target="../ink/ink570.xml"/><Relationship Id="rId65" Type="http://schemas.openxmlformats.org/officeDocument/2006/relationships/image" Target="../media/image439.png"/><Relationship Id="rId130" Type="http://schemas.openxmlformats.org/officeDocument/2006/relationships/customXml" Target="../ink/ink472.xml"/><Relationship Id="rId368" Type="http://schemas.openxmlformats.org/officeDocument/2006/relationships/customXml" Target="../ink/ink591.xml"/><Relationship Id="rId172" Type="http://schemas.openxmlformats.org/officeDocument/2006/relationships/customXml" Target="../ink/ink493.xml"/><Relationship Id="rId228" Type="http://schemas.openxmlformats.org/officeDocument/2006/relationships/customXml" Target="../ink/ink521.xml"/><Relationship Id="rId281" Type="http://schemas.openxmlformats.org/officeDocument/2006/relationships/image" Target="../media/image547.png"/><Relationship Id="rId337" Type="http://schemas.openxmlformats.org/officeDocument/2006/relationships/image" Target="../media/image575.png"/><Relationship Id="rId34" Type="http://schemas.openxmlformats.org/officeDocument/2006/relationships/customXml" Target="../ink/ink424.xml"/><Relationship Id="rId76" Type="http://schemas.openxmlformats.org/officeDocument/2006/relationships/customXml" Target="../ink/ink445.xml"/><Relationship Id="rId141" Type="http://schemas.openxmlformats.org/officeDocument/2006/relationships/image" Target="../media/image477.png"/><Relationship Id="rId379" Type="http://schemas.openxmlformats.org/officeDocument/2006/relationships/image" Target="../media/image596.png"/><Relationship Id="rId7" Type="http://schemas.openxmlformats.org/officeDocument/2006/relationships/image" Target="../media/image410.png"/><Relationship Id="rId183" Type="http://schemas.openxmlformats.org/officeDocument/2006/relationships/image" Target="../media/image498.png"/><Relationship Id="rId239" Type="http://schemas.openxmlformats.org/officeDocument/2006/relationships/image" Target="../media/image526.png"/><Relationship Id="rId390" Type="http://schemas.openxmlformats.org/officeDocument/2006/relationships/customXml" Target="../ink/ink602.xml"/><Relationship Id="rId404" Type="http://schemas.openxmlformats.org/officeDocument/2006/relationships/customXml" Target="../ink/ink609.xml"/><Relationship Id="rId250" Type="http://schemas.openxmlformats.org/officeDocument/2006/relationships/customXml" Target="../ink/ink532.xml"/><Relationship Id="rId292" Type="http://schemas.openxmlformats.org/officeDocument/2006/relationships/customXml" Target="../ink/ink553.xml"/><Relationship Id="rId306" Type="http://schemas.openxmlformats.org/officeDocument/2006/relationships/customXml" Target="../ink/ink560.xml"/><Relationship Id="rId45" Type="http://schemas.openxmlformats.org/officeDocument/2006/relationships/image" Target="../media/image429.png"/><Relationship Id="rId87" Type="http://schemas.openxmlformats.org/officeDocument/2006/relationships/image" Target="../media/image450.png"/><Relationship Id="rId110" Type="http://schemas.openxmlformats.org/officeDocument/2006/relationships/customXml" Target="../ink/ink462.xml"/><Relationship Id="rId348" Type="http://schemas.openxmlformats.org/officeDocument/2006/relationships/customXml" Target="../ink/ink581.xml"/><Relationship Id="rId152" Type="http://schemas.openxmlformats.org/officeDocument/2006/relationships/customXml" Target="../ink/ink483.xml"/><Relationship Id="rId194" Type="http://schemas.openxmlformats.org/officeDocument/2006/relationships/customXml" Target="../ink/ink504.xml"/><Relationship Id="rId208" Type="http://schemas.openxmlformats.org/officeDocument/2006/relationships/customXml" Target="../ink/ink511.xml"/><Relationship Id="rId415" Type="http://schemas.openxmlformats.org/officeDocument/2006/relationships/image" Target="../media/image614.png"/><Relationship Id="rId261" Type="http://schemas.openxmlformats.org/officeDocument/2006/relationships/image" Target="../media/image537.png"/><Relationship Id="rId14" Type="http://schemas.openxmlformats.org/officeDocument/2006/relationships/customXml" Target="../ink/ink414.xml"/><Relationship Id="rId56" Type="http://schemas.openxmlformats.org/officeDocument/2006/relationships/customXml" Target="../ink/ink435.xml"/><Relationship Id="rId317" Type="http://schemas.openxmlformats.org/officeDocument/2006/relationships/image" Target="../media/image565.png"/><Relationship Id="rId359" Type="http://schemas.openxmlformats.org/officeDocument/2006/relationships/image" Target="../media/image586.png"/><Relationship Id="rId98" Type="http://schemas.openxmlformats.org/officeDocument/2006/relationships/customXml" Target="../ink/ink456.xml"/><Relationship Id="rId121" Type="http://schemas.openxmlformats.org/officeDocument/2006/relationships/image" Target="../media/image467.png"/><Relationship Id="rId163" Type="http://schemas.openxmlformats.org/officeDocument/2006/relationships/image" Target="../media/image488.png"/><Relationship Id="rId219" Type="http://schemas.openxmlformats.org/officeDocument/2006/relationships/image" Target="../media/image516.png"/><Relationship Id="rId370" Type="http://schemas.openxmlformats.org/officeDocument/2006/relationships/customXml" Target="../ink/ink592.xml"/><Relationship Id="rId230" Type="http://schemas.openxmlformats.org/officeDocument/2006/relationships/customXml" Target="../ink/ink522.xml"/><Relationship Id="rId25" Type="http://schemas.openxmlformats.org/officeDocument/2006/relationships/image" Target="../media/image419.png"/><Relationship Id="rId67" Type="http://schemas.openxmlformats.org/officeDocument/2006/relationships/image" Target="../media/image440.png"/><Relationship Id="rId272" Type="http://schemas.openxmlformats.org/officeDocument/2006/relationships/customXml" Target="../ink/ink543.xml"/><Relationship Id="rId328" Type="http://schemas.openxmlformats.org/officeDocument/2006/relationships/customXml" Target="../ink/ink571.xml"/><Relationship Id="rId132" Type="http://schemas.openxmlformats.org/officeDocument/2006/relationships/customXml" Target="../ink/ink473.xml"/><Relationship Id="rId174" Type="http://schemas.openxmlformats.org/officeDocument/2006/relationships/customXml" Target="../ink/ink494.xml"/><Relationship Id="rId381" Type="http://schemas.openxmlformats.org/officeDocument/2006/relationships/image" Target="../media/image597.png"/><Relationship Id="rId241" Type="http://schemas.openxmlformats.org/officeDocument/2006/relationships/image" Target="../media/image527.png"/><Relationship Id="rId36" Type="http://schemas.openxmlformats.org/officeDocument/2006/relationships/customXml" Target="../ink/ink425.xml"/><Relationship Id="rId283" Type="http://schemas.openxmlformats.org/officeDocument/2006/relationships/image" Target="../media/image548.png"/><Relationship Id="rId339" Type="http://schemas.openxmlformats.org/officeDocument/2006/relationships/image" Target="../media/image576.png"/><Relationship Id="rId78" Type="http://schemas.openxmlformats.org/officeDocument/2006/relationships/customXml" Target="../ink/ink446.xml"/><Relationship Id="rId101" Type="http://schemas.openxmlformats.org/officeDocument/2006/relationships/image" Target="../media/image457.png"/><Relationship Id="rId143" Type="http://schemas.openxmlformats.org/officeDocument/2006/relationships/image" Target="../media/image478.png"/><Relationship Id="rId185" Type="http://schemas.openxmlformats.org/officeDocument/2006/relationships/image" Target="../media/image499.png"/><Relationship Id="rId350" Type="http://schemas.openxmlformats.org/officeDocument/2006/relationships/customXml" Target="../ink/ink582.xml"/><Relationship Id="rId406" Type="http://schemas.openxmlformats.org/officeDocument/2006/relationships/customXml" Target="../ink/ink610.xml"/><Relationship Id="rId9" Type="http://schemas.openxmlformats.org/officeDocument/2006/relationships/image" Target="../media/image411.png"/><Relationship Id="rId210" Type="http://schemas.openxmlformats.org/officeDocument/2006/relationships/customXml" Target="../ink/ink512.xml"/><Relationship Id="rId392" Type="http://schemas.openxmlformats.org/officeDocument/2006/relationships/customXml" Target="../ink/ink603.xml"/><Relationship Id="rId252" Type="http://schemas.openxmlformats.org/officeDocument/2006/relationships/customXml" Target="../ink/ink533.xml"/><Relationship Id="rId294" Type="http://schemas.openxmlformats.org/officeDocument/2006/relationships/customXml" Target="../ink/ink554.xml"/><Relationship Id="rId308" Type="http://schemas.openxmlformats.org/officeDocument/2006/relationships/customXml" Target="../ink/ink561.xml"/><Relationship Id="rId47" Type="http://schemas.openxmlformats.org/officeDocument/2006/relationships/image" Target="../media/image430.png"/><Relationship Id="rId89" Type="http://schemas.openxmlformats.org/officeDocument/2006/relationships/image" Target="../media/image451.png"/><Relationship Id="rId112" Type="http://schemas.openxmlformats.org/officeDocument/2006/relationships/customXml" Target="../ink/ink463.xml"/><Relationship Id="rId154" Type="http://schemas.openxmlformats.org/officeDocument/2006/relationships/customXml" Target="../ink/ink484.xml"/><Relationship Id="rId361" Type="http://schemas.openxmlformats.org/officeDocument/2006/relationships/image" Target="../media/image587.png"/><Relationship Id="rId196" Type="http://schemas.openxmlformats.org/officeDocument/2006/relationships/customXml" Target="../ink/ink505.xml"/><Relationship Id="rId417" Type="http://schemas.openxmlformats.org/officeDocument/2006/relationships/image" Target="../media/image615.png"/><Relationship Id="rId16" Type="http://schemas.openxmlformats.org/officeDocument/2006/relationships/customXml" Target="../ink/ink415.xml"/><Relationship Id="rId221" Type="http://schemas.openxmlformats.org/officeDocument/2006/relationships/image" Target="../media/image517.png"/><Relationship Id="rId263" Type="http://schemas.openxmlformats.org/officeDocument/2006/relationships/image" Target="../media/image538.png"/><Relationship Id="rId319" Type="http://schemas.openxmlformats.org/officeDocument/2006/relationships/image" Target="../media/image566.png"/><Relationship Id="rId58" Type="http://schemas.openxmlformats.org/officeDocument/2006/relationships/customXml" Target="../ink/ink436.xml"/><Relationship Id="rId123" Type="http://schemas.openxmlformats.org/officeDocument/2006/relationships/image" Target="../media/image468.png"/><Relationship Id="rId330" Type="http://schemas.openxmlformats.org/officeDocument/2006/relationships/customXml" Target="../ink/ink572.xml"/><Relationship Id="rId165" Type="http://schemas.openxmlformats.org/officeDocument/2006/relationships/image" Target="../media/image489.png"/><Relationship Id="rId372" Type="http://schemas.openxmlformats.org/officeDocument/2006/relationships/customXml" Target="../ink/ink593.xml"/><Relationship Id="rId232" Type="http://schemas.openxmlformats.org/officeDocument/2006/relationships/customXml" Target="../ink/ink523.xml"/><Relationship Id="rId274" Type="http://schemas.openxmlformats.org/officeDocument/2006/relationships/customXml" Target="../ink/ink544.xml"/><Relationship Id="rId27" Type="http://schemas.openxmlformats.org/officeDocument/2006/relationships/image" Target="../media/image420.png"/><Relationship Id="rId69" Type="http://schemas.openxmlformats.org/officeDocument/2006/relationships/image" Target="../media/image441.png"/><Relationship Id="rId134" Type="http://schemas.openxmlformats.org/officeDocument/2006/relationships/customXml" Target="../ink/ink474.xml"/><Relationship Id="rId80" Type="http://schemas.openxmlformats.org/officeDocument/2006/relationships/customXml" Target="../ink/ink447.xml"/><Relationship Id="rId176" Type="http://schemas.openxmlformats.org/officeDocument/2006/relationships/customXml" Target="../ink/ink495.xml"/><Relationship Id="rId341" Type="http://schemas.openxmlformats.org/officeDocument/2006/relationships/image" Target="../media/image577.png"/><Relationship Id="rId383" Type="http://schemas.openxmlformats.org/officeDocument/2006/relationships/image" Target="../media/image598.png"/><Relationship Id="rId201" Type="http://schemas.openxmlformats.org/officeDocument/2006/relationships/image" Target="../media/image507.png"/><Relationship Id="rId243" Type="http://schemas.openxmlformats.org/officeDocument/2006/relationships/image" Target="../media/image528.png"/><Relationship Id="rId285" Type="http://schemas.openxmlformats.org/officeDocument/2006/relationships/image" Target="../media/image549.png"/><Relationship Id="rId17" Type="http://schemas.openxmlformats.org/officeDocument/2006/relationships/image" Target="../media/image415.png"/><Relationship Id="rId38" Type="http://schemas.openxmlformats.org/officeDocument/2006/relationships/customXml" Target="../ink/ink426.xml"/><Relationship Id="rId59" Type="http://schemas.openxmlformats.org/officeDocument/2006/relationships/image" Target="../media/image436.png"/><Relationship Id="rId103" Type="http://schemas.openxmlformats.org/officeDocument/2006/relationships/image" Target="../media/image458.png"/><Relationship Id="rId124" Type="http://schemas.openxmlformats.org/officeDocument/2006/relationships/customXml" Target="../ink/ink469.xml"/><Relationship Id="rId310" Type="http://schemas.openxmlformats.org/officeDocument/2006/relationships/customXml" Target="../ink/ink562.xml"/><Relationship Id="rId70" Type="http://schemas.openxmlformats.org/officeDocument/2006/relationships/customXml" Target="../ink/ink442.xml"/><Relationship Id="rId91" Type="http://schemas.openxmlformats.org/officeDocument/2006/relationships/image" Target="../media/image452.png"/><Relationship Id="rId145" Type="http://schemas.openxmlformats.org/officeDocument/2006/relationships/image" Target="../media/image479.png"/><Relationship Id="rId166" Type="http://schemas.openxmlformats.org/officeDocument/2006/relationships/customXml" Target="../ink/ink490.xml"/><Relationship Id="rId187" Type="http://schemas.openxmlformats.org/officeDocument/2006/relationships/image" Target="../media/image500.png"/><Relationship Id="rId331" Type="http://schemas.openxmlformats.org/officeDocument/2006/relationships/image" Target="../media/image572.png"/><Relationship Id="rId352" Type="http://schemas.openxmlformats.org/officeDocument/2006/relationships/customXml" Target="../ink/ink583.xml"/><Relationship Id="rId373" Type="http://schemas.openxmlformats.org/officeDocument/2006/relationships/image" Target="../media/image593.png"/><Relationship Id="rId394" Type="http://schemas.openxmlformats.org/officeDocument/2006/relationships/customXml" Target="../ink/ink604.xml"/><Relationship Id="rId408" Type="http://schemas.openxmlformats.org/officeDocument/2006/relationships/customXml" Target="../ink/ink61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13.xml"/><Relationship Id="rId233" Type="http://schemas.openxmlformats.org/officeDocument/2006/relationships/image" Target="../media/image523.png"/><Relationship Id="rId254" Type="http://schemas.openxmlformats.org/officeDocument/2006/relationships/customXml" Target="../ink/ink534.xml"/><Relationship Id="rId28" Type="http://schemas.openxmlformats.org/officeDocument/2006/relationships/customXml" Target="../ink/ink421.xml"/><Relationship Id="rId49" Type="http://schemas.openxmlformats.org/officeDocument/2006/relationships/image" Target="../media/image431.png"/><Relationship Id="rId114" Type="http://schemas.openxmlformats.org/officeDocument/2006/relationships/customXml" Target="../ink/ink464.xml"/><Relationship Id="rId275" Type="http://schemas.openxmlformats.org/officeDocument/2006/relationships/image" Target="../media/image544.png"/><Relationship Id="rId296" Type="http://schemas.openxmlformats.org/officeDocument/2006/relationships/customXml" Target="../ink/ink555.xml"/><Relationship Id="rId300" Type="http://schemas.openxmlformats.org/officeDocument/2006/relationships/customXml" Target="../ink/ink557.xml"/><Relationship Id="rId60" Type="http://schemas.openxmlformats.org/officeDocument/2006/relationships/customXml" Target="../ink/ink437.xml"/><Relationship Id="rId81" Type="http://schemas.openxmlformats.org/officeDocument/2006/relationships/image" Target="../media/image447.png"/><Relationship Id="rId135" Type="http://schemas.openxmlformats.org/officeDocument/2006/relationships/image" Target="../media/image474.png"/><Relationship Id="rId156" Type="http://schemas.openxmlformats.org/officeDocument/2006/relationships/customXml" Target="../ink/ink485.xml"/><Relationship Id="rId177" Type="http://schemas.openxmlformats.org/officeDocument/2006/relationships/image" Target="../media/image495.png"/><Relationship Id="rId198" Type="http://schemas.openxmlformats.org/officeDocument/2006/relationships/customXml" Target="../ink/ink506.xml"/><Relationship Id="rId321" Type="http://schemas.openxmlformats.org/officeDocument/2006/relationships/image" Target="../media/image567.png"/><Relationship Id="rId342" Type="http://schemas.openxmlformats.org/officeDocument/2006/relationships/customXml" Target="../ink/ink578.xml"/><Relationship Id="rId363" Type="http://schemas.openxmlformats.org/officeDocument/2006/relationships/image" Target="../media/image588.png"/><Relationship Id="rId384" Type="http://schemas.openxmlformats.org/officeDocument/2006/relationships/customXml" Target="../ink/ink599.xml"/><Relationship Id="rId419" Type="http://schemas.openxmlformats.org/officeDocument/2006/relationships/image" Target="../media/image616.png"/><Relationship Id="rId202" Type="http://schemas.openxmlformats.org/officeDocument/2006/relationships/customXml" Target="../ink/ink508.xml"/><Relationship Id="rId223" Type="http://schemas.openxmlformats.org/officeDocument/2006/relationships/image" Target="../media/image518.png"/><Relationship Id="rId244" Type="http://schemas.openxmlformats.org/officeDocument/2006/relationships/customXml" Target="../ink/ink529.xml"/><Relationship Id="rId18" Type="http://schemas.openxmlformats.org/officeDocument/2006/relationships/customXml" Target="../ink/ink416.xml"/><Relationship Id="rId39" Type="http://schemas.openxmlformats.org/officeDocument/2006/relationships/image" Target="../media/image426.png"/><Relationship Id="rId265" Type="http://schemas.openxmlformats.org/officeDocument/2006/relationships/image" Target="../media/image539.png"/><Relationship Id="rId286" Type="http://schemas.openxmlformats.org/officeDocument/2006/relationships/customXml" Target="../ink/ink550.xml"/><Relationship Id="rId50" Type="http://schemas.openxmlformats.org/officeDocument/2006/relationships/customXml" Target="../ink/ink432.xml"/><Relationship Id="rId104" Type="http://schemas.openxmlformats.org/officeDocument/2006/relationships/customXml" Target="../ink/ink459.xml"/><Relationship Id="rId125" Type="http://schemas.openxmlformats.org/officeDocument/2006/relationships/image" Target="../media/image469.png"/><Relationship Id="rId146" Type="http://schemas.openxmlformats.org/officeDocument/2006/relationships/customXml" Target="../ink/ink480.xml"/><Relationship Id="rId167" Type="http://schemas.openxmlformats.org/officeDocument/2006/relationships/image" Target="../media/image490.png"/><Relationship Id="rId188" Type="http://schemas.openxmlformats.org/officeDocument/2006/relationships/customXml" Target="../ink/ink501.xml"/><Relationship Id="rId311" Type="http://schemas.openxmlformats.org/officeDocument/2006/relationships/image" Target="../media/image562.png"/><Relationship Id="rId332" Type="http://schemas.openxmlformats.org/officeDocument/2006/relationships/customXml" Target="../ink/ink573.xml"/><Relationship Id="rId353" Type="http://schemas.openxmlformats.org/officeDocument/2006/relationships/image" Target="../media/image583.png"/><Relationship Id="rId374" Type="http://schemas.openxmlformats.org/officeDocument/2006/relationships/customXml" Target="../ink/ink594.xml"/><Relationship Id="rId395" Type="http://schemas.openxmlformats.org/officeDocument/2006/relationships/image" Target="../media/image604.png"/><Relationship Id="rId409" Type="http://schemas.openxmlformats.org/officeDocument/2006/relationships/image" Target="../media/image611.png"/><Relationship Id="rId71" Type="http://schemas.openxmlformats.org/officeDocument/2006/relationships/image" Target="../media/image442.png"/><Relationship Id="rId92" Type="http://schemas.openxmlformats.org/officeDocument/2006/relationships/customXml" Target="../ink/ink453.xml"/><Relationship Id="rId213" Type="http://schemas.openxmlformats.org/officeDocument/2006/relationships/image" Target="../media/image513.png"/><Relationship Id="rId234" Type="http://schemas.openxmlformats.org/officeDocument/2006/relationships/customXml" Target="../ink/ink524.xml"/><Relationship Id="rId420" Type="http://schemas.openxmlformats.org/officeDocument/2006/relationships/customXml" Target="../ink/ink617.xml"/><Relationship Id="rId2" Type="http://schemas.openxmlformats.org/officeDocument/2006/relationships/customXml" Target="../ink/ink408.xml"/><Relationship Id="rId29" Type="http://schemas.openxmlformats.org/officeDocument/2006/relationships/image" Target="../media/image421.png"/><Relationship Id="rId255" Type="http://schemas.openxmlformats.org/officeDocument/2006/relationships/image" Target="../media/image534.png"/><Relationship Id="rId276" Type="http://schemas.openxmlformats.org/officeDocument/2006/relationships/customXml" Target="../ink/ink545.xml"/><Relationship Id="rId297" Type="http://schemas.openxmlformats.org/officeDocument/2006/relationships/image" Target="../media/image555.png"/><Relationship Id="rId40" Type="http://schemas.openxmlformats.org/officeDocument/2006/relationships/customXml" Target="../ink/ink427.xml"/><Relationship Id="rId115" Type="http://schemas.openxmlformats.org/officeDocument/2006/relationships/image" Target="../media/image464.png"/><Relationship Id="rId136" Type="http://schemas.openxmlformats.org/officeDocument/2006/relationships/customXml" Target="../ink/ink475.xml"/><Relationship Id="rId157" Type="http://schemas.openxmlformats.org/officeDocument/2006/relationships/image" Target="../media/image485.png"/><Relationship Id="rId178" Type="http://schemas.openxmlformats.org/officeDocument/2006/relationships/customXml" Target="../ink/ink496.xml"/><Relationship Id="rId301" Type="http://schemas.openxmlformats.org/officeDocument/2006/relationships/image" Target="../media/image557.png"/><Relationship Id="rId322" Type="http://schemas.openxmlformats.org/officeDocument/2006/relationships/customXml" Target="../ink/ink568.xml"/><Relationship Id="rId343" Type="http://schemas.openxmlformats.org/officeDocument/2006/relationships/image" Target="../media/image578.png"/><Relationship Id="rId364" Type="http://schemas.openxmlformats.org/officeDocument/2006/relationships/customXml" Target="../ink/ink589.xml"/><Relationship Id="rId61" Type="http://schemas.openxmlformats.org/officeDocument/2006/relationships/image" Target="../media/image437.png"/><Relationship Id="rId82" Type="http://schemas.openxmlformats.org/officeDocument/2006/relationships/customXml" Target="../ink/ink448.xml"/><Relationship Id="rId199" Type="http://schemas.openxmlformats.org/officeDocument/2006/relationships/image" Target="../media/image506.png"/><Relationship Id="rId203" Type="http://schemas.openxmlformats.org/officeDocument/2006/relationships/image" Target="../media/image508.png"/><Relationship Id="rId385" Type="http://schemas.openxmlformats.org/officeDocument/2006/relationships/image" Target="../media/image599.png"/><Relationship Id="rId19" Type="http://schemas.openxmlformats.org/officeDocument/2006/relationships/image" Target="../media/image416.png"/><Relationship Id="rId224" Type="http://schemas.openxmlformats.org/officeDocument/2006/relationships/customXml" Target="../ink/ink519.xml"/><Relationship Id="rId245" Type="http://schemas.openxmlformats.org/officeDocument/2006/relationships/image" Target="../media/image529.png"/><Relationship Id="rId266" Type="http://schemas.openxmlformats.org/officeDocument/2006/relationships/customXml" Target="../ink/ink540.xml"/><Relationship Id="rId287" Type="http://schemas.openxmlformats.org/officeDocument/2006/relationships/image" Target="../media/image550.png"/><Relationship Id="rId410" Type="http://schemas.openxmlformats.org/officeDocument/2006/relationships/customXml" Target="../ink/ink612.xml"/><Relationship Id="rId30" Type="http://schemas.openxmlformats.org/officeDocument/2006/relationships/customXml" Target="../ink/ink422.xml"/><Relationship Id="rId105" Type="http://schemas.openxmlformats.org/officeDocument/2006/relationships/image" Target="../media/image459.png"/><Relationship Id="rId126" Type="http://schemas.openxmlformats.org/officeDocument/2006/relationships/customXml" Target="../ink/ink470.xml"/><Relationship Id="rId147" Type="http://schemas.openxmlformats.org/officeDocument/2006/relationships/image" Target="../media/image480.png"/><Relationship Id="rId168" Type="http://schemas.openxmlformats.org/officeDocument/2006/relationships/customXml" Target="../ink/ink491.xml"/><Relationship Id="rId312" Type="http://schemas.openxmlformats.org/officeDocument/2006/relationships/customXml" Target="../ink/ink563.xml"/><Relationship Id="rId333" Type="http://schemas.openxmlformats.org/officeDocument/2006/relationships/image" Target="../media/image573.png"/><Relationship Id="rId354" Type="http://schemas.openxmlformats.org/officeDocument/2006/relationships/customXml" Target="../ink/ink584.xml"/><Relationship Id="rId51" Type="http://schemas.openxmlformats.org/officeDocument/2006/relationships/image" Target="../media/image432.png"/><Relationship Id="rId72" Type="http://schemas.openxmlformats.org/officeDocument/2006/relationships/customXml" Target="../ink/ink443.xml"/><Relationship Id="rId93" Type="http://schemas.openxmlformats.org/officeDocument/2006/relationships/image" Target="../media/image453.png"/><Relationship Id="rId189" Type="http://schemas.openxmlformats.org/officeDocument/2006/relationships/image" Target="../media/image501.png"/><Relationship Id="rId375" Type="http://schemas.openxmlformats.org/officeDocument/2006/relationships/image" Target="../media/image594.png"/><Relationship Id="rId396" Type="http://schemas.openxmlformats.org/officeDocument/2006/relationships/customXml" Target="../ink/ink605.xml"/><Relationship Id="rId3" Type="http://schemas.openxmlformats.org/officeDocument/2006/relationships/image" Target="../media/image408.png"/><Relationship Id="rId214" Type="http://schemas.openxmlformats.org/officeDocument/2006/relationships/customXml" Target="../ink/ink514.xml"/><Relationship Id="rId235" Type="http://schemas.openxmlformats.org/officeDocument/2006/relationships/image" Target="../media/image524.png"/><Relationship Id="rId256" Type="http://schemas.openxmlformats.org/officeDocument/2006/relationships/customXml" Target="../ink/ink535.xml"/><Relationship Id="rId277" Type="http://schemas.openxmlformats.org/officeDocument/2006/relationships/image" Target="../media/image545.png"/><Relationship Id="rId298" Type="http://schemas.openxmlformats.org/officeDocument/2006/relationships/customXml" Target="../ink/ink556.xml"/><Relationship Id="rId400" Type="http://schemas.openxmlformats.org/officeDocument/2006/relationships/customXml" Target="../ink/ink607.xml"/><Relationship Id="rId421" Type="http://schemas.openxmlformats.org/officeDocument/2006/relationships/image" Target="../media/image617.png"/><Relationship Id="rId116" Type="http://schemas.openxmlformats.org/officeDocument/2006/relationships/customXml" Target="../ink/ink465.xml"/><Relationship Id="rId137" Type="http://schemas.openxmlformats.org/officeDocument/2006/relationships/image" Target="../media/image475.png"/><Relationship Id="rId158" Type="http://schemas.openxmlformats.org/officeDocument/2006/relationships/customXml" Target="../ink/ink486.xml"/><Relationship Id="rId302" Type="http://schemas.openxmlformats.org/officeDocument/2006/relationships/customXml" Target="../ink/ink558.xml"/><Relationship Id="rId323" Type="http://schemas.openxmlformats.org/officeDocument/2006/relationships/image" Target="../media/image568.png"/><Relationship Id="rId344" Type="http://schemas.openxmlformats.org/officeDocument/2006/relationships/customXml" Target="../ink/ink579.xml"/><Relationship Id="rId20" Type="http://schemas.openxmlformats.org/officeDocument/2006/relationships/customXml" Target="../ink/ink417.xml"/><Relationship Id="rId41" Type="http://schemas.openxmlformats.org/officeDocument/2006/relationships/image" Target="../media/image427.png"/><Relationship Id="rId62" Type="http://schemas.openxmlformats.org/officeDocument/2006/relationships/customXml" Target="../ink/ink438.xml"/><Relationship Id="rId83" Type="http://schemas.openxmlformats.org/officeDocument/2006/relationships/image" Target="../media/image448.png"/><Relationship Id="rId179" Type="http://schemas.openxmlformats.org/officeDocument/2006/relationships/image" Target="../media/image496.png"/><Relationship Id="rId365" Type="http://schemas.openxmlformats.org/officeDocument/2006/relationships/image" Target="../media/image589.png"/><Relationship Id="rId386" Type="http://schemas.openxmlformats.org/officeDocument/2006/relationships/customXml" Target="../ink/ink600.xml"/><Relationship Id="rId190" Type="http://schemas.openxmlformats.org/officeDocument/2006/relationships/customXml" Target="../ink/ink502.xml"/><Relationship Id="rId204" Type="http://schemas.openxmlformats.org/officeDocument/2006/relationships/customXml" Target="../ink/ink509.xml"/><Relationship Id="rId225" Type="http://schemas.openxmlformats.org/officeDocument/2006/relationships/image" Target="../media/image519.png"/><Relationship Id="rId246" Type="http://schemas.openxmlformats.org/officeDocument/2006/relationships/customXml" Target="../ink/ink530.xml"/><Relationship Id="rId267" Type="http://schemas.openxmlformats.org/officeDocument/2006/relationships/image" Target="../media/image540.png"/><Relationship Id="rId288" Type="http://schemas.openxmlformats.org/officeDocument/2006/relationships/customXml" Target="../ink/ink551.xml"/><Relationship Id="rId411" Type="http://schemas.openxmlformats.org/officeDocument/2006/relationships/image" Target="../media/image612.png"/><Relationship Id="rId106" Type="http://schemas.openxmlformats.org/officeDocument/2006/relationships/customXml" Target="../ink/ink460.xml"/><Relationship Id="rId127" Type="http://schemas.openxmlformats.org/officeDocument/2006/relationships/image" Target="../media/image470.png"/><Relationship Id="rId313" Type="http://schemas.openxmlformats.org/officeDocument/2006/relationships/image" Target="../media/image563.png"/><Relationship Id="rId10" Type="http://schemas.openxmlformats.org/officeDocument/2006/relationships/customXml" Target="../ink/ink412.xml"/><Relationship Id="rId31" Type="http://schemas.openxmlformats.org/officeDocument/2006/relationships/image" Target="../media/image422.png"/><Relationship Id="rId52" Type="http://schemas.openxmlformats.org/officeDocument/2006/relationships/customXml" Target="../ink/ink433.xml"/><Relationship Id="rId73" Type="http://schemas.openxmlformats.org/officeDocument/2006/relationships/image" Target="../media/image443.png"/><Relationship Id="rId94" Type="http://schemas.openxmlformats.org/officeDocument/2006/relationships/customXml" Target="../ink/ink454.xml"/><Relationship Id="rId148" Type="http://schemas.openxmlformats.org/officeDocument/2006/relationships/customXml" Target="../ink/ink481.xml"/><Relationship Id="rId169" Type="http://schemas.openxmlformats.org/officeDocument/2006/relationships/image" Target="../media/image491.png"/><Relationship Id="rId334" Type="http://schemas.openxmlformats.org/officeDocument/2006/relationships/customXml" Target="../ink/ink574.xml"/><Relationship Id="rId355" Type="http://schemas.openxmlformats.org/officeDocument/2006/relationships/image" Target="../media/image584.png"/><Relationship Id="rId376" Type="http://schemas.openxmlformats.org/officeDocument/2006/relationships/customXml" Target="../ink/ink595.xml"/><Relationship Id="rId397" Type="http://schemas.openxmlformats.org/officeDocument/2006/relationships/image" Target="../media/image605.png"/><Relationship Id="rId4" Type="http://schemas.openxmlformats.org/officeDocument/2006/relationships/customXml" Target="../ink/ink409.xml"/><Relationship Id="rId180" Type="http://schemas.openxmlformats.org/officeDocument/2006/relationships/customXml" Target="../ink/ink497.xml"/><Relationship Id="rId215" Type="http://schemas.openxmlformats.org/officeDocument/2006/relationships/image" Target="../media/image514.png"/><Relationship Id="rId236" Type="http://schemas.openxmlformats.org/officeDocument/2006/relationships/customXml" Target="../ink/ink525.xml"/><Relationship Id="rId257" Type="http://schemas.openxmlformats.org/officeDocument/2006/relationships/image" Target="../media/image535.png"/><Relationship Id="rId278" Type="http://schemas.openxmlformats.org/officeDocument/2006/relationships/customXml" Target="../ink/ink546.xml"/><Relationship Id="rId401" Type="http://schemas.openxmlformats.org/officeDocument/2006/relationships/image" Target="../media/image607.png"/><Relationship Id="rId422" Type="http://schemas.openxmlformats.org/officeDocument/2006/relationships/customXml" Target="../ink/ink618.xml"/><Relationship Id="rId303" Type="http://schemas.openxmlformats.org/officeDocument/2006/relationships/image" Target="../media/image558.png"/><Relationship Id="rId42" Type="http://schemas.openxmlformats.org/officeDocument/2006/relationships/customXml" Target="../ink/ink428.xml"/><Relationship Id="rId84" Type="http://schemas.openxmlformats.org/officeDocument/2006/relationships/customXml" Target="../ink/ink449.xml"/><Relationship Id="rId138" Type="http://schemas.openxmlformats.org/officeDocument/2006/relationships/customXml" Target="../ink/ink476.xml"/><Relationship Id="rId345" Type="http://schemas.openxmlformats.org/officeDocument/2006/relationships/image" Target="../media/image579.png"/><Relationship Id="rId387" Type="http://schemas.openxmlformats.org/officeDocument/2006/relationships/image" Target="../media/image600.png"/><Relationship Id="rId191" Type="http://schemas.openxmlformats.org/officeDocument/2006/relationships/image" Target="../media/image502.png"/><Relationship Id="rId205" Type="http://schemas.openxmlformats.org/officeDocument/2006/relationships/image" Target="../media/image509.png"/><Relationship Id="rId247" Type="http://schemas.openxmlformats.org/officeDocument/2006/relationships/image" Target="../media/image530.png"/><Relationship Id="rId412" Type="http://schemas.openxmlformats.org/officeDocument/2006/relationships/customXml" Target="../ink/ink613.xml"/><Relationship Id="rId107" Type="http://schemas.openxmlformats.org/officeDocument/2006/relationships/image" Target="../media/image460.png"/><Relationship Id="rId289" Type="http://schemas.openxmlformats.org/officeDocument/2006/relationships/image" Target="../media/image551.png"/><Relationship Id="rId11" Type="http://schemas.openxmlformats.org/officeDocument/2006/relationships/image" Target="../media/image412.png"/><Relationship Id="rId53" Type="http://schemas.openxmlformats.org/officeDocument/2006/relationships/image" Target="../media/image433.png"/><Relationship Id="rId149" Type="http://schemas.openxmlformats.org/officeDocument/2006/relationships/image" Target="../media/image481.png"/><Relationship Id="rId314" Type="http://schemas.openxmlformats.org/officeDocument/2006/relationships/customXml" Target="../ink/ink564.xml"/><Relationship Id="rId356" Type="http://schemas.openxmlformats.org/officeDocument/2006/relationships/customXml" Target="../ink/ink585.xml"/><Relationship Id="rId398" Type="http://schemas.openxmlformats.org/officeDocument/2006/relationships/customXml" Target="../ink/ink606.xml"/><Relationship Id="rId95" Type="http://schemas.openxmlformats.org/officeDocument/2006/relationships/image" Target="../media/image454.png"/><Relationship Id="rId160" Type="http://schemas.openxmlformats.org/officeDocument/2006/relationships/customXml" Target="../ink/ink487.xml"/><Relationship Id="rId216" Type="http://schemas.openxmlformats.org/officeDocument/2006/relationships/customXml" Target="../ink/ink515.xml"/><Relationship Id="rId423" Type="http://schemas.openxmlformats.org/officeDocument/2006/relationships/image" Target="../media/image618.png"/><Relationship Id="rId258" Type="http://schemas.openxmlformats.org/officeDocument/2006/relationships/customXml" Target="../ink/ink536.xml"/><Relationship Id="rId22" Type="http://schemas.openxmlformats.org/officeDocument/2006/relationships/customXml" Target="../ink/ink418.xml"/><Relationship Id="rId64" Type="http://schemas.openxmlformats.org/officeDocument/2006/relationships/customXml" Target="../ink/ink439.xml"/><Relationship Id="rId118" Type="http://schemas.openxmlformats.org/officeDocument/2006/relationships/customXml" Target="../ink/ink466.xml"/><Relationship Id="rId325" Type="http://schemas.openxmlformats.org/officeDocument/2006/relationships/image" Target="../media/image569.png"/><Relationship Id="rId367" Type="http://schemas.openxmlformats.org/officeDocument/2006/relationships/image" Target="../media/image590.png"/><Relationship Id="rId171" Type="http://schemas.openxmlformats.org/officeDocument/2006/relationships/image" Target="../media/image492.png"/><Relationship Id="rId227" Type="http://schemas.openxmlformats.org/officeDocument/2006/relationships/image" Target="../media/image520.png"/><Relationship Id="rId269" Type="http://schemas.openxmlformats.org/officeDocument/2006/relationships/image" Target="../media/image541.png"/><Relationship Id="rId33" Type="http://schemas.openxmlformats.org/officeDocument/2006/relationships/image" Target="../media/image423.png"/><Relationship Id="rId129" Type="http://schemas.openxmlformats.org/officeDocument/2006/relationships/image" Target="../media/image471.png"/><Relationship Id="rId280" Type="http://schemas.openxmlformats.org/officeDocument/2006/relationships/customXml" Target="../ink/ink547.xml"/><Relationship Id="rId336" Type="http://schemas.openxmlformats.org/officeDocument/2006/relationships/customXml" Target="../ink/ink575.xml"/><Relationship Id="rId75" Type="http://schemas.openxmlformats.org/officeDocument/2006/relationships/image" Target="../media/image444.png"/><Relationship Id="rId140" Type="http://schemas.openxmlformats.org/officeDocument/2006/relationships/customXml" Target="../ink/ink477.xml"/><Relationship Id="rId182" Type="http://schemas.openxmlformats.org/officeDocument/2006/relationships/customXml" Target="../ink/ink498.xml"/><Relationship Id="rId378" Type="http://schemas.openxmlformats.org/officeDocument/2006/relationships/customXml" Target="../ink/ink596.xml"/><Relationship Id="rId403" Type="http://schemas.openxmlformats.org/officeDocument/2006/relationships/image" Target="../media/image608.png"/><Relationship Id="rId6" Type="http://schemas.openxmlformats.org/officeDocument/2006/relationships/customXml" Target="../ink/ink410.xml"/><Relationship Id="rId238" Type="http://schemas.openxmlformats.org/officeDocument/2006/relationships/customXml" Target="../ink/ink526.xml"/><Relationship Id="rId291" Type="http://schemas.openxmlformats.org/officeDocument/2006/relationships/image" Target="../media/image552.png"/><Relationship Id="rId305" Type="http://schemas.openxmlformats.org/officeDocument/2006/relationships/image" Target="../media/image559.png"/><Relationship Id="rId347" Type="http://schemas.openxmlformats.org/officeDocument/2006/relationships/image" Target="../media/image580.png"/><Relationship Id="rId44" Type="http://schemas.openxmlformats.org/officeDocument/2006/relationships/customXml" Target="../ink/ink429.xml"/><Relationship Id="rId86" Type="http://schemas.openxmlformats.org/officeDocument/2006/relationships/customXml" Target="../ink/ink450.xml"/><Relationship Id="rId151" Type="http://schemas.openxmlformats.org/officeDocument/2006/relationships/image" Target="../media/image482.png"/><Relationship Id="rId389" Type="http://schemas.openxmlformats.org/officeDocument/2006/relationships/image" Target="../media/image601.png"/><Relationship Id="rId193" Type="http://schemas.openxmlformats.org/officeDocument/2006/relationships/image" Target="../media/image503.png"/><Relationship Id="rId207" Type="http://schemas.openxmlformats.org/officeDocument/2006/relationships/image" Target="../media/image510.png"/><Relationship Id="rId249" Type="http://schemas.openxmlformats.org/officeDocument/2006/relationships/image" Target="../media/image531.png"/><Relationship Id="rId414" Type="http://schemas.openxmlformats.org/officeDocument/2006/relationships/customXml" Target="../ink/ink614.xml"/><Relationship Id="rId13" Type="http://schemas.openxmlformats.org/officeDocument/2006/relationships/image" Target="../media/image413.png"/><Relationship Id="rId109" Type="http://schemas.openxmlformats.org/officeDocument/2006/relationships/image" Target="../media/image461.png"/><Relationship Id="rId260" Type="http://schemas.openxmlformats.org/officeDocument/2006/relationships/customXml" Target="../ink/ink537.xml"/><Relationship Id="rId316" Type="http://schemas.openxmlformats.org/officeDocument/2006/relationships/customXml" Target="../ink/ink565.xml"/><Relationship Id="rId55" Type="http://schemas.openxmlformats.org/officeDocument/2006/relationships/image" Target="../media/image434.png"/><Relationship Id="rId97" Type="http://schemas.openxmlformats.org/officeDocument/2006/relationships/image" Target="../media/image455.png"/><Relationship Id="rId120" Type="http://schemas.openxmlformats.org/officeDocument/2006/relationships/customXml" Target="../ink/ink467.xml"/><Relationship Id="rId358" Type="http://schemas.openxmlformats.org/officeDocument/2006/relationships/customXml" Target="../ink/ink586.xml"/><Relationship Id="rId162" Type="http://schemas.openxmlformats.org/officeDocument/2006/relationships/customXml" Target="../ink/ink488.xml"/><Relationship Id="rId218" Type="http://schemas.openxmlformats.org/officeDocument/2006/relationships/customXml" Target="../ink/ink516.xml"/><Relationship Id="rId271" Type="http://schemas.openxmlformats.org/officeDocument/2006/relationships/image" Target="../media/image542.png"/><Relationship Id="rId24" Type="http://schemas.openxmlformats.org/officeDocument/2006/relationships/customXml" Target="../ink/ink419.xml"/><Relationship Id="rId66" Type="http://schemas.openxmlformats.org/officeDocument/2006/relationships/customXml" Target="../ink/ink440.xml"/><Relationship Id="rId131" Type="http://schemas.openxmlformats.org/officeDocument/2006/relationships/image" Target="../media/image472.png"/><Relationship Id="rId327" Type="http://schemas.openxmlformats.org/officeDocument/2006/relationships/image" Target="../media/image570.png"/><Relationship Id="rId369" Type="http://schemas.openxmlformats.org/officeDocument/2006/relationships/image" Target="../media/image591.png"/><Relationship Id="rId173" Type="http://schemas.openxmlformats.org/officeDocument/2006/relationships/image" Target="../media/image493.png"/><Relationship Id="rId229" Type="http://schemas.openxmlformats.org/officeDocument/2006/relationships/image" Target="../media/image521.png"/><Relationship Id="rId380" Type="http://schemas.openxmlformats.org/officeDocument/2006/relationships/customXml" Target="../ink/ink597.xml"/><Relationship Id="rId240" Type="http://schemas.openxmlformats.org/officeDocument/2006/relationships/customXml" Target="../ink/ink527.xml"/><Relationship Id="rId35" Type="http://schemas.openxmlformats.org/officeDocument/2006/relationships/image" Target="../media/image424.png"/><Relationship Id="rId77" Type="http://schemas.openxmlformats.org/officeDocument/2006/relationships/image" Target="../media/image445.png"/><Relationship Id="rId100" Type="http://schemas.openxmlformats.org/officeDocument/2006/relationships/customXml" Target="../ink/ink457.xml"/><Relationship Id="rId282" Type="http://schemas.openxmlformats.org/officeDocument/2006/relationships/customXml" Target="../ink/ink548.xml"/><Relationship Id="rId338" Type="http://schemas.openxmlformats.org/officeDocument/2006/relationships/customXml" Target="../ink/ink576.xml"/><Relationship Id="rId8" Type="http://schemas.openxmlformats.org/officeDocument/2006/relationships/customXml" Target="../ink/ink411.xml"/><Relationship Id="rId142" Type="http://schemas.openxmlformats.org/officeDocument/2006/relationships/customXml" Target="../ink/ink478.xml"/><Relationship Id="rId184" Type="http://schemas.openxmlformats.org/officeDocument/2006/relationships/customXml" Target="../ink/ink499.xml"/><Relationship Id="rId391" Type="http://schemas.openxmlformats.org/officeDocument/2006/relationships/image" Target="../media/image602.png"/><Relationship Id="rId405" Type="http://schemas.openxmlformats.org/officeDocument/2006/relationships/image" Target="../media/image609.png"/><Relationship Id="rId251" Type="http://schemas.openxmlformats.org/officeDocument/2006/relationships/image" Target="../media/image532.png"/><Relationship Id="rId46" Type="http://schemas.openxmlformats.org/officeDocument/2006/relationships/customXml" Target="../ink/ink430.xml"/><Relationship Id="rId293" Type="http://schemas.openxmlformats.org/officeDocument/2006/relationships/image" Target="../media/image553.png"/><Relationship Id="rId307" Type="http://schemas.openxmlformats.org/officeDocument/2006/relationships/image" Target="../media/image560.png"/><Relationship Id="rId349" Type="http://schemas.openxmlformats.org/officeDocument/2006/relationships/image" Target="../media/image581.png"/><Relationship Id="rId88" Type="http://schemas.openxmlformats.org/officeDocument/2006/relationships/customXml" Target="../ink/ink451.xml"/><Relationship Id="rId111" Type="http://schemas.openxmlformats.org/officeDocument/2006/relationships/image" Target="../media/image462.png"/><Relationship Id="rId153" Type="http://schemas.openxmlformats.org/officeDocument/2006/relationships/image" Target="../media/image483.png"/><Relationship Id="rId195" Type="http://schemas.openxmlformats.org/officeDocument/2006/relationships/image" Target="../media/image504.png"/><Relationship Id="rId209" Type="http://schemas.openxmlformats.org/officeDocument/2006/relationships/image" Target="../media/image511.png"/><Relationship Id="rId360" Type="http://schemas.openxmlformats.org/officeDocument/2006/relationships/customXml" Target="../ink/ink587.xml"/><Relationship Id="rId416" Type="http://schemas.openxmlformats.org/officeDocument/2006/relationships/customXml" Target="../ink/ink615.xml"/><Relationship Id="rId220" Type="http://schemas.openxmlformats.org/officeDocument/2006/relationships/customXml" Target="../ink/ink517.xml"/><Relationship Id="rId15" Type="http://schemas.openxmlformats.org/officeDocument/2006/relationships/image" Target="../media/image414.png"/><Relationship Id="rId57" Type="http://schemas.openxmlformats.org/officeDocument/2006/relationships/image" Target="../media/image435.png"/><Relationship Id="rId262" Type="http://schemas.openxmlformats.org/officeDocument/2006/relationships/customXml" Target="../ink/ink538.xml"/><Relationship Id="rId318" Type="http://schemas.openxmlformats.org/officeDocument/2006/relationships/customXml" Target="../ink/ink566.xml"/><Relationship Id="rId99" Type="http://schemas.openxmlformats.org/officeDocument/2006/relationships/image" Target="../media/image456.png"/><Relationship Id="rId122" Type="http://schemas.openxmlformats.org/officeDocument/2006/relationships/customXml" Target="../ink/ink468.xml"/><Relationship Id="rId164" Type="http://schemas.openxmlformats.org/officeDocument/2006/relationships/customXml" Target="../ink/ink489.xml"/><Relationship Id="rId371" Type="http://schemas.openxmlformats.org/officeDocument/2006/relationships/image" Target="../media/image592.png"/><Relationship Id="rId26" Type="http://schemas.openxmlformats.org/officeDocument/2006/relationships/customXml" Target="../ink/ink420.xml"/><Relationship Id="rId231" Type="http://schemas.openxmlformats.org/officeDocument/2006/relationships/image" Target="../media/image522.png"/><Relationship Id="rId273" Type="http://schemas.openxmlformats.org/officeDocument/2006/relationships/image" Target="../media/image543.png"/><Relationship Id="rId329" Type="http://schemas.openxmlformats.org/officeDocument/2006/relationships/image" Target="../media/image571.png"/><Relationship Id="rId68" Type="http://schemas.openxmlformats.org/officeDocument/2006/relationships/customXml" Target="../ink/ink441.xml"/><Relationship Id="rId133" Type="http://schemas.openxmlformats.org/officeDocument/2006/relationships/image" Target="../media/image473.png"/><Relationship Id="rId175" Type="http://schemas.openxmlformats.org/officeDocument/2006/relationships/image" Target="../media/image494.png"/><Relationship Id="rId340" Type="http://schemas.openxmlformats.org/officeDocument/2006/relationships/customXml" Target="../ink/ink577.xml"/><Relationship Id="rId200" Type="http://schemas.openxmlformats.org/officeDocument/2006/relationships/customXml" Target="../ink/ink507.xml"/><Relationship Id="rId382" Type="http://schemas.openxmlformats.org/officeDocument/2006/relationships/customXml" Target="../ink/ink598.xml"/><Relationship Id="rId242" Type="http://schemas.openxmlformats.org/officeDocument/2006/relationships/customXml" Target="../ink/ink528.xml"/><Relationship Id="rId284" Type="http://schemas.openxmlformats.org/officeDocument/2006/relationships/customXml" Target="../ink/ink549.xml"/><Relationship Id="rId37" Type="http://schemas.openxmlformats.org/officeDocument/2006/relationships/image" Target="../media/image425.png"/><Relationship Id="rId79" Type="http://schemas.openxmlformats.org/officeDocument/2006/relationships/image" Target="../media/image446.png"/><Relationship Id="rId102" Type="http://schemas.openxmlformats.org/officeDocument/2006/relationships/customXml" Target="../ink/ink458.xml"/><Relationship Id="rId144" Type="http://schemas.openxmlformats.org/officeDocument/2006/relationships/customXml" Target="../ink/ink479.xml"/><Relationship Id="rId90" Type="http://schemas.openxmlformats.org/officeDocument/2006/relationships/customXml" Target="../ink/ink452.xml"/><Relationship Id="rId186" Type="http://schemas.openxmlformats.org/officeDocument/2006/relationships/customXml" Target="../ink/ink500.xml"/><Relationship Id="rId351" Type="http://schemas.openxmlformats.org/officeDocument/2006/relationships/image" Target="../media/image582.png"/><Relationship Id="rId393" Type="http://schemas.openxmlformats.org/officeDocument/2006/relationships/image" Target="../media/image603.png"/><Relationship Id="rId407" Type="http://schemas.openxmlformats.org/officeDocument/2006/relationships/image" Target="../media/image610.png"/><Relationship Id="rId211" Type="http://schemas.openxmlformats.org/officeDocument/2006/relationships/image" Target="../media/image512.png"/><Relationship Id="rId253" Type="http://schemas.openxmlformats.org/officeDocument/2006/relationships/image" Target="../media/image533.png"/><Relationship Id="rId295" Type="http://schemas.openxmlformats.org/officeDocument/2006/relationships/image" Target="../media/image554.png"/><Relationship Id="rId309" Type="http://schemas.openxmlformats.org/officeDocument/2006/relationships/image" Target="../media/image561.png"/><Relationship Id="rId48" Type="http://schemas.openxmlformats.org/officeDocument/2006/relationships/customXml" Target="../ink/ink431.xml"/><Relationship Id="rId113" Type="http://schemas.openxmlformats.org/officeDocument/2006/relationships/image" Target="../media/image463.png"/><Relationship Id="rId320" Type="http://schemas.openxmlformats.org/officeDocument/2006/relationships/customXml" Target="../ink/ink567.xml"/><Relationship Id="rId155" Type="http://schemas.openxmlformats.org/officeDocument/2006/relationships/image" Target="../media/image484.png"/><Relationship Id="rId197" Type="http://schemas.openxmlformats.org/officeDocument/2006/relationships/image" Target="../media/image505.png"/><Relationship Id="rId362" Type="http://schemas.openxmlformats.org/officeDocument/2006/relationships/customXml" Target="../ink/ink588.xml"/><Relationship Id="rId418" Type="http://schemas.openxmlformats.org/officeDocument/2006/relationships/customXml" Target="../ink/ink616.xml"/><Relationship Id="rId222" Type="http://schemas.openxmlformats.org/officeDocument/2006/relationships/customXml" Target="../ink/ink518.xml"/><Relationship Id="rId264" Type="http://schemas.openxmlformats.org/officeDocument/2006/relationships/customXml" Target="../ink/ink5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C22F13-ABCD-40BA-A07B-9F8A230E55DF}"/>
                  </a:ext>
                </a:extLst>
              </p14:cNvPr>
              <p14:cNvContentPartPr/>
              <p14:nvPr/>
            </p14:nvContentPartPr>
            <p14:xfrm>
              <a:off x="4735009" y="1279699"/>
              <a:ext cx="102240" cy="388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C22F13-ABCD-40BA-A07B-9F8A230E5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009" y="1271059"/>
                <a:ext cx="119880" cy="40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3FD6A4A-5CDD-4E1C-912C-413D67FBED11}"/>
              </a:ext>
            </a:extLst>
          </p:cNvPr>
          <p:cNvGrpSpPr/>
          <p:nvPr/>
        </p:nvGrpSpPr>
        <p:grpSpPr>
          <a:xfrm>
            <a:off x="5009329" y="1289779"/>
            <a:ext cx="2003040" cy="402480"/>
            <a:chOff x="5009329" y="1289779"/>
            <a:chExt cx="200304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88346A-BDA1-455A-B128-C2ED5E749435}"/>
                    </a:ext>
                  </a:extLst>
                </p14:cNvPr>
                <p14:cNvContentPartPr/>
                <p14:nvPr/>
              </p14:nvContentPartPr>
              <p14:xfrm>
                <a:off x="5056849" y="1289779"/>
                <a:ext cx="146880" cy="4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88346A-BDA1-455A-B128-C2ED5E7494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7849" y="1281139"/>
                  <a:ext cx="164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119973-12A4-4A71-86DD-1602331FE529}"/>
                    </a:ext>
                  </a:extLst>
                </p14:cNvPr>
                <p14:cNvContentPartPr/>
                <p14:nvPr/>
              </p14:nvContentPartPr>
              <p14:xfrm>
                <a:off x="5009329" y="1347379"/>
                <a:ext cx="192240" cy="299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119973-12A4-4A71-86DD-1602331FE5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00329" y="1338739"/>
                  <a:ext cx="2098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983100-DF04-43F7-B5B1-B171C65024F6}"/>
                    </a:ext>
                  </a:extLst>
                </p14:cNvPr>
                <p14:cNvContentPartPr/>
                <p14:nvPr/>
              </p14:nvContentPartPr>
              <p14:xfrm>
                <a:off x="5280409" y="1395259"/>
                <a:ext cx="166680" cy="108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983100-DF04-43F7-B5B1-B171C65024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1409" y="1386259"/>
                  <a:ext cx="184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67E32C-46A0-4984-8276-386DAF5144C3}"/>
                    </a:ext>
                  </a:extLst>
                </p14:cNvPr>
                <p14:cNvContentPartPr/>
                <p14:nvPr/>
              </p14:nvContentPartPr>
              <p14:xfrm>
                <a:off x="5517649" y="1465819"/>
                <a:ext cx="144360" cy="22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67E32C-46A0-4984-8276-386DAF5144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09009" y="1456819"/>
                  <a:ext cx="162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A2AEC5-3516-439C-804A-388C172D19C8}"/>
                    </a:ext>
                  </a:extLst>
                </p14:cNvPr>
                <p14:cNvContentPartPr/>
                <p14:nvPr/>
              </p14:nvContentPartPr>
              <p14:xfrm>
                <a:off x="5728609" y="1439539"/>
                <a:ext cx="108000" cy="10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A2AEC5-3516-439C-804A-388C172D19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19609" y="1430539"/>
                  <a:ext cx="125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386A2A-9698-48C5-B332-13301571933D}"/>
                    </a:ext>
                  </a:extLst>
                </p14:cNvPr>
                <p14:cNvContentPartPr/>
                <p14:nvPr/>
              </p14:nvContentPartPr>
              <p14:xfrm>
                <a:off x="5852089" y="1436659"/>
                <a:ext cx="127080" cy="127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386A2A-9698-48C5-B332-1330157193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3449" y="1428019"/>
                  <a:ext cx="144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C6C3B5-FADC-4F3A-85EB-9057D222A0EA}"/>
                    </a:ext>
                  </a:extLst>
                </p14:cNvPr>
                <p14:cNvContentPartPr/>
                <p14:nvPr/>
              </p14:nvContentPartPr>
              <p14:xfrm>
                <a:off x="6057289" y="1442059"/>
                <a:ext cx="99360" cy="124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C6C3B5-FADC-4F3A-85EB-9057D222A0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8289" y="1433059"/>
                  <a:ext cx="11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1A7AFB6-B033-49BC-8DF3-624BC9635B4C}"/>
                    </a:ext>
                  </a:extLst>
                </p14:cNvPr>
                <p14:cNvContentPartPr/>
                <p14:nvPr/>
              </p14:nvContentPartPr>
              <p14:xfrm>
                <a:off x="6175729" y="1444219"/>
                <a:ext cx="226440" cy="11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1A7AFB6-B033-49BC-8DF3-624BC9635B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6729" y="1435219"/>
                  <a:ext cx="244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D5D675-3351-4A37-938B-0AE3CD43CBFB}"/>
                    </a:ext>
                  </a:extLst>
                </p14:cNvPr>
                <p14:cNvContentPartPr/>
                <p14:nvPr/>
              </p14:nvContentPartPr>
              <p14:xfrm>
                <a:off x="6436729" y="1433059"/>
                <a:ext cx="149040" cy="12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D5D675-3351-4A37-938B-0AE3CD43CB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8089" y="1424059"/>
                  <a:ext cx="166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37C11F-9F2B-4547-9E4D-233B51B88500}"/>
                    </a:ext>
                  </a:extLst>
                </p14:cNvPr>
                <p14:cNvContentPartPr/>
                <p14:nvPr/>
              </p14:nvContentPartPr>
              <p14:xfrm>
                <a:off x="6640129" y="1305619"/>
                <a:ext cx="106920" cy="198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37C11F-9F2B-4547-9E4D-233B51B885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1129" y="1296619"/>
                  <a:ext cx="124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ECE983-4310-40EF-88CF-DC236D8DB8F0}"/>
                    </a:ext>
                  </a:extLst>
                </p14:cNvPr>
                <p14:cNvContentPartPr/>
                <p14:nvPr/>
              </p14:nvContentPartPr>
              <p14:xfrm>
                <a:off x="6742369" y="1434499"/>
                <a:ext cx="100800" cy="13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ECE983-4310-40EF-88CF-DC236D8DB8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33729" y="1425859"/>
                  <a:ext cx="118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1DD21D-5DBB-474F-A2CC-3B7332663A96}"/>
                    </a:ext>
                  </a:extLst>
                </p14:cNvPr>
                <p14:cNvContentPartPr/>
                <p14:nvPr/>
              </p14:nvContentPartPr>
              <p14:xfrm>
                <a:off x="6882409" y="1428739"/>
                <a:ext cx="129960" cy="11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1DD21D-5DBB-474F-A2CC-3B7332663A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73769" y="1420099"/>
                  <a:ext cx="1476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335E2D-A561-4A03-A183-FA7A3B810893}"/>
              </a:ext>
            </a:extLst>
          </p:cNvPr>
          <p:cNvGrpSpPr/>
          <p:nvPr/>
        </p:nvGrpSpPr>
        <p:grpSpPr>
          <a:xfrm>
            <a:off x="7173649" y="1330459"/>
            <a:ext cx="212760" cy="258480"/>
            <a:chOff x="7173649" y="1330459"/>
            <a:chExt cx="21276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1B35F7-2EFD-4963-916D-1DA4DAC80A7B}"/>
                    </a:ext>
                  </a:extLst>
                </p14:cNvPr>
                <p14:cNvContentPartPr/>
                <p14:nvPr/>
              </p14:nvContentPartPr>
              <p14:xfrm>
                <a:off x="7173649" y="1330459"/>
                <a:ext cx="124560" cy="13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1B35F7-2EFD-4963-916D-1DA4DAC80A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4649" y="1321819"/>
                  <a:ext cx="142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A1968E-AD55-44E8-B567-BF0F4BDBC11A}"/>
                    </a:ext>
                  </a:extLst>
                </p14:cNvPr>
                <p14:cNvContentPartPr/>
                <p14:nvPr/>
              </p14:nvContentPartPr>
              <p14:xfrm>
                <a:off x="7330609" y="1456459"/>
                <a:ext cx="55800" cy="13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A1968E-AD55-44E8-B567-BF0F4BDBC1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21969" y="1447819"/>
                  <a:ext cx="734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B41949-020F-4B31-B640-3671502F7E20}"/>
              </a:ext>
            </a:extLst>
          </p:cNvPr>
          <p:cNvGrpSpPr/>
          <p:nvPr/>
        </p:nvGrpSpPr>
        <p:grpSpPr>
          <a:xfrm>
            <a:off x="7538329" y="1434139"/>
            <a:ext cx="254520" cy="47160"/>
            <a:chOff x="7538329" y="1434139"/>
            <a:chExt cx="254520" cy="4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6CD37B-A142-426C-915A-41F154E1934B}"/>
                    </a:ext>
                  </a:extLst>
                </p14:cNvPr>
                <p14:cNvContentPartPr/>
                <p14:nvPr/>
              </p14:nvContentPartPr>
              <p14:xfrm>
                <a:off x="7538329" y="1452139"/>
                <a:ext cx="27720" cy="2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6CD37B-A142-426C-915A-41F154E193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29329" y="1443139"/>
                  <a:ext cx="45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51C2FC-ABD7-4A0C-84DA-8BA8431A2891}"/>
                    </a:ext>
                  </a:extLst>
                </p14:cNvPr>
                <p14:cNvContentPartPr/>
                <p14:nvPr/>
              </p14:nvContentPartPr>
              <p14:xfrm>
                <a:off x="7669009" y="1434139"/>
                <a:ext cx="123840" cy="39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51C2FC-ABD7-4A0C-84DA-8BA8431A28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60009" y="1425499"/>
                  <a:ext cx="14148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CB0356-5259-4C3F-9411-46B2FE41B9D3}"/>
              </a:ext>
            </a:extLst>
          </p:cNvPr>
          <p:cNvGrpSpPr/>
          <p:nvPr/>
        </p:nvGrpSpPr>
        <p:grpSpPr>
          <a:xfrm>
            <a:off x="7848289" y="1183579"/>
            <a:ext cx="416160" cy="452880"/>
            <a:chOff x="7848289" y="1183579"/>
            <a:chExt cx="41616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34F2FA-9795-46F0-921F-F1008B464E6A}"/>
                    </a:ext>
                  </a:extLst>
                </p14:cNvPr>
                <p14:cNvContentPartPr/>
                <p14:nvPr/>
              </p14:nvContentPartPr>
              <p14:xfrm>
                <a:off x="7848289" y="1183579"/>
                <a:ext cx="213840" cy="360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34F2FA-9795-46F0-921F-F1008B464E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39649" y="1174579"/>
                  <a:ext cx="2314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5F9A57-D5EC-43EB-A87C-00E60109C051}"/>
                    </a:ext>
                  </a:extLst>
                </p14:cNvPr>
                <p14:cNvContentPartPr/>
                <p14:nvPr/>
              </p14:nvContentPartPr>
              <p14:xfrm>
                <a:off x="8162569" y="1186819"/>
                <a:ext cx="101880" cy="44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5F9A57-D5EC-43EB-A87C-00E60109C0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53569" y="1178179"/>
                  <a:ext cx="119520" cy="46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2DA4DB5-CCBD-444A-B527-F196F2DDCD7C}"/>
                  </a:ext>
                </a:extLst>
              </p14:cNvPr>
              <p14:cNvContentPartPr/>
              <p14:nvPr/>
            </p14:nvContentPartPr>
            <p14:xfrm>
              <a:off x="8459929" y="1288339"/>
              <a:ext cx="170640" cy="307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2DA4DB5-CCBD-444A-B527-F196F2DDCD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51289" y="1279699"/>
                <a:ext cx="18828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18B6505-0D0F-464B-BD29-C833EA1B5495}"/>
              </a:ext>
            </a:extLst>
          </p:cNvPr>
          <p:cNvGrpSpPr/>
          <p:nvPr/>
        </p:nvGrpSpPr>
        <p:grpSpPr>
          <a:xfrm>
            <a:off x="634249" y="1408579"/>
            <a:ext cx="3853800" cy="845640"/>
            <a:chOff x="634249" y="1408579"/>
            <a:chExt cx="385380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6E934B8-2F6B-4650-A1D4-EB9A26961D6D}"/>
                    </a:ext>
                  </a:extLst>
                </p14:cNvPr>
                <p14:cNvContentPartPr/>
                <p14:nvPr/>
              </p14:nvContentPartPr>
              <p14:xfrm>
                <a:off x="634249" y="1515859"/>
                <a:ext cx="204840" cy="172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6E934B8-2F6B-4650-A1D4-EB9A26961D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5249" y="1506859"/>
                  <a:ext cx="222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1468A5A-0768-4375-BB9E-66148007E434}"/>
                    </a:ext>
                  </a:extLst>
                </p14:cNvPr>
                <p14:cNvContentPartPr/>
                <p14:nvPr/>
              </p14:nvContentPartPr>
              <p14:xfrm>
                <a:off x="1017649" y="1408579"/>
                <a:ext cx="14760" cy="315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1468A5A-0768-4375-BB9E-66148007E4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8649" y="1399579"/>
                  <a:ext cx="32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6F5757-C9DD-4DB8-9F32-9AFFC57BC6D8}"/>
                    </a:ext>
                  </a:extLst>
                </p14:cNvPr>
                <p14:cNvContentPartPr/>
                <p14:nvPr/>
              </p14:nvContentPartPr>
              <p14:xfrm>
                <a:off x="946369" y="1584259"/>
                <a:ext cx="147960" cy="3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6F5757-C9DD-4DB8-9F32-9AFFC57BC6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7369" y="1575619"/>
                  <a:ext cx="165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B3C4A4-3F3E-43B5-B17F-1C3099E32C03}"/>
                    </a:ext>
                  </a:extLst>
                </p14:cNvPr>
                <p14:cNvContentPartPr/>
                <p14:nvPr/>
              </p14:nvContentPartPr>
              <p14:xfrm>
                <a:off x="1130329" y="1592899"/>
                <a:ext cx="72360" cy="65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B3C4A4-3F3E-43B5-B17F-1C3099E32C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1689" y="1583899"/>
                  <a:ext cx="90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38D2EA-065F-411F-8859-3278C6D783EB}"/>
                    </a:ext>
                  </a:extLst>
                </p14:cNvPr>
                <p14:cNvContentPartPr/>
                <p14:nvPr/>
              </p14:nvContentPartPr>
              <p14:xfrm>
                <a:off x="1154449" y="1582819"/>
                <a:ext cx="102960" cy="203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38D2EA-065F-411F-8859-3278C6D783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5449" y="1573819"/>
                  <a:ext cx="120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D697C2-82F6-42EF-9ED2-E705821E1FDD}"/>
                    </a:ext>
                  </a:extLst>
                </p14:cNvPr>
                <p14:cNvContentPartPr/>
                <p14:nvPr/>
              </p14:nvContentPartPr>
              <p14:xfrm>
                <a:off x="1259209" y="1601899"/>
                <a:ext cx="136440" cy="25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D697C2-82F6-42EF-9ED2-E705821E1F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50569" y="1592899"/>
                  <a:ext cx="154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99C840-AD9A-4335-8A89-67C3D70CA8BF}"/>
                    </a:ext>
                  </a:extLst>
                </p14:cNvPr>
                <p14:cNvContentPartPr/>
                <p14:nvPr/>
              </p14:nvContentPartPr>
              <p14:xfrm>
                <a:off x="1442449" y="1560499"/>
                <a:ext cx="119160" cy="14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99C840-AD9A-4335-8A89-67C3D70CA8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33809" y="1551859"/>
                  <a:ext cx="136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56E066-33E4-4DAF-88C6-12E04AD43559}"/>
                    </a:ext>
                  </a:extLst>
                </p14:cNvPr>
                <p14:cNvContentPartPr/>
                <p14:nvPr/>
              </p14:nvContentPartPr>
              <p14:xfrm>
                <a:off x="1771129" y="1496059"/>
                <a:ext cx="143640" cy="12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56E066-33E4-4DAF-88C6-12E04AD435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2129" y="1487059"/>
                  <a:ext cx="161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6D0634-EBB0-4395-B3B2-D4462E866B7A}"/>
                    </a:ext>
                  </a:extLst>
                </p14:cNvPr>
                <p14:cNvContentPartPr/>
                <p14:nvPr/>
              </p14:nvContentPartPr>
              <p14:xfrm>
                <a:off x="2423089" y="1505419"/>
                <a:ext cx="92520" cy="11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6D0634-EBB0-4395-B3B2-D4462E866B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14089" y="1496419"/>
                  <a:ext cx="110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EEBF24-94AB-44AD-9003-7F9D7DA41F00}"/>
                    </a:ext>
                  </a:extLst>
                </p14:cNvPr>
                <p14:cNvContentPartPr/>
                <p14:nvPr/>
              </p14:nvContentPartPr>
              <p14:xfrm>
                <a:off x="2581489" y="1560139"/>
                <a:ext cx="158040" cy="13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EEBF24-94AB-44AD-9003-7F9D7DA41F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72849" y="1551499"/>
                  <a:ext cx="175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9C60F7-1862-4B88-9A69-2689FEBD4E80}"/>
                    </a:ext>
                  </a:extLst>
                </p14:cNvPr>
                <p14:cNvContentPartPr/>
                <p14:nvPr/>
              </p14:nvContentPartPr>
              <p14:xfrm>
                <a:off x="2794969" y="1581019"/>
                <a:ext cx="67320" cy="108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9C60F7-1862-4B88-9A69-2689FEBD4E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86329" y="1572019"/>
                  <a:ext cx="84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B1713E-3DC9-49C9-9743-98E5702BEFC4}"/>
                    </a:ext>
                  </a:extLst>
                </p14:cNvPr>
                <p14:cNvContentPartPr/>
                <p14:nvPr/>
              </p14:nvContentPartPr>
              <p14:xfrm>
                <a:off x="2904409" y="1457539"/>
                <a:ext cx="162720" cy="262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B1713E-3DC9-49C9-9743-98E5702BEF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95769" y="1448899"/>
                  <a:ext cx="180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B41A34-B521-4035-A8DF-0396FCD37B5D}"/>
                    </a:ext>
                  </a:extLst>
                </p14:cNvPr>
                <p14:cNvContentPartPr/>
                <p14:nvPr/>
              </p14:nvContentPartPr>
              <p14:xfrm>
                <a:off x="3047689" y="1458259"/>
                <a:ext cx="126360" cy="24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B41A34-B521-4035-A8DF-0396FCD37B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38689" y="1449259"/>
                  <a:ext cx="144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147018-4233-479A-8955-6CDC42D9E405}"/>
                    </a:ext>
                  </a:extLst>
                </p14:cNvPr>
                <p14:cNvContentPartPr/>
                <p14:nvPr/>
              </p14:nvContentPartPr>
              <p14:xfrm>
                <a:off x="3212929" y="1582459"/>
                <a:ext cx="65160" cy="9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147018-4233-479A-8955-6CDC42D9E4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03929" y="1573819"/>
                  <a:ext cx="82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CD7AD5-D486-4278-B89F-55F22217FE9A}"/>
                    </a:ext>
                  </a:extLst>
                </p14:cNvPr>
                <p14:cNvContentPartPr/>
                <p14:nvPr/>
              </p14:nvContentPartPr>
              <p14:xfrm>
                <a:off x="3291049" y="1444219"/>
                <a:ext cx="113040" cy="25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CD7AD5-D486-4278-B89F-55F22217FE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82049" y="1435219"/>
                  <a:ext cx="130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052F5A-278C-4504-8486-7AB270C152BF}"/>
                    </a:ext>
                  </a:extLst>
                </p14:cNvPr>
                <p14:cNvContentPartPr/>
                <p14:nvPr/>
              </p14:nvContentPartPr>
              <p14:xfrm>
                <a:off x="3500209" y="1446379"/>
                <a:ext cx="173160" cy="23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052F5A-278C-4504-8486-7AB270C152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91209" y="1437379"/>
                  <a:ext cx="190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1BCE0C-0F1D-423C-B6F1-49EF4A39EE9E}"/>
                    </a:ext>
                  </a:extLst>
                </p14:cNvPr>
                <p14:cNvContentPartPr/>
                <p14:nvPr/>
              </p14:nvContentPartPr>
              <p14:xfrm>
                <a:off x="3732409" y="1562659"/>
                <a:ext cx="100440" cy="10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1BCE0C-0F1D-423C-B6F1-49EF4A39EE9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23409" y="1554019"/>
                  <a:ext cx="118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1B969D-91FB-4793-833B-35A5FE0578D5}"/>
                    </a:ext>
                  </a:extLst>
                </p14:cNvPr>
                <p14:cNvContentPartPr/>
                <p14:nvPr/>
              </p14:nvContentPartPr>
              <p14:xfrm>
                <a:off x="3849769" y="1554739"/>
                <a:ext cx="208080" cy="121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1B969D-91FB-4793-833B-35A5FE0578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1129" y="1546099"/>
                  <a:ext cx="225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E6AB12-2500-4DAB-BEF6-BC920DF535A9}"/>
                    </a:ext>
                  </a:extLst>
                </p14:cNvPr>
                <p14:cNvContentPartPr/>
                <p14:nvPr/>
              </p14:nvContentPartPr>
              <p14:xfrm>
                <a:off x="4087009" y="1545019"/>
                <a:ext cx="64800" cy="10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E6AB12-2500-4DAB-BEF6-BC920DF535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8369" y="1536019"/>
                  <a:ext cx="82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FBA9EE-E63E-465B-B6FD-D6C48FA673D8}"/>
                    </a:ext>
                  </a:extLst>
                </p14:cNvPr>
                <p14:cNvContentPartPr/>
                <p14:nvPr/>
              </p14:nvContentPartPr>
              <p14:xfrm>
                <a:off x="4321369" y="1461139"/>
                <a:ext cx="166680" cy="129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FBA9EE-E63E-465B-B6FD-D6C48FA673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12369" y="1452139"/>
                  <a:ext cx="184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D347757-6C53-48B4-A3D8-695BAA942497}"/>
                    </a:ext>
                  </a:extLst>
                </p14:cNvPr>
                <p14:cNvContentPartPr/>
                <p14:nvPr/>
              </p14:nvContentPartPr>
              <p14:xfrm>
                <a:off x="1567729" y="2015899"/>
                <a:ext cx="186480" cy="142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D347757-6C53-48B4-A3D8-695BAA9424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58729" y="2006899"/>
                  <a:ext cx="204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3C91B7-A348-42B4-8588-DF7A843EFFF3}"/>
                    </a:ext>
                  </a:extLst>
                </p14:cNvPr>
                <p14:cNvContentPartPr/>
                <p14:nvPr/>
              </p14:nvContentPartPr>
              <p14:xfrm>
                <a:off x="1487809" y="1928779"/>
                <a:ext cx="74880" cy="45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3C91B7-A348-42B4-8588-DF7A843EFF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79169" y="1919779"/>
                  <a:ext cx="92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2691BC-B487-426C-AB3B-7E2C15824F08}"/>
                    </a:ext>
                  </a:extLst>
                </p14:cNvPr>
                <p14:cNvContentPartPr/>
                <p14:nvPr/>
              </p14:nvContentPartPr>
              <p14:xfrm>
                <a:off x="1407529" y="1995379"/>
                <a:ext cx="137880" cy="25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2691BC-B487-426C-AB3B-7E2C15824F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98889" y="1986739"/>
                  <a:ext cx="155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1D3AD8-511B-4C11-AC9B-4C3FC1874DCB}"/>
                    </a:ext>
                  </a:extLst>
                </p14:cNvPr>
                <p14:cNvContentPartPr/>
                <p14:nvPr/>
              </p14:nvContentPartPr>
              <p14:xfrm>
                <a:off x="1893889" y="1955779"/>
                <a:ext cx="125640" cy="25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1D3AD8-511B-4C11-AC9B-4C3FC1874D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85249" y="1946779"/>
                  <a:ext cx="143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C03B80-BFBC-445F-AEB5-B3C8A87E8768}"/>
                    </a:ext>
                  </a:extLst>
                </p14:cNvPr>
                <p14:cNvContentPartPr/>
                <p14:nvPr/>
              </p14:nvContentPartPr>
              <p14:xfrm>
                <a:off x="2062729" y="2101939"/>
                <a:ext cx="96120" cy="78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C03B80-BFBC-445F-AEB5-B3C8A87E87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54089" y="2092939"/>
                  <a:ext cx="113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C70094B-0479-4531-9C6D-721859D678CA}"/>
                    </a:ext>
                  </a:extLst>
                </p14:cNvPr>
                <p14:cNvContentPartPr/>
                <p14:nvPr/>
              </p14:nvContentPartPr>
              <p14:xfrm>
                <a:off x="2169649" y="1972339"/>
                <a:ext cx="51120" cy="213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C70094B-0479-4531-9C6D-721859D678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61009" y="1963339"/>
                  <a:ext cx="68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F4CFCB-B2EA-46EA-96B7-AC7600B0A2C8}"/>
                    </a:ext>
                  </a:extLst>
                </p14:cNvPr>
                <p14:cNvContentPartPr/>
                <p14:nvPr/>
              </p14:nvContentPartPr>
              <p14:xfrm>
                <a:off x="2271169" y="2074939"/>
                <a:ext cx="120240" cy="179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F4CFCB-B2EA-46EA-96B7-AC7600B0A2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62169" y="2065939"/>
                  <a:ext cx="13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F8C19C-CD71-4A62-8F20-5FF8BB8FBF6A}"/>
                    </a:ext>
                  </a:extLst>
                </p14:cNvPr>
                <p14:cNvContentPartPr/>
                <p14:nvPr/>
              </p14:nvContentPartPr>
              <p14:xfrm>
                <a:off x="2513449" y="2064859"/>
                <a:ext cx="106920" cy="104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F8C19C-CD71-4A62-8F20-5FF8BB8FBF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04449" y="2055859"/>
                  <a:ext cx="124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6CE4AB-839F-45DB-929F-D6B8942F363C}"/>
                    </a:ext>
                  </a:extLst>
                </p14:cNvPr>
                <p14:cNvContentPartPr/>
                <p14:nvPr/>
              </p14:nvContentPartPr>
              <p14:xfrm>
                <a:off x="2733409" y="1861099"/>
                <a:ext cx="174600" cy="340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6CE4AB-839F-45DB-929F-D6B8942F36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24409" y="1852459"/>
                  <a:ext cx="192240" cy="35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857103-CD92-4C87-99A5-4A17558C6120}"/>
                  </a:ext>
                </a:extLst>
              </p14:cNvPr>
              <p14:cNvContentPartPr/>
              <p14:nvPr/>
            </p14:nvContentPartPr>
            <p14:xfrm>
              <a:off x="1248409" y="1003939"/>
              <a:ext cx="115200" cy="322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857103-CD92-4C87-99A5-4A17558C612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39409" y="995299"/>
                <a:ext cx="132840" cy="34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9DDCCD68-0F97-4B62-8C49-E59C7F5640F1}"/>
              </a:ext>
            </a:extLst>
          </p:cNvPr>
          <p:cNvGrpSpPr/>
          <p:nvPr/>
        </p:nvGrpSpPr>
        <p:grpSpPr>
          <a:xfrm>
            <a:off x="990289" y="282499"/>
            <a:ext cx="315000" cy="257040"/>
            <a:chOff x="990289" y="282499"/>
            <a:chExt cx="31500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D520BD-D1C2-4E60-AC28-0A58A3B8CBF2}"/>
                    </a:ext>
                  </a:extLst>
                </p14:cNvPr>
                <p14:cNvContentPartPr/>
                <p14:nvPr/>
              </p14:nvContentPartPr>
              <p14:xfrm>
                <a:off x="990289" y="405259"/>
                <a:ext cx="8640" cy="124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D520BD-D1C2-4E60-AC28-0A58A3B8CB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1289" y="396259"/>
                  <a:ext cx="2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9CB6B1-3678-4C81-9CBA-330FA6E05714}"/>
                    </a:ext>
                  </a:extLst>
                </p14:cNvPr>
                <p14:cNvContentPartPr/>
                <p14:nvPr/>
              </p14:nvContentPartPr>
              <p14:xfrm>
                <a:off x="993529" y="298339"/>
                <a:ext cx="15480" cy="22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9CB6B1-3678-4C81-9CBA-330FA6E0571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4889" y="289699"/>
                  <a:ext cx="33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A03799-65F8-4418-A570-ECCE7C634CA7}"/>
                    </a:ext>
                  </a:extLst>
                </p14:cNvPr>
                <p14:cNvContentPartPr/>
                <p14:nvPr/>
              </p14:nvContentPartPr>
              <p14:xfrm>
                <a:off x="1076689" y="438379"/>
                <a:ext cx="94320" cy="10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A03799-65F8-4418-A570-ECCE7C634C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8049" y="429379"/>
                  <a:ext cx="111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C06346-700C-47E5-921B-013052ACEFE2}"/>
                    </a:ext>
                  </a:extLst>
                </p14:cNvPr>
                <p14:cNvContentPartPr/>
                <p14:nvPr/>
              </p14:nvContentPartPr>
              <p14:xfrm>
                <a:off x="1216729" y="282499"/>
                <a:ext cx="88560" cy="223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C06346-700C-47E5-921B-013052ACEF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07729" y="273859"/>
                  <a:ext cx="1062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B02B333-DAA0-4A2D-A6B8-C3B95E37DD33}"/>
              </a:ext>
            </a:extLst>
          </p:cNvPr>
          <p:cNvGrpSpPr/>
          <p:nvPr/>
        </p:nvGrpSpPr>
        <p:grpSpPr>
          <a:xfrm>
            <a:off x="1032049" y="648979"/>
            <a:ext cx="683280" cy="326520"/>
            <a:chOff x="1032049" y="648979"/>
            <a:chExt cx="6832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E18F8C-AEE6-4A3A-8133-A28C4F5393EA}"/>
                    </a:ext>
                  </a:extLst>
                </p14:cNvPr>
                <p14:cNvContentPartPr/>
                <p14:nvPr/>
              </p14:nvContentPartPr>
              <p14:xfrm>
                <a:off x="1032049" y="714859"/>
                <a:ext cx="85680" cy="217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E18F8C-AEE6-4A3A-8133-A28C4F5393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3049" y="705859"/>
                  <a:ext cx="103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CCA518-238B-4596-958B-6FCFB61A1D17}"/>
                    </a:ext>
                  </a:extLst>
                </p14:cNvPr>
                <p14:cNvContentPartPr/>
                <p14:nvPr/>
              </p14:nvContentPartPr>
              <p14:xfrm>
                <a:off x="1227889" y="659779"/>
                <a:ext cx="10440" cy="220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CCA518-238B-4596-958B-6FCFB61A1D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18889" y="650779"/>
                  <a:ext cx="28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E3B139-8F8A-4498-BA26-DEE54CD25A22}"/>
                    </a:ext>
                  </a:extLst>
                </p14:cNvPr>
                <p14:cNvContentPartPr/>
                <p14:nvPr/>
              </p14:nvContentPartPr>
              <p14:xfrm>
                <a:off x="1176049" y="769939"/>
                <a:ext cx="218160" cy="9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E3B139-8F8A-4498-BA26-DEE54CD25A2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409" y="761299"/>
                  <a:ext cx="235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EA38AA-CA0B-44C5-A291-5F7C93E23E68}"/>
                    </a:ext>
                  </a:extLst>
                </p14:cNvPr>
                <p14:cNvContentPartPr/>
                <p14:nvPr/>
              </p14:nvContentPartPr>
              <p14:xfrm>
                <a:off x="1462609" y="648979"/>
                <a:ext cx="27000" cy="199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EA38AA-CA0B-44C5-A291-5F7C93E23E6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53969" y="639979"/>
                  <a:ext cx="44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08CFB3-6EBC-4AEE-B595-7EF8CC746BEF}"/>
                    </a:ext>
                  </a:extLst>
                </p14:cNvPr>
                <p14:cNvContentPartPr/>
                <p14:nvPr/>
              </p14:nvContentPartPr>
              <p14:xfrm>
                <a:off x="1514809" y="770659"/>
                <a:ext cx="101520" cy="10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08CFB3-6EBC-4AEE-B595-7EF8CC746B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06169" y="761659"/>
                  <a:ext cx="119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6794EC7-1EEA-408B-B584-64FA4521362E}"/>
                    </a:ext>
                  </a:extLst>
                </p14:cNvPr>
                <p14:cNvContentPartPr/>
                <p14:nvPr/>
              </p14:nvContentPartPr>
              <p14:xfrm>
                <a:off x="1643329" y="772459"/>
                <a:ext cx="72000" cy="20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6794EC7-1EEA-408B-B584-64FA452136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34689" y="763819"/>
                  <a:ext cx="896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541F40-C34A-40FA-9CAD-57FC2E015013}"/>
              </a:ext>
            </a:extLst>
          </p:cNvPr>
          <p:cNvGrpSpPr/>
          <p:nvPr/>
        </p:nvGrpSpPr>
        <p:grpSpPr>
          <a:xfrm>
            <a:off x="1510849" y="3087619"/>
            <a:ext cx="1146960" cy="350640"/>
            <a:chOff x="1510849" y="3087619"/>
            <a:chExt cx="114696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A34B0A-D312-4C6A-8C19-738846116BC8}"/>
                    </a:ext>
                  </a:extLst>
                </p14:cNvPr>
                <p14:cNvContentPartPr/>
                <p14:nvPr/>
              </p14:nvContentPartPr>
              <p14:xfrm>
                <a:off x="1510849" y="3280579"/>
                <a:ext cx="137160" cy="15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A34B0A-D312-4C6A-8C19-738846116B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01849" y="3271939"/>
                  <a:ext cx="154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07E4AF-C055-4908-8599-A7E33F63E5CF}"/>
                    </a:ext>
                  </a:extLst>
                </p14:cNvPr>
                <p14:cNvContentPartPr/>
                <p14:nvPr/>
              </p14:nvContentPartPr>
              <p14:xfrm>
                <a:off x="1744849" y="3270859"/>
                <a:ext cx="118080" cy="164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07E4AF-C055-4908-8599-A7E33F63E5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36209" y="3261859"/>
                  <a:ext cx="135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5C61BE-2F07-41DE-B212-772C19777F4A}"/>
                    </a:ext>
                  </a:extLst>
                </p14:cNvPr>
                <p14:cNvContentPartPr/>
                <p14:nvPr/>
              </p14:nvContentPartPr>
              <p14:xfrm>
                <a:off x="2024569" y="3087619"/>
                <a:ext cx="28800" cy="28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5C61BE-2F07-41DE-B212-772C19777F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15569" y="3078979"/>
                  <a:ext cx="46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DF6CF0D-B2C1-4E15-A18E-6A28DD95A81C}"/>
                    </a:ext>
                  </a:extLst>
                </p14:cNvPr>
                <p14:cNvContentPartPr/>
                <p14:nvPr/>
              </p14:nvContentPartPr>
              <p14:xfrm>
                <a:off x="1955809" y="3271579"/>
                <a:ext cx="169560" cy="66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DF6CF0D-B2C1-4E15-A18E-6A28DD95A8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47169" y="3262579"/>
                  <a:ext cx="187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EDED0C3-0F1F-44D2-9286-98C530B49C7C}"/>
                    </a:ext>
                  </a:extLst>
                </p14:cNvPr>
                <p14:cNvContentPartPr/>
                <p14:nvPr/>
              </p14:nvContentPartPr>
              <p14:xfrm>
                <a:off x="2129689" y="3298579"/>
                <a:ext cx="144360" cy="10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EDED0C3-0F1F-44D2-9286-98C530B49C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20689" y="3289939"/>
                  <a:ext cx="162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CDDDD4-1630-4188-AF40-2B5BABB6C307}"/>
                    </a:ext>
                  </a:extLst>
                </p14:cNvPr>
                <p14:cNvContentPartPr/>
                <p14:nvPr/>
              </p14:nvContentPartPr>
              <p14:xfrm>
                <a:off x="2313649" y="3263299"/>
                <a:ext cx="164520" cy="141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CDDDD4-1630-4188-AF40-2B5BABB6C30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04649" y="3254659"/>
                  <a:ext cx="182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6A35AF-C34A-407C-BEB7-4CC4410D77D4}"/>
                    </a:ext>
                  </a:extLst>
                </p14:cNvPr>
                <p14:cNvContentPartPr/>
                <p14:nvPr/>
              </p14:nvContentPartPr>
              <p14:xfrm>
                <a:off x="2513449" y="3306859"/>
                <a:ext cx="144360" cy="115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6A35AF-C34A-407C-BEB7-4CC4410D77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04449" y="3297859"/>
                  <a:ext cx="1620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3F41C25-B334-48AE-9688-67E534AD6093}"/>
              </a:ext>
            </a:extLst>
          </p:cNvPr>
          <p:cNvGrpSpPr/>
          <p:nvPr/>
        </p:nvGrpSpPr>
        <p:grpSpPr>
          <a:xfrm>
            <a:off x="3012049" y="3188419"/>
            <a:ext cx="1032480" cy="340560"/>
            <a:chOff x="3012049" y="3188419"/>
            <a:chExt cx="103248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83CB18-3C1E-4DEA-AFAA-145362FB760D}"/>
                    </a:ext>
                  </a:extLst>
                </p14:cNvPr>
                <p14:cNvContentPartPr/>
                <p14:nvPr/>
              </p14:nvContentPartPr>
              <p14:xfrm>
                <a:off x="3012049" y="3188419"/>
                <a:ext cx="189720" cy="165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83CB18-3C1E-4DEA-AFAA-145362FB76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03409" y="3179779"/>
                  <a:ext cx="207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CF61EA-4460-451C-8AE4-C21A039EAE02}"/>
                    </a:ext>
                  </a:extLst>
                </p14:cNvPr>
                <p14:cNvContentPartPr/>
                <p14:nvPr/>
              </p14:nvContentPartPr>
              <p14:xfrm>
                <a:off x="3300409" y="3255019"/>
                <a:ext cx="166320" cy="172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CF61EA-4460-451C-8AE4-C21A039EAE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91769" y="3246019"/>
                  <a:ext cx="183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EDC0F54-192B-450B-BBF0-2D0A49204FFB}"/>
                    </a:ext>
                  </a:extLst>
                </p14:cNvPr>
                <p14:cNvContentPartPr/>
                <p14:nvPr/>
              </p14:nvContentPartPr>
              <p14:xfrm>
                <a:off x="3485809" y="3283099"/>
                <a:ext cx="123840" cy="146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EDC0F54-192B-450B-BBF0-2D0A49204F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76809" y="3274459"/>
                  <a:ext cx="141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F818A7B-D6F3-47E4-B92F-17A068DFAD11}"/>
                    </a:ext>
                  </a:extLst>
                </p14:cNvPr>
                <p14:cNvContentPartPr/>
                <p14:nvPr/>
              </p14:nvContentPartPr>
              <p14:xfrm>
                <a:off x="3651409" y="3312259"/>
                <a:ext cx="164520" cy="216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F818A7B-D6F3-47E4-B92F-17A068DFAD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42769" y="3303259"/>
                  <a:ext cx="182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234FBDD-E34C-4E21-A1F8-C667FF0D6DD8}"/>
                    </a:ext>
                  </a:extLst>
                </p14:cNvPr>
                <p14:cNvContentPartPr/>
                <p14:nvPr/>
              </p14:nvContentPartPr>
              <p14:xfrm>
                <a:off x="3886129" y="3309379"/>
                <a:ext cx="158400" cy="106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234FBDD-E34C-4E21-A1F8-C667FF0D6DD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7489" y="3300739"/>
                  <a:ext cx="1760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6E092D-135C-443A-9783-4883321B8F0E}"/>
              </a:ext>
            </a:extLst>
          </p:cNvPr>
          <p:cNvGrpSpPr/>
          <p:nvPr/>
        </p:nvGrpSpPr>
        <p:grpSpPr>
          <a:xfrm>
            <a:off x="4223449" y="3228739"/>
            <a:ext cx="288720" cy="299160"/>
            <a:chOff x="4223449" y="3228739"/>
            <a:chExt cx="28872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5D3250-21BF-4EF5-BDAA-D38F42BC21A7}"/>
                    </a:ext>
                  </a:extLst>
                </p14:cNvPr>
                <p14:cNvContentPartPr/>
                <p14:nvPr/>
              </p14:nvContentPartPr>
              <p14:xfrm>
                <a:off x="4223449" y="3228739"/>
                <a:ext cx="155880" cy="163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5D3250-21BF-4EF5-BDAA-D38F42BC21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14449" y="3220099"/>
                  <a:ext cx="173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62FEFA6-6835-42BD-ACF0-4B160A134AD0}"/>
                    </a:ext>
                  </a:extLst>
                </p14:cNvPr>
                <p14:cNvContentPartPr/>
                <p14:nvPr/>
              </p14:nvContentPartPr>
              <p14:xfrm>
                <a:off x="4459249" y="3240619"/>
                <a:ext cx="34920" cy="56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62FEFA6-6835-42BD-ACF0-4B160A134AD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50249" y="3231979"/>
                  <a:ext cx="52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4F8ADD-5C53-4B14-A559-A0CB9375E77B}"/>
                    </a:ext>
                  </a:extLst>
                </p14:cNvPr>
                <p14:cNvContentPartPr/>
                <p14:nvPr/>
              </p14:nvContentPartPr>
              <p14:xfrm>
                <a:off x="4416409" y="3365179"/>
                <a:ext cx="95760" cy="162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4F8ADD-5C53-4B14-A559-A0CB9375E77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07409" y="3356539"/>
                  <a:ext cx="1134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386A24D-48A6-4B82-8C9C-3688E0691A86}"/>
                  </a:ext>
                </a:extLst>
              </p14:cNvPr>
              <p14:cNvContentPartPr/>
              <p14:nvPr/>
            </p14:nvContentPartPr>
            <p14:xfrm>
              <a:off x="1052569" y="4582699"/>
              <a:ext cx="279360" cy="80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386A24D-48A6-4B82-8C9C-3688E0691A8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3569" y="4574059"/>
                <a:ext cx="29700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C9EB192-B8A8-47FB-BD38-6DE07A823950}"/>
              </a:ext>
            </a:extLst>
          </p:cNvPr>
          <p:cNvGrpSpPr/>
          <p:nvPr/>
        </p:nvGrpSpPr>
        <p:grpSpPr>
          <a:xfrm>
            <a:off x="1566289" y="4445179"/>
            <a:ext cx="867240" cy="239040"/>
            <a:chOff x="1566289" y="4445179"/>
            <a:chExt cx="86724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23C1B7-B9B2-48DC-801C-15FC231EFC70}"/>
                    </a:ext>
                  </a:extLst>
                </p14:cNvPr>
                <p14:cNvContentPartPr/>
                <p14:nvPr/>
              </p14:nvContentPartPr>
              <p14:xfrm>
                <a:off x="1566289" y="4549939"/>
                <a:ext cx="123120" cy="132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23C1B7-B9B2-48DC-801C-15FC231EFC7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57289" y="4541299"/>
                  <a:ext cx="14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91BD4A-FCA7-4137-95A0-C47CC55B6764}"/>
                    </a:ext>
                  </a:extLst>
                </p14:cNvPr>
                <p14:cNvContentPartPr/>
                <p14:nvPr/>
              </p14:nvContentPartPr>
              <p14:xfrm>
                <a:off x="1704529" y="4548139"/>
                <a:ext cx="135000" cy="113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91BD4A-FCA7-4137-95A0-C47CC55B67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95529" y="4539139"/>
                  <a:ext cx="152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1B4AEC7-C298-427C-839F-F7EFE38FD40C}"/>
                    </a:ext>
                  </a:extLst>
                </p14:cNvPr>
                <p14:cNvContentPartPr/>
                <p14:nvPr/>
              </p14:nvContentPartPr>
              <p14:xfrm>
                <a:off x="1872649" y="4445179"/>
                <a:ext cx="149400" cy="230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1B4AEC7-C298-427C-839F-F7EFE38FD4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3649" y="4436179"/>
                  <a:ext cx="167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B3DB25B-A3D1-49C7-BAB0-C5250FEE7689}"/>
                    </a:ext>
                  </a:extLst>
                </p14:cNvPr>
                <p14:cNvContentPartPr/>
                <p14:nvPr/>
              </p14:nvContentPartPr>
              <p14:xfrm>
                <a:off x="2014489" y="4580899"/>
                <a:ext cx="149400" cy="103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B3DB25B-A3D1-49C7-BAB0-C5250FEE76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05489" y="4571899"/>
                  <a:ext cx="167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7849CC0-DEA8-49B3-AF0D-61C4BC31445D}"/>
                    </a:ext>
                  </a:extLst>
                </p14:cNvPr>
                <p14:cNvContentPartPr/>
                <p14:nvPr/>
              </p14:nvContentPartPr>
              <p14:xfrm>
                <a:off x="2194129" y="4568659"/>
                <a:ext cx="85320" cy="8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7849CC0-DEA8-49B3-AF0D-61C4BC3144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85129" y="4559659"/>
                  <a:ext cx="102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C045838-0670-4051-839D-6C7BE9C3925F}"/>
                    </a:ext>
                  </a:extLst>
                </p14:cNvPr>
                <p14:cNvContentPartPr/>
                <p14:nvPr/>
              </p14:nvContentPartPr>
              <p14:xfrm>
                <a:off x="2290249" y="4544899"/>
                <a:ext cx="143280" cy="138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C045838-0670-4051-839D-6C7BE9C392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81609" y="4536259"/>
                  <a:ext cx="16092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4EFCBC-0B7A-4F31-8E21-BBC73CFDE29A}"/>
              </a:ext>
            </a:extLst>
          </p:cNvPr>
          <p:cNvGrpSpPr/>
          <p:nvPr/>
        </p:nvGrpSpPr>
        <p:grpSpPr>
          <a:xfrm>
            <a:off x="2657449" y="4416019"/>
            <a:ext cx="184320" cy="242640"/>
            <a:chOff x="2657449" y="4416019"/>
            <a:chExt cx="18432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232331E-FC5D-42FC-A5AE-7741091E8CCF}"/>
                    </a:ext>
                  </a:extLst>
                </p14:cNvPr>
                <p14:cNvContentPartPr/>
                <p14:nvPr/>
              </p14:nvContentPartPr>
              <p14:xfrm>
                <a:off x="2657449" y="4516819"/>
                <a:ext cx="17640" cy="141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232331E-FC5D-42FC-A5AE-7741091E8C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48449" y="4508179"/>
                  <a:ext cx="35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0B362B-E2E4-4B8A-BC91-B69E71380D2A}"/>
                    </a:ext>
                  </a:extLst>
                </p14:cNvPr>
                <p14:cNvContentPartPr/>
                <p14:nvPr/>
              </p14:nvContentPartPr>
              <p14:xfrm>
                <a:off x="2688769" y="4416019"/>
                <a:ext cx="153000" cy="22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0B362B-E2E4-4B8A-BC91-B69E71380D2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79769" y="4407379"/>
                  <a:ext cx="1706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81C1051-A068-4D58-8B5E-85410FDAFCFB}"/>
              </a:ext>
            </a:extLst>
          </p:cNvPr>
          <p:cNvGrpSpPr/>
          <p:nvPr/>
        </p:nvGrpSpPr>
        <p:grpSpPr>
          <a:xfrm>
            <a:off x="3042289" y="4276699"/>
            <a:ext cx="1654920" cy="488520"/>
            <a:chOff x="3042289" y="4276699"/>
            <a:chExt cx="165492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5FA759A-AFE4-41ED-A4DD-382BFB662AAE}"/>
                    </a:ext>
                  </a:extLst>
                </p14:cNvPr>
                <p14:cNvContentPartPr/>
                <p14:nvPr/>
              </p14:nvContentPartPr>
              <p14:xfrm>
                <a:off x="3042289" y="4526539"/>
                <a:ext cx="103320" cy="99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5FA759A-AFE4-41ED-A4DD-382BFB662AA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33289" y="4517539"/>
                  <a:ext cx="120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2710B8-2C64-4B2A-A0CE-2F1E7471D776}"/>
                    </a:ext>
                  </a:extLst>
                </p14:cNvPr>
                <p14:cNvContentPartPr/>
                <p14:nvPr/>
              </p14:nvContentPartPr>
              <p14:xfrm>
                <a:off x="3210049" y="4517899"/>
                <a:ext cx="118440" cy="247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2710B8-2C64-4B2A-A0CE-2F1E7471D77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01049" y="4509259"/>
                  <a:ext cx="136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0BC4F30-EEB4-4944-9EF5-4D391442D1F3}"/>
                    </a:ext>
                  </a:extLst>
                </p14:cNvPr>
                <p14:cNvContentPartPr/>
                <p14:nvPr/>
              </p14:nvContentPartPr>
              <p14:xfrm>
                <a:off x="3546289" y="4276699"/>
                <a:ext cx="37080" cy="351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0BC4F30-EEB4-4944-9EF5-4D391442D1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37649" y="4268059"/>
                  <a:ext cx="547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677A31D-1BBB-4C4C-A38A-DEB470DF5192}"/>
                    </a:ext>
                  </a:extLst>
                </p14:cNvPr>
                <p14:cNvContentPartPr/>
                <p14:nvPr/>
              </p14:nvContentPartPr>
              <p14:xfrm>
                <a:off x="3467449" y="4467499"/>
                <a:ext cx="261000" cy="104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677A31D-1BBB-4C4C-A38A-DEB470DF51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58449" y="4458859"/>
                  <a:ext cx="278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1B95734-BF8B-4DEA-96A1-B04A7C758F98}"/>
                    </a:ext>
                  </a:extLst>
                </p14:cNvPr>
                <p14:cNvContentPartPr/>
                <p14:nvPr/>
              </p14:nvContentPartPr>
              <p14:xfrm>
                <a:off x="3746449" y="4312339"/>
                <a:ext cx="141480" cy="273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1B95734-BF8B-4DEA-96A1-B04A7C758F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37449" y="4303699"/>
                  <a:ext cx="159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D6EC47-3E73-4BAA-9093-0AED342EC8CC}"/>
                    </a:ext>
                  </a:extLst>
                </p14:cNvPr>
                <p14:cNvContentPartPr/>
                <p14:nvPr/>
              </p14:nvContentPartPr>
              <p14:xfrm>
                <a:off x="3934729" y="4473979"/>
                <a:ext cx="135000" cy="149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D6EC47-3E73-4BAA-9093-0AED342EC8C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26089" y="4465339"/>
                  <a:ext cx="152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8E62E5-0DCC-427C-8B6E-CB1FCB7D67B1}"/>
                    </a:ext>
                  </a:extLst>
                </p14:cNvPr>
                <p14:cNvContentPartPr/>
                <p14:nvPr/>
              </p14:nvContentPartPr>
              <p14:xfrm>
                <a:off x="4081249" y="4358419"/>
                <a:ext cx="198720" cy="276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8E62E5-0DCC-427C-8B6E-CB1FCB7D67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72249" y="4349779"/>
                  <a:ext cx="216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97AD059-AD74-4FE4-8D30-51F91188D0A6}"/>
                    </a:ext>
                  </a:extLst>
                </p14:cNvPr>
                <p14:cNvContentPartPr/>
                <p14:nvPr/>
              </p14:nvContentPartPr>
              <p14:xfrm>
                <a:off x="4430449" y="4499179"/>
                <a:ext cx="266760" cy="127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97AD059-AD74-4FE4-8D30-51F91188D0A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21809" y="4490179"/>
                  <a:ext cx="2844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93D8C1-3C71-4F0A-9626-7EC59F5D18FD}"/>
              </a:ext>
            </a:extLst>
          </p:cNvPr>
          <p:cNvGrpSpPr/>
          <p:nvPr/>
        </p:nvGrpSpPr>
        <p:grpSpPr>
          <a:xfrm>
            <a:off x="5074849" y="4114699"/>
            <a:ext cx="1900440" cy="889560"/>
            <a:chOff x="5074849" y="4114699"/>
            <a:chExt cx="1900440" cy="8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75EA5C5-939C-48F2-859E-2E7554B1701C}"/>
                    </a:ext>
                  </a:extLst>
                </p14:cNvPr>
                <p14:cNvContentPartPr/>
                <p14:nvPr/>
              </p14:nvContentPartPr>
              <p14:xfrm>
                <a:off x="5319649" y="4474699"/>
                <a:ext cx="162720" cy="192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75EA5C5-939C-48F2-859E-2E7554B170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11009" y="4465699"/>
                  <a:ext cx="180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B3E596-DA03-4C96-B710-66121F049019}"/>
                    </a:ext>
                  </a:extLst>
                </p14:cNvPr>
                <p14:cNvContentPartPr/>
                <p14:nvPr/>
              </p14:nvContentPartPr>
              <p14:xfrm>
                <a:off x="5464009" y="4513939"/>
                <a:ext cx="195840" cy="172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B3E596-DA03-4C96-B710-66121F04901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55009" y="4504939"/>
                  <a:ext cx="213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7684C25-8CE2-413A-B4D2-9BBA9198EE22}"/>
                    </a:ext>
                  </a:extLst>
                </p14:cNvPr>
                <p14:cNvContentPartPr/>
                <p14:nvPr/>
              </p14:nvContentPartPr>
              <p14:xfrm>
                <a:off x="5674249" y="4417099"/>
                <a:ext cx="159120" cy="252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7684C25-8CE2-413A-B4D2-9BBA9198EE2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65609" y="4408099"/>
                  <a:ext cx="176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128EE7-D387-415C-9ACA-CEBD4CCB888C}"/>
                    </a:ext>
                  </a:extLst>
                </p14:cNvPr>
                <p14:cNvContentPartPr/>
                <p14:nvPr/>
              </p14:nvContentPartPr>
              <p14:xfrm>
                <a:off x="5870089" y="4538779"/>
                <a:ext cx="144720" cy="126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128EE7-D387-415C-9ACA-CEBD4CCB88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61089" y="4529779"/>
                  <a:ext cx="16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6C98F7-63F3-4360-9AB0-84CF7318E088}"/>
                    </a:ext>
                  </a:extLst>
                </p14:cNvPr>
                <p14:cNvContentPartPr/>
                <p14:nvPr/>
              </p14:nvContentPartPr>
              <p14:xfrm>
                <a:off x="6067369" y="4513939"/>
                <a:ext cx="144720" cy="129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6C98F7-63F3-4360-9AB0-84CF7318E08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58369" y="4505299"/>
                  <a:ext cx="162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51A1DC6-2AF4-46CB-AEA7-136B0F0D59F4}"/>
                    </a:ext>
                  </a:extLst>
                </p14:cNvPr>
                <p14:cNvContentPartPr/>
                <p14:nvPr/>
              </p14:nvContentPartPr>
              <p14:xfrm>
                <a:off x="6220729" y="4511779"/>
                <a:ext cx="151200" cy="140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51A1DC6-2AF4-46CB-AEA7-136B0F0D59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11729" y="4502779"/>
                  <a:ext cx="168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BF1A7BF-67D6-471C-B8CE-023DCF38E9F0}"/>
                    </a:ext>
                  </a:extLst>
                </p14:cNvPr>
                <p14:cNvContentPartPr/>
                <p14:nvPr/>
              </p14:nvContentPartPr>
              <p14:xfrm>
                <a:off x="6540049" y="4423579"/>
                <a:ext cx="25920" cy="50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BF1A7BF-67D6-471C-B8CE-023DCF38E9F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31409" y="4414939"/>
                  <a:ext cx="43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8FE7A02-71E4-4E8F-B0C7-867619E9F08C}"/>
                    </a:ext>
                  </a:extLst>
                </p14:cNvPr>
                <p14:cNvContentPartPr/>
                <p14:nvPr/>
              </p14:nvContentPartPr>
              <p14:xfrm>
                <a:off x="6399649" y="4593859"/>
                <a:ext cx="178560" cy="178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8FE7A02-71E4-4E8F-B0C7-867619E9F0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90649" y="4584859"/>
                  <a:ext cx="196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F42ECC-871F-48C7-9917-0D6106A5D26A}"/>
                    </a:ext>
                  </a:extLst>
                </p14:cNvPr>
                <p14:cNvContentPartPr/>
                <p14:nvPr/>
              </p14:nvContentPartPr>
              <p14:xfrm>
                <a:off x="5105449" y="4208299"/>
                <a:ext cx="23040" cy="573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F42ECC-871F-48C7-9917-0D6106A5D26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96809" y="4199659"/>
                  <a:ext cx="406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3E9AC6-3E7B-428C-B73A-CA7502E80080}"/>
                    </a:ext>
                  </a:extLst>
                </p14:cNvPr>
                <p14:cNvContentPartPr/>
                <p14:nvPr/>
              </p14:nvContentPartPr>
              <p14:xfrm>
                <a:off x="5135329" y="4114699"/>
                <a:ext cx="1839960" cy="831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3E9AC6-3E7B-428C-B73A-CA7502E800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26689" y="4105699"/>
                  <a:ext cx="185760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8086FD8-DAF6-49F8-8777-81BD5EBFF57C}"/>
                    </a:ext>
                  </a:extLst>
                </p14:cNvPr>
                <p14:cNvContentPartPr/>
                <p14:nvPr/>
              </p14:nvContentPartPr>
              <p14:xfrm>
                <a:off x="5074849" y="4788259"/>
                <a:ext cx="1890720" cy="216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8086FD8-DAF6-49F8-8777-81BD5EBFF57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66209" y="4779259"/>
                  <a:ext cx="19083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8798C0A-9BB7-464F-82F8-304945BA50D7}"/>
                  </a:ext>
                </a:extLst>
              </p14:cNvPr>
              <p14:cNvContentPartPr/>
              <p14:nvPr/>
            </p14:nvContentPartPr>
            <p14:xfrm>
              <a:off x="3008449" y="4780339"/>
              <a:ext cx="1302120" cy="89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8798C0A-9BB7-464F-82F8-304945BA50D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99449" y="4771699"/>
                <a:ext cx="131976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FE3C870-B3E5-48BA-8248-C1F324BDA571}"/>
              </a:ext>
            </a:extLst>
          </p:cNvPr>
          <p:cNvGrpSpPr/>
          <p:nvPr/>
        </p:nvGrpSpPr>
        <p:grpSpPr>
          <a:xfrm>
            <a:off x="203329" y="4445899"/>
            <a:ext cx="844200" cy="437760"/>
            <a:chOff x="203329" y="4445899"/>
            <a:chExt cx="84420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A32EBB-2E06-4C29-9E64-F3E4BDB08BFD}"/>
                    </a:ext>
                  </a:extLst>
                </p14:cNvPr>
                <p14:cNvContentPartPr/>
                <p14:nvPr/>
              </p14:nvContentPartPr>
              <p14:xfrm>
                <a:off x="221689" y="4558579"/>
                <a:ext cx="156600" cy="182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A32EBB-2E06-4C29-9E64-F3E4BDB08BF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3049" y="4549579"/>
                  <a:ext cx="174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68736D-1B1B-4D92-969C-FA4B7039D13B}"/>
                    </a:ext>
                  </a:extLst>
                </p14:cNvPr>
                <p14:cNvContentPartPr/>
                <p14:nvPr/>
              </p14:nvContentPartPr>
              <p14:xfrm>
                <a:off x="430849" y="4580179"/>
                <a:ext cx="100800" cy="166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68736D-1B1B-4D92-969C-FA4B7039D13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1849" y="4571539"/>
                  <a:ext cx="118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C644057-4ADC-40FC-92A9-5D0030BCED86}"/>
                    </a:ext>
                  </a:extLst>
                </p14:cNvPr>
                <p14:cNvContentPartPr/>
                <p14:nvPr/>
              </p14:nvContentPartPr>
              <p14:xfrm>
                <a:off x="620929" y="4592059"/>
                <a:ext cx="5040" cy="146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C644057-4ADC-40FC-92A9-5D0030BCED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1929" y="4583059"/>
                  <a:ext cx="22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3E0D57-5FD2-4A57-BD0C-9F47D0E9F62A}"/>
                    </a:ext>
                  </a:extLst>
                </p14:cNvPr>
                <p14:cNvContentPartPr/>
                <p14:nvPr/>
              </p14:nvContentPartPr>
              <p14:xfrm>
                <a:off x="580609" y="4452739"/>
                <a:ext cx="27000" cy="35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3E0D57-5FD2-4A57-BD0C-9F47D0E9F62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1969" y="4444099"/>
                  <a:ext cx="44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6BA7506-41F4-4A9D-985F-974317B8BFAD}"/>
                    </a:ext>
                  </a:extLst>
                </p14:cNvPr>
                <p14:cNvContentPartPr/>
                <p14:nvPr/>
              </p14:nvContentPartPr>
              <p14:xfrm>
                <a:off x="737209" y="4445899"/>
                <a:ext cx="135720" cy="26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6BA7506-41F4-4A9D-985F-974317B8BF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569" y="4436899"/>
                  <a:ext cx="153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F501B93-A3B5-4647-8374-8A673C9FCE6C}"/>
                    </a:ext>
                  </a:extLst>
                </p14:cNvPr>
                <p14:cNvContentPartPr/>
                <p14:nvPr/>
              </p14:nvContentPartPr>
              <p14:xfrm>
                <a:off x="203329" y="4830739"/>
                <a:ext cx="844200" cy="52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F501B93-A3B5-4647-8374-8A673C9FCE6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4329" y="4822099"/>
                  <a:ext cx="8618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554DCBE-9C82-4A35-B9D4-4CED3E469BFB}"/>
              </a:ext>
            </a:extLst>
          </p:cNvPr>
          <p:cNvGrpSpPr/>
          <p:nvPr/>
        </p:nvGrpSpPr>
        <p:grpSpPr>
          <a:xfrm>
            <a:off x="5082769" y="3174739"/>
            <a:ext cx="1696320" cy="374040"/>
            <a:chOff x="5082769" y="3174739"/>
            <a:chExt cx="169632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8F49904-4BF3-4E1B-AEA5-94B4E2260DF8}"/>
                    </a:ext>
                  </a:extLst>
                </p14:cNvPr>
                <p14:cNvContentPartPr/>
                <p14:nvPr/>
              </p14:nvContentPartPr>
              <p14:xfrm>
                <a:off x="5082769" y="3189499"/>
                <a:ext cx="145080" cy="290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8F49904-4BF3-4E1B-AEA5-94B4E2260D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73769" y="3180859"/>
                  <a:ext cx="162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169DE7E-96C7-4C46-90EA-EDBFD4E21E51}"/>
                    </a:ext>
                  </a:extLst>
                </p14:cNvPr>
                <p14:cNvContentPartPr/>
                <p14:nvPr/>
              </p14:nvContentPartPr>
              <p14:xfrm>
                <a:off x="5228569" y="3185179"/>
                <a:ext cx="113400" cy="295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169DE7E-96C7-4C46-90EA-EDBFD4E21E5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19929" y="3176179"/>
                  <a:ext cx="131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5D76576-99F5-4DD2-B221-A42F6F1D83CF}"/>
                    </a:ext>
                  </a:extLst>
                </p14:cNvPr>
                <p14:cNvContentPartPr/>
                <p14:nvPr/>
              </p14:nvContentPartPr>
              <p14:xfrm>
                <a:off x="5422249" y="3328099"/>
                <a:ext cx="109800" cy="108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5D76576-99F5-4DD2-B221-A42F6F1D83C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13609" y="3319099"/>
                  <a:ext cx="127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2EE766B-8A51-4BA9-8B02-12C5B64C7CD1}"/>
                    </a:ext>
                  </a:extLst>
                </p14:cNvPr>
                <p14:cNvContentPartPr/>
                <p14:nvPr/>
              </p14:nvContentPartPr>
              <p14:xfrm>
                <a:off x="5532769" y="3333139"/>
                <a:ext cx="120960" cy="98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2EE766B-8A51-4BA9-8B02-12C5B64C7CD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24129" y="3324499"/>
                  <a:ext cx="138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F0E274-EC42-4A84-BC14-F21A010D2D70}"/>
                    </a:ext>
                  </a:extLst>
                </p14:cNvPr>
                <p14:cNvContentPartPr/>
                <p14:nvPr/>
              </p14:nvContentPartPr>
              <p14:xfrm>
                <a:off x="5675329" y="3345739"/>
                <a:ext cx="89280" cy="203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F0E274-EC42-4A84-BC14-F21A010D2D7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66329" y="3336739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078FCF-6405-4346-A2EC-978AC59A0381}"/>
                    </a:ext>
                  </a:extLst>
                </p14:cNvPr>
                <p14:cNvContentPartPr/>
                <p14:nvPr/>
              </p14:nvContentPartPr>
              <p14:xfrm>
                <a:off x="5794849" y="3361939"/>
                <a:ext cx="100440" cy="78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078FCF-6405-4346-A2EC-978AC59A038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86209" y="3352939"/>
                  <a:ext cx="118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786C1B8-E240-4039-B62B-EDFA4D9FCDB7}"/>
                    </a:ext>
                  </a:extLst>
                </p14:cNvPr>
                <p14:cNvContentPartPr/>
                <p14:nvPr/>
              </p14:nvContentPartPr>
              <p14:xfrm>
                <a:off x="5927329" y="3258979"/>
                <a:ext cx="33840" cy="163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786C1B8-E240-4039-B62B-EDFA4D9FCD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918329" y="3249979"/>
                  <a:ext cx="51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A012135-CA04-4551-ADCC-6D796B9E0DF0}"/>
                    </a:ext>
                  </a:extLst>
                </p14:cNvPr>
                <p14:cNvContentPartPr/>
                <p14:nvPr/>
              </p14:nvContentPartPr>
              <p14:xfrm>
                <a:off x="6007249" y="3265099"/>
                <a:ext cx="246960" cy="144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A012135-CA04-4551-ADCC-6D796B9E0DF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98249" y="3256459"/>
                  <a:ext cx="264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C79A001-DF16-417C-93B0-180F0D218292}"/>
                    </a:ext>
                  </a:extLst>
                </p14:cNvPr>
                <p14:cNvContentPartPr/>
                <p14:nvPr/>
              </p14:nvContentPartPr>
              <p14:xfrm>
                <a:off x="6470569" y="3174739"/>
                <a:ext cx="110160" cy="284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C79A001-DF16-417C-93B0-180F0D21829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61569" y="3165739"/>
                  <a:ext cx="127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8EB0B1-4796-4D45-A4E5-814C63701B8A}"/>
                    </a:ext>
                  </a:extLst>
                </p14:cNvPr>
                <p14:cNvContentPartPr/>
                <p14:nvPr/>
              </p14:nvContentPartPr>
              <p14:xfrm>
                <a:off x="6460849" y="3306499"/>
                <a:ext cx="318240" cy="111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8EB0B1-4796-4D45-A4E5-814C63701B8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51849" y="3297859"/>
                  <a:ext cx="3358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8FBCA65-F0C9-497E-B8DC-01646E69D124}"/>
              </a:ext>
            </a:extLst>
          </p:cNvPr>
          <p:cNvGrpSpPr/>
          <p:nvPr/>
        </p:nvGrpSpPr>
        <p:grpSpPr>
          <a:xfrm>
            <a:off x="7123609" y="3126499"/>
            <a:ext cx="1866240" cy="341640"/>
            <a:chOff x="7123609" y="3126499"/>
            <a:chExt cx="186624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BA1E29-F1D0-4053-B7D5-C3C851469945}"/>
                    </a:ext>
                  </a:extLst>
                </p14:cNvPr>
                <p14:cNvContentPartPr/>
                <p14:nvPr/>
              </p14:nvContentPartPr>
              <p14:xfrm>
                <a:off x="7123609" y="3248899"/>
                <a:ext cx="55080" cy="150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BA1E29-F1D0-4053-B7D5-C3C85146994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14969" y="3240259"/>
                  <a:ext cx="72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3698C48-D81D-4569-BC2D-5F2B80B335E7}"/>
                    </a:ext>
                  </a:extLst>
                </p14:cNvPr>
                <p14:cNvContentPartPr/>
                <p14:nvPr/>
              </p14:nvContentPartPr>
              <p14:xfrm>
                <a:off x="7185529" y="3140899"/>
                <a:ext cx="16560" cy="2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3698C48-D81D-4569-BC2D-5F2B80B335E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76889" y="3131899"/>
                  <a:ext cx="34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63262EB-D987-40D4-BD5B-6CACB69D8ED6}"/>
                    </a:ext>
                  </a:extLst>
                </p14:cNvPr>
                <p14:cNvContentPartPr/>
                <p14:nvPr/>
              </p14:nvContentPartPr>
              <p14:xfrm>
                <a:off x="7240969" y="3137299"/>
                <a:ext cx="267120" cy="253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63262EB-D987-40D4-BD5B-6CACB69D8E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32329" y="3128659"/>
                  <a:ext cx="284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F7845C-10F1-4A7D-916C-FB21097D28CA}"/>
                    </a:ext>
                  </a:extLst>
                </p14:cNvPr>
                <p14:cNvContentPartPr/>
                <p14:nvPr/>
              </p14:nvContentPartPr>
              <p14:xfrm>
                <a:off x="7460569" y="3236299"/>
                <a:ext cx="75240" cy="40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F7845C-10F1-4A7D-916C-FB21097D28C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51569" y="3227659"/>
                  <a:ext cx="92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5A36ED9-74A5-4618-B0B3-C64E74BB873F}"/>
                    </a:ext>
                  </a:extLst>
                </p14:cNvPr>
                <p14:cNvContentPartPr/>
                <p14:nvPr/>
              </p14:nvContentPartPr>
              <p14:xfrm>
                <a:off x="7625809" y="3126499"/>
                <a:ext cx="156240" cy="321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5A36ED9-74A5-4618-B0B3-C64E74BB873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16809" y="3117859"/>
                  <a:ext cx="173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DC11F1F-394A-4A7C-82EF-341CE2AA5C07}"/>
                    </a:ext>
                  </a:extLst>
                </p14:cNvPr>
                <p14:cNvContentPartPr/>
                <p14:nvPr/>
              </p14:nvContentPartPr>
              <p14:xfrm>
                <a:off x="7806169" y="3215779"/>
                <a:ext cx="73440" cy="168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DC11F1F-394A-4A7C-82EF-341CE2AA5C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97169" y="3207139"/>
                  <a:ext cx="91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AF24046-D1E1-4CBA-8EE4-4A8E9FEBA68A}"/>
                    </a:ext>
                  </a:extLst>
                </p14:cNvPr>
                <p14:cNvContentPartPr/>
                <p14:nvPr/>
              </p14:nvContentPartPr>
              <p14:xfrm>
                <a:off x="7937569" y="3218299"/>
                <a:ext cx="73440" cy="182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AF24046-D1E1-4CBA-8EE4-4A8E9FEBA68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28929" y="3209659"/>
                  <a:ext cx="91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E7987B-8B27-4789-A9B8-E41D2018144D}"/>
                    </a:ext>
                  </a:extLst>
                </p14:cNvPr>
                <p14:cNvContentPartPr/>
                <p14:nvPr/>
              </p14:nvContentPartPr>
              <p14:xfrm>
                <a:off x="8038009" y="3311179"/>
                <a:ext cx="50040" cy="77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E7987B-8B27-4789-A9B8-E41D2018144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29369" y="3302539"/>
                  <a:ext cx="67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3ED678E-1C3F-4993-85A5-8ADAC637E07D}"/>
                    </a:ext>
                  </a:extLst>
                </p14:cNvPr>
                <p14:cNvContentPartPr/>
                <p14:nvPr/>
              </p14:nvContentPartPr>
              <p14:xfrm>
                <a:off x="8123329" y="3324139"/>
                <a:ext cx="20520" cy="27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3ED678E-1C3F-4993-85A5-8ADAC637E0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14689" y="3315139"/>
                  <a:ext cx="38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FAA833C-B1FD-4DAD-8659-8818653232BB}"/>
                    </a:ext>
                  </a:extLst>
                </p14:cNvPr>
                <p14:cNvContentPartPr/>
                <p14:nvPr/>
              </p14:nvContentPartPr>
              <p14:xfrm>
                <a:off x="8168689" y="3302899"/>
                <a:ext cx="122040" cy="73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FAA833C-B1FD-4DAD-8659-8818653232B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60049" y="3294259"/>
                  <a:ext cx="139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277816-570B-48AE-AB4A-C2BB9DC91A0F}"/>
                    </a:ext>
                  </a:extLst>
                </p14:cNvPr>
                <p14:cNvContentPartPr/>
                <p14:nvPr/>
              </p14:nvContentPartPr>
              <p14:xfrm>
                <a:off x="8287489" y="3163219"/>
                <a:ext cx="295560" cy="304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277816-570B-48AE-AB4A-C2BB9DC91A0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78849" y="3154579"/>
                  <a:ext cx="313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2877F26-71A4-421C-81F5-2436EAA40554}"/>
                    </a:ext>
                  </a:extLst>
                </p14:cNvPr>
                <p14:cNvContentPartPr/>
                <p14:nvPr/>
              </p14:nvContentPartPr>
              <p14:xfrm>
                <a:off x="8615449" y="3304699"/>
                <a:ext cx="96480" cy="115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2877F26-71A4-421C-81F5-2436EAA4055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06449" y="3295699"/>
                  <a:ext cx="114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420FE0-58E7-4618-9F1A-C1B6CF5B7AAA}"/>
                    </a:ext>
                  </a:extLst>
                </p14:cNvPr>
                <p14:cNvContentPartPr/>
                <p14:nvPr/>
              </p14:nvContentPartPr>
              <p14:xfrm>
                <a:off x="8739649" y="3210019"/>
                <a:ext cx="109800" cy="208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420FE0-58E7-4618-9F1A-C1B6CF5B7AA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31009" y="3201379"/>
                  <a:ext cx="127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CC5E974-6B7B-47CF-A5D1-C269B08CDF3D}"/>
                    </a:ext>
                  </a:extLst>
                </p14:cNvPr>
                <p14:cNvContentPartPr/>
                <p14:nvPr/>
              </p14:nvContentPartPr>
              <p14:xfrm>
                <a:off x="8836489" y="3334579"/>
                <a:ext cx="153360" cy="99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CC5E974-6B7B-47CF-A5D1-C269B08CDF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27489" y="3325579"/>
                  <a:ext cx="17100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381A0B2-5C67-4A0D-AC41-D3B393D85182}"/>
                  </a:ext>
                </a:extLst>
              </p14:cNvPr>
              <p14:cNvContentPartPr/>
              <p14:nvPr/>
            </p14:nvContentPartPr>
            <p14:xfrm>
              <a:off x="697249" y="3658219"/>
              <a:ext cx="206640" cy="2930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381A0B2-5C67-4A0D-AC41-D3B393D8518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88609" y="3649579"/>
                <a:ext cx="22428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F959E5-106E-49FE-B015-A56F3F19CC1B}"/>
              </a:ext>
            </a:extLst>
          </p:cNvPr>
          <p:cNvGrpSpPr/>
          <p:nvPr/>
        </p:nvGrpSpPr>
        <p:grpSpPr>
          <a:xfrm>
            <a:off x="360649" y="107539"/>
            <a:ext cx="616320" cy="173520"/>
            <a:chOff x="360649" y="107539"/>
            <a:chExt cx="61632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849A788-215A-45CC-9160-F18332BF1A21}"/>
                    </a:ext>
                  </a:extLst>
                </p14:cNvPr>
                <p14:cNvContentPartPr/>
                <p14:nvPr/>
              </p14:nvContentPartPr>
              <p14:xfrm>
                <a:off x="360649" y="111859"/>
                <a:ext cx="83880" cy="169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849A788-215A-45CC-9160-F18332BF1A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2009" y="102859"/>
                  <a:ext cx="101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5DDF230-F462-4309-ABCD-273B6EB799A3}"/>
                    </a:ext>
                  </a:extLst>
                </p14:cNvPr>
                <p14:cNvContentPartPr/>
                <p14:nvPr/>
              </p14:nvContentPartPr>
              <p14:xfrm>
                <a:off x="490609" y="156139"/>
                <a:ext cx="104760" cy="11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5DDF230-F462-4309-ABCD-273B6EB79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1969" y="147139"/>
                  <a:ext cx="122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33452F0-6D35-4FAC-B173-B40815BCC145}"/>
                    </a:ext>
                  </a:extLst>
                </p14:cNvPr>
                <p14:cNvContentPartPr/>
                <p14:nvPr/>
              </p14:nvContentPartPr>
              <p14:xfrm>
                <a:off x="596089" y="158659"/>
                <a:ext cx="50760" cy="7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33452F0-6D35-4FAC-B173-B40815BCC1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449" y="150019"/>
                  <a:ext cx="68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7631C3-7E93-49F8-B03F-47B08E811159}"/>
                    </a:ext>
                  </a:extLst>
                </p14:cNvPr>
                <p14:cNvContentPartPr/>
                <p14:nvPr/>
              </p14:nvContentPartPr>
              <p14:xfrm>
                <a:off x="671329" y="140659"/>
                <a:ext cx="132840" cy="8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7631C3-7E93-49F8-B03F-47B08E8111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2689" y="132019"/>
                  <a:ext cx="150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B54DD9-8BDE-45F1-9206-E7C749B7870B}"/>
                    </a:ext>
                  </a:extLst>
                </p14:cNvPr>
                <p14:cNvContentPartPr/>
                <p14:nvPr/>
              </p14:nvContentPartPr>
              <p14:xfrm>
                <a:off x="848809" y="107539"/>
                <a:ext cx="57240" cy="13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B54DD9-8BDE-45F1-9206-E7C749B787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9809" y="98539"/>
                  <a:ext cx="74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CABD9A-06FE-4AD3-B7E5-ABAF965E55CE}"/>
                    </a:ext>
                  </a:extLst>
                </p14:cNvPr>
                <p14:cNvContentPartPr/>
                <p14:nvPr/>
              </p14:nvContentPartPr>
              <p14:xfrm>
                <a:off x="910369" y="130579"/>
                <a:ext cx="66600" cy="101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CABD9A-06FE-4AD3-B7E5-ABAF965E55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1729" y="121939"/>
                  <a:ext cx="8424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E90CE1B-2EAF-4BCE-9F01-D302BC63386D}"/>
              </a:ext>
            </a:extLst>
          </p:cNvPr>
          <p:cNvGrpSpPr/>
          <p:nvPr/>
        </p:nvGrpSpPr>
        <p:grpSpPr>
          <a:xfrm>
            <a:off x="905689" y="1028419"/>
            <a:ext cx="248400" cy="184680"/>
            <a:chOff x="905689" y="1028419"/>
            <a:chExt cx="24840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1CF75E-475C-4D98-8615-929636B7BFC8}"/>
                    </a:ext>
                  </a:extLst>
                </p14:cNvPr>
                <p14:cNvContentPartPr/>
                <p14:nvPr/>
              </p14:nvContentPartPr>
              <p14:xfrm>
                <a:off x="905689" y="1057219"/>
                <a:ext cx="136800" cy="155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1CF75E-475C-4D98-8615-929636B7BF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7049" y="1048219"/>
                  <a:ext cx="154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4020B2-5FD8-4F23-8747-AC9ECA479FA9}"/>
                    </a:ext>
                  </a:extLst>
                </p14:cNvPr>
                <p14:cNvContentPartPr/>
                <p14:nvPr/>
              </p14:nvContentPartPr>
              <p14:xfrm>
                <a:off x="1084969" y="1048219"/>
                <a:ext cx="47160" cy="66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4020B2-5FD8-4F23-8747-AC9ECA479F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5969" y="1039579"/>
                  <a:ext cx="64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26D9C0-DF27-47E9-BC02-9F09A7B1A52C}"/>
                    </a:ext>
                  </a:extLst>
                </p14:cNvPr>
                <p14:cNvContentPartPr/>
                <p14:nvPr/>
              </p14:nvContentPartPr>
              <p14:xfrm>
                <a:off x="1121689" y="1028419"/>
                <a:ext cx="32400" cy="156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26D9C0-DF27-47E9-BC02-9F09A7B1A5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2689" y="1019419"/>
                  <a:ext cx="500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E5BDDD5-A696-44DA-A666-4D03057C2BDE}"/>
              </a:ext>
            </a:extLst>
          </p:cNvPr>
          <p:cNvGrpSpPr/>
          <p:nvPr/>
        </p:nvGrpSpPr>
        <p:grpSpPr>
          <a:xfrm>
            <a:off x="2586169" y="69739"/>
            <a:ext cx="5759280" cy="2452680"/>
            <a:chOff x="2586169" y="69739"/>
            <a:chExt cx="5759280" cy="24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C46BE3-FFB3-44FF-BA76-4913EF11C720}"/>
                    </a:ext>
                  </a:extLst>
                </p14:cNvPr>
                <p14:cNvContentPartPr/>
                <p14:nvPr/>
              </p14:nvContentPartPr>
              <p14:xfrm>
                <a:off x="2715769" y="614059"/>
                <a:ext cx="644040" cy="64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C46BE3-FFB3-44FF-BA76-4913EF11C7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7129" y="605059"/>
                  <a:ext cx="6616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DBC676-F7F1-43B6-A20B-2923D9126FE3}"/>
                    </a:ext>
                  </a:extLst>
                </p14:cNvPr>
                <p14:cNvContentPartPr/>
                <p14:nvPr/>
              </p14:nvContentPartPr>
              <p14:xfrm>
                <a:off x="2586169" y="619459"/>
                <a:ext cx="177840" cy="257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DBC676-F7F1-43B6-A20B-2923D9126F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77529" y="610459"/>
                  <a:ext cx="195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46527E-F812-492C-BF7A-C08AF4BEBF0F}"/>
                    </a:ext>
                  </a:extLst>
                </p14:cNvPr>
                <p14:cNvContentPartPr/>
                <p14:nvPr/>
              </p14:nvContentPartPr>
              <p14:xfrm>
                <a:off x="2765809" y="587419"/>
                <a:ext cx="125280" cy="10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46527E-F812-492C-BF7A-C08AF4BEBF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7169" y="578419"/>
                  <a:ext cx="14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4BB2A9-AD62-488B-9C94-211CE92B895F}"/>
                    </a:ext>
                  </a:extLst>
                </p14:cNvPr>
                <p14:cNvContentPartPr/>
                <p14:nvPr/>
              </p14:nvContentPartPr>
              <p14:xfrm>
                <a:off x="2847529" y="387619"/>
                <a:ext cx="136800" cy="19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4BB2A9-AD62-488B-9C94-211CE92B89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38529" y="378979"/>
                  <a:ext cx="154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81D063-448B-4CA8-A305-30B15785AFAC}"/>
                    </a:ext>
                  </a:extLst>
                </p14:cNvPr>
                <p14:cNvContentPartPr/>
                <p14:nvPr/>
              </p14:nvContentPartPr>
              <p14:xfrm>
                <a:off x="2965609" y="314539"/>
                <a:ext cx="122760" cy="14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81D063-448B-4CA8-A305-30B15785AF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56609" y="305899"/>
                  <a:ext cx="140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B5BD8D-2250-4876-A34E-D089D634CCF7}"/>
                    </a:ext>
                  </a:extLst>
                </p14:cNvPr>
                <p14:cNvContentPartPr/>
                <p14:nvPr/>
              </p14:nvContentPartPr>
              <p14:xfrm>
                <a:off x="3080089" y="184939"/>
                <a:ext cx="124920" cy="24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B5BD8D-2250-4876-A34E-D089D634CC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1449" y="176299"/>
                  <a:ext cx="142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E732FA-315D-4045-9C4E-72D721DD4F7F}"/>
                    </a:ext>
                  </a:extLst>
                </p14:cNvPr>
                <p14:cNvContentPartPr/>
                <p14:nvPr/>
              </p14:nvContentPartPr>
              <p14:xfrm>
                <a:off x="2749969" y="850219"/>
                <a:ext cx="104400" cy="9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E732FA-315D-4045-9C4E-72D721DD4F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1329" y="841579"/>
                  <a:ext cx="122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439EBA-F2E6-4739-A723-A7E60996353D}"/>
                    </a:ext>
                  </a:extLst>
                </p14:cNvPr>
                <p14:cNvContentPartPr/>
                <p14:nvPr/>
              </p14:nvContentPartPr>
              <p14:xfrm>
                <a:off x="2846089" y="827539"/>
                <a:ext cx="96480" cy="5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439EBA-F2E6-4739-A723-A7E6099635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7089" y="818899"/>
                  <a:ext cx="114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C8DC38-E25E-4644-B632-F32EAF81A82A}"/>
                    </a:ext>
                  </a:extLst>
                </p14:cNvPr>
                <p14:cNvContentPartPr/>
                <p14:nvPr/>
              </p14:nvContentPartPr>
              <p14:xfrm>
                <a:off x="2964169" y="647179"/>
                <a:ext cx="65520" cy="176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C8DC38-E25E-4644-B632-F32EAF81A8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55529" y="638539"/>
                  <a:ext cx="83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5CCFD5-24C2-42CB-BED3-45A588D7C463}"/>
                    </a:ext>
                  </a:extLst>
                </p14:cNvPr>
                <p14:cNvContentPartPr/>
                <p14:nvPr/>
              </p14:nvContentPartPr>
              <p14:xfrm>
                <a:off x="3974689" y="368539"/>
                <a:ext cx="109080" cy="22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5CCFD5-24C2-42CB-BED3-45A588D7C4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6049" y="359899"/>
                  <a:ext cx="126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7AABE4-95C7-48A9-BD95-723B7EE99923}"/>
                    </a:ext>
                  </a:extLst>
                </p14:cNvPr>
                <p14:cNvContentPartPr/>
                <p14:nvPr/>
              </p14:nvContentPartPr>
              <p14:xfrm>
                <a:off x="4160809" y="395899"/>
                <a:ext cx="159840" cy="14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7AABE4-95C7-48A9-BD95-723B7EE999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1809" y="386899"/>
                  <a:ext cx="177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BBE2ED-B352-4829-9DD2-EE7ED45F56E5}"/>
                    </a:ext>
                  </a:extLst>
                </p14:cNvPr>
                <p14:cNvContentPartPr/>
                <p14:nvPr/>
              </p14:nvContentPartPr>
              <p14:xfrm>
                <a:off x="4367809" y="443419"/>
                <a:ext cx="192240" cy="105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BBE2ED-B352-4829-9DD2-EE7ED45F56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8809" y="434779"/>
                  <a:ext cx="209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819E02-F885-48A9-95F2-CF1ECBD2FBF6}"/>
                    </a:ext>
                  </a:extLst>
                </p14:cNvPr>
                <p14:cNvContentPartPr/>
                <p14:nvPr/>
              </p14:nvContentPartPr>
              <p14:xfrm>
                <a:off x="4696489" y="207619"/>
                <a:ext cx="108720" cy="30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819E02-F885-48A9-95F2-CF1ECBD2FB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87489" y="198619"/>
                  <a:ext cx="126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0A4B35-DE3A-4835-A68A-0E7F9D6B2647}"/>
                    </a:ext>
                  </a:extLst>
                </p14:cNvPr>
                <p14:cNvContentPartPr/>
                <p14:nvPr/>
              </p14:nvContentPartPr>
              <p14:xfrm>
                <a:off x="4834369" y="366739"/>
                <a:ext cx="150120" cy="28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0A4B35-DE3A-4835-A68A-0E7F9D6B26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25729" y="357739"/>
                  <a:ext cx="167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3B8602-C7D6-4791-BF4C-1BC67AD43761}"/>
                    </a:ext>
                  </a:extLst>
                </p14:cNvPr>
                <p14:cNvContentPartPr/>
                <p14:nvPr/>
              </p14:nvContentPartPr>
              <p14:xfrm>
                <a:off x="5005369" y="365299"/>
                <a:ext cx="120240" cy="160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3B8602-C7D6-4791-BF4C-1BC67AD437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96369" y="356299"/>
                  <a:ext cx="137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55479B-27E1-4559-B50B-378D6858391A}"/>
                    </a:ext>
                  </a:extLst>
                </p14:cNvPr>
                <p14:cNvContentPartPr/>
                <p14:nvPr/>
              </p14:nvContentPartPr>
              <p14:xfrm>
                <a:off x="5178889" y="404539"/>
                <a:ext cx="106200" cy="14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55479B-27E1-4559-B50B-378D685839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69889" y="395539"/>
                  <a:ext cx="123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C05969-9F65-4D99-B274-D2DFD3AFE5B5}"/>
                    </a:ext>
                  </a:extLst>
                </p14:cNvPr>
                <p14:cNvContentPartPr/>
                <p14:nvPr/>
              </p14:nvContentPartPr>
              <p14:xfrm>
                <a:off x="5344129" y="376099"/>
                <a:ext cx="106200" cy="152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C05969-9F65-4D99-B274-D2DFD3AFE5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35129" y="367099"/>
                  <a:ext cx="123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223A58-74C0-4EED-80B2-A6E58271E7E7}"/>
                    </a:ext>
                  </a:extLst>
                </p14:cNvPr>
                <p14:cNvContentPartPr/>
                <p14:nvPr/>
              </p14:nvContentPartPr>
              <p14:xfrm>
                <a:off x="5480209" y="394099"/>
                <a:ext cx="70560" cy="9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223A58-74C0-4EED-80B2-A6E58271E7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71209" y="385099"/>
                  <a:ext cx="88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89F338-1B5D-456E-AE9F-F5DD536C900D}"/>
                    </a:ext>
                  </a:extLst>
                </p14:cNvPr>
                <p14:cNvContentPartPr/>
                <p14:nvPr/>
              </p14:nvContentPartPr>
              <p14:xfrm>
                <a:off x="5599729" y="348739"/>
                <a:ext cx="46080" cy="153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89F338-1B5D-456E-AE9F-F5DD536C90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90729" y="339739"/>
                  <a:ext cx="63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66895D-E946-423D-892C-7316E091BA3D}"/>
                    </a:ext>
                  </a:extLst>
                </p14:cNvPr>
                <p14:cNvContentPartPr/>
                <p14:nvPr/>
              </p14:nvContentPartPr>
              <p14:xfrm>
                <a:off x="4854529" y="401299"/>
                <a:ext cx="41760" cy="2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66895D-E946-423D-892C-7316E091BA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45529" y="392299"/>
                  <a:ext cx="59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2F9F1A-709B-4966-A483-398AF64035B8}"/>
                    </a:ext>
                  </a:extLst>
                </p14:cNvPr>
                <p14:cNvContentPartPr/>
                <p14:nvPr/>
              </p14:nvContentPartPr>
              <p14:xfrm>
                <a:off x="5950729" y="187459"/>
                <a:ext cx="55800" cy="34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2F9F1A-709B-4966-A483-398AF64035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1729" y="178819"/>
                  <a:ext cx="73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2EA708-2B3A-4FA7-8405-E59FD994197E}"/>
                    </a:ext>
                  </a:extLst>
                </p14:cNvPr>
                <p14:cNvContentPartPr/>
                <p14:nvPr/>
              </p14:nvContentPartPr>
              <p14:xfrm>
                <a:off x="6127489" y="227419"/>
                <a:ext cx="154800" cy="203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2EA708-2B3A-4FA7-8405-E59FD99419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18489" y="218419"/>
                  <a:ext cx="172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3FD9FF-E601-4548-B35F-0FE558350B1A}"/>
                    </a:ext>
                  </a:extLst>
                </p14:cNvPr>
                <p14:cNvContentPartPr/>
                <p14:nvPr/>
              </p14:nvContentPartPr>
              <p14:xfrm>
                <a:off x="6418009" y="269899"/>
                <a:ext cx="122760" cy="35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3FD9FF-E601-4548-B35F-0FE558350B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09369" y="260899"/>
                  <a:ext cx="140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99ECCF-7B73-44FB-AE1D-196EFD068C0A}"/>
                    </a:ext>
                  </a:extLst>
                </p14:cNvPr>
                <p14:cNvContentPartPr/>
                <p14:nvPr/>
              </p14:nvContentPartPr>
              <p14:xfrm>
                <a:off x="6434569" y="338299"/>
                <a:ext cx="137520" cy="54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99ECCF-7B73-44FB-AE1D-196EFD068C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25929" y="329299"/>
                  <a:ext cx="155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B37528-0C7A-406C-9EEC-71B6CB01E84D}"/>
                    </a:ext>
                  </a:extLst>
                </p14:cNvPr>
                <p14:cNvContentPartPr/>
                <p14:nvPr/>
              </p14:nvContentPartPr>
              <p14:xfrm>
                <a:off x="6650209" y="214459"/>
                <a:ext cx="87480" cy="18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B37528-0C7A-406C-9EEC-71B6CB01E8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41569" y="205819"/>
                  <a:ext cx="105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5E4A2F-9D0F-4FC9-8B7C-2AE66A5C148C}"/>
                    </a:ext>
                  </a:extLst>
                </p14:cNvPr>
                <p14:cNvContentPartPr/>
                <p14:nvPr/>
              </p14:nvContentPartPr>
              <p14:xfrm>
                <a:off x="6802489" y="403099"/>
                <a:ext cx="64440" cy="10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5E4A2F-9D0F-4FC9-8B7C-2AE66A5C14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93849" y="394099"/>
                  <a:ext cx="82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9DCB9E-EC01-41F6-84F8-70147D0D4D1E}"/>
                    </a:ext>
                  </a:extLst>
                </p14:cNvPr>
                <p14:cNvContentPartPr/>
                <p14:nvPr/>
              </p14:nvContentPartPr>
              <p14:xfrm>
                <a:off x="6980689" y="269899"/>
                <a:ext cx="219240" cy="168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9DCB9E-EC01-41F6-84F8-70147D0D4D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72049" y="260899"/>
                  <a:ext cx="236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FDDBB5-8241-43F9-B5C6-6B68426D65EF}"/>
                    </a:ext>
                  </a:extLst>
                </p14:cNvPr>
                <p14:cNvContentPartPr/>
                <p14:nvPr/>
              </p14:nvContentPartPr>
              <p14:xfrm>
                <a:off x="7389649" y="224899"/>
                <a:ext cx="126720" cy="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8FDDBB5-8241-43F9-B5C6-6B68426D65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81009" y="215899"/>
                  <a:ext cx="144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BF3878-74F2-4162-B8F1-4F18A2A37916}"/>
                    </a:ext>
                  </a:extLst>
                </p14:cNvPr>
                <p14:cNvContentPartPr/>
                <p14:nvPr/>
              </p14:nvContentPartPr>
              <p14:xfrm>
                <a:off x="7352929" y="168379"/>
                <a:ext cx="430920" cy="168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BF3878-74F2-4162-B8F1-4F18A2A379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43929" y="159379"/>
                  <a:ext cx="448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D20CB8-62CF-4BB4-8CDB-CA1A8E039A4C}"/>
                    </a:ext>
                  </a:extLst>
                </p14:cNvPr>
                <p14:cNvContentPartPr/>
                <p14:nvPr/>
              </p14:nvContentPartPr>
              <p14:xfrm>
                <a:off x="7630849" y="210859"/>
                <a:ext cx="102960" cy="183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D20CB8-62CF-4BB4-8CDB-CA1A8E039A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21849" y="202219"/>
                  <a:ext cx="120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43A8F6-764C-40CB-9806-C2BEB56D1B82}"/>
                    </a:ext>
                  </a:extLst>
                </p14:cNvPr>
                <p14:cNvContentPartPr/>
                <p14:nvPr/>
              </p14:nvContentPartPr>
              <p14:xfrm>
                <a:off x="7831369" y="69739"/>
                <a:ext cx="121320" cy="321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43A8F6-764C-40CB-9806-C2BEB56D1B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22369" y="61099"/>
                  <a:ext cx="138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DFD8A0-03DD-4F3C-955C-770E3241501E}"/>
                    </a:ext>
                  </a:extLst>
                </p14:cNvPr>
                <p14:cNvContentPartPr/>
                <p14:nvPr/>
              </p14:nvContentPartPr>
              <p14:xfrm>
                <a:off x="8233129" y="130579"/>
                <a:ext cx="112320" cy="312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DFD8A0-03DD-4F3C-955C-770E324150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24129" y="121939"/>
                  <a:ext cx="129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4808347-8BB3-4DCC-AF0A-8B1A2B0B64CF}"/>
                    </a:ext>
                  </a:extLst>
                </p14:cNvPr>
                <p14:cNvContentPartPr/>
                <p14:nvPr/>
              </p14:nvContentPartPr>
              <p14:xfrm>
                <a:off x="4645729" y="1018699"/>
                <a:ext cx="360" cy="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4808347-8BB3-4DCC-AF0A-8B1A2B0B64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36729" y="100969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244DBB-CBE3-4199-B27A-9F5409E1EDFE}"/>
                    </a:ext>
                  </a:extLst>
                </p14:cNvPr>
                <p14:cNvContentPartPr/>
                <p14:nvPr/>
              </p14:nvContentPartPr>
              <p14:xfrm>
                <a:off x="4611169" y="946699"/>
                <a:ext cx="128160" cy="19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244DBB-CBE3-4199-B27A-9F5409E1ED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2529" y="938059"/>
                  <a:ext cx="145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5C7093-B132-4966-9A40-004220901A02}"/>
                    </a:ext>
                  </a:extLst>
                </p14:cNvPr>
                <p14:cNvContentPartPr/>
                <p14:nvPr/>
              </p14:nvContentPartPr>
              <p14:xfrm>
                <a:off x="4780729" y="976939"/>
                <a:ext cx="109800" cy="12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5C7093-B132-4966-9A40-004220901A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71729" y="967939"/>
                  <a:ext cx="127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890A68-2B1D-43BD-BFE2-D47623075906}"/>
                    </a:ext>
                  </a:extLst>
                </p14:cNvPr>
                <p14:cNvContentPartPr/>
                <p14:nvPr/>
              </p14:nvContentPartPr>
              <p14:xfrm>
                <a:off x="4956049" y="807739"/>
                <a:ext cx="122040" cy="24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890A68-2B1D-43BD-BFE2-D476230759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47049" y="799099"/>
                  <a:ext cx="139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0D866D-B88F-4134-9FE5-2A099FEFF321}"/>
                    </a:ext>
                  </a:extLst>
                </p14:cNvPr>
                <p14:cNvContentPartPr/>
                <p14:nvPr/>
              </p14:nvContentPartPr>
              <p14:xfrm>
                <a:off x="5114449" y="958939"/>
                <a:ext cx="150480" cy="142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0D866D-B88F-4134-9FE5-2A099FEFF3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05449" y="950299"/>
                  <a:ext cx="168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E905C2-5F05-4956-B6C5-74847D5F0B7E}"/>
                    </a:ext>
                  </a:extLst>
                </p14:cNvPr>
                <p14:cNvContentPartPr/>
                <p14:nvPr/>
              </p14:nvContentPartPr>
              <p14:xfrm>
                <a:off x="5303449" y="948859"/>
                <a:ext cx="129240" cy="13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E905C2-5F05-4956-B6C5-74847D5F0B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94809" y="940219"/>
                  <a:ext cx="146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2B4170-3CAB-40AE-B2D9-E080A9E06F5D}"/>
                    </a:ext>
                  </a:extLst>
                </p14:cNvPr>
                <p14:cNvContentPartPr/>
                <p14:nvPr/>
              </p14:nvContentPartPr>
              <p14:xfrm>
                <a:off x="5457529" y="939139"/>
                <a:ext cx="162720" cy="181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2B4170-3CAB-40AE-B2D9-E080A9E06F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8889" y="930499"/>
                  <a:ext cx="180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6B88D-2EC5-41A3-9561-F81199116F69}"/>
                    </a:ext>
                  </a:extLst>
                </p14:cNvPr>
                <p14:cNvContentPartPr/>
                <p14:nvPr/>
              </p14:nvContentPartPr>
              <p14:xfrm>
                <a:off x="5953969" y="854899"/>
                <a:ext cx="164160" cy="244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6B88D-2EC5-41A3-9561-F81199116F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44969" y="845899"/>
                  <a:ext cx="181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44054E-5BD2-400F-83EF-FFFFD3A0205E}"/>
                    </a:ext>
                  </a:extLst>
                </p14:cNvPr>
                <p14:cNvContentPartPr/>
                <p14:nvPr/>
              </p14:nvContentPartPr>
              <p14:xfrm>
                <a:off x="6292009" y="852379"/>
                <a:ext cx="102960" cy="156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44054E-5BD2-400F-83EF-FFFFD3A020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83369" y="843739"/>
                  <a:ext cx="120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257807-92D9-419D-9BCB-ABABB8FF6BC7}"/>
                    </a:ext>
                  </a:extLst>
                </p14:cNvPr>
                <p14:cNvContentPartPr/>
                <p14:nvPr/>
              </p14:nvContentPartPr>
              <p14:xfrm>
                <a:off x="6517369" y="789739"/>
                <a:ext cx="156600" cy="283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257807-92D9-419D-9BCB-ABABB8FF6B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08369" y="780739"/>
                  <a:ext cx="1742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61EB2B2-6B09-42E5-9785-95F4C3D342B7}"/>
                    </a:ext>
                  </a:extLst>
                </p14:cNvPr>
                <p14:cNvContentPartPr/>
                <p14:nvPr/>
              </p14:nvContentPartPr>
              <p14:xfrm>
                <a:off x="7099489" y="814219"/>
                <a:ext cx="20160" cy="217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61EB2B2-6B09-42E5-9785-95F4C3D342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0489" y="805219"/>
                  <a:ext cx="37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C3AAEF-5DBE-4096-A369-7C77D5EDB8FD}"/>
                    </a:ext>
                  </a:extLst>
                </p14:cNvPr>
                <p14:cNvContentPartPr/>
                <p14:nvPr/>
              </p14:nvContentPartPr>
              <p14:xfrm>
                <a:off x="6993289" y="855259"/>
                <a:ext cx="242280" cy="9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C3AAEF-5DBE-4096-A369-7C77D5EDB8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84289" y="846619"/>
                  <a:ext cx="259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E39FCD-3DAB-4187-8C6A-1E64B5F8D49E}"/>
                    </a:ext>
                  </a:extLst>
                </p14:cNvPr>
                <p14:cNvContentPartPr/>
                <p14:nvPr/>
              </p14:nvContentPartPr>
              <p14:xfrm>
                <a:off x="7475329" y="810259"/>
                <a:ext cx="139320" cy="7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E39FCD-3DAB-4187-8C6A-1E64B5F8D4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66329" y="801619"/>
                  <a:ext cx="156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882D4E-1549-4273-BCC7-1C22930922A6}"/>
                    </a:ext>
                  </a:extLst>
                </p14:cNvPr>
                <p14:cNvContentPartPr/>
                <p14:nvPr/>
              </p14:nvContentPartPr>
              <p14:xfrm>
                <a:off x="7492609" y="856339"/>
                <a:ext cx="126000" cy="160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882D4E-1549-4273-BCC7-1C22930922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83609" y="847699"/>
                  <a:ext cx="143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1CBF33-A440-4B05-9A38-A5831123F3AB}"/>
                    </a:ext>
                  </a:extLst>
                </p14:cNvPr>
                <p14:cNvContentPartPr/>
                <p14:nvPr/>
              </p14:nvContentPartPr>
              <p14:xfrm>
                <a:off x="7741729" y="822139"/>
                <a:ext cx="69480" cy="187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1CBF33-A440-4B05-9A38-A5831123F3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33089" y="813139"/>
                  <a:ext cx="87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CE78339-66B3-46C4-A9C5-A9B9D8547271}"/>
                    </a:ext>
                  </a:extLst>
                </p14:cNvPr>
                <p14:cNvContentPartPr/>
                <p14:nvPr/>
              </p14:nvContentPartPr>
              <p14:xfrm>
                <a:off x="7958809" y="807739"/>
                <a:ext cx="99720" cy="39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CE78339-66B3-46C4-A9C5-A9B9D85472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50169" y="798739"/>
                  <a:ext cx="117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69294D2-1E73-4F0A-A929-6BA8BE614B24}"/>
                    </a:ext>
                  </a:extLst>
                </p14:cNvPr>
                <p14:cNvContentPartPr/>
                <p14:nvPr/>
              </p14:nvContentPartPr>
              <p14:xfrm>
                <a:off x="7958809" y="836539"/>
                <a:ext cx="121320" cy="179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69294D2-1E73-4F0A-A929-6BA8BE614B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49809" y="827899"/>
                  <a:ext cx="138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5EDB58-1F02-4420-87F3-C815CB982A21}"/>
                    </a:ext>
                  </a:extLst>
                </p14:cNvPr>
                <p14:cNvContentPartPr/>
                <p14:nvPr/>
              </p14:nvContentPartPr>
              <p14:xfrm>
                <a:off x="8225929" y="854539"/>
                <a:ext cx="14040" cy="29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5EDB58-1F02-4420-87F3-C815CB982A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16929" y="845899"/>
                  <a:ext cx="31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E8A5AD-7EDF-4A67-A422-0BAA4D4B6CBC}"/>
                    </a:ext>
                  </a:extLst>
                </p14:cNvPr>
                <p14:cNvContentPartPr/>
                <p14:nvPr/>
              </p14:nvContentPartPr>
              <p14:xfrm>
                <a:off x="8211529" y="938419"/>
                <a:ext cx="66600" cy="137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E8A5AD-7EDF-4A67-A422-0BAA4D4B6C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02529" y="929779"/>
                  <a:ext cx="84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FF0949-DB13-4679-B433-A7889AEF9840}"/>
                    </a:ext>
                  </a:extLst>
                </p14:cNvPr>
                <p14:cNvContentPartPr/>
                <p14:nvPr/>
              </p14:nvContentPartPr>
              <p14:xfrm>
                <a:off x="6293449" y="1173139"/>
                <a:ext cx="158400" cy="23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FF0949-DB13-4679-B433-A7889AEF98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84449" y="1164499"/>
                  <a:ext cx="176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E3FAE7-9B89-4687-A65D-16072844A6D4}"/>
                    </a:ext>
                  </a:extLst>
                </p14:cNvPr>
                <p14:cNvContentPartPr/>
                <p14:nvPr/>
              </p14:nvContentPartPr>
              <p14:xfrm>
                <a:off x="6185089" y="1569139"/>
                <a:ext cx="218880" cy="343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E3FAE7-9B89-4687-A65D-16072844A6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76449" y="1560139"/>
                  <a:ext cx="236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394F33B-094C-46DD-AC29-A9718223D738}"/>
                    </a:ext>
                  </a:extLst>
                </p14:cNvPr>
                <p14:cNvContentPartPr/>
                <p14:nvPr/>
              </p14:nvContentPartPr>
              <p14:xfrm>
                <a:off x="7790689" y="1141459"/>
                <a:ext cx="109440" cy="284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394F33B-094C-46DD-AC29-A9718223D7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82049" y="1132459"/>
                  <a:ext cx="127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E24CDAB-606C-4235-B9AF-3BE75604B0FD}"/>
                    </a:ext>
                  </a:extLst>
                </p14:cNvPr>
                <p14:cNvContentPartPr/>
                <p14:nvPr/>
              </p14:nvContentPartPr>
              <p14:xfrm>
                <a:off x="7637689" y="1627459"/>
                <a:ext cx="188280" cy="263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E24CDAB-606C-4235-B9AF-3BE75604B0F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29049" y="1618819"/>
                  <a:ext cx="205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9B9B1A-1C10-4C5F-89F5-4B8FBE240E3F}"/>
                    </a:ext>
                  </a:extLst>
                </p14:cNvPr>
                <p14:cNvContentPartPr/>
                <p14:nvPr/>
              </p14:nvContentPartPr>
              <p14:xfrm>
                <a:off x="7936849" y="1593259"/>
                <a:ext cx="98280" cy="45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9B9B1A-1C10-4C5F-89F5-4B8FBE240E3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8209" y="1584619"/>
                  <a:ext cx="115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E5F7F9-231D-44BD-903A-FDCB28A113F5}"/>
                    </a:ext>
                  </a:extLst>
                </p14:cNvPr>
                <p14:cNvContentPartPr/>
                <p14:nvPr/>
              </p14:nvContentPartPr>
              <p14:xfrm>
                <a:off x="7896169" y="1667059"/>
                <a:ext cx="131400" cy="191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E5F7F9-231D-44BD-903A-FDCB28A113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7169" y="1658059"/>
                  <a:ext cx="14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31EA9E1-398A-4D0F-92CF-4069F939D8E1}"/>
                    </a:ext>
                  </a:extLst>
                </p14:cNvPr>
                <p14:cNvContentPartPr/>
                <p14:nvPr/>
              </p14:nvContentPartPr>
              <p14:xfrm>
                <a:off x="7013449" y="1641139"/>
                <a:ext cx="18720" cy="203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31EA9E1-398A-4D0F-92CF-4069F939D8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04449" y="1632499"/>
                  <a:ext cx="36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7F0D2B0-CE6C-4744-A974-92A0EAAA477D}"/>
                    </a:ext>
                  </a:extLst>
                </p14:cNvPr>
                <p14:cNvContentPartPr/>
                <p14:nvPr/>
              </p14:nvContentPartPr>
              <p14:xfrm>
                <a:off x="6934969" y="1752379"/>
                <a:ext cx="181440" cy="33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7F0D2B0-CE6C-4744-A974-92A0EAAA47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26329" y="1743379"/>
                  <a:ext cx="199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F20E0B8-4248-41F7-A924-52DBE0987886}"/>
                    </a:ext>
                  </a:extLst>
                </p14:cNvPr>
                <p14:cNvContentPartPr/>
                <p14:nvPr/>
              </p14:nvContentPartPr>
              <p14:xfrm>
                <a:off x="6808609" y="2199499"/>
                <a:ext cx="144000" cy="216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20E0B8-4248-41F7-A924-52DBE09878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99609" y="2190859"/>
                  <a:ext cx="161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220DA8E-BAA2-429F-896A-2C5818B8D43E}"/>
                    </a:ext>
                  </a:extLst>
                </p14:cNvPr>
                <p14:cNvContentPartPr/>
                <p14:nvPr/>
              </p14:nvContentPartPr>
              <p14:xfrm>
                <a:off x="7043689" y="2192659"/>
                <a:ext cx="66240" cy="78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220DA8E-BAA2-429F-896A-2C5818B8D4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34689" y="2183659"/>
                  <a:ext cx="83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28025C0-778D-4CB0-BAC3-E1BC7D41C4B1}"/>
                    </a:ext>
                  </a:extLst>
                </p14:cNvPr>
                <p14:cNvContentPartPr/>
                <p14:nvPr/>
              </p14:nvContentPartPr>
              <p14:xfrm>
                <a:off x="7095889" y="2175019"/>
                <a:ext cx="56880" cy="194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28025C0-778D-4CB0-BAC3-E1BC7D41C4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87249" y="2166019"/>
                  <a:ext cx="74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6669DA-8DDF-4F6E-9DE6-7E3129AAFEE1}"/>
                    </a:ext>
                  </a:extLst>
                </p14:cNvPr>
                <p14:cNvContentPartPr/>
                <p14:nvPr/>
              </p14:nvContentPartPr>
              <p14:xfrm>
                <a:off x="6605569" y="2087179"/>
                <a:ext cx="33840" cy="410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6669DA-8DDF-4F6E-9DE6-7E3129AAFE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96929" y="2078539"/>
                  <a:ext cx="51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6A9D6A-C6E1-4315-9EA7-BC7193D99C5E}"/>
                    </a:ext>
                  </a:extLst>
                </p14:cNvPr>
                <p14:cNvContentPartPr/>
                <p14:nvPr/>
              </p14:nvContentPartPr>
              <p14:xfrm>
                <a:off x="6560929" y="1992859"/>
                <a:ext cx="750600" cy="529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6A9D6A-C6E1-4315-9EA7-BC7193D99C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52289" y="1983859"/>
                  <a:ext cx="7682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E2AC417-5726-4B4A-9ECE-3FAB4057C1B1}"/>
                    </a:ext>
                  </a:extLst>
                </p14:cNvPr>
                <p14:cNvContentPartPr/>
                <p14:nvPr/>
              </p14:nvContentPartPr>
              <p14:xfrm>
                <a:off x="2919889" y="1193299"/>
                <a:ext cx="3571560" cy="1130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E2AC417-5726-4B4A-9ECE-3FAB4057C1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10889" y="1184659"/>
                  <a:ext cx="3589200" cy="11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4C05BA7-9E33-4AF3-BDBB-7FB576FDD57D}"/>
                  </a:ext>
                </a:extLst>
              </p14:cNvPr>
              <p14:cNvContentPartPr/>
              <p14:nvPr/>
            </p14:nvContentPartPr>
            <p14:xfrm>
              <a:off x="4021489" y="1263859"/>
              <a:ext cx="104040" cy="196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4C05BA7-9E33-4AF3-BDBB-7FB576FDD57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12849" y="1254859"/>
                <a:ext cx="12168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CABA1CD-0FE5-4EF3-85CB-25833B1EB892}"/>
              </a:ext>
            </a:extLst>
          </p:cNvPr>
          <p:cNvGrpSpPr/>
          <p:nvPr/>
        </p:nvGrpSpPr>
        <p:grpSpPr>
          <a:xfrm>
            <a:off x="310249" y="1636099"/>
            <a:ext cx="5066640" cy="3418920"/>
            <a:chOff x="310249" y="1636099"/>
            <a:chExt cx="5066640" cy="34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AEBADA-BC13-4E79-B645-80F853EF08FD}"/>
                    </a:ext>
                  </a:extLst>
                </p14:cNvPr>
                <p14:cNvContentPartPr/>
                <p14:nvPr/>
              </p14:nvContentPartPr>
              <p14:xfrm>
                <a:off x="1544329" y="1636099"/>
                <a:ext cx="154080" cy="746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AEBADA-BC13-4E79-B645-80F853EF08F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35329" y="1627459"/>
                  <a:ext cx="17172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6CB24CF-5728-4339-8F29-C19BDF92ED21}"/>
                    </a:ext>
                  </a:extLst>
                </p14:cNvPr>
                <p14:cNvContentPartPr/>
                <p14:nvPr/>
              </p14:nvContentPartPr>
              <p14:xfrm>
                <a:off x="1754209" y="1917619"/>
                <a:ext cx="174960" cy="136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6CB24CF-5728-4339-8F29-C19BDF92ED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45209" y="1908619"/>
                  <a:ext cx="192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A6475C4-5FDD-406D-9156-512B91BCC0D6}"/>
                    </a:ext>
                  </a:extLst>
                </p14:cNvPr>
                <p14:cNvContentPartPr/>
                <p14:nvPr/>
              </p14:nvContentPartPr>
              <p14:xfrm>
                <a:off x="1976689" y="1903579"/>
                <a:ext cx="97920" cy="106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A6475C4-5FDD-406D-9156-512B91BCC0D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68049" y="1894579"/>
                  <a:ext cx="115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887A14-19ED-4842-9B5A-8E95C44431D4}"/>
                    </a:ext>
                  </a:extLst>
                </p14:cNvPr>
                <p14:cNvContentPartPr/>
                <p14:nvPr/>
              </p14:nvContentPartPr>
              <p14:xfrm>
                <a:off x="2155969" y="1764619"/>
                <a:ext cx="103320" cy="243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887A14-19ED-4842-9B5A-8E95C44431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47329" y="1755619"/>
                  <a:ext cx="120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FB1D1B5-2867-4CD3-AAE2-DE2F11F2FBED}"/>
                    </a:ext>
                  </a:extLst>
                </p14:cNvPr>
                <p14:cNvContentPartPr/>
                <p14:nvPr/>
              </p14:nvContentPartPr>
              <p14:xfrm>
                <a:off x="2281969" y="1735819"/>
                <a:ext cx="228600" cy="227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FB1D1B5-2867-4CD3-AAE2-DE2F11F2FBE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73329" y="1726819"/>
                  <a:ext cx="246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A88F1C-81D4-4A1E-AA4B-9153CB106A83}"/>
                    </a:ext>
                  </a:extLst>
                </p14:cNvPr>
                <p14:cNvContentPartPr/>
                <p14:nvPr/>
              </p14:nvContentPartPr>
              <p14:xfrm>
                <a:off x="2528929" y="1752379"/>
                <a:ext cx="145800" cy="217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A88F1C-81D4-4A1E-AA4B-9153CB106A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19929" y="1743379"/>
                  <a:ext cx="163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EF35F0-6773-45FB-93ED-71C631817497}"/>
                    </a:ext>
                  </a:extLst>
                </p14:cNvPr>
                <p14:cNvContentPartPr/>
                <p14:nvPr/>
              </p14:nvContentPartPr>
              <p14:xfrm>
                <a:off x="2813689" y="1790539"/>
                <a:ext cx="103680" cy="120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EF35F0-6773-45FB-93ED-71C6318174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05049" y="1781539"/>
                  <a:ext cx="121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F63104-1560-436D-9144-30D32E573682}"/>
                    </a:ext>
                  </a:extLst>
                </p14:cNvPr>
                <p14:cNvContentPartPr/>
                <p14:nvPr/>
              </p14:nvContentPartPr>
              <p14:xfrm>
                <a:off x="2922049" y="1822219"/>
                <a:ext cx="95400" cy="96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F63104-1560-436D-9144-30D32E5736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13409" y="1813579"/>
                  <a:ext cx="113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00D9BBC-1C09-446E-A9DA-7ED880313002}"/>
                    </a:ext>
                  </a:extLst>
                </p14:cNvPr>
                <p14:cNvContentPartPr/>
                <p14:nvPr/>
              </p14:nvContentPartPr>
              <p14:xfrm>
                <a:off x="3064969" y="1715299"/>
                <a:ext cx="96120" cy="183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00D9BBC-1C09-446E-A9DA-7ED8803130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55969" y="1706299"/>
                  <a:ext cx="113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D893BA-965D-40E2-8F1B-D983C09F6BD0}"/>
                    </a:ext>
                  </a:extLst>
                </p14:cNvPr>
                <p14:cNvContentPartPr/>
                <p14:nvPr/>
              </p14:nvContentPartPr>
              <p14:xfrm>
                <a:off x="724249" y="2823019"/>
                <a:ext cx="108360" cy="235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D893BA-965D-40E2-8F1B-D983C09F6BD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5249" y="2814019"/>
                  <a:ext cx="126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70141D5-5DC8-4442-88DF-3425EA9FBB83}"/>
                    </a:ext>
                  </a:extLst>
                </p14:cNvPr>
                <p14:cNvContentPartPr/>
                <p14:nvPr/>
              </p14:nvContentPartPr>
              <p14:xfrm>
                <a:off x="888409" y="2885299"/>
                <a:ext cx="153000" cy="137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70141D5-5DC8-4442-88DF-3425EA9FBB8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9769" y="2876659"/>
                  <a:ext cx="170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5B607C8-ACAD-43E9-8194-EE6C2579FB7B}"/>
                    </a:ext>
                  </a:extLst>
                </p14:cNvPr>
                <p14:cNvContentPartPr/>
                <p14:nvPr/>
              </p14:nvContentPartPr>
              <p14:xfrm>
                <a:off x="1046449" y="2860099"/>
                <a:ext cx="207720" cy="155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5B607C8-ACAD-43E9-8194-EE6C2579FB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7809" y="2851459"/>
                  <a:ext cx="225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09B471-A870-4C36-84DA-50FA085CDAEB}"/>
                    </a:ext>
                  </a:extLst>
                </p14:cNvPr>
                <p14:cNvContentPartPr/>
                <p14:nvPr/>
              </p14:nvContentPartPr>
              <p14:xfrm>
                <a:off x="1514089" y="2673979"/>
                <a:ext cx="135000" cy="290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09B471-A870-4C36-84DA-50FA085CDAE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05089" y="2664979"/>
                  <a:ext cx="152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D7559F6-A724-497E-901F-B2219AE5F867}"/>
                    </a:ext>
                  </a:extLst>
                </p14:cNvPr>
                <p14:cNvContentPartPr/>
                <p14:nvPr/>
              </p14:nvContentPartPr>
              <p14:xfrm>
                <a:off x="1660969" y="2850739"/>
                <a:ext cx="205560" cy="266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D7559F6-A724-497E-901F-B2219AE5F8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2329" y="2842099"/>
                  <a:ext cx="223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CD7D76-CBF4-4CAC-BD1C-C659BD11705D}"/>
                    </a:ext>
                  </a:extLst>
                </p14:cNvPr>
                <p14:cNvContentPartPr/>
                <p14:nvPr/>
              </p14:nvContentPartPr>
              <p14:xfrm>
                <a:off x="1880569" y="2829859"/>
                <a:ext cx="134640" cy="154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CD7D76-CBF4-4CAC-BD1C-C659BD11705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71569" y="2820859"/>
                  <a:ext cx="152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E0F252-FAB3-445E-87D5-47E7C2DE9882}"/>
                    </a:ext>
                  </a:extLst>
                </p14:cNvPr>
                <p14:cNvContentPartPr/>
                <p14:nvPr/>
              </p14:nvContentPartPr>
              <p14:xfrm>
                <a:off x="2084329" y="2821939"/>
                <a:ext cx="146520" cy="168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E0F252-FAB3-445E-87D5-47E7C2DE98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75689" y="2813299"/>
                  <a:ext cx="164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FAAD8C-4CBB-4846-9AD6-1533937A199B}"/>
                    </a:ext>
                  </a:extLst>
                </p14:cNvPr>
                <p14:cNvContentPartPr/>
                <p14:nvPr/>
              </p14:nvContentPartPr>
              <p14:xfrm>
                <a:off x="2292409" y="2810419"/>
                <a:ext cx="220320" cy="117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FAAD8C-4CBB-4846-9AD6-1533937A19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83409" y="2801419"/>
                  <a:ext cx="237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E0A4D0-593F-4D1A-A46A-9AE0FC5B51F3}"/>
                    </a:ext>
                  </a:extLst>
                </p14:cNvPr>
                <p14:cNvContentPartPr/>
                <p14:nvPr/>
              </p14:nvContentPartPr>
              <p14:xfrm>
                <a:off x="2604889" y="2791339"/>
                <a:ext cx="32760" cy="157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E0A4D0-593F-4D1A-A46A-9AE0FC5B51F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95889" y="2782699"/>
                  <a:ext cx="50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FC704-BB67-439D-9E7B-D7CCE496BE19}"/>
                    </a:ext>
                  </a:extLst>
                </p14:cNvPr>
                <p14:cNvContentPartPr/>
                <p14:nvPr/>
              </p14:nvContentPartPr>
              <p14:xfrm>
                <a:off x="2884249" y="2573899"/>
                <a:ext cx="83160" cy="435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FC704-BB67-439D-9E7B-D7CCE496BE1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75249" y="2565259"/>
                  <a:ext cx="100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7EE53FB-FD8E-41C8-9DA7-2D6FB3B49198}"/>
                    </a:ext>
                  </a:extLst>
                </p14:cNvPr>
                <p14:cNvContentPartPr/>
                <p14:nvPr/>
              </p14:nvContentPartPr>
              <p14:xfrm>
                <a:off x="3049489" y="2706739"/>
                <a:ext cx="137520" cy="206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7EE53FB-FD8E-41C8-9DA7-2D6FB3B491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40849" y="2698099"/>
                  <a:ext cx="155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8F78B2F-862D-448A-B216-9CCFCA62C033}"/>
                    </a:ext>
                  </a:extLst>
                </p14:cNvPr>
                <p14:cNvContentPartPr/>
                <p14:nvPr/>
              </p14:nvContentPartPr>
              <p14:xfrm>
                <a:off x="3339649" y="2760379"/>
                <a:ext cx="99000" cy="22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8F78B2F-862D-448A-B216-9CCFCA62C0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30649" y="2751379"/>
                  <a:ext cx="116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0A7EA85-FE84-419E-BA67-A03921BF7A0E}"/>
                    </a:ext>
                  </a:extLst>
                </p14:cNvPr>
                <p14:cNvContentPartPr/>
                <p14:nvPr/>
              </p14:nvContentPartPr>
              <p14:xfrm>
                <a:off x="3352969" y="2811859"/>
                <a:ext cx="118800" cy="41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0A7EA85-FE84-419E-BA67-A03921BF7A0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44329" y="2802859"/>
                  <a:ext cx="136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E41E127-511C-44C9-9106-D4257BEB9DED}"/>
                    </a:ext>
                  </a:extLst>
                </p14:cNvPr>
                <p14:cNvContentPartPr/>
                <p14:nvPr/>
              </p14:nvContentPartPr>
              <p14:xfrm>
                <a:off x="3532249" y="2689459"/>
                <a:ext cx="138240" cy="264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E41E127-511C-44C9-9106-D4257BEB9D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23609" y="2680819"/>
                  <a:ext cx="155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2E28D1C-9BA1-482B-BA81-F6ED6CB59520}"/>
                    </a:ext>
                  </a:extLst>
                </p14:cNvPr>
                <p14:cNvContentPartPr/>
                <p14:nvPr/>
              </p14:nvContentPartPr>
              <p14:xfrm>
                <a:off x="3776689" y="2923819"/>
                <a:ext cx="34920" cy="101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2E28D1C-9BA1-482B-BA81-F6ED6CB5952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67689" y="2915179"/>
                  <a:ext cx="5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2BD2E29-BE89-4F21-B45D-BF0ADECD8ED2}"/>
                    </a:ext>
                  </a:extLst>
                </p14:cNvPr>
                <p14:cNvContentPartPr/>
                <p14:nvPr/>
              </p14:nvContentPartPr>
              <p14:xfrm>
                <a:off x="3934729" y="2829499"/>
                <a:ext cx="248760" cy="138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2BD2E29-BE89-4F21-B45D-BF0ADECD8ED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26089" y="2820499"/>
                  <a:ext cx="266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DC775F-B601-43FC-BA40-651E540DB6B6}"/>
                    </a:ext>
                  </a:extLst>
                </p14:cNvPr>
                <p14:cNvContentPartPr/>
                <p14:nvPr/>
              </p14:nvContentPartPr>
              <p14:xfrm>
                <a:off x="4289689" y="2834179"/>
                <a:ext cx="144360" cy="91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1DC775F-B601-43FC-BA40-651E540DB6B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81049" y="2825179"/>
                  <a:ext cx="162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5A383AC-2FD8-4211-939A-3C52B8FE57D5}"/>
                    </a:ext>
                  </a:extLst>
                </p14:cNvPr>
                <p14:cNvContentPartPr/>
                <p14:nvPr/>
              </p14:nvContentPartPr>
              <p14:xfrm>
                <a:off x="4544209" y="2813659"/>
                <a:ext cx="217080" cy="135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5A383AC-2FD8-4211-939A-3C52B8FE57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35209" y="2805019"/>
                  <a:ext cx="234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39039D-3BF7-4003-8A40-572F46E0A396}"/>
                    </a:ext>
                  </a:extLst>
                </p14:cNvPr>
                <p14:cNvContentPartPr/>
                <p14:nvPr/>
              </p14:nvContentPartPr>
              <p14:xfrm>
                <a:off x="4854529" y="2663179"/>
                <a:ext cx="115200" cy="352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39039D-3BF7-4003-8A40-572F46E0A39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45529" y="2654539"/>
                  <a:ext cx="132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1678BDE-762C-4ECF-90E7-9F67FAE38E66}"/>
                    </a:ext>
                  </a:extLst>
                </p14:cNvPr>
                <p14:cNvContentPartPr/>
                <p14:nvPr/>
              </p14:nvContentPartPr>
              <p14:xfrm>
                <a:off x="5180329" y="2706379"/>
                <a:ext cx="196560" cy="312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1678BDE-762C-4ECF-90E7-9F67FAE38E6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71689" y="2697379"/>
                  <a:ext cx="214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19C50FD-B02A-4CBC-9B0B-920B131EE3CB}"/>
                    </a:ext>
                  </a:extLst>
                </p14:cNvPr>
                <p14:cNvContentPartPr/>
                <p14:nvPr/>
              </p14:nvContentPartPr>
              <p14:xfrm>
                <a:off x="1422649" y="3410539"/>
                <a:ext cx="158040" cy="165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19C50FD-B02A-4CBC-9B0B-920B131EE3C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14009" y="3401539"/>
                  <a:ext cx="175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A8DA81-3EEE-42ED-8291-42C70BFF1DDA}"/>
                    </a:ext>
                  </a:extLst>
                </p14:cNvPr>
                <p14:cNvContentPartPr/>
                <p14:nvPr/>
              </p14:nvContentPartPr>
              <p14:xfrm>
                <a:off x="1586449" y="3422419"/>
                <a:ext cx="138240" cy="136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A8DA81-3EEE-42ED-8291-42C70BFF1DD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77809" y="3413419"/>
                  <a:ext cx="155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D6557D0-6744-4DC5-997B-91511D74570C}"/>
                    </a:ext>
                  </a:extLst>
                </p14:cNvPr>
                <p14:cNvContentPartPr/>
                <p14:nvPr/>
              </p14:nvContentPartPr>
              <p14:xfrm>
                <a:off x="1786609" y="3283099"/>
                <a:ext cx="171720" cy="286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D6557D0-6744-4DC5-997B-91511D7457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77609" y="3274459"/>
                  <a:ext cx="189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3FAB0CE-7FAF-4272-AE69-C3670C676336}"/>
                    </a:ext>
                  </a:extLst>
                </p14:cNvPr>
                <p14:cNvContentPartPr/>
                <p14:nvPr/>
              </p14:nvContentPartPr>
              <p14:xfrm>
                <a:off x="1975609" y="3454459"/>
                <a:ext cx="141480" cy="144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3FAB0CE-7FAF-4272-AE69-C3670C67633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66969" y="3445459"/>
                  <a:ext cx="159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25D299-777A-43B3-8E19-A8CEA3AFEBF7}"/>
                    </a:ext>
                  </a:extLst>
                </p14:cNvPr>
                <p14:cNvContentPartPr/>
                <p14:nvPr/>
              </p14:nvContentPartPr>
              <p14:xfrm>
                <a:off x="2183689" y="3425299"/>
                <a:ext cx="138600" cy="139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25D299-777A-43B3-8E19-A8CEA3AFE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75049" y="3416659"/>
                  <a:ext cx="156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93EA367-9E5F-4282-89C7-50853A1EA25C}"/>
                    </a:ext>
                  </a:extLst>
                </p14:cNvPr>
                <p14:cNvContentPartPr/>
                <p14:nvPr/>
              </p14:nvContentPartPr>
              <p14:xfrm>
                <a:off x="2334889" y="3447979"/>
                <a:ext cx="173520" cy="150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93EA367-9E5F-4282-89C7-50853A1EA25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26249" y="3439339"/>
                  <a:ext cx="191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D97991B-C931-4B58-9788-5C9D382C4FD8}"/>
                    </a:ext>
                  </a:extLst>
                </p14:cNvPr>
                <p14:cNvContentPartPr/>
                <p14:nvPr/>
              </p14:nvContentPartPr>
              <p14:xfrm>
                <a:off x="809929" y="3775939"/>
                <a:ext cx="134640" cy="290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D97991B-C931-4B58-9788-5C9D382C4FD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1289" y="3767299"/>
                  <a:ext cx="152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31740E3-DD89-46FA-AFB9-C53F90A48668}"/>
                    </a:ext>
                  </a:extLst>
                </p14:cNvPr>
                <p14:cNvContentPartPr/>
                <p14:nvPr/>
              </p14:nvContentPartPr>
              <p14:xfrm>
                <a:off x="3062809" y="3328099"/>
                <a:ext cx="101880" cy="114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31740E3-DD89-46FA-AFB9-C53F90A4866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53809" y="3319099"/>
                  <a:ext cx="119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DA35532-A338-4D6B-A645-EE788E3949FB}"/>
                    </a:ext>
                  </a:extLst>
                </p14:cNvPr>
                <p14:cNvContentPartPr/>
                <p14:nvPr/>
              </p14:nvContentPartPr>
              <p14:xfrm>
                <a:off x="3149929" y="3288859"/>
                <a:ext cx="96840" cy="244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DA35532-A338-4D6B-A645-EE788E3949F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40929" y="3279859"/>
                  <a:ext cx="114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36B1412-13AB-43CC-82C4-C49F29CFC0C1}"/>
                    </a:ext>
                  </a:extLst>
                </p14:cNvPr>
                <p14:cNvContentPartPr/>
                <p14:nvPr/>
              </p14:nvContentPartPr>
              <p14:xfrm>
                <a:off x="3450169" y="3286339"/>
                <a:ext cx="12600" cy="251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36B1412-13AB-43CC-82C4-C49F29CFC0C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41529" y="3277339"/>
                  <a:ext cx="30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1B5507A-9A82-4F0D-90D5-DBC0206420B5}"/>
                    </a:ext>
                  </a:extLst>
                </p14:cNvPr>
                <p14:cNvContentPartPr/>
                <p14:nvPr/>
              </p14:nvContentPartPr>
              <p14:xfrm>
                <a:off x="3373849" y="3382099"/>
                <a:ext cx="163800" cy="66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1B5507A-9A82-4F0D-90D5-DBC0206420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65209" y="3373099"/>
                  <a:ext cx="181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27F2FAA-5A0B-4884-9BBC-20FEA80EEED5}"/>
                    </a:ext>
                  </a:extLst>
                </p14:cNvPr>
                <p14:cNvContentPartPr/>
                <p14:nvPr/>
              </p14:nvContentPartPr>
              <p14:xfrm>
                <a:off x="3652849" y="3304699"/>
                <a:ext cx="83520" cy="124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27F2FAA-5A0B-4884-9BBC-20FEA80EEED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43849" y="3295699"/>
                  <a:ext cx="101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6C7BF6-8F67-44FB-82AD-ACB51C96C7DA}"/>
                    </a:ext>
                  </a:extLst>
                </p14:cNvPr>
                <p14:cNvContentPartPr/>
                <p14:nvPr/>
              </p14:nvContentPartPr>
              <p14:xfrm>
                <a:off x="3685249" y="3303259"/>
                <a:ext cx="113040" cy="264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6C7BF6-8F67-44FB-82AD-ACB51C96C7D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76609" y="3294259"/>
                  <a:ext cx="130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C31BA27-4EFB-43D2-A9FD-51AEECBB8BA8}"/>
                    </a:ext>
                  </a:extLst>
                </p14:cNvPr>
                <p14:cNvContentPartPr/>
                <p14:nvPr/>
              </p14:nvContentPartPr>
              <p14:xfrm>
                <a:off x="4066849" y="3329179"/>
                <a:ext cx="5400" cy="246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C31BA27-4EFB-43D2-A9FD-51AEECBB8B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57849" y="3320539"/>
                  <a:ext cx="23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2629AE5-BF34-4E58-9312-0664A7C500C3}"/>
                    </a:ext>
                  </a:extLst>
                </p14:cNvPr>
                <p14:cNvContentPartPr/>
                <p14:nvPr/>
              </p14:nvContentPartPr>
              <p14:xfrm>
                <a:off x="3982609" y="3433939"/>
                <a:ext cx="213120" cy="63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2629AE5-BF34-4E58-9312-0664A7C500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73609" y="3424939"/>
                  <a:ext cx="230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98B8677-76BB-4D8A-8E28-81E7BAC2237E}"/>
                    </a:ext>
                  </a:extLst>
                </p14:cNvPr>
                <p14:cNvContentPartPr/>
                <p14:nvPr/>
              </p14:nvContentPartPr>
              <p14:xfrm>
                <a:off x="4370329" y="3337099"/>
                <a:ext cx="160560" cy="176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98B8677-76BB-4D8A-8E28-81E7BAC2237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61689" y="3328459"/>
                  <a:ext cx="178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F26F635-7E6E-4814-9B54-A653CBF9F08C}"/>
                    </a:ext>
                  </a:extLst>
                </p14:cNvPr>
                <p14:cNvContentPartPr/>
                <p14:nvPr/>
              </p14:nvContentPartPr>
              <p14:xfrm>
                <a:off x="4688929" y="3338539"/>
                <a:ext cx="110160" cy="135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F26F635-7E6E-4814-9B54-A653CBF9F08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79929" y="3329539"/>
                  <a:ext cx="127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55A4023-C4CF-46BE-AB1C-61496873F4D7}"/>
                    </a:ext>
                  </a:extLst>
                </p14:cNvPr>
                <p14:cNvContentPartPr/>
                <p14:nvPr/>
              </p14:nvContentPartPr>
              <p14:xfrm>
                <a:off x="4926169" y="3278059"/>
                <a:ext cx="185040" cy="195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55A4023-C4CF-46BE-AB1C-61496873F4D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17529" y="3269059"/>
                  <a:ext cx="202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17F983D-FF63-4EEB-BF49-77D9E4AD8ABE}"/>
                    </a:ext>
                  </a:extLst>
                </p14:cNvPr>
                <p14:cNvContentPartPr/>
                <p14:nvPr/>
              </p14:nvContentPartPr>
              <p14:xfrm>
                <a:off x="5199049" y="3293179"/>
                <a:ext cx="9720" cy="54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17F983D-FF63-4EEB-BF49-77D9E4AD8AB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90409" y="3284539"/>
                  <a:ext cx="27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618D007-AF2B-4B98-9673-0A16310DC63E}"/>
                    </a:ext>
                  </a:extLst>
                </p14:cNvPr>
                <p14:cNvContentPartPr/>
                <p14:nvPr/>
              </p14:nvContentPartPr>
              <p14:xfrm>
                <a:off x="5152609" y="3395059"/>
                <a:ext cx="83520" cy="170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618D007-AF2B-4B98-9673-0A16310DC63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3969" y="3386419"/>
                  <a:ext cx="101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1583EA3-2D63-4EAA-80B2-89C9882AFB3A}"/>
                    </a:ext>
                  </a:extLst>
                </p14:cNvPr>
                <p14:cNvContentPartPr/>
                <p14:nvPr/>
              </p14:nvContentPartPr>
              <p14:xfrm>
                <a:off x="3363769" y="3679819"/>
                <a:ext cx="108000" cy="266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1583EA3-2D63-4EAA-80B2-89C9882AFB3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55129" y="3671179"/>
                  <a:ext cx="125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0A13A71-6F6F-4B2A-88D3-D141DA5C152E}"/>
                    </a:ext>
                  </a:extLst>
                </p14:cNvPr>
                <p14:cNvContentPartPr/>
                <p14:nvPr/>
              </p14:nvContentPartPr>
              <p14:xfrm>
                <a:off x="3292129" y="4079059"/>
                <a:ext cx="25200" cy="203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0A13A71-6F6F-4B2A-88D3-D141DA5C152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283489" y="4070059"/>
                  <a:ext cx="42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B5B47F-FE6D-4EA0-A1F5-924EC42C2D37}"/>
                    </a:ext>
                  </a:extLst>
                </p14:cNvPr>
                <p14:cNvContentPartPr/>
                <p14:nvPr/>
              </p14:nvContentPartPr>
              <p14:xfrm>
                <a:off x="3395449" y="4083019"/>
                <a:ext cx="102960" cy="188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B5B47F-FE6D-4EA0-A1F5-924EC42C2D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86449" y="4074379"/>
                  <a:ext cx="120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24CC583-09A7-45DC-9366-DBA4305C26C2}"/>
                    </a:ext>
                  </a:extLst>
                </p14:cNvPr>
                <p14:cNvContentPartPr/>
                <p14:nvPr/>
              </p14:nvContentPartPr>
              <p14:xfrm>
                <a:off x="4693249" y="3652099"/>
                <a:ext cx="119880" cy="307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24CC583-09A7-45DC-9366-DBA4305C26C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84609" y="3643099"/>
                  <a:ext cx="137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136D4B-2024-43BF-89EA-B58B1569CC48}"/>
                    </a:ext>
                  </a:extLst>
                </p14:cNvPr>
                <p14:cNvContentPartPr/>
                <p14:nvPr/>
              </p14:nvContentPartPr>
              <p14:xfrm>
                <a:off x="4551049" y="4062139"/>
                <a:ext cx="92880" cy="149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136D4B-2024-43BF-89EA-B58B1569CC4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2049" y="4053139"/>
                  <a:ext cx="110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AA99A1-BA4B-46B7-AB34-D3BEC75FD61C}"/>
                    </a:ext>
                  </a:extLst>
                </p14:cNvPr>
                <p14:cNvContentPartPr/>
                <p14:nvPr/>
              </p14:nvContentPartPr>
              <p14:xfrm>
                <a:off x="4603969" y="4089859"/>
                <a:ext cx="59400" cy="213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AA99A1-BA4B-46B7-AB34-D3BEC75FD61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95329" y="4080859"/>
                  <a:ext cx="77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25EA911-1587-4A32-8FCA-80BF02CC9DDB}"/>
                    </a:ext>
                  </a:extLst>
                </p14:cNvPr>
                <p14:cNvContentPartPr/>
                <p14:nvPr/>
              </p14:nvContentPartPr>
              <p14:xfrm>
                <a:off x="4751209" y="4084459"/>
                <a:ext cx="105120" cy="258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25EA911-1587-4A32-8FCA-80BF02CC9DD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42569" y="4075819"/>
                  <a:ext cx="122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01F56FF-E3C3-4238-931B-BE3073A2EE20}"/>
                    </a:ext>
                  </a:extLst>
                </p14:cNvPr>
                <p14:cNvContentPartPr/>
                <p14:nvPr/>
              </p14:nvContentPartPr>
              <p14:xfrm>
                <a:off x="4018249" y="4112179"/>
                <a:ext cx="35280" cy="217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01F56FF-E3C3-4238-931B-BE3073A2EE2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09249" y="4103539"/>
                  <a:ext cx="52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13D7A88-F898-47B3-B85B-9141539F5E04}"/>
                    </a:ext>
                  </a:extLst>
                </p14:cNvPr>
                <p14:cNvContentPartPr/>
                <p14:nvPr/>
              </p14:nvContentPartPr>
              <p14:xfrm>
                <a:off x="3965329" y="4195339"/>
                <a:ext cx="200160" cy="37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13D7A88-F898-47B3-B85B-9141539F5E0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56329" y="4186699"/>
                  <a:ext cx="217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5249795-518C-4EB0-BB20-2A35E8E4EC91}"/>
                    </a:ext>
                  </a:extLst>
                </p14:cNvPr>
                <p14:cNvContentPartPr/>
                <p14:nvPr/>
              </p14:nvContentPartPr>
              <p14:xfrm>
                <a:off x="3826729" y="4675219"/>
                <a:ext cx="119160" cy="230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5249795-518C-4EB0-BB20-2A35E8E4EC9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818089" y="4666579"/>
                  <a:ext cx="136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D74881D-DAC9-4227-9FD6-567ABDD6EC47}"/>
                    </a:ext>
                  </a:extLst>
                </p14:cNvPr>
                <p14:cNvContentPartPr/>
                <p14:nvPr/>
              </p14:nvContentPartPr>
              <p14:xfrm>
                <a:off x="4120489" y="4624459"/>
                <a:ext cx="130680" cy="35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D74881D-DAC9-4227-9FD6-567ABDD6EC4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11489" y="4615459"/>
                  <a:ext cx="148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2CFAF9B-B328-42F4-8EE0-2162BB907401}"/>
                    </a:ext>
                  </a:extLst>
                </p14:cNvPr>
                <p14:cNvContentPartPr/>
                <p14:nvPr/>
              </p14:nvContentPartPr>
              <p14:xfrm>
                <a:off x="4074049" y="4662619"/>
                <a:ext cx="151200" cy="214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2CFAF9B-B328-42F4-8EE0-2162BB90740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65049" y="4653619"/>
                  <a:ext cx="168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6A38F68-48EF-4573-9438-4050C642F7D9}"/>
                    </a:ext>
                  </a:extLst>
                </p14:cNvPr>
                <p14:cNvContentPartPr/>
                <p14:nvPr/>
              </p14:nvContentPartPr>
              <p14:xfrm>
                <a:off x="3702529" y="4540579"/>
                <a:ext cx="15840" cy="408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6A38F68-48EF-4573-9438-4050C642F7D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693889" y="4531939"/>
                  <a:ext cx="33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4787945-C7EA-44A0-B2D3-0ECFCD37ADD9}"/>
                    </a:ext>
                  </a:extLst>
                </p14:cNvPr>
                <p14:cNvContentPartPr/>
                <p14:nvPr/>
              </p14:nvContentPartPr>
              <p14:xfrm>
                <a:off x="3627649" y="4413859"/>
                <a:ext cx="867600" cy="641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4787945-C7EA-44A0-B2D3-0ECFCD37ADD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619009" y="4405219"/>
                  <a:ext cx="88524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098583-8BBB-486E-AA56-F04A0CCC52F6}"/>
                    </a:ext>
                  </a:extLst>
                </p14:cNvPr>
                <p14:cNvContentPartPr/>
                <p14:nvPr/>
              </p14:nvContentPartPr>
              <p14:xfrm>
                <a:off x="310249" y="1764259"/>
                <a:ext cx="3341160" cy="3028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098583-8BBB-486E-AA56-F04A0CCC52F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1249" y="1755259"/>
                  <a:ext cx="3358800" cy="30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927AEE0-56BE-402F-B977-D4378B765708}"/>
              </a:ext>
            </a:extLst>
          </p:cNvPr>
          <p:cNvGrpSpPr/>
          <p:nvPr/>
        </p:nvGrpSpPr>
        <p:grpSpPr>
          <a:xfrm>
            <a:off x="1045729" y="1596139"/>
            <a:ext cx="212760" cy="172440"/>
            <a:chOff x="1045729" y="1596139"/>
            <a:chExt cx="21276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7BA696A-0572-4941-AF9C-D5468D038EB6}"/>
                    </a:ext>
                  </a:extLst>
                </p14:cNvPr>
                <p14:cNvContentPartPr/>
                <p14:nvPr/>
              </p14:nvContentPartPr>
              <p14:xfrm>
                <a:off x="1045729" y="1608379"/>
                <a:ext cx="76680" cy="160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7BA696A-0572-4941-AF9C-D5468D038EB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7089" y="1599379"/>
                  <a:ext cx="94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A89720F-8751-4A44-AC9C-873BED923E1B}"/>
                    </a:ext>
                  </a:extLst>
                </p14:cNvPr>
                <p14:cNvContentPartPr/>
                <p14:nvPr/>
              </p14:nvContentPartPr>
              <p14:xfrm>
                <a:off x="1174969" y="1596139"/>
                <a:ext cx="55080" cy="43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A89720F-8751-4A44-AC9C-873BED923E1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66329" y="1587139"/>
                  <a:ext cx="72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6860522-384A-45BE-AA2E-00E6BFE458F0}"/>
                    </a:ext>
                  </a:extLst>
                </p14:cNvPr>
                <p14:cNvContentPartPr/>
                <p14:nvPr/>
              </p14:nvContentPartPr>
              <p14:xfrm>
                <a:off x="1167769" y="1626739"/>
                <a:ext cx="90720" cy="131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6860522-384A-45BE-AA2E-00E6BFE458F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8769" y="1618099"/>
                  <a:ext cx="10836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24130F-EF1C-4DB7-A831-0B03C96D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3" y="0"/>
            <a:ext cx="75730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BB459-E03D-4BA3-9C52-F6638A61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85823"/>
            <a:ext cx="8178799" cy="2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0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C8940E-2799-4D03-9067-563F8B12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81" y="0"/>
            <a:ext cx="81378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5FEEDC-5762-44FB-AFF9-3072BF552952}"/>
                  </a:ext>
                </a:extLst>
              </p14:cNvPr>
              <p14:cNvContentPartPr/>
              <p14:nvPr/>
            </p14:nvContentPartPr>
            <p14:xfrm>
              <a:off x="2563129" y="1176019"/>
              <a:ext cx="104040" cy="27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5FEEDC-5762-44FB-AFF9-3072BF552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4129" y="1167019"/>
                <a:ext cx="1216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EE9CF6-7A7A-4FD9-B373-6CFF6AC28456}"/>
                  </a:ext>
                </a:extLst>
              </p14:cNvPr>
              <p14:cNvContentPartPr/>
              <p14:nvPr/>
            </p14:nvContentPartPr>
            <p14:xfrm>
              <a:off x="3619369" y="1191139"/>
              <a:ext cx="92880" cy="21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EE9CF6-7A7A-4FD9-B373-6CFF6AC284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0369" y="1182499"/>
                <a:ext cx="1105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2ACF7A-CA11-4899-B87E-793712B1403B}"/>
                  </a:ext>
                </a:extLst>
              </p14:cNvPr>
              <p14:cNvContentPartPr/>
              <p14:nvPr/>
            </p14:nvContentPartPr>
            <p14:xfrm>
              <a:off x="838369" y="2182939"/>
              <a:ext cx="958320" cy="3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2ACF7A-CA11-4899-B87E-793712B140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729" y="2173939"/>
                <a:ext cx="975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0D0266-8BC3-4E02-B824-762A0E6F6A2E}"/>
                  </a:ext>
                </a:extLst>
              </p14:cNvPr>
              <p14:cNvContentPartPr/>
              <p14:nvPr/>
            </p14:nvContentPartPr>
            <p14:xfrm>
              <a:off x="2353969" y="2088619"/>
              <a:ext cx="810000" cy="7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0D0266-8BC3-4E02-B824-762A0E6F6A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5329" y="2079979"/>
                <a:ext cx="8276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4C606B-5CF9-4DE3-BDAA-976E824FC0A3}"/>
                  </a:ext>
                </a:extLst>
              </p14:cNvPr>
              <p14:cNvContentPartPr/>
              <p14:nvPr/>
            </p14:nvContentPartPr>
            <p14:xfrm>
              <a:off x="4528009" y="1969459"/>
              <a:ext cx="266760" cy="12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4C606B-5CF9-4DE3-BDAA-976E824FC0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19369" y="1960819"/>
                <a:ext cx="284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76D587-7699-46B3-B0D2-23489525951C}"/>
                  </a:ext>
                </a:extLst>
              </p14:cNvPr>
              <p14:cNvContentPartPr/>
              <p14:nvPr/>
            </p14:nvContentPartPr>
            <p14:xfrm>
              <a:off x="4945969" y="1978099"/>
              <a:ext cx="128880" cy="111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76D587-7699-46B3-B0D2-2348952595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6969" y="1969459"/>
                <a:ext cx="146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8B6B3F-5C86-4E1C-A442-5D7F3D89788C}"/>
                  </a:ext>
                </a:extLst>
              </p14:cNvPr>
              <p14:cNvContentPartPr/>
              <p14:nvPr/>
            </p14:nvContentPartPr>
            <p14:xfrm>
              <a:off x="5079529" y="1999699"/>
              <a:ext cx="105480" cy="78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8B6B3F-5C86-4E1C-A442-5D7F3D8978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70889" y="1990699"/>
                <a:ext cx="123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7E17CB-2A63-4B1A-B43B-F2273ABBADF3}"/>
                  </a:ext>
                </a:extLst>
              </p14:cNvPr>
              <p14:cNvContentPartPr/>
              <p14:nvPr/>
            </p14:nvContentPartPr>
            <p14:xfrm>
              <a:off x="5173849" y="2003299"/>
              <a:ext cx="108000" cy="176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7E17CB-2A63-4B1A-B43B-F2273ABBAD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64849" y="1994659"/>
                <a:ext cx="125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7620AC-6D1F-46F7-BDBA-6F748208DCE6}"/>
                  </a:ext>
                </a:extLst>
              </p14:cNvPr>
              <p14:cNvContentPartPr/>
              <p14:nvPr/>
            </p14:nvContentPartPr>
            <p14:xfrm>
              <a:off x="5322169" y="1998979"/>
              <a:ext cx="108360" cy="10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7620AC-6D1F-46F7-BDBA-6F748208DC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13529" y="1990339"/>
                <a:ext cx="12600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5DA9094-554E-4504-9E49-09334D4067CF}"/>
              </a:ext>
            </a:extLst>
          </p:cNvPr>
          <p:cNvGrpSpPr/>
          <p:nvPr/>
        </p:nvGrpSpPr>
        <p:grpSpPr>
          <a:xfrm>
            <a:off x="5480209" y="1929499"/>
            <a:ext cx="430920" cy="164880"/>
            <a:chOff x="5480209" y="1929499"/>
            <a:chExt cx="43092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2AE12D-68A0-44F3-B02C-B51D72CD724D}"/>
                    </a:ext>
                  </a:extLst>
                </p14:cNvPr>
                <p14:cNvContentPartPr/>
                <p14:nvPr/>
              </p14:nvContentPartPr>
              <p14:xfrm>
                <a:off x="5480209" y="2013379"/>
                <a:ext cx="15840" cy="73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2AE12D-68A0-44F3-B02C-B51D72CD72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1209" y="2004379"/>
                  <a:ext cx="33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91E142-7157-41CC-9239-E3FC77E8ECBC}"/>
                    </a:ext>
                  </a:extLst>
                </p14:cNvPr>
                <p14:cNvContentPartPr/>
                <p14:nvPr/>
              </p14:nvContentPartPr>
              <p14:xfrm>
                <a:off x="5482009" y="1929499"/>
                <a:ext cx="6840" cy="1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91E142-7157-41CC-9239-E3FC77E8E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3009" y="1920499"/>
                  <a:ext cx="2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905018-7D0E-41BB-A6E1-C1F85E5F1193}"/>
                    </a:ext>
                  </a:extLst>
                </p14:cNvPr>
                <p14:cNvContentPartPr/>
                <p14:nvPr/>
              </p14:nvContentPartPr>
              <p14:xfrm>
                <a:off x="5575249" y="1983859"/>
                <a:ext cx="98280" cy="9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905018-7D0E-41BB-A6E1-C1F85E5F11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66609" y="1975219"/>
                  <a:ext cx="115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A631F1-7F25-40E3-A753-7FDCA873A9A6}"/>
                    </a:ext>
                  </a:extLst>
                </p14:cNvPr>
                <p14:cNvContentPartPr/>
                <p14:nvPr/>
              </p14:nvContentPartPr>
              <p14:xfrm>
                <a:off x="5670649" y="2009419"/>
                <a:ext cx="99720" cy="8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A631F1-7F25-40E3-A753-7FDCA873A9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62009" y="2000419"/>
                  <a:ext cx="117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BDD151-7306-4F60-87AE-9039ADC4AA59}"/>
                    </a:ext>
                  </a:extLst>
                </p14:cNvPr>
                <p14:cNvContentPartPr/>
                <p14:nvPr/>
              </p14:nvContentPartPr>
              <p14:xfrm>
                <a:off x="5798449" y="1946059"/>
                <a:ext cx="112680" cy="14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BDD151-7306-4F60-87AE-9039ADC4AA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9809" y="1937059"/>
                  <a:ext cx="13032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96909E3-0E0B-4B29-80E4-7D74EDEF08F2}"/>
                  </a:ext>
                </a:extLst>
              </p14:cNvPr>
              <p14:cNvContentPartPr/>
              <p14:nvPr/>
            </p14:nvContentPartPr>
            <p14:xfrm>
              <a:off x="6133969" y="1983859"/>
              <a:ext cx="187560" cy="104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96909E3-0E0B-4B29-80E4-7D74EDEF0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25329" y="1975219"/>
                <a:ext cx="20520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CA15D-A3BB-4B3C-87A6-983A9F33691D}"/>
              </a:ext>
            </a:extLst>
          </p:cNvPr>
          <p:cNvGrpSpPr/>
          <p:nvPr/>
        </p:nvGrpSpPr>
        <p:grpSpPr>
          <a:xfrm>
            <a:off x="6499729" y="1829419"/>
            <a:ext cx="2187720" cy="383760"/>
            <a:chOff x="6499729" y="1829419"/>
            <a:chExt cx="218772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D44735-D51A-449C-B132-815EF7D2A62B}"/>
                    </a:ext>
                  </a:extLst>
                </p14:cNvPr>
                <p14:cNvContentPartPr/>
                <p14:nvPr/>
              </p14:nvContentPartPr>
              <p14:xfrm>
                <a:off x="6499729" y="1943899"/>
                <a:ext cx="126000" cy="217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D44735-D51A-449C-B132-815EF7D2A6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91089" y="1935259"/>
                  <a:ext cx="143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A5DB33-5093-4F54-BCDE-9D7AF5BA3C4C}"/>
                    </a:ext>
                  </a:extLst>
                </p14:cNvPr>
                <p14:cNvContentPartPr/>
                <p14:nvPr/>
              </p14:nvContentPartPr>
              <p14:xfrm>
                <a:off x="6650209" y="1970179"/>
                <a:ext cx="83520" cy="9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A5DB33-5093-4F54-BCDE-9D7AF5BA3C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41569" y="1961179"/>
                  <a:ext cx="101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C6EA90-B16A-4F84-B57A-1AA1C23E8297}"/>
                    </a:ext>
                  </a:extLst>
                </p14:cNvPr>
                <p14:cNvContentPartPr/>
                <p14:nvPr/>
              </p14:nvContentPartPr>
              <p14:xfrm>
                <a:off x="6759649" y="1958299"/>
                <a:ext cx="77400" cy="79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C6EA90-B16A-4F84-B57A-1AA1C23E82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0649" y="1949659"/>
                  <a:ext cx="95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2FBDC9-8A37-45B8-AD7E-B39BEF0780D8}"/>
                    </a:ext>
                  </a:extLst>
                </p14:cNvPr>
                <p14:cNvContentPartPr/>
                <p14:nvPr/>
              </p14:nvContentPartPr>
              <p14:xfrm>
                <a:off x="6847849" y="1853539"/>
                <a:ext cx="119160" cy="19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2FBDC9-8A37-45B8-AD7E-B39BEF0780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8849" y="1844899"/>
                  <a:ext cx="136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63F6C5-C3C1-4BA3-8C22-873100B91985}"/>
                    </a:ext>
                  </a:extLst>
                </p14:cNvPr>
                <p14:cNvContentPartPr/>
                <p14:nvPr/>
              </p14:nvContentPartPr>
              <p14:xfrm>
                <a:off x="7100569" y="1966579"/>
                <a:ext cx="91440" cy="70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63F6C5-C3C1-4BA3-8C22-873100B919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91929" y="1957579"/>
                  <a:ext cx="109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2D9187-9F1C-4D20-B2CB-E77966B1ECDA}"/>
                    </a:ext>
                  </a:extLst>
                </p14:cNvPr>
                <p14:cNvContentPartPr/>
                <p14:nvPr/>
              </p14:nvContentPartPr>
              <p14:xfrm>
                <a:off x="7206769" y="1851379"/>
                <a:ext cx="115560" cy="20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2D9187-9F1C-4D20-B2CB-E77966B1EC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97769" y="1842379"/>
                  <a:ext cx="133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91227F-803C-43DD-804E-3AEA3BED16ED}"/>
                    </a:ext>
                  </a:extLst>
                </p14:cNvPr>
                <p14:cNvContentPartPr/>
                <p14:nvPr/>
              </p14:nvContentPartPr>
              <p14:xfrm>
                <a:off x="7195249" y="1950379"/>
                <a:ext cx="142200" cy="1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91227F-803C-43DD-804E-3AEA3BED16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6609" y="1941739"/>
                  <a:ext cx="159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738ECA-B703-40EE-B306-C918EDDF515F}"/>
                    </a:ext>
                  </a:extLst>
                </p14:cNvPr>
                <p14:cNvContentPartPr/>
                <p14:nvPr/>
              </p14:nvContentPartPr>
              <p14:xfrm>
                <a:off x="7467049" y="1948579"/>
                <a:ext cx="79920" cy="138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738ECA-B703-40EE-B306-C918EDDF51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58049" y="1939939"/>
                  <a:ext cx="97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75816B-6238-4274-A4E2-F0BF9CB43E16}"/>
                    </a:ext>
                  </a:extLst>
                </p14:cNvPr>
                <p14:cNvContentPartPr/>
                <p14:nvPr/>
              </p14:nvContentPartPr>
              <p14:xfrm>
                <a:off x="7566049" y="1997179"/>
                <a:ext cx="129960" cy="7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75816B-6238-4274-A4E2-F0BF9CB43E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57049" y="1988539"/>
                  <a:ext cx="147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B227F0-CF10-46E8-A76A-AA80B607BEEF}"/>
                    </a:ext>
                  </a:extLst>
                </p14:cNvPr>
                <p14:cNvContentPartPr/>
                <p14:nvPr/>
              </p14:nvContentPartPr>
              <p14:xfrm>
                <a:off x="7669009" y="1965859"/>
                <a:ext cx="136800" cy="24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B227F0-CF10-46E8-A76A-AA80B607BE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60009" y="1956859"/>
                  <a:ext cx="154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A8EE98-30B7-4A4A-9081-E21CC599A2F4}"/>
                    </a:ext>
                  </a:extLst>
                </p14:cNvPr>
                <p14:cNvContentPartPr/>
                <p14:nvPr/>
              </p14:nvContentPartPr>
              <p14:xfrm>
                <a:off x="7852969" y="1991779"/>
                <a:ext cx="82080" cy="8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A8EE98-30B7-4A4A-9081-E21CC599A2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3969" y="1982779"/>
                  <a:ext cx="99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8900602-943D-4B9B-B9B5-DE588D4ADC3E}"/>
                    </a:ext>
                  </a:extLst>
                </p14:cNvPr>
                <p14:cNvContentPartPr/>
                <p14:nvPr/>
              </p14:nvContentPartPr>
              <p14:xfrm>
                <a:off x="7946929" y="1991779"/>
                <a:ext cx="101160" cy="172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8900602-943D-4B9B-B9B5-DE588D4ADC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38289" y="1982779"/>
                  <a:ext cx="118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980C7A-6A36-4A7F-8361-83AB9596C5E2}"/>
                    </a:ext>
                  </a:extLst>
                </p14:cNvPr>
                <p14:cNvContentPartPr/>
                <p14:nvPr/>
              </p14:nvContentPartPr>
              <p14:xfrm>
                <a:off x="8073649" y="1982419"/>
                <a:ext cx="86400" cy="88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980C7A-6A36-4A7F-8361-83AB9596C5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64649" y="1973779"/>
                  <a:ext cx="104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CE2A09-AA40-4E4E-8A71-20673598CEF7}"/>
                    </a:ext>
                  </a:extLst>
                </p14:cNvPr>
                <p14:cNvContentPartPr/>
                <p14:nvPr/>
              </p14:nvContentPartPr>
              <p14:xfrm>
                <a:off x="8224489" y="1991059"/>
                <a:ext cx="241560" cy="10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CE2A09-AA40-4E4E-8A71-20673598CE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15849" y="1982059"/>
                  <a:ext cx="259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BC6D52-0AE1-4B17-BDB9-107E0C50BD20}"/>
                    </a:ext>
                  </a:extLst>
                </p14:cNvPr>
                <p14:cNvContentPartPr/>
                <p14:nvPr/>
              </p14:nvContentPartPr>
              <p14:xfrm>
                <a:off x="8495569" y="1979179"/>
                <a:ext cx="77040" cy="10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BC6D52-0AE1-4B17-BDB9-107E0C50BD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86569" y="1970539"/>
                  <a:ext cx="94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620905-81FE-4240-86B5-5B4E4967B875}"/>
                    </a:ext>
                  </a:extLst>
                </p14:cNvPr>
                <p14:cNvContentPartPr/>
                <p14:nvPr/>
              </p14:nvContentPartPr>
              <p14:xfrm>
                <a:off x="8614009" y="1829419"/>
                <a:ext cx="27720" cy="229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620905-81FE-4240-86B5-5B4E4967B8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5009" y="1820779"/>
                  <a:ext cx="45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AA78A0-81CE-4C91-B494-D99196559036}"/>
                    </a:ext>
                  </a:extLst>
                </p14:cNvPr>
                <p14:cNvContentPartPr/>
                <p14:nvPr/>
              </p14:nvContentPartPr>
              <p14:xfrm>
                <a:off x="8530489" y="1910779"/>
                <a:ext cx="156960" cy="4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AA78A0-81CE-4C91-B494-D991965590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21489" y="1901779"/>
                  <a:ext cx="1746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10E034D-4EAB-4D60-875C-FE8C6F815201}"/>
                  </a:ext>
                </a:extLst>
              </p14:cNvPr>
              <p14:cNvContentPartPr/>
              <p14:nvPr/>
            </p14:nvContentPartPr>
            <p14:xfrm>
              <a:off x="860689" y="2610259"/>
              <a:ext cx="367560" cy="20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10E034D-4EAB-4D60-875C-FE8C6F8152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1689" y="2601259"/>
                <a:ext cx="3852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D294779-6625-49EA-9F4D-3B2040603AD3}"/>
              </a:ext>
            </a:extLst>
          </p:cNvPr>
          <p:cNvGrpSpPr/>
          <p:nvPr/>
        </p:nvGrpSpPr>
        <p:grpSpPr>
          <a:xfrm>
            <a:off x="2368729" y="2634739"/>
            <a:ext cx="163440" cy="264960"/>
            <a:chOff x="2368729" y="2634739"/>
            <a:chExt cx="16344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FCCA04-A91C-4A44-8A81-DE265029678D}"/>
                    </a:ext>
                  </a:extLst>
                </p14:cNvPr>
                <p14:cNvContentPartPr/>
                <p14:nvPr/>
              </p14:nvContentPartPr>
              <p14:xfrm>
                <a:off x="2427409" y="2670739"/>
                <a:ext cx="20880" cy="228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FCCA04-A91C-4A44-8A81-DE26502967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18769" y="2661739"/>
                  <a:ext cx="38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8FD561-2CAA-4E76-8731-CB3A0AFCA481}"/>
                    </a:ext>
                  </a:extLst>
                </p14:cNvPr>
                <p14:cNvContentPartPr/>
                <p14:nvPr/>
              </p14:nvContentPartPr>
              <p14:xfrm>
                <a:off x="2368729" y="2634739"/>
                <a:ext cx="163440" cy="83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8FD561-2CAA-4E76-8731-CB3A0AFCA4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59729" y="2625739"/>
                  <a:ext cx="1810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1C580B3-29A1-42CE-9AE9-F27A6E230788}"/>
              </a:ext>
            </a:extLst>
          </p:cNvPr>
          <p:cNvGrpSpPr/>
          <p:nvPr/>
        </p:nvGrpSpPr>
        <p:grpSpPr>
          <a:xfrm>
            <a:off x="3843649" y="2609899"/>
            <a:ext cx="147600" cy="208440"/>
            <a:chOff x="3843649" y="2609899"/>
            <a:chExt cx="14760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BA37B6-8455-43FF-AC04-313FF04715A6}"/>
                    </a:ext>
                  </a:extLst>
                </p14:cNvPr>
                <p14:cNvContentPartPr/>
                <p14:nvPr/>
              </p14:nvContentPartPr>
              <p14:xfrm>
                <a:off x="3912409" y="2623579"/>
                <a:ext cx="12600" cy="19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BA37B6-8455-43FF-AC04-313FF04715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03409" y="2614939"/>
                  <a:ext cx="30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60036E-4938-48BF-81F1-12C73722AAE0}"/>
                    </a:ext>
                  </a:extLst>
                </p14:cNvPr>
                <p14:cNvContentPartPr/>
                <p14:nvPr/>
              </p14:nvContentPartPr>
              <p14:xfrm>
                <a:off x="3843649" y="2609899"/>
                <a:ext cx="147600" cy="86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60036E-4938-48BF-81F1-12C73722AA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34649" y="2601259"/>
                  <a:ext cx="1652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9C0B15-9513-4518-A0D4-B98CB782E1C6}"/>
              </a:ext>
            </a:extLst>
          </p:cNvPr>
          <p:cNvGrpSpPr/>
          <p:nvPr/>
        </p:nvGrpSpPr>
        <p:grpSpPr>
          <a:xfrm>
            <a:off x="1352449" y="3382099"/>
            <a:ext cx="1192320" cy="272520"/>
            <a:chOff x="1352449" y="3382099"/>
            <a:chExt cx="119232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BF12F1-0D0E-4246-97A3-D4C07175CD4D}"/>
                    </a:ext>
                  </a:extLst>
                </p14:cNvPr>
                <p14:cNvContentPartPr/>
                <p14:nvPr/>
              </p14:nvContentPartPr>
              <p14:xfrm>
                <a:off x="1354609" y="3420619"/>
                <a:ext cx="15840" cy="234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BF12F1-0D0E-4246-97A3-D4C07175CD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45609" y="3411979"/>
                  <a:ext cx="33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0BDE9D-F54C-40A4-AA1C-D6E78DF9DB9F}"/>
                    </a:ext>
                  </a:extLst>
                </p14:cNvPr>
                <p14:cNvContentPartPr/>
                <p14:nvPr/>
              </p14:nvContentPartPr>
              <p14:xfrm>
                <a:off x="1352449" y="3382099"/>
                <a:ext cx="147960" cy="167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0BDE9D-F54C-40A4-AA1C-D6E78DF9DB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3449" y="3373099"/>
                  <a:ext cx="165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84B999-757C-4FFD-AE26-F51D45FC625C}"/>
                    </a:ext>
                  </a:extLst>
                </p14:cNvPr>
                <p14:cNvContentPartPr/>
                <p14:nvPr/>
              </p14:nvContentPartPr>
              <p14:xfrm>
                <a:off x="1539649" y="3442579"/>
                <a:ext cx="154800" cy="20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84B999-757C-4FFD-AE26-F51D45FC62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30649" y="3433939"/>
                  <a:ext cx="172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FB88ED-9BF3-4CFB-B7C9-6DF3E6D8902C}"/>
                    </a:ext>
                  </a:extLst>
                </p14:cNvPr>
                <p14:cNvContentPartPr/>
                <p14:nvPr/>
              </p14:nvContentPartPr>
              <p14:xfrm>
                <a:off x="1575289" y="3540859"/>
                <a:ext cx="74160" cy="13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FB88ED-9BF3-4CFB-B7C9-6DF3E6D890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66649" y="3532219"/>
                  <a:ext cx="91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A003E4-844D-4CCD-903D-BFA85FF3B8DC}"/>
                    </a:ext>
                  </a:extLst>
                </p14:cNvPr>
                <p14:cNvContentPartPr/>
                <p14:nvPr/>
              </p14:nvContentPartPr>
              <p14:xfrm>
                <a:off x="1768969" y="3410539"/>
                <a:ext cx="121680" cy="224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A003E4-844D-4CCD-903D-BFA85FF3B8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0329" y="3401899"/>
                  <a:ext cx="139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426B98-1B97-414C-8BDB-FDF6F18B37AE}"/>
                    </a:ext>
                  </a:extLst>
                </p14:cNvPr>
                <p14:cNvContentPartPr/>
                <p14:nvPr/>
              </p14:nvContentPartPr>
              <p14:xfrm>
                <a:off x="1947529" y="3555619"/>
                <a:ext cx="28800" cy="3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426B98-1B97-414C-8BDB-FDF6F18B37A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38889" y="3546619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C32502-7FFD-43B3-A459-A5F815D6DCFD}"/>
                    </a:ext>
                  </a:extLst>
                </p14:cNvPr>
                <p14:cNvContentPartPr/>
                <p14:nvPr/>
              </p14:nvContentPartPr>
              <p14:xfrm>
                <a:off x="2081449" y="3408019"/>
                <a:ext cx="91080" cy="22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C32502-7FFD-43B3-A459-A5F815D6DC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72809" y="3399019"/>
                  <a:ext cx="108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3FBFEE-C24A-4760-9CE5-280D216E2B5E}"/>
                    </a:ext>
                  </a:extLst>
                </p14:cNvPr>
                <p14:cNvContentPartPr/>
                <p14:nvPr/>
              </p14:nvContentPartPr>
              <p14:xfrm>
                <a:off x="2081449" y="3427459"/>
                <a:ext cx="108720" cy="171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3FBFEE-C24A-4760-9CE5-280D216E2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72449" y="3418459"/>
                  <a:ext cx="12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8AFD37-5A09-4788-A6AB-663D4428D1D5}"/>
                    </a:ext>
                  </a:extLst>
                </p14:cNvPr>
                <p14:cNvContentPartPr/>
                <p14:nvPr/>
              </p14:nvContentPartPr>
              <p14:xfrm>
                <a:off x="2325529" y="3472459"/>
                <a:ext cx="219240" cy="111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8AFD37-5A09-4788-A6AB-663D4428D1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16529" y="3463459"/>
                  <a:ext cx="2368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F8D334F-13F2-4D15-B084-32163F110509}"/>
              </a:ext>
            </a:extLst>
          </p:cNvPr>
          <p:cNvGrpSpPr/>
          <p:nvPr/>
        </p:nvGrpSpPr>
        <p:grpSpPr>
          <a:xfrm>
            <a:off x="2726209" y="3351139"/>
            <a:ext cx="1514160" cy="221400"/>
            <a:chOff x="2726209" y="3351139"/>
            <a:chExt cx="151416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EC57DB-3FD2-4973-8D5D-170DA9C35786}"/>
                    </a:ext>
                  </a:extLst>
                </p14:cNvPr>
                <p14:cNvContentPartPr/>
                <p14:nvPr/>
              </p14:nvContentPartPr>
              <p14:xfrm>
                <a:off x="2726209" y="3449419"/>
                <a:ext cx="123840" cy="12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EC57DB-3FD2-4973-8D5D-170DA9C357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17209" y="3440419"/>
                  <a:ext cx="14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BF157D-C874-4441-936A-B22766FA6598}"/>
                    </a:ext>
                  </a:extLst>
                </p14:cNvPr>
                <p14:cNvContentPartPr/>
                <p14:nvPr/>
              </p14:nvContentPartPr>
              <p14:xfrm>
                <a:off x="2848969" y="3453379"/>
                <a:ext cx="113760" cy="11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BF157D-C874-4441-936A-B22766FA65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40329" y="3444379"/>
                  <a:ext cx="131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065658-8336-4598-A3E7-ED7D0029B593}"/>
                    </a:ext>
                  </a:extLst>
                </p14:cNvPr>
                <p14:cNvContentPartPr/>
                <p14:nvPr/>
              </p14:nvContentPartPr>
              <p14:xfrm>
                <a:off x="3011329" y="3446899"/>
                <a:ext cx="58680" cy="123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065658-8336-4598-A3E7-ED7D0029B5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02329" y="3437899"/>
                  <a:ext cx="76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8B7DC7-843F-4D30-B99A-10F91FF2D018}"/>
                    </a:ext>
                  </a:extLst>
                </p14:cNvPr>
                <p14:cNvContentPartPr/>
                <p14:nvPr/>
              </p14:nvContentPartPr>
              <p14:xfrm>
                <a:off x="3123289" y="3435019"/>
                <a:ext cx="121320" cy="137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8B7DC7-843F-4D30-B99A-10F91FF2D0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14289" y="3426019"/>
                  <a:ext cx="138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978296-3A8A-493E-BECE-DC4396071433}"/>
                    </a:ext>
                  </a:extLst>
                </p14:cNvPr>
                <p14:cNvContentPartPr/>
                <p14:nvPr/>
              </p14:nvContentPartPr>
              <p14:xfrm>
                <a:off x="3291409" y="3372019"/>
                <a:ext cx="117360" cy="195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978296-3A8A-493E-BECE-DC43960714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82409" y="3363379"/>
                  <a:ext cx="13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0BACA2-3CDB-48EC-BB20-634242B45A64}"/>
                    </a:ext>
                  </a:extLst>
                </p14:cNvPr>
                <p14:cNvContentPartPr/>
                <p14:nvPr/>
              </p14:nvContentPartPr>
              <p14:xfrm>
                <a:off x="3454129" y="3469579"/>
                <a:ext cx="195840" cy="89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0BACA2-3CDB-48EC-BB20-634242B45A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45489" y="3460579"/>
                  <a:ext cx="213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011EFFF-7965-4649-8AF2-A08D28ED35B6}"/>
                    </a:ext>
                  </a:extLst>
                </p14:cNvPr>
                <p14:cNvContentPartPr/>
                <p14:nvPr/>
              </p14:nvContentPartPr>
              <p14:xfrm>
                <a:off x="3714769" y="3369859"/>
                <a:ext cx="16920" cy="17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011EFFF-7965-4649-8AF2-A08D28ED35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05769" y="3360859"/>
                  <a:ext cx="34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88FF82-FE6C-4FB0-B99A-0CD807880C56}"/>
                    </a:ext>
                  </a:extLst>
                </p14:cNvPr>
                <p14:cNvContentPartPr/>
                <p14:nvPr/>
              </p14:nvContentPartPr>
              <p14:xfrm>
                <a:off x="3788209" y="3433939"/>
                <a:ext cx="74520" cy="116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88FF82-FE6C-4FB0-B99A-0CD807880C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79209" y="3424939"/>
                  <a:ext cx="92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52D6E1-59FA-43D9-AF77-D2EDE5107E45}"/>
                    </a:ext>
                  </a:extLst>
                </p14:cNvPr>
                <p14:cNvContentPartPr/>
                <p14:nvPr/>
              </p14:nvContentPartPr>
              <p14:xfrm>
                <a:off x="3883249" y="3435739"/>
                <a:ext cx="118080" cy="11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52D6E1-59FA-43D9-AF77-D2EDE5107E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74249" y="3426739"/>
                  <a:ext cx="135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5B96BE-880D-4C4B-8185-9845A047DC5C}"/>
                    </a:ext>
                  </a:extLst>
                </p14:cNvPr>
                <p14:cNvContentPartPr/>
                <p14:nvPr/>
              </p14:nvContentPartPr>
              <p14:xfrm>
                <a:off x="4007809" y="3351139"/>
                <a:ext cx="87120" cy="168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5B96BE-880D-4C4B-8185-9845A047DC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99169" y="3342139"/>
                  <a:ext cx="104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0085BC-44C0-41F6-BFC7-63DBF992AC0E}"/>
                    </a:ext>
                  </a:extLst>
                </p14:cNvPr>
                <p14:cNvContentPartPr/>
                <p14:nvPr/>
              </p14:nvContentPartPr>
              <p14:xfrm>
                <a:off x="4121569" y="3427459"/>
                <a:ext cx="118800" cy="11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0085BC-44C0-41F6-BFC7-63DBF992AC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12569" y="3418459"/>
                  <a:ext cx="13644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3471429-E49D-479C-A3CA-601ED7437828}"/>
                  </a:ext>
                </a:extLst>
              </p14:cNvPr>
              <p14:cNvContentPartPr/>
              <p14:nvPr/>
            </p14:nvContentPartPr>
            <p14:xfrm>
              <a:off x="3012049" y="3685939"/>
              <a:ext cx="231120" cy="319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3471429-E49D-479C-A3CA-601ED743782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03049" y="3677299"/>
                <a:ext cx="248760" cy="33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6C06166-A9DB-4BED-BD00-66D65C25B3A2}"/>
              </a:ext>
            </a:extLst>
          </p:cNvPr>
          <p:cNvGrpSpPr/>
          <p:nvPr/>
        </p:nvGrpSpPr>
        <p:grpSpPr>
          <a:xfrm>
            <a:off x="3498769" y="3704299"/>
            <a:ext cx="488160" cy="305640"/>
            <a:chOff x="3498769" y="3704299"/>
            <a:chExt cx="4881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3882D8-1B97-49A3-8FD2-9DC6313C658C}"/>
                    </a:ext>
                  </a:extLst>
                </p14:cNvPr>
                <p14:cNvContentPartPr/>
                <p14:nvPr/>
              </p14:nvContentPartPr>
              <p14:xfrm>
                <a:off x="3498769" y="3718699"/>
                <a:ext cx="21960" cy="29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3882D8-1B97-49A3-8FD2-9DC6313C65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89769" y="3709699"/>
                  <a:ext cx="396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694FB6-923F-478E-A5CA-6F61E1CD0C2C}"/>
                    </a:ext>
                  </a:extLst>
                </p14:cNvPr>
                <p14:cNvContentPartPr/>
                <p14:nvPr/>
              </p14:nvContentPartPr>
              <p14:xfrm>
                <a:off x="3591289" y="3867379"/>
                <a:ext cx="98640" cy="128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694FB6-923F-478E-A5CA-6F61E1CD0C2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82649" y="3858379"/>
                  <a:ext cx="116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C54113-8271-4AFB-940C-4FA6EC33897D}"/>
                    </a:ext>
                  </a:extLst>
                </p14:cNvPr>
                <p14:cNvContentPartPr/>
                <p14:nvPr/>
              </p14:nvContentPartPr>
              <p14:xfrm>
                <a:off x="3798649" y="3704299"/>
                <a:ext cx="34200" cy="264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C54113-8271-4AFB-940C-4FA6EC3389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90009" y="3695659"/>
                  <a:ext cx="51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1B18A1-0D47-455E-BB5A-FF0C51ECD5D0}"/>
                    </a:ext>
                  </a:extLst>
                </p14:cNvPr>
                <p14:cNvContentPartPr/>
                <p14:nvPr/>
              </p14:nvContentPartPr>
              <p14:xfrm>
                <a:off x="3738529" y="3811219"/>
                <a:ext cx="248400" cy="151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1B18A1-0D47-455E-BB5A-FF0C51ECD5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29529" y="3802219"/>
                  <a:ext cx="2660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8E9A11D-8F62-4DF7-BD1C-AC0ACAB39057}"/>
              </a:ext>
            </a:extLst>
          </p:cNvPr>
          <p:cNvGrpSpPr/>
          <p:nvPr/>
        </p:nvGrpSpPr>
        <p:grpSpPr>
          <a:xfrm>
            <a:off x="4185289" y="3764779"/>
            <a:ext cx="549720" cy="253440"/>
            <a:chOff x="4185289" y="3764779"/>
            <a:chExt cx="54972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D6E16DB-BEE3-4320-82D5-43FF6E4E8813}"/>
                    </a:ext>
                  </a:extLst>
                </p14:cNvPr>
                <p14:cNvContentPartPr/>
                <p14:nvPr/>
              </p14:nvContentPartPr>
              <p14:xfrm>
                <a:off x="4185289" y="3843259"/>
                <a:ext cx="170640" cy="15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D6E16DB-BEE3-4320-82D5-43FF6E4E88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76289" y="3834619"/>
                  <a:ext cx="188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D45793E-B666-4150-A4A1-31FC8D42787A}"/>
                    </a:ext>
                  </a:extLst>
                </p14:cNvPr>
                <p14:cNvContentPartPr/>
                <p14:nvPr/>
              </p14:nvContentPartPr>
              <p14:xfrm>
                <a:off x="4355569" y="3764779"/>
                <a:ext cx="148320" cy="246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D45793E-B666-4150-A4A1-31FC8D42787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46929" y="3755779"/>
                  <a:ext cx="165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92F156-F848-455F-96C0-566FC98C21AD}"/>
                    </a:ext>
                  </a:extLst>
                </p14:cNvPr>
                <p14:cNvContentPartPr/>
                <p14:nvPr/>
              </p14:nvContentPartPr>
              <p14:xfrm>
                <a:off x="4513249" y="3777019"/>
                <a:ext cx="115560" cy="236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92F156-F848-455F-96C0-566FC98C21A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04249" y="3768019"/>
                  <a:ext cx="133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E5066B-89D0-458D-8CC9-7C5971916B7E}"/>
                    </a:ext>
                  </a:extLst>
                </p14:cNvPr>
                <p14:cNvContentPartPr/>
                <p14:nvPr/>
              </p14:nvContentPartPr>
              <p14:xfrm>
                <a:off x="4678849" y="3881419"/>
                <a:ext cx="56160" cy="136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E5066B-89D0-458D-8CC9-7C5971916B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70209" y="3872779"/>
                  <a:ext cx="738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C5B101A-BC63-4F2F-936D-52106167195A}"/>
              </a:ext>
            </a:extLst>
          </p:cNvPr>
          <p:cNvGrpSpPr/>
          <p:nvPr/>
        </p:nvGrpSpPr>
        <p:grpSpPr>
          <a:xfrm>
            <a:off x="4318489" y="2882419"/>
            <a:ext cx="1173240" cy="492120"/>
            <a:chOff x="4318489" y="2882419"/>
            <a:chExt cx="117324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1057D9D-811A-4AD1-B2CE-7B06F4A12638}"/>
                    </a:ext>
                  </a:extLst>
                </p14:cNvPr>
                <p14:cNvContentPartPr/>
                <p14:nvPr/>
              </p14:nvContentPartPr>
              <p14:xfrm>
                <a:off x="4318489" y="3134419"/>
                <a:ext cx="373320" cy="240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1057D9D-811A-4AD1-B2CE-7B06F4A126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09489" y="3125779"/>
                  <a:ext cx="390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A4813A-AA9B-43C5-9349-260CBB29F594}"/>
                    </a:ext>
                  </a:extLst>
                </p14:cNvPr>
                <p14:cNvContentPartPr/>
                <p14:nvPr/>
              </p14:nvContentPartPr>
              <p14:xfrm>
                <a:off x="4860649" y="2944339"/>
                <a:ext cx="24480" cy="187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A4813A-AA9B-43C5-9349-260CBB29F5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51649" y="2935699"/>
                  <a:ext cx="42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8EDB8F-E230-4FF4-AC92-C0F61FDBE192}"/>
                    </a:ext>
                  </a:extLst>
                </p14:cNvPr>
                <p14:cNvContentPartPr/>
                <p14:nvPr/>
              </p14:nvContentPartPr>
              <p14:xfrm>
                <a:off x="4926529" y="2969179"/>
                <a:ext cx="144000" cy="142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8EDB8F-E230-4FF4-AC92-C0F61FDBE19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17889" y="2960539"/>
                  <a:ext cx="161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A5329A8-92AB-422E-B329-582235554831}"/>
                    </a:ext>
                  </a:extLst>
                </p14:cNvPr>
                <p14:cNvContentPartPr/>
                <p14:nvPr/>
              </p14:nvContentPartPr>
              <p14:xfrm>
                <a:off x="5100769" y="2967019"/>
                <a:ext cx="107640" cy="141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5329A8-92AB-422E-B329-5822355548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92129" y="2958019"/>
                  <a:ext cx="125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6A6285-1069-4259-85C7-2623CAFDE96D}"/>
                    </a:ext>
                  </a:extLst>
                </p14:cNvPr>
                <p14:cNvContentPartPr/>
                <p14:nvPr/>
              </p14:nvContentPartPr>
              <p14:xfrm>
                <a:off x="5294449" y="2916259"/>
                <a:ext cx="73440" cy="77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6A6285-1069-4259-85C7-2623CAFDE9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85809" y="2907619"/>
                  <a:ext cx="91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0DB741E-7FC3-4308-91FB-7D539BAB2E4C}"/>
                    </a:ext>
                  </a:extLst>
                </p14:cNvPr>
                <p14:cNvContentPartPr/>
                <p14:nvPr/>
              </p14:nvContentPartPr>
              <p14:xfrm>
                <a:off x="5284009" y="2882419"/>
                <a:ext cx="168120" cy="276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0DB741E-7FC3-4308-91FB-7D539BAB2E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75009" y="2873419"/>
                  <a:ext cx="185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DBA67F-2954-41CC-9910-44C60933174B}"/>
                    </a:ext>
                  </a:extLst>
                </p14:cNvPr>
                <p14:cNvContentPartPr/>
                <p14:nvPr/>
              </p14:nvContentPartPr>
              <p14:xfrm>
                <a:off x="5390569" y="3034699"/>
                <a:ext cx="72720" cy="60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DBA67F-2954-41CC-9910-44C6093317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81569" y="3025699"/>
                  <a:ext cx="90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2DE96B3-9267-4BE0-9DDD-5E1C62E4C187}"/>
                    </a:ext>
                  </a:extLst>
                </p14:cNvPr>
                <p14:cNvContentPartPr/>
                <p14:nvPr/>
              </p14:nvContentPartPr>
              <p14:xfrm>
                <a:off x="4764169" y="3242779"/>
                <a:ext cx="727560" cy="25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2DE96B3-9267-4BE0-9DDD-5E1C62E4C1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55169" y="3233779"/>
                  <a:ext cx="74520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C5C916-DB46-4ADA-897F-BDE3CD272C30}"/>
              </a:ext>
            </a:extLst>
          </p:cNvPr>
          <p:cNvGrpSpPr/>
          <p:nvPr/>
        </p:nvGrpSpPr>
        <p:grpSpPr>
          <a:xfrm>
            <a:off x="2176489" y="924379"/>
            <a:ext cx="301680" cy="229320"/>
            <a:chOff x="2176489" y="924379"/>
            <a:chExt cx="30168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72B84B-EBB0-4C19-87FE-92FE57F7BA21}"/>
                    </a:ext>
                  </a:extLst>
                </p14:cNvPr>
                <p14:cNvContentPartPr/>
                <p14:nvPr/>
              </p14:nvContentPartPr>
              <p14:xfrm>
                <a:off x="2176489" y="978379"/>
                <a:ext cx="163080" cy="2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72B84B-EBB0-4C19-87FE-92FE57F7BA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7849" y="969379"/>
                  <a:ext cx="180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5DE96A-964A-4474-9199-1672A0DD3F39}"/>
                    </a:ext>
                  </a:extLst>
                </p14:cNvPr>
                <p14:cNvContentPartPr/>
                <p14:nvPr/>
              </p14:nvContentPartPr>
              <p14:xfrm>
                <a:off x="2182969" y="1077739"/>
                <a:ext cx="145440" cy="1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5DE96A-964A-4474-9199-1672A0DD3F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73969" y="1069099"/>
                  <a:ext cx="163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F9A07A-144E-4EF2-BC5F-607C8A0CA004}"/>
                    </a:ext>
                  </a:extLst>
                </p14:cNvPr>
                <p14:cNvContentPartPr/>
                <p14:nvPr/>
              </p14:nvContentPartPr>
              <p14:xfrm>
                <a:off x="2296729" y="924379"/>
                <a:ext cx="181440" cy="22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F9A07A-144E-4EF2-BC5F-607C8A0CA0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7729" y="915739"/>
                  <a:ext cx="1990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4F1061-E4E4-44EC-A0B6-6E6ACEEF688D}"/>
              </a:ext>
            </a:extLst>
          </p:cNvPr>
          <p:cNvGrpSpPr/>
          <p:nvPr/>
        </p:nvGrpSpPr>
        <p:grpSpPr>
          <a:xfrm>
            <a:off x="2838889" y="590299"/>
            <a:ext cx="2751120" cy="915840"/>
            <a:chOff x="2838889" y="590299"/>
            <a:chExt cx="275112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68C597-5750-4197-86E3-6CDE85A48D8A}"/>
                    </a:ext>
                  </a:extLst>
                </p14:cNvPr>
                <p14:cNvContentPartPr/>
                <p14:nvPr/>
              </p14:nvContentPartPr>
              <p14:xfrm>
                <a:off x="4808089" y="720979"/>
                <a:ext cx="106560" cy="21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68C597-5750-4197-86E3-6CDE85A48D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9449" y="712339"/>
                  <a:ext cx="124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1FA833-1C46-4E71-839F-989A3A3015A4}"/>
                    </a:ext>
                  </a:extLst>
                </p14:cNvPr>
                <p14:cNvContentPartPr/>
                <p14:nvPr/>
              </p14:nvContentPartPr>
              <p14:xfrm>
                <a:off x="2838889" y="922579"/>
                <a:ext cx="138240" cy="15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1FA833-1C46-4E71-839F-989A3A3015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0249" y="913939"/>
                  <a:ext cx="155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916AF7-5FC9-4C22-9340-35E2244701AF}"/>
                    </a:ext>
                  </a:extLst>
                </p14:cNvPr>
                <p14:cNvContentPartPr/>
                <p14:nvPr/>
              </p14:nvContentPartPr>
              <p14:xfrm>
                <a:off x="3084049" y="780379"/>
                <a:ext cx="1296360" cy="27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916AF7-5FC9-4C22-9340-35E2244701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5409" y="771379"/>
                  <a:ext cx="1314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1AEFEF-EABA-4789-86FE-D3B28E5A23FC}"/>
                    </a:ext>
                  </a:extLst>
                </p14:cNvPr>
                <p14:cNvContentPartPr/>
                <p14:nvPr/>
              </p14:nvContentPartPr>
              <p14:xfrm>
                <a:off x="4423969" y="743299"/>
                <a:ext cx="48960" cy="26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1AEFEF-EABA-4789-86FE-D3B28E5A23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4969" y="734659"/>
                  <a:ext cx="66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911116-7B49-4AA0-B73E-E4269C33FCAE}"/>
                    </a:ext>
                  </a:extLst>
                </p14:cNvPr>
                <p14:cNvContentPartPr/>
                <p14:nvPr/>
              </p14:nvContentPartPr>
              <p14:xfrm>
                <a:off x="4509649" y="864979"/>
                <a:ext cx="82440" cy="11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911116-7B49-4AA0-B73E-E4269C33FC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01009" y="855979"/>
                  <a:ext cx="100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BEC096-6788-4361-B238-19493466288F}"/>
                    </a:ext>
                  </a:extLst>
                </p14:cNvPr>
                <p14:cNvContentPartPr/>
                <p14:nvPr/>
              </p14:nvContentPartPr>
              <p14:xfrm>
                <a:off x="3185569" y="1336939"/>
                <a:ext cx="17280" cy="148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BEC096-6788-4361-B238-1949346628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6569" y="1327939"/>
                  <a:ext cx="34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C05CB1-667D-4ADE-B44A-2296681B8312}"/>
                    </a:ext>
                  </a:extLst>
                </p14:cNvPr>
                <p14:cNvContentPartPr/>
                <p14:nvPr/>
              </p14:nvContentPartPr>
              <p14:xfrm>
                <a:off x="3198529" y="1227859"/>
                <a:ext cx="8640" cy="69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C05CB1-667D-4ADE-B44A-2296681B83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9889" y="1218859"/>
                  <a:ext cx="26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9808B1-5605-44F7-A08F-1FCC6CB977F1}"/>
                    </a:ext>
                  </a:extLst>
                </p14:cNvPr>
                <p14:cNvContentPartPr/>
                <p14:nvPr/>
              </p14:nvContentPartPr>
              <p14:xfrm>
                <a:off x="3278809" y="1353499"/>
                <a:ext cx="99000" cy="11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9808B1-5605-44F7-A08F-1FCC6CB977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0169" y="1344859"/>
                  <a:ext cx="116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E8EC3A-FD32-4146-A8BB-434F2A3D01CA}"/>
                    </a:ext>
                  </a:extLst>
                </p14:cNvPr>
                <p14:cNvContentPartPr/>
                <p14:nvPr/>
              </p14:nvContentPartPr>
              <p14:xfrm>
                <a:off x="3474289" y="1217419"/>
                <a:ext cx="23760" cy="22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E8EC3A-FD32-4146-A8BB-434F2A3D01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5649" y="1208779"/>
                  <a:ext cx="41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A6988E-C592-4608-8CF2-33A1DB1A7000}"/>
                    </a:ext>
                  </a:extLst>
                </p14:cNvPr>
                <p14:cNvContentPartPr/>
                <p14:nvPr/>
              </p14:nvContentPartPr>
              <p14:xfrm>
                <a:off x="3431089" y="1314259"/>
                <a:ext cx="112680" cy="3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A6988E-C592-4608-8CF2-33A1DB1A70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2449" y="1305259"/>
                  <a:ext cx="130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CF905D-69C6-4EB2-B918-4A7E3A7B74AC}"/>
                    </a:ext>
                  </a:extLst>
                </p14:cNvPr>
                <p14:cNvContentPartPr/>
                <p14:nvPr/>
              </p14:nvContentPartPr>
              <p14:xfrm>
                <a:off x="3750049" y="1271779"/>
                <a:ext cx="117360" cy="158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CF905D-69C6-4EB2-B918-4A7E3A7B74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41409" y="1263139"/>
                  <a:ext cx="135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B7D47A-BA03-4113-95B9-F85C7F32D49D}"/>
                    </a:ext>
                  </a:extLst>
                </p14:cNvPr>
                <p14:cNvContentPartPr/>
                <p14:nvPr/>
              </p14:nvContentPartPr>
              <p14:xfrm>
                <a:off x="3782809" y="1278979"/>
                <a:ext cx="81360" cy="116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B7D47A-BA03-4113-95B9-F85C7F32D4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74169" y="1270339"/>
                  <a:ext cx="99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61C339-FF88-47BD-915F-B1433C32CFD8}"/>
                    </a:ext>
                  </a:extLst>
                </p14:cNvPr>
                <p14:cNvContentPartPr/>
                <p14:nvPr/>
              </p14:nvContentPartPr>
              <p14:xfrm>
                <a:off x="4031569" y="1290859"/>
                <a:ext cx="94320" cy="1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61C339-FF88-47BD-915F-B1433C32CF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2569" y="1282219"/>
                  <a:ext cx="111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EE0252-CE1B-4586-A779-59C980EE1509}"/>
                    </a:ext>
                  </a:extLst>
                </p14:cNvPr>
                <p14:cNvContentPartPr/>
                <p14:nvPr/>
              </p14:nvContentPartPr>
              <p14:xfrm>
                <a:off x="4026169" y="1366459"/>
                <a:ext cx="101520" cy="2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EE0252-CE1B-4586-A779-59C980EE15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17529" y="1357459"/>
                  <a:ext cx="119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186062-46B0-4960-8D2D-FDDB4706697E}"/>
                    </a:ext>
                  </a:extLst>
                </p14:cNvPr>
                <p14:cNvContentPartPr/>
                <p14:nvPr/>
              </p14:nvContentPartPr>
              <p14:xfrm>
                <a:off x="4382929" y="1181059"/>
                <a:ext cx="79200" cy="15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186062-46B0-4960-8D2D-FDDB470669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74289" y="1172419"/>
                  <a:ext cx="96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D63181-1CFE-4382-9495-CB2ABEA71B39}"/>
                    </a:ext>
                  </a:extLst>
                </p14:cNvPr>
                <p14:cNvContentPartPr/>
                <p14:nvPr/>
              </p14:nvContentPartPr>
              <p14:xfrm>
                <a:off x="4367089" y="1224979"/>
                <a:ext cx="122760" cy="180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D63181-1CFE-4382-9495-CB2ABEA71B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58089" y="1216339"/>
                  <a:ext cx="140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F5F364-7A5B-4961-938E-D6253B567B51}"/>
                    </a:ext>
                  </a:extLst>
                </p14:cNvPr>
                <p14:cNvContentPartPr/>
                <p14:nvPr/>
              </p14:nvContentPartPr>
              <p14:xfrm>
                <a:off x="4605769" y="1224619"/>
                <a:ext cx="14760" cy="1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F5F364-7A5B-4961-938E-D6253B567B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97129" y="1215979"/>
                  <a:ext cx="32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37D220-CF9A-4F3D-8C2E-60C403D477DC}"/>
                    </a:ext>
                  </a:extLst>
                </p14:cNvPr>
                <p14:cNvContentPartPr/>
                <p14:nvPr/>
              </p14:nvContentPartPr>
              <p14:xfrm>
                <a:off x="4585609" y="1334059"/>
                <a:ext cx="53640" cy="16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37D220-CF9A-4F3D-8C2E-60C403D477D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6969" y="1325419"/>
                  <a:ext cx="71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C1AF11-66AF-449D-92C0-9BBF5DAB33A8}"/>
                    </a:ext>
                  </a:extLst>
                </p14:cNvPr>
                <p14:cNvContentPartPr/>
                <p14:nvPr/>
              </p14:nvContentPartPr>
              <p14:xfrm>
                <a:off x="4227769" y="1159099"/>
                <a:ext cx="30960" cy="318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C1AF11-66AF-449D-92C0-9BBF5DAB33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19129" y="1150459"/>
                  <a:ext cx="48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92364A-815B-4739-82C9-B9D591AAF428}"/>
                    </a:ext>
                  </a:extLst>
                </p14:cNvPr>
                <p14:cNvContentPartPr/>
                <p14:nvPr/>
              </p14:nvContentPartPr>
              <p14:xfrm>
                <a:off x="4246849" y="1085299"/>
                <a:ext cx="294840" cy="42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92364A-815B-4739-82C9-B9D591AAF4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38209" y="1076659"/>
                  <a:ext cx="3124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2380AC-63FB-4204-B63E-0664182481E6}"/>
                    </a:ext>
                  </a:extLst>
                </p14:cNvPr>
                <p14:cNvContentPartPr/>
                <p14:nvPr/>
              </p14:nvContentPartPr>
              <p14:xfrm>
                <a:off x="4555369" y="877939"/>
                <a:ext cx="876240" cy="28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2380AC-63FB-4204-B63E-0664182481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46729" y="868939"/>
                  <a:ext cx="893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A5A8A8-085F-4925-ACF6-751D1529A373}"/>
                    </a:ext>
                  </a:extLst>
                </p14:cNvPr>
                <p14:cNvContentPartPr/>
                <p14:nvPr/>
              </p14:nvContentPartPr>
              <p14:xfrm>
                <a:off x="5526649" y="590299"/>
                <a:ext cx="63360" cy="2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A5A8A8-085F-4925-ACF6-751D1529A3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7649" y="581299"/>
                  <a:ext cx="81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2BE144-3B37-42E6-BF6D-DC32F2B2B75F}"/>
                    </a:ext>
                  </a:extLst>
                </p14:cNvPr>
                <p14:cNvContentPartPr/>
                <p14:nvPr/>
              </p14:nvContentPartPr>
              <p14:xfrm>
                <a:off x="5481289" y="617299"/>
                <a:ext cx="99360" cy="21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2BE144-3B37-42E6-BF6D-DC32F2B2B7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72289" y="608299"/>
                  <a:ext cx="11700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851DAA-7F6A-412A-BCFC-69418FA65A09}"/>
                  </a:ext>
                </a:extLst>
              </p14:cNvPr>
              <p14:cNvContentPartPr/>
              <p14:nvPr/>
            </p14:nvContentPartPr>
            <p14:xfrm>
              <a:off x="5843089" y="534499"/>
              <a:ext cx="13320" cy="11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851DAA-7F6A-412A-BCFC-69418FA65A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34449" y="525859"/>
                <a:ext cx="3096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E7312-EFFE-4484-A774-88BF06334363}"/>
              </a:ext>
            </a:extLst>
          </p:cNvPr>
          <p:cNvGrpSpPr/>
          <p:nvPr/>
        </p:nvGrpSpPr>
        <p:grpSpPr>
          <a:xfrm>
            <a:off x="5813569" y="650059"/>
            <a:ext cx="194400" cy="159840"/>
            <a:chOff x="5813569" y="650059"/>
            <a:chExt cx="19440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FA2007-C09E-481D-A25E-A5236CBFC4C1}"/>
                    </a:ext>
                  </a:extLst>
                </p14:cNvPr>
                <p14:cNvContentPartPr/>
                <p14:nvPr/>
              </p14:nvContentPartPr>
              <p14:xfrm>
                <a:off x="5813569" y="663379"/>
                <a:ext cx="22320" cy="144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FA2007-C09E-481D-A25E-A5236CBFC4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4929" y="654379"/>
                  <a:ext cx="39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00CD780-94BA-4BA5-8D75-BBB66767932C}"/>
                    </a:ext>
                  </a:extLst>
                </p14:cNvPr>
                <p14:cNvContentPartPr/>
                <p14:nvPr/>
              </p14:nvContentPartPr>
              <p14:xfrm>
                <a:off x="5908969" y="650059"/>
                <a:ext cx="99000" cy="159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00CD780-94BA-4BA5-8D75-BBB6676793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00329" y="641059"/>
                  <a:ext cx="11664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D53712B-54EB-44A9-B027-DFED81031D80}"/>
                  </a:ext>
                </a:extLst>
              </p14:cNvPr>
              <p14:cNvContentPartPr/>
              <p14:nvPr/>
            </p14:nvContentPartPr>
            <p14:xfrm>
              <a:off x="6200929" y="660859"/>
              <a:ext cx="150120" cy="108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D53712B-54EB-44A9-B027-DFED81031D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92289" y="651859"/>
                <a:ext cx="1677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1180219-0C20-4BB3-A651-FF02F45E967E}"/>
              </a:ext>
            </a:extLst>
          </p:cNvPr>
          <p:cNvGrpSpPr/>
          <p:nvPr/>
        </p:nvGrpSpPr>
        <p:grpSpPr>
          <a:xfrm>
            <a:off x="6574249" y="545299"/>
            <a:ext cx="554760" cy="218520"/>
            <a:chOff x="6574249" y="545299"/>
            <a:chExt cx="55476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6051C9-38D4-44F4-BB5A-7E6EF873C127}"/>
                    </a:ext>
                  </a:extLst>
                </p14:cNvPr>
                <p14:cNvContentPartPr/>
                <p14:nvPr/>
              </p14:nvContentPartPr>
              <p14:xfrm>
                <a:off x="6574249" y="619099"/>
                <a:ext cx="105480" cy="144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6051C9-38D4-44F4-BB5A-7E6EF873C1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65249" y="610459"/>
                  <a:ext cx="123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1D3C91-87A7-4A9E-9F03-C0FF9D5C1596}"/>
                    </a:ext>
                  </a:extLst>
                </p14:cNvPr>
                <p14:cNvContentPartPr/>
                <p14:nvPr/>
              </p14:nvContentPartPr>
              <p14:xfrm>
                <a:off x="6687649" y="677059"/>
                <a:ext cx="76320" cy="68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1D3C91-87A7-4A9E-9F03-C0FF9D5C15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79009" y="668059"/>
                  <a:ext cx="93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7FB212-A4FF-4039-A4B3-38E29C9D2041}"/>
                    </a:ext>
                  </a:extLst>
                </p14:cNvPr>
                <p14:cNvContentPartPr/>
                <p14:nvPr/>
              </p14:nvContentPartPr>
              <p14:xfrm>
                <a:off x="6828409" y="545299"/>
                <a:ext cx="27720" cy="17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7FB212-A4FF-4039-A4B3-38E29C9D20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19769" y="536659"/>
                  <a:ext cx="45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7BC1DB-4ECC-421D-8DA4-C4EC1DE4E1CE}"/>
                    </a:ext>
                  </a:extLst>
                </p14:cNvPr>
                <p14:cNvContentPartPr/>
                <p14:nvPr/>
              </p14:nvContentPartPr>
              <p14:xfrm>
                <a:off x="6891049" y="632779"/>
                <a:ext cx="113760" cy="8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7BC1DB-4ECC-421D-8DA4-C4EC1DE4E1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82409" y="623779"/>
                  <a:ext cx="131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2101DC-BA7A-4B34-B518-E23A4CF2F616}"/>
                    </a:ext>
                  </a:extLst>
                </p14:cNvPr>
                <p14:cNvContentPartPr/>
                <p14:nvPr/>
              </p14:nvContentPartPr>
              <p14:xfrm>
                <a:off x="7042609" y="589939"/>
                <a:ext cx="86400" cy="13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2101DC-BA7A-4B34-B518-E23A4CF2F6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33609" y="581299"/>
                  <a:ext cx="1040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E0CAC7-3785-418A-AB47-FC0CD44FDB6C}"/>
              </a:ext>
            </a:extLst>
          </p:cNvPr>
          <p:cNvGrpSpPr/>
          <p:nvPr/>
        </p:nvGrpSpPr>
        <p:grpSpPr>
          <a:xfrm>
            <a:off x="3204649" y="1615219"/>
            <a:ext cx="297360" cy="288720"/>
            <a:chOff x="3204649" y="1615219"/>
            <a:chExt cx="29736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BC836D-39FE-487D-B991-169079E5BF8A}"/>
                    </a:ext>
                  </a:extLst>
                </p14:cNvPr>
                <p14:cNvContentPartPr/>
                <p14:nvPr/>
              </p14:nvContentPartPr>
              <p14:xfrm>
                <a:off x="3204649" y="1767499"/>
                <a:ext cx="15120" cy="13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BC836D-39FE-487D-B991-169079E5BF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95649" y="1758859"/>
                  <a:ext cx="32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353301-A0D0-423F-8426-9BA48A58C0E1}"/>
                    </a:ext>
                  </a:extLst>
                </p14:cNvPr>
                <p14:cNvContentPartPr/>
                <p14:nvPr/>
              </p14:nvContentPartPr>
              <p14:xfrm>
                <a:off x="3220129" y="1673539"/>
                <a:ext cx="20520" cy="20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353301-A0D0-423F-8426-9BA48A58C0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11129" y="1664899"/>
                  <a:ext cx="38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880E54-A4CB-4128-BC93-6F809F6D5414}"/>
                    </a:ext>
                  </a:extLst>
                </p14:cNvPr>
                <p14:cNvContentPartPr/>
                <p14:nvPr/>
              </p14:nvContentPartPr>
              <p14:xfrm>
                <a:off x="3299689" y="1615219"/>
                <a:ext cx="197280" cy="26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880E54-A4CB-4128-BC93-6F809F6D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1049" y="1606219"/>
                  <a:ext cx="214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41F54A-DD71-4D6F-BFC8-385824562212}"/>
                    </a:ext>
                  </a:extLst>
                </p14:cNvPr>
                <p14:cNvContentPartPr/>
                <p14:nvPr/>
              </p14:nvContentPartPr>
              <p14:xfrm>
                <a:off x="3442969" y="1730419"/>
                <a:ext cx="59040" cy="1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41F54A-DD71-4D6F-BFC8-3858245622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33969" y="1721779"/>
                  <a:ext cx="766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A988622-C89D-411D-AD85-A122FF9EB388}"/>
              </a:ext>
            </a:extLst>
          </p:cNvPr>
          <p:cNvGrpSpPr/>
          <p:nvPr/>
        </p:nvGrpSpPr>
        <p:grpSpPr>
          <a:xfrm>
            <a:off x="3764449" y="1724299"/>
            <a:ext cx="394920" cy="207720"/>
            <a:chOff x="3764449" y="1724299"/>
            <a:chExt cx="39492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F98349-9A7C-438A-94BF-6B0109CB686A}"/>
                    </a:ext>
                  </a:extLst>
                </p14:cNvPr>
                <p14:cNvContentPartPr/>
                <p14:nvPr/>
              </p14:nvContentPartPr>
              <p14:xfrm>
                <a:off x="3791089" y="1747699"/>
                <a:ext cx="77040" cy="62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F98349-9A7C-438A-94BF-6B0109CB68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82449" y="1739059"/>
                  <a:ext cx="94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78214A-B420-4932-B8BA-DEFC84E4B98E}"/>
                    </a:ext>
                  </a:extLst>
                </p14:cNvPr>
                <p14:cNvContentPartPr/>
                <p14:nvPr/>
              </p14:nvContentPartPr>
              <p14:xfrm>
                <a:off x="3764449" y="1724299"/>
                <a:ext cx="173880" cy="20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78214A-B420-4932-B8BA-DEFC84E4B9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55449" y="1715299"/>
                  <a:ext cx="191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55C36C-7B90-4F66-A27E-BDCFDA36F4E4}"/>
                    </a:ext>
                  </a:extLst>
                </p14:cNvPr>
                <p14:cNvContentPartPr/>
                <p14:nvPr/>
              </p14:nvContentPartPr>
              <p14:xfrm>
                <a:off x="4074049" y="1738699"/>
                <a:ext cx="85320" cy="1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55C36C-7B90-4F66-A27E-BDCFDA36F4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65049" y="1730059"/>
                  <a:ext cx="102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12FED2-4452-4C8F-BE60-10D3F769DE4B}"/>
                    </a:ext>
                  </a:extLst>
                </p14:cNvPr>
                <p14:cNvContentPartPr/>
                <p14:nvPr/>
              </p14:nvContentPartPr>
              <p14:xfrm>
                <a:off x="4083049" y="1808179"/>
                <a:ext cx="74160" cy="1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12FED2-4452-4C8F-BE60-10D3F769DE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74049" y="1799179"/>
                  <a:ext cx="918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B84885-9A31-4FB8-B319-1690BCCB1F76}"/>
              </a:ext>
            </a:extLst>
          </p:cNvPr>
          <p:cNvGrpSpPr/>
          <p:nvPr/>
        </p:nvGrpSpPr>
        <p:grpSpPr>
          <a:xfrm>
            <a:off x="4351609" y="1618819"/>
            <a:ext cx="730440" cy="209160"/>
            <a:chOff x="4351609" y="1618819"/>
            <a:chExt cx="73044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CCE549-71CB-4F91-B478-A6FB30CD7015}"/>
                    </a:ext>
                  </a:extLst>
                </p14:cNvPr>
                <p14:cNvContentPartPr/>
                <p14:nvPr/>
              </p14:nvContentPartPr>
              <p14:xfrm>
                <a:off x="4409929" y="1634299"/>
                <a:ext cx="10800" cy="193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CCE549-71CB-4F91-B478-A6FB30CD70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1289" y="1625299"/>
                  <a:ext cx="28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BDF160-7F84-4FB8-BEFB-B4C9E3A71B71}"/>
                    </a:ext>
                  </a:extLst>
                </p14:cNvPr>
                <p14:cNvContentPartPr/>
                <p14:nvPr/>
              </p14:nvContentPartPr>
              <p14:xfrm>
                <a:off x="4351609" y="1743379"/>
                <a:ext cx="152640" cy="29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BDF160-7F84-4FB8-BEFB-B4C9E3A71B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42609" y="1734379"/>
                  <a:ext cx="170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F180BE-F071-4A15-9D88-F26FDEEDA3BF}"/>
                    </a:ext>
                  </a:extLst>
                </p14:cNvPr>
                <p14:cNvContentPartPr/>
                <p14:nvPr/>
              </p14:nvContentPartPr>
              <p14:xfrm>
                <a:off x="4514329" y="1632499"/>
                <a:ext cx="156240" cy="163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F180BE-F071-4A15-9D88-F26FDEEDA3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05329" y="1623499"/>
                  <a:ext cx="173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31E3E1-180B-4F9B-A099-90A70C2CEBD2}"/>
                    </a:ext>
                  </a:extLst>
                </p14:cNvPr>
                <p14:cNvContentPartPr/>
                <p14:nvPr/>
              </p14:nvContentPartPr>
              <p14:xfrm>
                <a:off x="4712329" y="1618819"/>
                <a:ext cx="6120" cy="181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31E3E1-180B-4F9B-A099-90A70C2CEB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03689" y="1610179"/>
                  <a:ext cx="23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580FDA-F91F-4F5B-B9A6-F8AAC0B43B03}"/>
                    </a:ext>
                  </a:extLst>
                </p14:cNvPr>
                <p14:cNvContentPartPr/>
                <p14:nvPr/>
              </p14:nvContentPartPr>
              <p14:xfrm>
                <a:off x="4743289" y="1667419"/>
                <a:ext cx="78480" cy="141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580FDA-F91F-4F5B-B9A6-F8AAC0B43B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4649" y="1658779"/>
                  <a:ext cx="96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BF0A0F-941A-4E56-A554-DD68B017E5EF}"/>
                    </a:ext>
                  </a:extLst>
                </p14:cNvPr>
                <p14:cNvContentPartPr/>
                <p14:nvPr/>
              </p14:nvContentPartPr>
              <p14:xfrm>
                <a:off x="4863889" y="1762819"/>
                <a:ext cx="19080" cy="37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BF0A0F-941A-4E56-A554-DD68B017E5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54889" y="1753819"/>
                  <a:ext cx="36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B794071-A9C9-4F77-ADB5-7B98876A79D2}"/>
                    </a:ext>
                  </a:extLst>
                </p14:cNvPr>
                <p14:cNvContentPartPr/>
                <p14:nvPr/>
              </p14:nvContentPartPr>
              <p14:xfrm>
                <a:off x="4974409" y="1657339"/>
                <a:ext cx="107640" cy="125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B794071-A9C9-4F77-ADB5-7B98876A79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65409" y="1648699"/>
                  <a:ext cx="1252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2DC7D59-CE6D-4E97-92B3-2F010230DA40}"/>
              </a:ext>
            </a:extLst>
          </p:cNvPr>
          <p:cNvGrpSpPr/>
          <p:nvPr/>
        </p:nvGrpSpPr>
        <p:grpSpPr>
          <a:xfrm>
            <a:off x="5280049" y="1608019"/>
            <a:ext cx="397080" cy="230040"/>
            <a:chOff x="5280049" y="1608019"/>
            <a:chExt cx="39708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EB79985-001F-4816-9C2D-2CB498F47E31}"/>
                    </a:ext>
                  </a:extLst>
                </p14:cNvPr>
                <p14:cNvContentPartPr/>
                <p14:nvPr/>
              </p14:nvContentPartPr>
              <p14:xfrm>
                <a:off x="5280049" y="1639339"/>
                <a:ext cx="61200" cy="106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EB79985-001F-4816-9C2D-2CB498F47E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71409" y="1630699"/>
                  <a:ext cx="78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922F3F3-F463-486E-965E-F68DD8E220E1}"/>
                    </a:ext>
                  </a:extLst>
                </p14:cNvPr>
                <p14:cNvContentPartPr/>
                <p14:nvPr/>
              </p14:nvContentPartPr>
              <p14:xfrm>
                <a:off x="5452849" y="1622779"/>
                <a:ext cx="52200" cy="64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922F3F3-F463-486E-965E-F68DD8E220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43849" y="1613779"/>
                  <a:ext cx="69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DD782D-8843-470E-BB4F-2B1B1C884D0D}"/>
                    </a:ext>
                  </a:extLst>
                </p14:cNvPr>
                <p14:cNvContentPartPr/>
                <p14:nvPr/>
              </p14:nvContentPartPr>
              <p14:xfrm>
                <a:off x="5466889" y="1608019"/>
                <a:ext cx="83520" cy="202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DD782D-8843-470E-BB4F-2B1B1C884D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58249" y="1599019"/>
                  <a:ext cx="101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50BED0-8F64-48D7-A9D9-3484363DC399}"/>
                    </a:ext>
                  </a:extLst>
                </p14:cNvPr>
                <p14:cNvContentPartPr/>
                <p14:nvPr/>
              </p14:nvContentPartPr>
              <p14:xfrm>
                <a:off x="5635009" y="1643659"/>
                <a:ext cx="7560" cy="16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50BED0-8F64-48D7-A9D9-3484363DC3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26369" y="1635019"/>
                  <a:ext cx="25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1FF1B8B-2282-415F-941B-D5C19C3FA588}"/>
                    </a:ext>
                  </a:extLst>
                </p14:cNvPr>
                <p14:cNvContentPartPr/>
                <p14:nvPr/>
              </p14:nvContentPartPr>
              <p14:xfrm>
                <a:off x="5615929" y="1722139"/>
                <a:ext cx="61200" cy="115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1FF1B8B-2282-415F-941B-D5C19C3FA5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7289" y="1713499"/>
                  <a:ext cx="7884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BBF9D9-5B1E-4B6C-9F1D-AFE28F891E5B}"/>
                  </a:ext>
                </a:extLst>
              </p14:cNvPr>
              <p14:cNvContentPartPr/>
              <p14:nvPr/>
            </p14:nvContentPartPr>
            <p14:xfrm>
              <a:off x="2916289" y="2036779"/>
              <a:ext cx="95760" cy="156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BBF9D9-5B1E-4B6C-9F1D-AFE28F891E5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07649" y="2028139"/>
                <a:ext cx="11340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FB202DA-2AF7-418B-83F9-7204AA1E5911}"/>
              </a:ext>
            </a:extLst>
          </p:cNvPr>
          <p:cNvGrpSpPr/>
          <p:nvPr/>
        </p:nvGrpSpPr>
        <p:grpSpPr>
          <a:xfrm>
            <a:off x="4265209" y="1498939"/>
            <a:ext cx="969120" cy="441000"/>
            <a:chOff x="4265209" y="1498939"/>
            <a:chExt cx="96912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E3EE223-F044-4027-B97F-9E39A193B20F}"/>
                    </a:ext>
                  </a:extLst>
                </p14:cNvPr>
                <p14:cNvContentPartPr/>
                <p14:nvPr/>
              </p14:nvContentPartPr>
              <p14:xfrm>
                <a:off x="4276369" y="1885219"/>
                <a:ext cx="946440" cy="54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E3EE223-F044-4027-B97F-9E39A193B2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67369" y="1876219"/>
                  <a:ext cx="964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D45006E-B633-4951-AA70-40B1A98E5838}"/>
                    </a:ext>
                  </a:extLst>
                </p14:cNvPr>
                <p14:cNvContentPartPr/>
                <p14:nvPr/>
              </p14:nvContentPartPr>
              <p14:xfrm>
                <a:off x="4265209" y="1498939"/>
                <a:ext cx="969120" cy="402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D45006E-B633-4951-AA70-40B1A98E58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56569" y="1490299"/>
                  <a:ext cx="98676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A146658-0F1D-4F04-A507-56B2D86C6620}"/>
              </a:ext>
            </a:extLst>
          </p:cNvPr>
          <p:cNvGrpSpPr/>
          <p:nvPr/>
        </p:nvGrpSpPr>
        <p:grpSpPr>
          <a:xfrm>
            <a:off x="4044529" y="2155939"/>
            <a:ext cx="127800" cy="247320"/>
            <a:chOff x="4044529" y="2155939"/>
            <a:chExt cx="12780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0EC860-5CCA-42F7-BBF2-07E0B7AC43DE}"/>
                    </a:ext>
                  </a:extLst>
                </p14:cNvPr>
                <p14:cNvContentPartPr/>
                <p14:nvPr/>
              </p14:nvContentPartPr>
              <p14:xfrm>
                <a:off x="4078729" y="2191579"/>
                <a:ext cx="20160" cy="177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0EC860-5CCA-42F7-BBF2-07E0B7AC43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70089" y="2182939"/>
                  <a:ext cx="37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8E4CA-12D3-41E8-BD7F-3C7B321D9606}"/>
                    </a:ext>
                  </a:extLst>
                </p14:cNvPr>
                <p14:cNvContentPartPr/>
                <p14:nvPr/>
              </p14:nvContentPartPr>
              <p14:xfrm>
                <a:off x="4146769" y="2155939"/>
                <a:ext cx="5400" cy="208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8E4CA-12D3-41E8-BD7F-3C7B321D960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8129" y="2146939"/>
                  <a:ext cx="23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932C9E-5DB4-4BF5-9402-36246DA9E723}"/>
                    </a:ext>
                  </a:extLst>
                </p14:cNvPr>
                <p14:cNvContentPartPr/>
                <p14:nvPr/>
              </p14:nvContentPartPr>
              <p14:xfrm>
                <a:off x="4044529" y="2293819"/>
                <a:ext cx="127800" cy="109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932C9E-5DB4-4BF5-9402-36246DA9E7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5889" y="2285179"/>
                  <a:ext cx="1454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0EB201F-7714-4CCD-A33E-0FA3093BD5FA}"/>
              </a:ext>
            </a:extLst>
          </p:cNvPr>
          <p:cNvGrpSpPr/>
          <p:nvPr/>
        </p:nvGrpSpPr>
        <p:grpSpPr>
          <a:xfrm>
            <a:off x="2969929" y="2590099"/>
            <a:ext cx="540360" cy="255600"/>
            <a:chOff x="2969929" y="2590099"/>
            <a:chExt cx="54036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2277B1-AC0E-4491-A17E-C13D846AB2EE}"/>
                    </a:ext>
                  </a:extLst>
                </p14:cNvPr>
                <p14:cNvContentPartPr/>
                <p14:nvPr/>
              </p14:nvContentPartPr>
              <p14:xfrm>
                <a:off x="3130849" y="2720059"/>
                <a:ext cx="4320" cy="3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2277B1-AC0E-4491-A17E-C13D846AB2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21849" y="2711059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A657229-DE89-44CE-945C-CDE49A425DEE}"/>
                    </a:ext>
                  </a:extLst>
                </p14:cNvPr>
                <p14:cNvContentPartPr/>
                <p14:nvPr/>
              </p14:nvContentPartPr>
              <p14:xfrm>
                <a:off x="2969929" y="2676859"/>
                <a:ext cx="141840" cy="160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A657229-DE89-44CE-945C-CDE49A425D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61289" y="2668219"/>
                  <a:ext cx="15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45919D0-71FA-41C7-A5A5-A8BD16913B12}"/>
                    </a:ext>
                  </a:extLst>
                </p14:cNvPr>
                <p14:cNvContentPartPr/>
                <p14:nvPr/>
              </p14:nvContentPartPr>
              <p14:xfrm>
                <a:off x="3176209" y="2590099"/>
                <a:ext cx="61560" cy="255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45919D0-71FA-41C7-A5A5-A8BD16913B1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7209" y="2581099"/>
                  <a:ext cx="79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BC2529-A22B-4417-BF58-3426A2F747E0}"/>
                    </a:ext>
                  </a:extLst>
                </p14:cNvPr>
                <p14:cNvContentPartPr/>
                <p14:nvPr/>
              </p14:nvContentPartPr>
              <p14:xfrm>
                <a:off x="3265849" y="2726539"/>
                <a:ext cx="69480" cy="85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BC2529-A22B-4417-BF58-3426A2F747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56849" y="2717539"/>
                  <a:ext cx="87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FC4AC3F-B077-4959-8262-6376C6D4A6A2}"/>
                    </a:ext>
                  </a:extLst>
                </p14:cNvPr>
                <p14:cNvContentPartPr/>
                <p14:nvPr/>
              </p14:nvContentPartPr>
              <p14:xfrm>
                <a:off x="3370609" y="2704579"/>
                <a:ext cx="40680" cy="69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FC4AC3F-B077-4959-8262-6376C6D4A6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61609" y="2695579"/>
                  <a:ext cx="58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DF28226-AE24-4528-8C74-87683374F76B}"/>
                    </a:ext>
                  </a:extLst>
                </p14:cNvPr>
                <p14:cNvContentPartPr/>
                <p14:nvPr/>
              </p14:nvContentPartPr>
              <p14:xfrm>
                <a:off x="3465289" y="2709619"/>
                <a:ext cx="45000" cy="101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DF28226-AE24-4528-8C74-87683374F7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56649" y="2700619"/>
                  <a:ext cx="6264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97FA4C0-264B-4C34-B456-ED44B47EAE08}"/>
              </a:ext>
            </a:extLst>
          </p:cNvPr>
          <p:cNvGrpSpPr/>
          <p:nvPr/>
        </p:nvGrpSpPr>
        <p:grpSpPr>
          <a:xfrm>
            <a:off x="3778489" y="2540779"/>
            <a:ext cx="1183680" cy="336600"/>
            <a:chOff x="3778489" y="2540779"/>
            <a:chExt cx="118368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FBE9C4C-DA7B-4D86-A58A-5B58C0E7163E}"/>
                    </a:ext>
                  </a:extLst>
                </p14:cNvPr>
                <p14:cNvContentPartPr/>
                <p14:nvPr/>
              </p14:nvContentPartPr>
              <p14:xfrm>
                <a:off x="3778489" y="2603779"/>
                <a:ext cx="145080" cy="199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FBE9C4C-DA7B-4D86-A58A-5B58C0E716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69849" y="2595139"/>
                  <a:ext cx="162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D2FF836-FB72-43A8-8138-337D86C52745}"/>
                    </a:ext>
                  </a:extLst>
                </p14:cNvPr>
                <p14:cNvContentPartPr/>
                <p14:nvPr/>
              </p14:nvContentPartPr>
              <p14:xfrm>
                <a:off x="3787489" y="2771539"/>
                <a:ext cx="150480" cy="46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D2FF836-FB72-43A8-8138-337D86C527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78849" y="2762539"/>
                  <a:ext cx="168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BC238DD-694D-4D59-889F-A83698A3E299}"/>
                    </a:ext>
                  </a:extLst>
                </p14:cNvPr>
                <p14:cNvContentPartPr/>
                <p14:nvPr/>
              </p14:nvContentPartPr>
              <p14:xfrm>
                <a:off x="3972529" y="2661739"/>
                <a:ext cx="126720" cy="143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BC238DD-694D-4D59-889F-A83698A3E29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63889" y="2652739"/>
                  <a:ext cx="144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82A15B-0BFE-4926-8BA5-356FB1876015}"/>
                    </a:ext>
                  </a:extLst>
                </p14:cNvPr>
                <p14:cNvContentPartPr/>
                <p14:nvPr/>
              </p14:nvContentPartPr>
              <p14:xfrm>
                <a:off x="4137049" y="2709259"/>
                <a:ext cx="102960" cy="96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82A15B-0BFE-4926-8BA5-356FB18760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28409" y="2700259"/>
                  <a:ext cx="120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17D29B7-B602-4D32-A07F-C9CDFD92BF67}"/>
                    </a:ext>
                  </a:extLst>
                </p14:cNvPr>
                <p14:cNvContentPartPr/>
                <p14:nvPr/>
              </p14:nvContentPartPr>
              <p14:xfrm>
                <a:off x="4268449" y="2686219"/>
                <a:ext cx="209160" cy="191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7D29B7-B602-4D32-A07F-C9CDFD92BF6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59449" y="2677579"/>
                  <a:ext cx="226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064040-D6BC-4D8F-950D-51E7DA3717E0}"/>
                    </a:ext>
                  </a:extLst>
                </p14:cNvPr>
                <p14:cNvContentPartPr/>
                <p14:nvPr/>
              </p14:nvContentPartPr>
              <p14:xfrm>
                <a:off x="4525849" y="2540779"/>
                <a:ext cx="33480" cy="223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064040-D6BC-4D8F-950D-51E7DA3717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16849" y="2531779"/>
                  <a:ext cx="51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BD37F2B-2544-4788-BEEE-7250ABE70CF0}"/>
                    </a:ext>
                  </a:extLst>
                </p14:cNvPr>
                <p14:cNvContentPartPr/>
                <p14:nvPr/>
              </p14:nvContentPartPr>
              <p14:xfrm>
                <a:off x="4580929" y="2682259"/>
                <a:ext cx="63000" cy="97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BD37F2B-2544-4788-BEEE-7250ABE70C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72289" y="2673619"/>
                  <a:ext cx="80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434D7E-94F9-4D3E-8ED7-D05D1848C4FB}"/>
                    </a:ext>
                  </a:extLst>
                </p14:cNvPr>
                <p14:cNvContentPartPr/>
                <p14:nvPr/>
              </p14:nvContentPartPr>
              <p14:xfrm>
                <a:off x="4700449" y="2636179"/>
                <a:ext cx="52200" cy="137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434D7E-94F9-4D3E-8ED7-D05D1848C4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91449" y="2627179"/>
                  <a:ext cx="69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ACBF8BB-D356-4495-947B-C18B1498BEA3}"/>
                    </a:ext>
                  </a:extLst>
                </p14:cNvPr>
                <p14:cNvContentPartPr/>
                <p14:nvPr/>
              </p14:nvContentPartPr>
              <p14:xfrm>
                <a:off x="4856689" y="2545099"/>
                <a:ext cx="105480" cy="173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ACBF8BB-D356-4495-947B-C18B1498BE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47689" y="2536099"/>
                  <a:ext cx="12312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83DB5A4-383D-41CF-8F4E-64092F5FA83C}"/>
              </a:ext>
            </a:extLst>
          </p:cNvPr>
          <p:cNvGrpSpPr/>
          <p:nvPr/>
        </p:nvGrpSpPr>
        <p:grpSpPr>
          <a:xfrm>
            <a:off x="3316969" y="2942539"/>
            <a:ext cx="299880" cy="246960"/>
            <a:chOff x="3316969" y="2942539"/>
            <a:chExt cx="29988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2D7B09-F3A8-4641-8DD6-D3540E75ED27}"/>
                    </a:ext>
                  </a:extLst>
                </p14:cNvPr>
                <p14:cNvContentPartPr/>
                <p14:nvPr/>
              </p14:nvContentPartPr>
              <p14:xfrm>
                <a:off x="3316969" y="3053419"/>
                <a:ext cx="9720" cy="136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2D7B09-F3A8-4641-8DD6-D3540E75ED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07969" y="3044779"/>
                  <a:ext cx="27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59DECDE-B09A-4882-B12D-C77984832456}"/>
                    </a:ext>
                  </a:extLst>
                </p14:cNvPr>
                <p14:cNvContentPartPr/>
                <p14:nvPr/>
              </p14:nvContentPartPr>
              <p14:xfrm>
                <a:off x="3347929" y="2997619"/>
                <a:ext cx="14760" cy="11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59DECDE-B09A-4882-B12D-C779848324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38929" y="2988979"/>
                  <a:ext cx="32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FEDE154-D99D-43E2-8167-1C4F84F13057}"/>
                    </a:ext>
                  </a:extLst>
                </p14:cNvPr>
                <p14:cNvContentPartPr/>
                <p14:nvPr/>
              </p14:nvContentPartPr>
              <p14:xfrm>
                <a:off x="3421009" y="2942539"/>
                <a:ext cx="195840" cy="230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FEDE154-D99D-43E2-8167-1C4F84F130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12009" y="2933899"/>
                  <a:ext cx="2134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DEA01E7-F575-4BF0-8386-A7D328337FC9}"/>
              </a:ext>
            </a:extLst>
          </p:cNvPr>
          <p:cNvGrpSpPr/>
          <p:nvPr/>
        </p:nvGrpSpPr>
        <p:grpSpPr>
          <a:xfrm>
            <a:off x="3809089" y="2971339"/>
            <a:ext cx="576000" cy="205920"/>
            <a:chOff x="3809089" y="2971339"/>
            <a:chExt cx="57600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3EABC0A-3A3F-4135-A779-2F4270362414}"/>
                    </a:ext>
                  </a:extLst>
                </p14:cNvPr>
                <p14:cNvContentPartPr/>
                <p14:nvPr/>
              </p14:nvContentPartPr>
              <p14:xfrm>
                <a:off x="3830329" y="3023899"/>
                <a:ext cx="94680" cy="130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3EABC0A-3A3F-4135-A779-2F42703624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21689" y="3014899"/>
                  <a:ext cx="112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4615352-A3D5-4675-987F-28563BDA869F}"/>
                    </a:ext>
                  </a:extLst>
                </p14:cNvPr>
                <p14:cNvContentPartPr/>
                <p14:nvPr/>
              </p14:nvContentPartPr>
              <p14:xfrm>
                <a:off x="3809089" y="3047299"/>
                <a:ext cx="133200" cy="95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4615352-A3D5-4675-987F-28563BDA86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00449" y="3038299"/>
                  <a:ext cx="150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88B1CB4-17DD-4A2A-AD21-E0CFFF8B226F}"/>
                    </a:ext>
                  </a:extLst>
                </p14:cNvPr>
                <p14:cNvContentPartPr/>
                <p14:nvPr/>
              </p14:nvContentPartPr>
              <p14:xfrm>
                <a:off x="4035889" y="3040099"/>
                <a:ext cx="114120" cy="92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88B1CB4-17DD-4A2A-AD21-E0CFFF8B22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27249" y="3031459"/>
                  <a:ext cx="131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70F6A59-CDA3-4BAE-B7CB-88D63AD66831}"/>
                    </a:ext>
                  </a:extLst>
                </p14:cNvPr>
                <p14:cNvContentPartPr/>
                <p14:nvPr/>
              </p14:nvContentPartPr>
              <p14:xfrm>
                <a:off x="4278529" y="2971339"/>
                <a:ext cx="106560" cy="205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70F6A59-CDA3-4BAE-B7CB-88D63AD6683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69529" y="2962339"/>
                  <a:ext cx="12420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746624E-37F7-449F-813D-90B724A18081}"/>
              </a:ext>
            </a:extLst>
          </p:cNvPr>
          <p:cNvGrpSpPr/>
          <p:nvPr/>
        </p:nvGrpSpPr>
        <p:grpSpPr>
          <a:xfrm>
            <a:off x="3338929" y="3296059"/>
            <a:ext cx="936000" cy="282960"/>
            <a:chOff x="3338929" y="3296059"/>
            <a:chExt cx="93600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7BFA3C0-E2C5-4172-870A-350F08DF6287}"/>
                    </a:ext>
                  </a:extLst>
                </p14:cNvPr>
                <p14:cNvContentPartPr/>
                <p14:nvPr/>
              </p14:nvContentPartPr>
              <p14:xfrm>
                <a:off x="3338929" y="3440779"/>
                <a:ext cx="29160" cy="116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7BFA3C0-E2C5-4172-870A-350F08DF628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30289" y="3432139"/>
                  <a:ext cx="46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79E6BED-0EA8-4C1E-A527-B46C963567A1}"/>
                    </a:ext>
                  </a:extLst>
                </p14:cNvPr>
                <p14:cNvContentPartPr/>
                <p14:nvPr/>
              </p14:nvContentPartPr>
              <p14:xfrm>
                <a:off x="3381049" y="3323059"/>
                <a:ext cx="29880" cy="17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79E6BED-0EA8-4C1E-A527-B46C963567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72409" y="3314059"/>
                  <a:ext cx="47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C699D1E-789E-4DDA-9D24-4CF9D25DF659}"/>
                    </a:ext>
                  </a:extLst>
                </p14:cNvPr>
                <p14:cNvContentPartPr/>
                <p14:nvPr/>
              </p14:nvContentPartPr>
              <p14:xfrm>
                <a:off x="3458449" y="3296059"/>
                <a:ext cx="226440" cy="258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C699D1E-789E-4DDA-9D24-4CF9D25DF6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49449" y="3287059"/>
                  <a:ext cx="244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8893EE4-5B45-4E79-B47C-B333970BA311}"/>
                    </a:ext>
                  </a:extLst>
                </p14:cNvPr>
                <p14:cNvContentPartPr/>
                <p14:nvPr/>
              </p14:nvContentPartPr>
              <p14:xfrm>
                <a:off x="3834649" y="3402979"/>
                <a:ext cx="119880" cy="83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8893EE4-5B45-4E79-B47C-B333970BA3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25649" y="3394339"/>
                  <a:ext cx="137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84EC7BC-9193-419F-A72E-01A4C781BD45}"/>
                    </a:ext>
                  </a:extLst>
                </p14:cNvPr>
                <p14:cNvContentPartPr/>
                <p14:nvPr/>
              </p14:nvContentPartPr>
              <p14:xfrm>
                <a:off x="3867049" y="3420259"/>
                <a:ext cx="129960" cy="158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84EC7BC-9193-419F-A72E-01A4C781BD4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58409" y="3411619"/>
                  <a:ext cx="147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6684935-8ADE-4B2C-AE2D-EE984E490C9F}"/>
                    </a:ext>
                  </a:extLst>
                </p14:cNvPr>
                <p14:cNvContentPartPr/>
                <p14:nvPr/>
              </p14:nvContentPartPr>
              <p14:xfrm>
                <a:off x="4148929" y="3361939"/>
                <a:ext cx="126000" cy="81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6684935-8ADE-4B2C-AE2D-EE984E490C9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39929" y="3352939"/>
                  <a:ext cx="1436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0986A06-DD7E-413D-AEF9-4B33FE96D882}"/>
              </a:ext>
            </a:extLst>
          </p:cNvPr>
          <p:cNvGrpSpPr/>
          <p:nvPr/>
        </p:nvGrpSpPr>
        <p:grpSpPr>
          <a:xfrm>
            <a:off x="4500649" y="3291379"/>
            <a:ext cx="163440" cy="247320"/>
            <a:chOff x="4500649" y="3291379"/>
            <a:chExt cx="1634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352F8F3-FC18-4165-B3E3-B73E2CA7D371}"/>
                    </a:ext>
                  </a:extLst>
                </p14:cNvPr>
                <p14:cNvContentPartPr/>
                <p14:nvPr/>
              </p14:nvContentPartPr>
              <p14:xfrm>
                <a:off x="4539169" y="3291379"/>
                <a:ext cx="124920" cy="3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352F8F3-FC18-4165-B3E3-B73E2CA7D37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30529" y="3282739"/>
                  <a:ext cx="142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96A2022-CEF6-4CB5-AB3D-824E8FF041E7}"/>
                    </a:ext>
                  </a:extLst>
                </p14:cNvPr>
                <p14:cNvContentPartPr/>
                <p14:nvPr/>
              </p14:nvContentPartPr>
              <p14:xfrm>
                <a:off x="4500649" y="3300739"/>
                <a:ext cx="150480" cy="237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96A2022-CEF6-4CB5-AB3D-824E8FF041E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92009" y="3291739"/>
                  <a:ext cx="1681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53EF1E0-E9F3-49B1-997F-F4290262DC14}"/>
              </a:ext>
            </a:extLst>
          </p:cNvPr>
          <p:cNvGrpSpPr/>
          <p:nvPr/>
        </p:nvGrpSpPr>
        <p:grpSpPr>
          <a:xfrm>
            <a:off x="4905289" y="3287779"/>
            <a:ext cx="437400" cy="270720"/>
            <a:chOff x="4905289" y="3287779"/>
            <a:chExt cx="43740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529BCBA-D075-48AC-9CCE-86BAC6295338}"/>
                    </a:ext>
                  </a:extLst>
                </p14:cNvPr>
                <p14:cNvContentPartPr/>
                <p14:nvPr/>
              </p14:nvContentPartPr>
              <p14:xfrm>
                <a:off x="4905289" y="3320179"/>
                <a:ext cx="125640" cy="148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529BCBA-D075-48AC-9CCE-86BAC62953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96649" y="3311179"/>
                  <a:ext cx="143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37D982-ED97-4D15-8CAB-79DF068EB008}"/>
                    </a:ext>
                  </a:extLst>
                </p14:cNvPr>
                <p14:cNvContentPartPr/>
                <p14:nvPr/>
              </p14:nvContentPartPr>
              <p14:xfrm>
                <a:off x="5110849" y="3301099"/>
                <a:ext cx="60480" cy="95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37D982-ED97-4D15-8CAB-79DF068EB0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02209" y="3292459"/>
                  <a:ext cx="78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A3A60B2-BAE5-4CEB-AA23-00C944FA7D94}"/>
                    </a:ext>
                  </a:extLst>
                </p14:cNvPr>
                <p14:cNvContentPartPr/>
                <p14:nvPr/>
              </p14:nvContentPartPr>
              <p14:xfrm>
                <a:off x="5168089" y="3287779"/>
                <a:ext cx="64080" cy="192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A3A60B2-BAE5-4CEB-AA23-00C944FA7D9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59089" y="3278779"/>
                  <a:ext cx="81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30F5DC1-01E8-4899-AC8F-DF40DD4D96D7}"/>
                    </a:ext>
                  </a:extLst>
                </p14:cNvPr>
                <p14:cNvContentPartPr/>
                <p14:nvPr/>
              </p14:nvContentPartPr>
              <p14:xfrm>
                <a:off x="5273209" y="3308299"/>
                <a:ext cx="69480" cy="250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30F5DC1-01E8-4899-AC8F-DF40DD4D96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64569" y="3299299"/>
                  <a:ext cx="8712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28CDADB-BCC7-46AA-B465-44DE8E8A1015}"/>
                  </a:ext>
                </a:extLst>
              </p14:cNvPr>
              <p14:cNvContentPartPr/>
              <p14:nvPr/>
            </p14:nvContentPartPr>
            <p14:xfrm>
              <a:off x="3014209" y="3667219"/>
              <a:ext cx="104400" cy="2538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28CDADB-BCC7-46AA-B465-44DE8E8A101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05569" y="3658219"/>
                <a:ext cx="12204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889328A-92BB-456D-8CB5-BE48EEA9D497}"/>
              </a:ext>
            </a:extLst>
          </p:cNvPr>
          <p:cNvGrpSpPr/>
          <p:nvPr/>
        </p:nvGrpSpPr>
        <p:grpSpPr>
          <a:xfrm>
            <a:off x="4391209" y="3108499"/>
            <a:ext cx="900360" cy="513360"/>
            <a:chOff x="4391209" y="3108499"/>
            <a:chExt cx="90036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7CB1550-B7B0-40CD-8154-986F1DAFDB55}"/>
                    </a:ext>
                  </a:extLst>
                </p14:cNvPr>
                <p14:cNvContentPartPr/>
                <p14:nvPr/>
              </p14:nvContentPartPr>
              <p14:xfrm>
                <a:off x="4413529" y="3279139"/>
                <a:ext cx="30600" cy="326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7CB1550-B7B0-40CD-8154-986F1DAFDB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04889" y="3270499"/>
                  <a:ext cx="48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4CE0F23-1C5F-4987-BABC-8CE951625A58}"/>
                    </a:ext>
                  </a:extLst>
                </p14:cNvPr>
                <p14:cNvContentPartPr/>
                <p14:nvPr/>
              </p14:nvContentPartPr>
              <p14:xfrm>
                <a:off x="4391209" y="3108499"/>
                <a:ext cx="900360" cy="513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4CE0F23-1C5F-4987-BABC-8CE951625A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82569" y="3099499"/>
                  <a:ext cx="918000" cy="53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353CBF4-F97C-48EC-896D-5675E8AF7592}"/>
                  </a:ext>
                </a:extLst>
              </p14:cNvPr>
              <p14:cNvContentPartPr/>
              <p14:nvPr/>
            </p14:nvContentPartPr>
            <p14:xfrm>
              <a:off x="5028049" y="4161499"/>
              <a:ext cx="77040" cy="1576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353CBF4-F97C-48EC-896D-5675E8AF759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019049" y="4152499"/>
                <a:ext cx="9468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67AB800-913B-471F-A932-03BD135EEAB4}"/>
              </a:ext>
            </a:extLst>
          </p:cNvPr>
          <p:cNvGrpSpPr/>
          <p:nvPr/>
        </p:nvGrpSpPr>
        <p:grpSpPr>
          <a:xfrm>
            <a:off x="3145969" y="3879979"/>
            <a:ext cx="1708920" cy="845640"/>
            <a:chOff x="3145969" y="3879979"/>
            <a:chExt cx="1708920" cy="8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53A355-07ED-4FB7-82B1-687582765FD6}"/>
                    </a:ext>
                  </a:extLst>
                </p14:cNvPr>
                <p14:cNvContentPartPr/>
                <p14:nvPr/>
              </p14:nvContentPartPr>
              <p14:xfrm>
                <a:off x="4161889" y="3888979"/>
                <a:ext cx="26640" cy="202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53A355-07ED-4FB7-82B1-687582765FD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53249" y="3880339"/>
                  <a:ext cx="44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20EE86C-90DB-4CB9-B902-02F55A39061F}"/>
                    </a:ext>
                  </a:extLst>
                </p14:cNvPr>
                <p14:cNvContentPartPr/>
                <p14:nvPr/>
              </p14:nvContentPartPr>
              <p14:xfrm>
                <a:off x="4246849" y="3879979"/>
                <a:ext cx="12960" cy="188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20EE86C-90DB-4CB9-B902-02F55A39061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38209" y="3870979"/>
                  <a:ext cx="30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6A22D19-03AE-4FC5-A20B-B67A11CB8D26}"/>
                    </a:ext>
                  </a:extLst>
                </p14:cNvPr>
                <p14:cNvContentPartPr/>
                <p14:nvPr/>
              </p14:nvContentPartPr>
              <p14:xfrm>
                <a:off x="4122649" y="3986179"/>
                <a:ext cx="181800" cy="139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6A22D19-03AE-4FC5-A20B-B67A11CB8D2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14009" y="3977179"/>
                  <a:ext cx="199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037944A-E1C3-4D9E-96D8-A36EE90DD4C3}"/>
                    </a:ext>
                  </a:extLst>
                </p14:cNvPr>
                <p14:cNvContentPartPr/>
                <p14:nvPr/>
              </p14:nvContentPartPr>
              <p14:xfrm>
                <a:off x="3145969" y="4272019"/>
                <a:ext cx="124920" cy="115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037944A-E1C3-4D9E-96D8-A36EE90DD4C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136969" y="4263019"/>
                  <a:ext cx="142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071BEEA-E800-4B72-96B3-7BE93C28D583}"/>
                    </a:ext>
                  </a:extLst>
                </p14:cNvPr>
                <p14:cNvContentPartPr/>
                <p14:nvPr/>
              </p14:nvContentPartPr>
              <p14:xfrm>
                <a:off x="3349009" y="4191739"/>
                <a:ext cx="22320" cy="204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071BEEA-E800-4B72-96B3-7BE93C28D5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40009" y="4183099"/>
                  <a:ext cx="39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50CE2BC-CC3A-48A0-A3E5-6D3CA6B86F3C}"/>
                    </a:ext>
                  </a:extLst>
                </p14:cNvPr>
                <p14:cNvContentPartPr/>
                <p14:nvPr/>
              </p14:nvContentPartPr>
              <p14:xfrm>
                <a:off x="3433969" y="4280299"/>
                <a:ext cx="79200" cy="94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50CE2BC-CC3A-48A0-A3E5-6D3CA6B86F3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25329" y="4271299"/>
                  <a:ext cx="96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932D76D-7618-4446-AAD6-F2F5CD59FBA6}"/>
                    </a:ext>
                  </a:extLst>
                </p14:cNvPr>
                <p14:cNvContentPartPr/>
                <p14:nvPr/>
              </p14:nvContentPartPr>
              <p14:xfrm>
                <a:off x="3549889" y="4263019"/>
                <a:ext cx="77400" cy="109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932D76D-7618-4446-AAD6-F2F5CD59FBA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40889" y="4254019"/>
                  <a:ext cx="95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8435ED-4778-485E-87C5-0E06F29FBDEC}"/>
                    </a:ext>
                  </a:extLst>
                </p14:cNvPr>
                <p14:cNvContentPartPr/>
                <p14:nvPr/>
              </p14:nvContentPartPr>
              <p14:xfrm>
                <a:off x="3651049" y="4272739"/>
                <a:ext cx="59040" cy="95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8435ED-4778-485E-87C5-0E06F29FBD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42049" y="4263739"/>
                  <a:ext cx="76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A46630B-9FC9-4DB4-A3DB-D64EE360B89F}"/>
                    </a:ext>
                  </a:extLst>
                </p14:cNvPr>
                <p14:cNvContentPartPr/>
                <p14:nvPr/>
              </p14:nvContentPartPr>
              <p14:xfrm>
                <a:off x="3937969" y="4243939"/>
                <a:ext cx="43200" cy="163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A46630B-9FC9-4DB4-A3DB-D64EE360B89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28969" y="4234939"/>
                  <a:ext cx="60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D6B1308-7616-40C1-9911-0BC011349A08}"/>
                    </a:ext>
                  </a:extLst>
                </p14:cNvPr>
                <p14:cNvContentPartPr/>
                <p14:nvPr/>
              </p14:nvContentPartPr>
              <p14:xfrm>
                <a:off x="3978289" y="4227739"/>
                <a:ext cx="109800" cy="99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D6B1308-7616-40C1-9911-0BC011349A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69289" y="4219099"/>
                  <a:ext cx="127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4861A8D-9758-4BD4-823A-640641F1EA50}"/>
                    </a:ext>
                  </a:extLst>
                </p14:cNvPr>
                <p14:cNvContentPartPr/>
                <p14:nvPr/>
              </p14:nvContentPartPr>
              <p14:xfrm>
                <a:off x="3984409" y="4334299"/>
                <a:ext cx="286560" cy="57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4861A8D-9758-4BD4-823A-640641F1EA5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75409" y="4325299"/>
                  <a:ext cx="304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4F8EEA-92EF-496A-8D14-740DC7C4CEE9}"/>
                    </a:ext>
                  </a:extLst>
                </p14:cNvPr>
                <p14:cNvContentPartPr/>
                <p14:nvPr/>
              </p14:nvContentPartPr>
              <p14:xfrm>
                <a:off x="4195369" y="4331419"/>
                <a:ext cx="58320" cy="66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4F8EEA-92EF-496A-8D14-740DC7C4CEE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86369" y="4322779"/>
                  <a:ext cx="75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A441DE1-21DC-496E-9164-931CF8253D02}"/>
                    </a:ext>
                  </a:extLst>
                </p14:cNvPr>
                <p14:cNvContentPartPr/>
                <p14:nvPr/>
              </p14:nvContentPartPr>
              <p14:xfrm>
                <a:off x="4333249" y="4314139"/>
                <a:ext cx="73080" cy="88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A441DE1-21DC-496E-9164-931CF8253D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24609" y="4305499"/>
                  <a:ext cx="90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6890F7A-AFB7-465A-ACAF-0CE5D4BEDB6E}"/>
                    </a:ext>
                  </a:extLst>
                </p14:cNvPr>
                <p14:cNvContentPartPr/>
                <p14:nvPr/>
              </p14:nvContentPartPr>
              <p14:xfrm>
                <a:off x="4425769" y="4290379"/>
                <a:ext cx="180000" cy="164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6890F7A-AFB7-465A-ACAF-0CE5D4BEDB6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16769" y="4281739"/>
                  <a:ext cx="197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5E4C5D0-35BF-4D93-92D3-3187981CEB6C}"/>
                    </a:ext>
                  </a:extLst>
                </p14:cNvPr>
                <p14:cNvContentPartPr/>
                <p14:nvPr/>
              </p14:nvContentPartPr>
              <p14:xfrm>
                <a:off x="4665889" y="4213339"/>
                <a:ext cx="14760" cy="172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5E4C5D0-35BF-4D93-92D3-3187981CEB6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57249" y="4204699"/>
                  <a:ext cx="32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129DD8D-33BB-4EC0-8DD3-F6F816267DFC}"/>
                    </a:ext>
                  </a:extLst>
                </p14:cNvPr>
                <p14:cNvContentPartPr/>
                <p14:nvPr/>
              </p14:nvContentPartPr>
              <p14:xfrm>
                <a:off x="4700449" y="4314499"/>
                <a:ext cx="71280" cy="53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129DD8D-33BB-4EC0-8DD3-F6F816267DF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91449" y="4305499"/>
                  <a:ext cx="88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0B64D73-AD03-4FC5-8DA9-15308E06FB77}"/>
                    </a:ext>
                  </a:extLst>
                </p14:cNvPr>
                <p14:cNvContentPartPr/>
                <p14:nvPr/>
              </p14:nvContentPartPr>
              <p14:xfrm>
                <a:off x="4800889" y="4288939"/>
                <a:ext cx="54000" cy="84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0B64D73-AD03-4FC5-8DA9-15308E06FB7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1889" y="4280299"/>
                  <a:ext cx="71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FC071FE-66B3-4C9B-9AD1-9CF9A3357288}"/>
                    </a:ext>
                  </a:extLst>
                </p14:cNvPr>
                <p14:cNvContentPartPr/>
                <p14:nvPr/>
              </p14:nvContentPartPr>
              <p14:xfrm>
                <a:off x="3509569" y="4598539"/>
                <a:ext cx="7200" cy="66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FC071FE-66B3-4C9B-9AD1-9CF9A33572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00569" y="4589899"/>
                  <a:ext cx="24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B035E1E-F238-41D6-9099-393E829BD017}"/>
                    </a:ext>
                  </a:extLst>
                </p14:cNvPr>
                <p14:cNvContentPartPr/>
                <p14:nvPr/>
              </p14:nvContentPartPr>
              <p14:xfrm>
                <a:off x="3526129" y="4501699"/>
                <a:ext cx="17640" cy="15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B035E1E-F238-41D6-9099-393E829BD01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17129" y="4492699"/>
                  <a:ext cx="35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02725FC-D4C7-4365-A02E-924FEE36EBD2}"/>
                    </a:ext>
                  </a:extLst>
                </p14:cNvPr>
                <p14:cNvContentPartPr/>
                <p14:nvPr/>
              </p14:nvContentPartPr>
              <p14:xfrm>
                <a:off x="3581929" y="4509259"/>
                <a:ext cx="186480" cy="157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02725FC-D4C7-4365-A02E-924FEE36EBD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573289" y="4500259"/>
                  <a:ext cx="204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45DFCA1-235D-43EB-B387-B5CF82B27E72}"/>
                    </a:ext>
                  </a:extLst>
                </p14:cNvPr>
                <p14:cNvContentPartPr/>
                <p14:nvPr/>
              </p14:nvContentPartPr>
              <p14:xfrm>
                <a:off x="3720889" y="4583059"/>
                <a:ext cx="60480" cy="12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45DFCA1-235D-43EB-B387-B5CF82B27E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12249" y="4574059"/>
                  <a:ext cx="78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D3A0BC-8CCF-464E-BAAD-A42EB418D80A}"/>
                    </a:ext>
                  </a:extLst>
                </p14:cNvPr>
                <p14:cNvContentPartPr/>
                <p14:nvPr/>
              </p14:nvContentPartPr>
              <p14:xfrm>
                <a:off x="3949849" y="4536259"/>
                <a:ext cx="90000" cy="140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D3A0BC-8CCF-464E-BAAD-A42EB418D80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41209" y="4527259"/>
                  <a:ext cx="107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0560420-93DA-4E31-A11A-329067F5EDAC}"/>
                    </a:ext>
                  </a:extLst>
                </p14:cNvPr>
                <p14:cNvContentPartPr/>
                <p14:nvPr/>
              </p14:nvContentPartPr>
              <p14:xfrm>
                <a:off x="4078729" y="4569379"/>
                <a:ext cx="166680" cy="58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0560420-93DA-4E31-A11A-329067F5EDA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70089" y="4560739"/>
                  <a:ext cx="18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6BA825F-A8FC-46EF-AFEF-7981689A4FBE}"/>
                    </a:ext>
                  </a:extLst>
                </p14:cNvPr>
                <p14:cNvContentPartPr/>
                <p14:nvPr/>
              </p14:nvContentPartPr>
              <p14:xfrm>
                <a:off x="4306969" y="4518979"/>
                <a:ext cx="88560" cy="150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6BA825F-A8FC-46EF-AFEF-7981689A4FB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97969" y="4510339"/>
                  <a:ext cx="106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11C3F6-FD39-4223-A857-ED450A9B26E1}"/>
                    </a:ext>
                  </a:extLst>
                </p14:cNvPr>
                <p14:cNvContentPartPr/>
                <p14:nvPr/>
              </p14:nvContentPartPr>
              <p14:xfrm>
                <a:off x="4453849" y="4536979"/>
                <a:ext cx="61560" cy="188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11C3F6-FD39-4223-A857-ED450A9B26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44849" y="4528339"/>
                  <a:ext cx="7920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FEB368A-729D-4281-B744-5BB84F91D99F}"/>
              </a:ext>
            </a:extLst>
          </p:cNvPr>
          <p:cNvGrpSpPr/>
          <p:nvPr/>
        </p:nvGrpSpPr>
        <p:grpSpPr>
          <a:xfrm>
            <a:off x="3556729" y="4773859"/>
            <a:ext cx="284040" cy="247320"/>
            <a:chOff x="3556729" y="4773859"/>
            <a:chExt cx="2840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FBEBAE6-EB91-450F-A9FF-1CAEAA4BC4FF}"/>
                    </a:ext>
                  </a:extLst>
                </p14:cNvPr>
                <p14:cNvContentPartPr/>
                <p14:nvPr/>
              </p14:nvContentPartPr>
              <p14:xfrm>
                <a:off x="3556729" y="4927219"/>
                <a:ext cx="6840" cy="91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FBEBAE6-EB91-450F-A9FF-1CAEAA4BC4F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548089" y="4918579"/>
                  <a:ext cx="24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6D8EA7B-AB5A-4B50-91B8-11F35C43FC47}"/>
                    </a:ext>
                  </a:extLst>
                </p14:cNvPr>
                <p14:cNvContentPartPr/>
                <p14:nvPr/>
              </p14:nvContentPartPr>
              <p14:xfrm>
                <a:off x="3568969" y="4832539"/>
                <a:ext cx="8640" cy="17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6D8EA7B-AB5A-4B50-91B8-11F35C43FC4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59969" y="4823539"/>
                  <a:ext cx="26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2D11F86-7FD2-4923-855E-FAE307B52565}"/>
                    </a:ext>
                  </a:extLst>
                </p14:cNvPr>
                <p14:cNvContentPartPr/>
                <p14:nvPr/>
              </p14:nvContentPartPr>
              <p14:xfrm>
                <a:off x="3634849" y="4773859"/>
                <a:ext cx="205920" cy="247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2D11F86-7FD2-4923-855E-FAE307B5256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25849" y="4765219"/>
                  <a:ext cx="22356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91FC383-C96A-43D5-9C0B-C2CE463B31DF}"/>
              </a:ext>
            </a:extLst>
          </p:cNvPr>
          <p:cNvGrpSpPr/>
          <p:nvPr/>
        </p:nvGrpSpPr>
        <p:grpSpPr>
          <a:xfrm>
            <a:off x="3997729" y="4859539"/>
            <a:ext cx="350280" cy="167040"/>
            <a:chOff x="3997729" y="4859539"/>
            <a:chExt cx="35028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57D87CF-90A4-49EB-93EB-2FC3D0F563EA}"/>
                    </a:ext>
                  </a:extLst>
                </p14:cNvPr>
                <p14:cNvContentPartPr/>
                <p14:nvPr/>
              </p14:nvContentPartPr>
              <p14:xfrm>
                <a:off x="3997729" y="4883659"/>
                <a:ext cx="55800" cy="68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57D87CF-90A4-49EB-93EB-2FC3D0F563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89089" y="4875019"/>
                  <a:ext cx="73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6D4C225-2533-4620-AB54-921A3D4E47D2}"/>
                    </a:ext>
                  </a:extLst>
                </p14:cNvPr>
                <p14:cNvContentPartPr/>
                <p14:nvPr/>
              </p14:nvContentPartPr>
              <p14:xfrm>
                <a:off x="4012129" y="4898419"/>
                <a:ext cx="94320" cy="128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6D4C225-2533-4620-AB54-921A3D4E47D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03129" y="4889419"/>
                  <a:ext cx="111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9ECA015-65C6-4F13-90D8-3352D6DB0E4B}"/>
                    </a:ext>
                  </a:extLst>
                </p14:cNvPr>
                <p14:cNvContentPartPr/>
                <p14:nvPr/>
              </p14:nvContentPartPr>
              <p14:xfrm>
                <a:off x="4216249" y="4859539"/>
                <a:ext cx="131760" cy="86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9ECA015-65C6-4F13-90D8-3352D6DB0E4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07249" y="4850899"/>
                  <a:ext cx="1494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A63B78C-662E-4317-962F-CF42ECFE05AC}"/>
              </a:ext>
            </a:extLst>
          </p:cNvPr>
          <p:cNvGrpSpPr/>
          <p:nvPr/>
        </p:nvGrpSpPr>
        <p:grpSpPr>
          <a:xfrm>
            <a:off x="4592809" y="4806619"/>
            <a:ext cx="407160" cy="187920"/>
            <a:chOff x="4592809" y="4806619"/>
            <a:chExt cx="40716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585EC18-6E72-4C8F-899C-B08605785D1E}"/>
                    </a:ext>
                  </a:extLst>
                </p14:cNvPr>
                <p14:cNvContentPartPr/>
                <p14:nvPr/>
              </p14:nvContentPartPr>
              <p14:xfrm>
                <a:off x="4592809" y="4826419"/>
                <a:ext cx="154440" cy="168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585EC18-6E72-4C8F-899C-B08605785D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83809" y="4817419"/>
                  <a:ext cx="172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ED228F0-FAA5-4312-B787-6A6801A52520}"/>
                    </a:ext>
                  </a:extLst>
                </p14:cNvPr>
                <p14:cNvContentPartPr/>
                <p14:nvPr/>
              </p14:nvContentPartPr>
              <p14:xfrm>
                <a:off x="4764529" y="4806619"/>
                <a:ext cx="138960" cy="159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ED228F0-FAA5-4312-B787-6A6801A5252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55529" y="4797979"/>
                  <a:ext cx="156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14D4860-2A88-4817-B4FC-D95A1B4DBD49}"/>
                    </a:ext>
                  </a:extLst>
                </p14:cNvPr>
                <p14:cNvContentPartPr/>
                <p14:nvPr/>
              </p14:nvContentPartPr>
              <p14:xfrm>
                <a:off x="4978009" y="4807339"/>
                <a:ext cx="21600" cy="34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14D4860-2A88-4817-B4FC-D95A1B4DBD4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969369" y="4798699"/>
                  <a:ext cx="39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A98D8AA-32C3-4F15-AC72-CF124CF7659B}"/>
                    </a:ext>
                  </a:extLst>
                </p14:cNvPr>
                <p14:cNvContentPartPr/>
                <p14:nvPr/>
              </p14:nvContentPartPr>
              <p14:xfrm>
                <a:off x="4975129" y="4902739"/>
                <a:ext cx="24840" cy="597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A98D8AA-32C3-4F15-AC72-CF124CF7659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66129" y="4894099"/>
                  <a:ext cx="4248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ACED4DC-F1C3-4D93-B613-C9412A1307AA}"/>
                  </a:ext>
                </a:extLst>
              </p14:cNvPr>
              <p14:cNvContentPartPr/>
              <p14:nvPr/>
            </p14:nvContentPartPr>
            <p14:xfrm>
              <a:off x="3301489" y="5036299"/>
              <a:ext cx="55800" cy="885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ACED4DC-F1C3-4D93-B613-C9412A1307A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292489" y="5027299"/>
                <a:ext cx="7344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DFF4869-CE6D-4BC2-8B0A-7DE693FF4E7B}"/>
              </a:ext>
            </a:extLst>
          </p:cNvPr>
          <p:cNvGrpSpPr/>
          <p:nvPr/>
        </p:nvGrpSpPr>
        <p:grpSpPr>
          <a:xfrm>
            <a:off x="4501369" y="4680979"/>
            <a:ext cx="445680" cy="438480"/>
            <a:chOff x="4501369" y="4680979"/>
            <a:chExt cx="44568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26533D4-9F8A-4D94-A896-F61DBB1C6BA7}"/>
                    </a:ext>
                  </a:extLst>
                </p14:cNvPr>
                <p14:cNvContentPartPr/>
                <p14:nvPr/>
              </p14:nvContentPartPr>
              <p14:xfrm>
                <a:off x="4506769" y="4819939"/>
                <a:ext cx="19800" cy="273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26533D4-9F8A-4D94-A896-F61DBB1C6BA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97769" y="4811299"/>
                  <a:ext cx="37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5F302E0-C4F1-4F2B-84BC-B561CD511D9E}"/>
                    </a:ext>
                  </a:extLst>
                </p14:cNvPr>
                <p14:cNvContentPartPr/>
                <p14:nvPr/>
              </p14:nvContentPartPr>
              <p14:xfrm>
                <a:off x="4501369" y="4680979"/>
                <a:ext cx="445680" cy="438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5F302E0-C4F1-4F2B-84BC-B561CD511D9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492729" y="4672339"/>
                  <a:ext cx="46332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1941265-1941-42F7-9EA7-C24E8FD1B157}"/>
              </a:ext>
            </a:extLst>
          </p:cNvPr>
          <p:cNvGrpSpPr/>
          <p:nvPr/>
        </p:nvGrpSpPr>
        <p:grpSpPr>
          <a:xfrm>
            <a:off x="263449" y="2983579"/>
            <a:ext cx="943560" cy="336240"/>
            <a:chOff x="263449" y="2983579"/>
            <a:chExt cx="94356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1CDE399-9CAD-4A98-9376-05908396D0EE}"/>
                    </a:ext>
                  </a:extLst>
                </p14:cNvPr>
                <p14:cNvContentPartPr/>
                <p14:nvPr/>
              </p14:nvContentPartPr>
              <p14:xfrm>
                <a:off x="324289" y="3013819"/>
                <a:ext cx="26640" cy="306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1CDE399-9CAD-4A98-9376-05908396D0E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5649" y="3004819"/>
                  <a:ext cx="44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096CEA-3872-4D01-872B-E883E86FD457}"/>
                    </a:ext>
                  </a:extLst>
                </p14:cNvPr>
                <p14:cNvContentPartPr/>
                <p14:nvPr/>
              </p14:nvContentPartPr>
              <p14:xfrm>
                <a:off x="263449" y="3148459"/>
                <a:ext cx="230400" cy="92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096CEA-3872-4D01-872B-E883E86FD45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4449" y="3139459"/>
                  <a:ext cx="248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6CA06DD-5C01-4CC4-AD53-CE7E03730223}"/>
                    </a:ext>
                  </a:extLst>
                </p14:cNvPr>
                <p14:cNvContentPartPr/>
                <p14:nvPr/>
              </p14:nvContentPartPr>
              <p14:xfrm>
                <a:off x="539929" y="2983579"/>
                <a:ext cx="178200" cy="290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6CA06DD-5C01-4CC4-AD53-CE7E037302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0929" y="2974579"/>
                  <a:ext cx="195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5057D8B-2FE9-4C05-B5DB-245065D93235}"/>
                    </a:ext>
                  </a:extLst>
                </p14:cNvPr>
                <p14:cNvContentPartPr/>
                <p14:nvPr/>
              </p14:nvContentPartPr>
              <p14:xfrm>
                <a:off x="772129" y="2996539"/>
                <a:ext cx="24120" cy="201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5057D8B-2FE9-4C05-B5DB-245065D9323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3489" y="2987899"/>
                  <a:ext cx="41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39DF554-F382-43FE-BC39-9093B1F6C950}"/>
                    </a:ext>
                  </a:extLst>
                </p14:cNvPr>
                <p14:cNvContentPartPr/>
                <p14:nvPr/>
              </p14:nvContentPartPr>
              <p14:xfrm>
                <a:off x="863569" y="3073219"/>
                <a:ext cx="152640" cy="133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39DF554-F382-43FE-BC39-9093B1F6C95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4929" y="3064579"/>
                  <a:ext cx="170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05FF821-2A54-479F-A8BA-74FA67FA270F}"/>
                    </a:ext>
                  </a:extLst>
                </p14:cNvPr>
                <p14:cNvContentPartPr/>
                <p14:nvPr/>
              </p14:nvContentPartPr>
              <p14:xfrm>
                <a:off x="1100809" y="3067819"/>
                <a:ext cx="106200" cy="126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05FF821-2A54-479F-A8BA-74FA67FA270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1809" y="3058819"/>
                  <a:ext cx="1238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5DBD498-F2DE-4986-823B-C34A18EFEE33}"/>
              </a:ext>
            </a:extLst>
          </p:cNvPr>
          <p:cNvGrpSpPr/>
          <p:nvPr/>
        </p:nvGrpSpPr>
        <p:grpSpPr>
          <a:xfrm>
            <a:off x="392329" y="3496579"/>
            <a:ext cx="122040" cy="153000"/>
            <a:chOff x="392329" y="3496579"/>
            <a:chExt cx="12204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9E8CF00-54A6-4B72-9CE5-FD106DEA5EC4}"/>
                    </a:ext>
                  </a:extLst>
                </p14:cNvPr>
                <p14:cNvContentPartPr/>
                <p14:nvPr/>
              </p14:nvContentPartPr>
              <p14:xfrm>
                <a:off x="405289" y="3498739"/>
                <a:ext cx="109080" cy="130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9E8CF00-54A6-4B72-9CE5-FD106DEA5EC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96649" y="3489739"/>
                  <a:ext cx="126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1D135B1-BE47-4099-AD0C-D0A056268CDA}"/>
                    </a:ext>
                  </a:extLst>
                </p14:cNvPr>
                <p14:cNvContentPartPr/>
                <p14:nvPr/>
              </p14:nvContentPartPr>
              <p14:xfrm>
                <a:off x="392329" y="3496579"/>
                <a:ext cx="100800" cy="153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1D135B1-BE47-4099-AD0C-D0A056268CD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3329" y="3487939"/>
                  <a:ext cx="11844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C007F6C-16B9-407F-97ED-15D890653897}"/>
              </a:ext>
            </a:extLst>
          </p:cNvPr>
          <p:cNvGrpSpPr/>
          <p:nvPr/>
        </p:nvGrpSpPr>
        <p:grpSpPr>
          <a:xfrm>
            <a:off x="216649" y="2122459"/>
            <a:ext cx="1524600" cy="1279800"/>
            <a:chOff x="216649" y="2122459"/>
            <a:chExt cx="1524600" cy="12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D63F5D7-AAAB-4BE2-908F-DC86D5C784FE}"/>
                    </a:ext>
                  </a:extLst>
                </p14:cNvPr>
                <p14:cNvContentPartPr/>
                <p14:nvPr/>
              </p14:nvContentPartPr>
              <p14:xfrm>
                <a:off x="238969" y="3311899"/>
                <a:ext cx="820440" cy="90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D63F5D7-AAAB-4BE2-908F-DC86D5C784F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0329" y="3303259"/>
                  <a:ext cx="838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83B09E0-104D-45F2-B178-0DE8B487838D}"/>
                    </a:ext>
                  </a:extLst>
                </p14:cNvPr>
                <p14:cNvContentPartPr/>
                <p14:nvPr/>
              </p14:nvContentPartPr>
              <p14:xfrm>
                <a:off x="216649" y="2768659"/>
                <a:ext cx="1209600" cy="614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83B09E0-104D-45F2-B178-0DE8B487838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07649" y="2760019"/>
                  <a:ext cx="12272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7072B45-AA27-41CA-86B9-7F869A375054}"/>
                    </a:ext>
                  </a:extLst>
                </p14:cNvPr>
                <p14:cNvContentPartPr/>
                <p14:nvPr/>
              </p14:nvContentPartPr>
              <p14:xfrm>
                <a:off x="799489" y="2478499"/>
                <a:ext cx="213120" cy="288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7072B45-AA27-41CA-86B9-7F869A3750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90849" y="2469499"/>
                  <a:ext cx="2307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F7A8F8C-87F7-413E-8BD6-150B66B32D60}"/>
                    </a:ext>
                  </a:extLst>
                </p14:cNvPr>
                <p14:cNvContentPartPr/>
                <p14:nvPr/>
              </p14:nvContentPartPr>
              <p14:xfrm>
                <a:off x="1074169" y="2314699"/>
                <a:ext cx="79200" cy="143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F7A8F8C-87F7-413E-8BD6-150B66B32D6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5169" y="2306059"/>
                  <a:ext cx="96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E99DDAD-221E-4750-A204-CD82C797C6EA}"/>
                    </a:ext>
                  </a:extLst>
                </p14:cNvPr>
                <p14:cNvContentPartPr/>
                <p14:nvPr/>
              </p14:nvContentPartPr>
              <p14:xfrm>
                <a:off x="1256329" y="2211019"/>
                <a:ext cx="69120" cy="174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E99DDAD-221E-4750-A204-CD82C797C6E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47329" y="2202019"/>
                  <a:ext cx="86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AC59447-C7F5-4569-8514-498823EE7E14}"/>
                    </a:ext>
                  </a:extLst>
                </p14:cNvPr>
                <p14:cNvContentPartPr/>
                <p14:nvPr/>
              </p14:nvContentPartPr>
              <p14:xfrm>
                <a:off x="1250929" y="2293819"/>
                <a:ext cx="207360" cy="56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AC59447-C7F5-4569-8514-498823EE7E1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242289" y="2284819"/>
                  <a:ext cx="225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D85C2B1-B51B-4046-9D97-CC70931EE153}"/>
                    </a:ext>
                  </a:extLst>
                </p14:cNvPr>
                <p14:cNvContentPartPr/>
                <p14:nvPr/>
              </p14:nvContentPartPr>
              <p14:xfrm>
                <a:off x="1406449" y="2122459"/>
                <a:ext cx="193680" cy="3409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D85C2B1-B51B-4046-9D97-CC70931EE1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397809" y="2113459"/>
                  <a:ext cx="211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FC0184-D00F-46A6-84FD-19838EDEA7E0}"/>
                    </a:ext>
                  </a:extLst>
                </p14:cNvPr>
                <p14:cNvContentPartPr/>
                <p14:nvPr/>
              </p14:nvContentPartPr>
              <p14:xfrm>
                <a:off x="1639369" y="2242699"/>
                <a:ext cx="101880" cy="1335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FC0184-D00F-46A6-84FD-19838EDEA7E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630369" y="2233699"/>
                  <a:ext cx="11952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C20909B-5070-4404-8A7F-2CBD46E32B8B}"/>
                  </a:ext>
                </a:extLst>
              </p14:cNvPr>
              <p14:cNvContentPartPr/>
              <p14:nvPr/>
            </p14:nvContentPartPr>
            <p14:xfrm>
              <a:off x="6617089" y="3789979"/>
              <a:ext cx="105480" cy="1371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C20909B-5070-4404-8A7F-2CBD46E32B8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08449" y="3780979"/>
                <a:ext cx="123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1D6B692-BE9D-4B97-8E7E-60CA2D6F4DAE}"/>
                  </a:ext>
                </a:extLst>
              </p14:cNvPr>
              <p14:cNvContentPartPr/>
              <p14:nvPr/>
            </p14:nvContentPartPr>
            <p14:xfrm>
              <a:off x="6760729" y="3840739"/>
              <a:ext cx="55080" cy="594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1D6B692-BE9D-4B97-8E7E-60CA2D6F4DA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752089" y="3831739"/>
                <a:ext cx="72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A47B7F0-B055-410C-B41F-F566EE5252BE}"/>
                  </a:ext>
                </a:extLst>
              </p14:cNvPr>
              <p14:cNvContentPartPr/>
              <p14:nvPr/>
            </p14:nvContentPartPr>
            <p14:xfrm>
              <a:off x="6874129" y="3772339"/>
              <a:ext cx="180000" cy="1227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A47B7F0-B055-410C-B41F-F566EE5252B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865489" y="3763699"/>
                <a:ext cx="197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5078360-E52B-4E33-AEC2-9CDC0F582CC6}"/>
                  </a:ext>
                </a:extLst>
              </p14:cNvPr>
              <p14:cNvContentPartPr/>
              <p14:nvPr/>
            </p14:nvContentPartPr>
            <p14:xfrm>
              <a:off x="7306129" y="3636619"/>
              <a:ext cx="19440" cy="2167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5078360-E52B-4E33-AEC2-9CDC0F582CC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297489" y="3627619"/>
                <a:ext cx="37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2747D02-1B2C-4D0F-9380-2FA89B3851CC}"/>
                  </a:ext>
                </a:extLst>
              </p14:cNvPr>
              <p14:cNvContentPartPr/>
              <p14:nvPr/>
            </p14:nvContentPartPr>
            <p14:xfrm>
              <a:off x="7316569" y="3639499"/>
              <a:ext cx="96120" cy="117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2747D02-1B2C-4D0F-9380-2FA89B3851C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307569" y="3630499"/>
                <a:ext cx="1137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545ED6A-FBBF-4F11-9982-64482D6E202D}"/>
                  </a:ext>
                </a:extLst>
              </p14:cNvPr>
              <p14:cNvContentPartPr/>
              <p14:nvPr/>
            </p14:nvContentPartPr>
            <p14:xfrm>
              <a:off x="7285609" y="3814099"/>
              <a:ext cx="126360" cy="428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545ED6A-FBBF-4F11-9982-64482D6E202D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276969" y="3805099"/>
                <a:ext cx="1440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28E73BB-840D-48FD-B4BB-E3FC0E54895B}"/>
                  </a:ext>
                </a:extLst>
              </p14:cNvPr>
              <p14:cNvContentPartPr/>
              <p14:nvPr/>
            </p14:nvContentPartPr>
            <p14:xfrm>
              <a:off x="7454449" y="3759019"/>
              <a:ext cx="117000" cy="979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28E73BB-840D-48FD-B4BB-E3FC0E54895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445449" y="3750019"/>
                <a:ext cx="134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2E4892A-49E5-4286-94FC-F4BD3AED4491}"/>
                  </a:ext>
                </a:extLst>
              </p14:cNvPr>
              <p14:cNvContentPartPr/>
              <p14:nvPr/>
            </p14:nvContentPartPr>
            <p14:xfrm>
              <a:off x="7612849" y="3764779"/>
              <a:ext cx="91800" cy="1238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2E4892A-49E5-4286-94FC-F4BD3AED449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604209" y="3755779"/>
                <a:ext cx="10944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BAC18B1-55F3-4B38-B397-15F23F26FE2D}"/>
              </a:ext>
            </a:extLst>
          </p:cNvPr>
          <p:cNvGrpSpPr/>
          <p:nvPr/>
        </p:nvGrpSpPr>
        <p:grpSpPr>
          <a:xfrm>
            <a:off x="7735969" y="3633019"/>
            <a:ext cx="821880" cy="295560"/>
            <a:chOff x="7735969" y="3633019"/>
            <a:chExt cx="82188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14DC6FB-A99F-4FB7-8D94-A154D34222C9}"/>
                    </a:ext>
                  </a:extLst>
                </p14:cNvPr>
                <p14:cNvContentPartPr/>
                <p14:nvPr/>
              </p14:nvContentPartPr>
              <p14:xfrm>
                <a:off x="7735969" y="3787099"/>
                <a:ext cx="126000" cy="831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14DC6FB-A99F-4FB7-8D94-A154D34222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27329" y="3778459"/>
                  <a:ext cx="143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30E1CEC-B00B-4EFD-B260-D86472C947C9}"/>
                    </a:ext>
                  </a:extLst>
                </p14:cNvPr>
                <p14:cNvContentPartPr/>
                <p14:nvPr/>
              </p14:nvContentPartPr>
              <p14:xfrm>
                <a:off x="7895809" y="3769819"/>
                <a:ext cx="93600" cy="1587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30E1CEC-B00B-4EFD-B260-D86472C947C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86809" y="3761179"/>
                  <a:ext cx="111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52894D9-E9A9-423D-98A0-605C9B80F919}"/>
                    </a:ext>
                  </a:extLst>
                </p14:cNvPr>
                <p14:cNvContentPartPr/>
                <p14:nvPr/>
              </p14:nvContentPartPr>
              <p14:xfrm>
                <a:off x="8064649" y="3633019"/>
                <a:ext cx="21960" cy="181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52894D9-E9A9-423D-98A0-605C9B80F91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055649" y="3624379"/>
                  <a:ext cx="39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C1C3DF5-BA6C-40D0-B63C-6FB894CADA41}"/>
                    </a:ext>
                  </a:extLst>
                </p14:cNvPr>
                <p14:cNvContentPartPr/>
                <p14:nvPr/>
              </p14:nvContentPartPr>
              <p14:xfrm>
                <a:off x="8098129" y="3723379"/>
                <a:ext cx="84240" cy="144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C1C3DF5-BA6C-40D0-B63C-6FB894CADA4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89129" y="3714739"/>
                  <a:ext cx="101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59CAB8B-6330-43D5-B715-37CD1D64DC4E}"/>
                    </a:ext>
                  </a:extLst>
                </p14:cNvPr>
                <p14:cNvContentPartPr/>
                <p14:nvPr/>
              </p14:nvContentPartPr>
              <p14:xfrm>
                <a:off x="8264089" y="3700699"/>
                <a:ext cx="38880" cy="57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59CAB8B-6330-43D5-B715-37CD1D64DC4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55089" y="3692059"/>
                  <a:ext cx="56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A31019E-1142-48CB-A371-E873F26CF701}"/>
                    </a:ext>
                  </a:extLst>
                </p14:cNvPr>
                <p14:cNvContentPartPr/>
                <p14:nvPr/>
              </p14:nvContentPartPr>
              <p14:xfrm>
                <a:off x="8263729" y="3805099"/>
                <a:ext cx="6840" cy="25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A31019E-1142-48CB-A371-E873F26CF70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55089" y="3796099"/>
                  <a:ext cx="24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C988110-43F8-4F9A-8D3C-C2ACEC3D0BA9}"/>
                    </a:ext>
                  </a:extLst>
                </p14:cNvPr>
                <p14:cNvContentPartPr/>
                <p14:nvPr/>
              </p14:nvContentPartPr>
              <p14:xfrm>
                <a:off x="8353369" y="3648139"/>
                <a:ext cx="26640" cy="221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C988110-43F8-4F9A-8D3C-C2ACEC3D0BA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344729" y="3639139"/>
                  <a:ext cx="44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EF4D796-C50C-4EA9-8454-8473BC85B5E7}"/>
                    </a:ext>
                  </a:extLst>
                </p14:cNvPr>
                <p14:cNvContentPartPr/>
                <p14:nvPr/>
              </p14:nvContentPartPr>
              <p14:xfrm>
                <a:off x="8465689" y="3662539"/>
                <a:ext cx="92160" cy="2296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EF4D796-C50C-4EA9-8454-8473BC85B5E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456689" y="3653539"/>
                  <a:ext cx="1098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68D796A-9399-408B-A734-5C80F9183285}"/>
              </a:ext>
            </a:extLst>
          </p:cNvPr>
          <p:cNvGrpSpPr/>
          <p:nvPr/>
        </p:nvGrpSpPr>
        <p:grpSpPr>
          <a:xfrm>
            <a:off x="6922009" y="4030099"/>
            <a:ext cx="791280" cy="240840"/>
            <a:chOff x="6922009" y="4030099"/>
            <a:chExt cx="79128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82A95A3-6209-4B5A-BE4D-F973DB021B1F}"/>
                    </a:ext>
                  </a:extLst>
                </p14:cNvPr>
                <p14:cNvContentPartPr/>
                <p14:nvPr/>
              </p14:nvContentPartPr>
              <p14:xfrm>
                <a:off x="7002649" y="4049899"/>
                <a:ext cx="20880" cy="2210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82A95A3-6209-4B5A-BE4D-F973DB021B1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94009" y="4041259"/>
                  <a:ext cx="38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15F164A-BC01-4666-AC93-DDF93F180808}"/>
                    </a:ext>
                  </a:extLst>
                </p14:cNvPr>
                <p14:cNvContentPartPr/>
                <p14:nvPr/>
              </p14:nvContentPartPr>
              <p14:xfrm>
                <a:off x="6922009" y="4173739"/>
                <a:ext cx="162360" cy="14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15F164A-BC01-4666-AC93-DDF93F18080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13009" y="4164739"/>
                  <a:ext cx="180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46019E2-19F3-4F4A-8BE6-12CE74E49CA6}"/>
                    </a:ext>
                  </a:extLst>
                </p14:cNvPr>
                <p14:cNvContentPartPr/>
                <p14:nvPr/>
              </p14:nvContentPartPr>
              <p14:xfrm>
                <a:off x="7132969" y="4034779"/>
                <a:ext cx="109800" cy="1843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46019E2-19F3-4F4A-8BE6-12CE74E49CA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23969" y="4025779"/>
                  <a:ext cx="127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97F27AB-F1DE-4D56-8255-F3D0537EE5F2}"/>
                    </a:ext>
                  </a:extLst>
                </p14:cNvPr>
                <p14:cNvContentPartPr/>
                <p14:nvPr/>
              </p14:nvContentPartPr>
              <p14:xfrm>
                <a:off x="7294969" y="4113259"/>
                <a:ext cx="18720" cy="122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97F27AB-F1DE-4D56-8255-F3D0537EE5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86329" y="4104259"/>
                  <a:ext cx="36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33FD371-955E-421D-A3ED-22D67B2792C1}"/>
                    </a:ext>
                  </a:extLst>
                </p14:cNvPr>
                <p14:cNvContentPartPr/>
                <p14:nvPr/>
              </p14:nvContentPartPr>
              <p14:xfrm>
                <a:off x="7322329" y="4030099"/>
                <a:ext cx="4680" cy="27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33FD371-955E-421D-A3ED-22D67B2792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13689" y="4021459"/>
                  <a:ext cx="22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6F63E9B-7129-4A37-9712-8CD35F2CF25F}"/>
                    </a:ext>
                  </a:extLst>
                </p14:cNvPr>
                <p14:cNvContentPartPr/>
                <p14:nvPr/>
              </p14:nvContentPartPr>
              <p14:xfrm>
                <a:off x="7375249" y="4092379"/>
                <a:ext cx="60840" cy="126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6F63E9B-7129-4A37-9712-8CD35F2CF25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366249" y="4083739"/>
                  <a:ext cx="78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A1F1E00-ADD4-4C3B-B26E-64B10A8F8437}"/>
                    </a:ext>
                  </a:extLst>
                </p14:cNvPr>
                <p14:cNvContentPartPr/>
                <p14:nvPr/>
              </p14:nvContentPartPr>
              <p14:xfrm>
                <a:off x="7486489" y="4160059"/>
                <a:ext cx="41040" cy="360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A1F1E00-ADD4-4C3B-B26E-64B10A8F843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77849" y="4151059"/>
                  <a:ext cx="58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7DAAC80-ACE0-49F9-9198-47D87A912160}"/>
                    </a:ext>
                  </a:extLst>
                </p14:cNvPr>
                <p14:cNvContentPartPr/>
                <p14:nvPr/>
              </p14:nvContentPartPr>
              <p14:xfrm>
                <a:off x="7621489" y="4067539"/>
                <a:ext cx="91800" cy="1130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7DAAC80-ACE0-49F9-9198-47D87A91216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612489" y="4058539"/>
                  <a:ext cx="1094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2A6CAD6-3941-4FA6-BDBA-0DE1DAD07277}"/>
              </a:ext>
            </a:extLst>
          </p:cNvPr>
          <p:cNvGrpSpPr/>
          <p:nvPr/>
        </p:nvGrpSpPr>
        <p:grpSpPr>
          <a:xfrm>
            <a:off x="7851529" y="3962059"/>
            <a:ext cx="362160" cy="196560"/>
            <a:chOff x="7851529" y="3962059"/>
            <a:chExt cx="36216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F8521DC-81F6-4EBB-AE49-A3425FE5263E}"/>
                    </a:ext>
                  </a:extLst>
                </p14:cNvPr>
                <p14:cNvContentPartPr/>
                <p14:nvPr/>
              </p14:nvContentPartPr>
              <p14:xfrm>
                <a:off x="7868809" y="4047379"/>
                <a:ext cx="111960" cy="29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F8521DC-81F6-4EBB-AE49-A3425FE5263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859809" y="4038739"/>
                  <a:ext cx="129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BFFDA88-3170-4D93-8FC3-87215A044D3F}"/>
                    </a:ext>
                  </a:extLst>
                </p14:cNvPr>
                <p14:cNvContentPartPr/>
                <p14:nvPr/>
              </p14:nvContentPartPr>
              <p14:xfrm>
                <a:off x="7851529" y="4111819"/>
                <a:ext cx="160560" cy="302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BFFDA88-3170-4D93-8FC3-87215A044D3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42529" y="4102819"/>
                  <a:ext cx="178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D48A8EA-7B24-4F5F-8680-AC161C8050FC}"/>
                    </a:ext>
                  </a:extLst>
                </p14:cNvPr>
                <p14:cNvContentPartPr/>
                <p14:nvPr/>
              </p14:nvContentPartPr>
              <p14:xfrm>
                <a:off x="8106409" y="3962059"/>
                <a:ext cx="105480" cy="45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D48A8EA-7B24-4F5F-8680-AC161C8050F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97409" y="3953419"/>
                  <a:ext cx="12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84912DB-C678-4F43-91FB-DFA72731BC57}"/>
                    </a:ext>
                  </a:extLst>
                </p14:cNvPr>
                <p14:cNvContentPartPr/>
                <p14:nvPr/>
              </p14:nvContentPartPr>
              <p14:xfrm>
                <a:off x="8086969" y="4002379"/>
                <a:ext cx="126720" cy="156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84912DB-C678-4F43-91FB-DFA72731BC5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78329" y="3993739"/>
                  <a:ext cx="14436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6C7FDC6-CC30-4C93-BD96-262EC8D19870}"/>
              </a:ext>
            </a:extLst>
          </p:cNvPr>
          <p:cNvGrpSpPr/>
          <p:nvPr/>
        </p:nvGrpSpPr>
        <p:grpSpPr>
          <a:xfrm>
            <a:off x="6980689" y="4375699"/>
            <a:ext cx="756720" cy="238320"/>
            <a:chOff x="6980689" y="4375699"/>
            <a:chExt cx="75672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9FEF0EB-F091-4C4F-BDB9-D4DECB074A3B}"/>
                    </a:ext>
                  </a:extLst>
                </p14:cNvPr>
                <p14:cNvContentPartPr/>
                <p14:nvPr/>
              </p14:nvContentPartPr>
              <p14:xfrm>
                <a:off x="6980689" y="4390099"/>
                <a:ext cx="128880" cy="1728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9FEF0EB-F091-4C4F-BDB9-D4DECB074A3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972049" y="4381099"/>
                  <a:ext cx="146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A736223-C3D9-4E43-9938-F9064D736339}"/>
                    </a:ext>
                  </a:extLst>
                </p14:cNvPr>
                <p14:cNvContentPartPr/>
                <p14:nvPr/>
              </p14:nvContentPartPr>
              <p14:xfrm>
                <a:off x="7106329" y="4391899"/>
                <a:ext cx="112320" cy="1566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A736223-C3D9-4E43-9938-F9064D73633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097329" y="4382899"/>
                  <a:ext cx="129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FA3D502-CD93-4BB9-A59B-DF45782B5030}"/>
                    </a:ext>
                  </a:extLst>
                </p14:cNvPr>
                <p14:cNvContentPartPr/>
                <p14:nvPr/>
              </p14:nvContentPartPr>
              <p14:xfrm>
                <a:off x="7264729" y="4375699"/>
                <a:ext cx="7560" cy="180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FA3D502-CD93-4BB9-A59B-DF45782B503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255729" y="4367059"/>
                  <a:ext cx="25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FD7F7CA-5D44-4792-959B-57419E8EEDBA}"/>
                    </a:ext>
                  </a:extLst>
                </p14:cNvPr>
                <p14:cNvContentPartPr/>
                <p14:nvPr/>
              </p14:nvContentPartPr>
              <p14:xfrm>
                <a:off x="7337449" y="4414939"/>
                <a:ext cx="63720" cy="1206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FD7F7CA-5D44-4792-959B-57419E8EEDB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328809" y="4406299"/>
                  <a:ext cx="81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447F397-8B9B-4D6F-9E5C-8898A0B556D6}"/>
                    </a:ext>
                  </a:extLst>
                </p14:cNvPr>
                <p14:cNvContentPartPr/>
                <p14:nvPr/>
              </p14:nvContentPartPr>
              <p14:xfrm>
                <a:off x="7477489" y="4500259"/>
                <a:ext cx="15840" cy="18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447F397-8B9B-4D6F-9E5C-8898A0B556D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468849" y="4491259"/>
                  <a:ext cx="33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383D66D-42E2-4F2B-9623-20543D5D4459}"/>
                    </a:ext>
                  </a:extLst>
                </p14:cNvPr>
                <p14:cNvContentPartPr/>
                <p14:nvPr/>
              </p14:nvContentPartPr>
              <p14:xfrm>
                <a:off x="7572889" y="4401619"/>
                <a:ext cx="164520" cy="212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383D66D-42E2-4F2B-9623-20543D5D44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63889" y="4392619"/>
                  <a:ext cx="1821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B5747D9-3FFD-4513-8044-1E30B7D78C42}"/>
              </a:ext>
            </a:extLst>
          </p:cNvPr>
          <p:cNvGrpSpPr/>
          <p:nvPr/>
        </p:nvGrpSpPr>
        <p:grpSpPr>
          <a:xfrm>
            <a:off x="7878169" y="4314139"/>
            <a:ext cx="632880" cy="261000"/>
            <a:chOff x="7878169" y="4314139"/>
            <a:chExt cx="63288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4BBB211-679E-46D2-BAB4-980C43DEA3C9}"/>
                    </a:ext>
                  </a:extLst>
                </p14:cNvPr>
                <p14:cNvContentPartPr/>
                <p14:nvPr/>
              </p14:nvContentPartPr>
              <p14:xfrm>
                <a:off x="7878169" y="4438699"/>
                <a:ext cx="101520" cy="176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4BBB211-679E-46D2-BAB4-980C43DEA3C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69169" y="4429699"/>
                  <a:ext cx="119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0F03CD9-D448-4BE5-B991-AB1863EB61E7}"/>
                    </a:ext>
                  </a:extLst>
                </p14:cNvPr>
                <p14:cNvContentPartPr/>
                <p14:nvPr/>
              </p14:nvContentPartPr>
              <p14:xfrm>
                <a:off x="7882129" y="4497019"/>
                <a:ext cx="121680" cy="12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0F03CD9-D448-4BE5-B991-AB1863EB61E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873489" y="4488379"/>
                  <a:ext cx="139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8096674-EA3A-4BB9-988D-7004B8DDA232}"/>
                    </a:ext>
                  </a:extLst>
                </p14:cNvPr>
                <p14:cNvContentPartPr/>
                <p14:nvPr/>
              </p14:nvContentPartPr>
              <p14:xfrm>
                <a:off x="8099209" y="4372459"/>
                <a:ext cx="180000" cy="151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8096674-EA3A-4BB9-988D-7004B8DDA23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090209" y="4363819"/>
                  <a:ext cx="197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E6D15D9-208F-4CDE-BE4A-650BF76F584C}"/>
                    </a:ext>
                  </a:extLst>
                </p14:cNvPr>
                <p14:cNvContentPartPr/>
                <p14:nvPr/>
              </p14:nvContentPartPr>
              <p14:xfrm>
                <a:off x="8264089" y="4387939"/>
                <a:ext cx="126000" cy="1101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E6D15D9-208F-4CDE-BE4A-650BF76F584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55449" y="4378939"/>
                  <a:ext cx="143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2251D53-9302-4549-8510-6B571EFD36BE}"/>
                    </a:ext>
                  </a:extLst>
                </p14:cNvPr>
                <p14:cNvContentPartPr/>
                <p14:nvPr/>
              </p14:nvContentPartPr>
              <p14:xfrm>
                <a:off x="8446969" y="4314139"/>
                <a:ext cx="64080" cy="2610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2251D53-9302-4549-8510-6B571EFD36B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37969" y="4305139"/>
                  <a:ext cx="81720" cy="27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64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CA4447-92F4-40EF-B9BD-01B9239058C0}"/>
                  </a:ext>
                </a:extLst>
              </p14:cNvPr>
              <p14:cNvContentPartPr/>
              <p14:nvPr/>
            </p14:nvContentPartPr>
            <p14:xfrm>
              <a:off x="1620649" y="1753819"/>
              <a:ext cx="594720" cy="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CA4447-92F4-40EF-B9BD-01B923905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2009" y="1744819"/>
                <a:ext cx="612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81FAF1-5429-4676-9BD4-1995FCB07B46}"/>
                  </a:ext>
                </a:extLst>
              </p14:cNvPr>
              <p14:cNvContentPartPr/>
              <p14:nvPr/>
            </p14:nvContentPartPr>
            <p14:xfrm>
              <a:off x="1542169" y="2664979"/>
              <a:ext cx="1210320" cy="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81FAF1-5429-4676-9BD4-1995FCB07B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529" y="2655979"/>
                <a:ext cx="1227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C25EE2-364A-4CF2-AD7D-36986DE177E7}"/>
                  </a:ext>
                </a:extLst>
              </p14:cNvPr>
              <p14:cNvContentPartPr/>
              <p14:nvPr/>
            </p14:nvContentPartPr>
            <p14:xfrm>
              <a:off x="5064049" y="1092859"/>
              <a:ext cx="171000" cy="37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C25EE2-364A-4CF2-AD7D-36986DE177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5409" y="1084219"/>
                <a:ext cx="18864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AE9279A-4578-41F1-BB99-B7AF4BE6AA20}"/>
              </a:ext>
            </a:extLst>
          </p:cNvPr>
          <p:cNvGrpSpPr/>
          <p:nvPr/>
        </p:nvGrpSpPr>
        <p:grpSpPr>
          <a:xfrm>
            <a:off x="5116969" y="1358179"/>
            <a:ext cx="119160" cy="186840"/>
            <a:chOff x="5116969" y="1358179"/>
            <a:chExt cx="11916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4F57D8-DF00-415B-9022-DEFF662E2807}"/>
                    </a:ext>
                  </a:extLst>
                </p14:cNvPr>
                <p14:cNvContentPartPr/>
                <p14:nvPr/>
              </p14:nvContentPartPr>
              <p14:xfrm>
                <a:off x="5148649" y="1358179"/>
                <a:ext cx="36720" cy="18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4F57D8-DF00-415B-9022-DEFF662E28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39649" y="1349179"/>
                  <a:ext cx="5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7576B2-92E1-462C-916F-44AB51746A26}"/>
                    </a:ext>
                  </a:extLst>
                </p14:cNvPr>
                <p14:cNvContentPartPr/>
                <p14:nvPr/>
              </p14:nvContentPartPr>
              <p14:xfrm>
                <a:off x="5116969" y="1417579"/>
                <a:ext cx="102600" cy="5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7576B2-92E1-462C-916F-44AB51746A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8329" y="1408939"/>
                  <a:ext cx="120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7E96EA-F827-40AE-98B0-F50F5DF7C5BB}"/>
                    </a:ext>
                  </a:extLst>
                </p14:cNvPr>
                <p14:cNvContentPartPr/>
                <p14:nvPr/>
              </p14:nvContentPartPr>
              <p14:xfrm>
                <a:off x="5139289" y="1389139"/>
                <a:ext cx="96840" cy="121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7E96EA-F827-40AE-98B0-F50F5DF7C5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30649" y="1380139"/>
                  <a:ext cx="1144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C14C8B2-1852-4E9B-B7D4-FEB9147A1932}"/>
                  </a:ext>
                </a:extLst>
              </p14:cNvPr>
              <p14:cNvContentPartPr/>
              <p14:nvPr/>
            </p14:nvContentPartPr>
            <p14:xfrm>
              <a:off x="5155489" y="1697299"/>
              <a:ext cx="56160" cy="218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C14C8B2-1852-4E9B-B7D4-FEB9147A19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6849" y="1688299"/>
                <a:ext cx="7380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08B9FBD2-B0A9-419C-85DC-8ACE09F24D43}"/>
              </a:ext>
            </a:extLst>
          </p:cNvPr>
          <p:cNvGrpSpPr/>
          <p:nvPr/>
        </p:nvGrpSpPr>
        <p:grpSpPr>
          <a:xfrm>
            <a:off x="4119409" y="109339"/>
            <a:ext cx="2261520" cy="863640"/>
            <a:chOff x="4119409" y="109339"/>
            <a:chExt cx="2261520" cy="86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2419CE-DC8F-4569-A4AE-15D71753C7EA}"/>
                    </a:ext>
                  </a:extLst>
                </p14:cNvPr>
                <p14:cNvContentPartPr/>
                <p14:nvPr/>
              </p14:nvContentPartPr>
              <p14:xfrm>
                <a:off x="4281049" y="147499"/>
                <a:ext cx="115560" cy="235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2419CE-DC8F-4569-A4AE-15D71753C7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2049" y="138859"/>
                  <a:ext cx="133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8343C9-2954-4DE3-807C-0FA16D576424}"/>
                    </a:ext>
                  </a:extLst>
                </p14:cNvPr>
                <p14:cNvContentPartPr/>
                <p14:nvPr/>
              </p14:nvContentPartPr>
              <p14:xfrm>
                <a:off x="4471129" y="147139"/>
                <a:ext cx="47160" cy="22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8343C9-2954-4DE3-807C-0FA16D5764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62129" y="138139"/>
                  <a:ext cx="64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08C9D4-68BA-4995-A76A-FDD6C1AC0381}"/>
                    </a:ext>
                  </a:extLst>
                </p14:cNvPr>
                <p14:cNvContentPartPr/>
                <p14:nvPr/>
              </p14:nvContentPartPr>
              <p14:xfrm>
                <a:off x="4548169" y="238939"/>
                <a:ext cx="148320" cy="11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08C9D4-68BA-4995-A76A-FDD6C1AC03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9529" y="229939"/>
                  <a:ext cx="165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E36701-85F8-4D3C-8A53-A9D034188C45}"/>
                    </a:ext>
                  </a:extLst>
                </p14:cNvPr>
                <p14:cNvContentPartPr/>
                <p14:nvPr/>
              </p14:nvContentPartPr>
              <p14:xfrm>
                <a:off x="4767769" y="251539"/>
                <a:ext cx="69840" cy="10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E36701-85F8-4D3C-8A53-A9D034188C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59129" y="242899"/>
                  <a:ext cx="87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916155-A4D8-4780-8E96-72E81A0D13F5}"/>
                    </a:ext>
                  </a:extLst>
                </p14:cNvPr>
                <p14:cNvContentPartPr/>
                <p14:nvPr/>
              </p14:nvContentPartPr>
              <p14:xfrm>
                <a:off x="4891249" y="259459"/>
                <a:ext cx="55080" cy="72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916155-A4D8-4780-8E96-72E81A0D13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2249" y="250819"/>
                  <a:ext cx="72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44137A-0893-4DB5-A924-4FA9CAFA8976}"/>
                    </a:ext>
                  </a:extLst>
                </p14:cNvPr>
                <p14:cNvContentPartPr/>
                <p14:nvPr/>
              </p14:nvContentPartPr>
              <p14:xfrm>
                <a:off x="4995289" y="258739"/>
                <a:ext cx="114840" cy="16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44137A-0893-4DB5-A924-4FA9CAFA89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86289" y="250099"/>
                  <a:ext cx="132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F39F16-D68A-481A-9BB1-BF41FA66EB52}"/>
                    </a:ext>
                  </a:extLst>
                </p14:cNvPr>
                <p14:cNvContentPartPr/>
                <p14:nvPr/>
              </p14:nvContentPartPr>
              <p14:xfrm>
                <a:off x="5348809" y="250819"/>
                <a:ext cx="99000" cy="11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F39F16-D68A-481A-9BB1-BF41FA66EB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40169" y="241819"/>
                  <a:ext cx="116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D8CAD79-8083-4166-B82F-46D8E972BA1C}"/>
                    </a:ext>
                  </a:extLst>
                </p14:cNvPr>
                <p14:cNvContentPartPr/>
                <p14:nvPr/>
              </p14:nvContentPartPr>
              <p14:xfrm>
                <a:off x="5474089" y="245419"/>
                <a:ext cx="98640" cy="190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D8CAD79-8083-4166-B82F-46D8E972BA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65449" y="236419"/>
                  <a:ext cx="116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DD4AAE-5B8C-4666-B31B-5F5399F235D7}"/>
                    </a:ext>
                  </a:extLst>
                </p14:cNvPr>
                <p14:cNvContentPartPr/>
                <p14:nvPr/>
              </p14:nvContentPartPr>
              <p14:xfrm>
                <a:off x="5615929" y="237499"/>
                <a:ext cx="160200" cy="11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DD4AAE-5B8C-4666-B31B-5F5399F235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07289" y="228499"/>
                  <a:ext cx="177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218252-0E2B-4BEC-A0A1-F45BF69A41EF}"/>
                    </a:ext>
                  </a:extLst>
                </p14:cNvPr>
                <p14:cNvContentPartPr/>
                <p14:nvPr/>
              </p14:nvContentPartPr>
              <p14:xfrm>
                <a:off x="5808529" y="235339"/>
                <a:ext cx="84600" cy="7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218252-0E2B-4BEC-A0A1-F45BF69A41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9889" y="226339"/>
                  <a:ext cx="102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8201EB-CCE6-4125-8024-84C22B061AE7}"/>
                    </a:ext>
                  </a:extLst>
                </p14:cNvPr>
                <p14:cNvContentPartPr/>
                <p14:nvPr/>
              </p14:nvContentPartPr>
              <p14:xfrm>
                <a:off x="5941369" y="109339"/>
                <a:ext cx="114840" cy="20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8201EB-CCE6-4125-8024-84C22B061A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32369" y="100339"/>
                  <a:ext cx="132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847B83-4496-4017-82E8-8D5A0A9F5932}"/>
                    </a:ext>
                  </a:extLst>
                </p14:cNvPr>
                <p14:cNvContentPartPr/>
                <p14:nvPr/>
              </p14:nvContentPartPr>
              <p14:xfrm>
                <a:off x="6060889" y="224539"/>
                <a:ext cx="43200" cy="6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847B83-4496-4017-82E8-8D5A0A9F59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51889" y="215899"/>
                  <a:ext cx="60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40F7E6-0A0B-40E0-9114-512F006BCD14}"/>
                    </a:ext>
                  </a:extLst>
                </p14:cNvPr>
                <p14:cNvContentPartPr/>
                <p14:nvPr/>
              </p14:nvContentPartPr>
              <p14:xfrm>
                <a:off x="6147289" y="201139"/>
                <a:ext cx="82440" cy="97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40F7E6-0A0B-40E0-9114-512F006BCD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38649" y="192139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56F2E3-D648-4D88-A180-6C1220465975}"/>
                    </a:ext>
                  </a:extLst>
                </p14:cNvPr>
                <p14:cNvContentPartPr/>
                <p14:nvPr/>
              </p14:nvContentPartPr>
              <p14:xfrm>
                <a:off x="5152609" y="564379"/>
                <a:ext cx="30600" cy="24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56F2E3-D648-4D88-A180-6C12204659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43969" y="555739"/>
                  <a:ext cx="48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14642E-7ACE-47E4-A51B-30A19AF24CE9}"/>
                    </a:ext>
                  </a:extLst>
                </p14:cNvPr>
                <p14:cNvContentPartPr/>
                <p14:nvPr/>
              </p14:nvContentPartPr>
              <p14:xfrm>
                <a:off x="5086729" y="677779"/>
                <a:ext cx="159480" cy="3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14642E-7ACE-47E4-A51B-30A19AF24C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77729" y="668779"/>
                  <a:ext cx="177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8D8AF8-9990-4E92-B744-49D0FE3721F5}"/>
                    </a:ext>
                  </a:extLst>
                </p14:cNvPr>
                <p14:cNvContentPartPr/>
                <p14:nvPr/>
              </p14:nvContentPartPr>
              <p14:xfrm>
                <a:off x="4246849" y="696859"/>
                <a:ext cx="118080" cy="16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8D8AF8-9990-4E92-B744-49D0FE3721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38209" y="687859"/>
                  <a:ext cx="135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31FCE2-A760-46C7-AC71-58C9B38909B1}"/>
                    </a:ext>
                  </a:extLst>
                </p14:cNvPr>
                <p14:cNvContentPartPr/>
                <p14:nvPr/>
              </p14:nvContentPartPr>
              <p14:xfrm>
                <a:off x="4415689" y="730699"/>
                <a:ext cx="136080" cy="22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31FCE2-A760-46C7-AC71-58C9B38909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06689" y="721699"/>
                  <a:ext cx="153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E6C5D8-E419-4569-A615-ED441C7BF5E1}"/>
                    </a:ext>
                  </a:extLst>
                </p14:cNvPr>
                <p14:cNvContentPartPr/>
                <p14:nvPr/>
              </p14:nvContentPartPr>
              <p14:xfrm>
                <a:off x="4618369" y="595339"/>
                <a:ext cx="27000" cy="20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E6C5D8-E419-4569-A615-ED441C7BF5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09369" y="586339"/>
                  <a:ext cx="44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583C56-D260-414E-B87B-6F3D08E7C3DF}"/>
                    </a:ext>
                  </a:extLst>
                </p14:cNvPr>
                <p14:cNvContentPartPr/>
                <p14:nvPr/>
              </p14:nvContentPartPr>
              <p14:xfrm>
                <a:off x="5549329" y="684619"/>
                <a:ext cx="133920" cy="15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583C56-D260-414E-B87B-6F3D08E7C3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40329" y="675979"/>
                  <a:ext cx="151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2024-C61F-4764-B2A9-3CC3DBBEE940}"/>
                    </a:ext>
                  </a:extLst>
                </p14:cNvPr>
                <p14:cNvContentPartPr/>
                <p14:nvPr/>
              </p14:nvContentPartPr>
              <p14:xfrm>
                <a:off x="5729689" y="699379"/>
                <a:ext cx="154800" cy="27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2024-C61F-4764-B2A9-3CC3DBBEE9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20689" y="690739"/>
                  <a:ext cx="172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C0EE2C-042B-4CC6-A755-E943C15B4AE8}"/>
                    </a:ext>
                  </a:extLst>
                </p14:cNvPr>
                <p14:cNvContentPartPr/>
                <p14:nvPr/>
              </p14:nvContentPartPr>
              <p14:xfrm>
                <a:off x="5961529" y="569419"/>
                <a:ext cx="154800" cy="209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C0EE2C-042B-4CC6-A755-E943C15B4A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2889" y="560779"/>
                  <a:ext cx="172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D3595-3E41-4B4F-85E6-40D0C42E59B5}"/>
                    </a:ext>
                  </a:extLst>
                </p14:cNvPr>
                <p14:cNvContentPartPr/>
                <p14:nvPr/>
              </p14:nvContentPartPr>
              <p14:xfrm>
                <a:off x="4119409" y="508219"/>
                <a:ext cx="2261520" cy="4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D3595-3E41-4B4F-85E6-40D0C42E59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10409" y="499579"/>
                  <a:ext cx="227916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3327BF4-0522-47C6-8986-E0ED400B411B}"/>
                  </a:ext>
                </a:extLst>
              </p14:cNvPr>
              <p14:cNvContentPartPr/>
              <p14:nvPr/>
            </p14:nvContentPartPr>
            <p14:xfrm>
              <a:off x="1595809" y="3052699"/>
              <a:ext cx="1084320" cy="3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3327BF4-0522-47C6-8986-E0ED400B41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86809" y="3044059"/>
                <a:ext cx="11019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AC7AFDD-9DA5-49D7-988A-C2F676BF8043}"/>
                  </a:ext>
                </a:extLst>
              </p14:cNvPr>
              <p14:cNvContentPartPr/>
              <p14:nvPr/>
            </p14:nvContentPartPr>
            <p14:xfrm>
              <a:off x="1560889" y="3663259"/>
              <a:ext cx="1902960" cy="60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AC7AFDD-9DA5-49D7-988A-C2F676BF804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51889" y="3654619"/>
                <a:ext cx="1920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691B1B3-1E1D-4E59-9F15-96FD04FB587B}"/>
                  </a:ext>
                </a:extLst>
              </p14:cNvPr>
              <p14:cNvContentPartPr/>
              <p14:nvPr/>
            </p14:nvContentPartPr>
            <p14:xfrm>
              <a:off x="1528489" y="4240339"/>
              <a:ext cx="1783800" cy="92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691B1B3-1E1D-4E59-9F15-96FD04FB587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19849" y="4231699"/>
                <a:ext cx="180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4A92C54-A098-4B79-A178-4DEC27F57A1A}"/>
                  </a:ext>
                </a:extLst>
              </p14:cNvPr>
              <p14:cNvContentPartPr/>
              <p14:nvPr/>
            </p14:nvContentPartPr>
            <p14:xfrm>
              <a:off x="4137409" y="4283539"/>
              <a:ext cx="708120" cy="2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4A92C54-A098-4B79-A178-4DEC27F57A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28769" y="4274899"/>
                <a:ext cx="725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8979BA4-3997-43C3-AE9F-06709DD93213}"/>
                  </a:ext>
                </a:extLst>
              </p14:cNvPr>
              <p14:cNvContentPartPr/>
              <p14:nvPr/>
            </p14:nvContentPartPr>
            <p14:xfrm>
              <a:off x="5903929" y="4297219"/>
              <a:ext cx="806760" cy="30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8979BA4-3997-43C3-AE9F-06709DD9321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95289" y="4288579"/>
                <a:ext cx="824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02627B-4F12-409A-AD97-DEDC0EC72FD5}"/>
                  </a:ext>
                </a:extLst>
              </p14:cNvPr>
              <p14:cNvContentPartPr/>
              <p14:nvPr/>
            </p14:nvContentPartPr>
            <p14:xfrm>
              <a:off x="1631809" y="1334059"/>
              <a:ext cx="693360" cy="217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02627B-4F12-409A-AD97-DEDC0EC72FD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23169" y="1325419"/>
                <a:ext cx="71100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10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BF4171-6D75-4DE8-A7BB-8518B4A1A369}"/>
                  </a:ext>
                </a:extLst>
              </p14:cNvPr>
              <p14:cNvContentPartPr/>
              <p14:nvPr/>
            </p14:nvContentPartPr>
            <p14:xfrm>
              <a:off x="650809" y="1043899"/>
              <a:ext cx="1666080" cy="8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BF4171-6D75-4DE8-A7BB-8518B4A1A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09" y="1034899"/>
                <a:ext cx="16837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A4852F-8A6E-4558-A8AF-A6EE9F1500F0}"/>
                  </a:ext>
                </a:extLst>
              </p14:cNvPr>
              <p14:cNvContentPartPr/>
              <p14:nvPr/>
            </p14:nvContentPartPr>
            <p14:xfrm>
              <a:off x="5797009" y="2144779"/>
              <a:ext cx="1399680" cy="2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A4852F-8A6E-4558-A8AF-A6EE9F1500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8009" y="2136139"/>
                <a:ext cx="1417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EFEC0F-0E42-408F-8529-30DBC1F7D615}"/>
                  </a:ext>
                </a:extLst>
              </p14:cNvPr>
              <p14:cNvContentPartPr/>
              <p14:nvPr/>
            </p14:nvContentPartPr>
            <p14:xfrm>
              <a:off x="1717489" y="2498299"/>
              <a:ext cx="53748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EFEC0F-0E42-408F-8529-30DBC1F7D6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8489" y="2489659"/>
                <a:ext cx="555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B5C8A1-44B9-4FF9-B827-246F1B53BB1E}"/>
                  </a:ext>
                </a:extLst>
              </p14:cNvPr>
              <p14:cNvContentPartPr/>
              <p14:nvPr/>
            </p14:nvContentPartPr>
            <p14:xfrm>
              <a:off x="3643849" y="2511259"/>
              <a:ext cx="69336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B5C8A1-44B9-4FF9-B827-246F1B53BB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4849" y="2502619"/>
                <a:ext cx="711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7F77C2-B6FC-46DC-9269-FAC64E8B670B}"/>
                  </a:ext>
                </a:extLst>
              </p14:cNvPr>
              <p14:cNvContentPartPr/>
              <p14:nvPr/>
            </p14:nvContentPartPr>
            <p14:xfrm>
              <a:off x="5678569" y="2511619"/>
              <a:ext cx="720360" cy="3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7F77C2-B6FC-46DC-9269-FAC64E8B67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9929" y="2502979"/>
                <a:ext cx="738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398787-7386-43BD-BCC3-C32662842CA8}"/>
                  </a:ext>
                </a:extLst>
              </p14:cNvPr>
              <p14:cNvContentPartPr/>
              <p14:nvPr/>
            </p14:nvContentPartPr>
            <p14:xfrm>
              <a:off x="1745569" y="2801059"/>
              <a:ext cx="395640" cy="56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398787-7386-43BD-BCC3-C32662842C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6929" y="2792419"/>
                <a:ext cx="41328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7BFE41B-084D-4137-B84E-7F92143360DE}"/>
              </a:ext>
            </a:extLst>
          </p:cNvPr>
          <p:cNvGrpSpPr/>
          <p:nvPr/>
        </p:nvGrpSpPr>
        <p:grpSpPr>
          <a:xfrm>
            <a:off x="2916289" y="2811859"/>
            <a:ext cx="1154880" cy="24120"/>
            <a:chOff x="2916289" y="2811859"/>
            <a:chExt cx="115488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93B8AF-F3CB-4926-A91E-7D3A1A23263A}"/>
                    </a:ext>
                  </a:extLst>
                </p14:cNvPr>
                <p14:cNvContentPartPr/>
                <p14:nvPr/>
              </p14:nvContentPartPr>
              <p14:xfrm>
                <a:off x="2916289" y="2817979"/>
                <a:ext cx="239400" cy="1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93B8AF-F3CB-4926-A91E-7D3A1A2326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7289" y="2808979"/>
                  <a:ext cx="257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83E836-0E3A-4078-B5DD-D1FAE9C2E441}"/>
                    </a:ext>
                  </a:extLst>
                </p14:cNvPr>
                <p14:cNvContentPartPr/>
                <p14:nvPr/>
              </p14:nvContentPartPr>
              <p14:xfrm>
                <a:off x="3881089" y="2811859"/>
                <a:ext cx="190080" cy="1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83E836-0E3A-4078-B5DD-D1FAE9C2E4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2089" y="2802859"/>
                  <a:ext cx="20772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1D0F45-A066-40E1-BAB1-1CC121E53B7D}"/>
                  </a:ext>
                </a:extLst>
              </p14:cNvPr>
              <p14:cNvContentPartPr/>
              <p14:nvPr/>
            </p14:nvContentPartPr>
            <p14:xfrm>
              <a:off x="4978009" y="3131899"/>
              <a:ext cx="257040" cy="177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1D0F45-A066-40E1-BAB1-1CC121E53B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9369" y="3122899"/>
                <a:ext cx="2746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8433BB4-EE56-4CC3-BDEB-A18B662E1DC3}"/>
              </a:ext>
            </a:extLst>
          </p:cNvPr>
          <p:cNvGrpSpPr/>
          <p:nvPr/>
        </p:nvGrpSpPr>
        <p:grpSpPr>
          <a:xfrm>
            <a:off x="5385889" y="3036499"/>
            <a:ext cx="1772280" cy="239400"/>
            <a:chOff x="5385889" y="3036499"/>
            <a:chExt cx="17722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5D47EA-4B00-402D-B88E-84A9286BC7B1}"/>
                    </a:ext>
                  </a:extLst>
                </p14:cNvPr>
                <p14:cNvContentPartPr/>
                <p14:nvPr/>
              </p14:nvContentPartPr>
              <p14:xfrm>
                <a:off x="5385889" y="3131179"/>
                <a:ext cx="210960" cy="14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5D47EA-4B00-402D-B88E-84A9286BC7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6889" y="3122179"/>
                  <a:ext cx="228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1CAAB5-83BA-4EBB-A42A-4B1DD94B58B3}"/>
                    </a:ext>
                  </a:extLst>
                </p14:cNvPr>
                <p14:cNvContentPartPr/>
                <p14:nvPr/>
              </p14:nvContentPartPr>
              <p14:xfrm>
                <a:off x="5668849" y="3036499"/>
                <a:ext cx="110520" cy="82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1CAAB5-83BA-4EBB-A42A-4B1DD94B58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60209" y="3027499"/>
                  <a:ext cx="128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811B72-AE0E-4A37-87BA-F6DE79219C87}"/>
                    </a:ext>
                  </a:extLst>
                </p14:cNvPr>
                <p14:cNvContentPartPr/>
                <p14:nvPr/>
              </p14:nvContentPartPr>
              <p14:xfrm>
                <a:off x="5863969" y="3140179"/>
                <a:ext cx="251640" cy="111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811B72-AE0E-4A37-87BA-F6DE79219C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55329" y="3131179"/>
                  <a:ext cx="269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A535B3-FC98-4BF4-89F2-8FDE17A66F43}"/>
                    </a:ext>
                  </a:extLst>
                </p14:cNvPr>
                <p14:cNvContentPartPr/>
                <p14:nvPr/>
              </p14:nvContentPartPr>
              <p14:xfrm>
                <a:off x="6300289" y="3116419"/>
                <a:ext cx="224280" cy="15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A535B3-FC98-4BF4-89F2-8FDE17A66F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91289" y="3107779"/>
                  <a:ext cx="241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8B6938-2A6E-48B4-B883-0E187096C0F0}"/>
                    </a:ext>
                  </a:extLst>
                </p14:cNvPr>
                <p14:cNvContentPartPr/>
                <p14:nvPr/>
              </p14:nvContentPartPr>
              <p14:xfrm>
                <a:off x="6713209" y="3078619"/>
                <a:ext cx="13320" cy="17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8B6938-2A6E-48B4-B883-0E187096C0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4209" y="3069619"/>
                  <a:ext cx="30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7B58A4-D147-41AC-91CD-1C4F4F2A3F76}"/>
                    </a:ext>
                  </a:extLst>
                </p14:cNvPr>
                <p14:cNvContentPartPr/>
                <p14:nvPr/>
              </p14:nvContentPartPr>
              <p14:xfrm>
                <a:off x="6630769" y="3138379"/>
                <a:ext cx="158400" cy="70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7B58A4-D147-41AC-91CD-1C4F4F2A3F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1769" y="3129379"/>
                  <a:ext cx="176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7065E8-467F-49AF-8DD3-45FD544A09F5}"/>
                    </a:ext>
                  </a:extLst>
                </p14:cNvPr>
                <p14:cNvContentPartPr/>
                <p14:nvPr/>
              </p14:nvContentPartPr>
              <p14:xfrm>
                <a:off x="6920569" y="3120739"/>
                <a:ext cx="237600" cy="13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7065E8-467F-49AF-8DD3-45FD544A09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1569" y="3112099"/>
                  <a:ext cx="2552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DCE2A-058A-4240-BF6D-1E6AA473C533}"/>
              </a:ext>
            </a:extLst>
          </p:cNvPr>
          <p:cNvGrpSpPr/>
          <p:nvPr/>
        </p:nvGrpSpPr>
        <p:grpSpPr>
          <a:xfrm>
            <a:off x="2374489" y="3828499"/>
            <a:ext cx="392400" cy="29880"/>
            <a:chOff x="2374489" y="3828499"/>
            <a:chExt cx="392400" cy="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14:cNvPr>
                <p14:cNvContentPartPr/>
                <p14:nvPr/>
              </p14:nvContentPartPr>
              <p14:xfrm>
                <a:off x="2374489" y="3844699"/>
                <a:ext cx="82080" cy="13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B590B-45B9-4FE5-A490-93B5EC82B2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5849" y="3836059"/>
                  <a:ext cx="99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14:cNvPr>
                <p14:cNvContentPartPr/>
                <p14:nvPr/>
              </p14:nvContentPartPr>
              <p14:xfrm>
                <a:off x="2694529" y="3828499"/>
                <a:ext cx="72360" cy="18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D53879-E275-4A2C-964E-37FD83A337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85889" y="3819859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35558F-CB39-4710-A411-02B2F054FFF3}"/>
              </a:ext>
            </a:extLst>
          </p:cNvPr>
          <p:cNvGrpSpPr/>
          <p:nvPr/>
        </p:nvGrpSpPr>
        <p:grpSpPr>
          <a:xfrm>
            <a:off x="2949049" y="3822379"/>
            <a:ext cx="366480" cy="20880"/>
            <a:chOff x="2949049" y="3822379"/>
            <a:chExt cx="366480" cy="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14:cNvPr>
                <p14:cNvContentPartPr/>
                <p14:nvPr/>
              </p14:nvContentPartPr>
              <p14:xfrm>
                <a:off x="2949049" y="3822379"/>
                <a:ext cx="73440" cy="20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B8FE9F-7421-4B70-9DDF-EE56F82B8E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0049" y="3813379"/>
                  <a:ext cx="91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14:cNvPr>
                <p14:cNvContentPartPr/>
                <p14:nvPr/>
              </p14:nvContentPartPr>
              <p14:xfrm>
                <a:off x="3230209" y="3827419"/>
                <a:ext cx="85320" cy="1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0A5DE0-1AE3-4AEC-8A72-A5AAC11F85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21209" y="3818779"/>
                  <a:ext cx="1029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F37D1-F8D9-4598-B7DB-69A95433BE63}"/>
              </a:ext>
            </a:extLst>
          </p:cNvPr>
          <p:cNvGrpSpPr/>
          <p:nvPr/>
        </p:nvGrpSpPr>
        <p:grpSpPr>
          <a:xfrm>
            <a:off x="399529" y="1157299"/>
            <a:ext cx="96480" cy="1078560"/>
            <a:chOff x="399529" y="1157299"/>
            <a:chExt cx="96480" cy="10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046051E-E93C-4299-B56A-4A9449E3CCB9}"/>
                    </a:ext>
                  </a:extLst>
                </p14:cNvPr>
                <p14:cNvContentPartPr/>
                <p14:nvPr/>
              </p14:nvContentPartPr>
              <p14:xfrm>
                <a:off x="412129" y="1157299"/>
                <a:ext cx="83880" cy="33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046051E-E93C-4299-B56A-4A9449E3CC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129" y="1148299"/>
                  <a:ext cx="101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800A7C-545E-4321-AA7D-909AAFA17610}"/>
                    </a:ext>
                  </a:extLst>
                </p14:cNvPr>
                <p14:cNvContentPartPr/>
                <p14:nvPr/>
              </p14:nvContentPartPr>
              <p14:xfrm>
                <a:off x="399529" y="1219579"/>
                <a:ext cx="61200" cy="1016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800A7C-545E-4321-AA7D-909AAFA176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0529" y="1210579"/>
                  <a:ext cx="78840" cy="10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781FA6-B60C-475E-9955-597533AF3E4A}"/>
                  </a:ext>
                </a:extLst>
              </p14:cNvPr>
              <p14:cNvContentPartPr/>
              <p14:nvPr/>
            </p14:nvContentPartPr>
            <p14:xfrm>
              <a:off x="893089" y="3047299"/>
              <a:ext cx="238680" cy="10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781FA6-B60C-475E-9955-597533AF3E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4449" y="3038299"/>
                <a:ext cx="25632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7757218-9C2A-44BB-9864-33818A82F548}"/>
              </a:ext>
            </a:extLst>
          </p:cNvPr>
          <p:cNvGrpSpPr/>
          <p:nvPr/>
        </p:nvGrpSpPr>
        <p:grpSpPr>
          <a:xfrm>
            <a:off x="2460169" y="1501459"/>
            <a:ext cx="1238760" cy="55800"/>
            <a:chOff x="2460169" y="1501459"/>
            <a:chExt cx="1238760" cy="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52ECF3-44A3-47AD-8FD1-854D7DA4E3D0}"/>
                    </a:ext>
                  </a:extLst>
                </p14:cNvPr>
                <p14:cNvContentPartPr/>
                <p14:nvPr/>
              </p14:nvContentPartPr>
              <p14:xfrm>
                <a:off x="2460169" y="1501459"/>
                <a:ext cx="465840" cy="4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52ECF3-44A3-47AD-8FD1-854D7DA4E3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51169" y="1492819"/>
                  <a:ext cx="483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581DCA-9E08-4E88-9E9D-3636620E155C}"/>
                    </a:ext>
                  </a:extLst>
                </p14:cNvPr>
                <p14:cNvContentPartPr/>
                <p14:nvPr/>
              </p14:nvContentPartPr>
              <p14:xfrm>
                <a:off x="3088729" y="1511539"/>
                <a:ext cx="610200" cy="4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581DCA-9E08-4E88-9E9D-3636620E15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9729" y="1502539"/>
                  <a:ext cx="62784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6B9E3F-BA6C-4C8E-BB9D-6081F9F78616}"/>
                  </a:ext>
                </a:extLst>
              </p14:cNvPr>
              <p14:cNvContentPartPr/>
              <p14:nvPr/>
            </p14:nvContentPartPr>
            <p14:xfrm>
              <a:off x="859609" y="3343579"/>
              <a:ext cx="274320" cy="14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6B9E3F-BA6C-4C8E-BB9D-6081F9F786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0609" y="3334579"/>
                <a:ext cx="291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ABD222-A9DC-45B7-973C-E2D386663728}"/>
                  </a:ext>
                </a:extLst>
              </p14:cNvPr>
              <p14:cNvContentPartPr/>
              <p14:nvPr/>
            </p14:nvContentPartPr>
            <p14:xfrm>
              <a:off x="1590409" y="1859299"/>
              <a:ext cx="482400" cy="33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ABD222-A9DC-45B7-973C-E2D3866637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1409" y="1850659"/>
                <a:ext cx="50004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D8EA6DA-8C24-4D5B-89CD-CC55D63DF729}"/>
              </a:ext>
            </a:extLst>
          </p:cNvPr>
          <p:cNvGrpSpPr/>
          <p:nvPr/>
        </p:nvGrpSpPr>
        <p:grpSpPr>
          <a:xfrm>
            <a:off x="1731889" y="2020579"/>
            <a:ext cx="200520" cy="187200"/>
            <a:chOff x="1731889" y="2020579"/>
            <a:chExt cx="20052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7C7CEE-AB8C-4CB3-9267-661DF6B806EB}"/>
                    </a:ext>
                  </a:extLst>
                </p14:cNvPr>
                <p14:cNvContentPartPr/>
                <p14:nvPr/>
              </p14:nvContentPartPr>
              <p14:xfrm>
                <a:off x="1731889" y="2087179"/>
                <a:ext cx="97920" cy="12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7C7CEE-AB8C-4CB3-9267-661DF6B806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2889" y="2078539"/>
                  <a:ext cx="115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F4DAC4-4D6D-4005-9A84-17BFE0121E16}"/>
                    </a:ext>
                  </a:extLst>
                </p14:cNvPr>
                <p14:cNvContentPartPr/>
                <p14:nvPr/>
              </p14:nvContentPartPr>
              <p14:xfrm>
                <a:off x="1843849" y="2020579"/>
                <a:ext cx="88560" cy="7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F4DAC4-4D6D-4005-9A84-17BFE0121E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5209" y="2011579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D074EB-EA9D-438E-B7EF-3948AC379C66}"/>
              </a:ext>
            </a:extLst>
          </p:cNvPr>
          <p:cNvGrpSpPr/>
          <p:nvPr/>
        </p:nvGrpSpPr>
        <p:grpSpPr>
          <a:xfrm>
            <a:off x="2359369" y="1881259"/>
            <a:ext cx="650880" cy="333360"/>
            <a:chOff x="2359369" y="1881259"/>
            <a:chExt cx="65088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81540C-4AFF-4FAE-9BFC-737178E760A9}"/>
                    </a:ext>
                  </a:extLst>
                </p14:cNvPr>
                <p14:cNvContentPartPr/>
                <p14:nvPr/>
              </p14:nvContentPartPr>
              <p14:xfrm>
                <a:off x="2359369" y="1881259"/>
                <a:ext cx="650880" cy="38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81540C-4AFF-4FAE-9BFC-737178E760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50369" y="1872259"/>
                  <a:ext cx="668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FE5899-1ED8-4F32-B5BF-ADAB55A9BE65}"/>
                    </a:ext>
                  </a:extLst>
                </p14:cNvPr>
                <p14:cNvContentPartPr/>
                <p14:nvPr/>
              </p14:nvContentPartPr>
              <p14:xfrm>
                <a:off x="2546929" y="2092219"/>
                <a:ext cx="137160" cy="12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FE5899-1ED8-4F32-B5BF-ADAB55A9BE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7929" y="2083219"/>
                  <a:ext cx="154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D0176D-D51A-47C2-8B95-F49729CB72DE}"/>
                    </a:ext>
                  </a:extLst>
                </p14:cNvPr>
                <p14:cNvContentPartPr/>
                <p14:nvPr/>
              </p14:nvContentPartPr>
              <p14:xfrm>
                <a:off x="2726209" y="2006899"/>
                <a:ext cx="66240" cy="71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D0176D-D51A-47C2-8B95-F49729CB72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7569" y="1998259"/>
                  <a:ext cx="8388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24107A5-D961-4276-B5C2-289086286967}"/>
                  </a:ext>
                </a:extLst>
              </p14:cNvPr>
              <p14:cNvContentPartPr/>
              <p14:nvPr/>
            </p14:nvContentPartPr>
            <p14:xfrm>
              <a:off x="3898009" y="1349179"/>
              <a:ext cx="211320" cy="655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24107A5-D961-4276-B5C2-2890862869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9369" y="1340179"/>
                <a:ext cx="2289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5C8100-CD70-48BD-84EA-6953E8228AFF}"/>
                  </a:ext>
                </a:extLst>
              </p14:cNvPr>
              <p14:cNvContentPartPr/>
              <p14:nvPr/>
            </p14:nvContentPartPr>
            <p14:xfrm>
              <a:off x="844489" y="3698539"/>
              <a:ext cx="269640" cy="82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5C8100-CD70-48BD-84EA-6953E8228A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5849" y="3689899"/>
                <a:ext cx="2872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81E7CC-7CB7-4A74-9577-9E3E4565B766}"/>
                  </a:ext>
                </a:extLst>
              </p14:cNvPr>
              <p14:cNvContentPartPr/>
              <p14:nvPr/>
            </p14:nvContentPartPr>
            <p14:xfrm>
              <a:off x="818929" y="1829059"/>
              <a:ext cx="635760" cy="28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81E7CC-7CB7-4A74-9577-9E3E4565B7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0289" y="1820419"/>
                <a:ext cx="653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A58FFA-F555-4433-BE97-951DC3954EED}"/>
                  </a:ext>
                </a:extLst>
              </p14:cNvPr>
              <p14:cNvContentPartPr/>
              <p14:nvPr/>
            </p14:nvContentPartPr>
            <p14:xfrm>
              <a:off x="1559449" y="4201459"/>
              <a:ext cx="489960" cy="14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A58FFA-F555-4433-BE97-951DC3954E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50449" y="4192819"/>
                <a:ext cx="50760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694328-ECA5-4B82-AEAC-37236EB98270}"/>
                  </a:ext>
                </a:extLst>
              </p14:cNvPr>
              <p14:cNvContentPartPr/>
              <p14:nvPr/>
            </p14:nvContentPartPr>
            <p14:xfrm>
              <a:off x="3732049" y="954619"/>
              <a:ext cx="621000" cy="6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694328-ECA5-4B82-AEAC-37236EB98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3049" y="945979"/>
                <a:ext cx="6386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E125AB-903E-4A22-964B-04B00568927C}"/>
                  </a:ext>
                </a:extLst>
              </p14:cNvPr>
              <p14:cNvContentPartPr/>
              <p14:nvPr/>
            </p14:nvContentPartPr>
            <p14:xfrm>
              <a:off x="7118569" y="926539"/>
              <a:ext cx="610560" cy="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E125AB-903E-4A22-964B-04B0056892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9929" y="917539"/>
                <a:ext cx="628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49A80F-2B6D-4F86-8F17-E845651348D5}"/>
                  </a:ext>
                </a:extLst>
              </p14:cNvPr>
              <p14:cNvContentPartPr/>
              <p14:nvPr/>
            </p14:nvContentPartPr>
            <p14:xfrm>
              <a:off x="5795569" y="1269979"/>
              <a:ext cx="60948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49A80F-2B6D-4F86-8F17-E845651348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6929" y="1261339"/>
                <a:ext cx="627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A7F788-A8AD-48BC-A114-9A800D9F63B0}"/>
                  </a:ext>
                </a:extLst>
              </p14:cNvPr>
              <p14:cNvContentPartPr/>
              <p14:nvPr/>
            </p14:nvContentPartPr>
            <p14:xfrm>
              <a:off x="1219249" y="3442939"/>
              <a:ext cx="1767240" cy="3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A7F788-A8AD-48BC-A114-9A800D9F63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0249" y="3433939"/>
                <a:ext cx="17848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7B831C-84D0-4F83-98E0-7FD0735011D3}"/>
                  </a:ext>
                </a:extLst>
              </p14:cNvPr>
              <p14:cNvContentPartPr/>
              <p14:nvPr/>
            </p14:nvContentPartPr>
            <p14:xfrm>
              <a:off x="2588329" y="1987099"/>
              <a:ext cx="1101600" cy="6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7B831C-84D0-4F83-98E0-7FD0735011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9329" y="1978459"/>
                <a:ext cx="1119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3DA1D9-4A29-4522-BBA2-B14C277B55BE}"/>
                  </a:ext>
                </a:extLst>
              </p14:cNvPr>
              <p14:cNvContentPartPr/>
              <p14:nvPr/>
            </p14:nvContentPartPr>
            <p14:xfrm>
              <a:off x="1192249" y="3762979"/>
              <a:ext cx="1206720" cy="90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3DA1D9-4A29-4522-BBA2-B14C277B55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3249" y="3753979"/>
                <a:ext cx="12243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97DFF0-D44B-4220-BAA1-B2FD4405C8AD}"/>
                  </a:ext>
                </a:extLst>
              </p14:cNvPr>
              <p14:cNvContentPartPr/>
              <p14:nvPr/>
            </p14:nvContentPartPr>
            <p14:xfrm>
              <a:off x="3766609" y="1699099"/>
              <a:ext cx="388440" cy="9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97DFF0-D44B-4220-BAA1-B2FD4405C8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57969" y="1690099"/>
                <a:ext cx="4060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371E68-D446-479F-A879-CFE6D95AE0EA}"/>
                  </a:ext>
                </a:extLst>
              </p14:cNvPr>
              <p14:cNvContentPartPr/>
              <p14:nvPr/>
            </p14:nvContentPartPr>
            <p14:xfrm>
              <a:off x="3756529" y="2369059"/>
              <a:ext cx="464760" cy="90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371E68-D446-479F-A879-CFE6D95AE0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7529" y="2360059"/>
                <a:ext cx="4824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8D951-1C73-4B6F-845D-9AC83CA52CF5}"/>
              </a:ext>
            </a:extLst>
          </p:cNvPr>
          <p:cNvGrpSpPr/>
          <p:nvPr/>
        </p:nvGrpSpPr>
        <p:grpSpPr>
          <a:xfrm>
            <a:off x="6106609" y="741139"/>
            <a:ext cx="1134720" cy="59760"/>
            <a:chOff x="6106609" y="741139"/>
            <a:chExt cx="1134720" cy="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37E7808-CD63-4A55-BF41-2AA7AFE7FCB0}"/>
                    </a:ext>
                  </a:extLst>
                </p14:cNvPr>
                <p14:cNvContentPartPr/>
                <p14:nvPr/>
              </p14:nvContentPartPr>
              <p14:xfrm>
                <a:off x="6189769" y="741139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37E7808-CD63-4A55-BF41-2AA7AFE7FC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0769" y="7321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5CCFD7-E410-40EA-B270-CADAB5BCA8B9}"/>
                    </a:ext>
                  </a:extLst>
                </p14:cNvPr>
                <p14:cNvContentPartPr/>
                <p14:nvPr/>
              </p14:nvContentPartPr>
              <p14:xfrm>
                <a:off x="6106609" y="742939"/>
                <a:ext cx="1134720" cy="5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5CCFD7-E410-40EA-B270-CADAB5BCA8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7609" y="733939"/>
                  <a:ext cx="115236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1C8EA5-D398-42DA-A39C-4ADFD138B6D5}"/>
                  </a:ext>
                </a:extLst>
              </p14:cNvPr>
              <p14:cNvContentPartPr/>
              <p14:nvPr/>
            </p14:nvContentPartPr>
            <p14:xfrm>
              <a:off x="2992969" y="1034539"/>
              <a:ext cx="843120" cy="6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1C8EA5-D398-42DA-A39C-4ADFD138B6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3969" y="1025539"/>
                <a:ext cx="8607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BA9EAA-A256-499F-8B2C-4DED20CDF622}"/>
                  </a:ext>
                </a:extLst>
              </p14:cNvPr>
              <p14:cNvContentPartPr/>
              <p14:nvPr/>
            </p14:nvContentPartPr>
            <p14:xfrm>
              <a:off x="2951209" y="2169619"/>
              <a:ext cx="992160" cy="5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BA9EAA-A256-499F-8B2C-4DED20CDF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2569" y="2160619"/>
                <a:ext cx="10098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17AC28-8DFE-4F1A-A88D-4D3DF391BD13}"/>
                  </a:ext>
                </a:extLst>
              </p14:cNvPr>
              <p14:cNvContentPartPr/>
              <p14:nvPr/>
            </p14:nvContentPartPr>
            <p14:xfrm>
              <a:off x="6115969" y="1599379"/>
              <a:ext cx="118800" cy="26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17AC28-8DFE-4F1A-A88D-4D3DF391BD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6969" y="1590379"/>
                <a:ext cx="1364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7D6E32-7D9D-417D-9450-E2460E083536}"/>
                  </a:ext>
                </a:extLst>
              </p14:cNvPr>
              <p14:cNvContentPartPr/>
              <p14:nvPr/>
            </p14:nvContentPartPr>
            <p14:xfrm>
              <a:off x="2349289" y="2455099"/>
              <a:ext cx="801000" cy="2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7D6E32-7D9D-417D-9450-E2460E0835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0289" y="2446459"/>
                <a:ext cx="818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29BDF5-986D-43F3-B6C6-005687A1010E}"/>
                  </a:ext>
                </a:extLst>
              </p14:cNvPr>
              <p14:cNvContentPartPr/>
              <p14:nvPr/>
            </p14:nvContentPartPr>
            <p14:xfrm>
              <a:off x="6747769" y="2431699"/>
              <a:ext cx="799200" cy="83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29BDF5-986D-43F3-B6C6-005687A101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8769" y="2422699"/>
                <a:ext cx="8168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369501-4B29-45F2-9A66-44907F8B972B}"/>
                  </a:ext>
                </a:extLst>
              </p14:cNvPr>
              <p14:cNvContentPartPr/>
              <p14:nvPr/>
            </p14:nvContentPartPr>
            <p14:xfrm>
              <a:off x="2460529" y="3022099"/>
              <a:ext cx="40212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369501-4B29-45F2-9A66-44907F8B97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1889" y="3013459"/>
                <a:ext cx="4197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C584BC8-EC6A-4F97-9BB4-EA9EBE6BC6D4}"/>
              </a:ext>
            </a:extLst>
          </p:cNvPr>
          <p:cNvGrpSpPr/>
          <p:nvPr/>
        </p:nvGrpSpPr>
        <p:grpSpPr>
          <a:xfrm>
            <a:off x="5473009" y="3012019"/>
            <a:ext cx="1747440" cy="59040"/>
            <a:chOff x="5473009" y="3012019"/>
            <a:chExt cx="1747440" cy="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8561FF-483F-42B3-B448-777128D33FDE}"/>
                    </a:ext>
                  </a:extLst>
                </p14:cNvPr>
                <p14:cNvContentPartPr/>
                <p14:nvPr/>
              </p14:nvContentPartPr>
              <p14:xfrm>
                <a:off x="5473009" y="3023539"/>
                <a:ext cx="560520" cy="2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8561FF-483F-42B3-B448-777128D33F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4009" y="3014899"/>
                  <a:ext cx="578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D33E0D-F11B-4766-A9F2-242C48877CBE}"/>
                    </a:ext>
                  </a:extLst>
                </p14:cNvPr>
                <p14:cNvContentPartPr/>
                <p14:nvPr/>
              </p14:nvContentPartPr>
              <p14:xfrm>
                <a:off x="6386329" y="3012019"/>
                <a:ext cx="834120" cy="5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D33E0D-F11B-4766-A9F2-242C48877C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77329" y="3003019"/>
                  <a:ext cx="85176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0E0D20-A26C-49E3-A707-DB2B9716ED37}"/>
                  </a:ext>
                </a:extLst>
              </p14:cNvPr>
              <p14:cNvContentPartPr/>
              <p14:nvPr/>
            </p14:nvContentPartPr>
            <p14:xfrm>
              <a:off x="4180969" y="3297859"/>
              <a:ext cx="562680" cy="19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0E0D20-A26C-49E3-A707-DB2B9716ED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72329" y="3288859"/>
                <a:ext cx="580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1127C0-3888-437C-ACF4-30BC23DF5E7C}"/>
                  </a:ext>
                </a:extLst>
              </p14:cNvPr>
              <p14:cNvContentPartPr/>
              <p14:nvPr/>
            </p14:nvContentPartPr>
            <p14:xfrm>
              <a:off x="2795689" y="3676219"/>
              <a:ext cx="1333800" cy="37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1127C0-3888-437C-ACF4-30BC23DF5E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6689" y="3667579"/>
                <a:ext cx="13514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870827-97E5-4BC1-BC9A-EB0B2A8F0B60}"/>
                  </a:ext>
                </a:extLst>
              </p14:cNvPr>
              <p14:cNvContentPartPr/>
              <p14:nvPr/>
            </p14:nvContentPartPr>
            <p14:xfrm>
              <a:off x="4766329" y="3647419"/>
              <a:ext cx="1888200" cy="54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870827-97E5-4BC1-BC9A-EB0B2A8F0B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57329" y="3638419"/>
                <a:ext cx="19058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28AE37F-07DF-4D0B-975B-4A5BB44D89B4}"/>
              </a:ext>
            </a:extLst>
          </p:cNvPr>
          <p:cNvGrpSpPr/>
          <p:nvPr/>
        </p:nvGrpSpPr>
        <p:grpSpPr>
          <a:xfrm>
            <a:off x="5092849" y="3798619"/>
            <a:ext cx="1002240" cy="260280"/>
            <a:chOff x="5092849" y="3798619"/>
            <a:chExt cx="100224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478BCD-95FF-4327-A489-8A2C07719868}"/>
                    </a:ext>
                  </a:extLst>
                </p14:cNvPr>
                <p14:cNvContentPartPr/>
                <p14:nvPr/>
              </p14:nvContentPartPr>
              <p14:xfrm>
                <a:off x="5092849" y="3799339"/>
                <a:ext cx="179280" cy="22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478BCD-95FF-4327-A489-8A2C077198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84209" y="3790339"/>
                  <a:ext cx="196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58AC83-8EA7-49B3-808A-630F72D728B3}"/>
                    </a:ext>
                  </a:extLst>
                </p14:cNvPr>
                <p14:cNvContentPartPr/>
                <p14:nvPr/>
              </p14:nvContentPartPr>
              <p14:xfrm>
                <a:off x="5417569" y="3893659"/>
                <a:ext cx="55800" cy="101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58AC83-8EA7-49B3-808A-630F72D728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8569" y="3884659"/>
                  <a:ext cx="73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571F85-9E94-4CC8-865B-5ED9DA2BF253}"/>
                    </a:ext>
                  </a:extLst>
                </p14:cNvPr>
                <p14:cNvContentPartPr/>
                <p14:nvPr/>
              </p14:nvContentPartPr>
              <p14:xfrm>
                <a:off x="5580649" y="3812299"/>
                <a:ext cx="27360" cy="20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571F85-9E94-4CC8-865B-5ED9DA2BF2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71649" y="3803299"/>
                  <a:ext cx="45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761091-E4A7-489A-A17F-05DC881A984F}"/>
                    </a:ext>
                  </a:extLst>
                </p14:cNvPr>
                <p14:cNvContentPartPr/>
                <p14:nvPr/>
              </p14:nvContentPartPr>
              <p14:xfrm>
                <a:off x="5518009" y="3908419"/>
                <a:ext cx="238320" cy="56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761091-E4A7-489A-A17F-05DC881A98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09009" y="3899419"/>
                  <a:ext cx="255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7785D2-FC12-42DC-BC2A-4F80FA262A8B}"/>
                    </a:ext>
                  </a:extLst>
                </p14:cNvPr>
                <p14:cNvContentPartPr/>
                <p14:nvPr/>
              </p14:nvContentPartPr>
              <p14:xfrm>
                <a:off x="5684329" y="3798619"/>
                <a:ext cx="221400" cy="26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7785D2-FC12-42DC-BC2A-4F80FA262A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5329" y="3789979"/>
                  <a:ext cx="239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B6FA44-FF00-40C3-935F-E788EA65AB14}"/>
                    </a:ext>
                  </a:extLst>
                </p14:cNvPr>
                <p14:cNvContentPartPr/>
                <p14:nvPr/>
              </p14:nvContentPartPr>
              <p14:xfrm>
                <a:off x="5942449" y="3901219"/>
                <a:ext cx="152640" cy="133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B6FA44-FF00-40C3-935F-E788EA65AB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33449" y="3892219"/>
                  <a:ext cx="1702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FBA3B8-2784-4C31-AAE8-EADA11FA725E}"/>
              </a:ext>
            </a:extLst>
          </p:cNvPr>
          <p:cNvGrpSpPr/>
          <p:nvPr/>
        </p:nvGrpSpPr>
        <p:grpSpPr>
          <a:xfrm>
            <a:off x="4985209" y="4322419"/>
            <a:ext cx="1600920" cy="303120"/>
            <a:chOff x="4985209" y="4322419"/>
            <a:chExt cx="160092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8334C3-05E1-4923-AEBC-ED7611308438}"/>
                    </a:ext>
                  </a:extLst>
                </p14:cNvPr>
                <p14:cNvContentPartPr/>
                <p14:nvPr/>
              </p14:nvContentPartPr>
              <p14:xfrm>
                <a:off x="4985209" y="4430419"/>
                <a:ext cx="164880" cy="19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8334C3-05E1-4923-AEBC-ED76113084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6569" y="4421779"/>
                  <a:ext cx="182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3A93E9-6B35-4EEF-AFA5-8DDDE58801D8}"/>
                    </a:ext>
                  </a:extLst>
                </p14:cNvPr>
                <p14:cNvContentPartPr/>
                <p14:nvPr/>
              </p14:nvContentPartPr>
              <p14:xfrm>
                <a:off x="5206249" y="4451299"/>
                <a:ext cx="157680" cy="169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3A93E9-6B35-4EEF-AFA5-8DDDE58801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97249" y="4442659"/>
                  <a:ext cx="175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370A64-F005-4461-A790-42DCABB6D965}"/>
                    </a:ext>
                  </a:extLst>
                </p14:cNvPr>
                <p14:cNvContentPartPr/>
                <p14:nvPr/>
              </p14:nvContentPartPr>
              <p14:xfrm>
                <a:off x="5382649" y="4450579"/>
                <a:ext cx="232560" cy="150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370A64-F005-4461-A790-42DCABB6D9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74009" y="4441579"/>
                  <a:ext cx="250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1B1412-AA04-425C-8F06-B624F5146598}"/>
                    </a:ext>
                  </a:extLst>
                </p14:cNvPr>
                <p14:cNvContentPartPr/>
                <p14:nvPr/>
              </p14:nvContentPartPr>
              <p14:xfrm>
                <a:off x="5654809" y="4470019"/>
                <a:ext cx="95400" cy="138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1B1412-AA04-425C-8F06-B624F51465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6169" y="4461019"/>
                  <a:ext cx="113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0A12C4-5466-47F1-A1F4-45786C2AA19B}"/>
                    </a:ext>
                  </a:extLst>
                </p14:cNvPr>
                <p14:cNvContentPartPr/>
                <p14:nvPr/>
              </p14:nvContentPartPr>
              <p14:xfrm>
                <a:off x="5845609" y="4322419"/>
                <a:ext cx="23400" cy="28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0A12C4-5466-47F1-A1F4-45786C2AA1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36609" y="4313779"/>
                  <a:ext cx="41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A06C24-50DE-4F57-829B-1BF489966EF2}"/>
                    </a:ext>
                  </a:extLst>
                </p14:cNvPr>
                <p14:cNvContentPartPr/>
                <p14:nvPr/>
              </p14:nvContentPartPr>
              <p14:xfrm>
                <a:off x="5958289" y="4332139"/>
                <a:ext cx="174240" cy="251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A06C24-50DE-4F57-829B-1BF489966E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9289" y="4323499"/>
                  <a:ext cx="191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9CD075-E7E0-4B47-B882-DC1AC9AB0F35}"/>
                    </a:ext>
                  </a:extLst>
                </p14:cNvPr>
                <p14:cNvContentPartPr/>
                <p14:nvPr/>
              </p14:nvContentPartPr>
              <p14:xfrm>
                <a:off x="6191929" y="4429699"/>
                <a:ext cx="117720" cy="12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9CD075-E7E0-4B47-B882-DC1AC9AB0F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83289" y="4420699"/>
                  <a:ext cx="135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AE3D71-35B2-4EE1-B555-3F1A83FD7D15}"/>
                    </a:ext>
                  </a:extLst>
                </p14:cNvPr>
                <p14:cNvContentPartPr/>
                <p14:nvPr/>
              </p14:nvContentPartPr>
              <p14:xfrm>
                <a:off x="6334849" y="4463179"/>
                <a:ext cx="77760" cy="133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AE3D71-35B2-4EE1-B555-3F1A83FD7D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26209" y="4454179"/>
                  <a:ext cx="95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CD70C2-06B6-401C-A77D-DB1EAEF36596}"/>
                    </a:ext>
                  </a:extLst>
                </p14:cNvPr>
                <p14:cNvContentPartPr/>
                <p14:nvPr/>
              </p14:nvContentPartPr>
              <p14:xfrm>
                <a:off x="6477769" y="4451659"/>
                <a:ext cx="108360" cy="132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CD70C2-06B6-401C-A77D-DB1EAEF365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69129" y="4442659"/>
                  <a:ext cx="1260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E8F6B5-E402-4950-AB85-E633F6A96BFF}"/>
              </a:ext>
            </a:extLst>
          </p:cNvPr>
          <p:cNvGrpSpPr/>
          <p:nvPr/>
        </p:nvGrpSpPr>
        <p:grpSpPr>
          <a:xfrm>
            <a:off x="4994929" y="4794019"/>
            <a:ext cx="133920" cy="178560"/>
            <a:chOff x="4994929" y="4794019"/>
            <a:chExt cx="13392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8E41A1-386D-42C6-9A63-6B8EF9AB22C3}"/>
                    </a:ext>
                  </a:extLst>
                </p14:cNvPr>
                <p14:cNvContentPartPr/>
                <p14:nvPr/>
              </p14:nvContentPartPr>
              <p14:xfrm>
                <a:off x="5053249" y="4825339"/>
                <a:ext cx="28080" cy="147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8E41A1-386D-42C6-9A63-6B8EF9AB22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44609" y="4816699"/>
                  <a:ext cx="45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2C9B29-C1AF-4430-AC4F-D0DC27F896F2}"/>
                    </a:ext>
                  </a:extLst>
                </p14:cNvPr>
                <p14:cNvContentPartPr/>
                <p14:nvPr/>
              </p14:nvContentPartPr>
              <p14:xfrm>
                <a:off x="4994929" y="4794019"/>
                <a:ext cx="133920" cy="8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2C9B29-C1AF-4430-AC4F-D0DC27F896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85929" y="4785019"/>
                  <a:ext cx="15156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2E660A-9C04-459F-A612-2411ACFC676E}"/>
              </a:ext>
            </a:extLst>
          </p:cNvPr>
          <p:cNvGrpSpPr/>
          <p:nvPr/>
        </p:nvGrpSpPr>
        <p:grpSpPr>
          <a:xfrm>
            <a:off x="5969089" y="4750099"/>
            <a:ext cx="119880" cy="190800"/>
            <a:chOff x="5969089" y="4750099"/>
            <a:chExt cx="11988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C48096-B68F-412E-8C40-4BC9CF6CFED1}"/>
                    </a:ext>
                  </a:extLst>
                </p14:cNvPr>
                <p14:cNvContentPartPr/>
                <p14:nvPr/>
              </p14:nvContentPartPr>
              <p14:xfrm>
                <a:off x="6021649" y="4776739"/>
                <a:ext cx="23400" cy="164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C48096-B68F-412E-8C40-4BC9CF6CFE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12649" y="4767739"/>
                  <a:ext cx="41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2719A0-7C29-4A64-ADC6-FC8BDFCFE6FA}"/>
                    </a:ext>
                  </a:extLst>
                </p14:cNvPr>
                <p14:cNvContentPartPr/>
                <p14:nvPr/>
              </p14:nvContentPartPr>
              <p14:xfrm>
                <a:off x="5969089" y="4750099"/>
                <a:ext cx="119880" cy="11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2719A0-7C29-4A64-ADC6-FC8BDFCFE6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0449" y="4741459"/>
                  <a:ext cx="13752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611A7F-3BB9-4D0D-9D85-5313D7618299}"/>
              </a:ext>
            </a:extLst>
          </p:cNvPr>
          <p:cNvGrpSpPr/>
          <p:nvPr/>
        </p:nvGrpSpPr>
        <p:grpSpPr>
          <a:xfrm>
            <a:off x="402769" y="4135939"/>
            <a:ext cx="2624760" cy="940320"/>
            <a:chOff x="402769" y="4135939"/>
            <a:chExt cx="2624760" cy="94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A00521-DE87-459B-8B41-CE85F1250709}"/>
                    </a:ext>
                  </a:extLst>
                </p14:cNvPr>
                <p14:cNvContentPartPr/>
                <p14:nvPr/>
              </p14:nvContentPartPr>
              <p14:xfrm>
                <a:off x="701209" y="4135939"/>
                <a:ext cx="37080" cy="40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A00521-DE87-459B-8B41-CE85F12507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2569" y="4126939"/>
                  <a:ext cx="547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51DE9E-4797-4ACB-A0A0-2216BFD56763}"/>
                    </a:ext>
                  </a:extLst>
                </p14:cNvPr>
                <p14:cNvContentPartPr/>
                <p14:nvPr/>
              </p14:nvContentPartPr>
              <p14:xfrm>
                <a:off x="595009" y="4375699"/>
                <a:ext cx="296280" cy="7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51DE9E-4797-4ACB-A0A0-2216BFD567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6009" y="4367059"/>
                  <a:ext cx="313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F38B7D-5110-42F1-AAF5-EBD37D1506C9}"/>
                    </a:ext>
                  </a:extLst>
                </p14:cNvPr>
                <p14:cNvContentPartPr/>
                <p14:nvPr/>
              </p14:nvContentPartPr>
              <p14:xfrm>
                <a:off x="909289" y="4157179"/>
                <a:ext cx="152640" cy="366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F38B7D-5110-42F1-AAF5-EBD37D1506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0289" y="4148539"/>
                  <a:ext cx="170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980D1F-D652-4041-AA94-446B3306C0B0}"/>
                    </a:ext>
                  </a:extLst>
                </p14:cNvPr>
                <p14:cNvContentPartPr/>
                <p14:nvPr/>
              </p14:nvContentPartPr>
              <p14:xfrm>
                <a:off x="1134649" y="4214059"/>
                <a:ext cx="30240" cy="321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980D1F-D652-4041-AA94-446B3306C0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5649" y="4205419"/>
                  <a:ext cx="47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8D0545-1645-4FDB-9C8A-AA91D4C6F8AA}"/>
                    </a:ext>
                  </a:extLst>
                </p14:cNvPr>
                <p14:cNvContentPartPr/>
                <p14:nvPr/>
              </p14:nvContentPartPr>
              <p14:xfrm>
                <a:off x="1230769" y="4310539"/>
                <a:ext cx="108000" cy="19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8D0545-1645-4FDB-9C8A-AA91D4C6F8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22129" y="4301539"/>
                  <a:ext cx="125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EED888-1D1C-4690-8DD9-7C24DA63FC84}"/>
                    </a:ext>
                  </a:extLst>
                </p14:cNvPr>
                <p14:cNvContentPartPr/>
                <p14:nvPr/>
              </p14:nvContentPartPr>
              <p14:xfrm>
                <a:off x="1392049" y="4452019"/>
                <a:ext cx="36720" cy="45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EED888-1D1C-4690-8DD9-7C24DA63FC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83049" y="4443379"/>
                  <a:ext cx="54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5030B4-D2F6-4B66-BFF3-2020EC41E7DB}"/>
                    </a:ext>
                  </a:extLst>
                </p14:cNvPr>
                <p14:cNvContentPartPr/>
                <p14:nvPr/>
              </p14:nvContentPartPr>
              <p14:xfrm>
                <a:off x="1661329" y="4327099"/>
                <a:ext cx="74880" cy="15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5030B4-D2F6-4B66-BFF3-2020EC41E7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52329" y="4318459"/>
                  <a:ext cx="92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C537D0-6D58-4E74-9EF7-FEB098E11D95}"/>
                    </a:ext>
                  </a:extLst>
                </p14:cNvPr>
                <p14:cNvContentPartPr/>
                <p14:nvPr/>
              </p14:nvContentPartPr>
              <p14:xfrm>
                <a:off x="1796329" y="4360939"/>
                <a:ext cx="307800" cy="119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C537D0-6D58-4E74-9EF7-FEB098E11D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87689" y="4352299"/>
                  <a:ext cx="325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8DD3369-DF9D-4807-AAAE-243561BC5F9E}"/>
                    </a:ext>
                  </a:extLst>
                </p14:cNvPr>
                <p14:cNvContentPartPr/>
                <p14:nvPr/>
              </p14:nvContentPartPr>
              <p14:xfrm>
                <a:off x="2209609" y="4188139"/>
                <a:ext cx="98280" cy="24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8DD3369-DF9D-4807-AAAE-243561BC5F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00609" y="4179499"/>
                  <a:ext cx="115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35E005-6406-462A-AB5F-C614CDCE8A90}"/>
                    </a:ext>
                  </a:extLst>
                </p14:cNvPr>
                <p14:cNvContentPartPr/>
                <p14:nvPr/>
              </p14:nvContentPartPr>
              <p14:xfrm>
                <a:off x="2324089" y="4341499"/>
                <a:ext cx="129600" cy="24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35E005-6406-462A-AB5F-C614CDCE8A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15449" y="4332499"/>
                  <a:ext cx="147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C6FF14-E97E-4462-88C6-7BAF8DFAC6A8}"/>
                    </a:ext>
                  </a:extLst>
                </p14:cNvPr>
                <p14:cNvContentPartPr/>
                <p14:nvPr/>
              </p14:nvContentPartPr>
              <p14:xfrm>
                <a:off x="2477809" y="4333939"/>
                <a:ext cx="138240" cy="104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C6FF14-E97E-4462-88C6-7BAF8DFAC6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69169" y="4325299"/>
                  <a:ext cx="155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F389EA-81E0-4819-9DC8-B26F7398C8C8}"/>
                    </a:ext>
                  </a:extLst>
                </p14:cNvPr>
                <p14:cNvContentPartPr/>
                <p14:nvPr/>
              </p14:nvContentPartPr>
              <p14:xfrm>
                <a:off x="2641609" y="4334299"/>
                <a:ext cx="70560" cy="80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F389EA-81E0-4819-9DC8-B26F7398C8C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32969" y="4325299"/>
                  <a:ext cx="88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FA551E-1DD6-49C0-A89A-A174CD7BCC2F}"/>
                    </a:ext>
                  </a:extLst>
                </p14:cNvPr>
                <p14:cNvContentPartPr/>
                <p14:nvPr/>
              </p14:nvContentPartPr>
              <p14:xfrm>
                <a:off x="2749249" y="4320619"/>
                <a:ext cx="53280" cy="89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FA551E-1DD6-49C0-A89A-A174CD7BCC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40609" y="4311979"/>
                  <a:ext cx="70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F343A4-6FEE-48AA-905B-A7B130F2D51E}"/>
                    </a:ext>
                  </a:extLst>
                </p14:cNvPr>
                <p14:cNvContentPartPr/>
                <p14:nvPr/>
              </p14:nvContentPartPr>
              <p14:xfrm>
                <a:off x="2842129" y="4296139"/>
                <a:ext cx="185400" cy="11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F343A4-6FEE-48AA-905B-A7B130F2D5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33129" y="4287499"/>
                  <a:ext cx="203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DEBFB3-4930-42B1-85CE-765B26756FF0}"/>
                    </a:ext>
                  </a:extLst>
                </p14:cNvPr>
                <p14:cNvContentPartPr/>
                <p14:nvPr/>
              </p14:nvContentPartPr>
              <p14:xfrm>
                <a:off x="402769" y="4518259"/>
                <a:ext cx="1143360" cy="249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DEBFB3-4930-42B1-85CE-765B26756F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3769" y="4509259"/>
                  <a:ext cx="1161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46AF08-ADD1-4CE9-A356-D8680FF4D2A0}"/>
                    </a:ext>
                  </a:extLst>
                </p14:cNvPr>
                <p14:cNvContentPartPr/>
                <p14:nvPr/>
              </p14:nvContentPartPr>
              <p14:xfrm>
                <a:off x="880849" y="4785739"/>
                <a:ext cx="238680" cy="250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46AF08-ADD1-4CE9-A356-D8680FF4D2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2209" y="4776739"/>
                  <a:ext cx="256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7A6E0B7-77D9-43BE-BBC2-65733C5AAE49}"/>
                    </a:ext>
                  </a:extLst>
                </p14:cNvPr>
                <p14:cNvContentPartPr/>
                <p14:nvPr/>
              </p14:nvContentPartPr>
              <p14:xfrm>
                <a:off x="1211329" y="4935139"/>
                <a:ext cx="90720" cy="68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7A6E0B7-77D9-43BE-BBC2-65733C5AAE4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02689" y="4926139"/>
                  <a:ext cx="108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1E6E14-14D1-4521-BE70-90464535A5F0}"/>
                    </a:ext>
                  </a:extLst>
                </p14:cNvPr>
                <p14:cNvContentPartPr/>
                <p14:nvPr/>
              </p14:nvContentPartPr>
              <p14:xfrm>
                <a:off x="1321129" y="4912459"/>
                <a:ext cx="117360" cy="163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1E6E14-14D1-4521-BE70-90464535A5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12129" y="4903819"/>
                  <a:ext cx="135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94F1953-06E1-493C-BC5C-C44B2FD014D7}"/>
                    </a:ext>
                  </a:extLst>
                </p14:cNvPr>
                <p14:cNvContentPartPr/>
                <p14:nvPr/>
              </p14:nvContentPartPr>
              <p14:xfrm>
                <a:off x="1545769" y="4791499"/>
                <a:ext cx="25200" cy="18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94F1953-06E1-493C-BC5C-C44B2FD014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37129" y="4782859"/>
                  <a:ext cx="42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F83590-F683-4D97-930B-D39F5497944B}"/>
                    </a:ext>
                  </a:extLst>
                </p14:cNvPr>
                <p14:cNvContentPartPr/>
                <p14:nvPr/>
              </p14:nvContentPartPr>
              <p14:xfrm>
                <a:off x="1513729" y="4886539"/>
                <a:ext cx="137160" cy="77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F83590-F683-4D97-930B-D39F549794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04729" y="4877539"/>
                  <a:ext cx="154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F81CF3-4236-48BF-9BD8-E22807201E23}"/>
                    </a:ext>
                  </a:extLst>
                </p14:cNvPr>
                <p14:cNvContentPartPr/>
                <p14:nvPr/>
              </p14:nvContentPartPr>
              <p14:xfrm>
                <a:off x="1670689" y="4798339"/>
                <a:ext cx="95760" cy="165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F81CF3-4236-48BF-9BD8-E22807201E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62049" y="4789699"/>
                  <a:ext cx="113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BDD8564-F44E-4FD6-8572-8578D610EB9C}"/>
                    </a:ext>
                  </a:extLst>
                </p14:cNvPr>
                <p14:cNvContentPartPr/>
                <p14:nvPr/>
              </p14:nvContentPartPr>
              <p14:xfrm>
                <a:off x="1789489" y="4921459"/>
                <a:ext cx="106920" cy="99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BDD8564-F44E-4FD6-8572-8578D610EB9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80489" y="4912819"/>
                  <a:ext cx="124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4116DA0-94F8-42FC-857D-D2E8ABEBCD07}"/>
                    </a:ext>
                  </a:extLst>
                </p14:cNvPr>
                <p14:cNvContentPartPr/>
                <p14:nvPr/>
              </p14:nvContentPartPr>
              <p14:xfrm>
                <a:off x="1912249" y="4904899"/>
                <a:ext cx="82080" cy="82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4116DA0-94F8-42FC-857D-D2E8ABEBCD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03609" y="4895899"/>
                  <a:ext cx="99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FE356E-A9CC-4B50-B446-B88AB3A4963D}"/>
                    </a:ext>
                  </a:extLst>
                </p14:cNvPr>
                <p14:cNvContentPartPr/>
                <p14:nvPr/>
              </p14:nvContentPartPr>
              <p14:xfrm>
                <a:off x="2038249" y="4781419"/>
                <a:ext cx="20160" cy="162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FE356E-A9CC-4B50-B446-B88AB3A496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29249" y="4772419"/>
                  <a:ext cx="37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E069C6-A668-4565-9C3F-B1468ED76F07}"/>
                    </a:ext>
                  </a:extLst>
                </p14:cNvPr>
                <p14:cNvContentPartPr/>
                <p14:nvPr/>
              </p14:nvContentPartPr>
              <p14:xfrm>
                <a:off x="2194129" y="4895539"/>
                <a:ext cx="159840" cy="6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E069C6-A668-4565-9C3F-B1468ED76F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85129" y="4886539"/>
                  <a:ext cx="1774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97C4E23-B8CC-4BA3-BC11-A84C7C9AF0E5}"/>
              </a:ext>
            </a:extLst>
          </p:cNvPr>
          <p:cNvGrpSpPr/>
          <p:nvPr/>
        </p:nvGrpSpPr>
        <p:grpSpPr>
          <a:xfrm>
            <a:off x="2535409" y="4714819"/>
            <a:ext cx="649440" cy="312480"/>
            <a:chOff x="2535409" y="4714819"/>
            <a:chExt cx="64944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D7C59D-76D0-408C-9457-24F916653848}"/>
                    </a:ext>
                  </a:extLst>
                </p14:cNvPr>
                <p14:cNvContentPartPr/>
                <p14:nvPr/>
              </p14:nvContentPartPr>
              <p14:xfrm>
                <a:off x="2535409" y="4815259"/>
                <a:ext cx="68040" cy="168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D7C59D-76D0-408C-9457-24F9166538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26769" y="4806619"/>
                  <a:ext cx="85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DED401-4807-48A8-8DA5-82B6EB20B3A0}"/>
                    </a:ext>
                  </a:extLst>
                </p14:cNvPr>
                <p14:cNvContentPartPr/>
                <p14:nvPr/>
              </p14:nvContentPartPr>
              <p14:xfrm>
                <a:off x="2716129" y="4732819"/>
                <a:ext cx="27000" cy="226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DED401-4807-48A8-8DA5-82B6EB20B3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07129" y="4723819"/>
                  <a:ext cx="44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92492B-307D-4FD7-92A8-807DB76776D4}"/>
                    </a:ext>
                  </a:extLst>
                </p14:cNvPr>
                <p14:cNvContentPartPr/>
                <p14:nvPr/>
              </p14:nvContentPartPr>
              <p14:xfrm>
                <a:off x="2679769" y="4818139"/>
                <a:ext cx="283320" cy="209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92492B-307D-4FD7-92A8-807DB76776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70769" y="4809499"/>
                  <a:ext cx="30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A827E6-CFEB-46FE-8C96-63251998FA34}"/>
                    </a:ext>
                  </a:extLst>
                </p14:cNvPr>
                <p14:cNvContentPartPr/>
                <p14:nvPr/>
              </p14:nvContentPartPr>
              <p14:xfrm>
                <a:off x="3004849" y="4714819"/>
                <a:ext cx="28800" cy="246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A827E6-CFEB-46FE-8C96-63251998FA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96209" y="4706179"/>
                  <a:ext cx="46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814326C-9C2C-4526-A504-897986FB6A55}"/>
                    </a:ext>
                  </a:extLst>
                </p14:cNvPr>
                <p14:cNvContentPartPr/>
                <p14:nvPr/>
              </p14:nvContentPartPr>
              <p14:xfrm>
                <a:off x="3073249" y="4869259"/>
                <a:ext cx="111600" cy="119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814326C-9C2C-4526-A504-897986FB6A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64249" y="4860619"/>
                  <a:ext cx="12924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FEA5F5-6960-4370-B917-B60416173F09}"/>
              </a:ext>
            </a:extLst>
          </p:cNvPr>
          <p:cNvGrpSpPr/>
          <p:nvPr/>
        </p:nvGrpSpPr>
        <p:grpSpPr>
          <a:xfrm>
            <a:off x="3378889" y="144979"/>
            <a:ext cx="1502640" cy="322560"/>
            <a:chOff x="3378889" y="144979"/>
            <a:chExt cx="150264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43F59C-FB87-4EFB-9514-432247A26840}"/>
                    </a:ext>
                  </a:extLst>
                </p14:cNvPr>
                <p14:cNvContentPartPr/>
                <p14:nvPr/>
              </p14:nvContentPartPr>
              <p14:xfrm>
                <a:off x="3378889" y="245059"/>
                <a:ext cx="144360" cy="22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43F59C-FB87-4EFB-9514-432247A268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0249" y="236419"/>
                  <a:ext cx="162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990EF-4399-44FC-9307-84C2F10A41A4}"/>
                    </a:ext>
                  </a:extLst>
                </p14:cNvPr>
                <p14:cNvContentPartPr/>
                <p14:nvPr/>
              </p14:nvContentPartPr>
              <p14:xfrm>
                <a:off x="3621529" y="229579"/>
                <a:ext cx="80280" cy="13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990EF-4399-44FC-9307-84C2F10A41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2529" y="220579"/>
                  <a:ext cx="97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53684D-8CB3-4B54-AEFE-EE9F60D12321}"/>
                    </a:ext>
                  </a:extLst>
                </p14:cNvPr>
                <p14:cNvContentPartPr/>
                <p14:nvPr/>
              </p14:nvContentPartPr>
              <p14:xfrm>
                <a:off x="3766249" y="254779"/>
                <a:ext cx="142920" cy="10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53684D-8CB3-4B54-AEFE-EE9F60D123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7249" y="246139"/>
                  <a:ext cx="160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2965F7-DA6A-4824-BBBE-8B82EBA96A7D}"/>
                    </a:ext>
                  </a:extLst>
                </p14:cNvPr>
                <p14:cNvContentPartPr/>
                <p14:nvPr/>
              </p14:nvContentPartPr>
              <p14:xfrm>
                <a:off x="3927889" y="264139"/>
                <a:ext cx="79560" cy="82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2965F7-DA6A-4824-BBBE-8B82EBA96A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8889" y="255499"/>
                  <a:ext cx="97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2A57B2-B670-4E33-96EE-1D53AEF79E22}"/>
                    </a:ext>
                  </a:extLst>
                </p14:cNvPr>
                <p14:cNvContentPartPr/>
                <p14:nvPr/>
              </p14:nvContentPartPr>
              <p14:xfrm>
                <a:off x="4074049" y="288259"/>
                <a:ext cx="165600" cy="127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2A57B2-B670-4E33-96EE-1D53AEF79E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5049" y="279619"/>
                  <a:ext cx="183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917CCF-3F33-4D94-AF00-8B25A47F15A5}"/>
                    </a:ext>
                  </a:extLst>
                </p14:cNvPr>
                <p14:cNvContentPartPr/>
                <p14:nvPr/>
              </p14:nvContentPartPr>
              <p14:xfrm>
                <a:off x="4261609" y="283579"/>
                <a:ext cx="1044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917CCF-3F33-4D94-AF00-8B25A47F15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52969" y="274939"/>
                  <a:ext cx="122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526F99-175B-46FC-A1EB-6E42B8469300}"/>
                    </a:ext>
                  </a:extLst>
                </p14:cNvPr>
                <p14:cNvContentPartPr/>
                <p14:nvPr/>
              </p14:nvContentPartPr>
              <p14:xfrm>
                <a:off x="4438369" y="144979"/>
                <a:ext cx="28080" cy="23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526F99-175B-46FC-A1EB-6E42B84693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29369" y="136339"/>
                  <a:ext cx="45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8BD71FD-A364-45E1-8D1C-ED5A848332DC}"/>
                    </a:ext>
                  </a:extLst>
                </p14:cNvPr>
                <p14:cNvContentPartPr/>
                <p14:nvPr/>
              </p14:nvContentPartPr>
              <p14:xfrm>
                <a:off x="4377889" y="251539"/>
                <a:ext cx="214200" cy="104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8BD71FD-A364-45E1-8D1C-ED5A848332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8889" y="242899"/>
                  <a:ext cx="231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B7C2E7-4189-44FB-903D-1760F7B391C8}"/>
                    </a:ext>
                  </a:extLst>
                </p14:cNvPr>
                <p14:cNvContentPartPr/>
                <p14:nvPr/>
              </p14:nvContentPartPr>
              <p14:xfrm>
                <a:off x="4650049" y="274219"/>
                <a:ext cx="101160" cy="9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B7C2E7-4189-44FB-903D-1760F7B391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1049" y="265579"/>
                  <a:ext cx="118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FC7245-ACF3-4EAB-9FF9-EACD9E109DE3}"/>
                    </a:ext>
                  </a:extLst>
                </p14:cNvPr>
                <p14:cNvContentPartPr/>
                <p14:nvPr/>
              </p14:nvContentPartPr>
              <p14:xfrm>
                <a:off x="4819249" y="247219"/>
                <a:ext cx="62280" cy="129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FC7245-ACF3-4EAB-9FF9-EACD9E109D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10249" y="238579"/>
                  <a:ext cx="799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68D2A6-4749-4D84-BE1B-32F023ED398A}"/>
              </a:ext>
            </a:extLst>
          </p:cNvPr>
          <p:cNvGrpSpPr/>
          <p:nvPr/>
        </p:nvGrpSpPr>
        <p:grpSpPr>
          <a:xfrm>
            <a:off x="5263489" y="120859"/>
            <a:ext cx="1083960" cy="334800"/>
            <a:chOff x="5263489" y="120859"/>
            <a:chExt cx="108396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443FF9-5A13-4595-97A0-180C837FE6AE}"/>
                    </a:ext>
                  </a:extLst>
                </p14:cNvPr>
                <p14:cNvContentPartPr/>
                <p14:nvPr/>
              </p14:nvContentPartPr>
              <p14:xfrm>
                <a:off x="5263489" y="220939"/>
                <a:ext cx="169560" cy="13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443FF9-5A13-4595-97A0-180C837FE6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4489" y="212299"/>
                  <a:ext cx="187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EDCB64-2214-4617-8A34-51440DB476C7}"/>
                    </a:ext>
                  </a:extLst>
                </p14:cNvPr>
                <p14:cNvContentPartPr/>
                <p14:nvPr/>
              </p14:nvContentPartPr>
              <p14:xfrm>
                <a:off x="5548969" y="120859"/>
                <a:ext cx="47880" cy="21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EDCB64-2214-4617-8A34-51440DB476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40329" y="112219"/>
                  <a:ext cx="65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5D7B98-5BFF-403E-B015-7C74A16D5604}"/>
                    </a:ext>
                  </a:extLst>
                </p14:cNvPr>
                <p14:cNvContentPartPr/>
                <p14:nvPr/>
              </p14:nvContentPartPr>
              <p14:xfrm>
                <a:off x="5541769" y="237139"/>
                <a:ext cx="129240" cy="3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5D7B98-5BFF-403E-B015-7C74A16D56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33129" y="228139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1EA7AB-82CD-43E7-8D39-EABD92ACF491}"/>
                    </a:ext>
                  </a:extLst>
                </p14:cNvPr>
                <p14:cNvContentPartPr/>
                <p14:nvPr/>
              </p14:nvContentPartPr>
              <p14:xfrm>
                <a:off x="5645809" y="216619"/>
                <a:ext cx="158040" cy="23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1EA7AB-82CD-43E7-8D39-EABD92ACF4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36809" y="207619"/>
                  <a:ext cx="175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2E5478-9D98-4421-97FD-659B29BBBB98}"/>
                    </a:ext>
                  </a:extLst>
                </p14:cNvPr>
                <p14:cNvContentPartPr/>
                <p14:nvPr/>
              </p14:nvContentPartPr>
              <p14:xfrm>
                <a:off x="5810329" y="258379"/>
                <a:ext cx="140040" cy="197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2E5478-9D98-4421-97FD-659B29BBBB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1689" y="249379"/>
                  <a:ext cx="157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A308FA-AEE9-4D76-B8A9-62FC3DBC33DE}"/>
                    </a:ext>
                  </a:extLst>
                </p14:cNvPr>
                <p14:cNvContentPartPr/>
                <p14:nvPr/>
              </p14:nvContentPartPr>
              <p14:xfrm>
                <a:off x="5977009" y="253699"/>
                <a:ext cx="102600" cy="12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A308FA-AEE9-4D76-B8A9-62FC3DBC33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68009" y="245059"/>
                  <a:ext cx="120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C71AEC-5BDC-486B-BA4F-4399217B957F}"/>
                    </a:ext>
                  </a:extLst>
                </p14:cNvPr>
                <p14:cNvContentPartPr/>
                <p14:nvPr/>
              </p14:nvContentPartPr>
              <p14:xfrm>
                <a:off x="6205969" y="220219"/>
                <a:ext cx="141480" cy="9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C71AEC-5BDC-486B-BA4F-4399217B95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97329" y="211579"/>
                  <a:ext cx="1591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C1CB28-6E12-4147-8574-5BA1108F4671}"/>
              </a:ext>
            </a:extLst>
          </p:cNvPr>
          <p:cNvGrpSpPr/>
          <p:nvPr/>
        </p:nvGrpSpPr>
        <p:grpSpPr>
          <a:xfrm>
            <a:off x="6541849" y="148579"/>
            <a:ext cx="950400" cy="219600"/>
            <a:chOff x="6541849" y="148579"/>
            <a:chExt cx="9504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61DDAF-CADA-4926-BF62-4BB2B935A9AE}"/>
                    </a:ext>
                  </a:extLst>
                </p14:cNvPr>
                <p14:cNvContentPartPr/>
                <p14:nvPr/>
              </p14:nvContentPartPr>
              <p14:xfrm>
                <a:off x="6541849" y="215539"/>
                <a:ext cx="136080" cy="75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61DDAF-CADA-4926-BF62-4BB2B935A9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2849" y="206899"/>
                  <a:ext cx="15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CAB8A5-4ED8-493A-B42C-C2A349DF16A0}"/>
                    </a:ext>
                  </a:extLst>
                </p14:cNvPr>
                <p14:cNvContentPartPr/>
                <p14:nvPr/>
              </p14:nvContentPartPr>
              <p14:xfrm>
                <a:off x="6702049" y="229939"/>
                <a:ext cx="162720" cy="13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CAB8A5-4ED8-493A-B42C-C2A349DF16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93049" y="221299"/>
                  <a:ext cx="180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A00D0B-BC06-4E91-8E45-EEC1E76AB324}"/>
                    </a:ext>
                  </a:extLst>
                </p14:cNvPr>
                <p14:cNvContentPartPr/>
                <p14:nvPr/>
              </p14:nvContentPartPr>
              <p14:xfrm>
                <a:off x="6884569" y="225619"/>
                <a:ext cx="118080" cy="11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A00D0B-BC06-4E91-8E45-EEC1E76AB3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75569" y="216619"/>
                  <a:ext cx="135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7B7A58-8AC8-4CEE-99A9-D25D94CBA676}"/>
                    </a:ext>
                  </a:extLst>
                </p14:cNvPr>
                <p14:cNvContentPartPr/>
                <p14:nvPr/>
              </p14:nvContentPartPr>
              <p14:xfrm>
                <a:off x="7022089" y="224179"/>
                <a:ext cx="132120" cy="112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7B7A58-8AC8-4CEE-99A9-D25D94CBA6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13089" y="215179"/>
                  <a:ext cx="149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B9800EE-6CA1-4DEA-8D7D-85287531C81D}"/>
                    </a:ext>
                  </a:extLst>
                </p14:cNvPr>
                <p14:cNvContentPartPr/>
                <p14:nvPr/>
              </p14:nvContentPartPr>
              <p14:xfrm>
                <a:off x="7200649" y="212299"/>
                <a:ext cx="68040" cy="8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B9800EE-6CA1-4DEA-8D7D-85287531C8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1649" y="203299"/>
                  <a:ext cx="85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DF1C2D-1DBD-4E9F-9FD2-F5F7373522BB}"/>
                    </a:ext>
                  </a:extLst>
                </p14:cNvPr>
                <p14:cNvContentPartPr/>
                <p14:nvPr/>
              </p14:nvContentPartPr>
              <p14:xfrm>
                <a:off x="7360849" y="148579"/>
                <a:ext cx="131400" cy="103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DF1C2D-1DBD-4E9F-9FD2-F5F7373522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2209" y="139939"/>
                  <a:ext cx="1490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840132-296B-4ACD-8FFC-37E382086010}"/>
              </a:ext>
            </a:extLst>
          </p:cNvPr>
          <p:cNvGrpSpPr/>
          <p:nvPr/>
        </p:nvGrpSpPr>
        <p:grpSpPr>
          <a:xfrm>
            <a:off x="1908649" y="277459"/>
            <a:ext cx="1278720" cy="834120"/>
            <a:chOff x="1908649" y="277459"/>
            <a:chExt cx="1278720" cy="8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FF6BB4-34B2-46C5-9E7C-26B9801D24E5}"/>
                    </a:ext>
                  </a:extLst>
                </p14:cNvPr>
                <p14:cNvContentPartPr/>
                <p14:nvPr/>
              </p14:nvContentPartPr>
              <p14:xfrm>
                <a:off x="2530729" y="765259"/>
                <a:ext cx="18360" cy="27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FF6BB4-34B2-46C5-9E7C-26B9801D24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21729" y="756619"/>
                  <a:ext cx="36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2900CF-6099-45E8-AA80-29E425F12587}"/>
                    </a:ext>
                  </a:extLst>
                </p14:cNvPr>
                <p14:cNvContentPartPr/>
                <p14:nvPr/>
              </p14:nvContentPartPr>
              <p14:xfrm>
                <a:off x="2556649" y="659059"/>
                <a:ext cx="585720" cy="45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2900CF-6099-45E8-AA80-29E425F125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48009" y="650419"/>
                  <a:ext cx="6033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6F0D7E-0915-48EE-AC5C-33CE2F2B199E}"/>
                    </a:ext>
                  </a:extLst>
                </p14:cNvPr>
                <p14:cNvContentPartPr/>
                <p14:nvPr/>
              </p14:nvContentPartPr>
              <p14:xfrm>
                <a:off x="2661409" y="277459"/>
                <a:ext cx="525960" cy="406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6F0D7E-0915-48EE-AC5C-33CE2F2B19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52409" y="268459"/>
                  <a:ext cx="543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8AFE36C-CABD-45F3-BD55-3D4C3FE6DA4C}"/>
                    </a:ext>
                  </a:extLst>
                </p14:cNvPr>
                <p14:cNvContentPartPr/>
                <p14:nvPr/>
              </p14:nvContentPartPr>
              <p14:xfrm>
                <a:off x="1908649" y="752299"/>
                <a:ext cx="552240" cy="331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8AFE36C-CABD-45F3-BD55-3D4C3FE6DA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99649" y="743659"/>
                  <a:ext cx="5698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A9C60C2-FB8B-43B0-AE2A-DEF65F659857}"/>
              </a:ext>
            </a:extLst>
          </p:cNvPr>
          <p:cNvGrpSpPr/>
          <p:nvPr/>
        </p:nvGrpSpPr>
        <p:grpSpPr>
          <a:xfrm>
            <a:off x="557569" y="727459"/>
            <a:ext cx="1325160" cy="386640"/>
            <a:chOff x="557569" y="727459"/>
            <a:chExt cx="132516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03F798-EEB3-48F8-81F2-8E4B191EC5F4}"/>
                    </a:ext>
                  </a:extLst>
                </p14:cNvPr>
                <p14:cNvContentPartPr/>
                <p14:nvPr/>
              </p14:nvContentPartPr>
              <p14:xfrm>
                <a:off x="574849" y="774979"/>
                <a:ext cx="27720" cy="27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03F798-EEB3-48F8-81F2-8E4B191EC5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5849" y="765979"/>
                  <a:ext cx="45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F7E530-59EB-4354-8875-D6477E3CF48B}"/>
                    </a:ext>
                  </a:extLst>
                </p14:cNvPr>
                <p14:cNvContentPartPr/>
                <p14:nvPr/>
              </p14:nvContentPartPr>
              <p14:xfrm>
                <a:off x="557569" y="727459"/>
                <a:ext cx="1325160" cy="386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F7E530-59EB-4354-8875-D6477E3CF4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8569" y="718819"/>
                  <a:ext cx="134280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1FAF2A-AE11-4908-BB22-B168C7079401}"/>
              </a:ext>
            </a:extLst>
          </p:cNvPr>
          <p:cNvGrpSpPr/>
          <p:nvPr/>
        </p:nvGrpSpPr>
        <p:grpSpPr>
          <a:xfrm>
            <a:off x="1042129" y="475099"/>
            <a:ext cx="1590840" cy="236160"/>
            <a:chOff x="1042129" y="475099"/>
            <a:chExt cx="159084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B5FCA1-4607-4F63-BE25-7949EC20D88D}"/>
                    </a:ext>
                  </a:extLst>
                </p14:cNvPr>
                <p14:cNvContentPartPr/>
                <p14:nvPr/>
              </p14:nvContentPartPr>
              <p14:xfrm>
                <a:off x="1042129" y="525499"/>
                <a:ext cx="328320" cy="185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B5FCA1-4607-4F63-BE25-7949EC20D8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3129" y="516859"/>
                  <a:ext cx="345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B43071-C96A-451C-B830-CBF7AF2D8310}"/>
                    </a:ext>
                  </a:extLst>
                </p14:cNvPr>
                <p14:cNvContentPartPr/>
                <p14:nvPr/>
              </p14:nvContentPartPr>
              <p14:xfrm>
                <a:off x="1421569" y="526939"/>
                <a:ext cx="155520" cy="11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B43071-C96A-451C-B830-CBF7AF2D8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12569" y="517939"/>
                  <a:ext cx="173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D796E6-B5E1-4FE5-ADD6-CE57435CCCFD}"/>
                    </a:ext>
                  </a:extLst>
                </p14:cNvPr>
                <p14:cNvContentPartPr/>
                <p14:nvPr/>
              </p14:nvContentPartPr>
              <p14:xfrm>
                <a:off x="1622089" y="537739"/>
                <a:ext cx="39960" cy="10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D796E6-B5E1-4FE5-ADD6-CE57435CCC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13089" y="528739"/>
                  <a:ext cx="57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136ECF1-A605-444B-9C5B-0225A847B972}"/>
                    </a:ext>
                  </a:extLst>
                </p14:cNvPr>
                <p14:cNvContentPartPr/>
                <p14:nvPr/>
              </p14:nvContentPartPr>
              <p14:xfrm>
                <a:off x="1722529" y="488779"/>
                <a:ext cx="103680" cy="145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36ECF1-A605-444B-9C5B-0225A847B9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13529" y="479779"/>
                  <a:ext cx="121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56B777-DE9F-4D77-8574-C334F11A6F7D}"/>
                    </a:ext>
                  </a:extLst>
                </p14:cNvPr>
                <p14:cNvContentPartPr/>
                <p14:nvPr/>
              </p14:nvContentPartPr>
              <p14:xfrm>
                <a:off x="1844209" y="481219"/>
                <a:ext cx="104760" cy="115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56B777-DE9F-4D77-8574-C334F11A6F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35209" y="472579"/>
                  <a:ext cx="122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CFD7EA3-1EE8-4F8C-B7DD-766720BB650B}"/>
                    </a:ext>
                  </a:extLst>
                </p14:cNvPr>
                <p14:cNvContentPartPr/>
                <p14:nvPr/>
              </p14:nvContentPartPr>
              <p14:xfrm>
                <a:off x="1945369" y="548899"/>
                <a:ext cx="57240" cy="44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CFD7EA3-1EE8-4F8C-B7DD-766720BB65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36729" y="540259"/>
                  <a:ext cx="74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2284CF-893C-41E3-8ECC-11E20CBF5C4D}"/>
                    </a:ext>
                  </a:extLst>
                </p14:cNvPr>
                <p14:cNvContentPartPr/>
                <p14:nvPr/>
              </p14:nvContentPartPr>
              <p14:xfrm>
                <a:off x="2002609" y="475099"/>
                <a:ext cx="70200" cy="13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2284CF-893C-41E3-8ECC-11E20CBF5C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93609" y="466459"/>
                  <a:ext cx="87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EDA352-1185-4E6F-95B4-E504BD550A56}"/>
                    </a:ext>
                  </a:extLst>
                </p14:cNvPr>
                <p14:cNvContentPartPr/>
                <p14:nvPr/>
              </p14:nvContentPartPr>
              <p14:xfrm>
                <a:off x="2204209" y="496699"/>
                <a:ext cx="97560" cy="82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EDA352-1185-4E6F-95B4-E504BD550A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95569" y="488059"/>
                  <a:ext cx="115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EBA7F-A1CF-4510-B948-AD8B6EE98757}"/>
                    </a:ext>
                  </a:extLst>
                </p14:cNvPr>
                <p14:cNvContentPartPr/>
                <p14:nvPr/>
              </p14:nvContentPartPr>
              <p14:xfrm>
                <a:off x="2320849" y="484099"/>
                <a:ext cx="70920" cy="98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EBA7F-A1CF-4510-B948-AD8B6EE987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12209" y="475099"/>
                  <a:ext cx="88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8DFA22-0972-41BC-9755-534F83AE8A82}"/>
                    </a:ext>
                  </a:extLst>
                </p14:cNvPr>
                <p14:cNvContentPartPr/>
                <p14:nvPr/>
              </p14:nvContentPartPr>
              <p14:xfrm>
                <a:off x="2417329" y="512539"/>
                <a:ext cx="109440" cy="69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8DFA22-0972-41BC-9755-534F83AE8A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08329" y="503539"/>
                  <a:ext cx="127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62D7DC-F491-4E22-9FCB-3D2EA1825A6B}"/>
                    </a:ext>
                  </a:extLst>
                </p14:cNvPr>
                <p14:cNvContentPartPr/>
                <p14:nvPr/>
              </p14:nvContentPartPr>
              <p14:xfrm>
                <a:off x="2564929" y="477259"/>
                <a:ext cx="68040" cy="83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62D7DC-F491-4E22-9FCB-3D2EA1825A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56289" y="468619"/>
                  <a:ext cx="856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2E273F-07FC-44B7-BD87-6146EB08A137}"/>
              </a:ext>
            </a:extLst>
          </p:cNvPr>
          <p:cNvGrpSpPr/>
          <p:nvPr/>
        </p:nvGrpSpPr>
        <p:grpSpPr>
          <a:xfrm>
            <a:off x="261649" y="746179"/>
            <a:ext cx="5929560" cy="1730880"/>
            <a:chOff x="261649" y="746179"/>
            <a:chExt cx="5929560" cy="17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71FF9B-058F-4156-916E-5824974371C9}"/>
                    </a:ext>
                  </a:extLst>
                </p14:cNvPr>
                <p14:cNvContentPartPr/>
                <p14:nvPr/>
              </p14:nvContentPartPr>
              <p14:xfrm>
                <a:off x="3323089" y="746179"/>
                <a:ext cx="137520" cy="1591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71FF9B-058F-4156-916E-5824974371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14089" y="737539"/>
                  <a:ext cx="155160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90A35B-84B5-4419-8BCB-48B17F4B76E5}"/>
                    </a:ext>
                  </a:extLst>
                </p14:cNvPr>
                <p14:cNvContentPartPr/>
                <p14:nvPr/>
              </p14:nvContentPartPr>
              <p14:xfrm>
                <a:off x="3697849" y="1555459"/>
                <a:ext cx="16200" cy="13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90A35B-84B5-4419-8BCB-48B17F4B76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88849" y="1546819"/>
                  <a:ext cx="3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7A7845-4DDC-434E-8B21-B5DD7A259CCA}"/>
                    </a:ext>
                  </a:extLst>
                </p14:cNvPr>
                <p14:cNvContentPartPr/>
                <p14:nvPr/>
              </p14:nvContentPartPr>
              <p14:xfrm>
                <a:off x="3677689" y="1452499"/>
                <a:ext cx="208440" cy="149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7A7845-4DDC-434E-8B21-B5DD7A259C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69049" y="1443859"/>
                  <a:ext cx="226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D3CC8A-D385-49B2-8B9B-BFD2FFF43F02}"/>
                    </a:ext>
                  </a:extLst>
                </p14:cNvPr>
                <p14:cNvContentPartPr/>
                <p14:nvPr/>
              </p14:nvContentPartPr>
              <p14:xfrm>
                <a:off x="3958129" y="1457899"/>
                <a:ext cx="82440" cy="13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D3CC8A-D385-49B2-8B9B-BFD2FFF43F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49129" y="1448899"/>
                  <a:ext cx="100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DE35C3-2856-4513-885E-8B31306E091D}"/>
                    </a:ext>
                  </a:extLst>
                </p14:cNvPr>
                <p14:cNvContentPartPr/>
                <p14:nvPr/>
              </p14:nvContentPartPr>
              <p14:xfrm>
                <a:off x="4153249" y="1290499"/>
                <a:ext cx="21240" cy="27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DE35C3-2856-4513-885E-8B31306E09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44609" y="1281859"/>
                  <a:ext cx="38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A65914-2856-4D82-AC6F-79D18C32F7F9}"/>
                    </a:ext>
                  </a:extLst>
                </p14:cNvPr>
                <p14:cNvContentPartPr/>
                <p14:nvPr/>
              </p14:nvContentPartPr>
              <p14:xfrm>
                <a:off x="4110409" y="1475539"/>
                <a:ext cx="143640" cy="3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A65914-2856-4D82-AC6F-79D18C32F7F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1409" y="1466539"/>
                  <a:ext cx="161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8F237E-C82E-4BDE-8138-A6FD692C6FE6}"/>
                    </a:ext>
                  </a:extLst>
                </p14:cNvPr>
                <p14:cNvContentPartPr/>
                <p14:nvPr/>
              </p14:nvContentPartPr>
              <p14:xfrm>
                <a:off x="4288249" y="1312459"/>
                <a:ext cx="227880" cy="25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8F237E-C82E-4BDE-8138-A6FD692C6F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9249" y="1303819"/>
                  <a:ext cx="245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18F0B1-A906-45E1-88D3-E1415E1F05C5}"/>
                    </a:ext>
                  </a:extLst>
                </p14:cNvPr>
                <p14:cNvContentPartPr/>
                <p14:nvPr/>
              </p14:nvContentPartPr>
              <p14:xfrm>
                <a:off x="4515049" y="1317499"/>
                <a:ext cx="100440" cy="210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18F0B1-A906-45E1-88D3-E1415E1F05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06409" y="1308859"/>
                  <a:ext cx="118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52166B-4C3F-47B9-9784-7A9CDEA0837C}"/>
                    </a:ext>
                  </a:extLst>
                </p14:cNvPr>
                <p14:cNvContentPartPr/>
                <p14:nvPr/>
              </p14:nvContentPartPr>
              <p14:xfrm>
                <a:off x="4854169" y="1339819"/>
                <a:ext cx="196560" cy="28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52166B-4C3F-47B9-9784-7A9CDEA083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45529" y="1331179"/>
                  <a:ext cx="214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4C5D9B-CEA1-45F7-8C03-50375C09027E}"/>
                    </a:ext>
                  </a:extLst>
                </p14:cNvPr>
                <p14:cNvContentPartPr/>
                <p14:nvPr/>
              </p14:nvContentPartPr>
              <p14:xfrm>
                <a:off x="5082049" y="1447819"/>
                <a:ext cx="88200" cy="11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4C5D9B-CEA1-45F7-8C03-50375C0902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73409" y="1439179"/>
                  <a:ext cx="105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8C98BF-096C-4DC9-A8DB-F7626E51F25E}"/>
                    </a:ext>
                  </a:extLst>
                </p14:cNvPr>
                <p14:cNvContentPartPr/>
                <p14:nvPr/>
              </p14:nvContentPartPr>
              <p14:xfrm>
                <a:off x="5250889" y="1255939"/>
                <a:ext cx="120240" cy="33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8C98BF-096C-4DC9-A8DB-F7626E51F2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1889" y="1246939"/>
                  <a:ext cx="1378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C88474-EFD6-4635-81F9-31A4ECBA0F73}"/>
                    </a:ext>
                  </a:extLst>
                </p14:cNvPr>
                <p14:cNvContentPartPr/>
                <p14:nvPr/>
              </p14:nvContentPartPr>
              <p14:xfrm>
                <a:off x="5410009" y="1381579"/>
                <a:ext cx="43200" cy="16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C88474-EFD6-4635-81F9-31A4ECBA0F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01369" y="1372939"/>
                  <a:ext cx="60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858529-74D9-491B-94D4-C882A8B1A975}"/>
                    </a:ext>
                  </a:extLst>
                </p14:cNvPr>
                <p14:cNvContentPartPr/>
                <p14:nvPr/>
              </p14:nvContentPartPr>
              <p14:xfrm>
                <a:off x="5427289" y="1304179"/>
                <a:ext cx="28800" cy="15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858529-74D9-491B-94D4-C882A8B1A9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18289" y="1295179"/>
                  <a:ext cx="46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217134-E03F-489F-8241-6821CA1F9B28}"/>
                    </a:ext>
                  </a:extLst>
                </p14:cNvPr>
                <p14:cNvContentPartPr/>
                <p14:nvPr/>
              </p14:nvContentPartPr>
              <p14:xfrm>
                <a:off x="5474089" y="1429819"/>
                <a:ext cx="134280" cy="127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217134-E03F-489F-8241-6821CA1F9B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65449" y="1420819"/>
                  <a:ext cx="151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2086BD-5871-4432-821A-02AE190476B8}"/>
                    </a:ext>
                  </a:extLst>
                </p14:cNvPr>
                <p14:cNvContentPartPr/>
                <p14:nvPr/>
              </p14:nvContentPartPr>
              <p14:xfrm>
                <a:off x="5681809" y="1337659"/>
                <a:ext cx="16920" cy="17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2086BD-5871-4432-821A-02AE190476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72809" y="1328659"/>
                  <a:ext cx="34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B7B312-2A97-4CA1-99C6-C39C3FD86CE4}"/>
                    </a:ext>
                  </a:extLst>
                </p14:cNvPr>
                <p14:cNvContentPartPr/>
                <p14:nvPr/>
              </p14:nvContentPartPr>
              <p14:xfrm>
                <a:off x="5752729" y="1258099"/>
                <a:ext cx="170640" cy="23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B7B312-2A97-4CA1-99C6-C39C3FD86C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44089" y="1249099"/>
                  <a:ext cx="188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AD6A61-3036-42AF-AC7B-1A0A92E3DD28}"/>
                    </a:ext>
                  </a:extLst>
                </p14:cNvPr>
                <p14:cNvContentPartPr/>
                <p14:nvPr/>
              </p14:nvContentPartPr>
              <p14:xfrm>
                <a:off x="5935249" y="1263499"/>
                <a:ext cx="8640" cy="1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AD6A61-3036-42AF-AC7B-1A0A92E3DD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26609" y="1254859"/>
                  <a:ext cx="26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2916DD-BC1E-45D8-B570-710FBDD377ED}"/>
                    </a:ext>
                  </a:extLst>
                </p14:cNvPr>
                <p14:cNvContentPartPr/>
                <p14:nvPr/>
              </p14:nvContentPartPr>
              <p14:xfrm>
                <a:off x="5994649" y="1407499"/>
                <a:ext cx="51480" cy="6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2916DD-BC1E-45D8-B570-710FBDD377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85649" y="1398499"/>
                  <a:ext cx="69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1FFEB0-6C77-4E61-8619-B2BEB4753D42}"/>
                    </a:ext>
                  </a:extLst>
                </p14:cNvPr>
                <p14:cNvContentPartPr/>
                <p14:nvPr/>
              </p14:nvContentPartPr>
              <p14:xfrm>
                <a:off x="6074209" y="1409659"/>
                <a:ext cx="117000" cy="89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1FFEB0-6C77-4E61-8619-B2BEB4753D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65569" y="1401019"/>
                  <a:ext cx="134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A39966-56AE-4C3F-95C4-AC8A62876E1E}"/>
                    </a:ext>
                  </a:extLst>
                </p14:cNvPr>
                <p14:cNvContentPartPr/>
                <p14:nvPr/>
              </p14:nvContentPartPr>
              <p14:xfrm>
                <a:off x="3201049" y="776059"/>
                <a:ext cx="26640" cy="258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A39966-56AE-4C3F-95C4-AC8A62876E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92049" y="767419"/>
                  <a:ext cx="44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6A7697-161F-4C25-BC04-0F9B0BDDB71F}"/>
                    </a:ext>
                  </a:extLst>
                </p14:cNvPr>
                <p14:cNvContentPartPr/>
                <p14:nvPr/>
              </p14:nvContentPartPr>
              <p14:xfrm>
                <a:off x="3187369" y="786859"/>
                <a:ext cx="145440" cy="266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6A7697-161F-4C25-BC04-0F9B0BDDB7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78729" y="777859"/>
                  <a:ext cx="163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5691E1B-DAB6-487F-960E-7C358DA465E0}"/>
                    </a:ext>
                  </a:extLst>
                </p14:cNvPr>
                <p14:cNvContentPartPr/>
                <p14:nvPr/>
              </p14:nvContentPartPr>
              <p14:xfrm>
                <a:off x="261649" y="1973779"/>
                <a:ext cx="16200" cy="30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5691E1B-DAB6-487F-960E-7C358DA465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2649" y="1964779"/>
                  <a:ext cx="33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038BB3-A6D9-4C9B-9621-EF4B2A914ED0}"/>
                    </a:ext>
                  </a:extLst>
                </p14:cNvPr>
                <p14:cNvContentPartPr/>
                <p14:nvPr/>
              </p14:nvContentPartPr>
              <p14:xfrm>
                <a:off x="267409" y="1946059"/>
                <a:ext cx="206640" cy="333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038BB3-A6D9-4C9B-9621-EF4B2A914E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769" y="1937059"/>
                  <a:ext cx="2242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04A8B9-A2FB-4751-A3A2-49F7AFEB5FA9}"/>
                    </a:ext>
                  </a:extLst>
                </p14:cNvPr>
                <p14:cNvContentPartPr/>
                <p14:nvPr/>
              </p14:nvContentPartPr>
              <p14:xfrm>
                <a:off x="521209" y="1067659"/>
                <a:ext cx="2715480" cy="105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04A8B9-A2FB-4751-A3A2-49F7AFEB5F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2209" y="1059019"/>
                  <a:ext cx="273312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24CA6D-C2B5-4DB8-9333-1365EF3F9C03}"/>
                    </a:ext>
                  </a:extLst>
                </p14:cNvPr>
                <p14:cNvContentPartPr/>
                <p14:nvPr/>
              </p14:nvContentPartPr>
              <p14:xfrm>
                <a:off x="2319769" y="1819699"/>
                <a:ext cx="1598760" cy="657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24CA6D-C2B5-4DB8-9333-1365EF3F9C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11129" y="1810699"/>
                  <a:ext cx="1616400" cy="67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BD36A88-E7AD-4325-976A-3CB056920E29}"/>
              </a:ext>
            </a:extLst>
          </p:cNvPr>
          <p:cNvGrpSpPr/>
          <p:nvPr/>
        </p:nvGrpSpPr>
        <p:grpSpPr>
          <a:xfrm>
            <a:off x="4044169" y="2037139"/>
            <a:ext cx="817560" cy="290160"/>
            <a:chOff x="4044169" y="2037139"/>
            <a:chExt cx="81756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A9669FA-82E2-4F99-97B8-CBC721F43894}"/>
                    </a:ext>
                  </a:extLst>
                </p14:cNvPr>
                <p14:cNvContentPartPr/>
                <p14:nvPr/>
              </p14:nvContentPartPr>
              <p14:xfrm>
                <a:off x="4044169" y="2193379"/>
                <a:ext cx="168480" cy="133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A9669FA-82E2-4F99-97B8-CBC721F438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35529" y="2184739"/>
                  <a:ext cx="186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6CA34A-DFBF-44C9-893E-C8D75BDB6C3A}"/>
                    </a:ext>
                  </a:extLst>
                </p14:cNvPr>
                <p14:cNvContentPartPr/>
                <p14:nvPr/>
              </p14:nvContentPartPr>
              <p14:xfrm>
                <a:off x="4240009" y="2184739"/>
                <a:ext cx="101880" cy="115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6CA34A-DFBF-44C9-893E-C8D75BDB6C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31009" y="2175739"/>
                  <a:ext cx="119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9CCE28-0EA3-45EB-B6D4-4AEEA6C3BA66}"/>
                    </a:ext>
                  </a:extLst>
                </p14:cNvPr>
                <p14:cNvContentPartPr/>
                <p14:nvPr/>
              </p14:nvContentPartPr>
              <p14:xfrm>
                <a:off x="4419289" y="2037139"/>
                <a:ext cx="119160" cy="261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9CCE28-0EA3-45EB-B6D4-4AEEA6C3BA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10649" y="2028139"/>
                  <a:ext cx="136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18D53B-443F-42CB-B381-9F27F523EC7C}"/>
                    </a:ext>
                  </a:extLst>
                </p14:cNvPr>
                <p14:cNvContentPartPr/>
                <p14:nvPr/>
              </p14:nvContentPartPr>
              <p14:xfrm>
                <a:off x="4569409" y="2064139"/>
                <a:ext cx="108000" cy="228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18D53B-443F-42CB-B381-9F27F523EC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60769" y="2055499"/>
                  <a:ext cx="125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F23B224-2E94-4E4E-AA2D-A45FD4E11C58}"/>
                    </a:ext>
                  </a:extLst>
                </p14:cNvPr>
                <p14:cNvContentPartPr/>
                <p14:nvPr/>
              </p14:nvContentPartPr>
              <p14:xfrm>
                <a:off x="4695049" y="2193379"/>
                <a:ext cx="71640" cy="62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F23B224-2E94-4E4E-AA2D-A45FD4E11C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86409" y="2184739"/>
                  <a:ext cx="89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914A6C-8370-4251-A0F0-CF44BDC6F0CE}"/>
                    </a:ext>
                  </a:extLst>
                </p14:cNvPr>
                <p14:cNvContentPartPr/>
                <p14:nvPr/>
              </p14:nvContentPartPr>
              <p14:xfrm>
                <a:off x="4763449" y="2069539"/>
                <a:ext cx="98280" cy="20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914A6C-8370-4251-A0F0-CF44BDC6F0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54449" y="2060899"/>
                  <a:ext cx="1159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67C1174-8BEB-4187-8C7D-0382B1F8B53B}"/>
              </a:ext>
            </a:extLst>
          </p:cNvPr>
          <p:cNvGrpSpPr/>
          <p:nvPr/>
        </p:nvGrpSpPr>
        <p:grpSpPr>
          <a:xfrm>
            <a:off x="5051089" y="2014459"/>
            <a:ext cx="513720" cy="267120"/>
            <a:chOff x="5051089" y="2014459"/>
            <a:chExt cx="51372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7CC89A-01BB-4E3B-97DE-3AC79974A263}"/>
                    </a:ext>
                  </a:extLst>
                </p14:cNvPr>
                <p14:cNvContentPartPr/>
                <p14:nvPr/>
              </p14:nvContentPartPr>
              <p14:xfrm>
                <a:off x="5051089" y="2014459"/>
                <a:ext cx="120960" cy="222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7CC89A-01BB-4E3B-97DE-3AC79974A2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2449" y="2005459"/>
                  <a:ext cx="13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A70994-7401-4B54-A5F3-E9AE4AD10345}"/>
                    </a:ext>
                  </a:extLst>
                </p14:cNvPr>
                <p14:cNvContentPartPr/>
                <p14:nvPr/>
              </p14:nvContentPartPr>
              <p14:xfrm>
                <a:off x="5195089" y="2159899"/>
                <a:ext cx="69480" cy="54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A70994-7401-4B54-A5F3-E9AE4AD103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86089" y="2150899"/>
                  <a:ext cx="87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BF2C32-7540-45A4-8855-1A1E43662548}"/>
                    </a:ext>
                  </a:extLst>
                </p14:cNvPr>
                <p14:cNvContentPartPr/>
                <p14:nvPr/>
              </p14:nvContentPartPr>
              <p14:xfrm>
                <a:off x="5288689" y="2048659"/>
                <a:ext cx="121680" cy="180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BF2C32-7540-45A4-8855-1A1E436625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79689" y="2039659"/>
                  <a:ext cx="139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B1B133F-6E5E-4DA6-B6F1-1DDE9D829E13}"/>
                    </a:ext>
                  </a:extLst>
                </p14:cNvPr>
                <p14:cNvContentPartPr/>
                <p14:nvPr/>
              </p14:nvContentPartPr>
              <p14:xfrm>
                <a:off x="5424409" y="2127499"/>
                <a:ext cx="140400" cy="154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B1B133F-6E5E-4DA6-B6F1-1DDE9D829E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15409" y="2118859"/>
                  <a:ext cx="15804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DCA32B7-FDE4-4A59-A4C0-34229B62637D}"/>
                  </a:ext>
                </a:extLst>
              </p14:cNvPr>
              <p14:cNvContentPartPr/>
              <p14:nvPr/>
            </p14:nvContentPartPr>
            <p14:xfrm>
              <a:off x="407449" y="1662019"/>
              <a:ext cx="715320" cy="59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DCA32B7-FDE4-4A59-A4C0-34229B62637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98449" y="1653379"/>
                <a:ext cx="73296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D0321D-F867-42CF-B3FF-FB030DA9AC7F}"/>
              </a:ext>
            </a:extLst>
          </p:cNvPr>
          <p:cNvGrpSpPr/>
          <p:nvPr/>
        </p:nvGrpSpPr>
        <p:grpSpPr>
          <a:xfrm>
            <a:off x="49609" y="477619"/>
            <a:ext cx="937080" cy="1018440"/>
            <a:chOff x="49609" y="477619"/>
            <a:chExt cx="937080" cy="10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B182BE7-3E05-4FBA-9C41-E7407458873A}"/>
                    </a:ext>
                  </a:extLst>
                </p14:cNvPr>
                <p14:cNvContentPartPr/>
                <p14:nvPr/>
              </p14:nvContentPartPr>
              <p14:xfrm>
                <a:off x="179929" y="766699"/>
                <a:ext cx="29160" cy="25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B182BE7-3E05-4FBA-9C41-E7407458873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0929" y="757699"/>
                  <a:ext cx="46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6BB4B3D-8862-4F55-AA40-F2DA48C0B5D6}"/>
                    </a:ext>
                  </a:extLst>
                </p14:cNvPr>
                <p14:cNvContentPartPr/>
                <p14:nvPr/>
              </p14:nvContentPartPr>
              <p14:xfrm>
                <a:off x="163009" y="695059"/>
                <a:ext cx="399600" cy="86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6BB4B3D-8862-4F55-AA40-F2DA48C0B5D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4009" y="686419"/>
                  <a:ext cx="417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47EB0C-3654-4DBF-AD0B-89569F16E501}"/>
                    </a:ext>
                  </a:extLst>
                </p14:cNvPr>
                <p14:cNvContentPartPr/>
                <p14:nvPr/>
              </p14:nvContentPartPr>
              <p14:xfrm>
                <a:off x="175249" y="1049299"/>
                <a:ext cx="351720" cy="12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47EB0C-3654-4DBF-AD0B-89569F16E50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6609" y="1040299"/>
                  <a:ext cx="369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B9DDB04-F3E7-4F71-A292-D5362C626FE7}"/>
                    </a:ext>
                  </a:extLst>
                </p14:cNvPr>
                <p14:cNvContentPartPr/>
                <p14:nvPr/>
              </p14:nvContentPartPr>
              <p14:xfrm>
                <a:off x="523009" y="726379"/>
                <a:ext cx="48240" cy="36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B9DDB04-F3E7-4F71-A292-D5362C626FE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4369" y="717379"/>
                  <a:ext cx="65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7009756-5383-44CA-B57F-A21B704C0BBC}"/>
                    </a:ext>
                  </a:extLst>
                </p14:cNvPr>
                <p14:cNvContentPartPr/>
                <p14:nvPr/>
              </p14:nvContentPartPr>
              <p14:xfrm>
                <a:off x="534529" y="737539"/>
                <a:ext cx="41760" cy="349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7009756-5383-44CA-B57F-A21B704C0B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5529" y="728539"/>
                  <a:ext cx="59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E634F2-5EC7-47EA-988A-6FA1F0D75D18}"/>
                    </a:ext>
                  </a:extLst>
                </p14:cNvPr>
                <p14:cNvContentPartPr/>
                <p14:nvPr/>
              </p14:nvContentPartPr>
              <p14:xfrm>
                <a:off x="65449" y="613339"/>
                <a:ext cx="51120" cy="82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E634F2-5EC7-47EA-988A-6FA1F0D75D1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809" y="604699"/>
                  <a:ext cx="68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B6D6D7-07F4-4CED-95BB-DFB2FE4CB85E}"/>
                    </a:ext>
                  </a:extLst>
                </p14:cNvPr>
                <p14:cNvContentPartPr/>
                <p14:nvPr/>
              </p14:nvContentPartPr>
              <p14:xfrm>
                <a:off x="160129" y="600379"/>
                <a:ext cx="64440" cy="79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B6D6D7-07F4-4CED-95BB-DFB2FE4CB8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1129" y="591739"/>
                  <a:ext cx="82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93D713-FA17-4869-8419-D49B92BC75F8}"/>
                    </a:ext>
                  </a:extLst>
                </p14:cNvPr>
                <p14:cNvContentPartPr/>
                <p14:nvPr/>
              </p14:nvContentPartPr>
              <p14:xfrm>
                <a:off x="233209" y="485179"/>
                <a:ext cx="68040" cy="149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93D713-FA17-4869-8419-D49B92BC75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4209" y="476179"/>
                  <a:ext cx="85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7B14143-A7DE-4FCF-A62E-F0B50129F22E}"/>
                    </a:ext>
                  </a:extLst>
                </p14:cNvPr>
                <p14:cNvContentPartPr/>
                <p14:nvPr/>
              </p14:nvContentPartPr>
              <p14:xfrm>
                <a:off x="340489" y="571579"/>
                <a:ext cx="69480" cy="59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7B14143-A7DE-4FCF-A62E-F0B50129F22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1849" y="562939"/>
                  <a:ext cx="87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C34DC86-EB59-461A-83F1-A1E3AE386CCE}"/>
                    </a:ext>
                  </a:extLst>
                </p14:cNvPr>
                <p14:cNvContentPartPr/>
                <p14:nvPr/>
              </p14:nvContentPartPr>
              <p14:xfrm>
                <a:off x="429769" y="535219"/>
                <a:ext cx="65880" cy="50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C34DC86-EB59-461A-83F1-A1E3AE386CC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1129" y="526219"/>
                  <a:ext cx="83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7A7E5A1-C082-49D7-8059-8F775A095619}"/>
                    </a:ext>
                  </a:extLst>
                </p14:cNvPr>
                <p14:cNvContentPartPr/>
                <p14:nvPr/>
              </p14:nvContentPartPr>
              <p14:xfrm>
                <a:off x="522289" y="477619"/>
                <a:ext cx="74880" cy="124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7A7E5A1-C082-49D7-8059-8F775A09561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3649" y="468619"/>
                  <a:ext cx="92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4CE5FA-8F27-48E7-9F99-97A4D7F8AF48}"/>
                    </a:ext>
                  </a:extLst>
                </p14:cNvPr>
                <p14:cNvContentPartPr/>
                <p14:nvPr/>
              </p14:nvContentPartPr>
              <p14:xfrm>
                <a:off x="674209" y="478699"/>
                <a:ext cx="51120" cy="128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4CE5FA-8F27-48E7-9F99-97A4D7F8AF4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5209" y="470059"/>
                  <a:ext cx="68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8535909-4EAA-41D6-81AE-7A5C8572B27C}"/>
                    </a:ext>
                  </a:extLst>
                </p14:cNvPr>
                <p14:cNvContentPartPr/>
                <p14:nvPr/>
              </p14:nvContentPartPr>
              <p14:xfrm>
                <a:off x="751969" y="547459"/>
                <a:ext cx="65520" cy="108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8535909-4EAA-41D6-81AE-7A5C8572B27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2969" y="538459"/>
                  <a:ext cx="83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451CA18-29B2-44DE-BD32-A0DAFEB5CA51}"/>
                    </a:ext>
                  </a:extLst>
                </p14:cNvPr>
                <p14:cNvContentPartPr/>
                <p14:nvPr/>
              </p14:nvContentPartPr>
              <p14:xfrm>
                <a:off x="827569" y="538459"/>
                <a:ext cx="61920" cy="130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451CA18-29B2-44DE-BD32-A0DAFEB5CA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8569" y="529459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7C1A9DF-0D93-45B8-87C6-0119280E9F9A}"/>
                    </a:ext>
                  </a:extLst>
                </p14:cNvPr>
                <p14:cNvContentPartPr/>
                <p14:nvPr/>
              </p14:nvContentPartPr>
              <p14:xfrm>
                <a:off x="935569" y="501019"/>
                <a:ext cx="51120" cy="47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7C1A9DF-0D93-45B8-87C6-0119280E9F9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6569" y="492019"/>
                  <a:ext cx="68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63B53BE-0394-40E5-BAA0-51CBD07AA859}"/>
                    </a:ext>
                  </a:extLst>
                </p14:cNvPr>
                <p14:cNvContentPartPr/>
                <p14:nvPr/>
              </p14:nvContentPartPr>
              <p14:xfrm>
                <a:off x="49609" y="784339"/>
                <a:ext cx="74160" cy="196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3B53BE-0394-40E5-BAA0-51CBD07AA8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609" y="775699"/>
                  <a:ext cx="91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7212F6C-12DA-4C62-AA55-876801139F6A}"/>
                    </a:ext>
                  </a:extLst>
                </p14:cNvPr>
                <p14:cNvContentPartPr/>
                <p14:nvPr/>
              </p14:nvContentPartPr>
              <p14:xfrm>
                <a:off x="261649" y="1144699"/>
                <a:ext cx="119880" cy="351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7212F6C-12DA-4C62-AA55-876801139F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2649" y="1136059"/>
                  <a:ext cx="13752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6B6F79B-E9F7-4F2F-9210-DF8551711728}"/>
                  </a:ext>
                </a:extLst>
              </p14:cNvPr>
              <p14:cNvContentPartPr/>
              <p14:nvPr/>
            </p14:nvContentPartPr>
            <p14:xfrm>
              <a:off x="1294849" y="2562379"/>
              <a:ext cx="17280" cy="407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6B6F79B-E9F7-4F2F-9210-DF855171172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285849" y="2553739"/>
                <a:ext cx="349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242F993-690B-4DAA-843B-B97854435F09}"/>
                  </a:ext>
                </a:extLst>
              </p14:cNvPr>
              <p14:cNvContentPartPr/>
              <p14:nvPr/>
            </p14:nvContentPartPr>
            <p14:xfrm>
              <a:off x="1277929" y="2462299"/>
              <a:ext cx="2469240" cy="437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242F993-690B-4DAA-843B-B97854435F0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269289" y="2453299"/>
                <a:ext cx="24868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8A49DAF-9AD8-4A02-8207-9ABEE5570BF5}"/>
                  </a:ext>
                </a:extLst>
              </p14:cNvPr>
              <p14:cNvContentPartPr/>
              <p14:nvPr/>
            </p14:nvContentPartPr>
            <p14:xfrm>
              <a:off x="1302769" y="2945059"/>
              <a:ext cx="2360880" cy="69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8A49DAF-9AD8-4A02-8207-9ABEE5570BF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93769" y="2936419"/>
                <a:ext cx="23785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A884709-669B-4FC1-8887-F9BA8C5D3388}"/>
                  </a:ext>
                </a:extLst>
              </p14:cNvPr>
              <p14:cNvContentPartPr/>
              <p14:nvPr/>
            </p14:nvContentPartPr>
            <p14:xfrm>
              <a:off x="1295569" y="3063139"/>
              <a:ext cx="48960" cy="713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A884709-669B-4FC1-8887-F9BA8C5D338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86929" y="3054499"/>
                <a:ext cx="666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37AC5D2-10B0-4C6B-BC66-C8675668EE10}"/>
                  </a:ext>
                </a:extLst>
              </p14:cNvPr>
              <p14:cNvContentPartPr/>
              <p14:nvPr/>
            </p14:nvContentPartPr>
            <p14:xfrm>
              <a:off x="1352449" y="2855419"/>
              <a:ext cx="2473560" cy="874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37AC5D2-10B0-4C6B-BC66-C8675668EE1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343809" y="2846779"/>
                <a:ext cx="249120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4AC417D-0B64-4657-A894-CAC98BF3A5FB}"/>
                  </a:ext>
                </a:extLst>
              </p14:cNvPr>
              <p14:cNvContentPartPr/>
              <p14:nvPr/>
            </p14:nvContentPartPr>
            <p14:xfrm>
              <a:off x="1297369" y="3032899"/>
              <a:ext cx="15840" cy="83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4AC417D-0B64-4657-A894-CAC98BF3A5F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288729" y="3023899"/>
                <a:ext cx="33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25F86A7-93BA-4900-AFF7-3ECB92A7DBCB}"/>
                  </a:ext>
                </a:extLst>
              </p14:cNvPr>
              <p14:cNvContentPartPr/>
              <p14:nvPr/>
            </p14:nvContentPartPr>
            <p14:xfrm>
              <a:off x="3823849" y="2882419"/>
              <a:ext cx="475200" cy="96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25F86A7-93BA-4900-AFF7-3ECB92A7DBC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815209" y="2873419"/>
                <a:ext cx="492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817409C-B14E-4BAD-9E17-DC1328322200}"/>
                  </a:ext>
                </a:extLst>
              </p14:cNvPr>
              <p14:cNvContentPartPr/>
              <p14:nvPr/>
            </p14:nvContentPartPr>
            <p14:xfrm>
              <a:off x="4499569" y="2833819"/>
              <a:ext cx="213120" cy="167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817409C-B14E-4BAD-9E17-DC132832220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490569" y="2824819"/>
                <a:ext cx="230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E827756-FB92-4D8E-B50A-DC385E360A41}"/>
                  </a:ext>
                </a:extLst>
              </p14:cNvPr>
              <p14:cNvContentPartPr/>
              <p14:nvPr/>
            </p14:nvContentPartPr>
            <p14:xfrm>
              <a:off x="4756249" y="2834179"/>
              <a:ext cx="77040" cy="111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E827756-FB92-4D8E-B50A-DC385E360A4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747249" y="2825179"/>
                <a:ext cx="94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D3ED84F-D6EF-4C2F-82F5-434ABB0FF355}"/>
                  </a:ext>
                </a:extLst>
              </p14:cNvPr>
              <p14:cNvContentPartPr/>
              <p14:nvPr/>
            </p14:nvContentPartPr>
            <p14:xfrm>
              <a:off x="4953889" y="2704939"/>
              <a:ext cx="26640" cy="258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D3ED84F-D6EF-4C2F-82F5-434ABB0FF35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944889" y="2695939"/>
                <a:ext cx="44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1994A53-9BBC-4FA8-9DEF-9DFF02056F5E}"/>
                  </a:ext>
                </a:extLst>
              </p14:cNvPr>
              <p14:cNvContentPartPr/>
              <p14:nvPr/>
            </p14:nvContentPartPr>
            <p14:xfrm>
              <a:off x="4915369" y="2836339"/>
              <a:ext cx="161640" cy="68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1994A53-9BBC-4FA8-9DEF-9DFF02056F5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906369" y="2827339"/>
                <a:ext cx="1792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02622C2-3103-488A-9FB1-FCF2ED924B9B}"/>
                  </a:ext>
                </a:extLst>
              </p14:cNvPr>
              <p14:cNvContentPartPr/>
              <p14:nvPr/>
            </p14:nvContentPartPr>
            <p14:xfrm>
              <a:off x="5093929" y="2689459"/>
              <a:ext cx="122760" cy="225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02622C2-3103-488A-9FB1-FCF2ED924B9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084929" y="2680459"/>
                <a:ext cx="1404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EF4D837-3206-49E3-888F-034BDE3A82E5}"/>
                  </a:ext>
                </a:extLst>
              </p14:cNvPr>
              <p14:cNvContentPartPr/>
              <p14:nvPr/>
            </p14:nvContentPartPr>
            <p14:xfrm>
              <a:off x="5230369" y="2821219"/>
              <a:ext cx="101160" cy="97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EF4D837-3206-49E3-888F-034BDE3A82E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221369" y="2812579"/>
                <a:ext cx="118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B984E1C-D200-4D79-96D0-04E26C2D6A7B}"/>
                  </a:ext>
                </a:extLst>
              </p14:cNvPr>
              <p14:cNvContentPartPr/>
              <p14:nvPr/>
            </p14:nvContentPartPr>
            <p14:xfrm>
              <a:off x="5337289" y="2672539"/>
              <a:ext cx="135000" cy="236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B984E1C-D200-4D79-96D0-04E26C2D6A7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328289" y="2663539"/>
                <a:ext cx="15264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EBF5CD4-3FAE-449A-BF9B-6734B8657719}"/>
              </a:ext>
            </a:extLst>
          </p:cNvPr>
          <p:cNvGrpSpPr/>
          <p:nvPr/>
        </p:nvGrpSpPr>
        <p:grpSpPr>
          <a:xfrm>
            <a:off x="5693689" y="2688739"/>
            <a:ext cx="1249920" cy="580320"/>
            <a:chOff x="5693689" y="2688739"/>
            <a:chExt cx="124992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D19E609-D078-4055-A81E-0B89DBF213E5}"/>
                    </a:ext>
                  </a:extLst>
                </p14:cNvPr>
                <p14:cNvContentPartPr/>
                <p14:nvPr/>
              </p14:nvContentPartPr>
              <p14:xfrm>
                <a:off x="5693689" y="2804299"/>
                <a:ext cx="122400" cy="90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D19E609-D078-4055-A81E-0B89DBF213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85049" y="2795659"/>
                  <a:ext cx="140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34D8D72-9D1F-4CCA-B668-E51F48290C5A}"/>
                    </a:ext>
                  </a:extLst>
                </p14:cNvPr>
                <p14:cNvContentPartPr/>
                <p14:nvPr/>
              </p14:nvContentPartPr>
              <p14:xfrm>
                <a:off x="5852449" y="2814019"/>
                <a:ext cx="80280" cy="96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34D8D72-9D1F-4CCA-B668-E51F48290C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43449" y="2805379"/>
                  <a:ext cx="97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945E76F-6C83-41AF-80CB-C06C94C42B36}"/>
                    </a:ext>
                  </a:extLst>
                </p14:cNvPr>
                <p14:cNvContentPartPr/>
                <p14:nvPr/>
              </p14:nvContentPartPr>
              <p14:xfrm>
                <a:off x="6029569" y="2690899"/>
                <a:ext cx="25200" cy="217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945E76F-6C83-41AF-80CB-C06C94C42B3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20569" y="2682259"/>
                  <a:ext cx="42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3659C90-EF63-4C03-BE7C-721F5C42EBE7}"/>
                    </a:ext>
                  </a:extLst>
                </p14:cNvPr>
                <p14:cNvContentPartPr/>
                <p14:nvPr/>
              </p14:nvContentPartPr>
              <p14:xfrm>
                <a:off x="6120649" y="2688739"/>
                <a:ext cx="25920" cy="230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3659C90-EF63-4C03-BE7C-721F5C42EBE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12009" y="2679739"/>
                  <a:ext cx="43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8559CC-14C9-41AB-A8C0-F836546365F6}"/>
                    </a:ext>
                  </a:extLst>
                </p14:cNvPr>
                <p14:cNvContentPartPr/>
                <p14:nvPr/>
              </p14:nvContentPartPr>
              <p14:xfrm>
                <a:off x="5767129" y="3159979"/>
                <a:ext cx="15480" cy="102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8559CC-14C9-41AB-A8C0-F836546365F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58129" y="3150979"/>
                  <a:ext cx="33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552D97E-7AA2-4497-81A1-F81D58EF9705}"/>
                    </a:ext>
                  </a:extLst>
                </p14:cNvPr>
                <p14:cNvContentPartPr/>
                <p14:nvPr/>
              </p14:nvContentPartPr>
              <p14:xfrm>
                <a:off x="5777209" y="3067099"/>
                <a:ext cx="12240" cy="29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552D97E-7AA2-4497-81A1-F81D58EF97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68569" y="3058099"/>
                  <a:ext cx="29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7FAEAB0-68FF-402F-B912-AB9B021325D2}"/>
                    </a:ext>
                  </a:extLst>
                </p14:cNvPr>
                <p14:cNvContentPartPr/>
                <p14:nvPr/>
              </p14:nvContentPartPr>
              <p14:xfrm>
                <a:off x="5811769" y="3129379"/>
                <a:ext cx="140760" cy="139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7FAEAB0-68FF-402F-B912-AB9B021325D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02769" y="3120379"/>
                  <a:ext cx="158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69642DE-28ED-4BB1-A1EC-3ECD897BD304}"/>
                    </a:ext>
                  </a:extLst>
                </p14:cNvPr>
                <p14:cNvContentPartPr/>
                <p14:nvPr/>
              </p14:nvContentPartPr>
              <p14:xfrm>
                <a:off x="5990329" y="3132259"/>
                <a:ext cx="96480" cy="102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69642DE-28ED-4BB1-A1EC-3ECD897BD3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81689" y="3123259"/>
                  <a:ext cx="114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EEA693E-3CB9-42FD-AB0E-DDCC29D2C4BA}"/>
                    </a:ext>
                  </a:extLst>
                </p14:cNvPr>
                <p14:cNvContentPartPr/>
                <p14:nvPr/>
              </p14:nvContentPartPr>
              <p14:xfrm>
                <a:off x="6089689" y="3124699"/>
                <a:ext cx="84240" cy="118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EEA693E-3CB9-42FD-AB0E-DDCC29D2C4B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81049" y="3115699"/>
                  <a:ext cx="101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8F671C3-4C19-494E-B956-A901CC2417A0}"/>
                    </a:ext>
                  </a:extLst>
                </p14:cNvPr>
                <p14:cNvContentPartPr/>
                <p14:nvPr/>
              </p14:nvContentPartPr>
              <p14:xfrm>
                <a:off x="6221089" y="3115699"/>
                <a:ext cx="84960" cy="105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8F671C3-4C19-494E-B956-A901CC2417A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12089" y="3107059"/>
                  <a:ext cx="102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1F299E-0296-4AEC-B696-EF940F9D246F}"/>
                    </a:ext>
                  </a:extLst>
                </p14:cNvPr>
                <p14:cNvContentPartPr/>
                <p14:nvPr/>
              </p14:nvContentPartPr>
              <p14:xfrm>
                <a:off x="6359329" y="3135499"/>
                <a:ext cx="91440" cy="113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1F299E-0296-4AEC-B696-EF940F9D24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50329" y="3126859"/>
                  <a:ext cx="109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9A50D6-03F8-4763-8379-50526210C41E}"/>
                    </a:ext>
                  </a:extLst>
                </p14:cNvPr>
                <p14:cNvContentPartPr/>
                <p14:nvPr/>
              </p14:nvContentPartPr>
              <p14:xfrm>
                <a:off x="6478489" y="2979619"/>
                <a:ext cx="147600" cy="262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9A50D6-03F8-4763-8379-50526210C4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69849" y="2970979"/>
                  <a:ext cx="165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0ACF67E-862E-4D52-9169-7B38790FB99D}"/>
                    </a:ext>
                  </a:extLst>
                </p14:cNvPr>
                <p14:cNvContentPartPr/>
                <p14:nvPr/>
              </p14:nvContentPartPr>
              <p14:xfrm>
                <a:off x="6665689" y="3006619"/>
                <a:ext cx="33840" cy="193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0ACF67E-862E-4D52-9169-7B38790FB99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56689" y="2997979"/>
                  <a:ext cx="51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890619-3021-4B77-9D5C-66D77257EE66}"/>
                    </a:ext>
                  </a:extLst>
                </p14:cNvPr>
                <p14:cNvContentPartPr/>
                <p14:nvPr/>
              </p14:nvContentPartPr>
              <p14:xfrm>
                <a:off x="6736969" y="3115699"/>
                <a:ext cx="86040" cy="81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890619-3021-4B77-9D5C-66D77257EE6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27969" y="3106699"/>
                  <a:ext cx="103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3D429C0-D567-429F-9306-7165F81F4DFA}"/>
                    </a:ext>
                  </a:extLst>
                </p14:cNvPr>
                <p14:cNvContentPartPr/>
                <p14:nvPr/>
              </p14:nvContentPartPr>
              <p14:xfrm>
                <a:off x="6820489" y="3082219"/>
                <a:ext cx="123120" cy="117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3D429C0-D567-429F-9306-7165F81F4DF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11489" y="3073579"/>
                  <a:ext cx="1407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559C73B-68A1-47CB-99EC-76F2631818DE}"/>
              </a:ext>
            </a:extLst>
          </p:cNvPr>
          <p:cNvGrpSpPr/>
          <p:nvPr/>
        </p:nvGrpSpPr>
        <p:grpSpPr>
          <a:xfrm>
            <a:off x="5003209" y="3529339"/>
            <a:ext cx="769680" cy="327240"/>
            <a:chOff x="5003209" y="3529339"/>
            <a:chExt cx="76968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387953C-521A-4097-BB20-EB6D87D630F6}"/>
                    </a:ext>
                  </a:extLst>
                </p14:cNvPr>
                <p14:cNvContentPartPr/>
                <p14:nvPr/>
              </p14:nvContentPartPr>
              <p14:xfrm>
                <a:off x="5076289" y="3529339"/>
                <a:ext cx="25560" cy="327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387953C-521A-4097-BB20-EB6D87D630F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67289" y="3520339"/>
                  <a:ext cx="432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D1A32E3-D59F-4824-9921-3926749586D9}"/>
                    </a:ext>
                  </a:extLst>
                </p14:cNvPr>
                <p14:cNvContentPartPr/>
                <p14:nvPr/>
              </p14:nvContentPartPr>
              <p14:xfrm>
                <a:off x="5003209" y="3686299"/>
                <a:ext cx="202680" cy="63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D1A32E3-D59F-4824-9921-3926749586D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994209" y="3677659"/>
                  <a:ext cx="220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86CD05-CE5D-4DD2-8C7B-5C13C2E073EE}"/>
                    </a:ext>
                  </a:extLst>
                </p14:cNvPr>
                <p14:cNvContentPartPr/>
                <p14:nvPr/>
              </p14:nvContentPartPr>
              <p14:xfrm>
                <a:off x="5269249" y="3566419"/>
                <a:ext cx="124200" cy="273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86CD05-CE5D-4DD2-8C7B-5C13C2E073E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60249" y="3557779"/>
                  <a:ext cx="141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11BBE8-C15A-43ED-8482-C7BFEDFA0585}"/>
                    </a:ext>
                  </a:extLst>
                </p14:cNvPr>
                <p14:cNvContentPartPr/>
                <p14:nvPr/>
              </p14:nvContentPartPr>
              <p14:xfrm>
                <a:off x="5463649" y="3559939"/>
                <a:ext cx="32400" cy="284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11BBE8-C15A-43ED-8482-C7BFEDFA058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54649" y="3551299"/>
                  <a:ext cx="50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2AB7031-3052-45E5-B0AF-DD060AB31A85}"/>
                    </a:ext>
                  </a:extLst>
                </p14:cNvPr>
                <p14:cNvContentPartPr/>
                <p14:nvPr/>
              </p14:nvContentPartPr>
              <p14:xfrm>
                <a:off x="5547529" y="3651739"/>
                <a:ext cx="107280" cy="185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2AB7031-3052-45E5-B0AF-DD060AB31A8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38529" y="3643099"/>
                  <a:ext cx="124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F95A4B8-0F9F-48DE-8940-94E8D91D2C6D}"/>
                    </a:ext>
                  </a:extLst>
                </p14:cNvPr>
                <p14:cNvContentPartPr/>
                <p14:nvPr/>
              </p14:nvContentPartPr>
              <p14:xfrm>
                <a:off x="5710249" y="3782419"/>
                <a:ext cx="62640" cy="69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F95A4B8-0F9F-48DE-8940-94E8D91D2C6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01249" y="3773419"/>
                  <a:ext cx="802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89F6FAD-B103-4652-A252-5C566A94CFCC}"/>
              </a:ext>
            </a:extLst>
          </p:cNvPr>
          <p:cNvGrpSpPr/>
          <p:nvPr/>
        </p:nvGrpSpPr>
        <p:grpSpPr>
          <a:xfrm>
            <a:off x="5820769" y="3469579"/>
            <a:ext cx="2005560" cy="384480"/>
            <a:chOff x="5820769" y="3469579"/>
            <a:chExt cx="200556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E60AF11-E758-486A-A1EC-50AEE82AA776}"/>
                    </a:ext>
                  </a:extLst>
                </p14:cNvPr>
                <p14:cNvContentPartPr/>
                <p14:nvPr/>
              </p14:nvContentPartPr>
              <p14:xfrm>
                <a:off x="5820769" y="3635539"/>
                <a:ext cx="141120" cy="123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E60AF11-E758-486A-A1EC-50AEE82AA77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12129" y="3626899"/>
                  <a:ext cx="158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F386357-0DEA-43F6-882B-F9472B731D5A}"/>
                    </a:ext>
                  </a:extLst>
                </p14:cNvPr>
                <p14:cNvContentPartPr/>
                <p14:nvPr/>
              </p14:nvContentPartPr>
              <p14:xfrm>
                <a:off x="6006529" y="3717979"/>
                <a:ext cx="163080" cy="106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F386357-0DEA-43F6-882B-F9472B731D5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97889" y="3708979"/>
                  <a:ext cx="180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54C66F2-045A-4BD2-B209-B3DE9A93A123}"/>
                    </a:ext>
                  </a:extLst>
                </p14:cNvPr>
                <p14:cNvContentPartPr/>
                <p14:nvPr/>
              </p14:nvContentPartPr>
              <p14:xfrm>
                <a:off x="6209209" y="3713659"/>
                <a:ext cx="79560" cy="120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54C66F2-045A-4BD2-B209-B3DE9A93A1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00569" y="3704659"/>
                  <a:ext cx="97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53C14BB-4CEB-4B37-AF24-885246AF443C}"/>
                    </a:ext>
                  </a:extLst>
                </p14:cNvPr>
                <p14:cNvContentPartPr/>
                <p14:nvPr/>
              </p14:nvContentPartPr>
              <p14:xfrm>
                <a:off x="6326569" y="3571099"/>
                <a:ext cx="110880" cy="28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53C14BB-4CEB-4B37-AF24-885246AF443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17569" y="3562099"/>
                  <a:ext cx="12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4F6A8C-A559-4727-A793-133612E2A31F}"/>
                    </a:ext>
                  </a:extLst>
                </p14:cNvPr>
                <p14:cNvContentPartPr/>
                <p14:nvPr/>
              </p14:nvContentPartPr>
              <p14:xfrm>
                <a:off x="6463369" y="3558139"/>
                <a:ext cx="135720" cy="259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4F6A8C-A559-4727-A793-133612E2A31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54369" y="3549499"/>
                  <a:ext cx="153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1758F2-2561-4DEA-834D-5E03E0F9949C}"/>
                    </a:ext>
                  </a:extLst>
                </p14:cNvPr>
                <p14:cNvContentPartPr/>
                <p14:nvPr/>
              </p14:nvContentPartPr>
              <p14:xfrm>
                <a:off x="6625009" y="3711499"/>
                <a:ext cx="71280" cy="62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1758F2-2561-4DEA-834D-5E03E0F9949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16369" y="3702499"/>
                  <a:ext cx="88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31F1A2-194F-4300-8965-98EC96A85B9B}"/>
                    </a:ext>
                  </a:extLst>
                </p14:cNvPr>
                <p14:cNvContentPartPr/>
                <p14:nvPr/>
              </p14:nvContentPartPr>
              <p14:xfrm>
                <a:off x="6729049" y="3578659"/>
                <a:ext cx="91800" cy="215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31F1A2-194F-4300-8965-98EC96A85B9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20049" y="3570019"/>
                  <a:ext cx="109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B924F9C-6382-4A00-890A-4DEE7FAC1E9F}"/>
                    </a:ext>
                  </a:extLst>
                </p14:cNvPr>
                <p14:cNvContentPartPr/>
                <p14:nvPr/>
              </p14:nvContentPartPr>
              <p14:xfrm>
                <a:off x="6871969" y="3587299"/>
                <a:ext cx="182880" cy="211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B924F9C-6382-4A00-890A-4DEE7FAC1E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63329" y="3578659"/>
                  <a:ext cx="200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18C30E6-3D48-45A3-9EDE-812C01BD1562}"/>
                    </a:ext>
                  </a:extLst>
                </p14:cNvPr>
                <p14:cNvContentPartPr/>
                <p14:nvPr/>
              </p14:nvContentPartPr>
              <p14:xfrm>
                <a:off x="7071769" y="3701419"/>
                <a:ext cx="87840" cy="106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18C30E6-3D48-45A3-9EDE-812C01BD156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62769" y="3692779"/>
                  <a:ext cx="105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87727DF-6901-4BF6-B9FA-5EA75D49CC44}"/>
                    </a:ext>
                  </a:extLst>
                </p14:cNvPr>
                <p14:cNvContentPartPr/>
                <p14:nvPr/>
              </p14:nvContentPartPr>
              <p14:xfrm>
                <a:off x="7181569" y="3746779"/>
                <a:ext cx="121680" cy="83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87727DF-6901-4BF6-B9FA-5EA75D49CC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72569" y="3737779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C5D8D3-8CA9-4B7A-8EF5-55D6D9AF7BC7}"/>
                    </a:ext>
                  </a:extLst>
                </p14:cNvPr>
                <p14:cNvContentPartPr/>
                <p14:nvPr/>
              </p14:nvContentPartPr>
              <p14:xfrm>
                <a:off x="7332409" y="3704299"/>
                <a:ext cx="64800" cy="69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C5D8D3-8CA9-4B7A-8EF5-55D6D9AF7BC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23769" y="3695659"/>
                  <a:ext cx="82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EB0AEBA-FFED-44FC-8BB8-F524E8702B8C}"/>
                    </a:ext>
                  </a:extLst>
                </p14:cNvPr>
                <p14:cNvContentPartPr/>
                <p14:nvPr/>
              </p14:nvContentPartPr>
              <p14:xfrm>
                <a:off x="7496569" y="3598819"/>
                <a:ext cx="129240" cy="109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EB0AEBA-FFED-44FC-8BB8-F524E8702B8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87929" y="3590179"/>
                  <a:ext cx="146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897B07B-17AA-43BD-93EF-CFE4EC2F407A}"/>
                    </a:ext>
                  </a:extLst>
                </p14:cNvPr>
                <p14:cNvContentPartPr/>
                <p14:nvPr/>
              </p14:nvContentPartPr>
              <p14:xfrm>
                <a:off x="7708609" y="3469579"/>
                <a:ext cx="117720" cy="326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897B07B-17AA-43BD-93EF-CFE4EC2F407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99609" y="3460579"/>
                  <a:ext cx="13536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BCE40B6-38C9-4589-B4A0-029B5B156D66}"/>
              </a:ext>
            </a:extLst>
          </p:cNvPr>
          <p:cNvGrpSpPr/>
          <p:nvPr/>
        </p:nvGrpSpPr>
        <p:grpSpPr>
          <a:xfrm>
            <a:off x="7803289" y="3529339"/>
            <a:ext cx="1221120" cy="307440"/>
            <a:chOff x="7803289" y="3529339"/>
            <a:chExt cx="122112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F733801-CE98-48DE-9B31-F5C107C82FC5}"/>
                    </a:ext>
                  </a:extLst>
                </p14:cNvPr>
                <p14:cNvContentPartPr/>
                <p14:nvPr/>
              </p14:nvContentPartPr>
              <p14:xfrm>
                <a:off x="7803289" y="3629419"/>
                <a:ext cx="108720" cy="100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F733801-CE98-48DE-9B31-F5C107C82FC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94289" y="3620419"/>
                  <a:ext cx="126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1F17587-5B92-45C9-8BC8-934392EFE758}"/>
                    </a:ext>
                  </a:extLst>
                </p14:cNvPr>
                <p14:cNvContentPartPr/>
                <p14:nvPr/>
              </p14:nvContentPartPr>
              <p14:xfrm>
                <a:off x="7965289" y="3669019"/>
                <a:ext cx="65160" cy="97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1F17587-5B92-45C9-8BC8-934392EFE75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56649" y="3660379"/>
                  <a:ext cx="82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7E8DA68-579B-4689-9D60-3C78F2161D88}"/>
                    </a:ext>
                  </a:extLst>
                </p14:cNvPr>
                <p14:cNvContentPartPr/>
                <p14:nvPr/>
              </p14:nvContentPartPr>
              <p14:xfrm>
                <a:off x="8095249" y="3681259"/>
                <a:ext cx="69840" cy="46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7E8DA68-579B-4689-9D60-3C78F2161D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86609" y="3672259"/>
                  <a:ext cx="87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2C2F59F-D455-4718-B4E9-A1DDC50B6D6A}"/>
                    </a:ext>
                  </a:extLst>
                </p14:cNvPr>
                <p14:cNvContentPartPr/>
                <p14:nvPr/>
              </p14:nvContentPartPr>
              <p14:xfrm>
                <a:off x="8073649" y="3688099"/>
                <a:ext cx="80640" cy="56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2C2F59F-D455-4718-B4E9-A1DDC50B6D6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64649" y="3679099"/>
                  <a:ext cx="9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6B94545-93BA-4B80-8AA4-60C37DDB2F0B}"/>
                    </a:ext>
                  </a:extLst>
                </p14:cNvPr>
                <p14:cNvContentPartPr/>
                <p14:nvPr/>
              </p14:nvContentPartPr>
              <p14:xfrm>
                <a:off x="8120449" y="3673699"/>
                <a:ext cx="93960" cy="163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6B94545-93BA-4B80-8AA4-60C37DDB2F0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11809" y="3665059"/>
                  <a:ext cx="111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6F2059E-7B04-4863-B5EC-DFF44B27ACA9}"/>
                    </a:ext>
                  </a:extLst>
                </p14:cNvPr>
                <p14:cNvContentPartPr/>
                <p14:nvPr/>
              </p14:nvContentPartPr>
              <p14:xfrm>
                <a:off x="8237809" y="3660739"/>
                <a:ext cx="94680" cy="75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6F2059E-7B04-4863-B5EC-DFF44B27ACA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28809" y="3652099"/>
                  <a:ext cx="112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B62FE35-55CC-4254-A03E-B8E9271A3E01}"/>
                    </a:ext>
                  </a:extLst>
                </p14:cNvPr>
                <p14:cNvContentPartPr/>
                <p14:nvPr/>
              </p14:nvContentPartPr>
              <p14:xfrm>
                <a:off x="8428609" y="3627619"/>
                <a:ext cx="93600" cy="84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B62FE35-55CC-4254-A03E-B8E9271A3E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19609" y="3618619"/>
                  <a:ext cx="111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357CEC8-E393-4077-957E-477D43EE08B1}"/>
                    </a:ext>
                  </a:extLst>
                </p14:cNvPr>
                <p14:cNvContentPartPr/>
                <p14:nvPr/>
              </p14:nvContentPartPr>
              <p14:xfrm>
                <a:off x="8565769" y="3702859"/>
                <a:ext cx="36000" cy="112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357CEC8-E393-4077-957E-477D43EE08B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556769" y="3694219"/>
                  <a:ext cx="53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9A71D77-AA2E-4E2C-9A05-75934CDAD61B}"/>
                    </a:ext>
                  </a:extLst>
                </p14:cNvPr>
                <p14:cNvContentPartPr/>
                <p14:nvPr/>
              </p14:nvContentPartPr>
              <p14:xfrm>
                <a:off x="8671969" y="3689539"/>
                <a:ext cx="18360" cy="33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9A71D77-AA2E-4E2C-9A05-75934CDAD61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63329" y="3680899"/>
                  <a:ext cx="36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BC8AEA3-9841-4A71-92D3-A04A20491D98}"/>
                    </a:ext>
                  </a:extLst>
                </p14:cNvPr>
                <p14:cNvContentPartPr/>
                <p14:nvPr/>
              </p14:nvContentPartPr>
              <p14:xfrm>
                <a:off x="8734609" y="3683419"/>
                <a:ext cx="144720" cy="30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BC8AEA3-9841-4A71-92D3-A04A20491D9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25609" y="3674419"/>
                  <a:ext cx="162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028E23D-42B5-4A8C-BD47-59A897E0D99F}"/>
                    </a:ext>
                  </a:extLst>
                </p14:cNvPr>
                <p14:cNvContentPartPr/>
                <p14:nvPr/>
              </p14:nvContentPartPr>
              <p14:xfrm>
                <a:off x="8907049" y="3529339"/>
                <a:ext cx="117360" cy="248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028E23D-42B5-4A8C-BD47-59A897E0D99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98049" y="3520699"/>
                  <a:ext cx="13500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DC84773-0359-45AF-8DF6-5B648922D4FB}"/>
              </a:ext>
            </a:extLst>
          </p:cNvPr>
          <p:cNvGrpSpPr/>
          <p:nvPr/>
        </p:nvGrpSpPr>
        <p:grpSpPr>
          <a:xfrm>
            <a:off x="3103489" y="2869459"/>
            <a:ext cx="419760" cy="35640"/>
            <a:chOff x="3103489" y="2869459"/>
            <a:chExt cx="419760" cy="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147D034-27C8-414F-BAA5-74726B56BAD6}"/>
                    </a:ext>
                  </a:extLst>
                </p14:cNvPr>
                <p14:cNvContentPartPr/>
                <p14:nvPr/>
              </p14:nvContentPartPr>
              <p14:xfrm>
                <a:off x="3103489" y="2869459"/>
                <a:ext cx="140040" cy="32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147D034-27C8-414F-BAA5-74726B56BAD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94489" y="2860459"/>
                  <a:ext cx="157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A06E5B0-5066-4E33-B4A6-7382ADD09D41}"/>
                    </a:ext>
                  </a:extLst>
                </p14:cNvPr>
                <p14:cNvContentPartPr/>
                <p14:nvPr/>
              </p14:nvContentPartPr>
              <p14:xfrm>
                <a:off x="3373849" y="2877019"/>
                <a:ext cx="149400" cy="28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A06E5B0-5066-4E33-B4A6-7382ADD09D4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65209" y="2868019"/>
                  <a:ext cx="1670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D6A53F-1097-4384-ADD8-6870819686AA}"/>
              </a:ext>
            </a:extLst>
          </p:cNvPr>
          <p:cNvGrpSpPr/>
          <p:nvPr/>
        </p:nvGrpSpPr>
        <p:grpSpPr>
          <a:xfrm>
            <a:off x="3072529" y="3490819"/>
            <a:ext cx="487800" cy="812880"/>
            <a:chOff x="3072529" y="3490819"/>
            <a:chExt cx="487800" cy="8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A0A439-6FC2-41B0-9EBD-BC3F37AFF142}"/>
                    </a:ext>
                  </a:extLst>
                </p14:cNvPr>
                <p14:cNvContentPartPr/>
                <p14:nvPr/>
              </p14:nvContentPartPr>
              <p14:xfrm>
                <a:off x="3072529" y="3528259"/>
                <a:ext cx="174240" cy="26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A0A439-6FC2-41B0-9EBD-BC3F37AFF14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063529" y="3519259"/>
                  <a:ext cx="191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5738DDA-473E-42AA-8ACC-954D7AF909AF}"/>
                    </a:ext>
                  </a:extLst>
                </p14:cNvPr>
                <p14:cNvContentPartPr/>
                <p14:nvPr/>
              </p14:nvContentPartPr>
              <p14:xfrm>
                <a:off x="3385729" y="3490819"/>
                <a:ext cx="174600" cy="28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5738DDA-473E-42AA-8ACC-954D7AF909A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376729" y="3482179"/>
                  <a:ext cx="192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31C81B-E66D-415B-B000-88C0728B284D}"/>
                    </a:ext>
                  </a:extLst>
                </p14:cNvPr>
                <p14:cNvContentPartPr/>
                <p14:nvPr/>
              </p14:nvContentPartPr>
              <p14:xfrm>
                <a:off x="3125449" y="3595219"/>
                <a:ext cx="388800" cy="708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31C81B-E66D-415B-B000-88C0728B284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16809" y="3586219"/>
                  <a:ext cx="406440" cy="72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4F45A07-852E-4036-8E1E-CC4E30BC28AC}"/>
              </a:ext>
            </a:extLst>
          </p:cNvPr>
          <p:cNvGrpSpPr/>
          <p:nvPr/>
        </p:nvGrpSpPr>
        <p:grpSpPr>
          <a:xfrm>
            <a:off x="3741769" y="4002019"/>
            <a:ext cx="1551240" cy="334800"/>
            <a:chOff x="3741769" y="4002019"/>
            <a:chExt cx="155124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FC0DA9B-3599-47B2-9833-7ACA099E0961}"/>
                    </a:ext>
                  </a:extLst>
                </p14:cNvPr>
                <p14:cNvContentPartPr/>
                <p14:nvPr/>
              </p14:nvContentPartPr>
              <p14:xfrm>
                <a:off x="3741769" y="4119379"/>
                <a:ext cx="141840" cy="167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FC0DA9B-3599-47B2-9833-7ACA099E096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32769" y="4110379"/>
                  <a:ext cx="159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542F6CA-A03E-4C80-B3FF-4C5E1EF5627F}"/>
                    </a:ext>
                  </a:extLst>
                </p14:cNvPr>
                <p14:cNvContentPartPr/>
                <p14:nvPr/>
              </p14:nvContentPartPr>
              <p14:xfrm>
                <a:off x="3968209" y="4114699"/>
                <a:ext cx="123840" cy="103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542F6CA-A03E-4C80-B3FF-4C5E1EF5627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959569" y="4106059"/>
                  <a:ext cx="141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9D7BC1F-E710-4F5D-A7B9-35E1465C67D6}"/>
                    </a:ext>
                  </a:extLst>
                </p14:cNvPr>
                <p14:cNvContentPartPr/>
                <p14:nvPr/>
              </p14:nvContentPartPr>
              <p14:xfrm>
                <a:off x="4113649" y="4130179"/>
                <a:ext cx="137880" cy="206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9D7BC1F-E710-4F5D-A7B9-35E1465C67D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104649" y="4121539"/>
                  <a:ext cx="155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535AAF2-01F5-4E19-B958-4DF4FA289FF2}"/>
                    </a:ext>
                  </a:extLst>
                </p14:cNvPr>
                <p14:cNvContentPartPr/>
                <p14:nvPr/>
              </p14:nvContentPartPr>
              <p14:xfrm>
                <a:off x="4312369" y="4141339"/>
                <a:ext cx="153360" cy="120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535AAF2-01F5-4E19-B958-4DF4FA289FF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303369" y="4132339"/>
                  <a:ext cx="171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BDB1D86-3CDB-40CB-AA67-D36D9224606F}"/>
                    </a:ext>
                  </a:extLst>
                </p14:cNvPr>
                <p14:cNvContentPartPr/>
                <p14:nvPr/>
              </p14:nvContentPartPr>
              <p14:xfrm>
                <a:off x="4547449" y="4170139"/>
                <a:ext cx="224280" cy="120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BDB1D86-3CDB-40CB-AA67-D36D9224606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538449" y="4161499"/>
                  <a:ext cx="241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743ABA7-48AE-4F2F-BD8D-0C94D3033E64}"/>
                    </a:ext>
                  </a:extLst>
                </p14:cNvPr>
                <p14:cNvContentPartPr/>
                <p14:nvPr/>
              </p14:nvContentPartPr>
              <p14:xfrm>
                <a:off x="4795489" y="4157179"/>
                <a:ext cx="80280" cy="102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743ABA7-48AE-4F2F-BD8D-0C94D3033E6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786849" y="4148179"/>
                  <a:ext cx="97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649D5F6-88E1-44F5-B9D7-D13041A98BF2}"/>
                    </a:ext>
                  </a:extLst>
                </p14:cNvPr>
                <p14:cNvContentPartPr/>
                <p14:nvPr/>
              </p14:nvContentPartPr>
              <p14:xfrm>
                <a:off x="4928689" y="4002019"/>
                <a:ext cx="263160" cy="294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649D5F6-88E1-44F5-B9D7-D13041A98B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19689" y="3993019"/>
                  <a:ext cx="280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6FDAD85-9B68-405E-BF5D-63F25EE69E41}"/>
                    </a:ext>
                  </a:extLst>
                </p14:cNvPr>
                <p14:cNvContentPartPr/>
                <p14:nvPr/>
              </p14:nvContentPartPr>
              <p14:xfrm>
                <a:off x="5129929" y="4098139"/>
                <a:ext cx="163080" cy="127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6FDAD85-9B68-405E-BF5D-63F25EE69E4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21289" y="4089139"/>
                  <a:ext cx="1807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F8B2CD7-3BEF-4C8D-8214-8C1AB79E0142}"/>
              </a:ext>
            </a:extLst>
          </p:cNvPr>
          <p:cNvGrpSpPr/>
          <p:nvPr/>
        </p:nvGrpSpPr>
        <p:grpSpPr>
          <a:xfrm>
            <a:off x="5528809" y="4044139"/>
            <a:ext cx="282240" cy="239040"/>
            <a:chOff x="5528809" y="4044139"/>
            <a:chExt cx="28224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4FEE520-5A86-4C31-81B7-99A2DFEEF7E9}"/>
                    </a:ext>
                  </a:extLst>
                </p14:cNvPr>
                <p14:cNvContentPartPr/>
                <p14:nvPr/>
              </p14:nvContentPartPr>
              <p14:xfrm>
                <a:off x="5587489" y="4044139"/>
                <a:ext cx="19800" cy="239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4FEE520-5A86-4C31-81B7-99A2DFEEF7E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78849" y="4035139"/>
                  <a:ext cx="37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EEC2D08-404F-4C84-B32F-8FB5DC137D54}"/>
                    </a:ext>
                  </a:extLst>
                </p14:cNvPr>
                <p14:cNvContentPartPr/>
                <p14:nvPr/>
              </p14:nvContentPartPr>
              <p14:xfrm>
                <a:off x="5528809" y="4176259"/>
                <a:ext cx="183960" cy="48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EEC2D08-404F-4C84-B32F-8FB5DC137D5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519809" y="4167619"/>
                  <a:ext cx="201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3D7853E-D8D1-430E-BB61-86108D29C372}"/>
                    </a:ext>
                  </a:extLst>
                </p14:cNvPr>
                <p14:cNvContentPartPr/>
                <p14:nvPr/>
              </p14:nvContentPartPr>
              <p14:xfrm>
                <a:off x="5733289" y="4169059"/>
                <a:ext cx="77760" cy="95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3D7853E-D8D1-430E-BB61-86108D29C37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724289" y="4160419"/>
                  <a:ext cx="954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0B0CDB1-25DE-4AA0-8F9F-CEC5D3381EEF}"/>
              </a:ext>
            </a:extLst>
          </p:cNvPr>
          <p:cNvGrpSpPr/>
          <p:nvPr/>
        </p:nvGrpSpPr>
        <p:grpSpPr>
          <a:xfrm>
            <a:off x="6047929" y="4021819"/>
            <a:ext cx="1040760" cy="294480"/>
            <a:chOff x="6047929" y="4021819"/>
            <a:chExt cx="104076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7B3DF19-448A-450E-8FB0-8637106CF33C}"/>
                    </a:ext>
                  </a:extLst>
                </p14:cNvPr>
                <p14:cNvContentPartPr/>
                <p14:nvPr/>
              </p14:nvContentPartPr>
              <p14:xfrm>
                <a:off x="6047929" y="4155739"/>
                <a:ext cx="191880" cy="160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7B3DF19-448A-450E-8FB0-8637106CF33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039289" y="4147099"/>
                  <a:ext cx="209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1E9BAC6-6444-4BFB-AF60-4509F3D5A58A}"/>
                    </a:ext>
                  </a:extLst>
                </p14:cNvPr>
                <p14:cNvContentPartPr/>
                <p14:nvPr/>
              </p14:nvContentPartPr>
              <p14:xfrm>
                <a:off x="6317569" y="4166899"/>
                <a:ext cx="120960" cy="107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1E9BAC6-6444-4BFB-AF60-4509F3D5A58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08569" y="4157899"/>
                  <a:ext cx="138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6055435-4EE1-4DE3-B7A2-C06CF98FBA3B}"/>
                    </a:ext>
                  </a:extLst>
                </p14:cNvPr>
                <p14:cNvContentPartPr/>
                <p14:nvPr/>
              </p14:nvContentPartPr>
              <p14:xfrm>
                <a:off x="6485689" y="4021819"/>
                <a:ext cx="145440" cy="264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6055435-4EE1-4DE3-B7A2-C06CF98FBA3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477049" y="4012819"/>
                  <a:ext cx="163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93C19D1-82BF-40D4-8E6A-79C289402731}"/>
                    </a:ext>
                  </a:extLst>
                </p14:cNvPr>
                <p14:cNvContentPartPr/>
                <p14:nvPr/>
              </p14:nvContentPartPr>
              <p14:xfrm>
                <a:off x="6661009" y="4023259"/>
                <a:ext cx="147240" cy="218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93C19D1-82BF-40D4-8E6A-79C28940273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652369" y="4014619"/>
                  <a:ext cx="164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222E911-4514-477D-B9BA-E1FA5C968B41}"/>
                    </a:ext>
                  </a:extLst>
                </p14:cNvPr>
                <p14:cNvContentPartPr/>
                <p14:nvPr/>
              </p14:nvContentPartPr>
              <p14:xfrm>
                <a:off x="6835609" y="4157179"/>
                <a:ext cx="77400" cy="59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222E911-4514-477D-B9BA-E1FA5C968B4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826969" y="4148539"/>
                  <a:ext cx="95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7B15125-6DCE-4535-AC40-F96E31C08814}"/>
                    </a:ext>
                  </a:extLst>
                </p14:cNvPr>
                <p14:cNvContentPartPr/>
                <p14:nvPr/>
              </p14:nvContentPartPr>
              <p14:xfrm>
                <a:off x="6949729" y="4024339"/>
                <a:ext cx="138960" cy="194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7B15125-6DCE-4535-AC40-F96E31C0881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940729" y="4015339"/>
                  <a:ext cx="1566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5574CC4-B4C6-4D30-924F-563747A7E634}"/>
              </a:ext>
            </a:extLst>
          </p:cNvPr>
          <p:cNvGrpSpPr/>
          <p:nvPr/>
        </p:nvGrpSpPr>
        <p:grpSpPr>
          <a:xfrm>
            <a:off x="7282009" y="4001659"/>
            <a:ext cx="504720" cy="254880"/>
            <a:chOff x="7282009" y="4001659"/>
            <a:chExt cx="50472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9C8EA66-603E-4B0D-B010-59BA5FEAB435}"/>
                    </a:ext>
                  </a:extLst>
                </p14:cNvPr>
                <p14:cNvContentPartPr/>
                <p14:nvPr/>
              </p14:nvContentPartPr>
              <p14:xfrm>
                <a:off x="7282009" y="4136299"/>
                <a:ext cx="83880" cy="120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9C8EA66-603E-4B0D-B010-59BA5FEAB43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273369" y="4127659"/>
                  <a:ext cx="101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DAE5A7E-99C5-43D4-A6D8-9335BFCEB580}"/>
                    </a:ext>
                  </a:extLst>
                </p14:cNvPr>
                <p14:cNvContentPartPr/>
                <p14:nvPr/>
              </p14:nvContentPartPr>
              <p14:xfrm>
                <a:off x="7437169" y="4003459"/>
                <a:ext cx="259560" cy="208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DAE5A7E-99C5-43D4-A6D8-9335BFCEB58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28169" y="3994459"/>
                  <a:ext cx="277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C85F6DE-DF90-4318-BDD3-C80F19AD9F28}"/>
                    </a:ext>
                  </a:extLst>
                </p14:cNvPr>
                <p14:cNvContentPartPr/>
                <p14:nvPr/>
              </p14:nvContentPartPr>
              <p14:xfrm>
                <a:off x="7756129" y="4001659"/>
                <a:ext cx="30600" cy="209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C85F6DE-DF90-4318-BDD3-C80F19AD9F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47489" y="3992659"/>
                  <a:ext cx="482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051B55A-11C7-49C3-A604-9EAA3C4C2615}"/>
              </a:ext>
            </a:extLst>
          </p:cNvPr>
          <p:cNvGrpSpPr/>
          <p:nvPr/>
        </p:nvGrpSpPr>
        <p:grpSpPr>
          <a:xfrm>
            <a:off x="325009" y="4684939"/>
            <a:ext cx="2024640" cy="412920"/>
            <a:chOff x="325009" y="4684939"/>
            <a:chExt cx="202464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890267F-CB1B-4BE0-B688-C91428648ACC}"/>
                    </a:ext>
                  </a:extLst>
                </p14:cNvPr>
                <p14:cNvContentPartPr/>
                <p14:nvPr/>
              </p14:nvContentPartPr>
              <p14:xfrm>
                <a:off x="325009" y="4857379"/>
                <a:ext cx="187200" cy="190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890267F-CB1B-4BE0-B688-C91428648AC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6009" y="4848379"/>
                  <a:ext cx="204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BEBA55B-B911-4D5D-994A-C210F60F2452}"/>
                    </a:ext>
                  </a:extLst>
                </p14:cNvPr>
                <p14:cNvContentPartPr/>
                <p14:nvPr/>
              </p14:nvContentPartPr>
              <p14:xfrm>
                <a:off x="562249" y="4839739"/>
                <a:ext cx="147960" cy="186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BEBA55B-B911-4D5D-994A-C210F60F245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249" y="4830739"/>
                  <a:ext cx="165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B29954E-1FB6-4CF0-960F-CEF61A5DE6C0}"/>
                    </a:ext>
                  </a:extLst>
                </p14:cNvPr>
                <p14:cNvContentPartPr/>
                <p14:nvPr/>
              </p14:nvContentPartPr>
              <p14:xfrm>
                <a:off x="823969" y="4855219"/>
                <a:ext cx="111600" cy="242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B29954E-1FB6-4CF0-960F-CEF61A5DE6C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5329" y="4846219"/>
                  <a:ext cx="129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2EFCEDB-ACF5-4805-A9B1-B2BB4E5C4024}"/>
                    </a:ext>
                  </a:extLst>
                </p14:cNvPr>
                <p14:cNvContentPartPr/>
                <p14:nvPr/>
              </p14:nvContentPartPr>
              <p14:xfrm>
                <a:off x="1012609" y="4854859"/>
                <a:ext cx="173160" cy="151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2EFCEDB-ACF5-4805-A9B1-B2BB4E5C402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03609" y="4846219"/>
                  <a:ext cx="190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A602C8C-E23C-4A98-8346-B13C5288997A}"/>
                    </a:ext>
                  </a:extLst>
                </p14:cNvPr>
                <p14:cNvContentPartPr/>
                <p14:nvPr/>
              </p14:nvContentPartPr>
              <p14:xfrm>
                <a:off x="1207369" y="4864939"/>
                <a:ext cx="162720" cy="134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A602C8C-E23C-4A98-8346-B13C5288997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98729" y="4856299"/>
                  <a:ext cx="180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D872FA0-BC33-4E08-BB55-3CA7C94AB4EF}"/>
                    </a:ext>
                  </a:extLst>
                </p14:cNvPr>
                <p14:cNvContentPartPr/>
                <p14:nvPr/>
              </p14:nvContentPartPr>
              <p14:xfrm>
                <a:off x="1490329" y="4861699"/>
                <a:ext cx="78120" cy="1267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D872FA0-BC33-4E08-BB55-3CA7C94AB4E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481689" y="4852699"/>
                  <a:ext cx="95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6C560F1-F7D6-42DE-9FC1-9D9EFE69AE2C}"/>
                    </a:ext>
                  </a:extLst>
                </p14:cNvPr>
                <p14:cNvContentPartPr/>
                <p14:nvPr/>
              </p14:nvContentPartPr>
              <p14:xfrm>
                <a:off x="1632529" y="4898779"/>
                <a:ext cx="146880" cy="95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6C560F1-F7D6-42DE-9FC1-9D9EFE69AE2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623889" y="4890139"/>
                  <a:ext cx="164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3BABA5D-11BF-40B7-BDB3-6F3190C7A600}"/>
                    </a:ext>
                  </a:extLst>
                </p14:cNvPr>
                <p14:cNvContentPartPr/>
                <p14:nvPr/>
              </p14:nvContentPartPr>
              <p14:xfrm>
                <a:off x="1802449" y="4684939"/>
                <a:ext cx="143640" cy="267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3BABA5D-11BF-40B7-BDB3-6F3190C7A60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793809" y="4675939"/>
                  <a:ext cx="161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A6BD76A-F6B7-40D3-8DB8-50DCB82BDD08}"/>
                    </a:ext>
                  </a:extLst>
                </p14:cNvPr>
                <p14:cNvContentPartPr/>
                <p14:nvPr/>
              </p14:nvContentPartPr>
              <p14:xfrm>
                <a:off x="1950409" y="4833619"/>
                <a:ext cx="49680" cy="125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A6BD76A-F6B7-40D3-8DB8-50DCB82BDD0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941769" y="4824619"/>
                  <a:ext cx="67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573E17D-5194-455B-BCD5-BC8FDC87A0CC}"/>
                    </a:ext>
                  </a:extLst>
                </p14:cNvPr>
                <p14:cNvContentPartPr/>
                <p14:nvPr/>
              </p14:nvContentPartPr>
              <p14:xfrm>
                <a:off x="2128249" y="4845859"/>
                <a:ext cx="221400" cy="122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573E17D-5194-455B-BCD5-BC8FDC87A0C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119249" y="4837219"/>
                  <a:ext cx="2390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D3D5941-0BD2-4D88-990A-8D2A93131BF2}"/>
              </a:ext>
            </a:extLst>
          </p:cNvPr>
          <p:cNvGrpSpPr/>
          <p:nvPr/>
        </p:nvGrpSpPr>
        <p:grpSpPr>
          <a:xfrm>
            <a:off x="2716129" y="4705459"/>
            <a:ext cx="1064520" cy="378000"/>
            <a:chOff x="2716129" y="4705459"/>
            <a:chExt cx="106452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64D382D-E61E-4FC1-85A1-224780D938EC}"/>
                    </a:ext>
                  </a:extLst>
                </p14:cNvPr>
                <p14:cNvContentPartPr/>
                <p14:nvPr/>
              </p14:nvContentPartPr>
              <p14:xfrm>
                <a:off x="2716129" y="4829659"/>
                <a:ext cx="145440" cy="139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64D382D-E61E-4FC1-85A1-224780D938E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07489" y="4821019"/>
                  <a:ext cx="163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5AA220E-C32A-4989-A7ED-AF5FF5EBA571}"/>
                    </a:ext>
                  </a:extLst>
                </p14:cNvPr>
                <p14:cNvContentPartPr/>
                <p14:nvPr/>
              </p14:nvContentPartPr>
              <p14:xfrm>
                <a:off x="2892889" y="4840819"/>
                <a:ext cx="146160" cy="152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5AA220E-C32A-4989-A7ED-AF5FF5EBA57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884249" y="4831819"/>
                  <a:ext cx="163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1FC1255-5209-493F-8040-0ABF8A7DFD57}"/>
                    </a:ext>
                  </a:extLst>
                </p14:cNvPr>
                <p14:cNvContentPartPr/>
                <p14:nvPr/>
              </p14:nvContentPartPr>
              <p14:xfrm>
                <a:off x="3069289" y="4869619"/>
                <a:ext cx="151920" cy="213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1FC1255-5209-493F-8040-0ABF8A7DFD5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060289" y="4860979"/>
                  <a:ext cx="16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8213369-53ED-4560-B5D1-D653F398807F}"/>
                    </a:ext>
                  </a:extLst>
                </p14:cNvPr>
                <p14:cNvContentPartPr/>
                <p14:nvPr/>
              </p14:nvContentPartPr>
              <p14:xfrm>
                <a:off x="3365569" y="4705459"/>
                <a:ext cx="84960" cy="277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8213369-53ED-4560-B5D1-D653F398807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356569" y="4696459"/>
                  <a:ext cx="102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0681C09-9889-4806-8D9C-9319B279BE16}"/>
                    </a:ext>
                  </a:extLst>
                </p14:cNvPr>
                <p14:cNvContentPartPr/>
                <p14:nvPr/>
              </p14:nvContentPartPr>
              <p14:xfrm>
                <a:off x="3501649" y="4878619"/>
                <a:ext cx="102960" cy="96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0681C09-9889-4806-8D9C-9319B279BE1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493009" y="4869619"/>
                  <a:ext cx="120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48A9476-7A35-415F-9C77-3CF1C61E6704}"/>
                    </a:ext>
                  </a:extLst>
                </p14:cNvPr>
                <p14:cNvContentPartPr/>
                <p14:nvPr/>
              </p14:nvContentPartPr>
              <p14:xfrm>
                <a:off x="3653929" y="4745419"/>
                <a:ext cx="126720" cy="261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48A9476-7A35-415F-9C77-3CF1C61E670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645289" y="4736419"/>
                  <a:ext cx="14436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CEEC2B5-A470-46E0-9D63-B419D5FE6E35}"/>
              </a:ext>
            </a:extLst>
          </p:cNvPr>
          <p:cNvGrpSpPr/>
          <p:nvPr/>
        </p:nvGrpSpPr>
        <p:grpSpPr>
          <a:xfrm>
            <a:off x="4103569" y="4787539"/>
            <a:ext cx="453240" cy="285480"/>
            <a:chOff x="4103569" y="4787539"/>
            <a:chExt cx="4532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9108AB9-40CF-4E12-A4C8-696E82238E81}"/>
                    </a:ext>
                  </a:extLst>
                </p14:cNvPr>
                <p14:cNvContentPartPr/>
                <p14:nvPr/>
              </p14:nvContentPartPr>
              <p14:xfrm>
                <a:off x="4103569" y="4897339"/>
                <a:ext cx="33120" cy="148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9108AB9-40CF-4E12-A4C8-696E82238E8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094929" y="4888699"/>
                  <a:ext cx="50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BA06BAD-82A8-4AB8-BB2E-307325143D02}"/>
                    </a:ext>
                  </a:extLst>
                </p14:cNvPr>
                <p14:cNvContentPartPr/>
                <p14:nvPr/>
              </p14:nvContentPartPr>
              <p14:xfrm>
                <a:off x="4165129" y="4787539"/>
                <a:ext cx="30600" cy="42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BA06BAD-82A8-4AB8-BB2E-307325143D0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156129" y="4778539"/>
                  <a:ext cx="48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9D1E30E-A013-4B2D-A50C-279AADEEBF63}"/>
                    </a:ext>
                  </a:extLst>
                </p14:cNvPr>
                <p14:cNvContentPartPr/>
                <p14:nvPr/>
              </p14:nvContentPartPr>
              <p14:xfrm>
                <a:off x="4222009" y="4798339"/>
                <a:ext cx="216000" cy="274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9D1E30E-A013-4B2D-A50C-279AADEEBF6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213009" y="4789699"/>
                  <a:ext cx="233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D20F097-0759-45D6-85B8-F529A0A30717}"/>
                    </a:ext>
                  </a:extLst>
                </p14:cNvPr>
                <p14:cNvContentPartPr/>
                <p14:nvPr/>
              </p14:nvContentPartPr>
              <p14:xfrm>
                <a:off x="4376089" y="4901659"/>
                <a:ext cx="180720" cy="88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D20F097-0759-45D6-85B8-F529A0A3071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367089" y="4893019"/>
                  <a:ext cx="1983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7120026-42BD-4696-AC53-A7102BA6E363}"/>
              </a:ext>
            </a:extLst>
          </p:cNvPr>
          <p:cNvGrpSpPr/>
          <p:nvPr/>
        </p:nvGrpSpPr>
        <p:grpSpPr>
          <a:xfrm>
            <a:off x="4882249" y="4721659"/>
            <a:ext cx="539280" cy="345600"/>
            <a:chOff x="4882249" y="4721659"/>
            <a:chExt cx="5392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F825F0A-94C7-43FB-81E0-10CFDC110D21}"/>
                    </a:ext>
                  </a:extLst>
                </p14:cNvPr>
                <p14:cNvContentPartPr/>
                <p14:nvPr/>
              </p14:nvContentPartPr>
              <p14:xfrm>
                <a:off x="4935889" y="4756939"/>
                <a:ext cx="28440" cy="310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F825F0A-94C7-43FB-81E0-10CFDC110D2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27249" y="4748299"/>
                  <a:ext cx="46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007CF3C-2441-43D9-90B6-67807A55DE50}"/>
                    </a:ext>
                  </a:extLst>
                </p14:cNvPr>
                <p14:cNvContentPartPr/>
                <p14:nvPr/>
              </p14:nvContentPartPr>
              <p14:xfrm>
                <a:off x="4882249" y="4942699"/>
                <a:ext cx="184680" cy="34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007CF3C-2441-43D9-90B6-67807A55DE5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873249" y="4933699"/>
                  <a:ext cx="202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4012DA4-05C6-46AF-9447-128AB594708D}"/>
                    </a:ext>
                  </a:extLst>
                </p14:cNvPr>
                <p14:cNvContentPartPr/>
                <p14:nvPr/>
              </p14:nvContentPartPr>
              <p14:xfrm>
                <a:off x="5123809" y="4721659"/>
                <a:ext cx="149760" cy="3160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4012DA4-05C6-46AF-9447-128AB594708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114809" y="4712659"/>
                  <a:ext cx="167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D1DC226-A35B-4881-A12B-4026FF0012F2}"/>
                    </a:ext>
                  </a:extLst>
                </p14:cNvPr>
                <p14:cNvContentPartPr/>
                <p14:nvPr/>
              </p14:nvContentPartPr>
              <p14:xfrm>
                <a:off x="5305609" y="4880059"/>
                <a:ext cx="115920" cy="168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D1DC226-A35B-4881-A12B-4026FF0012F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296609" y="4871419"/>
                  <a:ext cx="1335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EF41474-CDBA-457B-962B-CDA9EFBE81A9}"/>
              </a:ext>
            </a:extLst>
          </p:cNvPr>
          <p:cNvGrpSpPr/>
          <p:nvPr/>
        </p:nvGrpSpPr>
        <p:grpSpPr>
          <a:xfrm>
            <a:off x="5647609" y="4680979"/>
            <a:ext cx="1704960" cy="398160"/>
            <a:chOff x="5647609" y="4680979"/>
            <a:chExt cx="170496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F5BD650-0253-4C4C-876D-B9531F013269}"/>
                    </a:ext>
                  </a:extLst>
                </p14:cNvPr>
                <p14:cNvContentPartPr/>
                <p14:nvPr/>
              </p14:nvContentPartPr>
              <p14:xfrm>
                <a:off x="5647609" y="4853419"/>
                <a:ext cx="156600" cy="225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F5BD650-0253-4C4C-876D-B9531F01326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38969" y="4844419"/>
                  <a:ext cx="174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05310C3-8901-4073-A59C-15F74FF20CE2}"/>
                    </a:ext>
                  </a:extLst>
                </p14:cNvPr>
                <p14:cNvContentPartPr/>
                <p14:nvPr/>
              </p14:nvContentPartPr>
              <p14:xfrm>
                <a:off x="5900689" y="4820659"/>
                <a:ext cx="124200" cy="133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05310C3-8901-4073-A59C-15F74FF20CE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892049" y="4812019"/>
                  <a:ext cx="141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8AC620F-2113-49FE-835F-7B60B838A7A5}"/>
                    </a:ext>
                  </a:extLst>
                </p14:cNvPr>
                <p14:cNvContentPartPr/>
                <p14:nvPr/>
              </p14:nvContentPartPr>
              <p14:xfrm>
                <a:off x="6071329" y="4807699"/>
                <a:ext cx="137160" cy="151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8AC620F-2113-49FE-835F-7B60B838A7A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062689" y="4798699"/>
                  <a:ext cx="154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01D0655-1D2E-4EDF-BE4C-254E4A5D2095}"/>
                    </a:ext>
                  </a:extLst>
                </p14:cNvPr>
                <p14:cNvContentPartPr/>
                <p14:nvPr/>
              </p14:nvContentPartPr>
              <p14:xfrm>
                <a:off x="6252769" y="4796539"/>
                <a:ext cx="112680" cy="145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01D0655-1D2E-4EDF-BE4C-254E4A5D209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244129" y="4787539"/>
                  <a:ext cx="130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7A14E4D-B635-43EE-B30A-01769EE2D8DC}"/>
                    </a:ext>
                  </a:extLst>
                </p14:cNvPr>
                <p14:cNvContentPartPr/>
                <p14:nvPr/>
              </p14:nvContentPartPr>
              <p14:xfrm>
                <a:off x="6401809" y="4817419"/>
                <a:ext cx="180360" cy="137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7A14E4D-B635-43EE-B30A-01769EE2D8D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392809" y="4808419"/>
                  <a:ext cx="198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E075E6A-082F-45E6-909A-FBA508397DCC}"/>
                    </a:ext>
                  </a:extLst>
                </p14:cNvPr>
                <p14:cNvContentPartPr/>
                <p14:nvPr/>
              </p14:nvContentPartPr>
              <p14:xfrm>
                <a:off x="6637249" y="4815259"/>
                <a:ext cx="141840" cy="126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E075E6A-082F-45E6-909A-FBA508397DC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628249" y="4806259"/>
                  <a:ext cx="159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6C4BD33-C1CE-4BB7-B841-89DA5615985F}"/>
                    </a:ext>
                  </a:extLst>
                </p14:cNvPr>
                <p14:cNvContentPartPr/>
                <p14:nvPr/>
              </p14:nvContentPartPr>
              <p14:xfrm>
                <a:off x="6814369" y="4680979"/>
                <a:ext cx="104760" cy="266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6C4BD33-C1CE-4BB7-B841-89DA5615985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805369" y="4672339"/>
                  <a:ext cx="122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9F65272-3062-4BE9-A530-2BB5E97C8059}"/>
                    </a:ext>
                  </a:extLst>
                </p14:cNvPr>
                <p14:cNvContentPartPr/>
                <p14:nvPr/>
              </p14:nvContentPartPr>
              <p14:xfrm>
                <a:off x="6943249" y="4830019"/>
                <a:ext cx="87840" cy="117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9F65272-3062-4BE9-A530-2BB5E97C805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934249" y="4821379"/>
                  <a:ext cx="105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20FF80C-542A-4CA4-AAA2-C1A3A4AB795F}"/>
                    </a:ext>
                  </a:extLst>
                </p14:cNvPr>
                <p14:cNvContentPartPr/>
                <p14:nvPr/>
              </p14:nvContentPartPr>
              <p14:xfrm>
                <a:off x="7115689" y="4821739"/>
                <a:ext cx="128520" cy="141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20FF80C-542A-4CA4-AAA2-C1A3A4AB795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107049" y="4812739"/>
                  <a:ext cx="146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EC89523-BFCE-4484-9227-15D25B75E9B0}"/>
                    </a:ext>
                  </a:extLst>
                </p14:cNvPr>
                <p14:cNvContentPartPr/>
                <p14:nvPr/>
              </p14:nvContentPartPr>
              <p14:xfrm>
                <a:off x="7263649" y="4813819"/>
                <a:ext cx="88920" cy="153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EC89523-BFCE-4484-9227-15D25B75E9B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254649" y="4804819"/>
                  <a:ext cx="10656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467</Words>
  <Application>Microsoft Office PowerPoint</Application>
  <PresentationFormat>On-screen Show (16:9)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CSE 11  Accelerated Intro to Programming Lecture 3</vt:lpstr>
      <vt:lpstr>Announcements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181</cp:revision>
  <dcterms:modified xsi:type="dcterms:W3CDTF">2021-04-02T16:55:48Z</dcterms:modified>
</cp:coreProperties>
</file>