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6" r:id="rId4"/>
    <p:sldId id="268" r:id="rId5"/>
    <p:sldId id="267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24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9</a:t>
            </a:r>
          </a:p>
          <a:p>
            <a:pPr lvl="1"/>
            <a:r>
              <a:rPr lang="en-US" dirty="0"/>
              <a:t>Next week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pPr lvl="2"/>
            <a:r>
              <a:rPr lang="en-US" dirty="0"/>
              <a:t>Video component</a:t>
            </a:r>
          </a:p>
          <a:p>
            <a:pPr lvl="3"/>
            <a:r>
              <a:rPr lang="en-US" dirty="0"/>
              <a:t>Must show a picture ID with face</a:t>
            </a:r>
          </a:p>
          <a:p>
            <a:pPr lvl="4"/>
            <a:r>
              <a:rPr lang="en-US" dirty="0"/>
              <a:t>Must be clear</a:t>
            </a:r>
          </a:p>
          <a:p>
            <a:pPr lvl="4"/>
            <a:r>
              <a:rPr lang="en-US" dirty="0"/>
              <a:t>Must last a few seconds so we can pause the video and verify identity</a:t>
            </a:r>
          </a:p>
          <a:p>
            <a:pPr lvl="4"/>
            <a:r>
              <a:rPr lang="en-US" dirty="0"/>
              <a:t>No more than </a:t>
            </a:r>
            <a:r>
              <a:rPr lang="en-US" b="1" dirty="0"/>
              <a:t>5 minutes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16576</TotalTime>
  <Words>311</Words>
  <Application>Microsoft Office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Calibri</vt:lpstr>
      <vt:lpstr>Office Theme</vt:lpstr>
      <vt:lpstr>CSE 11  Accelerated Intro to Programming Lecture 24</vt:lpstr>
      <vt:lpstr>Announcements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502</cp:revision>
  <dcterms:modified xsi:type="dcterms:W3CDTF">2021-05-20T23:45:13Z</dcterms:modified>
</cp:coreProperties>
</file>