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21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9981"/>
          </a:xfrm>
        </p:spPr>
        <p:txBody>
          <a:bodyPr>
            <a:normAutofit/>
          </a:bodyPr>
          <a:lstStyle/>
          <a:p>
            <a:r>
              <a:rPr lang="en-US" dirty="0"/>
              <a:t>Quiz 21 due Monday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PA7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7 due tonight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6679-FA46-4AE3-AF55-89D828B0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8275-AD2D-4DEB-BFBF-D06C1C18A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  <a:p>
            <a:pPr lvl="1"/>
            <a:r>
              <a:rPr lang="en-US" dirty="0"/>
              <a:t>Parametric Polymorphism</a:t>
            </a:r>
          </a:p>
          <a:p>
            <a:r>
              <a:rPr lang="en-US" dirty="0"/>
              <a:t>&lt;T&gt;</a:t>
            </a:r>
          </a:p>
          <a:p>
            <a:pPr lvl="1"/>
            <a:r>
              <a:rPr lang="en-US" dirty="0"/>
              <a:t>Parameterized type</a:t>
            </a:r>
          </a:p>
          <a:p>
            <a:pPr lvl="1"/>
            <a:r>
              <a:rPr lang="en-US" dirty="0"/>
              <a:t>Can be used:</a:t>
            </a:r>
          </a:p>
          <a:p>
            <a:pPr lvl="2"/>
            <a:r>
              <a:rPr lang="en-US" dirty="0"/>
              <a:t>In front of method</a:t>
            </a:r>
          </a:p>
          <a:p>
            <a:pPr lvl="2"/>
            <a:r>
              <a:rPr lang="en-US" dirty="0"/>
              <a:t>After class/interface name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2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A3A6-06F2-4CF9-8ADE-E2BABE7C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7C7AB-34F7-4E29-AF98-371E472A4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method </a:t>
            </a:r>
            <a:r>
              <a:rPr lang="en-US" dirty="0" err="1"/>
              <a:t>countUserIsUCSD</a:t>
            </a:r>
            <a:endParaRPr lang="en-US" dirty="0"/>
          </a:p>
          <a:p>
            <a:pPr lvl="1"/>
            <a:r>
              <a:rPr lang="en-US" dirty="0"/>
              <a:t>That counts how many tweets in an array were tweeted by the “</a:t>
            </a:r>
            <a:r>
              <a:rPr lang="en-US" dirty="0" err="1"/>
              <a:t>ucsd</a:t>
            </a:r>
            <a:r>
              <a:rPr lang="en-US" dirty="0"/>
              <a:t>”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5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14986</TotalTime>
  <Words>82</Words>
  <Application>Microsoft Office PowerPoint</Application>
  <PresentationFormat>On-screen Show (16:9)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 Light</vt:lpstr>
      <vt:lpstr>Calibri</vt:lpstr>
      <vt:lpstr>Office Theme</vt:lpstr>
      <vt:lpstr>CSE 11  Accelerated Intro to Programming Lecture 21</vt:lpstr>
      <vt:lpstr>Announcements</vt:lpstr>
      <vt:lpstr>Generics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475</cp:revision>
  <dcterms:modified xsi:type="dcterms:W3CDTF">2021-05-14T14:34:23Z</dcterms:modified>
</cp:coreProperties>
</file>