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lu@ucsd.edu" TargetMode="External"/><Relationship Id="rId2" Type="http://schemas.openxmlformats.org/officeDocument/2006/relationships/hyperlink" Target="https://ucsd.zoom.us/j/48153705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5E4D-826E-C94C-A52C-E9EE9DBF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A1A4-8BB1-3A40-A502-3E24348B2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hours: Friday 11am - 12pm or by appointment</a:t>
            </a:r>
          </a:p>
          <a:p>
            <a:pPr lvl="1"/>
            <a:r>
              <a:rPr lang="en-US" u="sng" dirty="0">
                <a:hlinkClick r:id="rId2"/>
              </a:rPr>
              <a:t>https://ucsd.zoom.us/j/4815370544</a:t>
            </a:r>
            <a:endParaRPr lang="en-US" u="sng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s5lu@ucsd.edu</a:t>
            </a:r>
            <a:endParaRPr lang="en-US" dirty="0"/>
          </a:p>
          <a:p>
            <a:r>
              <a:rPr lang="en-US" dirty="0"/>
              <a:t>PA1 due today at 11:59pm PST</a:t>
            </a:r>
          </a:p>
          <a:p>
            <a:pPr lvl="1"/>
            <a:r>
              <a:rPr lang="en-US" dirty="0"/>
              <a:t>Couple of open lab hours available</a:t>
            </a:r>
          </a:p>
          <a:p>
            <a:pPr lvl="1"/>
            <a:r>
              <a:rPr lang="en-US" dirty="0"/>
              <a:t>Check course website for more info</a:t>
            </a:r>
          </a:p>
          <a:p>
            <a:r>
              <a:rPr lang="en-US" dirty="0"/>
              <a:t>PA2 released</a:t>
            </a:r>
          </a:p>
          <a:p>
            <a:pPr lvl="1"/>
            <a:r>
              <a:rPr lang="en-US" dirty="0"/>
              <a:t>Due next Wednesday at 11:59pm PST</a:t>
            </a:r>
          </a:p>
        </p:txBody>
      </p:sp>
    </p:spTree>
    <p:extLst>
      <p:ext uri="{BB962C8B-B14F-4D97-AF65-F5344CB8AC3E}">
        <p14:creationId xmlns:p14="http://schemas.microsoft.com/office/powerpoint/2010/main" val="29196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8B91-05A4-1F45-88D6-9EFDF22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637-006B-764C-9458-1AF466C1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endParaRPr lang="en-US" dirty="0"/>
          </a:p>
          <a:p>
            <a:r>
              <a:rPr lang="en-US" dirty="0"/>
              <a:t>Booleans</a:t>
            </a:r>
          </a:p>
          <a:p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docs.oracle.com</a:t>
            </a:r>
            <a:r>
              <a:rPr lang="en-US" sz="2000" dirty="0"/>
              <a:t>/</a:t>
            </a:r>
            <a:r>
              <a:rPr lang="en-US" sz="2000" dirty="0" err="1"/>
              <a:t>en</a:t>
            </a:r>
            <a:r>
              <a:rPr lang="en-US" sz="2000" dirty="0"/>
              <a:t>/java/</a:t>
            </a:r>
            <a:r>
              <a:rPr lang="en-US" sz="2000" dirty="0" err="1"/>
              <a:t>javase</a:t>
            </a:r>
            <a:r>
              <a:rPr lang="en-US" sz="2000" dirty="0"/>
              <a:t>/15/docs/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java.base</a:t>
            </a:r>
            <a:r>
              <a:rPr lang="en-US" sz="2000" dirty="0"/>
              <a:t>/java/</a:t>
            </a:r>
            <a:r>
              <a:rPr lang="en-US" sz="2000" dirty="0" err="1"/>
              <a:t>lang</a:t>
            </a:r>
            <a:r>
              <a:rPr lang="en-US" sz="2000" dirty="0"/>
              <a:t>/</a:t>
            </a:r>
            <a:r>
              <a:rPr lang="en-US" sz="2000" dirty="0" err="1"/>
              <a:t>String.html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6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7A6-5806-A74D-99D3-23C93D32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D972-E4B3-A044-8984-C7E3CB85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/>
          </a:bodyPr>
          <a:lstStyle/>
          <a:p>
            <a:r>
              <a:rPr lang="en-US" dirty="0"/>
              <a:t>Similar to a method, but without a return type and a return value</a:t>
            </a:r>
          </a:p>
          <a:p>
            <a:r>
              <a:rPr lang="en-US" dirty="0"/>
              <a:t>Used to create instances of a class (objects)</a:t>
            </a:r>
          </a:p>
          <a:p>
            <a:r>
              <a:rPr lang="en-US" dirty="0"/>
              <a:t>A class can have multiple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6691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136</Words>
  <Application>Microsoft Macintosh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11  Accelerated Intro to Programming Discussion Section 2</vt:lpstr>
      <vt:lpstr>Logistics</vt:lpstr>
      <vt:lpstr>Lecture recap</vt:lpstr>
      <vt:lpstr>Constructor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41</cp:revision>
  <dcterms:created xsi:type="dcterms:W3CDTF">2021-03-30T23:42:09Z</dcterms:created>
  <dcterms:modified xsi:type="dcterms:W3CDTF">2021-04-07T22:33:17Z</dcterms:modified>
</cp:coreProperties>
</file>