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4" autoAdjust="0"/>
    <p:restoredTop sz="96036" autoAdjust="0"/>
  </p:normalViewPr>
  <p:slideViewPr>
    <p:cSldViewPr snapToGrid="0">
      <p:cViewPr varScale="1">
        <p:scale>
          <a:sx n="125" d="100"/>
          <a:sy n="125" d="100"/>
        </p:scale>
        <p:origin x="54" y="2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util/ArrayList.html" TargetMode="External"/><Relationship Id="rId2" Type="http://schemas.openxmlformats.org/officeDocument/2006/relationships/hyperlink" Target="https://docs.oracle.com/en/java/javase/13/docs/api/java.base/java/util/package-summary.html#CollectionsFrame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23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D5A5-8B3C-4E94-861E-A978602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060-3CF6-47E2-8494-AF66412F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import it from the Java util library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>
                <a:hlinkClick r:id="rId2"/>
              </a:rPr>
              <a:t>https://docs.oracle.com/en/java/javase/13/docs/api/java.base/java/util/package-summary.html#CollectionsFramework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https://docs.oracle.com/en/java/javase/13/docs/api/java.base/java/util/ArrayList.html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C476-1D29-4F2F-A7D5-0892741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B283-E9CA-417A-9D70-356A1ECF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 name has more than one signature in a class or interface</a:t>
            </a:r>
          </a:p>
        </p:txBody>
      </p:sp>
    </p:spTree>
    <p:extLst>
      <p:ext uri="{BB962C8B-B14F-4D97-AF65-F5344CB8AC3E}">
        <p14:creationId xmlns:p14="http://schemas.microsoft.com/office/powerpoint/2010/main" val="15871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FB93-B925-4FBA-93E9-2F94ADF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9686-1B2C-492F-9D1F-297FC88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errors in order to give more specific and informative error messages</a:t>
            </a:r>
          </a:p>
          <a:p>
            <a:pPr lvl="1"/>
            <a:r>
              <a:rPr lang="en-US" dirty="0"/>
              <a:t>throw new &lt;something throwable&gt;;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16163</TotalTime>
  <Words>261</Words>
  <Application>Microsoft Office PowerPoint</Application>
  <PresentationFormat>On-screen Show (16:9)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Calibri</vt:lpstr>
      <vt:lpstr>Office Theme</vt:lpstr>
      <vt:lpstr>CSE 11  Accelerated Intro to Programming Lecture 23</vt:lpstr>
      <vt:lpstr>Announcements</vt:lpstr>
      <vt:lpstr>ArrayList</vt:lpstr>
      <vt:lpstr>Method Overloading</vt:lpstr>
      <vt:lpstr>Exceptions</vt:lpstr>
      <vt:lpstr>File I/O (input/output)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496</cp:revision>
  <dcterms:modified xsi:type="dcterms:W3CDTF">2021-05-19T03:46:18Z</dcterms:modified>
</cp:coreProperties>
</file>