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68" r:id="rId4"/>
    <p:sldId id="264" r:id="rId5"/>
    <p:sldId id="265" r:id="rId6"/>
    <p:sldId id="269" r:id="rId7"/>
    <p:sldId id="277" r:id="rId8"/>
    <p:sldId id="274" r:id="rId9"/>
    <p:sldId id="275" r:id="rId10"/>
    <p:sldId id="276" r:id="rId11"/>
    <p:sldId id="271" r:id="rId12"/>
    <p:sldId id="272" r:id="rId13"/>
    <p:sldId id="273" r:id="rId14"/>
    <p:sldId id="278" r:id="rId15"/>
    <p:sldId id="279" r:id="rId16"/>
    <p:sldId id="280" r:id="rId17"/>
    <p:sldId id="281" r:id="rId18"/>
    <p:sldId id="283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libri Light" panose="020F0302020204030204" pitchFamily="34" charset="0"/>
      <p:regular r:id="rId25"/>
      <p: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48" autoAdjust="0"/>
    <p:restoredTop sz="96036" autoAdjust="0"/>
  </p:normalViewPr>
  <p:slideViewPr>
    <p:cSldViewPr snapToGrid="0">
      <p:cViewPr varScale="1">
        <p:scale>
          <a:sx n="122" d="100"/>
          <a:sy n="122" d="100"/>
        </p:scale>
        <p:origin x="57" y="3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57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81 198 2304 0 0,'-16'-5'16603'0'0,"-6"2"-10633"0"0,3 6-4513 0 0,8-3-666 0 0,10 0-429 0 0,-10 2 1246 0 0,25-5-1496 0 0,-1 0 0 0 0,1 1 0 0 0,0 0 0 0 0,0 1 0 0 0,0 1 0 0 0,0 0 0 0 0,18 3 0 0 0,24 3-112 0 0,80 10 148 0 0,-105-15-89 0 0,0-2-1 0 0,60-9 1 0 0,-68 7-47 0 0,26-3 20 0 0,50 0 0 0 0,222-13 260 0 0,-266 14-190 0 0,79 2 0 0 0,-39 2-60 0 0,-34 0-20 0 0,36-3 37 0 0,31 2 10 0 0,65-2-14 0 0,-133 2-46 0 0,34-2 41 0 0,94-2 92 0 0,-62-3-142 0 0,-66 4 0 0 0,224-9 0 0 0,-121 5 0 0 0,-78 1 0 0 0,56-2 0 0 0,145-8 0 0 0,-121 11 0 0 0,69-1 0 0 0,-26 2 0 0 0,2 0 0 0 0,-55 6 0 0 0,175 1 0 0 0,171 6 0 0 0,-12 10 0 0 0,-340-11 0 0 0,-60-4 0 0 0,54 4 0 0 0,253 5 0 0 0,-122-5 0 0 0,2 1 0 0 0,62-3 0 0 0,-287-3 4 0 0,194 1 67 0 0,70-8 46 0 0,-156 8-87 0 0,16-1 4 0 0,52-5-32 0 0,-20 2-23 0 0,65-6-140 0 0,-61 4 130 0 0,9-1-62 0 0,261-10 412 0 0,-197 9-161 0 0,-207 4-145 0 0,57-2-15 0 0,129-11 83 0 0,-62 5-26 0 0,35-6-55 0 0,36 8 0 0 0,172 8 0 0 0,-359 4 26 0 0,229 16 193 0 0,156-6-81 0 0,-447-14-137 0 0,116 7-1 0 0,-3 0 0 0 0,-105-7 0 0 0,9-1 0 0 0,56 7 0 0 0,-86-5 0 0 0,1 0 0 0 0,18-2 0 0 0,-21 0 0 0 0,1 1 0 0 0,0 0 0 0 0,-1 0 0 0 0,10 2 0 0 0,-5 0 0 0 0,1-1 0 0 0,-1 0 0 0 0,19-2 0 0 0,-19 1 0 0 0,1 0 0 0 0,-1 0 0 0 0,15 3 0 0 0,-9-2 23 0 0,-12-1-15 0 0,-1 0 1 0 0,0 1-1 0 0,0-1 0 0 0,12 4 0 0 0,-10-4-8 0 0,-3 0 1 0 0,3 0-3 0 0,6-4 14 0 0,-6-1 26 0 0,-2 0-23 0 0,-6 5-13 0 0,1 0 0 0 0,-1 0-1 0 0,1 0 1 0 0,-1 0 0 0 0,1-1 0 0 0,-1 1-1 0 0,0 0 1 0 0,1 0 0 0 0,-1-1 0 0 0,1 1-1 0 0,-1 0 1 0 0,0-1 0 0 0,1 1 0 0 0,-1 0-1 0 0,0-1 1 0 0,0 1 0 0 0,1 0 0 0 0,-1-1-1 0 0,0 1 1 0 0,0-1 0 0 0,1 1 0 0 0,-1-1-1 0 0,0 1 1 0 0,0 0 0 0 0,0-1 0 0 0,0 1-1 0 0,0-1 1 0 0,0 1 0 0 0,1-2 0 0 0,-1 0 38 0 0,3-17 120 0 0,-3 18-122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4:06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10136 0 0,'3'7'9579'0'0,"-3"15"-5879"0"0,-5 27 0 0 0,0-19-3133 0 0,-2 0-1 0 0,-1 0 1 0 0,-17 42 0 0 0,22-65-641 0 0,-4 10 278 0 0,1 1 1 0 0,-5 21-1 0 0,10-34-418 0 0,0 0-1 0 0,0 0 0 0 0,1 0 0 0 0,-1 1 1 0 0,1-1-1 0 0,1 0 0 0 0,-1 0 0 0 0,1 0 1 0 0,0 0-1 0 0,0 0 0 0 0,0 0 1 0 0,4 9-1 0 0,2-6-6457 0 0,5-2-2130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4:06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 3224 0 0,'0'0'143'0'0,"1"0"-3"0"0,14-8-111 0 0,6-3 2262 0 0,-18 10-1416 0 0,0 0 1 0 0,-1 0 0 0 0,1 0 0 0 0,0 0-1 0 0,0 1 1 0 0,0 0 0 0 0,-1-1-1 0 0,1 1 1 0 0,3 0 0 0 0,-4 1-322 0 0,-1-1 0 0 0,1 0 0 0 0,0 1 0 0 0,-1-1 1 0 0,1 1-1 0 0,-1-1 0 0 0,1 1 0 0 0,-1 0 0 0 0,1-1 0 0 0,-1 1 0 0 0,0 0 0 0 0,1 0 1 0 0,-1 0-1 0 0,0 0 0 0 0,2 3 0 0 0,-1-2-244 0 0,0 0 1 0 0,-1 1-1 0 0,1-1 1 0 0,-1 0-1 0 0,0 1 1 0 0,0-1-1 0 0,1 4 1 0 0,2 11 160 0 0,0 1 1 0 0,-1-1-1 0 0,0 1 1 0 0,-2 0-1 0 0,-1 31 1 0 0,-14 89 292 0 0,13-128-717 0 0,-26 139 207 0 0,18-106-183 0 0,4-22-138 0 0,-3 26-1 0 0,1 29-5513 0 0,5-65 3261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4:10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277 68 2304 0 0,'-5'5'15270'0'0,"15"-11"-12026"0"0,-10 5-3089 0 0,1 1 0 0 0,0 0 1 0 0,-1 0-1 0 0,1-1 0 0 0,0 1 1 0 0,-1-1-1 0 0,1 1 0 0 0,-1 0 1 0 0,1-1-1 0 0,-1 1 0 0 0,1-1 1 0 0,-1 1-1 0 0,1-1 0 0 0,-1 0 1 0 0,1 1-1 0 0,-1-1 0 0 0,0 1 0 0 0,1-1 1 0 0,-1 0-1 0 0,0 1 0 0 0,0-1 1 0 0,1 0-1 0 0,-1 1 0 0 0,0-1 1 0 0,0 0-1 0 0,0 0 0 0 0,0 1 1 0 0,0-1-1 0 0,0 0 0 0 0,0 1 1 0 0,0-1-1 0 0,0-1 0 0 0,0 1-48 0 0,0-1-1 0 0,-1 1 0 0 0,1-1 0 0 0,0 1 1 0 0,0-1-1 0 0,-1 1 0 0 0,1 0 1 0 0,-1-1-1 0 0,1 1 0 0 0,-1-1 1 0 0,0 1-1 0 0,0 0 0 0 0,1 0 1 0 0,-1-1-1 0 0,0 1 0 0 0,0 0 1 0 0,0 0-1 0 0,0 0 0 0 0,-2-2 1 0 0,0 1-3 0 0,0 0 0 0 0,0 1 0 0 0,-1-1 1 0 0,1 0-1 0 0,0 1 0 0 0,-1 0 0 0 0,1 0 0 0 0,-5-1 1 0 0,-1 0-9 0 0,0 1 1 0 0,-1 0 0 0 0,1 1 0 0 0,-1 0 0 0 0,-17 2-1 0 0,19-1-56 0 0,0 1-1 0 0,0 0 0 0 0,0 1 1 0 0,0 0-1 0 0,1 0 0 0 0,-1 0 0 0 0,1 1 1 0 0,-1 0-1 0 0,1 1 0 0 0,0 0 1 0 0,1 0-1 0 0,-1 0 0 0 0,1 1 0 0 0,-6 7 1 0 0,5-5-27 0 0,1 0-1 0 0,0 0 1 0 0,1 1 0 0 0,0 0 0 0 0,0 0 0 0 0,1 1 0 0 0,0-1 0 0 0,1 1 0 0 0,0 0 0 0 0,0 0 0 0 0,-1 13-1 0 0,4-13-4 0 0,0-1 0 0 0,0 1 0 0 0,1 0 0 0 0,0 0 0 0 0,1 0 0 0 0,0-1 0 0 0,0 1 0 0 0,1-1 0 0 0,1 1 0 0 0,-1-1 0 0 0,10 16 0 0 0,-10-20 11 0 0,0 0 0 0 0,1 0 0 0 0,0 0 0 0 0,-1 0 0 0 0,1-1 0 0 0,1 0 0 0 0,-1 0 0 0 0,1 0 0 0 0,-1 0 0 0 0,1-1 0 0 0,0 0 0 0 0,1 0-1 0 0,-1 0 1 0 0,0 0 0 0 0,1-1 0 0 0,0 0 0 0 0,-1 0 0 0 0,1-1 0 0 0,0 0 0 0 0,0 1 0 0 0,0-2 0 0 0,0 1 0 0 0,0-1 0 0 0,0 0 0 0 0,7-1-1 0 0,-3 0 49 0 0,1-1-1 0 0,-1 0 0 0 0,0-1 1 0 0,0 0-1 0 0,0-1 0 0 0,0 0 0 0 0,0-1 1 0 0,-1 1-1 0 0,0-2 0 0 0,0 1 1 0 0,0-1-1 0 0,-1-1 0 0 0,12-11 0 0 0,-13 11-5 0 0,0 0-1 0 0,0 0 0 0 0,-1-1 0 0 0,0 0 0 0 0,0 0 1 0 0,-1-1-1 0 0,0 0 0 0 0,0 0 0 0 0,-1 0 0 0 0,-1 0 1 0 0,1-1-1 0 0,3-16 0 0 0,-5 16-91 0 0,1 0 1 0 0,8-18-1 0 0,-7 18 27 0 0,-3 8 7 0 0,0 0 0 0 0,-1 0 1 0 0,1 0-1 0 0,-1 0 0 0 0,1 0 0 0 0,-1 0 0 0 0,0 0 0 0 0,0 0 1 0 0,0-1-1 0 0,0 1 0 0 0,0 0 0 0 0,0 0 0 0 0,-1 0 1 0 0,1 0-1 0 0,-1 0 0 0 0,1 0 0 0 0,-1 0 0 0 0,0 0 0 0 0,0 0 1 0 0,0 0-1 0 0,0 0 0 0 0,0 0 0 0 0,0 0 0 0 0,-1 1 1 0 0,-1-3-1 0 0,-1 1-87 0 0,1 0 0 0 0,0 0 0 0 0,-1 0 1 0 0,1 1-1 0 0,-1 0 0 0 0,0 0 0 0 0,0 0 0 0 0,0 0 1 0 0,0 0-1 0 0,0 1 0 0 0,-6-2 0 0 0,2 1-477 0 0,0 1-1 0 0,0 0 1 0 0,-1 0-1 0 0,1 1 1 0 0,0 0-1 0 0,-17 2 1 0 0,9 0-986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4:16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92 3224 0 0,'2'-9'288'0'0,"-1"5"1004"0"0,-1-1 0 0 0,1 1 0 0 0,0 0 0 0 0,0 0 1 0 0,0 0-1 0 0,1-1 0 0 0,-1 1 0 0 0,1 1 0 0 0,4-7 0 0 0,-4 7-622 0 0,0-1-1 0 0,0 1 0 0 0,0 0 0 0 0,1 0 0 0 0,0 0 0 0 0,0 0 0 0 0,0 0 1 0 0,0 0-1 0 0,0 1 0 0 0,4-3 0 0 0,-6 5-615 0 0,-1 0 1 0 0,1 0-1 0 0,-1 0 1 0 0,0-1-1 0 0,1 1 1 0 0,-1 0-1 0 0,1 0 1 0 0,-1 1-1 0 0,1-1 1 0 0,-1 0-1 0 0,1 0 1 0 0,-1 0-1 0 0,0 0 1 0 0,1 0-1 0 0,-1 0 1 0 0,1 1-1 0 0,-1-1 1 0 0,0 0-1 0 0,1 0 1 0 0,-1 0-1 0 0,1 1 1 0 0,-1-1-1 0 0,0 0 1 0 0,0 1-1 0 0,1-1 1 0 0,-1 0-1 0 0,0 1 1 0 0,1-1-1 0 0,-1 0 1 0 0,0 1-1 0 0,0-1 1 0 0,1 1-1 0 0,0 1 5 0 0,1 1 11 0 0,0 0 1 0 0,0 0-1 0 0,0 0 0 0 0,0 0 1 0 0,0 1-1 0 0,-1-1 0 0 0,1 1 0 0 0,-1-1 1 0 0,0 1-1 0 0,0 0 0 0 0,-1 0 0 0 0,1-1 1 0 0,-1 7-1 0 0,1 5 162 0 0,-4 31 0 0 0,0-21-30 0 0,-2 19 221 0 0,-18 78 1 0 0,12-79-208 0 0,-7 78-1 0 0,17-115-191 0 0,1 1-1 0 0,0 0 1 0 0,2 11-1 0 0,-2-16-41 0 0,1 0-1 0 0,-1-1 1 0 0,0 1 0 0 0,1-1-1 0 0,-1 1 1 0 0,1 0 0 0 0,0-1-1 0 0,-1 0 1 0 0,1 1-1 0 0,0-1 1 0 0,0 1 0 0 0,0-1-1 0 0,0 0 1 0 0,0 0-1 0 0,0 1 1 0 0,1-1 0 0 0,-1 0-1 0 0,0 0 1 0 0,0 0 0 0 0,3 1-1 0 0,-3-2-155 0 0,0 0 0 0 0,1 0 0 0 0,-1 0 0 0 0,0 0 0 0 0,0 0-1 0 0,0 0 1 0 0,1 0 0 0 0,-1-1 0 0 0,0 1 0 0 0,0 0 0 0 0,0-1 0 0 0,0 1 0 0 0,0-1 0 0 0,0 1-1 0 0,1-1 1 0 0,0-1 0 0 0,5-5-1378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4:16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53 17335 0 0,'0'-1'1736'0'0,"-3"-11"-1414"0"0,2 11-227 0 0,1 1 0 0 0,0-1 0 0 0,0 0 0 0 0,-1 1-1 0 0,1-1 1 0 0,0 1 0 0 0,0-1 0 0 0,0 0 0 0 0,0 1 0 0 0,-1-1-1 0 0,1 1 1 0 0,0-1 0 0 0,0 0 0 0 0,0 1 0 0 0,0-1 0 0 0,1 1 0 0 0,-1-1-1 0 0,0 0 1 0 0,0 1 0 0 0,0-1 0 0 0,0 1 0 0 0,1-1 0 0 0,-1 0 0 0 0,0 1-1 0 0,0-1 1 0 0,1 1 0 0 0,-1-1 0 0 0,1 1 0 0 0,-1-1 0 0 0,0 1-1 0 0,1-1 1 0 0,-1 1 0 0 0,1-1 0 0 0,0 1 24 0 0,0-1-1 0 0,0 1 1 0 0,0-1 0 0 0,0 1-1 0 0,0-1 1 0 0,0 1 0 0 0,0 0-1 0 0,1 0 1 0 0,-1 0 0 0 0,0-1-1 0 0,0 1 1 0 0,0 0 0 0 0,2 1-1 0 0,11-3 1012 0 0,-7-1-730 0 0,0 0 0 0 0,1 1 1 0 0,-1 0-1 0 0,1 1 1 0 0,-1 0-1 0 0,11-1 1 0 0,-14 2-336 0 0,-1 0 0 0 0,1 0 0 0 0,-1 0 0 0 0,0 0 0 0 0,1 1 0 0 0,-1-1 0 0 0,0 1 0 0 0,1 0 0 0 0,-1 0 0 0 0,0 0 1 0 0,0 0-1 0 0,0 1 0 0 0,0-1 0 0 0,0 1 0 0 0,0 0 0 0 0,0 0 0 0 0,2 2 0 0 0,-4-2-54 0 0,1 0-1 0 0,-1-1 1 0 0,0 1-1 0 0,0 0 1 0 0,0 0-1 0 0,0-1 1 0 0,-1 1-1 0 0,1 0 1 0 0,0 0-1 0 0,-1 0 1 0 0,1 0-1 0 0,-1 0 1 0 0,0 0 0 0 0,0 0-1 0 0,0 0 1 0 0,0 0-1 0 0,0 0 1 0 0,0 0-1 0 0,0 0 1 0 0,-1 0-1 0 0,1 0 1 0 0,-1 0-1 0 0,1 0 1 0 0,-2 2-1 0 0,-2 5 85 0 0,0-1-1 0 0,0 0 0 0 0,-11 15 0 0 0,12-19-55 0 0,0 1 1 0 0,1 0-1 0 0,0 0 0 0 0,0 1 0 0 0,0-1 0 0 0,1 0 1 0 0,-1 6-1 0 0,1-5 30 0 0,0-1 0 0 0,-1 0 1 0 0,1 0-1 0 0,-1 1 0 0 0,0-1 1 0 0,-1 0-1 0 0,-5 9 0 0 0,4-9 29 0 0,1 1-1 0 0,-1 0 1 0 0,1 0-1 0 0,0 0 1 0 0,0 1-1 0 0,1-1 1 0 0,-3 12-1 0 0,5-17-101 0 0,0 0 0 0 0,-1 0 0 0 0,1 0 0 0 0,0 0 0 0 0,0 0 0 0 0,1 0 0 0 0,-1 0 0 0 0,0 0 0 0 0,0 0 0 0 0,0 0 0 0 0,1 0 0 0 0,-1 0 0 0 0,1 0 0 0 0,-1 0 0 0 0,1 0 0 0 0,-1 0 0 0 0,1 0 0 0 0,-1 0 0 0 0,1-1 0 0 0,0 1 0 0 0,-1 0 0 0 0,2 1 0 0 0,0-1-10 0 0,0 0-1 0 0,0 0 1 0 0,0 0 0 0 0,0 0-1 0 0,0 0 1 0 0,0 0-1 0 0,0-1 1 0 0,0 1 0 0 0,0-1-1 0 0,3 1 1 0 0,5 0-52 0 0,-1-1-1 0 0,1 0 1 0 0,15-2 0 0 0,-23 2 61 0 0,58-8-81 0 0,-5 1-925 0 0,56 0-1 0 0,-97 6-454 0 0,-4-1-343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4:19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65 5984 0 0,'0'0'464'0'0,"3"-8"-288"0"0,-1 2 1651 0 0,0 0-1 0 0,1 0 1 0 0,0 0 0 0 0,0 0 0 0 0,0 0-1 0 0,1 1 1 0 0,6-9 1325 0 0,7 13-196 0 0,-15 2-2798 0 0,1 0-1 0 0,0 0 1 0 0,-1 1 0 0 0,0 0-1 0 0,1-1 1 0 0,-1 1-1 0 0,0 0 1 0 0,0 0 0 0 0,0 0-1 0 0,0 0 1 0 0,3 4 0 0 0,17 29 938 0 0,-19-30-867 0 0,-1 0-140 0 0,1 0-1 0 0,-2 0 0 0 0,1 0 0 0 0,0 0 1 0 0,-1 0-1 0 0,0 1 0 0 0,0-1 0 0 0,-1 0 0 0 0,0 1 1 0 0,0 8-1 0 0,-2 7-68 0 0,-5 29-1 0 0,3-24 63 0 0,-1 2-55 0 0,0 1-1 0 0,-2-1 0 0 0,-1-1 0 0 0,-12 32 0 0 0,18-55-21 0 0,1 0 0 0 0,0 0 0 0 0,0 0 0 0 0,0 1 0 0 0,1-1-1 0 0,-1 8 1 0 0,1-8-61 0 0,0-1 0 0 0,0 0 0 0 0,0 1 0 0 0,-1-1-1 0 0,1 1 1 0 0,-1-1 0 0 0,0 0 0 0 0,0 0 0 0 0,0 1-1 0 0,-3 3 1 0 0,3-4-316 0 0,-1-1 0 0 0,1 1 1 0 0,0 0-1 0 0,0 0 0 0 0,0 0 0 0 0,0 0 0 0 0,0-1 0 0 0,0 1 0 0 0,0 5 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4:20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68 3224 0 0,'0'0'143'0'0,"0"-19"14409"0"0,0 18-14298 0 0,0 0-1 0 0,0 0 0 0 0,0 0 1 0 0,0 0-1 0 0,0 1 0 0 0,0-1 0 0 0,1 0 1 0 0,-1 0-1 0 0,0 0 0 0 0,0 0 0 0 0,1 1 1 0 0,-1-1-1 0 0,1 0 0 0 0,-1 0 0 0 0,1 1 1 0 0,-1-1-1 0 0,1 0 0 0 0,-1 1 1 0 0,1-1-1 0 0,0 0 0 0 0,-1 1 0 0 0,1-1 1 0 0,1 0-1 0 0,21-6 1014 0 0,-7 2-486 0 0,-6 1-463 0 0,-1 1 0 0 0,0 0 0 0 0,12-2 1 0 0,-18 4-255 0 0,0 0 0 0 0,1 1 1 0 0,-1 0-1 0 0,0 0 1 0 0,1 0-1 0 0,-1 0 0 0 0,1 0 1 0 0,-1 1-1 0 0,0-1 1 0 0,1 1-1 0 0,-1 0 1 0 0,0 0-1 0 0,4 2 0 0 0,-6-2-61 0 0,0 0-1 0 0,0 0 1 0 0,0 0-1 0 0,0 0 1 0 0,0 0-1 0 0,0 0 1 0 0,0 0-1 0 0,-1 0 1 0 0,1 1-1 0 0,0-1 0 0 0,-1 0 1 0 0,1 0-1 0 0,-1 1 1 0 0,1-1-1 0 0,-1 0 1 0 0,1 1-1 0 0,-1-1 1 0 0,0 1-1 0 0,0-1 0 0 0,0 1 1 0 0,0-1-1 0 0,0 0 1 0 0,0 1-1 0 0,0-1 1 0 0,0 1-1 0 0,-1-1 1 0 0,1 0-1 0 0,0 1 0 0 0,-1 1 1 0 0,-2 5 11 0 0,0 1-1 0 0,0-1 1 0 0,-5 9-1 0 0,4-11-4 0 0,1 0-1 0 0,-1-1 0 0 0,0 1 1 0 0,0-1-1 0 0,-1 0 0 0 0,1 0 1 0 0,-1-1-1 0 0,-7 6 0 0 0,11-8-8 0 0,5-2 0 0 0,6-2 0 0 0,-9 2 0 0 0,5-2-84 0 0,1 0 1 0 0,-1-1-1 0 0,10-5 1 0 0,14-5-235 0 0,-17 10 656 0 0,0 1 0 0 0,0-1 1 0 0,0 2-1 0 0,22 0 0 0 0,-33 1-270 0 0,-2 2-4 0 0,-1 2-58 0 0,0 0 1 0 0,1 1 0 0 0,-2-1-1 0 0,1 0 1 0 0,-1 1 0 0 0,1-1-1 0 0,-1 0 1 0 0,0 0-1 0 0,-1 0 1 0 0,1-1 0 0 0,-1 1-1 0 0,1 0 1 0 0,-1-1 0 0 0,0 0-1 0 0,0 0 1 0 0,-6 5-1 0 0,-2 1 18 0 0,-1 0-1 0 0,0 0 0 0 0,-25 12 0 0 0,18-11-590 0 0,-1-2 1 0 0,-1-1-1 0 0,-34 9 1 0 0,-67 4-2525 0 0,91-17 1432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4:21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 13072 0 0,'0'0'1185'0'0,"-1"0"-977"0"0,0 1 16 0 0,0 0-1 0 0,-1 0 1 0 0,1 0 0 0 0,0-1-1 0 0,0 1 1 0 0,0 0 0 0 0,0 0-1 0 0,0 0 1 0 0,0 1 0 0 0,0-1-1 0 0,1 0 1 0 0,-1 0 0 0 0,0 0-1 0 0,0 1 1 0 0,1-1 0 0 0,-1 0-1 0 0,1 1 1 0 0,-1-1 0 0 0,1 0-1 0 0,0 1 1 0 0,0-1 0 0 0,-1 1-1 0 0,1-1 1 0 0,0 1 0 0 0,0-1-1 0 0,0 0 1 0 0,1 3 0 0 0,0 0 156 0 0,0 0 0 0 0,1 0 0 0 0,0 0 1 0 0,0 0-1 0 0,0 0 0 0 0,4 6 0 0 0,0-2 289 0 0,24 33 1672 0 0,-20-20-1823 0 0,0 0 0 0 0,6 23 0 0 0,-14-36-502 0 0,0 1 0 0 0,0 0 0 0 0,-1-1 0 0 0,0 1 0 0 0,0 0 0 0 0,-1 0 1 0 0,0 0-1 0 0,-2 12 0 0 0,0-8-298 0 0,-1-1 0 0 0,-1 0 0 0 0,0 0 0 0 0,-9 19 0 0 0,-14 19-7804 0 0,25-45 6765 0 0,-11 16-6144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4:21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70 18599 0 0,'8'-12'1550'0'0,"-5"9"-1366"0"0,0-1 1 0 0,0 0-1 0 0,-1 0 0 0 0,1 0 1 0 0,-1 0-1 0 0,0 0 0 0 0,0 0 0 0 0,-1-1 1 0 0,1 1-1 0 0,-1 0 0 0 0,1-10 1147 0 0,-15 15 547 0 0,-9 9-1222 0 0,13-7-600 0 0,1 1 1 0 0,0 0-1 0 0,0 1 1 0 0,0-1-1 0 0,1 2 0 0 0,0-1 1 0 0,0 1-1 0 0,-7 7 1 0 0,-2 4 9 0 0,11-12-13 0 0,0 0 1 0 0,0 0-1 0 0,1 1 1 0 0,-1 0-1 0 0,1 0 1 0 0,1 0-1 0 0,-1 0 1 0 0,-4 11 0 0 0,9-17-41 0 0,-1 1 1 0 0,0 0 0 0 0,1-1 0 0 0,-1 1 0 0 0,0-1 0 0 0,1 1 0 0 0,-1-1 0 0 0,1 1-1 0 0,-1-1 1 0 0,1 1 0 0 0,-1-1 0 0 0,1 1 0 0 0,-1-1 0 0 0,1 1 0 0 0,0 0 0 0 0,0-1 2 0 0,2 2 13 0 0,0 1 0 0 0,0-1-1 0 0,1 0 1 0 0,-1 0 0 0 0,1 0-1 0 0,-1 0 1 0 0,1-1 0 0 0,0 1 0 0 0,0-1-1 0 0,0 0 1 0 0,-1 0 0 0 0,9 1 0 0 0,2-2 131 0 0,0 0 0 0 0,20-2 0 0 0,-7 0-86 0 0,-13 1-1184 0 0,1 0-1 0 0,16-5 1 0 0,-25 5 330 0 0,0 0 1 0 0,-1-1 0 0 0,1 0-1 0 0,-1 0 1 0 0,0-1-1 0 0,1 0 1 0 0,-1 0-1 0 0,7-5 1 0 0,-2-2-6962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4:22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0 3680 0 0,'0'0'167'0'0,"-2"5"3988"0"0,-12 30 7460 0 0,1-1-5873 0 0,-46 104-3274 0 0,39-95-2100 0 0,-8 12-136 0 0,25-49-320 0 0,-1 0 1 0 0,1 1-1 0 0,0-1 0 0 0,1 1 0 0 0,-1-1 0 0 0,-1 10 0 0 0,3-10-2209 0 0,6-6 629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59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 79 10912 0 0,'0'0'986'0'0,"15"-5"-572"0"0,-7-1 1794 0 0,0 0 1 0 0,8-9-1 0 0,1-1 1857 0 0,-16 16-3916 0 0,-1-1 1 0 0,1 1-1 0 0,-1-1 1 0 0,0 1-1 0 0,1-1 1 0 0,-1 1-1 0 0,1-1 0 0 0,-1 1 1 0 0,0-1-1 0 0,0 1 1 0 0,1-1-1 0 0,-1 1 1 0 0,0-1-1 0 0,0 0 0 0 0,0 1 1 0 0,1-1-1 0 0,-1 1 1 0 0,0-1-1 0 0,0 0 1 0 0,0 1-1 0 0,0-1 0 0 0,0 0 1 0 0,0 1-1 0 0,0-1 1 0 0,-1 1-1 0 0,1-2 1 0 0,0 1-81 0 0,0 1 0 0 0,-1-1 0 0 0,1 0 0 0 0,0 0 0 0 0,-1 0 0 0 0,1 1 0 0 0,-1-1 0 0 0,1 0 0 0 0,-1 0 0 0 0,1 1 0 0 0,-1-1 0 0 0,0 0 0 0 0,1 1 0 0 0,-1-1 0 0 0,0 1 0 0 0,0-1 0 0 0,1 1 1 0 0,-1-1-1 0 0,0 1 0 0 0,0 0 0 0 0,1-1 0 0 0,-1 1 0 0 0,-1-1 0 0 0,-3 2-14 0 0,1-1 0 0 0,0 1 0 0 0,-1-1 0 0 0,1 1 0 0 0,0 0-1 0 0,0 1 1 0 0,-1-1 0 0 0,1 1 0 0 0,-7 3 0 0 0,-1 3-66 0 0,-18 15 0 0 0,2-2 29 0 0,2-3 106 0 0,1 1 0 0 0,-31 30 0 0 0,48-41-109 0 0,0 1 1 0 0,1 0 0 0 0,0 0-1 0 0,0 0 1 0 0,1 0 0 0 0,0 1-1 0 0,1 1 1 0 0,0-1 0 0 0,0 0-1 0 0,-3 13 1 0 0,8-21-16 0 0,-1 0 0 0 0,1 0-1 0 0,0 0 1 0 0,-1 0 0 0 0,1 0 0 0 0,0 0 0 0 0,0 0-1 0 0,0 0 1 0 0,0-1 0 0 0,0 1 0 0 0,1 0-1 0 0,-1 0 1 0 0,1 0 0 0 0,-1 0 0 0 0,1 0 0 0 0,0 0-1 0 0,-1 0 1 0 0,1-1 0 0 0,0 1 0 0 0,2 3-1 0 0,-1-3 8 0 0,1-1-1 0 0,-1 1 0 0 0,0 0 0 0 0,0-1 0 0 0,1 0 0 0 0,-1 1 0 0 0,0-1 0 0 0,1 0 1 0 0,-1 0-1 0 0,1 0 0 0 0,0-1 0 0 0,-1 1 0 0 0,1-1 0 0 0,0 1 0 0 0,3-1 0 0 0,33 2 160 0 0,62-5-1 0 0,-91 2-549 0 0,1 1 0 0 0,-1 1 0 0 0,1 0-1 0 0,-1 0 1 0 0,1 1 0 0 0,-1 1 0 0 0,18 5 0 0 0,-16-2-1175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4:22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12 111 3224 0 0,'-9'-16'661'0'0,"8"14"101"0"0,0 0 0 0 0,1 0 0 0 0,0 0 0 0 0,0 0 0 0 0,-1-1 0 0 0,1 1 1 0 0,0 0-1 0 0,1 0 0 0 0,-1 0 0 0 0,0 0 0 0 0,1-4 0 0 0,1 3-226 0 0,-1 0 1 0 0,0 0-1 0 0,0 1 0 0 0,1-1 1 0 0,0 0-1 0 0,-1 0 1 0 0,4-2-1 0 0,0-1 508 0 0,1 0 1 0 0,0 1-1 0 0,1-1 1 0 0,13-8-1 0 0,-19 14-947 0 0,0-1 1 0 0,0 1-1 0 0,-1-1 0 0 0,1 1 0 0 0,0 0 0 0 0,0-1 0 0 0,0 1 0 0 0,0 0 0 0 0,0 0 1 0 0,0 0-1 0 0,-1-1 0 0 0,1 1 0 0 0,0 0 0 0 0,0 0 0 0 0,0 0 0 0 0,0 0 0 0 0,0 1 0 0 0,0-1 1 0 0,0 0-1 0 0,0 0 0 0 0,0 1 0 0 0,-1-1 0 0 0,1 0 0 0 0,0 1 0 0 0,0-1 0 0 0,0 1 1 0 0,-1-1-1 0 0,1 1 0 0 0,0-1 0 0 0,0 1 0 0 0,-1-1 0 0 0,1 1 0 0 0,0 0 0 0 0,-1-1 1 0 0,1 1-1 0 0,-1 0 0 0 0,1 0 0 0 0,-1 0 0 0 0,1 1 0 0 0,2 3 201 0 0,0 1 1 0 0,-1 0-1 0 0,1 0 0 0 0,1 9 0 0 0,-2-5-136 0 0,0 1 1 0 0,0 0-1 0 0,-1 0 0 0 0,-1 17 1 0 0,-6 48 150 0 0,3-45-118 0 0,-7 44 125 0 0,6-47-107 0 0,0 0 1 0 0,1 54-1 0 0,4-72-225 0 0,-2-4-78 0 0,2 1 0 0 0,-1 0 1 0 0,1-1-1 0 0,0 1 0 0 0,0-1 0 0 0,1 1 0 0 0,0-1 1 0 0,0 0-1 0 0,0 1 0 0 0,5 6 0 0 0,-6-11-768 0 0,1 0 1465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4:23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56 22431 0 0,'0'0'1714'0'0,"1"1"-1174"0"0,5-1-499 0 0,-1 0 0 0 0,1 1 1 0 0,-1-2-1 0 0,1 1 0 0 0,-1-1 1 0 0,0 0-1 0 0,1 0 1 0 0,6-2-1 0 0,17-3 815 0 0,-9 2 90 0 0,38-12 0 0 0,0 0-208 0 0,-39 8-555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4:23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206 35 16328 0 0,'0'-1'97'0'0,"1"0"1"0"0,0-1 0 0 0,-1 1-1 0 0,1 0 1 0 0,0 0 0 0 0,-1 0 0 0 0,1-1-1 0 0,-1 1 1 0 0,0 0 0 0 0,1 0 0 0 0,-1-1-1 0 0,0 1 1 0 0,0 0 0 0 0,0-1 0 0 0,0 1-1 0 0,0 0 1 0 0,0-1 0 0 0,-1-1 0 0 0,1-4 2690 0 0,-1 6-2714 0 0,1 1 1 0 0,-1 0-1 0 0,0 0 1 0 0,0 0-1 0 0,1 0 1 0 0,-1 0-1 0 0,0 0 0 0 0,0 0 1 0 0,1 0-1 0 0,-1 0 1 0 0,0 0-1 0 0,0 0 1 0 0,0 1-1 0 0,-2 1 43 0 0,1-1-1 0 0,-1 1 1 0 0,1 0 0 0 0,0 0-1 0 0,0 0 1 0 0,0 0-1 0 0,0 0 1 0 0,0 0-1 0 0,0 0 1 0 0,1 1 0 0 0,-1-1-1 0 0,1 1 1 0 0,-2 2-1 0 0,-24 37 1204 0 0,17-27-971 0 0,7-11-202 0 0,0 0 0 0 0,1 0 0 0 0,-1 0 0 0 0,1 1 0 0 0,-2 5-1 0 0,3-9-123 0 0,1 0 0 0 0,0 0-1 0 0,-1 0 1 0 0,1 0 0 0 0,0 0 0 0 0,0 0-1 0 0,0 0 1 0 0,0 0 0 0 0,0 0-1 0 0,0 0 1 0 0,0 0 0 0 0,1 0-1 0 0,-1 0 1 0 0,0 0 0 0 0,0 0-1 0 0,1 0 1 0 0,-1 0 0 0 0,1-1-1 0 0,-1 1 1 0 0,1 0 0 0 0,-1 0-1 0 0,1 0 1 0 0,-1 0 0 0 0,1-1-1 0 0,0 1 1 0 0,0 0 0 0 0,-1 0-1 0 0,1-1 1 0 0,0 1 0 0 0,1 0 0 0 0,16 9 209 0 0,0-1 1 0 0,1-1-1 0 0,0 0 1 0 0,20 4-1 0 0,40 17 351 0 0,-69-25-470 0 0,-1 1 0 0 0,-1 0 0 0 0,1 0 0 0 0,-1 1 0 0 0,0 0 0 0 0,10 9-1 0 0,-16-12-80 0 0,1-1-1 0 0,-1 1 1 0 0,0 0 0 0 0,0-1-1 0 0,0 1 1 0 0,-1 0-1 0 0,1 0 1 0 0,-1 0-1 0 0,1 1 1 0 0,-1-1-1 0 0,0 0 1 0 0,0 0-1 0 0,-1 1 1 0 0,1-1-1 0 0,-1 0 1 0 0,1 1-1 0 0,-1-1 1 0 0,0 1-1 0 0,0-1 1 0 0,-1 1-1 0 0,0 5 1 0 0,-1-4 33 0 0,1 1 1 0 0,-1-1-1 0 0,-1 0 0 0 0,1 1 1 0 0,-1-1-1 0 0,0 0 0 0 0,0-1 0 0 0,0 1 1 0 0,0 0-1 0 0,-1-1 0 0 0,0 0 1 0 0,-8 7-1 0 0,4-5-37 0 0,1 0 1 0 0,-2-1-1 0 0,1 0 0 0 0,-1 0 0 0 0,1-1 1 0 0,-1 0-1 0 0,0-1 0 0 0,-1 0 1 0 0,-11 2-1 0 0,4-2-55 0 0,0 0 0 0 0,-1-2 1 0 0,1 0-1 0 0,-23-2 0 0 0,-8 0-580 0 0,-1 1-1818 0 0,16-5-5082 0 0,5-4-1362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4:41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0 114 2528 0 0,'0'0'1960'0'0,"1"-7"3069"0"0,-1 6-4918 0 0,1-1 0 0 0,0 1-1 0 0,0 0 1 0 0,-1-1 0 0 0,1 1 0 0 0,-1-1 0 0 0,1 1-1 0 0,-1-1 1 0 0,0 1 0 0 0,1-3 0 0 0,-2 0 936 0 0,4 0-217 0 0,-2 3-810 0 0,0 1 86 0 0,-1 0 1 0 0,0 0-1 0 0,1-1 0 0 0,-1 1 1 0 0,0 0-1 0 0,1-1 0 0 0,-1 1 1 0 0,0 0-1 0 0,0-1 1 0 0,1 1-1 0 0,-1 0 0 0 0,0-1 1 0 0,0 1-1 0 0,0 0 0 0 0,1-1 1 0 0,-1 1-1 0 0,0-1 0 0 0,0 1 1 0 0,0 0-1 0 0,0-1 0 0 0,0 1 1 0 0,0-1-1 0 0,0 1 0 0 0,0-1 1 0 0,0 1-1 0 0,0 0 1 0 0,0-1-1 0 0,0 1 0 0 0,0-1 1 0 0,0 1-1 0 0,0 0 0 0 0,0-1 1 0 0,0 1-1 0 0,-1-1 0 0 0,1 1 1 0 0,0 0-1 0 0,0-1 0 0 0,-1 1 1 0 0,8-14 2719 0 0,-6 12-2784 0 0,-1 1 32 0 0,1 0 0 0 0,-1 1-1 0 0,0-1 1 0 0,1 0-1 0 0,-1 0 1 0 0,0 1-1 0 0,0-1 1 0 0,0 0 0 0 0,0 0-1 0 0,0 1 1 0 0,0-1-1 0 0,0 0 1 0 0,0 0 0 0 0,0 1-1 0 0,0-1 1 0 0,0 0-1 0 0,0 0 1 0 0,-1-1-1 0 0,1 2-41 0 0,0-1 0 0 0,0 1 0 0 0,0 0 0 0 0,0-1-1 0 0,1 1 1 0 0,-1-1 0 0 0,0 1 0 0 0,0-1 0 0 0,0 1-1 0 0,0 0 1 0 0,0-1 0 0 0,1 1 0 0 0,-1-1 0 0 0,0 1-1 0 0,0 0 1 0 0,1-1 0 0 0,-1 1 0 0 0,0 0-1 0 0,1-1 1 0 0,-1 1 0 0 0,0 0 0 0 0,1 0 0 0 0,-1-1-1 0 0,0 1 1 0 0,1 0 0 0 0,5-7 1917 0 0,-6 7-1916 0 0,0 0 0 0 0,0 0-1 0 0,0-1 1 0 0,0 1 0 0 0,-1 0 0 0 0,1 0-1 0 0,0-1 1 0 0,0 1 0 0 0,0 0 0 0 0,0 0-1 0 0,0-1 1 0 0,0 1 0 0 0,0 0-1 0 0,0 0 1 0 0,-1-1 0 0 0,1 1 0 0 0,0 0-1 0 0,0 0 1 0 0,0 0 0 0 0,-1-1 0 0 0,1 1-1 0 0,0 0 1 0 0,0 0 0 0 0,0 0-1 0 0,-1 0 1 0 0,1 0 0 0 0,0-1 0 0 0,0 1-1 0 0,-1 0 1 0 0,1 0 0 0 0,0 0 0 0 0,-1 0-1 0 0,-3-3 1339 0 0,8-2-875 0 0,-4 1 75 0 0,-1 14-293 0 0,-2 1-230 0 0,2-7-34 0 0,0-1 1 0 0,0 1-1 0 0,0 0 1 0 0,0 7-1 0 0,2 1 21 0 0,0-1 0 0 0,0 0 0 0 0,4 16 0 0 0,-4-23-26 0 0,-1 0-1 0 0,1 0 1 0 0,-1 0 0 0 0,0 0-1 0 0,-1 0 1 0 0,0 8 0 0 0,0-8 2 0 0,0 0-1 0 0,1 0 1 0 0,-1 1 0 0 0,1-1 0 0 0,1 8-1 0 0,0-3 11 0 0,0 0-1 0 0,-1 14 1 0 0,2 17-35 0 0,1 30-315 0 0,0-55 499 0 0,-1 0 0 0 0,-1 0 0 0 0,0 0 0 0 0,-1 0 0 0 0,-4 30 0 0 0,1-11-99 0 0,0 6 50 0 0,2-34-95 0 0,0-1-1 0 0,1 1 1 0 0,0 0 0 0 0,1 7-1 0 0,0 4 119 0 0,0-12 247 0 0,2-7-227 0 0,5-9-118 0 0,-5 8 29 0 0,-1 0-58 0 0,0 1 1 0 0,0-1-1 0 0,0 1 0 0 0,-1-1 1 0 0,3-4-1 0 0,3-5 38 0 0,-3 7-202 0 0,-3 4-344 0 0,-7 15-11091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4:42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9 100 10736 0 0,'0'0'1152'0'0,"12"-1"58"0"0,-11 1-1062 0 0,-1 0-1 0 0,1 0 1 0 0,-1 0-1 0 0,1 0 1 0 0,-1-1-1 0 0,1 1 1 0 0,-1 0-1 0 0,0 0 1 0 0,1-1-1 0 0,-1 1 1 0 0,1 0-1 0 0,-1 0 1 0 0,0-1 0 0 0,1 1-1 0 0,-1-1 1 0 0,0 1-1 0 0,1 0 1 0 0,-1-1-1 0 0,0 1 1 0 0,1-1-1 0 0,-1 1 1 0 0,0 0-1 0 0,0-1 1 0 0,0 1-1 0 0,0-1 1 0 0,1 1-1 0 0,-1-1 1 0 0,0-1 416 0 0,8-4 1184 0 0,0-31 4340 0 0,-13 40-6006 0 0,3 0-59 0 0,0 0 0 0 0,0 0 0 0 0,0 1 0 0 0,1-1 0 0 0,-1 0 0 0 0,1 1-1 0 0,0 0 1 0 0,0-1 0 0 0,0 1 0 0 0,0 6 0 0 0,-3 6 117 0 0,2-1 19 0 0,0 0 0 0 0,0 24 0 0 0,-2 15 116 0 0,1-25-147 0 0,3-19 29 0 0,-1 0 1 0 0,-3 15-1 0 0,1 14-5 0 0,2-34-141 0 0,1-4 47 0 0,1-7-6 0 0,-1 0-1 0 0,1 0 1 0 0,4-11-1 0 0,0-7 391 0 0,9-104 316 0 0,-10 102-707 0 0,1-9 68 0 0,-3 14-35 0 0,-1 17-65 0 0,-1 1 0 0 0,1 0 1 0 0,-1-1-1 0 0,0 1 0 0 0,0-1 0 0 0,0 1 1 0 0,0-4-1 0 0,0 2 3 0 0,0-6 47 0 0,0 9-45 0 0,-2 7-22 0 0,2-2-2 0 0,0 0 0 0 0,0 1 0 0 0,-1-1 0 0 0,2 0 0 0 0,-1 1 0 0 0,1 3 0 0 0,0-4 0 0 0,-1 1 0 0 0,0-1 0 0 0,1 0 0 0 0,-1 0 0 0 0,0 1 0 0 0,-1-1 0 0 0,0 5 0 0 0,0-1 0 0 0,0 1 0 0 0,0-1 0 0 0,2 14 0 0 0,-2 9 0 0 0,-2 18 0 0 0,-4 30 0 0 0,-5 25 0 0 0,12-77 64 0 0,0-25 69 0 0,-1-9 37 0 0,-1 1-136 0 0,1 1 1 0 0,0-1-1 0 0,0 0 1 0 0,0 0-1 0 0,1 0 1 0 0,1-12-1 0 0,-1-18 94 0 0,-1 12-16 0 0,1 1 0 0 0,7-43 0 0 0,0 2 125 0 0,-5 48-119 0 0,7-29 0 0 0,-3 16 162 0 0,-5 21-155 0 0,2-4 21 0 0,-3 12-156 0 0,1 0 0 0 0,-1 0 0 0 0,0 0 0 0 0,0 0 0 0 0,0 0 0 0 0,0 0 0 0 0,-1 1 0 0 0,1-1 1 0 0,0 0-1 0 0,0 0 0 0 0,0 0 0 0 0,-1 0 0 0 0,1 0 0 0 0,-1 0 0 0 0,1 1 0 0 0,0-1 0 0 0,-1 0 0 0 0,1 0 0 0 0,-1 1 0 0 0,0-1 0 0 0,1 0 0 0 0,-1 1 0 0 0,0-1 0 0 0,-1-1 0 0 0,2 2 14 0 0,-1-1 176 0 0,-2 7-1423 0 0,2-5 1046 0 0,1 0 1 0 0,-1 1-1 0 0,0-1 0 0 0,1 0 0 0 0,-1 0 0 0 0,1 0 1 0 0,-1 1-1 0 0,1-1 0 0 0,0 0 0 0 0,-1 1 1 0 0,1-1-1 0 0,0 0 0 0 0,0 1 0 0 0,0-1 1 0 0,0 0-1 0 0,0 0 0 0 0,0 1 0 0 0,0-1 1 0 0,1 0-1 0 0,-1 1 0 0 0,1 1 0 0 0,0 0-339 0 0,-1 5-1251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1:44.0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164 76 6504 0 0,'0'0'482'0'0,"-1"0"-324"0"0,-1 0-48 0 0,1 0 292 0 0,0 0-214 0 0,-1 0 1 0 0,0-1 0 0 0,1 1-1 0 0,-1 0 1 0 0,1-1 0 0 0,-1 1-1 0 0,0-1 1 0 0,1 1-1 0 0,-1-1 1 0 0,1 0 0 0 0,0 0-1 0 0,-1 0 1 0 0,1 0 0 0 0,0 0-1 0 0,-1 0 1 0 0,1 0-1 0 0,0 0 1 0 0,-2-2 0 0 0,3 2-185 0 0,0 1 1 0 0,0 0-1 0 0,0-1 1 0 0,-1 1-1 0 0,1 0 1 0 0,0 0-1 0 0,0-1 1 0 0,0 1-1 0 0,0 0 1 0 0,-1 0-1 0 0,1-1 1 0 0,0 1-1 0 0,0 0 1 0 0,-1 0-1 0 0,1 0 1 0 0,0-1-1 0 0,0 1 1 0 0,-1 0-1 0 0,1 0 1 0 0,0 0-1 0 0,-1 0 1 0 0,1 0-1 0 0,0-1 1 0 0,0 1 0 0 0,-1 0-1 0 0,1 0 1 0 0,-1 0-1 0 0,-2-3 306 0 0,2 2-38 0 0,0 1 1 0 0,1-1 0 0 0,-1 0-1 0 0,1 0 1 0 0,-1 1 0 0 0,0-1-1 0 0,1 0 1 0 0,-1 1-1 0 0,0-1 1 0 0,0 0 0 0 0,1 1-1 0 0,-1-1 1 0 0,0 1 0 0 0,0 0-1 0 0,0-1 1 0 0,0 1 0 0 0,0 0-1 0 0,0-1 1 0 0,0 1 0 0 0,0 0-1 0 0,0 0 1 0 0,0 0 0 0 0,-1 0-1 0 0,-9-3 4676 0 0,11 1-4770 0 0,1 1 1 0 0,-1-1-1 0 0,1 1 0 0 0,0-1 0 0 0,-1 1 0 0 0,1-1 0 0 0,0 1 0 0 0,0-1 1 0 0,0 1-1 0 0,0 0 0 0 0,0 0 0 0 0,1 0 0 0 0,1-2 0 0 0,16-11-104 0 0,-5 11 75 0 0,-13 3-145 0 0,1 0 1 0 0,-1 0 0 0 0,0 0-1 0 0,0 0 1 0 0,0 0 0 0 0,0 1-1 0 0,0-1 1 0 0,0 0 0 0 0,0 0-1 0 0,0 1 1 0 0,1-1 0 0 0,-1 0-1 0 0,0 1 1 0 0,0-1 0 0 0,-1 1-1 0 0,1 0 1 0 0,0-1 0 0 0,0 1 0 0 0,0 0-1 0 0,0-1 1 0 0,0 1 0 0 0,0 1-1 0 0,0 0-11 0 0,-1-1 1 0 0,1 1-1 0 0,-1-1 0 0 0,1 1 0 0 0,-1-1 1 0 0,0 1-1 0 0,0-1 0 0 0,0 1 0 0 0,0 0 1 0 0,0-1-1 0 0,0 1 0 0 0,0-1 0 0 0,0 1 0 0 0,-1-1 1 0 0,1 1-1 0 0,-1-1 0 0 0,1 1 0 0 0,-1-1 1 0 0,1 1-1 0 0,-1-1 0 0 0,0 1 0 0 0,0-1 1 0 0,-1 2-1 0 0,-2 3 22 0 0,0-1 1 0 0,0 1-1 0 0,0-1 0 0 0,-8 7 1 0 0,1-1 238 0 0,6-6-340 0 0,0 0 0 0 0,-1-1 1 0 0,1 1-1 0 0,-13 7 0 0 0,13-10 265 0 0,0 0 0 0 0,1 0 0 0 0,-1 0 0 0 0,0 0 0 0 0,0-1 0 0 0,0 0 0 0 0,-5 1 1 0 0,8-2-192 0 0,1 0 1 0 0,0 0 0 0 0,0 0-1 0 0,0 0 1 0 0,0 0 0 0 0,-1 0-1 0 0,1 0 1 0 0,0 0 0 0 0,0 0-1 0 0,0-1 1 0 0,0 1 0 0 0,0-1-1 0 0,0 1 1 0 0,-1-1 0 0 0,1 1-1 0 0,0-1 1 0 0,0 1 0 0 0,1-1-1 0 0,-1 0 1 0 0,0 1 0 0 0,0-1-1 0 0,0 0 1 0 0,0 0 0 0 0,1 0-1 0 0,-1 0 1 0 0,0 0 0 0 0,1 0-1 0 0,-1 0 1 0 0,0 0 0 0 0,1 0-1 0 0,0 0 1 0 0,-1 0 0 0 0,1 0 0 0 0,-1-3-1 0 0,1 2 27 0 0,0 0 0 0 0,0 0 0 0 0,0 0 0 0 0,0 0 0 0 0,0 0 0 0 0,1 0 0 0 0,-1 0 0 0 0,0 0-1 0 0,1 0 1 0 0,0 1 0 0 0,-1-1 0 0 0,1 0 0 0 0,0 0 0 0 0,0 0 0 0 0,0 1 0 0 0,0-1 0 0 0,1 0 0 0 0,-1 1 0 0 0,0-1 0 0 0,1 1 0 0 0,-1-1-1 0 0,4-1 1 0 0,3-4 102 0 0,1 1 0 0 0,0 0-1 0 0,11-5 1 0 0,-8 5-79 0 0,-10 4-2 0 0,1 0-1 0 0,0 1 1 0 0,0-1 0 0 0,0 1-1 0 0,0-1 1 0 0,1 1-1 0 0,-1 0 1 0 0,0 1 0 0 0,0-1-1 0 0,1 0 1 0 0,-1 1-1 0 0,0 0 1 0 0,1 0-1 0 0,-1 0 1 0 0,0 0 0 0 0,1 0-1 0 0,-1 1 1 0 0,0-1-1 0 0,1 1 1 0 0,-1 0 0 0 0,0 0-1 0 0,4 2 1 0 0,-6-3-33 0 0,0 1 0 0 0,0-1 0 0 0,0 0 0 0 0,0 1 0 0 0,0-1 0 0 0,-1 1 0 0 0,1-1 0 0 0,0 1-1 0 0,0 0 1 0 0,0-1 0 0 0,0 1 0 0 0,-1 0 0 0 0,1-1 0 0 0,0 1 0 0 0,-1 0 0 0 0,1 0 0 0 0,1 2 0 0 0,-2-2 1 0 0,0 1 0 0 0,0 0 0 0 0,0 0-1 0 0,0 0 1 0 0,0 0 0 0 0,0 0 0 0 0,0-1 0 0 0,-1 1-1 0 0,1 0 1 0 0,-1 0 0 0 0,1 0 0 0 0,-1-1 0 0 0,-2 4-1 0 0,2-1 7 0 0,-1-1-1 0 0,0 0 0 0 0,0 0 1 0 0,0 0-1 0 0,-1 0 0 0 0,1 0 1 0 0,-1-1-1 0 0,0 1 0 0 0,-3 2 1 0 0,-13 14 88 0 0,17-17-91 0 0,0 0 0 0 0,0-1 0 0 0,0 1 0 0 0,0-1 0 0 0,0 0 0 0 0,0 1 0 0 0,0-1 0 0 0,0 0-1 0 0,0 0 1 0 0,-1 0 0 0 0,1-1 0 0 0,0 1 0 0 0,-1 0 0 0 0,1-1 0 0 0,0 0 0 0 0,-1 1 0 0 0,1-1-1 0 0,-1 0 1 0 0,1 0 0 0 0,0 0 0 0 0,-1-1 0 0 0,-2 0 0 0 0,2 1 10 0 0,0-1 0 0 0,0 0 0 0 0,0 0 1 0 0,-1 0-1 0 0,1 0 0 0 0,0 0 0 0 0,0 0 0 0 0,1-1 1 0 0,-1 0-1 0 0,0 1 0 0 0,1-1 0 0 0,-1 0 0 0 0,1-1 0 0 0,-1 1 1 0 0,-3-4-1 0 0,5 4 7 0 0,1 1 0 0 0,-1 0-1 0 0,0 0 1 0 0,1-1 0 0 0,-1 1 0 0 0,1 0 0 0 0,0-1 0 0 0,-1 1 0 0 0,1 0 0 0 0,0-1 0 0 0,0 1-1 0 0,0 0 1 0 0,0-1 0 0 0,0 1 0 0 0,0-1 0 0 0,0 1 0 0 0,0 0 0 0 0,1-1 0 0 0,-1-1-1 0 0,2 0-38 0 0,-1 0-1 0 0,0 0 0 0 0,1 0 0 0 0,0 1 1 0 0,-1-1-1 0 0,1 1 0 0 0,0-1 0 0 0,4-3 0 0 0,-2 2 32 0 0,1 0 0 0 0,0-1 0 0 0,0 2-1 0 0,1-1 1 0 0,-1 1 0 0 0,1-1 0 0 0,-1 2-1 0 0,10-4 1 0 0,4-1-57 0 0,-14 5 10 0 0,0 0 1 0 0,-1 1 0 0 0,1-1 0 0 0,0 1 0 0 0,0 0 0 0 0,9 0 0 0 0,-6 1 30 0 0,29 1 0 0 0,-34 0 0 0 0,-1-1 0 0 0,0 1 0 0 0,0-1 0 0 0,0 1 0 0 0,0 0 0 0 0,1 0 0 0 0,-1 0 0 0 0,0 0 0 0 0,0 0 0 0 0,0 0 0 0 0,-1 0 0 0 0,1 1 0 0 0,3 2 0 0 0,-5-3 3 0 0,1-1 1 0 0,-1 1-1 0 0,1 0 0 0 0,-1 0 0 0 0,1 0 1 0 0,-1 0-1 0 0,1 0 0 0 0,-1 0 0 0 0,0 1 1 0 0,0-1-1 0 0,0 0 0 0 0,1 0 0 0 0,-1 0 1 0 0,0 0-1 0 0,0 0 0 0 0,0 0 0 0 0,-1 0 1 0 0,1 0-1 0 0,0 0 0 0 0,0 0 0 0 0,-1 0 1 0 0,1 1-1 0 0,0-1 0 0 0,-1 0 0 0 0,1 0 1 0 0,-1-1-1 0 0,0 2 0 0 0,0 1 7 0 0,-1-1-1 0 0,1-1 1 0 0,0 1-1 0 0,-1 0 1 0 0,1 0-1 0 0,-1 0 1 0 0,0-1-1 0 0,0 1 1 0 0,1-1-1 0 0,-1 0 1 0 0,-3 2-1 0 0,-3 1 11 0 0,-1-2-1 0 0,1 1 0 0 0,0-1 0 0 0,-1 0 1 0 0,0-1-1 0 0,1 0 0 0 0,-1-1 1 0 0,-8 0-1 0 0,15 0 0 0 0,1 0 0 0 0,0 0 0 0 0,-1 0 0 0 0,1 0 0 0 0,0-1 0 0 0,-1 1 0 0 0,1 0 0 0 0,0-1 1 0 0,0 1-1 0 0,-1-1 0 0 0,1 0 0 0 0,0 1 0 0 0,0-1 0 0 0,0 0 0 0 0,0 0 0 0 0,0 1 0 0 0,0-1 0 0 0,-2-2 0 0 0,3 2 102 0 0,0 0 0 0 0,-1 0 0 0 0,1 0-1 0 0,0 0 1 0 0,0 0 0 0 0,0 0 0 0 0,0-1-1 0 0,0 1 1 0 0,0 0 0 0 0,0 0-1 0 0,0-1 1 0 0,0-5-7 0 0,0 6-113 0 0,0 0-1 0 0,0 0 1 0 0,-1 0-1 0 0,1 0 1 0 0,0 0-1 0 0,0-1 1 0 0,0 1-1 0 0,1 0 1 0 0,-1 0-1 0 0,0 0 1 0 0,0 0-1 0 0,1 0 1 0 0,-1 0-1 0 0,0-1 1 0 0,1 1-1 0 0,-1 0 1 0 0,1 0-1 0 0,0 0 1 0 0,-1 0-1 0 0,1 0 1 0 0,0 1-1 0 0,-1-1 1 0 0,1 0-1 0 0,0 0 1 0 0,0 0-1 0 0,0 1 1 0 0,0-1-1 0 0,0 0 1 0 0,0 1-1 0 0,0-1 1 0 0,0 1-1 0 0,0-1 1 0 0,0 1-1 0 0,0-1 1 0 0,0 1 0 0 0,0 0-1 0 0,1 0 1 0 0,0-1-1 0 0,2 0 0 0 0,-1 1-1 0 0,1-1 1 0 0,-1 1 0 0 0,0 0-1 0 0,1 0 1 0 0,-1 0-1 0 0,1 0 1 0 0,-1 1 0 0 0,1-1-1 0 0,6 3 1 0 0,-9-3 0 0 0,1 1 0 0 0,0-1 0 0 0,0 1 0 0 0,0 0 0 0 0,0 0 0 0 0,0 0 0 0 0,0 0 0 0 0,0 0 0 0 0,0 0 0 0 0,1 2 0 0 0,-2-3 0 0 0,-1 1 0 0 0,0-1 0 0 0,0 1 0 0 0,0-1 0 0 0,0 1 0 0 0,0-1 0 0 0,0 0 0 0 0,0 1 0 0 0,0-1 0 0 0,0 1 0 0 0,0-1 0 0 0,0 1 0 0 0,0-1 0 0 0,0 1 0 0 0,0-1 0 0 0,0 0 0 0 0,-1 1 0 0 0,1-1 0 0 0,0 1 0 0 0,0-1 0 0 0,0 0 0 0 0,-1 1 0 0 0,1-1 0 0 0,0 1 0 0 0,-1-1 0 0 0,1 0 0 0 0,0 0 0 0 0,-1 1 0 0 0,1-1 0 0 0,0 0 0 0 0,-1 1 0 0 0,1-1 0 0 0,0 0 0 0 0,-1 0 0 0 0,1 0 0 0 0,-1 1 0 0 0,1-1 0 0 0,0 0 0 0 0,-1 0 0 0 0,1 0 0 0 0,-1 0 0 0 0,1 0 0 0 0,-1 0 0 0 0,0 0 0 0 0,-4 2 0 0 0,1-1 0 0 0,-1 0 0 0 0,0 0 0 0 0,1 0 0 0 0,-1-1 0 0 0,0 1 0 0 0,0-1 0 0 0,-5-1 0 0 0,0 1 0 0 0,8 0 2 0 0,-1 0 0 0 0,1 0 0 0 0,-1 0 0 0 0,1 1 0 0 0,-1-1-1 0 0,1 1 1 0 0,-4 0 0 0 0,-3 2-100 0 0,2-3-608 0 0,-14 4-316 0 0,7 2-7247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1:50.8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67 290 3224 0 0,'0'0'3417'0'0,"-10"-10"1164"0"0,-2-14-1658 0 0,11 23-2078 0 0,-5-2 996 0 0,5 2-1673 0 0,0-1 0 0 0,0 1-1 0 0,0 0 1 0 0,0 0-1 0 0,0 1 1 0 0,0-1-1 0 0,0 0 1 0 0,0 0 0 0 0,0 0-1 0 0,-1 1 1 0 0,0-2-1 0 0,-10-6 3228 0 0,7 7-1464 0 0,4 1-1834 0 0,1 0 1 0 0,0 0-1 0 0,0 0 0 0 0,0 0 1 0 0,0 0-1 0 0,-1 0 0 0 0,1 0 1 0 0,0 0-1 0 0,0 0 0 0 0,0 0 1 0 0,0 0-1 0 0,-1 0 0 0 0,1 0 1 0 0,0 0-1 0 0,0 0 0 0 0,0 0 1 0 0,0 0-1 0 0,0 0 0 0 0,-1 0 1 0 0,1-1-1 0 0,0 1 0 0 0,0 0 1 0 0,0 0-1 0 0,0 0 0 0 0,0 0 1 0 0,0 0-1 0 0,-1 0 1 0 0,1 0-1 0 0,0-1 0 0 0,0 1 1 0 0,0 0-1 0 0,0 0 0 0 0,0 0 1 0 0,0 0-1 0 0,0 0 0 0 0,0-1 1 0 0,0 1-1 0 0,0 0 0 0 0,0 0 1 0 0,0 0-1 0 0,0 0 0 0 0,0-1 1 0 0,0 1-1 0 0,0 0 0 0 0,0 0 1 0 0,0 0-1 0 0,-1-2 125 0 0,0-3 1182 0 0,14 3-470 0 0,26 6-934 0 0,-36-3 0 0 0,12 0 0 0 0,31-1 0 0 0,-44 0 0 0 0,0 0 0 0 0,0-1 0 0 0,0 1 0 0 0,0 0 0 0 0,1 0 0 0 0,-1 0 0 0 0,0 1 0 0 0,0-1 0 0 0,3 1 0 0 0,3 0 0 0 0,72 5 288 0 0,-34 3-288 0 0,2-6 0 0 0,8-1 57 0 0,-28-1-33 0 0,0-1-1 0 0,50-6 1 0 0,-63 5-8 0 0,-1 0 1 0 0,28 2-1 0 0,-9 0-1 0 0,-21 1 7 0 0,-10-2-20 0 0,0 1 0 0 0,0-1 0 0 0,1 0 0 0 0,-1 0 0 0 0,0 0 1 0 0,0 0-1 0 0,0 0 0 0 0,0 0 0 0 0,1 0 0 0 0,-1-1 0 0 0,0 1 0 0 0,3-2 0 0 0,4 2-60 0 0,20 6 43 0 0,-18-3 15 0 0,-9-1 0 0 0,0-1 0 0 0,9 2 0 0 0,14 2 0 0 0,-20-6 0 0 0,19 5 0 0 0,-7-3 0 0 0,3 4 0 0 0,-16-4 0 0 0,0 0 0 0 0,0 0 0 0 0,0 0 0 0 0,0 0 0 0 0,5-1 0 0 0,49 6 0 0 0,-33-2 208 0 0,-20-3-163 0 0,-1 0-1 0 0,0-1 0 0 0,1 1 1 0 0,-1-1-1 0 0,7 0 1 0 0,25 0-347 0 0,-14 2 237 0 0,-8-2 55 0 0,60-2 8 0 0,-73 1 5 0 0,1 1 1 0 0,-1 0-1 0 0,1 0 1 0 0,-1-1-1 0 0,1 1 0 0 0,-1 0 1 0 0,1 0-1 0 0,0 1 0 0 0,-1-1 1 0 0,3 1-1 0 0,12 1 24 0 0,3-2-94 0 0,-15 0 58 0 0,12-1 5 0 0,20-1 4 0 0,-18 1 0 0 0,2-3 0 0 0,47-11 0 0 0,-11 3 0 0 0,-39 9 121 0 0,-1 0 0 0 0,18 0 1 0 0,13-2-442 0 0,33-3 300 0 0,-42 5 20 0 0,69 2 0 0 0,-55 2 0 0 0,25-7 0 0 0,75-2 0 0 0,-130 6 25 0 0,-17 2-19 0 0,0-1 1 0 0,0 1 0 0 0,1 0 0 0 0,-1 0 0 0 0,8 2-1 0 0,24 5-32 0 0,-25-6 44 0 0,0 2 0 0 0,0-1 0 0 0,13 6 0 0 0,-22-7-34 0 0,0 0 1 0 0,0 0-1 0 0,1 0 0 0 0,-1 0 1 0 0,0-1-1 0 0,1 1 1 0 0,-1-1-1 0 0,5 0 0 0 0,8 2 22 0 0,-10 0-6 0 0,-1 0 0 0 0,1-1 0 0 0,-1 1 0 0 0,1-1 0 0 0,0 0 0 0 0,6-1 0 0 0,4 2 0 0 0,6 0 0 0 0,37-1 0 0 0,8 2 0 0 0,-58-2 0 0 0,0-1 0 0 0,0 1 0 0 0,-1-1 0 0 0,1-1 0 0 0,0 0 0 0 0,0 0 0 0 0,11-3 0 0 0,-16 3 0 0 0,0 0 0 0 0,-1 1 0 0 0,1-1 0 0 0,0 1 0 0 0,6 0 0 0 0,12-1 0 0 0,20 2 0 0 0,7 1 0 0 0,-42-1 0 0 0,-5 0 0 0 0,1 0 0 0 0,-1-1 0 0 0,1 1 0 0 0,-1-1 0 0 0,1 0 0 0 0,-1 1 0 0 0,1-1 0 0 0,-1-1 0 0 0,5 1 0 0 0,6 0 0 0 0,-4 1 0 0 0,0-1 0 0 0,0 0 0 0 0,0-1 0 0 0,16-2 0 0 0,20-6 0 0 0,-38 8 0 0 0,1 0 0 0 0,-1 0 0 0 0,1 1 0 0 0,10 0 0 0 0,-4 0 0 0 0,28-3 0 0 0,-26 0 0 0 0,25 1 0 0 0,80-2 60 0 0,-57-2 224 0 0,6 4-604 0 0,-63 2 320 0 0,23-6 0 0 0,40-4 0 0 0,-65 9 0 0 0,-1 0 0 0 0,0 1 0 0 0,0 0 0 0 0,0 0 0 0 0,7 0 0 0 0,-7 1 0 0 0,-1-1 0 0 0,1 0 0 0 0,0 0 0 0 0,-1 0 0 0 0,1-1 0 0 0,5-1 0 0 0,1 1 0 0 0,1 0 0 0 0,16 0 0 0 0,-21 1 0 0 0,22-1 4 0 0,-24 0 45 0 0,-1 1-1 0 0,1 0 1 0 0,-1 0-1 0 0,1 0 1 0 0,-1 1-1 0 0,5 0 1 0 0,22 1-249 0 0,-23-1 184 0 0,18 2 16 0 0,-1-3 0 0 0,11 0-80 0 0,-25 0 80 0 0,-1 1 0 0 0,0 0 0 0 0,-1 0 0 0 0,1-1 0 0 0,1 2 0 0 0,0-2 0 0 0,-1 0 0 0 0,0 0 0 0 0,3-2 0 0 0,-11 2 0 0 0,-1-1 0 0 0,1 1 0 0 0,0 0 0 0 0,-1-1 0 0 0,1 1 0 0 0,0 0 0 0 0,0 0 0 0 0,-1 0 0 0 0,1 0 0 0 0,0-1 0 0 0,0 1 0 0 0,0 0 0 0 0,-1 0 0 0 0,1 0 0 0 0,0 0 0 0 0,0 1 0 0 0,1-1 0 0 0,30-1 0 0 0,-14-1 0 0 0,-12 1 0 0 0,0 0 0 0 0,0 0 0 0 0,0 1 0 0 0,7-1 0 0 0,20 1 0 0 0,11-3 0 0 0,-39 3 0 0 0,28 0 0 0 0,33-5 0 0 0,-59 4 0 0 0,0 1 0 0 0,0-1 0 0 0,12 2 0 0 0,31 0 0 0 0,18 4 0 0 0,-7-2 0 0 0,43-3 0 0 0,-39-8 0 0 0,-50 7 0 0 0,30-5 0 0 0,-29 3 0 0 0,0 1 0 0 0,15 0 0 0 0,4 0 0 0 0,-24 1 0 0 0,1 0 0 0 0,-1 1 0 0 0,22 3 0 0 0,-25-2 0 0 0,0 0 0 0 0,17-1 0 0 0,13 1 0 0 0,-28 0 0 0 0,0-1 0 0 0,0 0 0 0 0,11-2 0 0 0,12 1 0 0 0,-9 1 0 0 0,-12 1 0 0 0,1-1 0 0 0,-1-1 0 0 0,19-2 0 0 0,-23 2 0 0 0,-1 0 0 0 0,1 0 0 0 0,11 2 0 0 0,14-2 0 0 0,-26 0 0 0 0,-1 1 0 0 0,1 0 0 0 0,-1 0 0 0 0,1 1 0 0 0,9 1 0 0 0,12 2 0 0 0,93 4 0 0 0,-115-8 0 0 0,1 3 0 0 0,-2-1 0 0 0,1 0 0 0 0,-3-3 0 0 0,18 4 0 0 0,-14-2 21 0 0,0 1 209 0 0,6 3-110 0 0,-3-3-165 0 0,0 0 1 0 0,0-1-1 0 0,0 0 1 0 0,0 0 0 0 0,13-2-1 0 0,-7 1 21 0 0,10 0 24 0 0,-4 0 0 0 0,30-2 0 0 0,-26 0 72 0 0,0 1 0 0 0,28 3-1 0 0,6 1-122 0 0,-38-1 223 0 0,-5-1-266 0 0,31 2-71 0 0,-42-3 176 0 0,-1 2-22 0 0,0-2 20 0 0,-2 0-4 0 0,-1 0 1 0 0,0 0-1 0 0,0 0 0 0 0,0 0 1 0 0,0 1-1 0 0,0-1 0 0 0,0 1 0 0 0,0-1 1 0 0,0 1-1 0 0,0 0 0 0 0,0-1 0 0 0,0 1 1 0 0,3 3-1 0 0,27 5-5 0 0,-30-8 0 0 0,9 2 0 0 0,3-2-3 0 0,-9 2 19 0 0,-5-3 54 0 0,2 0 7 0 0,23 3-254 0 0,-25-4 207 0 0,3 0-8 0 0,-3 0 94 0 0,1 0-164 0 0,0-4 44 0 0,0-1 33 0 0,-1 1-61 0 0,-1 3 30 0 0,1-1 1 0 0,0 0-1 0 0,-1 1 1 0 0,1-1-1 0 0,-1 0 0 0 0,-2-4 1 0 0,2 5-23 0 0,-1-3 19 0 0,0 1 0 0 0,0 0 0 0 0,0 0 0 0 0,-1 0 0 0 0,1 0 0 0 0,-1 0 0 0 0,-4-4 0 0 0,-9-13-8 0 0,7 7 13 0 0,7 12 0 0 0,0 0 0 0 0,1-1 0 0 0,-1 1 0 0 0,0-1 0 0 0,1 0 0 0 0,0 0 0 0 0,-1 1 0 0 0,1-1 0 0 0,0-3 0 0 0,-1-1 22 0 0,0 1-1 0 0,0 0 1 0 0,-1-1-1 0 0,-4-8 1 0 0,-1-3 6 0 0,-8-11-89 0 0,15 27 103 0 0,-1 0-31 0 0,-5-7-11 0 0,6 9 0 0 0,6 14 0 0 0,36 61 0 0 0,-34-63 0 0 0,2 4 0 0 0,0-1 0 0 0,18 23 0 0 0,16 10 0 0 0,-37-43 0 0 0,0-1 0 0 0,0 0 11 0 0,-5-3 391 0 0,-9-1-408 0 0,-1 1-1 0 0,1 0 1 0 0,0 0-1 0 0,-1 0 1 0 0,1 1-1 0 0,0 0 1 0 0,-10 5-1 0 0,1 0-68 0 0,-30 20 1 0 0,41-23 97 0 0,-1 1-1 0 0,0-1 1 0 0,1 1 0 0 0,0 0-1 0 0,0 0 1 0 0,1 1 0 0 0,0 0-1 0 0,-8 9 1 0 0,10-9-23 0 0,2-1 0 0 0,-1 0 11 0 0,1-4-26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1:33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32 706 8208 0 0,'0'0'373'0'0,"-7"6"142"0"0,2-4-429 0 0,-2 9 3053 0 0,-3 6 8213 0 0,10-19-11291 0 0,-1 1 0 0 0,1-1 0 0 0,0 1-1 0 0,-1-1 1 0 0,1 1 0 0 0,0-1 0 0 0,0 1 0 0 0,0-1 0 0 0,0 1 0 0 0,1-4 0 0 0,3-20 241 0 0,1 0 0 0 0,1 0 0 0 0,12-29 0 0 0,-11 34-195 0 0,-1-1 0 0 0,5-30 0 0 0,6-25 1028 0 0,50-110-1007 0 0,-5 16 8 0 0,-40 115-72 0 0,-22 52-61 0 0,6-7 58 0 0,2 17 14 0 0,-4 0-68 0 0,0 0 0 0 0,0 0 1 0 0,-1 0-1 0 0,0 0 0 0 0,-1 1 0 0 0,3 9 1 0 0,-1-2 5 0 0,40 183 44 0 0,-26-103 3 0 0,0-17-24 0 0,32 88 0 0 0,-46-155-17 0 0,0-1-1 0 0,1 0 0 0 0,0 0 1 0 0,10 13-1 0 0,-12-19 5 0 0,0 0-1 0 0,0 0 1 0 0,0-1-1 0 0,0 0 1 0 0,1 1 0 0 0,-1-1-1 0 0,1 0 1 0 0,0-1-1 0 0,0 1 1 0 0,0-1-1 0 0,0 0 1 0 0,0 1 0 0 0,7 1-1 0 0,-11-4-21 0 0,2 0 16 0 0,1 1-1 0 0,-1-1 1 0 0,1 0 0 0 0,-1 1-1 0 0,0-1 1 0 0,1 0 0 0 0,-1 0-1 0 0,0-1 1 0 0,1 1-1 0 0,3-1 1 0 0,-3-1-109 0 0,-3 1 20 0 0,0 1 1 0 0,0-1-1 0 0,0 1 0 0 0,0-1 0 0 0,0 0 1 0 0,0 1-1 0 0,0-1 0 0 0,0 0 1 0 0,0 1-1 0 0,0-1 0 0 0,-1 1 0 0 0,1-1 1 0 0,0 1-1 0 0,0-1 0 0 0,-1 0 0 0 0,1 1 1 0 0,0-1-1 0 0,-1 1 0 0 0,1-1 1 0 0,0 1-1 0 0,-2-1 0 0 0,2 0-42 0 0,-16-22-3435 0 0,10 15 1986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1:33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16639 0 0,'0'0'1512'0'0,"4"8"-470"0"0,-1-6-878 0 0,-1 0 0 0 0,1 0 1 0 0,0-1-1 0 0,0 1 0 0 0,0-1 0 0 0,0 0 1 0 0,1 0-1 0 0,-1 0 0 0 0,0 0 0 0 0,0-1 1 0 0,1 1-1 0 0,-1-1 0 0 0,0 0 1 0 0,6 0-1 0 0,7-2 252 0 0,29-5 0 0 0,-7 0-231 0 0,-29 6-237 0 0,0 1 0 0 0,0 0 0 0 0,12 2 0 0 0,11 3-7372 0 0,-20-1 934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1:35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42 5064 0 0,'0'0'389'0'0,"-3"-13"3682"0"0,0-8 826 0 0,6 14 1242 0 0,-3 7-6077 0 0,3 5 125 0 0,1 1 0 0 0,-1 0 0 0 0,-1-1 0 0 0,1 1 0 0 0,-1 0 0 0 0,3 11-1 0 0,6 40 219 0 0,27 343 747 0 0,-41-258-838 0 0,2-135-300 0 0,-7 102 178 0 0,2-84-188 0 0,3-15-126 0 0,2-8-498 0 0,-8-25-7151 0 0,6 4 1089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4:00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5 3224 0 0,'-12'-2'1389'0'0,"5"0"3150"0"0,5 2-4225 0 0,0-1 0 0 0,0 1 0 0 0,-1 0 1 0 0,1 0-1 0 0,0 0 0 0 0,0 1 0 0 0,0-1 0 0 0,0 0 1 0 0,0 1-1 0 0,0 0 0 0 0,1-1 0 0 0,-1 1 0 0 0,0 0 1 0 0,-3 2-1 0 0,-14 4 1133 0 0,-28 12 2832 0 0,47-19-4121 0 0,-1 0-1 0 0,1 1 1 0 0,-1-1-1 0 0,1 0 1 0 0,-1 0-1 0 0,1 0 1 0 0,-1 0-1 0 0,1 1 1 0 0,-1-1-1 0 0,1 0 1 0 0,0 0-1 0 0,-1 1 1 0 0,1-1-1 0 0,-1 0 1 0 0,1 0-1 0 0,0 1 1 0 0,-1-1-1 0 0,1 1 1 0 0,0-1-1 0 0,-1 0 1 0 0,1 1-1 0 0,0-1 1 0 0,0 1-1 0 0,0-1 1 0 0,-1 1-1 0 0,1-1 1 0 0,0 1-1 0 0,0 0-51 0 0,0 0 0 0 0,0 0 0 0 0,0-1 0 0 0,0 1 0 0 0,1 0-1 0 0,-1 0 1 0 0,0 0 0 0 0,0 0 0 0 0,1-1 0 0 0,-1 1 0 0 0,1 0 0 0 0,-1 0 0 0 0,0-1 0 0 0,2 2-1 0 0,0 1 74 0 0,0-1 0 0 0,0 1 0 0 0,1-1-1 0 0,0 1 1 0 0,-1-1 0 0 0,6 3 0 0 0,8 2 280 0 0,0 0 1 0 0,1-1 0 0 0,32 7 0 0 0,19 6 171 0 0,-55-14-465 0 0,0 1 0 0 0,14 8-1 0 0,-22-11-130 0 0,0 0 0 0 0,0 1 0 0 0,-1-1 0 0 0,1 1 0 0 0,-1 0-1 0 0,0 0 1 0 0,7 9 0 0 0,-10-11-13 0 0,0 0 1 0 0,0 1-1 0 0,0 0 0 0 0,0-1 1 0 0,0 1-1 0 0,-1-1 0 0 0,1 1 1 0 0,-1 0-1 0 0,0 0 0 0 0,0-1 1 0 0,1 1-1 0 0,-2 0 0 0 0,1-1 1 0 0,0 1-1 0 0,-1 0 1 0 0,1 0-1 0 0,-2 4 0 0 0,-1 2 54 0 0,-1 0-1 0 0,1-1 1 0 0,-10 15-1 0 0,-1-2 93 0 0,-1-1 0 0 0,0-1 0 0 0,-36 33 0 0 0,35-36-56 0 0,-48 61 288 0 0,63-77-400 0 0,-1 3-2 0 0,-1-1 0 0 0,1 1 1 0 0,0 0-1 0 0,0-1 0 0 0,0 1 0 0 0,0 0 1 0 0,0 0-1 0 0,-2 6 0 0 0,4-8-85 0 0,11 0-570 0 0,-10 0 505 0 0,1-1 1 0 0,-1 0 0 0 0,1 0 0 0 0,-1 0 0 0 0,1 0 0 0 0,-1 0 0 0 0,1 0 0 0 0,0 0 0 0 0,-1-1 0 0 0,1 1 0 0 0,1-1 0 0 0,8-5-2694 0 0,2-1-6865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1:35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38 7368 0 0,'-34'21'4697'0'0,"28"-18"-1450"0"0,-4 0 1976 0 0,10-3-5101 0 0,0 0-1 0 0,-1 0 0 0 0,1 0 1 0 0,0 0-1 0 0,-1 0 0 0 0,1-1 1 0 0,0 1-1 0 0,0 0 0 0 0,-1 0 1 0 0,1 0-1 0 0,0 0 0 0 0,-1-1 1 0 0,1 1-1 0 0,0 0 0 0 0,0 0 1 0 0,-1-1-1 0 0,1 1 0 0 0,0 0 1 0 0,0 0-1 0 0,0-1 0 0 0,-1 1 1 0 0,1-1-1 0 0,2-1-20 0 0,0-1 0 0 0,1 1 0 0 0,-1 0-1 0 0,0 0 1 0 0,1 0 0 0 0,0 0 0 0 0,-1 0 0 0 0,1 0 0 0 0,0 1 0 0 0,0-1-1 0 0,0 1 1 0 0,0 0 0 0 0,4-1 0 0 0,10-6 151 0 0,-7 3-159 0 0,0 2-1 0 0,1-1 1 0 0,-1 1 0 0 0,0 1 0 0 0,1 0-1 0 0,19-1 1 0 0,-10 1-50 0 0,-17 1-40 0 0,0 1 0 0 0,0 0 0 0 0,0 0 0 0 0,0 0 1 0 0,0 0-1 0 0,0 1 0 0 0,0-1 0 0 0,-1 1 0 0 0,1 0 0 0 0,0 0 0 0 0,0 0 1 0 0,0 0-1 0 0,0 0 0 0 0,-1 0 0 0 0,4 3 0 0 0,-3-2 5 0 0,0 1 1 0 0,1 0-1 0 0,-1 0 1 0 0,0 0-1 0 0,-1 1 0 0 0,1-1 1 0 0,-1 1-1 0 0,1-1 0 0 0,2 7 1 0 0,-1 0 11 0 0,0 1 1 0 0,0 0 0 0 0,-1 0-1 0 0,0 0 1 0 0,-1 0-1 0 0,-1 0 1 0 0,1 12 0 0 0,-2 12 46 0 0,-1 1 0 0 0,-2-1 0 0 0,-1 1 0 0 0,-2-1 0 0 0,-20 65 0 0 0,24-89-67 0 0,2-10 0 0 0,0-1-1 0 0,0 0 1 0 0,0 0-1 0 0,0 1 1 0 0,0-1-1 0 0,0 0 0 0 0,0 0 1 0 0,0 0-1 0 0,0 1 1 0 0,0-1-1 0 0,1 0 1 0 0,-1 0-1 0 0,0 1 1 0 0,0-1-1 0 0,0 0 1 0 0,0 0-1 0 0,0 0 1 0 0,0 1-1 0 0,0-1 1 0 0,1 0-1 0 0,-1 0 0 0 0,0 0 1 0 0,0 0-1 0 0,0 1 1 0 0,1-1-1 0 0,-1 0 1 0 0,0 0-1 0 0,0 0 1 0 0,0 0-1 0 0,1 0 1 0 0,-1 0-1 0 0,0 0 1 0 0,0 0-1 0 0,0 0 1 0 0,1 1-1 0 0,-1-1 0 0 0,0 0 1 0 0,0 0-1 0 0,1 0 1 0 0,-1 0-1 0 0,0 0 1 0 0,0 0-1 0 0,1 0 1 0 0,-1-1-1 0 0,0 1 1 0 0,0 0-1 0 0,1 0 1 0 0,-1 0-1 0 0,0 0 1 0 0,0 0-1 0 0,0 0 0 0 0,1 0 1 0 0,-1 0-1 0 0,0-1 1 0 0,0 1-1 0 0,0 0 1 0 0,0 0-1 0 0,1 0 1 0 0,-1-1-1 0 0,12-6-31 0 0,22-20 62 0 0,-14 10 125 0 0,26-15 0 0 0,-40 28-124 0 0,0 0-1 0 0,1 1 1 0 0,-1 0 0 0 0,1 0-1 0 0,0 1 1 0 0,0-1 0 0 0,0 1 0 0 0,14-1-1 0 0,-19 3-18 0 0,0-1-1 0 0,1 1 1 0 0,-1 0-1 0 0,1 0 1 0 0,-1 1-1 0 0,1-1 1 0 0,-1 0-1 0 0,1 1 1 0 0,-1 0-1 0 0,1-1 1 0 0,-1 1-1 0 0,0 0 1 0 0,1 0-1 0 0,-1 0 1 0 0,0 1-1 0 0,0-1 1 0 0,0 0-1 0 0,4 4 1 0 0,-4-2 7 0 0,0 0 0 0 0,0 0 0 0 0,0 0-1 0 0,0 0 1 0 0,0 0 0 0 0,-1 1 0 0 0,1-1 0 0 0,-1 0 0 0 0,0 1 0 0 0,0-1-1 0 0,0 1 1 0 0,0 4 0 0 0,0 4 17 0 0,-1 0 1 0 0,0 0-1 0 0,0-1 0 0 0,-1 1 1 0 0,0 0-1 0 0,-1-1 0 0 0,-4 13 0 0 0,-4 8 51 0 0,-16 37 0 0 0,16-46-52 0 0,-1-1 1 0 0,0 0-1 0 0,-2-1 0 0 0,-18 22 0 0 0,26-36-269 0 0,-1-1 0 0 0,0 0 0 0 0,0 0-1 0 0,0 0 1 0 0,-1-1 0 0 0,1 0 0 0 0,-1 0 0 0 0,0-1 0 0 0,-1 1-1 0 0,1-2 1 0 0,-1 1 0 0 0,0-1 0 0 0,0 0 0 0 0,0-1-1 0 0,0 0 1 0 0,0 0 0 0 0,-1-1 0 0 0,1 0 0 0 0,-1 0 0 0 0,1-1-1 0 0,0 0 1 0 0,-1-1 0 0 0,1 1 0 0 0,-10-4 0 0 0,4 1-7943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1:37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28 2304 0 0,'8'-2'8988'0'0,"-7"-6"-4940"0"0,-1 7-3910 0 0,0 0 1 0 0,0 0 0 0 0,0 1 0 0 0,0-1-1 0 0,0 0 1 0 0,0 1 0 0 0,0-1 0 0 0,0 0-1 0 0,-1 0 1 0 0,1 1 0 0 0,0-1 0 0 0,-1 0-1 0 0,1 1 1 0 0,0-1 0 0 0,-1 0-1 0 0,-1 0 18 0 0,0 0 0 0 0,0 0 0 0 0,0 1 0 0 0,0-1-1 0 0,-1 1 1 0 0,1-1 0 0 0,0 1 0 0 0,0 0-1 0 0,0 0 1 0 0,0 0 0 0 0,0 0 0 0 0,0 0 0 0 0,0 1-1 0 0,-1-1 1 0 0,1 1 0 0 0,0-1 0 0 0,0 1 0 0 0,0 0-1 0 0,0-1 1 0 0,1 1 0 0 0,-1 0 0 0 0,0 0-1 0 0,0 1 1 0 0,0-1 0 0 0,-1 2 0 0 0,-5 4 102 0 0,0 0 1 0 0,1 1 0 0 0,-13 16-1 0 0,14-16-84 0 0,-7 10 28 0 0,0 2 0 0 0,0 0 0 0 0,2 0 0 0 0,1 1 0 0 0,-12 35 0 0 0,10-20 206 0 0,2 1 1 0 0,-8 63-1 0 0,16-79-228 0 0,2 0 1 0 0,0 1-1 0 0,1-1 0 0 0,6 27 0 0 0,-5-30-47 0 0,0-9-56 0 0,-1-1 0 0 0,1 0 0 0 0,1 0 0 0 0,0 0 1 0 0,0 0-1 0 0,0-1 0 0 0,1 1 0 0 0,0-1 1 0 0,0 0-1 0 0,1 0 0 0 0,9 11 0 0 0,-10-14-31 0 0,-1 0-1 0 0,1 0 1 0 0,0-1-1 0 0,1 0 1 0 0,-1 0-1 0 0,1 0 1 0 0,-1 0-1 0 0,1 0 0 0 0,0-1 1 0 0,0 0-1 0 0,0 0 1 0 0,0 0-1 0 0,0-1 1 0 0,1 0-1 0 0,-1 0 1 0 0,0 0-1 0 0,1 0 1 0 0,-1-1-1 0 0,6 0 0 0 0,3-2 65 0 0,0 0 0 0 0,-1-1 0 0 0,26-9 0 0 0,-30 9-176 0 0,-1 1-1 0 0,1 0 0 0 0,13-2 0 0 0,-1 5-2661 0 0,-12 1 1366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2:51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0 466 2760 0 0,'20'-1'615'0'0,"-17"-3"-303"0"0,-3 4-280 0 0,0 0-1 0 0,0-1 0 0 0,0 1 1 0 0,0 0-1 0 0,0 0 1 0 0,0 0-1 0 0,1 0 1 0 0,-1 0-1 0 0,0 0 1 0 0,0-1-1 0 0,0 1 0 0 0,0 0 1 0 0,0 0-1 0 0,0 0 1 0 0,0 0-1 0 0,0 0 1 0 0,0 0-1 0 0,1 0 1 0 0,-1 0-1 0 0,0 0 0 0 0,0-1 1 0 0,0 1-1 0 0,0 0 1 0 0,0 0-1 0 0,0 0 1 0 0,1 0-1 0 0,-1 0 1 0 0,0 0-1 0 0,0 0 0 0 0,0 0 1 0 0,0 0-1 0 0,0 0 1 0 0,0 0-1 0 0,1 0 1 0 0,-1 0-1 0 0,0 0 1 0 0,0 0-1 0 0,0 0 1 0 0,0 0-1 0 0,0 0 0 0 0,1 0 1 0 0,-1 0 34 0 0,0 0 0 0 0,-1 0 1 0 0,1 0-1 0 0,0 0 0 0 0,0 0 1 0 0,0 0-1 0 0,0 0 0 0 0,0 0 1 0 0,0-1-1 0 0,0 1 0 0 0,0 0 1 0 0,-1 0-1 0 0,1 0 0 0 0,0 0 1 0 0,0 0-1 0 0,0 0 0 0 0,0-1 1 0 0,0 1-1 0 0,0 0 0 0 0,0 0 1 0 0,0 0-1 0 0,0 0 0 0 0,0 0 1 0 0,0-1-1 0 0,0 1 0 0 0,0 0 0 0 0,0 0 1 0 0,0 0-1 0 0,0 0 0 0 0,0-1 1 0 0,0 1-1 0 0,0 0 0 0 0,0 0 1 0 0,0 0-1 0 0,0 0 0 0 0,1 0 1 0 0,-1 0-1 0 0,0-1 0 0 0,0 1 1 0 0,0 0-1 0 0,0 0 0 0 0,0 0 1 0 0,0 0-1 0 0,0 0 0 0 0,0 0 1 0 0,1 0-1 0 0,-1 0 0 0 0,0-1 1 0 0,0 1-1 0 0,0 0 0 0 0,1 0 0 0 0,6-8 4574 0 0,-4 5-4386 0 0,0 1 0 0 0,0 0 0 0 0,0 0 1 0 0,1 0-1 0 0,-1 0 0 0 0,1 1 0 0 0,0-1 0 0 0,-1 1 1 0 0,1 0-1 0 0,0 0 0 0 0,0 0 0 0 0,0 1 1 0 0,-1 0-1 0 0,9-1 0 0 0,15-2 404 0 0,-13 1-562 0 0,0 1 0 0 0,1 1 0 0 0,-1 0 0 0 0,23 3 0 0 0,25 3 52 0 0,29 5 215 0 0,-3-4 120 0 0,-14-1-53 0 0,-11 0-144 0 0,22 4-54 0 0,-36-2-104 0 0,0-2 0 0 0,59 0 0 0 0,100-11 253 0 0,-189 4-344 0 0,201-22 291 0 0,-168 16-277 0 0,-16 2 3 0 0,13-2 4 0 0,55 0 1 0 0,74 1-49 0 0,-43-8-7 0 0,66-5 112 0 0,-151 15-104 0 0,29 0-12 0 0,-62 4 1 0 0,37 0 0 0 0,98 11 0 0 0,116 17 28 0 0,2-23 410 0 0,-195-4-716 0 0,63-2 146 0 0,54-2 190 0 0,44-2 31 0 0,293-6 361 0 0,-412 11-340 0 0,142-3 151 0 0,-138-2-178 0 0,118 0 149 0 0,-91 2-40 0 0,66 2 64 0 0,-85 6-174 0 0,57 2-31 0 0,80 3 13 0 0,-216-5-64 0 0,40 2 0 0 0,187 16 56 0 0,3 1 112 0 0,-26-5 218 0 0,-26-1-262 0 0,-121-12-105 0 0,247 2 36 0 0,-230-12-18 0 0,183-11 110 0 0,-156 4-147 0 0,108-11 0 0 0,-10-4 44 0 0,-96 11-24 0 0,12-7 35 0 0,33-3 37 0 0,-36 5-77 0 0,78-4-17 0 0,-188 22 2 0 0,415-6 0 0 0,-398 10 0 0 0,144 0 0 0 0,6-1 0 0 0,146 9 0 0 0,-94-18-24 0 0,-182-2 24 0 0,-44 4 0 0 0,196-16 64 0 0,-136 14-64 0 0,-3 2 0 0 0,-40 6 0 0 0,71-4 64 0 0,-80 4-65 0 0,-35 1 7 0 0,22-2 0 0 0,-2 1 154 0 0,-18 1-35 0 0,-11 1 17 0 0,-8-1-123 0 0,1 0 1 0 0,0 0 0 0 0,0-1 0 0 0,-1 1 0 0 0,1-1 0 0 0,0 0 0 0 0,0 1 0 0 0,0-1 0 0 0,0 0 0 0 0,-1 0-1 0 0,1 0 1 0 0,3-1 0 0 0,-4 1-7 0 0,0 0-1 0 0,-1 0 1 0 0,1-1 0 0 0,0 1-1 0 0,0-1 1 0 0,0 1-1 0 0,0 0 1 0 0,0-1-1 0 0,-1 1 1 0 0,1-1 0 0 0,0 0-1 0 0,0 1 1 0 0,-1-1-1 0 0,1 1 1 0 0,0-1-1 0 0,-1 0 1 0 0,1 0 0 0 0,-1 1-1 0 0,1-1 1 0 0,0-2-1 0 0,0 1 5 0 0,-1 0 0 0 0,0-1 0 0 0,1 1 0 0 0,-1 0 0 0 0,0-1-1 0 0,0 1 1 0 0,0-1 0 0 0,-1 1 0 0 0,1 0 0 0 0,-1-1 0 0 0,1 1 0 0 0,-1 0-1 0 0,-1-5 1 0 0,-7-8 68 0 0,-1-1 0 0 0,0 1 0 0 0,-1 1-1 0 0,-16-17 1 0 0,1 6-77 0 0,-32-25-1 0 0,34 29 40 0 0,14 12 2 0 0,-1 1 1 0 0,1 0 0 0 0,-1 0 0 0 0,-16-8 0 0 0,26 16-50 0 0,1 0 1 0 0,0 0-1 0 0,0 0 0 0 0,-1-1 1 0 0,1 1-1 0 0,0 0 1 0 0,-1 0-1 0 0,1 0 1 0 0,0 0-1 0 0,-1 0 0 0 0,1 0 1 0 0,0 0-1 0 0,-1 0 1 0 0,1 0-1 0 0,0 0 0 0 0,-1 0 1 0 0,1 0-1 0 0,-1 0 1 0 0,1 0-1 0 0,0 0 0 0 0,-1 0 1 0 0,1 0-1 0 0,0 0 1 0 0,0 1-1 0 0,-1-1 0 0 0,1 0 1 0 0,0 0-1 0 0,-1 0 1 0 0,1 1-1 0 0,0-1 0 0 0,0 0 1 0 0,-1 0-1 0 0,1 1 1 0 0,0-1-1 0 0,0 0 0 0 0,-1 0 1 0 0,1 1-1 0 0,0-1 1 0 0,0 0-1 0 0,0 1 1 0 0,-2 9-5 0 0,3-5 1 0 0,1 0 0 0 0,0 1-1 0 0,0-1 1 0 0,0 0 0 0 0,0-1-1 0 0,1 1 1 0 0,5 7 0 0 0,27 29-32 0 0,-25-30 32 0 0,1-1 3 0 0,0 0 0 0 0,1 0 0 0 0,1-1 0 0 0,14 7 0 0 0,-15-8 0 0 0,0-2 0 0 0,1 0 0 0 0,-1 0 0 0 0,1-1 0 0 0,15 3 0 0 0,-13-3 0 0 0,10 1 192 0 0,-29-6-180 0 0,1 0 0 0 0,-1 1 0 0 0,1 0 0 0 0,0 0 0 0 0,-1 0 1 0 0,1 0-1 0 0,-6 3 0 0 0,-15 5 19 0 0,-90 23-31 0 0,70-19-12 0 0,5-1-118 0 0,-41 11-2854 0 0,67-21 1476 0 0,1-4-18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2:52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524 37 3224 0 0,'0'-12'465'0'0,"0"11"-244"0"0,0 0 1 0 0,0 1-1 0 0,0-1 1 0 0,1 0-1 0 0,-1 1 1 0 0,0-1-1 0 0,0 1 1 0 0,1-1-1 0 0,-1 0 1 0 0,0 1-1 0 0,5-6 4999 0 0,-4 0-4960 0 0,-3 1 427 0 0,1 4-606 0 0,-11 5 6 0 0,8-2-64 0 0,0 0 0 0 0,0 1 0 0 0,0-1 0 0 0,0 1 0 0 0,0 0 0 0 0,0 0 0 0 0,1 0 0 0 0,0 0 0 0 0,-1 0 0 0 0,-2 6 0 0 0,-8 5 163 0 0,-26 21 0 0 0,5-4 66 0 0,-65 56 628 0 0,58-55-450 0 0,28-21-180 0 0,-17 14 1 0 0,2 0 1014 0 0,-63 41 0 0 0,26-19 1254 0 0,66-47-2469 0 0,-1 0 0 0 0,0 1 0 0 0,1-1 1 0 0,-1 1-1 0 0,1-1 0 0 0,-1 1 0 0 0,0-1 0 0 0,1 1 1 0 0,-1-1-1 0 0,1 1 0 0 0,-1-1 0 0 0,1 1 0 0 0,0 0 1 0 0,-1-1-1 0 0,1 1 0 0 0,0 0 0 0 0,-1 0 0 0 0,1-1 1 0 0,0 1-1 0 0,0 0 0 0 0,0 0 0 0 0,-1-1 0 0 0,1 2 1 0 0,1-1-26 0 0,-1-1 1 0 0,0 1-1 0 0,1 0 1 0 0,-1-1-1 0 0,0 1 1 0 0,1 0-1 0 0,-1-1 1 0 0,1 1-1 0 0,-1-1 1 0 0,1 1-1 0 0,0-1 1 0 0,-1 1 0 0 0,1-1-1 0 0,-1 0 1 0 0,1 1-1 0 0,0-1 1 0 0,-1 0-1 0 0,1 1 1 0 0,1-1-1 0 0,4 2 2 0 0,0 0 0 0 0,0-1 0 0 0,0 0 0 0 0,9 1 0 0 0,22 0-100 0 0,-1-1-319 0 0,0 2 1 0 0,-1 2-1 0 0,1 1 0 0 0,42 13 0 0 0,-55-12-661 0 0,-2-1-46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2:55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0 394 9504 0 0,'4'-3'858'0'0,"2"-1"-593"0"0,-5 4-244 0 0,-1 0-1 0 0,0 0 1 0 0,0 0 0 0 0,0 0-1 0 0,1 0 1 0 0,-1 0-1 0 0,0 0 1 0 0,0 0 0 0 0,1 0-1 0 0,-1-1 1 0 0,0 1-1 0 0,0 0 1 0 0,0 0 0 0 0,0 0-1 0 0,1 0 1 0 0,-1 0-1 0 0,0-1 1 0 0,0 1-1 0 0,0 0 1 0 0,0 0 0 0 0,1 0-1 0 0,-1-1 1 0 0,0 1-1 0 0,0 0 1 0 0,0 0 0 0 0,0 0-1 0 0,0-1 1 0 0,0 1-1 0 0,0 0 1 0 0,0 0 0 0 0,0 0-1 0 0,0-1 1 0 0,0 1-1 0 0,0 0 1 0 0,0 0-1 0 0,0-1 1 0 0,0 1 0 0 0,0 0-1 0 0,0 0 1 0 0,0-1-1 0 0,0 1 1 0 0,0 0 0 0 0,-2-19 788 0 0,2 17-774 0 0,-1 0-1 0 0,1 0 0 0 0,0 0 0 0 0,-1 1 0 0 0,0-1 1 0 0,1 0-1 0 0,-1 0 0 0 0,-1-2 0 0 0,1 4 384 0 0,-4-7 631 0 0,9-4 1575 0 0,-3 10-2568 0 0,-1 1 1 0 0,0-1-1 0 0,0 0 0 0 0,1 0 0 0 0,-1 1 1 0 0,0-1-1 0 0,1 0 0 0 0,-1 0 1 0 0,0 1-1 0 0,1-1 0 0 0,-1 0 0 0 0,1 1 1 0 0,0-1-1 0 0,-1 1 0 0 0,1-1 1 0 0,-1 1-1 0 0,2-1 0 0 0,-1 0 329 0 0,18-2 223 0 0,-17 3-568 0 0,22 0 193 0 0,1 0 0 0 0,-1 2-1 0 0,38 7 1 0 0,-15-1-148 0 0,8 1 27 0 0,60 11-3 0 0,-47-11 54 0 0,-1-3 116 0 0,-14-3-62 0 0,117 11 628 0 0,-114-11-563 0 0,-1 0 107 0 0,98-6-1 0 0,-6-6-86 0 0,-63 2-244 0 0,108-16 94 0 0,-43 8-107 0 0,-66 8-26 0 0,-55 6 5 0 0,31 1 0 0 0,-17 1-8 0 0,77 5-16 0 0,-48-7 20 0 0,154 7 96 0 0,-160-1 20 0 0,81-6 0 0 0,24 0 158 0 0,-118 4-262 0 0,41 2 2 0 0,43 3-23 0 0,18-2 217 0 0,82 10-179 0 0,-113-16 8 0 0,13 0 68 0 0,128 6 149 0 0,-8 0-26 0 0,2-1-123 0 0,10 1 6 0 0,-61 1-132 0 0,-64-4 13 0 0,133 4 41 0 0,-171-10-53 0 0,104 5 0 0 0,-48 7 1 0 0,-112-8 9 0 0,8 2 35 0 0,159 3-37 0 0,447-8 184 0 0,-475-6-192 0 0,32 2 60 0 0,-180 4-56 0 0,57-3-4 0 0,65-2 0 0 0,-132 7 0 0 0,148-5 0 0 0,-21-9 0 0 0,63 0 57 0 0,-163 12-50 0 0,91-7-7 0 0,79-2 0 0 0,-79 0 0 0 0,-63 3 0 0 0,128-17 474 0 0,-175 20-444 0 0,144-26-297 0 0,-55 10 110 0 0,75-18 349 0 0,-54 9-129 0 0,-21 6-54 0 0,141-24 151 0 0,-1 19-210 0 0,33-8-202 0 0,-244 33 287 0 0,1 3 0 0 0,86 8 0 0 0,-61 6 67 0 0,-24-3-7 0 0,37-2-415 0 0,4 3 216 0 0,-2 4 466 0 0,26 5-308 0 0,-103-16 4 0 0,288 56-221 0 0,-129-24 244 0 0,-157-32-81 0 0,0 0 0 0 0,29 0 0 0 0,-35-3 0 0 0,127 5 0 0 0,27 8 0 0 0,-90-13 0 0 0,-42-2 0 0 0,-16-1-17 0 0,-15 1-51 0 0,-1 1 0 0 0,0-1 0 0 0,11 1 0 0 0,-10 1 76 0 0,1-1-1 0 0,-1 0 1 0 0,0-1 0 0 0,0 0-1 0 0,0 0 1 0 0,0 0 0 0 0,13-5-1 0 0,-4 3 124 0 0,-14 4-116 0 0,1-2 0 0 0,-1 1 0 0 0,1 0 0 0 0,-1 0 0 0 0,1-1 0 0 0,4-1 0 0 0,-6 2 65 0 0,-1 0-75 0 0,1 0-1 0 0,-1 0 0 0 0,1-1 1 0 0,-1 1-1 0 0,1 0 0 0 0,-1 0 1 0 0,1 0-1 0 0,-1-1 1 0 0,0 1-1 0 0,1 0 0 0 0,-1 0 1 0 0,1-1-1 0 0,-1 1 0 0 0,0 0 1 0 0,1-1-1 0 0,-1 1 1 0 0,0 0-1 0 0,1-1 0 0 0,-1 1 1 0 0,0-1-1 0 0,0 1 0 0 0,0 0 1 0 0,1-1-1 0 0,-1 1 1 0 0,0-1-1 0 0,0 1 0 0 0,0-2 1 0 0,2-10 32 0 0,-4 7-10 0 0,0 0 0 0 0,0 1-1 0 0,0-1 1 0 0,-1 0 0 0 0,0 1-1 0 0,0-1 1 0 0,-5-6 0 0 0,5 8-6 0 0,-7-8 29 0 0,0 0 0 0 0,-1 1 0 0 0,-17-13 0 0 0,-4-4 63 0 0,30 26-100 0 0,-20-20 191 0 0,-45-32-1 0 0,64 51-94 0 0,0 1 1 0 0,0-1-1 0 0,0 0 0 0 0,0 1 0 0 0,0 0 0 0 0,-1 0 0 0 0,1 0 1 0 0,-5-1-1 0 0,8 2-20 0 0,0 3-85 0 0,0 1-1 0 0,0-1 1 0 0,0 1-1 0 0,0-1 1 0 0,1 0-1 0 0,-1 1 1 0 0,1-1-1 0 0,0 1 1 0 0,0-1-1 0 0,0 0 1 0 0,1 0-1 0 0,-1 0 1 0 0,1 0-1 0 0,-1 0 1 0 0,1 0-1 0 0,0 0 1 0 0,0 0-1 0 0,1-1 1 0 0,-1 1 0 0 0,0-1-1 0 0,1 0 1 0 0,0 1-1 0 0,-1-1 1 0 0,6 2-1 0 0,2 3-3 0 0,0-1 0 0 0,0 0 0 0 0,1 0 0 0 0,0-1 0 0 0,0-1 0 0 0,22 6 0 0 0,-28-9 1 0 0,4 1 10 0 0,0 0-1 0 0,0-1 1 0 0,0 0-1 0 0,0-1 1 0 0,17-1-1 0 0,-5 4 65 0 0,-21-1-63 0 0,-1-1-1 0 0,1 1 1 0 0,-1 0 0 0 0,0-1 0 0 0,0 1 0 0 0,1-1 0 0 0,-1 1 0 0 0,-2 2-1 0 0,-8 7 10 0 0,-1-1-1 0 0,0 1 0 0 0,0-2 0 0 0,-1 0 0 0 0,-16 9 0 0 0,-2 1-2 0 0,25-14-17 0 0,-87 53 104 0 0,74-47-76 0 0,0-2 1 0 0,-1 0-1 0 0,-22 7 1 0 0,-22 3-106 0 0,58-17-507 0 0,1 0-1 0 0,0 1 1 0 0,-1 0 0 0 0,1-1 0 0 0,0 2-1 0 0,0-1 1 0 0,1 1 0 0 0,-1-1-1 0 0,-5 7 1 0 0,1 1-1100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2:56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394 9 3224 0 0,'0'0'9694'0'0,"-13"-6"-8134"0"0,11 5-1477 0 0,0 1-1 0 0,0-1 0 0 0,0 1 0 0 0,0 0 1 0 0,0 0-1 0 0,0 0 0 0 0,0 0 1 0 0,-1 0-1 0 0,1 0 0 0 0,0 0 1 0 0,0 1-1 0 0,0-1 0 0 0,0 1 1 0 0,0-1-1 0 0,0 1 0 0 0,0 0 1 0 0,0 0-1 0 0,-2 1 0 0 0,-34 21 800 0 0,37-21-863 0 0,-63 49 1213 0 0,19-6-392 0 0,9-10-280 0 0,17-16-166 0 0,-22 27-1 0 0,8-8-42 0 0,25-29-188 0 0,-28 31 783 0 0,34-37-881 0 0,0 0 0 0 0,0 0 0 0 0,0 0-1 0 0,1 0 1 0 0,-1 0 0 0 0,1 0 0 0 0,-1 0-1 0 0,1 1 1 0 0,0-1 0 0 0,0 0 0 0 0,0 7-1 0 0,1-1 73 0 0,-1-8-120 0 0,1 0 0 0 0,0 0 0 0 0,0 0 0 0 0,0 0 0 0 0,0 0 0 0 0,0 0 0 0 0,0 0-1 0 0,0 0 1 0 0,1 0 0 0 0,-1 0 0 0 0,0 0 0 0 0,1 2 0 0 0,0-3-8 0 0,0 1-1 0 0,-1 0 1 0 0,1-1-1 0 0,0 1 1 0 0,0-1-1 0 0,0 1 1 0 0,0-1-1 0 0,0 1 1 0 0,0-1-1 0 0,0 0 1 0 0,0 0-1 0 0,0 1 1 0 0,0-1-1 0 0,0 0 1 0 0,0 0-1 0 0,1 0 1 0 0,9 1 24 0 0,0-1 1 0 0,0-1 0 0 0,-1 0-1 0 0,1-1 1 0 0,0 1 0 0 0,10-5-1 0 0,25-3 78 0 0,78-2-59 0 0,-105 11-590 0 0,0 1-1 0 0,1 1 1 0 0,-1 0 0 0 0,29 8-1 0 0,-23-2-1405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0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37 3680 0 0,'0'0'284'0'0,"0"-1"980"0"0,0-7 198 0 0,-2-19 18805 0 0,5 37-19450 0 0,-3-5-677 0 0,1 0 1 0 0,0 0-1 0 0,-1-1 1 0 0,0 1 0 0 0,0 0-1 0 0,-1 8 1 0 0,-1 10 35 0 0,1 20 48 0 0,-1 0 0 0 0,-3 0 1 0 0,-15 62-1 0 0,15-87-216 0 0,3-9 1 0 0,-1 0 0 0 0,1 0 0 0 0,1 0 0 0 0,0 0 1 0 0,0 0-1 0 0,0 11 0 0 0,4 1-580 0 0,-2-10-618 0 0,0 0 0 0 0,-1 0 0 0 0,-1 13 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1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47 3224 0 0,'-5'-20'16327'0'0,"7"18"-16099"0"0,-1 0-1 0 0,1 1 0 0 0,0-1 1 0 0,-1 1-1 0 0,1-1 0 0 0,0 1 0 0 0,0-1 1 0 0,0 1-1 0 0,0 0 0 0 0,0 0 1 0 0,1 0-1 0 0,-1 0 0 0 0,0 0 0 0 0,0 1 1 0 0,1-1-1 0 0,3 0 0 0 0,17-4 1752 0 0,-21 4-1941 0 0,0 1 0 0 0,0 0 0 0 0,0 1 0 0 0,0-1 0 0 0,0 0 0 0 0,0 1 0 0 0,0-1 0 0 0,0 1 0 0 0,0-1-1 0 0,0 1 1 0 0,0 0 0 0 0,0 0 0 0 0,0 0 0 0 0,0 0 0 0 0,-1 0 0 0 0,1 0 0 0 0,0 1 0 0 0,-1-1 0 0 0,1 0 0 0 0,-1 1 0 0 0,0-1 0 0 0,1 1 0 0 0,-1 0 0 0 0,0-1 0 0 0,0 1 0 0 0,0 0 0 0 0,0 0 0 0 0,0 0 0 0 0,-1 0 0 0 0,1 0 0 0 0,0-1 0 0 0,-1 1 0 0 0,1 1 0 0 0,-1 2-1 0 0,1-1 38 0 0,-1 1-1 0 0,0-1 0 0 0,-1 1 1 0 0,1-1-1 0 0,-1 0 0 0 0,1 1 1 0 0,-1-1-1 0 0,-1 0 0 0 0,1 0 0 0 0,0 1 1 0 0,-1-1-1 0 0,0 0 0 0 0,0 0 1 0 0,0 0-1 0 0,-3 3 0 0 0,2-2 23 0 0,0-1 1 0 0,1 1-1 0 0,-1 0 0 0 0,1 0 0 0 0,1 0 0 0 0,-1 0 1 0 0,1 0-1 0 0,0 1 0 0 0,-1 7 0 0 0,-7 26 339 0 0,7-31-340 0 0,0 1-1 0 0,1-1 1 0 0,0 1 0 0 0,0 0-1 0 0,2 17 1 0 0,-1-11-27 0 0,-1-7-27 0 0,1-7-41 0 0,0-1 0 0 0,-1 0 0 0 0,1 0 0 0 0,0 1-1 0 0,0-1 1 0 0,0 0 0 0 0,0 0 0 0 0,0 1-1 0 0,0-1 1 0 0,0 0 0 0 0,0 0 0 0 0,0 1 0 0 0,0-1-1 0 0,0 0 1 0 0,0 1 0 0 0,0-1 0 0 0,0 0-1 0 0,0 0 1 0 0,0 1 0 0 0,1-1 0 0 0,-1 0 0 0 0,0 0-1 0 0,0 1 1 0 0,0-1 0 0 0,0 0 0 0 0,0 0-1 0 0,1 0 1 0 0,-1 1 0 0 0,0-1 0 0 0,0 0 0 0 0,0 0-1 0 0,1 0 1 0 0,-1 0 0 0 0,0 1 0 0 0,0-1-1 0 0,1 0 1 0 0,-1 0 0 0 0,0 0 0 0 0,0 0 0 0 0,1 0-1 0 0,-1 0 1 0 0,0 0 0 0 0,0 0 0 0 0,1 0-1 0 0,-1 0 1 0 0,0 0 0 0 0,0 0 0 0 0,1 0 0 0 0,-1 0-1 0 0,0 0 1 0 0,0 0 0 0 0,1 0 0 0 0,-1 0 0 0 0,0 0-1 0 0,1 0 1 0 0,13-3 30 0 0,-5 1-57 0 0,-1-1-175 0 0,-1 1-1 0 0,0-1 1 0 0,12-6-1 0 0,40-22-5475 0 0,-44 23-3013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2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73 6504 0 0,'0'0'592'0'0,"6"-9"1885"0"0,3-22 1852 0 0,-9 29-4016 0 0,1 0 0 0 0,0-1 0 0 0,-1 1 1 0 0,1 0-1 0 0,0 0 0 0 0,0 0 0 0 0,0 0 0 0 0,0 0 0 0 0,1 0 0 0 0,-1 0 0 0 0,3-3 0 0 0,-2 2 2162 0 0,2 2-1345 0 0,-4 1-1103 0 0,0 0 0 0 0,0 0 0 0 0,1-1-1 0 0,-1 1 1 0 0,0 0 0 0 0,0 0-1 0 0,1 0 1 0 0,-1 0 0 0 0,0 0 0 0 0,0 0-1 0 0,0 0 1 0 0,1 0 0 0 0,-1 0-1 0 0,0 0 1 0 0,0 0 0 0 0,1 0-1 0 0,-1 0 1 0 0,0 0 0 0 0,0 0 0 0 0,1 0-1 0 0,-1 0 1 0 0,0 0 0 0 0,0 1-1 0 0,0-1 1 0 0,1 0 0 0 0,-1 0 0 0 0,0 0-1 0 0,0 0 1 0 0,0 0 0 0 0,1 1-1 0 0,-1-1 1 0 0,0 0 0 0 0,0 0 0 0 0,0 0-1 0 0,0 0 1 0 0,1 1 0 0 0,0 1 60 0 0,1 0 1 0 0,0 0-1 0 0,-1 0 1 0 0,1 1 0 0 0,-1-1-1 0 0,1 1 1 0 0,-1-1-1 0 0,0 1 1 0 0,0-1 0 0 0,0 1-1 0 0,-1-1 1 0 0,2 5-1 0 0,1 36 441 0 0,-2-34-406 0 0,1 32 189 0 0,1-5-108 0 0,-4 54 1 0 0,0-67-697 0 0,2 0 0 0 0,4 37 0 0 0,-2-34-2468 0 0,-2-9-4510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2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0 169 18631 0 0,'0'0'422'0'0,"4"-13"1022"0"0,1 2-1274 0 0,-5 9-135 0 0,1 0 0 0 0,0-1 0 0 0,0 1 0 0 0,0 0 0 0 0,1 0-1 0 0,-1 0 1 0 0,0 0 0 0 0,1 0 0 0 0,0 0 0 0 0,-1 1 0 0 0,1-1 0 0 0,0 1-1 0 0,2-3 1 0 0,14-8 699 0 0,21-14 398 0 0,36-15-642 0 0,-54 29-522 0 0,30-11 0 0 0,-49 22-304 0 0,3 3-484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4:03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 9416 0 0,'0'0'852'0'0,"9"-19"4566"0"0,7-2 703 0 0,-16 21-5987 0 0,0 0 0 0 0,1-1-1 0 0,-1 1 1 0 0,1 0 0 0 0,-1-1-1 0 0,1 1 1 0 0,-1 0-1 0 0,1 0 1 0 0,-1 0 0 0 0,1-1-1 0 0,-1 1 1 0 0,1 0 0 0 0,-1 0-1 0 0,1 0 1 0 0,0 0 0 0 0,-1 0-1 0 0,1 0 1 0 0,-1 0 0 0 0,1 0-1 0 0,-1 0 1 0 0,1 0-1 0 0,-1 0 1 0 0,1 1 0 0 0,0-1-1 0 0,-1 0 1 0 0,1 0 0 0 0,0 1-1 0 0,0 0-8 0 0,0 0 0 0 0,0 0 0 0 0,0 0 0 0 0,0 0 1 0 0,0 0-1 0 0,0 0 0 0 0,0 1 0 0 0,0-1 0 0 0,-1 0 0 0 0,2 3 0 0 0,1 3 45 0 0,-1 0 0 0 0,0 0 1 0 0,2 9-1 0 0,-1 3 5 0 0,-1-1 1 0 0,-1 1-1 0 0,-1 0 1 0 0,-2 22-1 0 0,-14 75 402 0 0,15-113-549 0 0,-15 87 560 0 0,-14 103 1063 0 0,29-185-1663 0 0,1-1 0 0 0,0 0-1 0 0,0 1 1 0 0,1-1 0 0 0,1 11 0 0 0,-1-17 2 0 0,-1-1 0 0 0,0 0 1 0 0,0 1-1 0 0,0-1 0 0 0,0 0 0 0 0,0 1 1 0 0,0-1-1 0 0,0 0 0 0 0,1 1 1 0 0,-1-1-1 0 0,0 0 0 0 0,0 0 0 0 0,0 1 1 0 0,1-1-1 0 0,-1 0 0 0 0,0 0 0 0 0,0 1 1 0 0,1-1-1 0 0,-1 0 0 0 0,0 0 1 0 0,0 0-1 0 0,1 1 0 0 0,-1-1 0 0 0,0 0 1 0 0,1 0-1 0 0,-1 0 0 0 0,0 0 1 0 0,1 0-1 0 0,-1 0 0 0 0,0 0 0 0 0,1 0 1 0 0,-1 0-1 0 0,0 0 0 0 0,1 0 1 0 0,-1 0-1 0 0,0 0 0 0 0,1 0 0 0 0,-1 0 1 0 0,0 0-1 0 0,1 0 0 0 0,-1 0 0 0 0,0 0 1 0 0,1-1-1 0 0,9-5-370 0 0,4-16-1080 0 0,-6 5-2727 0 0,-8 16 3383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2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1 5064 0 0,'0'0'14045'0'0,"-8"1"-13019"0"0,5 2-874 0 0,0 0 0 0 0,0 1-1 0 0,0-1 1 0 0,0 1 0 0 0,1 0 0 0 0,0 0-1 0 0,-1 0 1 0 0,1 0 0 0 0,1 0-1 0 0,-1 0 1 0 0,1 0 0 0 0,-1 1-1 0 0,0 7 1 0 0,0-1 251 0 0,1 0-1 0 0,0 1 0 0 0,1-1 1 0 0,1 19-1 0 0,0-25-331 0 0,-1 0-1 0 0,1 0 1 0 0,0 0 0 0 0,1 0-1 0 0,-1-1 1 0 0,1 1 0 0 0,0 0-1 0 0,0-1 1 0 0,1 0-1 0 0,-1 1 1 0 0,1-1 0 0 0,0 0-1 0 0,0 0 1 0 0,4 4-1 0 0,-1-4 141 0 0,-1 1-1 0 0,0-1 0 0 0,1 0 1 0 0,0-1-1 0 0,0 0 0 0 0,0 0 1 0 0,0 0-1 0 0,0 0 0 0 0,14 2 1 0 0,-6-1-119 0 0,-11-4-97 0 0,1 1 0 0 0,0 0 0 0 0,-1-1 0 0 0,1 2 0 0 0,-1-1-1 0 0,1 0 1 0 0,-1 1 0 0 0,1-1 0 0 0,-1 1 0 0 0,0 0 0 0 0,0 0-1 0 0,4 4 1 0 0,-5-4 16 0 0,0 0-1 0 0,-1 0 1 0 0,1 0 0 0 0,-1 1-1 0 0,1-1 1 0 0,-1 0 0 0 0,2 6-1 0 0,-2-7-8 0 0,-1 0 0 0 0,0 0 0 0 0,0 1 0 0 0,0-1 0 0 0,0 0 0 0 0,0 0 0 0 0,0 0 1 0 0,0 1-1 0 0,0-1 0 0 0,0 0 0 0 0,0 0 0 0 0,-1 0 0 0 0,1 0 0 0 0,0 1 0 0 0,-1-1 0 0 0,1 0 0 0 0,-1 0 0 0 0,0 0 0 0 0,1 0 0 0 0,-1 0 0 0 0,0 0 0 0 0,-1 2 0 0 0,-5 3-60 0 0,0 1 0 0 0,-1-1 0 0 0,1 0 0 0 0,-1 0 0 0 0,-1-1 0 0 0,1 0 0 0 0,-1-1 0 0 0,0 0 0 0 0,0 0 0 0 0,-10 2 0 0 0,-15 3-1029 0 0,-51 7-1 0 0,58-11 324 0 0,12-3-5273 0 0,-1-1-1716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3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1 157 8288 0 0,'3'-19'322'0'0,"-3"14"-214"0"0,1 0 1 0 0,0 0-1 0 0,0 0 0 0 0,2-5 1 0 0,13-46 2771 0 0,-14 52-2243 0 0,0 0 0 0 0,0-1-1 0 0,1 1 1 0 0,-1 0 0 0 0,5-5 0 0 0,-3 4 767 0 0,-3 4-751 0 0,6-4 31 0 0,-7 4-385 0 0,1 0 0 0 0,1 0-1 0 0,-1 0 1 0 0,0 0-1 0 0,0 1 1 0 0,0-1 0 0 0,0 0-1 0 0,1 0 1 0 0,-1 1 0 0 0,0-1-1 0 0,1 1 1 0 0,-1-1 0 0 0,0 1-1 0 0,3-1 1 0 0,-3 1-213 0 0,1 0 0 0 0,-1 0 0 0 0,0 1 0 0 0,1-1 0 0 0,-1 0 0 0 0,1 0 0 0 0,-1 1 0 0 0,0-1 0 0 0,1 1 0 0 0,-1-1 0 0 0,0 1 0 0 0,0 0 0 0 0,1-1 0 0 0,-1 1 0 0 0,0 0 0 0 0,0 0 1 0 0,0 0-1 0 0,0 0 0 0 0,0 0 0 0 0,0 0 0 0 0,0 0 0 0 0,0 0 0 0 0,0 0 0 0 0,-1 1 0 0 0,1-1 0 0 0,0 0 0 0 0,-1 0 0 0 0,1 1 0 0 0,-1-1 0 0 0,1 0 0 0 0,-1 1 0 0 0,0-1 0 0 0,0 1 0 0 0,1-1 0 0 0,-1 1 0 0 0,0-1 0 0 0,-1 2 0 0 0,10 53 881 0 0,-9-14-719 0 0,-2 0 0 0 0,-1 0 0 0 0,-18 78 0 0 0,17-99-485 0 0,0-1 0 0 0,2 1 0 0 0,0 0 0 0 0,2 0 1 0 0,0 0-1 0 0,1 0 0 0 0,4 23 0 0 0,6-10-4216 0 0,-8-26 2442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4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 17503 0 0,'0'0'1338'0'0,"1"-1"-917"0"0,0 1-370 0 0,-1-1-43 0 0,1 1-1 0 0,-1 0 1 0 0,0 0 0 0 0,1-1 0 0 0,-1 1-1 0 0,0 0 1 0 0,1 0 0 0 0,-1-1 0 0 0,0 1-1 0 0,1-1 1 0 0,-1 1 0 0 0,0 0 0 0 0,0-1-1 0 0,0 1 1 0 0,1 0 0 0 0,-1-1 0 0 0,0 1 0 0 0,0-1-1 0 0,0 1 1 0 0,0-1 0 0 0,0 1 0 0 0,0 0-1 0 0,0-1 1 0 0,0 1 0 0 0,0-1 0 0 0,0 1-1 0 0,0-2 1276 0 0,15-1 587 0 0,14-1-1283 0 0,-11 0-370 0 0,34-5 367 0 0,-31 4-66 0 0,1 2 1 0 0,32-1-1 0 0,-30 1-487 0 0,-20 2 21 0 0,0 0 1 0 0,0 1-1 0 0,0-1 0 0 0,0 1 1 0 0,0 0-1 0 0,1 0 1 0 0,-1 0-1 0 0,0 1 1 0 0,0-1-1 0 0,0 1 0 0 0,6 2 1 0 0,-9-2 211 0 0,-1 3-199 0 0,0 0 0 0 0,0 1 1 0 0,-1-1-1 0 0,1 0 0 0 0,-1 1 0 0 0,0-1 0 0 0,0 0 1 0 0,0 0-1 0 0,0 1 0 0 0,-1-1 0 0 0,0 0 1 0 0,-2 4-1 0 0,-7 8 157 0 0,0 0 1 0 0,-1-1-1 0 0,-22 21 1 0 0,26-28-145 0 0,4-3-3 0 0,0 0 0 0 0,0 0 0 0 0,-5 9 0 0 0,-9 12 163 0 0,-85 92 438 0 0,85-96-2788 0 0,12-25-2439 0 0,2-13-8366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4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1 108 1840 0 0,'5'-15'176'0'0,"-5"-5"3282"0"0,-1-12 5909 0 0,3 14-6063 0 0,-1 17-3035 0 0,-1-1 0 0 0,1 0 0 0 0,0 1 0 0 0,0 0 0 0 0,0-1 0 0 0,0 1 0 0 0,0-1 1 0 0,0 1-1 0 0,0 0 0 0 0,0 0 0 0 0,0 0 0 0 0,1 0 0 0 0,-1 0 0 0 0,1 0 0 0 0,-1 0 0 0 0,3-1 1720 0 0,11 32-861 0 0,-11-14-868 0 0,0-1-1 0 0,-1 1 1 0 0,0-1-1 0 0,-1 1 1 0 0,-1 0-1 0 0,-1 0 1 0 0,-2 25-1 0 0,0 6-177 0 0,-8 78-72 0 0,-2-28-484 0 0,10-69-2393 0 0,2-18-4118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5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 9672 0 0,'0'0'1357'0'0,"9"-1"2963"0"0,-5 0-3508 0 0,0 0-1 0 0,-1 0 1 0 0,1 0 0 0 0,-1-1 0 0 0,1 0 0 0 0,-1 0 0 0 0,1 0-1 0 0,3-3 1 0 0,-3 2-490 0 0,0 1-1 0 0,0-1 1 0 0,1 1 0 0 0,-1 0-1 0 0,0 0 1 0 0,1 0 0 0 0,0 0-1 0 0,8-1 1 0 0,-13 3-286 0 0,1 0-1 0 0,-1 0 1 0 0,1 0 0 0 0,0 0-1 0 0,-1 0 1 0 0,1 0-1 0 0,-1 0 1 0 0,1 0 0 0 0,-1 0-1 0 0,1 0 1 0 0,0 0 0 0 0,-1 1-1 0 0,1-1 1 0 0,-1 0 0 0 0,1 0-1 0 0,-1 1 1 0 0,1-1 0 0 0,-1 0-1 0 0,1 1 1 0 0,-1-1 0 0 0,1 0-1 0 0,-1 1 1 0 0,1-1 0 0 0,-1 1-1 0 0,0-1 1 0 0,1 0-1 0 0,-1 1 1 0 0,0-1 0 0 0,1 1-1 0 0,-1-1 1 0 0,0 1 0 0 0,0 0-1 0 0,1-1 1 0 0,-1 1 0 0 0,0-1-1 0 0,0 1 1 0 0,0-1 0 0 0,0 1-1 0 0,0 0 1 0 0,0-1 0 0 0,0 1-1 0 0,0-1 1 0 0,0 1 0 0 0,0-1-1 0 0,0 1 1 0 0,0 0 0 0 0,0-1-1 0 0,0 1 1 0 0,-1 0 0 0 0,-1 5-11 0 0,0 0 0 0 0,0 0 1 0 0,-1-1-1 0 0,1 1 0 0 0,-5 5 1 0 0,4-7-14 0 0,1 0 1 0 0,0 0-1 0 0,0 0 1 0 0,0 1 0 0 0,0-1-1 0 0,0 1 1 0 0,1-1-1 0 0,0 1 1 0 0,0-1 0 0 0,0 7-1 0 0,0 22 1420 0 0,2-28-1074 0 0,-1-4-365 0 0,0 0-1 0 0,0 0 0 0 0,0 0 0 0 0,0 0 1 0 0,0-1-1 0 0,0 1 0 0 0,0 0 1 0 0,0 0-1 0 0,0 0 0 0 0,1-1 1 0 0,-1 1-1 0 0,0 0 0 0 0,1 0 1 0 0,-1-1-1 0 0,0 1 0 0 0,1 0 1 0 0,-1 0-1 0 0,1-1 0 0 0,-1 1 1 0 0,1-1-1 0 0,0 1 0 0 0,-1 0 1 0 0,1-1-1 0 0,-1 1 0 0 0,1-1 1 0 0,0 1-1 0 0,0-1 0 0 0,-1 0 1 0 0,1 1-1 0 0,0-1 0 0 0,0 0 1 0 0,-1 1-1 0 0,1-1 0 0 0,1 0 0 0 0,3 0 65 0 0,-1 0-1 0 0,1 0 0 0 0,-1 0 1 0 0,1 0-1 0 0,-1-1 0 0 0,0 0 0 0 0,8-3 1 0 0,0 1-5 0 0,8-2-440 0 0,30-14-1 0 0,-8 3-202 0 0,55-18-7091 0 0,-67 30 5124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6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2760 0 0,'0'0'125'0'0,"9"-35"19171"0"0,3 43-17262 0 0,-9-4-1865 0 0,-1-1-1 0 0,1 1 0 0 0,-1 1 1 0 0,-1-1-1 0 0,1 0 1 0 0,0 0-1 0 0,-1 1 0 0 0,1 4 1 0 0,5 37 657 0 0,-6-38-688 0 0,5 171 838 0 0,-6-139-1268 0 0,7 30-4560 0 0,-5-56 2980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6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0 190 9216 0 0,'2'-1'6552'0'0,"4"-1"-4401"0"0,0-1 0 0 0,0 0 0 0 0,10-8 0 0 0,33-29-398 0 0,-42 34-1209 0 0,15-15-275 0 0,68-55 856 0 0,-58 49-6434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6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0 4608 0 0,'0'0'353'0'0,"-14"4"11632"0"0,4 4-7100 0 0,8-5-5052 0 0,0 1-1 0 0,0 0 1 0 0,0-1-1 0 0,-2 7 0 0 0,-5 9 1070 0 0,6-13-593 0 0,0 1 1 0 0,1 0-1 0 0,0-1 0 0 0,0 1 0 0 0,-2 12 0 0 0,4-17-273 0 0,-1 0 1 0 0,1 0-1 0 0,0 0 0 0 0,0 1 1 0 0,0-1-1 0 0,0 0 0 0 0,0 0 1 0 0,1 0-1 0 0,-1 0 0 0 0,1 0 1 0 0,-1 0-1 0 0,1 0 0 0 0,0 0 1 0 0,-1-1-1 0 0,1 1 0 0 0,0 0 1 0 0,0 0-1 0 0,0 0 0 0 0,1-1 1 0 0,-1 1-1 0 0,0-1 0 0 0,1 1 1 0 0,-1-1-1 0 0,1 1 0 0 0,-1-1 1 0 0,1 0-1 0 0,0 0 0 0 0,-1 0 1 0 0,1 0-1 0 0,0 0 0 0 0,0 0 1 0 0,0 0-1 0 0,0-1 0 0 0,0 1 1 0 0,3 0-1 0 0,4 1 187 0 0,-1 0-1 0 0,1-1 1 0 0,0 0 0 0 0,-1-1-1 0 0,1 0 1 0 0,0 0 0 0 0,8-2-1 0 0,7-2 387 0 0,-19 2-448 0 0,1 1-1 0 0,0 0 1 0 0,0 0 0 0 0,0 1-1 0 0,-1-1 1 0 0,11 2-1 0 0,-16-1-133 0 0,0 0-1 0 0,0 0 1 0 0,1 0-1 0 0,-1 0 1 0 0,0 0-1 0 0,0 0 1 0 0,0 0-1 0 0,1 1 1 0 0,-1-1-1 0 0,0 0 1 0 0,0 0-1 0 0,0 0 0 0 0,0 0 1 0 0,1 0-1 0 0,-1 0 1 0 0,0 1-1 0 0,0-1 1 0 0,0 0-1 0 0,0 0 1 0 0,0 0-1 0 0,1 1 1 0 0,-1-1-1 0 0,0 0 1 0 0,0 0-1 0 0,0 0 0 0 0,0 1 1 0 0,0-1-1 0 0,0 0 1 0 0,0 0-1 0 0,0 0 1 0 0,0 1-1 0 0,0-1 1 0 0,0 0-1 0 0,0 0 1 0 0,0 0-1 0 0,0 1 1 0 0,-4 11 180 0 0,-12 7-255 0 0,2-10-27 0 0,0-1 0 0 0,0-1 1 0 0,-1 0-1 0 0,0-1 0 0 0,-17 5 0 0 0,10-4-1210 0 0,-33 17-1 0 0,42-17 74 0 0,-9 4-5854 0 0,4-4-883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7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23 130 3680 0 0,'0'-13'111'0'0,"-1"-27"1906"0"0,-1 16 5321 0 0,1 11-1869 0 0,4-5-3476 0 0,1-3 4194 0 0,2 60-4512 0 0,-10 50-963 0 0,-17 104 1 0 0,17-164-2332 0 0,2 33 1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8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87 4608 0 0,'-3'-15'19458'0'0,"3"15"-19381"0"0,0-1 0 0 0,0 1 0 0 0,0 0 0 0 0,1-1 0 0 0,-1 1 0 0 0,0 0 0 0 0,0 0 0 0 0,1-1 0 0 0,-1 1 0 0 0,0 0 0 0 0,0 0 0 0 0,1-1 0 0 0,-1 1 0 0 0,0 0 0 0 0,1 0 0 0 0,-1 0-1 0 0,0 0 1 0 0,1-1 0 0 0,-1 1 0 0 0,0 0 0 0 0,1 0 0 0 0,-1 0 0 0 0,0 0 0 0 0,1 0 0 0 0,-1 0 0 0 0,0 0 0 0 0,1 0 0 0 0,-1 0 0 0 0,1 0 0 0 0,18 0-130 0 0,-4 0 126 0 0,15-5-57 0 0,-16 3 38 0 0,0-1 1 0 0,-1 0-1 0 0,1 0 0 0 0,16-8 0 0 0,-1-1 328 0 0,35-9 0 0 0,-53 15-240 0 0,-10 6 301 0 0,-1 2-379 0 0,0 0 1 0 0,0-1-1 0 0,0 1 0 0 0,0 0 0 0 0,-1 0 1 0 0,1 0-1 0 0,0-1 0 0 0,-1 1 1 0 0,0 2-1 0 0,-26 46 925 0 0,-48 67 0 0 0,68-106-906 0 0,-5 8-34 0 0,-10 13 84 0 0,0 0 0 0 0,-35 36 0 0 0,27-41-273 0 0,29-26 17 0 0,1-5-2450 0 0,1-12-5813 0 0,3 5-231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4:04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0 116 3224 0 0,'0'0'16669'0'0,"10"-8"-13276"0"0,7-5-2196 0 0,1 2 0 0 0,1 0 0 0 0,0 1 0 0 0,21-7 0 0 0,-18 9-1135 0 0,0 1 0 0 0,1 2 0 0 0,-1 0 0 0 0,1 1 0 0 0,0 1 0 0 0,32 1-1 0 0,-52 2-255 0 0,31-1-1672 0 0,-12-4-6717 0 0,-10-1 362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14.8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156 83 11488 0 0,'0'0'4805'0'0,"-5"-3"-1875"0"0,8-1-2231 0 0,0 0 0 0 0,1 1 0 0 0,-1-1 0 0 0,1 1-1 0 0,0 0 1 0 0,8-5 0 0 0,7-6 537 0 0,-13 11 420 0 0,-7 4-1620 0 0,-1 1 0 0 0,1-1 0 0 0,0 0 0 0 0,0 0 0 0 0,-1 0 0 0 0,1 0 0 0 0,0 0 0 0 0,-1 0 0 0 0,1 0 0 0 0,-1 0 0 0 0,1 0 0 0 0,-3 0 0 0 0,0 1-5 0 0,-13 8-81 0 0,11-6 62 0 0,0-1 0 0 0,0 1 0 0 0,-1-1 0 0 0,1 0 0 0 0,-1 0 0 0 0,0-1 0 0 0,1 0-1 0 0,-1 0 1 0 0,-9 0 0 0 0,2 0 4 0 0,1-2 0 0 0,-1 0 0 0 0,-24-3 0 0 0,33 2-5 0 0,1-4 31 0 0,4 4-33 0 0,-1 0 0 0 0,1 0-1 0 0,0 0 1 0 0,0 0 0 0 0,0 0-1 0 0,0 0 1 0 0,0 0 0 0 0,0 0-1 0 0,0 0 1 0 0,0 0-1 0 0,0 0 1 0 0,0 0 0 0 0,0 0-1 0 0,1 0 1 0 0,-1 0 0 0 0,0 0-1 0 0,1 0 1 0 0,-1 0-1 0 0,1 0 1 0 0,-1 0 0 0 0,1 1-1 0 0,-1-1 1 0 0,1 0 0 0 0,0 0-1 0 0,-1 0 1 0 0,1 1-1 0 0,0-1 1 0 0,0 0 0 0 0,-1 1-1 0 0,1-1 1 0 0,0 1 0 0 0,1-1-1 0 0,1-1 23 0 0,4-4 45 0 0,0 2 0 0 0,1-1 0 0 0,-1 1 0 0 0,1 0 1 0 0,0 1-1 0 0,0 0 0 0 0,1 0 0 0 0,9-1 0 0 0,16-7 310 0 0,-33 11-356 0 0,0-1 1 0 0,1 1-1 0 0,-1 0 1 0 0,0 0-1 0 0,1 0 0 0 0,-1 0 1 0 0,0 0-1 0 0,1 0 0 0 0,-1 0 1 0 0,2 0-1 0 0,4 1 132 0 0,-6-1-98 0 0,-1 3 1 0 0,0-1 1 0 0,0 1-1 0 0,-1 0 0 0 0,1-1 0 0 0,-1 1 0 0 0,0 0 1 0 0,0-1-1 0 0,0 1 0 0 0,0-1 0 0 0,0 1 1 0 0,-1-1-1 0 0,1 0 0 0 0,-1 1 0 0 0,1-1 0 0 0,-1 0 1 0 0,0 0-1 0 0,0 0 0 0 0,-3 2 0 0 0,0-1 29 0 0,1 0-1 0 0,-1 0 1 0 0,0 0-1 0 0,0-1 0 0 0,0 0 1 0 0,0 0-1 0 0,0 0 1 0 0,-9 1-1 0 0,-3 0-233 0 0,1 0 1 0 0,-24 0-1 0 0,36-5-312 0 0,3 2 451 0 0,1 0-1 0 0,0 0 0 0 0,0 0 1 0 0,-1 0-1 0 0,1-1 0 0 0,0 1 0 0 0,0 0 1 0 0,-1 0-1 0 0,1 0 0 0 0,0 0 1 0 0,0-1-1 0 0,0 1 0 0 0,0 0 0 0 0,-1 0 1 0 0,1 0-1 0 0,0-1 0 0 0,0 1 1 0 0,0 0-1 0 0,0 0 0 0 0,0-1 1 0 0,0 1-1 0 0,-1 0 0 0 0,1-1 0 0 0,0 1 1 0 0,0 0-1 0 0,0 0 0 0 0,0-1 1 0 0,0 1-1 0 0,0 0 0 0 0,0 0 0 0 0,0-1 1 0 0,0 1-1 0 0,0 0 0 0 0,1 0 1 0 0,-1-1-1 0 0,0 1 0 0 0,0 0 1 0 0,0 0-1 0 0,0-1 0 0 0,0 1 0 0 0,0 0 1 0 0,0 0-1 0 0,1-1 0 0 0,-1 1 1 0 0,0 0-1 0 0,0 0 0 0 0,0 0 0 0 0,1-1 1 0 0,8-10-21 0 0,-3 6 62 0 0,1 0 1 0 0,0 0-1 0 0,0 1 0 0 0,1 0 0 0 0,-1 1 1 0 0,12-5-1 0 0,-3 3 95 0 0,1 0 1 0 0,19-3-1 0 0,21 4-4 0 0,-53 3-136 0 0,0 1 1 0 0,0-1 0 0 0,0 1-1 0 0,0 0 1 0 0,0 0 0 0 0,1 0-1 0 0,-1 1 1 0 0,0-1 0 0 0,0 1-1 0 0,0 0 1 0 0,0 0-1 0 0,0 0 1 0 0,-1 1 0 0 0,5 1-1 0 0,-6-2 296 0 0,-2 0-262 0 0,0 1-1 0 0,-1-1 1 0 0,1 0 0 0 0,0 1-1 0 0,0-1 1 0 0,-1 0 0 0 0,1 0-1 0 0,0 0 1 0 0,-1 1 0 0 0,1-1-1 0 0,-2 1 1 0 0,-2 0-8 0 0,1 1-1 0 0,-1-2 1 0 0,0 1-1 0 0,0 0 1 0 0,-1-1-1 0 0,1 0 1 0 0,0 0-1 0 0,0 0 1 0 0,-1 0 0 0 0,1-1-1 0 0,-1 1 1 0 0,-6-2-1 0 0,-11 3-27 0 0,13-1-167 0 0,-1 0 0 0 0,0 0 0 0 0,0-1 0 0 0,0 0 0 0 0,0-1 0 0 0,0 0 0 0 0,0 0 1 0 0,1-1-1 0 0,-1-1 0 0 0,-17-6 0 0 0,26 9 66 0 0,1 0 0 0 0,0-1 0 0 0,-1 1 0 0 0,1 0 0 0 0,-1 0 0 0 0,1 0 0 0 0,0-1 0 0 0,0 1 0 0 0,-1 0 0 0 0,1-1 0 0 0,0 1 0 0 0,0 0 0 0 0,-1-1 0 0 0,1 1 0 0 0,0 0 0 0 0,0-1 0 0 0,0 1 0 0 0,-1 0 0 0 0,1-1 0 0 0,0 1 0 0 0,0-1 0 0 0,0 1 1 0 0,0 0-1 0 0,0-1 0 0 0,0 1 0 0 0,0-1 0 0 0,0 1 0 0 0,0-1 0 0 0,0 1 0 0 0,0 0 0 0 0,0-1 0 0 0,0 1 0 0 0,0-1 0 0 0,0 1 0 0 0,1 0 0 0 0,-1-1 0 0 0,0 1 0 0 0,0 0 0 0 0,0-1 0 0 0,1 1 0 0 0,-1 0 0 0 0,0-1 0 0 0,0 1 0 0 0,1 0 0 0 0,-1-1 0 0 0,0 1 0 0 0,1 0 0 0 0,-1-1 0 0 0,0 1-64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16.8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3013 224 2760 0 0,'0'0'125'0'0,"1"0"88"0"0,-1 0-1 0 0,0 1 1 0 0,0-1-1 0 0,1 1 1 0 0,-1-1-1 0 0,0 0 1 0 0,1 1-1 0 0,-1-1 1 0 0,0 0-1 0 0,1 0 1 0 0,-1 1-1 0 0,1-1 1 0 0,-1 0-1 0 0,0 0 1 0 0,1 0-1 0 0,-1 1 0 0 0,1-1 1 0 0,0 0-1 0 0,1-1 788 0 0,0 0-1 0 0,0 0 0 0 0,0 0 1 0 0,0 0-1 0 0,0 0 0 0 0,0 0 1 0 0,-1-1-1 0 0,4-2 0 0 0,3-3-349 0 0,-2 1 1275 0 0,8-10 8556 0 0,-17 17-9399 0 0,1-1-993 0 0,1 1 0 0 0,0-1 1 0 0,-1 0-1 0 0,1 0 0 0 0,-1 0 0 0 0,1 0 1 0 0,-1 0-1 0 0,1 0 0 0 0,-3 0 1 0 0,-3-1 66 0 0,6 1 108 0 0,-19-8 219 0 0,18 7-460 0 0,0 0 0 0 0,-1 0 1 0 0,1 1-1 0 0,0-1 0 0 0,-1 1 0 0 0,1-1 1 0 0,-1 1-1 0 0,1 0 0 0 0,-1 0 1 0 0,1 0-1 0 0,-1 0 0 0 0,1 1 0 0 0,0-1 1 0 0,-4 1-1 0 0,1 0 5 0 0,-1 0 0 0 0,1-1 0 0 0,-11-1 0 0 0,10 1 0 0 0,-34-4 205 0 0,33 4-217 0 0,1 0 10 0 0,-1 0-1 0 0,1 0 1 0 0,0 1-1 0 0,0 0 1 0 0,0 0-1 0 0,-8 2 1 0 0,10-2-26 0 0,1 0 0 0 0,-1-1 0 0 0,0 1 0 0 0,0-1 0 0 0,-5 0 0 0 0,3-1 0 0 0,-92 11 0 0 0,88-11 0 0 0,4 1 0 0 0,1 0 0 0 0,-1 0 0 0 0,-10 3 0 0 0,13-3-85 0 0,0 0 0 0 0,0-1 0 0 0,1 1 0 0 0,-1 0 1 0 0,0-1-1 0 0,0 1 0 0 0,-4-3 0 0 0,-4 0-135 0 0,-45-10 1119 0 0,41 10-899 0 0,0 1 0 0 0,-17 0 0 0 0,-27-3 0 0 0,-9-3 0 0 0,48 7 0 0 0,15 0 0 0 0,-1 1 0 0 0,1 0 0 0 0,-1 0 0 0 0,-7 1 0 0 0,4 0 0 0 0,1-1 0 0 0,-1 0 0 0 0,1-1 0 0 0,-1 1 0 0 0,-10-4 0 0 0,-2 1 0 0 0,-44-10 0 0 0,49 9 0 0 0,1 0 0 0 0,-2 1 0 0 0,-26-1 0 0 0,-53 1 0 0 0,55-2 0 0 0,14 1 0 0 0,6 2 0 0 0,-47-3 0 0 0,62 5 0 0 0,-13 0 0 0 0,-1 0 0 0 0,-25 5 0 0 0,32-3 0 0 0,0-1 0 0 0,0-1 0 0 0,-20-1 0 0 0,-21 0 0 0 0,-42 13 0 0 0,36-3 0 0 0,-28 2 0 0 0,34-1 0 0 0,-23 9-569 0 0,25-7 342 0 0,19-4 426 0 0,-1-2 0 0 0,1-1 0 0 0,-67 1 0 0 0,-4-3-199 0 0,-215 0 0 0 0,317-4 0 0 0,-1 1 0 0 0,0 0 0 0 0,0 1 0 0 0,0-1 0 0 0,0 0 0 0 0,0 1 0 0 0,0 0 0 0 0,0 0 0 0 0,-3 1 0 0 0,4-1 0 0 0,0 1 0 0 0,0-1 0 0 0,0 1 0 0 0,0 0 0 0 0,1 0 0 0 0,-1-1 0 0 0,0 1 0 0 0,1 0 0 0 0,0 0 0 0 0,-1 0 0 0 0,1 1 0 0 0,0-1 0 0 0,-1 3 0 0 0,-17 41 0 0 0,18-45 0 0 0,1 1 0 0 0,-1 0 0 0 0,-1 0 0 0 0,1-1 0 0 0,0 1 0 0 0,0-1 0 0 0,-3 3 0 0 0,3-3 0 0 0,1-1 0 0 0,-1 0 0 0 0,0 1 0 0 0,1-1 0 0 0,-1 0 0 0 0,1 1 0 0 0,-1-1 0 0 0,0 0 0 0 0,1 0 0 0 0,-1 0 0 0 0,1 1 0 0 0,-1-1 0 0 0,0 0 0 0 0,1 0 0 0 0,-1 0 0 0 0,-1 0 0 0 0,0-1 0 0 0,0 0 0 0 0,-1 0 0 0 0,1 0 0 0 0,0 0 0 0 0,0 0 0 0 0,0-1 0 0 0,0 1 0 0 0,0-1 0 0 0,-3-2 0 0 0,-16-12 0 0 0,12 13 0 0 0,1-1 0 0 0,-19-3 0 0 0,16 4 0 0 0,-1 1 0 0 0,0 1 0 0 0,-23 0 0 0 0,5 4 0 0 0,0 1 0 0 0,0 2 0 0 0,0 1 0 0 0,-36 14 0 0 0,42-13-93 0 0,5-1-67 0 0,-1-1 1 0 0,-30 6-1 0 0,49-12 151 0 0,0 0 0 0 0,0 0 0 0 0,1 0 0 0 0,-1 1 0 0 0,0-1 0 0 0,0 0 0 0 0,0 0 0 0 0,0 1 0 0 0,0-1 0 0 0,0 0 0 0 0,0 1 0 0 0,1-1 1 0 0,-1 1-1 0 0,0-1 0 0 0,0 1 0 0 0,0-1 0 0 0,1 1 0 0 0,-1 0 0 0 0,0-1 0 0 0,1 1 0 0 0,-1 0 0 0 0,1 0 0 0 0,-1-1 0 0 0,0 3 0 0 0,1-3 233 0 0,19 1 230 0 0,-7-1-553 0 0,1 0 0 0 0,-1-1 0 0 0,0 0 0 0 0,1 0 0 0 0,12-5 0 0 0,9-5 157 0 0,-1-1 1 0 0,0-2-1 0 0,-1-1 1 0 0,46-30-1 0 0,110-92 362 0 0,-95 55-992 0 0,-75 67 908 0 0,-17 14-560 0 0,-8 0 547 0 0,4 1-321 0 0,-1 0 0 0 0,1 0 1 0 0,-1 0-1 0 0,1 0 1 0 0,0 0-1 0 0,-1 1 1 0 0,1-1-1 0 0,0 1 0 0 0,-1 0 1 0 0,-2 1-1 0 0,-36 17-588 0 0,28-12 384 0 0,-149 69 1101 0 0,79-29-1611 0 0,62-35 890 0 0,0 1 0 0 0,1 1 0 0 0,-25 21 0 0 0,45-34-178 0 0,0 0 0 0 0,0 0 0 0 0,-1 1 0 0 0,1-1 0 0 0,0 0 0 0 0,0 0 0 0 0,0 1 0 0 0,0-1 0 0 0,1 1 0 0 0,-1-1 0 0 0,0 0 0 0 0,0 1 0 0 0,1 0 0 0 0,-1-1 0 0 0,1 1 0 0 0,0-1 0 0 0,-1 1 0 0 0,1 0 0 0 0,0-1 0 0 0,0 1 0 0 0,0-1 0 0 0,0 1 0 0 0,0 0 0 0 0,0-1 0 0 0,1 1 0 0 0,-1 0 0 0 0,0-1 0 0 0,1 1 0 0 0,-1-1 0 0 0,1 1 0 0 0,0-1 0 0 0,-1 1 0 0 0,1-1 0 0 0,0 1 0 0 0,0-1 0 0 0,0 0 0 0 0,0 1 0 0 0,3 1 0 0 0,1 1 0 0 0,1 0 0 0 0,0 0 0 0 0,0-1 0 0 0,0 0 0 0 0,1 0 0 0 0,-1-1 0 0 0,1 1 0 0 0,-1-1 0 0 0,1-1 0 0 0,0 1 0 0 0,11 0 0 0 0,11 0 0 0 0,43-3 0 0 0,-29 0 0 0 0,134 3 0 0 0,-175-2-43 0 0,1 0 1 0 0,-1 0-1 0 0,1 0 1 0 0,-1 0-1 0 0,1 1 1 0 0,-1-1-1 0 0,0 1 1 0 0,1 0-1 0 0,-1-1 1 0 0,0 1-1 0 0,1 0 1 0 0,-1 0-1 0 0,0 1 0 0 0,0-1 1 0 0,0 0-1 0 0,0 1 1 0 0,0-1-1 0 0,0 1 1 0 0,0 0-1 0 0,2 2 1 0 0,1 2-974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23.0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1 325 3224 0 0,'2'0'6719'0'0,"8"-3"-3258"0"0,7-5-163 0 0,6-8-1733 0 0,-22 16-1553 0 0,0 0 143 0 0,0-1 0 0 0,0 0 0 0 0,0 1 0 0 0,0-1 0 0 0,0 0 0 0 0,0 0 0 0 0,0 0 0 0 0,0 1 0 0 0,-1-1 0 0 0,1 0 0 0 0,0 0 0 0 0,-1 0 0 0 0,1-1-1 0 0,0 1 1 0 0,-1 0 0 0 0,1 0 0 0 0,-1 0 0 0 0,0 0 0 0 0,1-4 1369 0 0,0-13-80 0 0,0 17-1405 0 0,1-1 53 0 0,0 0-1 0 0,-1 1 1 0 0,1-1 0 0 0,0 1-1 0 0,0-1 1 0 0,0 1 0 0 0,0-1-1 0 0,0 1 1 0 0,0 0-1 0 0,0 0 1 0 0,0 0 0 0 0,1 0-1 0 0,-1 1 1 0 0,3-2 0 0 0,-15 24 246 0 0,7-19-244 0 0,0-1 1 0 0,0 1-1 0 0,-1-1 0 0 0,1 0 1 0 0,0 0-1 0 0,-1 0 0 0 0,1 0 0 0 0,-1-1 1 0 0,0 1-1 0 0,1-1 0 0 0,-1 0 1 0 0,0 0-1 0 0,-7 0 0 0 0,11-1-67 0 0,0 1-1 0 0,-1-1 1 0 0,1 0 0 0 0,-1 0-1 0 0,1 0 1 0 0,-1 0 0 0 0,1 0-1 0 0,-1 0 1 0 0,1 0 0 0 0,-1 0-1 0 0,1 0 1 0 0,-1 0 0 0 0,1-1-1 0 0,-1 1 1 0 0,1 0 0 0 0,0 0-1 0 0,-1 0 1 0 0,1-1 0 0 0,-1 1-1 0 0,1 0 1 0 0,0 0 0 0 0,-1-1-1 0 0,1 1 1 0 0,-1 0 0 0 0,1-1-1 0 0,0 1 1 0 0,-1-1-1 0 0,1 1 8 0 0,0-1 0 0 0,1 0 0 0 0,-1 1 0 0 0,0-1 0 0 0,0 1 0 0 0,1-1 0 0 0,-1 1 0 0 0,0-1 0 0 0,1 1 0 0 0,-1 0 0 0 0,1-1 0 0 0,-1 1-1 0 0,0-1 1 0 0,1 1 0 0 0,-1 0 0 0 0,1-1 0 0 0,-1 1 0 0 0,1 0 0 0 0,-1 0 0 0 0,2-1 0 0 0,1 0-30 0 0,1 0-1 0 0,-1 0 1 0 0,1 0 0 0 0,0 1 0 0 0,0-1 0 0 0,-1 1-1 0 0,1 0 1 0 0,0 0 0 0 0,0 0 0 0 0,-1 1 0 0 0,1 0 0 0 0,0-1-1 0 0,3 2 1 0 0,18 6 135 0 0,-24-7-23 0 0,5-2 116 0 0,-4 0-155 0 0,-1 1 0 0 0,1 0 1 0 0,0 0-1 0 0,0 0 0 0 0,0 0 1 0 0,0 0-1 0 0,0 1 0 0 0,-1-1 1 0 0,1 0-1 0 0,0 1 0 0 0,3 1 1 0 0,13 7 151 0 0,-12-6-168 0 0,26 19 594 0 0,-30-20-618 0 0,0-1 0 0 0,0 0 0 0 0,0 1 0 0 0,1-1 0 0 0,-1 0 0 0 0,0 0 0 0 0,1 0 0 0 0,-1-1 0 0 0,0 1 1 0 0,1 0-1 0 0,-1-1 0 0 0,1 0 0 0 0,2 1 0 0 0,14 4 508 0 0,-18-5-417 0 0,13 3 80 0 0,50 0 24 0 0,112-3-232 0 0,-75-6 0 0 0,101-4 0 0 0,-162 7 0 0 0,61 1 0 0 0,23-1 0 0 0,-72-1 0 0 0,-34 4 0 0 0,0-1 0 0 0,26-6 0 0 0,84-15 0 0 0,-37 8 0 0 0,60-1 0 0 0,115 6 0 0 0,-226 8 0 0 0,46-7 0 0 0,44-16 0 0 0,-69 12 0 0 0,83-7 0 0 0,-85 18 0 0 0,78 10 0 0 0,-94-5 0 0 0,36 3 0 0 0,82 5 0 0 0,-136-12 0 0 0,-7 1 0 0 0,0-2 0 0 0,21-2 0 0 0,-19 1 0 0 0,33-1 0 0 0,-29 6 0 0 0,34 7 0 0 0,-31-7 0 0 0,-21-3 0 0 0,-12 3 0 0 0,-19 5 0 0 0,21-7 0 0 0,5-4 0 0 0,0 2 0 0 0,-1 0-1 0 0,1 1 1 0 0,-1-1 0 0 0,1 0 0 0 0,-1 0-1 0 0,1 1 1 0 0,-1-1 0 0 0,0 0-1 0 0,1 0 1 0 0,-1 0 0 0 0,0 1-1 0 0,0-1 1 0 0,0 0 0 0 0,0 0 0 0 0,0 0-1 0 0,0-1 1 0 0,-8-13 1 0 0,7 13-1 0 0,-1 0 1 0 0,1 1-1 0 0,-1-1 1 0 0,1 1-1 0 0,-1-1 1 0 0,1 1-1 0 0,-1 0 1 0 0,0-1-1 0 0,-4-1 1 0 0,-6-6-2 0 0,2 0 1 0 0,8 8 0 0 0,0 0 0 0 0,1 0 0 0 0,-1-1 0 0 0,1 1 0 0 0,-1-1 0 0 0,1 1 0 0 0,-2-3 0 0 0,-10-14 0 0 0,9 14 0 0 0,1 0 0 0 0,0 0 0 0 0,0-1 0 0 0,0 0 0 0 0,0 1 0 0 0,1-1 0 0 0,-1 0 0 0 0,1 0 0 0 0,1 0 0 0 0,-1 0 0 0 0,1-1 0 0 0,-2-9 0 0 0,3 11 0 0 0,0 0 0 0 0,0 0 0 0 0,1 0 0 0 0,1-7 0 0 0,-1 9 0 0 0,-1 0 0 0 0,1 1 0 0 0,0-1 0 0 0,0 1 0 0 0,0-1 0 0 0,0 1 0 0 0,0-1 0 0 0,0 1 0 0 0,0 0 0 0 0,0-1 0 0 0,0 1 0 0 0,1 0 0 0 0,-1 0 0 0 0,3-2 0 0 0,-1 2 0 0 0,1-1 0 0 0,0 1 0 0 0,-1 0 0 0 0,1 0 0 0 0,-1 0 0 0 0,1 1 0 0 0,0-1 0 0 0,0 1 0 0 0,-1 0 0 0 0,1 0 0 0 0,7 1 0 0 0,-4-1 0 0 0,-1 1 0 0 0,0 0 0 0 0,0 1 0 0 0,-1-1 0 0 0,1 1 0 0 0,9 4 0 0 0,-9-2 0 0 0,0 0 0 0 0,1 0 0 0 0,-1 0 0 0 0,-1 1 0 0 0,1 0 0 0 0,-1 0 0 0 0,7 8 0 0 0,-10-10 0 0 0,-1 0 0 0 0,1 0 0 0 0,-1 0 0 0 0,1 0 0 0 0,-1 0 0 0 0,0 0 0 0 0,-1 0 0 0 0,1 0 0 0 0,0 1 0 0 0,-1-1 0 0 0,0 0 0 0 0,0 1 0 0 0,0-1 0 0 0,0 0 0 0 0,0 0 0 0 0,-1 1 0 0 0,1-1 0 0 0,-1 0 0 0 0,0 0 0 0 0,0 0 0 0 0,-2 4 0 0 0,0 0 0 0 0,0-1 0 0 0,-1 0 0 0 0,0 0 0 0 0,0-1 0 0 0,0 1 0 0 0,-1-1 0 0 0,0 0 0 0 0,0 0 0 0 0,-7 5 0 0 0,7-6 0 0 0,-1 0 0 0 0,0-1 0 0 0,0 0 0 0 0,0 0 0 0 0,0-1 0 0 0,-8 3 0 0 0,11-4 0 0 0,0 0 0 0 0,0 0 0 0 0,0-1 0 0 0,0 1 0 0 0,0-1 0 0 0,0 1 0 0 0,0-1 0 0 0,0 0 0 0 0,0-1 0 0 0,0 1 0 0 0,0 0 0 0 0,0-1 0 0 0,0 1 0 0 0,0-1 0 0 0,0 0 0 0 0,-3-2 0 0 0,4 2 0 0 0,1 1 0 0 0,-1-1 0 0 0,1 0 0 0 0,-1 0 0 0 0,1-1 0 0 0,0 1 0 0 0,0 0 0 0 0,-1 0 0 0 0,1-1 0 0 0,0 1 0 0 0,0 0 0 0 0,0-1 0 0 0,1 1 0 0 0,-1-1 0 0 0,0 1 0 0 0,0-1 0 0 0,1 0 0 0 0,-1 1 0 0 0,1-1 0 0 0,0 0 0 0 0,-1 1 0 0 0,1-1 0 0 0,0 0 0 0 0,0 0 0 0 0,0 1 0 0 0,0-1 0 0 0,0 0 0 0 0,0 1 0 0 0,1-1 0 0 0,-1 0 0 0 0,0 1 0 0 0,1-1 0 0 0,0 0 0 0 0,-1 1 0 0 0,1-1 0 0 0,0 1 0 0 0,0-1 0 0 0,0 1 0 0 0,0-1 0 0 0,0 1 0 0 0,0 0 0 0 0,0-1 0 0 0,2-1 0 0 0,1 0 0 0 0,0 0 0 0 0,0-1 0 0 0,0 1 0 0 0,0 1 0 0 0,1-1 0 0 0,-1 0 0 0 0,10-3 0 0 0,-6 4 0 0 0,-1 0 0 0 0,0 1 0 0 0,0 0 0 0 0,0 0 0 0 0,1 0 0 0 0,-1 1 0 0 0,0 0 0 0 0,1 0 0 0 0,-1 1 0 0 0,14 3 0 0 0,-12-1 0 0 0,-8-2 0 0 0,0-1 0 0 0,-1 0 0 0 0,1 1 0 0 0,0-1 0 0 0,0 1 0 0 0,-1-1 0 0 0,1 1 0 0 0,-1-1 0 0 0,1 1 0 0 0,0-1 0 0 0,-1 1 0 0 0,1-1 0 0 0,-1 1 0 0 0,1 1 0 0 0,-1 2 0 0 0,-1-3 0 0 0,1 1 0 0 0,-1 1 0 0 0,1 0 0 0 0,-1-1 0 0 0,0 1 0 0 0,0-1 0 0 0,0 1 0 0 0,0-1 0 0 0,0 1 0 0 0,0-1 0 0 0,-1 0 0 0 0,1 0 0 0 0,-1 0 0 0 0,0 0 0 0 0,0 0 0 0 0,1 0 0 0 0,-1 0 0 0 0,0 0 0 0 0,-1-1 0 0 0,1 1 0 0 0,0-1 0 0 0,-3 2 0 0 0,-4 2 0 0 0,0 0 0 0 0,0-1 0 0 0,-1 0 0 0 0,-15 4 0 0 0,20-7 0 0 0,0 0 0 0 0,0-1 0 0 0,0 0 0 0 0,0 0 0 0 0,0 0 0 0 0,0 0 0 0 0,-6-2 0 0 0,10 2-54 0 0,1 0 0 0 0,-1-1 0 0 0,1 1 0 0 0,-1 0 1 0 0,1-1-1 0 0,-1 1 0 0 0,1-1 0 0 0,-1 1 0 0 0,1-1 0 0 0,0 1 0 0 0,-1-1 0 0 0,1 1 1 0 0,0-1-1 0 0,0 1 0 0 0,-1-1 0 0 0,1 1 0 0 0,0-1 0 0 0,0 1 0 0 0,0-1 0 0 0,0 0 1 0 0,-1 1-1 0 0,1-1 0 0 0,0 1 0 0 0,0-1 0 0 0,0 0 0 0 0,0 1 0 0 0,0-1 0 0 0,1 1 1 0 0,-1-1-1 0 0,0 0 0 0 0,0 1 0 0 0,1-1 0 0 0,-1-1-217 0 0,0 2 193 0 0,0-1 0 0 0,0 1 1 0 0,0 0-1 0 0,0-1 1 0 0,0 1-1 0 0,0 0 0 0 0,0 0 1 0 0,0-1-1 0 0,0 1 1 0 0,0 0-1 0 0,0-1 0 0 0,0 1 1 0 0,0 0-1 0 0,0-1 0 0 0,1 1 1 0 0,-1 0-1 0 0,0 0 1 0 0,0-1-1 0 0,0 1 0 0 0,1 0 1 0 0,-1 0-1 0 0,0-1 1 0 0,0 1-1 0 0,0 0 0 0 0,1 0 1 0 0,1-2-723 0 0,2-3-1445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23.8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95 76 3224 0 0,'0'0'143'0'0,"-3"-17"5684"0"0,-3-12-1473 0 0,5 27-4031 0 0,1 1 0 0 0,-1-1 0 0 0,1 1 0 0 0,-1-1 0 0 0,1 1 0 0 0,-1 0 0 0 0,0-1 0 0 0,0 1 0 0 0,0 0 0 0 0,0 0 0 0 0,-4-4 3718 0 0,9-4 1583 0 0,-15 20-5396 0 0,-1 1-1 0 0,-16 10 1 0 0,6-4-107 0 0,21-17-28 0 0,-2 0 32 0 0,3-1-108 0 0,0 0 1 0 0,1 1 0 0 0,-1-1-1 0 0,0 0 1 0 0,0 0 0 0 0,0 0-1 0 0,0 0 1 0 0,0 0-1 0 0,0 0 1 0 0,0 0 0 0 0,0 0-1 0 0,0 0 1 0 0,0 0-1 0 0,0 0 1 0 0,0 0 0 0 0,0 0-1 0 0,0 0 1 0 0,0 0 0 0 0,0 0-1 0 0,0 0 1 0 0,0 0-1 0 0,0 0 1 0 0,0 0 0 0 0,0 0-1 0 0,0 0 1 0 0,0 0-1 0 0,0 0 1 0 0,0 0 0 0 0,0 0-1 0 0,0 0 1 0 0,0 0 0 0 0,0 0-1 0 0,0 0 1 0 0,0 0-1 0 0,0 0 1 0 0,0 0 0 0 0,0 0-1 0 0,0 0 1 0 0,0 0-1 0 0,7-2 74 0 0,-6 2 5 0 0,19-3 583 0 0,-20 3-681 0 0,0 0 1 0 0,0-1-1 0 0,0 1 0 0 0,0 0 1 0 0,0 0-1 0 0,0 0 1 0 0,0 0-1 0 0,0 0 0 0 0,0 0 1 0 0,0 0-1 0 0,1 0 1 0 0,-1 0-1 0 0,0 0 0 0 0,0 0 1 0 0,0 0-1 0 0,0 0 1 0 0,0 0-1 0 0,0-1 0 0 0,0 1 1 0 0,0 0-1 0 0,1 0 1 0 0,-1 0-1 0 0,0 0 0 0 0,0 0 1 0 0,0 0-1 0 0,0 0 1 0 0,0 0-1 0 0,0 0 0 0 0,0 0 1 0 0,1 0-1 0 0,-1 0 1 0 0,0 1-1 0 0,0-1 1 0 0,0 0-1 0 0,0 0 0 0 0,0 0 1 0 0,0 0-1 0 0,0 0 1 0 0,0 0-1 0 0,1 0 0 0 0,-1 0 1 0 0,0 0-1 0 0,0 0 1 0 0,0 0-1 0 0,0 0 0 0 0,-1 7-460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29.6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3299 219 2760 0 0,'0'0'10709'0'0,"10"-11"-9473"0"0,0-12 1344 0 0,23-34 1 0 0,-31 52-2326 0 0,-1 4-223 0 0,-1 0 0 0 0,0 0 0 0 0,1 0 0 0 0,-1 0-1 0 0,0 0 1 0 0,1 0 0 0 0,0 0 0 0 0,-1 0 0 0 0,1 0 0 0 0,-1 1-1 0 0,1-1 1 0 0,0 0 0 0 0,0 0 0 0 0,-1 1 0 0 0,1-1 0 0 0,0 0-1 0 0,0 1 1 0 0,1-1 0 0 0,-1 2 23 0 0,0-1-34 0 0,-1 1 0 0 0,1 0 0 0 0,-1 0 1 0 0,1 0-1 0 0,-1 0 0 0 0,1 0 0 0 0,-1 0 0 0 0,0 0 1 0 0,1 0-1 0 0,-1 0 0 0 0,0 0 0 0 0,0 0 0 0 0,0 0 1 0 0,0 0-1 0 0,0 0 0 0 0,0 0 0 0 0,0 0 0 0 0,0 0 1 0 0,0 0-1 0 0,0 0 0 0 0,-1 0 0 0 0,1 0 0 0 0,0 0 1 0 0,-1 0-1 0 0,1 0 0 0 0,-1 0 0 0 0,1 0 0 0 0,-1 0 1 0 0,0 0-1 0 0,0 1 1 0 0,-2 5 441 0 0,0 1 0 0 0,-1-1 0 0 0,0 0 0 0 0,-9 11 0 0 0,4-7-84 0 0,-1 0 0 0 0,-11 9 1 0 0,2-2 2475 0 0,32-23-2540 0 0,1-2-262 0 0,50-23 553 0 0,-56 27-543 0 0,0 0-1 0 0,-1 1 1 0 0,1 0-1 0 0,0 0 1 0 0,0 1 0 0 0,11-1-1 0 0,-13 2-51 0 0,-17 14 125 0 0,2-8-114 0 0,1-1 1 0 0,0 1-1 0 0,-1-2 1 0 0,0 1-1 0 0,0-1 0 0 0,-1-1 1 0 0,1 0-1 0 0,-1 0 1 0 0,0 0-1 0 0,1-2 1 0 0,-12 2-1 0 0,13-2-8 0 0,0-1-1 0 0,0 0 1 0 0,0 0-1 0 0,-9-2 1 0 0,14 1-9 0 0,0 1 1 0 0,-1-1-1 0 0,1 0 0 0 0,0 0 0 0 0,0 0 0 0 0,0 0 1 0 0,0 0-1 0 0,0-1 0 0 0,1 0 0 0 0,-1 1 1 0 0,0-1-1 0 0,-4-4 0 0 0,0-6-5 0 0,8 6 0 0 0,1 3-2 0 0,1-1 0 0 0,-1 1 0 0 0,1-1 0 0 0,0 1-1 0 0,0 0 1 0 0,0 0 0 0 0,1 0 0 0 0,-1 1 0 0 0,1-1 0 0 0,-1 1 0 0 0,1 0 0 0 0,0 0-1 0 0,0 0 1 0 0,7-2 0 0 0,2 0-6 0 0,0 0 0 0 0,0 1 0 0 0,21-2 0 0 0,-25 4 8 0 0,0 0 0 0 0,0 1 0 0 0,0 1 0 0 0,13 1 0 0 0,-20-2 0 0 0,0 0 0 0 0,0 1 0 0 0,0-1 0 0 0,0 1 0 0 0,0-1 0 0 0,0 1 0 0 0,0 0 0 0 0,0 0 0 0 0,0-1 0 0 0,0 2 0 0 0,0-1 0 0 0,0 0 0 0 0,-1 0 0 0 0,1 0 0 0 0,0 1 0 0 0,-1-1 0 0 0,1 1 0 0 0,-1-1 0 0 0,0 1 0 0 0,1 0 0 0 0,-1 0 0 0 0,0-1 0 0 0,0 1 0 0 0,1 3 0 0 0,-2-4 2 0 0,0 0-1 0 0,0 1 1 0 0,0-1-1 0 0,0 0 1 0 0,0 1 0 0 0,0-1-1 0 0,0 0 1 0 0,0 1-1 0 0,-1-1 1 0 0,1 0 0 0 0,0 1-1 0 0,-1-1 1 0 0,1 0-1 0 0,-1 0 1 0 0,0 0 0 0 0,1 0-1 0 0,-1 1 1 0 0,0-1-1 0 0,-1 1 1 0 0,0 0 2 0 0,1 0 0 0 0,-1 0 0 0 0,0-1 0 0 0,0 1 0 0 0,0 0 0 0 0,0-1 0 0 0,-4 2 0 0 0,0 0 19 0 0,-1 0 1 0 0,0-1-1 0 0,0 0 0 0 0,0 0 1 0 0,-9 0-1 0 0,13-1-14 0 0,0-1 0 0 0,0 0-1 0 0,0 0 1 0 0,0 0 0 0 0,0 0 0 0 0,0-1-1 0 0,0 1 1 0 0,1-1 0 0 0,-1 0 0 0 0,0 0-1 0 0,0 0 1 0 0,0 0 0 0 0,1 0 0 0 0,-1 0-1 0 0,-3-3 1 0 0,5 4-7 0 0,1-1 0 0 0,-1 0-1 0 0,0 0 1 0 0,0 0 0 0 0,1 0-1 0 0,-1 1 1 0 0,0-1 0 0 0,1 0 0 0 0,-1 0-1 0 0,1 0 1 0 0,0 0 0 0 0,-1 0 0 0 0,1 0-1 0 0,0 0 1 0 0,-1-1 0 0 0,1 1 0 0 0,0 0-1 0 0,0 0 1 0 0,0 0 0 0 0,0 0-1 0 0,0 0 1 0 0,0 0 0 0 0,0 0 0 0 0,0 0-1 0 0,1-1 1 0 0,-1 1 0 0 0,0 0 0 0 0,0 0-1 0 0,1 0 1 0 0,-1 0 0 0 0,1 0-1 0 0,-1 0 1 0 0,1 0 0 0 0,0 1 0 0 0,-1-1-1 0 0,2-1 1 0 0,0-1 4 0 0,1-1 1 0 0,-1 2-1 0 0,1-1 1 0 0,0 0-1 0 0,0 0 0 0 0,0 1 1 0 0,0 0-1 0 0,0 0 1 0 0,5-2-1 0 0,3-2-6 0 0,0 1 0 0 0,1 1 0 0 0,0 0 0 0 0,12-2 0 0 0,-13 3 0 0 0,-9 2 0 0 0,0 0 0 0 0,0 0 0 0 0,1 1 0 0 0,-1-1 0 0 0,0 1 0 0 0,1 0 0 0 0,-1 0 0 0 0,0 0 0 0 0,0 0 0 0 0,1 0 0 0 0,-1 0 0 0 0,4 1 0 0 0,2 2 0 0 0,-8-2 1 0 0,1-1 0 0 0,-1 0 1 0 0,0 0-1 0 0,0 0 0 0 0,1 0 0 0 0,-1 0 0 0 0,0 0 0 0 0,0 0 1 0 0,1 1-1 0 0,-1-1 0 0 0,0 0 0 0 0,0 0 0 0 0,1 0 0 0 0,-1 1 0 0 0,0-1 1 0 0,0 0-1 0 0,0 0 0 0 0,0 0 0 0 0,1 1 0 0 0,-1-1 0 0 0,0 0 1 0 0,0 0-1 0 0,0 1 0 0 0,0-1 0 0 0,0 0 0 0 0,0 1 0 0 0,0-1 1 0 0,0 0-1 0 0,0 0 0 0 0,0 1 0 0 0,0-1 0 0 0,0 0 0 0 0,0 1 1 0 0,0-1-1 0 0,0 0 0 0 0,0 0 0 0 0,0 1 0 0 0,0-1 0 0 0,0 0 0 0 0,0 0 1 0 0,0 1-1 0 0,0-1 0 0 0,0 0 0 0 0,-1 0 0 0 0,1 1 0 0 0,-1 1 6 0 0,0 1 0 0 0,0-1 0 0 0,-1 0 0 0 0,1 0 0 0 0,-1 0 0 0 0,1 0 0 0 0,-1 0 0 0 0,0 0 0 0 0,1 0 0 0 0,-1-1 0 0 0,0 1 0 0 0,0-1 0 0 0,0 1 0 0 0,-1-1 0 0 0,1 0 0 0 0,0 0 0 0 0,0 0 0 0 0,-1 0 0 0 0,1 0 0 0 0,-3 0 0 0 0,-3 2 14 0 0,0-1 0 0 0,0 0 0 0 0,0-1 0 0 0,0 0-1 0 0,-9 0 1 0 0,15-1-20 0 0,1 0 0 0 0,-1 0 0 0 0,1-1 0 0 0,-1 1 0 0 0,1 0 0 0 0,-1-1 0 0 0,1 1 0 0 0,-1-1-1 0 0,1 1 1 0 0,-1-1 0 0 0,-1-1 0 0 0,3 2-1 0 0,0 0 0 0 0,-1 0 0 0 0,1-1 0 0 0,-1 1 0 0 0,1 0 0 0 0,0 0 0 0 0,-1-1 0 0 0,1 1 0 0 0,0 0-1 0 0,-1-1 1 0 0,1 1 0 0 0,0 0 0 0 0,0-1 0 0 0,-1 1 0 0 0,1 0 0 0 0,0-1 0 0 0,0 1 0 0 0,0-1 0 0 0,0 1 0 0 0,-1 0 0 0 0,1-1 0 0 0,0 1 0 0 0,0-1 0 0 0,0 1 0 0 0,0 0 0 0 0,0-1-1 0 0,0 1 1 0 0,0-1 0 0 0,0 1 0 0 0,0-1 0 0 0,0 1 0 0 0,0-1 0 0 0,1 1 0 0 0,-1 0 0 0 0,0-1 0 0 0,0 0 0 0 0,8-11-53 0 0,-7 11 28 0 0,2-3-36 0 0,0 1 0 0 0,0-1 0 0 0,1 1 0 0 0,-1-1 0 0 0,1 1 0 0 0,7-4 0 0 0,7-7-236 0 0,-16 12 263 0 0,-2 1 22 0 0,0 0 1 0 0,1 1-1 0 0,-1-1 0 0 0,1 1 0 0 0,-1-1 1 0 0,1 1-1 0 0,-1-1 0 0 0,1 1 1 0 0,0-1-1 0 0,-1 1 0 0 0,1 0 0 0 0,-1-1 1 0 0,1 1-1 0 0,0 0 0 0 0,-1 0 0 0 0,1-1 1 0 0,0 1-1 0 0,0 0 0 0 0,-1 0 1 0 0,1 0-1 0 0,1 0 0 0 0,3-1 28 0 0,-4 1 384 0 0,-13 20-193 0 0,7-10-126 0 0,4-7-37 0 0,0-1 0 0 0,0 1 0 0 0,-1-1 0 0 0,1 1 0 0 0,0-1 0 0 0,-1 0 0 0 0,0 1 0 0 0,0-1 0 0 0,1 0 0 0 0,-1 0 0 0 0,-4 2 0 0 0,-1 4 354 0 0,7-7-378 0 0,0-1 1 0 0,-1 1 0 0 0,1 0-1 0 0,-1-1 1 0 0,1 1 0 0 0,0 0-1 0 0,-1-1 1 0 0,1 1 0 0 0,-1-1-1 0 0,0 1 1 0 0,1-1-1 0 0,-1 1 1 0 0,1-1 0 0 0,-1 0-1 0 0,-1 1 1 0 0,-2 0 22 0 0,1 0-1 0 0,-1-1 1 0 0,1 0-1 0 0,-1 0 1 0 0,1 0-1 0 0,-1 0 1 0 0,1 0-1 0 0,-1-1 1 0 0,-5-1-1 0 0,-19-2 165 0 0,-30-1-143 0 0,45 4-51 0 0,1 0-1 0 0,-19-4 1 0 0,25 4 21 0 0,-10-1 10 0 0,-1 1-1 0 0,-24 1 1 0 0,27 0-45 0 0,1 0 1 0 0,0 0-1 0 0,0-1 1 0 0,0-1-1 0 0,-17-4 1 0 0,-17 1 64 0 0,7-3-64 0 0,-27-8 0 0 0,62 15 6 0 0,1 0 1 0 0,-1 1-1 0 0,0-1 0 0 0,1 1 1 0 0,-9 0-1 0 0,-14 0 20 0 0,25-1-26 0 0,-1 1 0 0 0,1 0 0 0 0,-1 1 0 0 0,1-1 0 0 0,-1 0 0 0 0,1 1 0 0 0,0-1 0 0 0,-1 1 0 0 0,-2 1 0 0 0,-11 2 0 0 0,-2-1 9 0 0,10-2 0 0 0,1 0 0 0 0,0 0 0 0 0,-1 0 1 0 0,1-1-1 0 0,-13-2 0 0 0,-63-11 108 0 0,76 11-115 0 0,-1 2-1 0 0,1-1 1 0 0,-1 1-1 0 0,1 0 1 0 0,0 0-1 0 0,-10 3 1 0 0,1 2 31 0 0,2-1 67 0 0,-24 5-1 0 0,1-3-190 0 0,28-5 85 0 0,1 0 0 0 0,0 0 1 0 0,0 1-1 0 0,0 0 0 0 0,0 0 0 0 0,0 1 0 0 0,1 0 0 0 0,-13 7 0 0 0,-7 1 99 0 0,8-3-42 0 0,15-7-51 0 0,0-1 0 0 0,1 1 0 0 0,-1-1 0 0 0,0 0 0 0 0,1 0 0 0 0,-1 0 0 0 0,0 0 0 0 0,-3-1 0 0 0,2 0 0 0 0,-1 1 0 0 0,1-1 0 0 0,-11 2 0 0 0,-67 8 0 0 0,68-7 0 0 0,-103 6 0 0 0,95-7 0 0 0,-1 0 0 0 0,1 2 0 0 0,-1 1 0 0 0,-40 11 0 0 0,52-12 0 0 0,0-1 0 0 0,1-1 0 0 0,-2 0 0 0 0,-19-1 0 0 0,17 0 0 0 0,5-1 0 0 0,-1 0 0 0 0,1-1 0 0 0,0 0 0 0 0,0-1 0 0 0,-17-6 0 0 0,-4-1 0 0 0,-2 0 0 0 0,17 4 0 0 0,0 2 0 0 0,-18-4 0 0 0,-46-11 0 0 0,-7-1 0 0 0,-15-4 0 0 0,59 16 0 0 0,9 1 0 0 0,0 2 0 0 0,-47-2 0 0 0,15 3 0 0 0,44 1 0 0 0,1 2 0 0 0,-34 2 0 0 0,4 8 0 0 0,37-6 0 0 0,0 0 0 0 0,0-2 0 0 0,0 1 0 0 0,-18-2 0 0 0,26 0 0 0 0,-1 0 0 0 0,1 1 0 0 0,-1 0 0 0 0,-6 1 0 0 0,-10 2 0 0 0,-24 2 0 0 0,28-3 0 0 0,-32 2 0 0 0,32-5 0 0 0,-9 0 0 0 0,19 0 0 0 0,1-1 0 0 0,0 2 0 0 0,-1-1 0 0 0,1 1 0 0 0,-15 3 0 0 0,13-2 0 0 0,-1 0 0 0 0,-14 0 0 0 0,19-1 0 0 0,1 0 0 0 0,-1 0 0 0 0,1 0 0 0 0,-1 0 0 0 0,-8 5 0 0 0,7-3 0 0 0,1-1 0 0 0,-1 0 0 0 0,-9 1 0 0 0,-1-1 0 0 0,0-2 0 0 0,-18-2 0 0 0,-8 1 0 0 0,7-2 0 0 0,-13 2 0 0 0,20-1 0 0 0,21 1 0 0 0,0 1 0 0 0,-1-1 0 0 0,1 1 0 0 0,0 1 0 0 0,-1 0 0 0 0,-9 2 0 0 0,15-3 0 0 0,0 1 0 0 0,0 0 0 0 0,1 0 0 0 0,-1 0 0 0 0,0 0 0 0 0,1 0 0 0 0,-1 1 0 0 0,1-1 0 0 0,0 1 0 0 0,-3 1 0 0 0,3-1 0 0 0,-33 15 0 0 0,51-27 0 0 0,3-2 0 0 0,23-10 0 0 0,-24 13 0 0 0,21-14 0 0 0,-13 8 0 0 0,101-63 0 0 0,-123 77 0 0 0,-3 0 0 0 0,0 1 0 0 0,0-1 0 0 0,0 1 0 0 0,0-1 0 0 0,0 1 0 0 0,0-1 0 0 0,-1 0 0 0 0,1 1 0 0 0,0-1 0 0 0,0 0 0 0 0,0 0 0 0 0,-1 0 0 0 0,1 0 0 0 0,-1 0 0 0 0,1 1 0 0 0,0-3 0 0 0,-16 3 0 0 0,1 5 0 0 0,-24 14 0 0 0,8-5 0 0 0,9-3 0 0 0,0 0 0 0 0,1 1 0 0 0,0 1 0 0 0,1 1 0 0 0,1 1 0 0 0,0 0 0 0 0,-28 34 0 0 0,42-44 0 0 0,0 1 0 0 0,0 0 0 0 0,-6 12 0 0 0,2-1 0 0 0,1-1 0 0 0,3-10 0 0 0,5 0 0 0 0,0-5 0 0 0,0 0 0 0 0,0 0 0 0 0,0 0 0 0 0,0 0 0 0 0,0 1 0 0 0,0-1 0 0 0,1-1 0 0 0,-1 1 0 0 0,0 0 0 0 0,0 0 0 0 0,1 0 0 0 0,-1-1 0 0 0,1 1 0 0 0,-1 0 0 0 0,0-1 0 0 0,1 0 0 0 0,-1 1 0 0 0,1-1 0 0 0,-1 0 0 0 0,1 0 0 0 0,-1 1 0 0 0,4-2 0 0 0,1 2 0 0 0,17 1 0 0 0,0-1 0 0 0,0 0 0 0 0,40-6 0 0 0,14 1 0 0 0,-47 1 0 0 0,-23 2 0 0 0,1 0 0 0 0,-1 0 0 0 0,0 1 0 0 0,1 0 0 0 0,-1 0 0 0 0,0 1 0 0 0,8 1 0 0 0,-8 0-57 0 0,-5-1-241 0 0,-2 0-323 0 0,1 0 398 0 0,-1 0 0 0 0,0 0 0 0 0,1 0 0 0 0,-1-1 0 0 0,1 1 0 0 0,0 0 0 0 0,-1 0 1 0 0,1 0-1 0 0,0-1 0 0 0,-1 1 0 0 0,1 0 0 0 0,0-1 0 0 0,0 1 0 0 0,0-1 0 0 0,0 1 0 0 0,-1-1 0 0 0,1 1 0 0 0,0-1 1 0 0,0 1-1 0 0,0-1 0 0 0,0 0 0 0 0,0 0 0 0 0,0 1 0 0 0,0-1 0 0 0,2 0 0 0 0,9 2-9309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34.1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69 107 3224 0 0,'1'-2'13501'0'0,"4"-9"-12729"0"0,-2 5-416 0 0,-2 2-105 0 0,1 0 0 0 0,1 0 1 0 0,-1 0-1 0 0,0 0 0 0 0,1 1 1 0 0,0-1-1 0 0,5-5 0 0 0,-4 6-209 0 0,-3 1-33 0 0,1 1 0 0 0,-1-1 0 0 0,1 1 0 0 0,0-1 0 0 0,0 1-1 0 0,-1 0 1 0 0,1 0 0 0 0,0 0 0 0 0,0 0 0 0 0,0 0 0 0 0,4-1 671 0 0,-7 4-584 0 0,1 1 0 0 0,-1 0 1 0 0,1-1-1 0 0,-1 1 0 0 0,0 0 0 0 0,0-1 0 0 0,0 1 0 0 0,-1-1 0 0 0,1 0 0 0 0,0 1 0 0 0,-1-1 0 0 0,0 0 0 0 0,1 0 0 0 0,-1 0 0 0 0,-3 2 0 0 0,-4 5 222 0 0,-19 13-1 0 0,23-19-188 0 0,-1 0 0 0 0,1 0 0 0 0,0-1 0 0 0,-10 4 0 0 0,13-5-85 0 0,1-1 1 0 0,0 1-1 0 0,0-1 0 0 0,0 1 0 0 0,0-1 0 0 0,-1 0 0 0 0,1 0 0 0 0,0 0 0 0 0,0 1 0 0 0,-1-1 0 0 0,1 0 1 0 0,0 0-1 0 0,0-1 0 0 0,-1 1 0 0 0,1 0 0 0 0,0 0 0 0 0,0-1 0 0 0,-1 1 0 0 0,1 0 0 0 0,0-1 1 0 0,0 1-1 0 0,0-1 0 0 0,0 0 0 0 0,0 1 0 0 0,0-1 0 0 0,0 0 0 0 0,-2-1 0 0 0,3 1 483 0 0,3-12 174 0 0,-1 10-655 0 0,0 0 1 0 0,0 1-1 0 0,0-1 0 0 0,0 1 0 0 0,0 0 0 0 0,1 0 0 0 0,-1-1 1 0 0,1 2-1 0 0,0-1 0 0 0,-1 0 0 0 0,1 0 0 0 0,6-1 0 0 0,38-14 230 0 0,-47 17-276 0 0,15-4 143 0 0,22-1-1 0 0,-22 3-43 0 0,-11 1-74 0 0,1 2 0 0 0,-1-1-1 0 0,0 0 1 0 0,1 1 0 0 0,-1 0 0 0 0,6 1 0 0 0,-9-1-14 0 0,-1-1 0 0 0,0 0 0 0 0,1 0 0 0 0,-1 1 0 0 0,0-1 1 0 0,0 0-1 0 0,1 1 0 0 0,-1-1 0 0 0,0 0 0 0 0,0 0 0 0 0,0 1 1 0 0,1-1-1 0 0,-1 1 0 0 0,0-1 0 0 0,0 0 0 0 0,0 1 1 0 0,0-1-1 0 0,0 0 0 0 0,0 1 0 0 0,0-1 0 0 0,0 1 0 0 0,0-1 1 0 0,0 0-1 0 0,0 1 0 0 0,0-1 0 0 0,0 0 0 0 0,0 1 1 0 0,0-1-1 0 0,0 1 0 0 0,0-1 0 0 0,0 0 0 0 0,0 1 0 0 0,-1-1 1 0 0,1 0-1 0 0,0 1 0 0 0,0-1 0 0 0,-1 0 0 0 0,1 1 0 0 0,0-1 1 0 0,-1 0-1 0 0,-8 13 230 0 0,5-10-185 0 0,0-1 0 0 0,0 1 0 0 0,0-1 0 0 0,0 0 0 0 0,0-1 0 0 0,-1 1-1 0 0,1-1 1 0 0,0 0 0 0 0,-1 0 0 0 0,1 0 0 0 0,-1 0 0 0 0,-8-1 0 0 0,7 0-1 0 0,-1 0 0 0 0,1-1 0 0 0,-1 0 0 0 0,1 0 0 0 0,-1-1 1 0 0,1 0-1 0 0,0 0 0 0 0,-9-4 0 0 0,13 5-30 0 0,0 0 0 0 0,1 0 0 0 0,-1 0 0 0 0,0 0 0 0 0,1 0 0 0 0,-1 0 0 0 0,1-1 0 0 0,-1 1 0 0 0,1-1 0 0 0,-1 1 0 0 0,-1-4 0 0 0,3 5-18 0 0,0-1 0 0 0,-1 0 0 0 0,1 0 0 0 0,0 0 0 0 0,0 1 0 0 0,0-1 0 0 0,0 0 0 0 0,0 0 0 0 0,0 0-1 0 0,0 1 1 0 0,0-1 0 0 0,0 0 0 0 0,0 0 0 0 0,0 0 0 0 0,0 0 0 0 0,1 1 0 0 0,-1-1 0 0 0,0 0-1 0 0,1 0 1 0 0,-1 1 0 0 0,1-1 0 0 0,-1 0 0 0 0,0 1 0 0 0,1-1 0 0 0,-1 0 0 0 0,1 1 0 0 0,0-1 0 0 0,-1 1-1 0 0,1-1 1 0 0,0 1 0 0 0,-1-1 0 0 0,2 0 0 0 0,2-2-3 0 0,1 1 0 0 0,0-1-1 0 0,-1 1 1 0 0,1 0 0 0 0,0 0-1 0 0,0 0 1 0 0,1 0 0 0 0,-1 1 0 0 0,0 0-1 0 0,0 0 1 0 0,1 1 0 0 0,-1 0-1 0 0,7 0 1 0 0,-3 0 0 0 0,0 0-1 0 0,0 1 1 0 0,-1 1-1 0 0,1-1 1 0 0,0 2-1 0 0,0-1 1 0 0,9 5-1 0 0,-5-3-3 0 0,-11-3 0 0 0,1-1 0 0 0,-1 1 0 0 0,0 0 0 0 0,0 0 0 0 0,0 0 0 0 0,0 0 0 0 0,4 2 0 0 0,-6-2 0 0 0,1-1 0 0 0,-1 1 0 0 0,1 0 0 0 0,0-1 0 0 0,-1 1 0 0 0,1-1 0 0 0,-1 1 0 0 0,0 0 0 0 0,1-1 0 0 0,-1 1 0 0 0,1 0 0 0 0,-1-1 0 0 0,0 1 0 0 0,0 0 0 0 0,1 0 0 0 0,-1-1 0 0 0,0 1 0 0 0,0 0 0 0 0,0 0 0 0 0,0-1 0 0 0,0 1 0 0 0,0 0 0 0 0,0 0 0 0 0,0 0 0 0 0,0-1 0 0 0,0 2 0 0 0,-1 0 0 0 0,1 0 15 0 0,-1 0-1 0 0,1 0 1 0 0,-1 1-1 0 0,1-1 1 0 0,-1 0-1 0 0,0-1 1 0 0,0 1 0 0 0,0 0-1 0 0,0 0 1 0 0,-1 0-1 0 0,1-1 1 0 0,0 1-1 0 0,-1 0 1 0 0,1-1-1 0 0,-1 1 1 0 0,1-1 0 0 0,-1 0-1 0 0,0 1 1 0 0,0-1-1 0 0,0 0 1 0 0,1 0-1 0 0,-1 0 1 0 0,0 0 0 0 0,-3 0-1 0 0,-3 2 64 0 0,0 0-1 0 0,0 0 1 0 0,-1-1-1 0 0,-15 2 1 0 0,20-4-51 0 0,0 1 0 0 0,0-1 0 0 0,0 0 0 0 0,1 0 0 0 0,-1 0 0 0 0,0 0 0 0 0,0-1 0 0 0,0 1 0 0 0,0-1 0 0 0,1 0-1 0 0,-1 0 1 0 0,0-1 0 0 0,1 1 0 0 0,-1-1 0 0 0,1 1 0 0 0,0-1 0 0 0,-1 0 0 0 0,-3-4 0 0 0,6 5 6 0 0,1 0 1 0 0,-1 0-1 0 0,0-1 0 0 0,1 1 1 0 0,-1 0-1 0 0,0-1 0 0 0,1 1 1 0 0,0 0-1 0 0,-1-1 0 0 0,1 1 1 0 0,0-3-1 0 0,0 3 36 0 0,1-2 581 0 0,10 1-193 0 0,6 3-457 0 0,-15-1 0 0 0,0 1 0 0 0,0-1 0 0 0,0 0 0 0 0,1 0 0 0 0,-1-1 0 0 0,0 1 0 0 0,0 0 0 0 0,0-1 0 0 0,3 0 0 0 0,15-3 0 0 0,0 1 0 0 0,36 0 0 0 0,42 6 0 0 0,-96-3 0 0 0,1 0 0 0 0,40 2 0 0 0,48 9 0 0 0,138 18 0 0 0,-195-25 0 0 0,87 0 0 0 0,-1 0 0 0 0,-74-1 0 0 0,20 3 0 0 0,113 16 0 0 0,-144-18 0 0 0,48-2 0 0 0,-21-1 0 0 0,13 0 0 0 0,-41-1 0 0 0,54 6 0 0 0,-28 3 0 0 0,61 9 0 0 0,-119-18 0 0 0,6 2-13 0 0,0-1 0 0 0,0-1 0 0 0,0 1 0 0 0,0-2-1 0 0,0 1 1 0 0,0-1 0 0 0,0 0 0 0 0,-1 0 0 0 0,1-1 0 0 0,12-4 0 0 0,-9 1 17 0 0,-8 4 2 0 0,1 0 0 0 0,-1-1-1 0 0,0 1 1 0 0,0-1 0 0 0,5-3 0 0 0,-4 0-1 0 0,1 1 0 0 0,-1-1 0 0 0,0 0 0 0 0,6-9 0 0 0,-10 13-4 0 0,1 0 1 0 0,-1 0-1 0 0,1 0 0 0 0,-1 0 1 0 0,0-1-1 0 0,0 1 0 0 0,1 0 1 0 0,-1 0-1 0 0,0 0 0 0 0,0 0 1 0 0,0-1-1 0 0,0 1 0 0 0,0 0 1 0 0,0 0-1 0 0,-1 0 0 0 0,1-1 1 0 0,0 1-1 0 0,-1 0 0 0 0,1 0 1 0 0,-1 0-1 0 0,1 0 0 0 0,-1 0 1 0 0,1 0-1 0 0,-1 0 0 0 0,0 0 1 0 0,1 0-1 0 0,-1 0 0 0 0,0 0 1 0 0,-1-1-1 0 0,-2-2 7 0 0,0 0 0 0 0,-1 0 0 0 0,1 0 0 0 0,-9-4 0 0 0,5 4-8 0 0,-1 0 0 0 0,1 1 0 0 0,-1 0 0 0 0,0 0 0 0 0,-13-2 0 0 0,-9-2 0 0 0,-99-27 0 0 0,63 15 0 0 0,91 35 0 0 0,60 18 0 0 0,18 6 0 0 0,-90-36 0 0 0,-7-3 0 0 0,1 1 0 0 0,0 0 0 0 0,0 1 0 0 0,-1 0 0 0 0,10 5 0 0 0,-9-3 0 0 0,-6-5 0 0 0,0 0 0 0 0,1 0 0 0 0,-1 1 0 0 0,0-1 0 0 0,0 0 0 0 0,1 0 0 0 0,-1 1 0 0 0,0-1 0 0 0,0 0 0 0 0,0 1 0 0 0,0-1 0 0 0,1 0 0 0 0,-1 1 0 0 0,0-1 0 0 0,0 1 0 0 0,0-1 0 0 0,0 0 0 0 0,0 1 0 0 0,0-1 0 0 0,0 0 0 0 0,0 1 0 0 0,0-1 0 0 0,0 1 0 0 0,0-1 0 0 0,0 0 0 0 0,0 1 0 0 0,0-1 0 0 0,0 0 0 0 0,-1 1 0 0 0,1-1 0 0 0,0 0 0 0 0,0 1 0 0 0,0-1 0 0 0,-1 0 0 0 0,1 1 0 0 0,0-1 0 0 0,-1 1 0 0 0,1 0 0 0 0,-1 0 0 0 0,0 1 0 0 0,0-1 0 0 0,0 0 0 0 0,0 0 0 0 0,0 0 0 0 0,0 0 0 0 0,-1 1 0 0 0,1-2 0 0 0,0 1 0 0 0,0 0 0 0 0,-1 0 0 0 0,-1 1 0 0 0,-21 8 0 0 0,15-7 0 0 0,-90 42 0 0 0,-153 93 0 0 0,242-132-195 0 0,1 0 0 0 0,-1-1 0 0 0,0-1 0 0 0,0 1 1 0 0,-12 2-1 0 0,22-7 153 0 0,0 0 0 0 0,0 0 0 0 0,0 0 0 0 0,0 0 0 0 0,0 0 0 0 0,0-1 0 0 0,0 1 0 0 0,0 0-1 0 0,0 0 1 0 0,0 0 0 0 0,0 0 0 0 0,0 0 0 0 0,0-1 0 0 0,0 1 0 0 0,0 0 0 0 0,0 0 0 0 0,0 0 0 0 0,0 0 0 0 0,0 0 0 0 0,0-1 0 0 0,0 1 0 0 0,0 0 0 0 0,0 0 0 0 0,0 0 0 0 0,0 0 0 0 0,0 0 0 0 0,0 0 0 0 0,0-1 0 0 0,-1 1 0 0 0,1 0 0 0 0,0 0 0 0 0,0 0 0 0 0,0 0 0 0 0,0 0 0 0 0,0 0 0 0 0,0 0 0 0 0,0 0 0 0 0,-1 0 0 0 0,1 0 0 0 0,0-1 0 0 0,0 1 0 0 0,0 0 0 0 0,0 0 0 0 0,0 0 0 0 0,0 0 0 0 0,-1 0 0 0 0,1 0 0 0 0,0 0 0 0 0,0 0-1 0 0,0 0 1 0 0,0 0 0 0 0,0 0 0 0 0,-1 0 0 0 0,1 0 0 0 0,0 0 0 0 0,0 0 0 0 0,0 0 0 0 0,0 0 0 0 0,0 1 0 0 0,0-1 0 0 0,-1 0 0 0 0,1 0 0 0 0,0 0 0 0 0,0 0 0 0 0,0 0 0 0 0,8-10-1432 0 0,-5 7 1138 0 0,9-10-1135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04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9 351 2760 0 0,'0'0'6376'0'0,"-3"21"7407"0"0,0-13-11289 0 0,3-6-2368 0 0,-1-1 0 0 0,1 0-1 0 0,-1 0 1 0 0,1 1 0 0 0,0-1 0 0 0,0 0 0 0 0,-1 0 0 0 0,1 1-1 0 0,0-1 1 0 0,0 0 0 0 0,0 1 0 0 0,0-1 0 0 0,1 0 0 0 0,-1 0-1 0 0,0 1 1 0 0,0-1 0 0 0,2 3 0 0 0,1 7-62 0 0,0-9-64 0 0,1 2 68 0 0,-2-1-13 0 0,1 1 0 0 0,-1-1 0 0 0,1 0 0 0 0,-1-1-1 0 0,1 1 1 0 0,0 0 0 0 0,0-1 0 0 0,0 0 0 0 0,6 3 0 0 0,-6-3 9 0 0,5 0 5 0 0,33 13 265 0 0,-20-10-274 0 0,5-2-24 0 0,-3 0-18 0 0,27-1-1 0 0,19 2 1 0 0,-47-2-18 0 0,29-1 0 0 0,8 0 0 0 0,-16 1 0 0 0,76-7 0 0 0,239-3 108 0 0,-241 9-88 0 0,-45-3-20 0 0,-37 0 0 0 0,48 3 0 0 0,121 19 0 0 0,-75-15 76 0 0,-28-2-24 0 0,72-2 49 0 0,-91-2-54 0 0,-8 0 60 0 0,87-12-1 0 0,-125 10-99 0 0,71 2 0 0 0,-49 2 47 0 0,87-6 74 0 0,-42 2-53 0 0,-5-5-15 0 0,-40 5-3 0 0,30 0-41 0 0,8 0 43 0 0,311-20 133 0 0,-367 23-192 0 0,194-6 0 0 0,-78 4 123 0 0,-20 2-47 0 0,-41-4-140 0 0,72-5 204 0 0,-31 1-89 0 0,-82 6 4 0 0,47-4-30 0 0,85-3 48 0 0,-128 9-53 0 0,69 8 1 0 0,-66-3 16 0 0,101-6 1 0 0,15 1 15 0 0,33 5 75 0 0,121-13-128 0 0,-28 0 128 0 0,-201 4-64 0 0,-72 4-2 0 0,48 4 1 0 0,-26 0-20 0 0,240-7-32 0 0,-96-2-19 0 0,-187 5 5 0 0,156-6-5 0 0,152-5 8 0 0,-275 11 0 0 0,105-4 53 0 0,-93 1-42 0 0,58-3 42 0 0,54-1-10 0 0,-28-4-50 0 0,-27 1 38 0 0,-10 4 15 0 0,68-2 13 0 0,-38 2-222 0 0,-75 3 285 0 0,-50 3-120 0 0,167-12 49 0 0,97-29-189 0 0,-143 20 455 0 0,-81 13-185 0 0,76-10 105 0 0,-32 7-610 0 0,62-6 361 0 0,-60 8 41 0 0,22 0 14 0 0,52 3-43 0 0,28 3 0 0 0,41 3-16 0 0,-151 3 16 0 0,7 0 0 0 0,36-9 0 0 0,-109 6 0 0 0,116-5 0 0 0,-113 3 0 0 0,24 2 0 0 0,20-2 0 0 0,91-3-5 0 0,-7 0 63 0 0,-43-4-27 0 0,91-11 13 0 0,-116 10 38 0 0,-51 7-19 0 0,47-10 0 0 0,-65 10-43 0 0,1 1 0 0 0,18 0 1 0 0,-19 1-5 0 0,0 0 1 0 0,-1 0 0 0 0,14-4 0 0 0,10 0-6 0 0,-29 2 11 0 0,1 1 0 0 0,0 0 0 0 0,10-1 0 0 0,-8 1 7 0 0,-2 2-18 0 0,29-8 53 0 0,-33 7-22 0 0,3-1-31 0 0,-1 1 0 0 0,-4 1 82 0 0,-5-1-302 0 0,1 0-1 0 0,-1 0 1 0 0,1-1-1 0 0,0 0 1 0 0,-1 1-1 0 0,-4-4 1 0 0,8 4 139 0 0,-27-16-4462 0 0,19 9 2200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05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9 3224 0 0,'-16'-8'19664'0'0,"15"8"-19221"0"0,0 0-354 0 0,1 0-1 0 0,0 0 1 0 0,0 0-1 0 0,-1 0 1 0 0,1 0-1 0 0,0 0 0 0 0,0 0 1 0 0,-1 0-1 0 0,1 0 1 0 0,0 0-1 0 0,0 0 1 0 0,-1 0-1 0 0,1 0 1 0 0,0 1-1 0 0,0-1 0 0 0,-1 0 1 0 0,1 0-1 0 0,0 0 1 0 0,0 0-1 0 0,0 0 1 0 0,-1 1-1 0 0,1-1 1 0 0,0 0-1 0 0,0 0 1 0 0,0 0-1 0 0,0 1 0 0 0,0-1 1 0 0,-1 0-1 0 0,1 0 1 0 0,0 1-1 0 0,0-1 1 0 0,0 0-1 0 0,0 0 1 0 0,0 0-1 0 0,0 1 0 0 0,2 11 1100 0 0,12 12-659 0 0,-8-18-473 0 0,0-1-1 0 0,0 1 0 0 0,0-1 0 0 0,1 0 1 0 0,0-1-1 0 0,12 7 0 0 0,19 13 117 0 0,108 75 228 0 0,-84-56 392 0 0,-10-2 464 0 0,-67-27-920 0 0,-5-7-188 0 0,-1-1 0 0 0,-35 5 0 0 0,31-7-26 0 0,-36 12 0 0 0,51-13-74 0 0,-99 38 76 0 0,94-34-136 0 0,1 1 1 0 0,0-1 0 0 0,0 2 0 0 0,0 0-1 0 0,-13 13 1 0 0,13-5-133 0 0,13-16 64 0 0,2-1-1201 0 0,1 0 1127 0 0,1 0-184 0 0,-1 0 0 0 0,0 0 0 0 0,1-1 1 0 0,-1 1-1 0 0,1 0 0 0 0,-1-1 1 0 0,1 1-1 0 0,2-2 0 0 0,5-4-1787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06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 3224 0 0,'5'11'21637'0'0,"-8"4"-20945"0"0,-3 0-391 0 0,-2-1 0 0 0,1 1 1 0 0,-2-1-1 0 0,0-1 1 0 0,-18 21-1 0 0,3-1-83 0 0,-37 37 328 0 0,22-26-141 0 0,13-15-75 0 0,-10 12 230 0 0,17-12-61 0 0,19-27-473 0 0,-1-1 0 0 0,1 0 1 0 0,-1 0-1 0 0,1 0 0 0 0,-1 0 0 0 0,1 0 0 0 0,-1 1 0 0 0,1-1 1 0 0,0 0-1 0 0,0 0 0 0 0,0 1 0 0 0,0-1 0 0 0,0 0 0 0 0,0 0 1 0 0,0 1-1 0 0,0-1 0 0 0,0 0 0 0 0,1 0 0 0 0,0 3 0 0 0,-1-3-11 0 0,1 0 0 0 0,0 0-1 0 0,0-1 1 0 0,0 1 0 0 0,-1 0-1 0 0,1 0 1 0 0,0-1-1 0 0,0 1 1 0 0,0 0 0 0 0,0-1-1 0 0,0 1 1 0 0,0-1 0 0 0,0 1-1 0 0,1-1 1 0 0,-1 0-1 0 0,0 1 1 0 0,2-1 0 0 0,6 1 15 0 0,0-1 0 0 0,0 1 0 0 0,0-2 0 0 0,14-1 0 0 0,-11 0 5 0 0,107-14 184 0 0,10-2-1871 0 0,-96 16 41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07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97 3224 0 0,'-3'-16'3784'0'0,"1"-6"1851"0"0,2 19-5201 0 0,0-1 1 0 0,1 1-1 0 0,-1 0 0 0 0,1 0 0 0 0,0 0 1 0 0,0 0-1 0 0,0 0 0 0 0,2-4 0 0 0,4-19 9437 0 0,2 40-8627 0 0,-3-2-983 0 0,-1 1 0 0 0,-1 0-1 0 0,0 0 1 0 0,2 19 0 0 0,0-9-39 0 0,19 142 817 0 0,-20-132-763 0 0,-3-20-82 0 0,1 22 0 0 0,-3-34 453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4:04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56 13216 0 0,'0'0'3806'0'0,"0"-2"-3292"0"0,1 1 0 0 0,0-1-1 0 0,0 0 1 0 0,0 1 0 0 0,0-1 0 0 0,0 1-1 0 0,0-1 1 0 0,2 0 0 0 0,4-3-11 0 0,1 1 1 0 0,0 1-1 0 0,1-1 0 0 0,-1 2 0 0 0,13-4 1 0 0,46-5 1556 0 0,-35 7-1148 0 0,-31 3-872 0 0,1 1 0 0 0,0 0 0 0 0,-1 0 0 0 0,1 0 0 0 0,0 0 0 0 0,0 0 0 0 0,-1 0 0 0 0,1 0 0 0 0,0 0 0 0 0,-1 1 0 0 0,1-1 0 0 0,0 0 0 0 0,-1 1 0 0 0,1 0 0 0 0,-1-1 0 0 0,1 1 0 0 0,0 0 0 0 0,-1 0 0 0 0,0 0 0 0 0,1 0 0 0 0,-1 0 0 0 0,0 0 0 0 0,1 0 0 0 0,-1 0 0 0 0,0 1 0 0 0,0-1 0 0 0,0 1 0 0 0,0-1 0 0 0,0 0 0 0 0,0 1 0 0 0,-1-1 0 0 0,1 1 0 0 0,0 0 0 0 0,-1-1 0 0 0,1 1 0 0 0,-1 0 0 0 0,1-1 0 0 0,-1 1 0 0 0,0 0 0 0 0,0-1 0 0 0,0 1 0 0 0,0 0 0 0 0,0 0 0 0 0,0-1 0 0 0,-1 1 0 0 0,1 0 0 0 0,0-1 0 0 0,-1 1 0 0 0,1 0 0 0 0,-1-1 0 0 0,-1 3 0 0 0,-32 95 877 0 0,33-95-903 0 0,0 0 1 0 0,0-1-1 0 0,0 1 0 0 0,1 0 1 0 0,0-1-1 0 0,0 1 0 0 0,0 0 0 0 0,0-1 1 0 0,0 1-1 0 0,1 0 0 0 0,0-1 1 0 0,-1 1-1 0 0,1 0 0 0 0,3 5 1 0 0,-3-7-15 0 0,0 0 0 0 0,1 0 0 0 0,-1 1 0 0 0,1-1 1 0 0,-1-1-1 0 0,1 1 0 0 0,0 0 0 0 0,-1 0 1 0 0,1-1-1 0 0,0 1 0 0 0,0-1 0 0 0,0 1 1 0 0,1-1-1 0 0,-1 0 0 0 0,0 0 0 0 0,0 0 0 0 0,1 0 1 0 0,-1 0-1 0 0,0 0 0 0 0,1-1 0 0 0,-1 1 1 0 0,1-1-1 0 0,2 0 0 0 0,9 1-266 0 0,0-2-1 0 0,17-1 1 0 0,8-4-8215 0 0,-15 1-798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08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3224 0 0,'1'-1'240'0'0,"6"-11"2800"0"0,-6 10-2018 0 0,0-1 0 0 0,1 1 0 0 0,-1 0 1 0 0,1-1-1 0 0,-1 1 0 0 0,1 0 0 0 0,0 0 1 0 0,0 0-1 0 0,4-4 3069 0 0,-6 6-3998 0 0,1 0-1 0 0,-1 0 1 0 0,0 0 0 0 0,0-1 0 0 0,0 1 0 0 0,0 0 0 0 0,0 0 0 0 0,1-1 0 0 0,-1 1 0 0 0,0 0 0 0 0,0 0 0 0 0,0 0 0 0 0,1 0-1 0 0,-1-1 1 0 0,0 1 0 0 0,0 0 0 0 0,1 0 0 0 0,-1 0 0 0 0,0 0 0 0 0,0 0 0 0 0,1 0 0 0 0,-1 0 0 0 0,0 0 0 0 0,0 0 0 0 0,1 0-1 0 0,-1 0 1 0 0,0 0 0 0 0,0 0 0 0 0,1 0 0 0 0,-1 0 0 0 0,0 0 0 0 0,1 0 0 0 0,-1 0 0 0 0,0 0 0 0 0,0 0 0 0 0,1 0 0 0 0,-1 0-1 0 0,0 0 1 0 0,1 1 0 0 0,2 2 104 0 0,0 1-1 0 0,0 0 1 0 0,-1 0-1 0 0,1 0 1 0 0,-1 0-1 0 0,1 0 1 0 0,-1 1-1 0 0,-1-1 1 0 0,1 0-1 0 0,-1 1 1 0 0,1 0-1 0 0,-1-1 1 0 0,-1 1-1 0 0,1 0 1 0 0,0 7-1 0 0,2 21 342 0 0,-1 0 0 0 0,-1 0 0 0 0,-7 54 0 0 0,1-50-302 0 0,3-17-123 0 0,-1 0 1 0 0,-9 30-1 0 0,3-13-97 0 0,8-30-208 0 0,1-6-811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09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2760 0 0,'13'-18'6402'0'0,"-8"16"-6003"0"0,-4 1-99 0 0,0 1 0 0 0,0-1 1 0 0,0 0-1 0 0,0 1 0 0 0,0-1 0 0 0,0 0 1 0 0,0 0-1 0 0,0 0 0 0 0,-1 1 1 0 0,5-8 5837 0 0,15 22-2377 0 0,-17-10-3420 0 0,-1 0 0 0 0,0 0-1 0 0,0 0 1 0 0,0 1 0 0 0,-1-1 0 0 0,3 7-1 0 0,3 11 483 0 0,-3-12-573 0 0,0 1-1 0 0,-1 0 1 0 0,0 0-1 0 0,-1 1 1 0 0,0-1 0 0 0,-1 0-1 0 0,0 18 1 0 0,1 6 89 0 0,0-13-160 0 0,3 53 226 0 0,-4-56-369 0 0,-1-15-26 0 0,0 0 1 0 0,1 0 0 0 0,-1 0-1 0 0,-1 0 1 0 0,1 0-1 0 0,-1 1 1 0 0,1-1-1 0 0,-1 0 1 0 0,-3 7-1 0 0,1-4-2 0 0,2-5-8 0 0,0-1 1 0 0,0 1-1 0 0,0 0 0 0 0,1 0 0 0 0,-1-1 0 0 0,0 1 0 0 0,1 0 1 0 0,0 0-1 0 0,-1 0 0 0 0,1 0 0 0 0,0 0 0 0 0,0-1 0 0 0,0 1 1 0 0,0 0-1 0 0,0 0 0 0 0,1 0 0 0 0,0 2 0 0 0,5 25-2317 0 0,-3-21 1042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33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65 3224 0 0,'0'0'13749'0'0,"3"-13"-11540"0"0,1 8-1886 0 0,1 0 0 0 0,-1 1-1 0 0,1 0 1 0 0,0 0 0 0 0,0 0 0 0 0,0 1 0 0 0,9-5-1 0 0,-7 4 316 0 0,-4 2-544 0 0,0 0 0 0 0,1 1 0 0 0,-1 0 0 0 0,0 0 0 0 0,0 0 0 0 0,1 0 0 0 0,-1 1 0 0 0,1-1 0 0 0,-1 1 0 0 0,1 0 0 0 0,-1 0 0 0 0,1 0 0 0 0,-1 0 0 0 0,0 1 1 0 0,1-1-1 0 0,-1 1 0 0 0,6 2 0 0 0,-6-3-32 0 0,-1 1 1 0 0,1 0-1 0 0,-1 0 1 0 0,0 1 0 0 0,1-1-1 0 0,-1 0 1 0 0,0 1 0 0 0,0-1-1 0 0,0 1 1 0 0,0 0 0 0 0,0-1-1 0 0,-1 1 1 0 0,1 0-1 0 0,0 0 1 0 0,-1 0 0 0 0,1 1-1 0 0,-1-1 1 0 0,0 0 0 0 0,0 1-1 0 0,0-1 1 0 0,0 0 0 0 0,1 6-1 0 0,-1-2-62 0 0,-1 1 0 0 0,0-1 0 0 0,0 1 0 0 0,-1-1 0 0 0,0 1 0 0 0,0-1 0 0 0,0 1 0 0 0,-1-1 0 0 0,0 0 0 0 0,0 0 0 0 0,-6 10 0 0 0,-3 6 0 0 0,-27 36 0 0 0,20-33 0 0 0,7-9 70 0 0,-2-1-1 0 0,0-1 0 0 0,-1 0 1 0 0,0-1-1 0 0,-1 0 0 0 0,0-1 1 0 0,-1-1-1 0 0,-28 15 0 0 0,39-22 86 0 0,-1-1 1 0 0,0-1-1 0 0,1 1 0 0 0,-1-1 0 0 0,0 0 0 0 0,0 0 1 0 0,-1-1-1 0 0,1 0 0 0 0,-9 1 0 0 0,4-1 223 0 0,10 0-324 0 0,0-1 0 0 0,0 0 0 0 0,0 0 0 0 0,0 1 0 0 0,0-1-1 0 0,0 0 1 0 0,0 0 0 0 0,0 0 0 0 0,0 0 0 0 0,0-1 0 0 0,0 1 0 0 0,0 0-1 0 0,0 0 1 0 0,0 0 0 0 0,-2-2 1072 0 0,9-4-719 0 0,6-1-346 0 0,0 0 0 0 0,-1 0 1 0 0,2 1-1 0 0,-1 1 0 0 0,1 0 0 0 0,0 0 1 0 0,0 2-1 0 0,0-1 0 0 0,1 2 0 0 0,-1 0 1 0 0,1 0-1 0 0,-1 1 0 0 0,1 1 0 0 0,0 1 1 0 0,-1-1-1 0 0,1 2 0 0 0,-1 0 0 0 0,1 1 1 0 0,16 5-1 0 0,-21-4-291 0 0,-1-1-1 0 0,1 2 1 0 0,-1-1-1 0 0,-1 1 1 0 0,1 0-1 0 0,7 6 1 0 0,-5-2-717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34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9 127 5528 0 0,'-9'-11'18947'0'0,"12"8"-18738"0"0,-1 1-1 0 0,1 0 1 0 0,-1 1-1 0 0,1-1 1 0 0,0 0-1 0 0,0 1 1 0 0,0 0-1 0 0,0 0 1 0 0,0-1-1 0 0,0 2 1 0 0,5-2-1 0 0,5-2 218 0 0,137-60 1649 0 0,-131 56-1951 0 0,22-11 0 0 0,-39 18-119 0 0,-1 0-336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35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4 7832 0 0,'4'-4'16506'0'0,"-3"9"-16418"0"0,0-1-1 0 0,0 1 1 0 0,0 0 0 0 0,-1-1 0 0 0,1 1 0 0 0,-1 0-1 0 0,0 0 1 0 0,-1-1 0 0 0,-1 10 0 0 0,1-5 37 0 0,-2 20 321 0 0,-3 25 510 0 0,6-53-585 0 0,9-2-134 0 0,0-2-144 0 0,0-1-1 0 0,-1 0 1 0 0,1-1-1 0 0,-1 1 1 0 0,0-2 0 0 0,11-8-1 0 0,-11 8-38 0 0,0 1 0 0 0,1 0 1 0 0,-1 0-1 0 0,1 1 0 0 0,9-3 0 0 0,5-3 77 0 0,-18 8-114 0 0,-1 0 0 0 0,1 1 0 0 0,-1-1 0 0 0,1 1 0 0 0,0 0-1 0 0,0 1 1 0 0,-1-1 0 0 0,7 1 0 0 0,-9 0-12 0 0,0 0 1 0 0,0 0-1 0 0,0 0 0 0 0,0 0 0 0 0,0 1 0 0 0,0-1 1 0 0,-1 1-1 0 0,1-1 0 0 0,0 1 0 0 0,0 0 1 0 0,0 0-1 0 0,-1-1 0 0 0,1 1 0 0 0,0 0 0 0 0,-1 1 1 0 0,1-1-1 0 0,-1 0 0 0 0,1 0 0 0 0,-1 1 0 0 0,0-1 1 0 0,1 1-1 0 0,0 1 0 0 0,1 3 8 0 0,-1-4 10 0 0,0 1 0 0 0,-1 0 0 0 0,0 0 0 0 0,1 0-1 0 0,-1-1 1 0 0,0 1 0 0 0,-1 0 0 0 0,1 0 0 0 0,0 1-1 0 0,-1 2 1 0 0,0 4 34 0 0,-1 0 0 0 0,-1 0-1 0 0,1 0 1 0 0,-2 0 0 0 0,1-1 0 0 0,-1 1-1 0 0,-1-1 1 0 0,0 0 0 0 0,0 1 0 0 0,-1-2-1 0 0,-9 14 1 0 0,4-7 28 0 0,-2-1 0 0 0,1 0 0 0 0,-2-1 0 0 0,0-1 0 0 0,-24 19 0 0 0,26-23-110 0 0,-1 0 1 0 0,0-1 0 0 0,-1-1 0 0 0,1 0-1 0 0,-1 0 1 0 0,0-1 0 0 0,-1-1-1 0 0,1 0 1 0 0,-1-1 0 0 0,0 0-1 0 0,0-1 1 0 0,-17 0 0 0 0,-16 2 971 0 0,25-1-2760 0 0,0-2-6730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36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22 159 2760 0 0,'-7'-4'8958'0'0,"1"-4"-7871"0"0,5 8-914 0 0,1-1 1 0 0,-1 0 0 0 0,0 1-1 0 0,1-1 1 0 0,-1 0-1 0 0,0 0 1 0 0,1 1 0 0 0,-1-1-1 0 0,1 0 1 0 0,-1 0-1 0 0,1 0 1 0 0,0 0 0 0 0,-1 0-1 0 0,1 0 1 0 0,0 0-1 0 0,0 0 1 0 0,-1 0 0 0 0,1 0-1 0 0,0 1 1 0 0,0-1 0 0 0,0 0-1 0 0,0 0 1 0 0,0 0-1 0 0,0 0 1 0 0,1 0 0 0 0,-1 0-1 0 0,0 0 1 0 0,1-2-1 0 0,-1 3 10 0 0,0-1 0 0 0,1 1-1 0 0,-1-1 1 0 0,0 1-1 0 0,0-1 1 0 0,0 1 0 0 0,0-1-1 0 0,0 1 1 0 0,0-1-1 0 0,0 1 1 0 0,0 0-1 0 0,0-1 1 0 0,0 1 0 0 0,0-1-1 0 0,0 1 1 0 0,0-1-1 0 0,0 1 1 0 0,-1-1-1 0 0,1 1 1 0 0,0-1 0 0 0,-1 0 18 0 0,1 1 0 0 0,0 0 0 0 0,0 0 0 0 0,0-1 0 0 0,0 1 0 0 0,0 0 0 0 0,-1-1 0 0 0,1 1 0 0 0,0 0 0 0 0,0 0 0 0 0,0-1 0 0 0,0 1 0 0 0,0 0 0 0 0,0-1 0 0 0,0 1 0 0 0,0 0 1 0 0,0 0-1 0 0,0-1 0 0 0,0 1 0 0 0,0 0 0 0 0,1 0 0 0 0,-1-1 0 0 0,0 1 0 0 0,0-1 0 0 0,8-2-99 0 0,31-4 169 0 0,0-2 0 0 0,71-26 0 0 0,-7-5-314 0 0,-98 38 118 0 0,1 1-1 0 0,0-1 1 0 0,-1 1-1 0 0,1 1 1 0 0,0-1-1 0 0,0 1 1 0 0,7 0-1 0 0,-9 0 93 0 0,-3 0-142 0 0,-1 0-1 0 0,0 1 0 0 0,0-1 1 0 0,1 0-1 0 0,-1 1 0 0 0,0-1 1 0 0,0 0-1 0 0,1 0 0 0 0,-1 1 1 0 0,0-1-1 0 0,0 0 1 0 0,0 1-1 0 0,1-1 0 0 0,-1 1 1 0 0,0-1-1 0 0,0 0 0 0 0,0 1 1 0 0,0-1-1 0 0,0 0 1 0 0,0 1-1 0 0,0-1 0 0 0,0 1 1 0 0,0-1-1 0 0,0 0 0 0 0,0 1 1 0 0,-1 11 413 0 0,-4-5-348 0 0,0 1 0 0 0,0-1 0 0 0,-1 1 0 0 0,1-1 0 0 0,-2-1 0 0 0,1 1 0 0 0,-10 6 0 0 0,-6 7 46 0 0,-35 40 37 0 0,38-40 22 0 0,-33 41 0 0 0,-26 52 486 0 0,77-111-633 0 0,-3 2-25 0 0,3-3-34 0 0,11-5-1704 0 0,2-2 121 0 0,-2-2-409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40.9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41 2304 0 0,'17'-6'9934'0'0,"-18"3"-7902"0"0,-31-5 7103 0 0,19-2-4757 0 0,13 9-4231 0 0,4-3 636 0 0,-4 3-754 0 0,0 1 1 0 0,0 0-1 0 0,0-1 1 0 0,1 1-1 0 0,-1 0 1 0 0,0 0-1 0 0,0-1 1 0 0,1 1-1 0 0,-1 0 1 0 0,0-1-1 0 0,0 1 1 0 0,1 0-1 0 0,-1 0 1 0 0,0-1-1 0 0,1 1 1 0 0,-1 0-1 0 0,0 0 1 0 0,1 0-1 0 0,-1 0 1 0 0,0 0-1 0 0,1-1 1 0 0,0 1-1 0 0,13-1 130 0 0,-9 0-116 0 0,-1 1 1 0 0,1 0-1 0 0,-1 0 0 0 0,1 0 0 0 0,0 0 0 0 0,-1 1 0 0 0,7 1 0 0 0,21 5 27 0 0,-28-6-39 0 0,0 0 0 0 0,0 0 0 0 0,1-1 0 0 0,6 1 0 0 0,47 0 508 0 0,94-4-151 0 0,13 4-249 0 0,-60 3-70 0 0,-89-4-69 0 0,25 5 0 0 0,-25-2 0 0 0,27 1 0 0 0,59 4 0 0 0,-23-2 224 0 0,-52-2-280 0 0,17 0-56 0 0,7 3 112 0 0,53 7 0 0 0,-74-8 33 0 0,0-2 0 0 0,43 0 0 0 0,91-2 428 0 0,-25 5-144 0 0,172 2-306 0 0,-182-4 53 0 0,-1 0 0 0 0,-110-4-60 0 0,71-4 56 0 0,-32-2 36 0 0,93-21 0 0 0,-101 17-6 0 0,82-5 0 0 0,-113 13-86 0 0,104-16-84 0 0,-86 9 95 0 0,-23 5-4 0 0,0 0 0 0 0,0 1 0 0 0,0 0-1 0 0,0 1 1 0 0,19 1 0 0 0,162 22-11 0 0,-114-13 0 0 0,-57-6 0 0 0,1-1 0 0 0,-1 0 0 0 0,33-3 0 0 0,-30-2 0 0 0,0-1 0 0 0,-1-1 0 0 0,46-15 0 0 0,-58 12 0 0 0,-13 7-14 0 0,0 1-1 0 0,0 0 1 0 0,0 0-1 0 0,1 0 1 0 0,-1 0-1 0 0,0-1 1 0 0,0 1-1 0 0,0 0 1 0 0,0 0-1 0 0,0 0 1 0 0,0 0 0 0 0,0-1-1 0 0,0 1 1 0 0,-1 0-1 0 0,1 0 1 0 0,0 0-1 0 0,0-1 1 0 0,0 1-1 0 0,0 0 1 0 0,0 0-1 0 0,0 0 1 0 0,0 0 0 0 0,0 0-1 0 0,0-1 1 0 0,0 1-1 0 0,-1 0 1 0 0,1 0-1 0 0,0 0 1 0 0,0 0-1 0 0,0 0 1 0 0,0 0 0 0 0,0 0-1 0 0,-1-1 1 0 0,1 1-1 0 0,0 0 1 0 0,0 0-1 0 0,0 0 1 0 0,0 0-1 0 0,0 0 1 0 0,-1 0-1 0 0,1 0 1 0 0,0 0 0 0 0,0 0-1 0 0,0 0 1 0 0,-1 0-1 0 0,1 0 1 0 0,0 0-1 0 0,0 0 1 0 0,-1 0-1 0 0,-10-3-1259 0 0,-6 2-1650 0 0,-4-1-7243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43.1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55 6160 0 0,'0'0'12303'0'0,"21"12"-8231"0"0,-13-11-3286 0 0,0 0 1325 0 0,-8-1-2095 0 0,0-1 0 0 0,0 1-1 0 0,0 0 1 0 0,0 0-1 0 0,0 0 1 0 0,0 0 0 0 0,0 0-1 0 0,0-1 1 0 0,0 1 0 0 0,0 0-1 0 0,0 0 1 0 0,0 0-1 0 0,0 0 1 0 0,0 0 0 0 0,0-1-1 0 0,0 1 1 0 0,0 0 0 0 0,0 0-1 0 0,0 0 1 0 0,0 0-1 0 0,0 0 1 0 0,0 0 0 0 0,0-1-1 0 0,0 1 1 0 0,0 0 0 0 0,-1 0-1 0 0,1 0 1 0 0,0 0-1 0 0,0 0 1 0 0,0 0 0 0 0,0 0-1 0 0,0 0 1 0 0,0-1 0 0 0,0 1-1 0 0,-1 0 1 0 0,1 0 0 0 0,0 0-1 0 0,0 0 1 0 0,0 0-1 0 0,0 0 1 0 0,0 0 0 0 0,-1 0-1 0 0,1 0 1 0 0,0 0 0 0 0,0 0-1 0 0,-1-1 311 0 0,0 0-266 0 0,0 0 1 0 0,-1 0-1 0 0,1 1 1 0 0,0-1 0 0 0,0 0-1 0 0,0 0 1 0 0,-1 1 0 0 0,1-1-1 0 0,0 1 1 0 0,-3-1-1 0 0,-4-2 235 0 0,6 1-181 0 0,-1 1 0 0 0,1 0 0 0 0,-1 0 0 0 0,1 0 1 0 0,-1 1-1 0 0,1-1 0 0 0,-5 0 0 0 0,13-11 150 0 0,-3 10-228 0 0,-1-1 0 0 0,0 1-1 0 0,1 0 1 0 0,-1 0 0 0 0,1 0 0 0 0,0 1 0 0 0,0-1-1 0 0,0 1 1 0 0,0-1 0 0 0,0 1 0 0 0,0 0-1 0 0,6-1 1 0 0,5-1 122 0 0,23-1 1 0 0,-24 3-77 0 0,-5 0 17 0 0,0 1-1 0 0,0 0 1 0 0,-1 0 0 0 0,1 1-1 0 0,8 1 1 0 0,-23 13-19 0 0,1-10-58 0 0,-1 1-1 0 0,0-1 0 0 0,0-1 1 0 0,-1 0-1 0 0,1 0 1 0 0,-1 0-1 0 0,0-1 1 0 0,-10 3-1 0 0,-6 4 10 0 0,-24 5-31 0 0,43-13 11 0 0,4-1 206 0 0,2-1-133 0 0,50-4 151 0 0,-32 2-76 0 0,35 1-1 0 0,-39 2-146 0 0,-11-1-5 0 0,0 0-1 0 0,0 0 1 0 0,0 0-1 0 0,0 1 1 0 0,-1 0-1 0 0,1-1 1 0 0,7 4-1 0 0,-11-4-6 0 0,0 0 0 0 0,1 0 0 0 0,-1 1 0 0 0,1-1 0 0 0,-1 0 0 0 0,1 0 0 0 0,-1 1 0 0 0,0-1 0 0 0,1 0 0 0 0,-1 1 0 0 0,0-1 0 0 0,1 1 0 0 0,-1-1 0 0 0,0 0 0 0 0,0 1 0 0 0,1-1 0 0 0,-1 1 0 0 0,0-1 0 0 0,0 1 0 0 0,0-1 0 0 0,1 1 0 0 0,-1-1 0 0 0,0 1 0 0 0,0-1 0 0 0,0 1 0 0 0,0-1 0 0 0,0 1 0 0 0,0-1 0 0 0,0 1 0 0 0,0-1 0 0 0,0 1 0 0 0,-1 0 0 0 0,-3 10 0 0 0,2-10 0 0 0,1 1 0 0 0,-1 0 0 0 0,0 0 0 0 0,0-1 0 0 0,1 1 0 0 0,-1-1 0 0 0,0 1 0 0 0,0-1 0 0 0,-1 0 0 0 0,1 0 0 0 0,0 0 0 0 0,0 0 0 0 0,-4 1 0 0 0,-32 5 0 0 0,27-5 0 0 0,-2 0-442 0 0,0 0 1 0 0,0-1-1 0 0,0 0 1 0 0,0-1-1 0 0,0 0 0 0 0,0-1 1 0 0,0 0-1 0 0,-22-6 1 0 0,23 1-1729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44.2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24 2304 0 0,'0'0'10761'0'0,"0"-1"-10493"0"0,1 1 0 0 0,-1-1 0 0 0,0 1 0 0 0,0-1 0 0 0,0 0-1 0 0,0 1 1 0 0,0-1 0 0 0,0 1 0 0 0,0-1 0 0 0,0 1 0 0 0,0-1 0 0 0,0 0 0 0 0,0 1 0 0 0,-1-1 0 0 0,1 1 0 0 0,0-1 0 0 0,-1 0-1 0 0,-1 0-70 0 0,0 0-1 0 0,0 0 0 0 0,0 1 0 0 0,0-1 1 0 0,0 0-1 0 0,-1 1 0 0 0,1 0 0 0 0,0-1 1 0 0,0 1-1 0 0,-1 0 0 0 0,1 0 0 0 0,0 0 1 0 0,0 1-1 0 0,-3 0 0 0 0,-10 0 828 0 0,4 0 2948 0 0,15-2-3736 0 0,14-2 182 0 0,30-1-1 0 0,-24 3-268 0 0,23 0 434 0 0,-43 1-469 0 0,0 1 0 0 0,0-1 0 0 0,1 1 0 0 0,-1 0 0 0 0,0 0 0 0 0,0 1-1 0 0,0-1 1 0 0,5 4 0 0 0,-8-5 191 0 0,-1 3-279 0 0,0-1-1 0 0,0 1 1 0 0,0-1-1 0 0,-1 0 1 0 0,1 1-1 0 0,-1-1 1 0 0,0 3-1 0 0,-1-2 22 0 0,-1 0-1 0 0,1 0 0 0 0,-1-1 0 0 0,1 0 0 0 0,-1 1 0 0 0,0-1 1 0 0,0 0-1 0 0,0 0 0 0 0,0 0 0 0 0,0-1 0 0 0,0 1 0 0 0,-1-1 1 0 0,1 0-1 0 0,0 0 0 0 0,-7 1 0 0 0,-20 4 338 0 0,29-6-299 0 0,0 0-65 0 0,0 0 0 0 0,0 0 0 0 0,0 0 0 0 0,0 0 0 0 0,1 0 0 0 0,-1-1 0 0 0,0 1 0 0 0,0 0 0 0 0,0 0-1 0 0,0-1 1 0 0,1 1 0 0 0,-1-1 0 0 0,-1 0 0 0 0,1-1-185 0 0,0-1 0 0 0,0 1 0 0 0,0-1 0 0 0,1 1 0 0 0,-1-1 0 0 0,1 0 1 0 0,-1 1-1 0 0,1-1 0 0 0,0-4 0 0 0,3 1-2491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46.8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52 224 2304 0 0,'0'0'15391'0'0,"-18"6"-11819"0"0,11-6-2480 0 0,6 0-909 0 0,0-1 0 0 0,-1 1 1 0 0,1 0-1 0 0,0 0 0 0 0,0 0 1 0 0,0 0-1 0 0,0 0 1 0 0,0 0-1 0 0,-1 0 0 0 0,1 1 1 0 0,0-1-1 0 0,0 0 1 0 0,0 1-1 0 0,0-1 0 0 0,0 1 1 0 0,0-1-1 0 0,0 1 1 0 0,0-1-1 0 0,0 1 0 0 0,0 0 1 0 0,0-1-1 0 0,-1 3 1 0 0,1-3 330 0 0,5 12 266 0 0,-3-11-764 0 0,0 0 1 0 0,-1 0-1 0 0,1 0 0 0 0,0 0 1 0 0,0 0-1 0 0,0 0 0 0 0,0 0 1 0 0,0 0-1 0 0,0 0 0 0 0,0-1 1 0 0,0 1-1 0 0,0-1 0 0 0,0 1 1 0 0,0 0-1 0 0,0-1 0 0 0,0 0 1 0 0,3 1-1 0 0,-4-1-14 0 0,0 0 0 0 0,1 0 0 0 0,-1 0 1 0 0,1 1-1 0 0,-1-1 0 0 0,1 0 0 0 0,-1 0 0 0 0,0 0 1 0 0,1 0-1 0 0,-1 1 0 0 0,0-1 0 0 0,1 0 0 0 0,-1 0 0 0 0,0 0 1 0 0,1 1-1 0 0,-1-1 0 0 0,0 0 0 0 0,1 1 0 0 0,-1-1 1 0 0,0 0-1 0 0,0 1 0 0 0,1 0 0 0 0,-1-1 8 0 0,1 1 0 0 0,-1-1 0 0 0,1 1 0 0 0,0-1 0 0 0,-1 1 0 0 0,1-1 0 0 0,-1 0 0 0 0,1 1 0 0 0,0-1 0 0 0,-1 0 0 0 0,1 1 0 0 0,0-1 0 0 0,-1 0 0 0 0,1 0 0 0 0,0 0 0 0 0,0 1 0 0 0,1-1 0 0 0,9 4 315 0 0,-6-2-260 0 0,-1 0-1 0 0,1 0 0 0 0,0-1 0 0 0,-1 1 0 0 0,1-1 0 0 0,0 0 0 0 0,0-1 0 0 0,9 1 0 0 0,-6 0 30 0 0,39-1 401 0 0,-33 3-264 0 0,0 0-146 0 0,0-4-24 0 0,-1 1 1 0 0,14 2 0 0 0,9 0 134 0 0,158-7 76 0 0,-110-1-139 0 0,-22 0-62 0 0,144-12 125 0 0,17 2-196 0 0,5 14 0 0 0,-120 3 0 0 0,-20 2 0 0 0,-62-1 0 0 0,7 0 0 0 0,49-9 24 0 0,14-4 313 0 0,112 2 1 0 0,-122 13-189 0 0,93-4-96 0 0,-148 2-41 0 0,-23-1-12 0 0,0-1 0 0 0,0 0-1 0 0,11-1 1 0 0,-5-1 0 0 0,-10 2 0 0 0,5 2 0 0 0,-4 0 11 0 0,-11-4-6 0 0,-77-29 107 0 0,61 20-112 0 0,0-1 0 0 0,0-1 0 0 0,-21-18 0 0 0,-22-26 20 0 0,55 49 40 0 0,1 0 0 0 0,-10-12 1 0 0,11 11-118 0 0,-17-15 0 0 0,22 20 107 0 0,3 4-47 0 0,-1-1 1 0 0,1 1 0 0 0,0 0 0 0 0,0-1 0 0 0,-1 1-1 0 0,1-1 1 0 0,0 1 0 0 0,-1 0 0 0 0,1-1 0 0 0,-1 1-1 0 0,1-1 1 0 0,0 1 0 0 0,-1 0 0 0 0,1 0 0 0 0,-1-1-1 0 0,1 1 1 0 0,-1 0 0 0 0,1 0 0 0 0,-1 0 0 0 0,1-1-1 0 0,-1 1 1 0 0,0 0 0 0 0,0 0 35 0 0,2 2-299 0 0,0 0 255 0 0,0 0 0 0 0,0 0 0 0 0,0 0 0 0 0,0 0 0 0 0,1 0 0 0 0,-1-1 0 0 0,1 1 0 0 0,-1 0 0 0 0,1-1 0 0 0,2 2 0 0 0,1 2 1 0 0,2 2 4 0 0,0 0 0 0 0,0-1 0 0 0,1 0 0 0 0,0-1 0 0 0,12 7 0 0 0,45 18 0 0 0,-6-3 0 0 0,-4-1 0 0 0,-31-15 0 0 0,32 19 0 0 0,-33-13 53 0 0,-23-17-51 0 0,1 1 0 0 0,0-1 0 0 0,-1 1 0 0 0,1-1 0 0 0,-1 0 0 0 0,1 1 0 0 0,-1-1 0 0 0,1 1 0 0 0,-1-1 0 0 0,0 1 0 0 0,1 0 0 0 0,-1-1 0 0 0,0 1 0 0 0,1-1 0 0 0,-1 1 0 0 0,0 0 0 0 0,0-1 0 0 0,1 1 0 0 0,-1 0 0 0 0,0-1 0 0 0,0 1 0 0 0,0 0 0 0 0,0-1 0 0 0,0 1 0 0 0,0 0 0 0 0,0-1 0 0 0,0 1 0 0 0,0 0 0 0 0,0-1 0 0 0,0 1 0 0 0,-1 0 0 0 0,1-1 0 0 0,0 1 0 0 0,0-1 0 0 0,-1 1 0 0 0,1 0 0 0 0,0-1 0 0 0,-1 2 0 0 0,0 0 6 0 0,-1 1 5 0 0,1-1 1 0 0,-1 1-1 0 0,0 0 1 0 0,0 0-1 0 0,0-1 1 0 0,0 1-1 0 0,0-1 1 0 0,0 0-1 0 0,-1 0 1 0 0,1 0-1 0 0,-1 0 1 0 0,0 0-1 0 0,1 0 1 0 0,-7 2-1 0 0,-3 2 50 0 0,-1-1-1 0 0,-15 5 0 0 0,-28 6-62 0 0,-45 16 0 0 0,69-17-703 0 0,-58 37-1 0 0,81-47 536 0 0,-2 0-4043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4:04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3224 0 0,'0'0'288'0'0,"6"2"-288"0"0,-3-4 0 0 0,3-2 1272 0 0,1 4 200 0 0,-1-2 32 0 0,0 0 16 0 0,0 2-504 0 0,0 2-784 0 0,-3 0-232 0 0,1 4 64 0 0,-2 0-64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4:05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16 106 3224 0 0,'12'-14'639'0'0,"-11"6"2870"0"0,0 0 1 0 0,0 0 0 0 0,-1-15-1 0 0,0 15-2361 0 0,0 5-419 0 0,0-1 0 0 0,1 1 0 0 0,-1-1 0 0 0,1 1 0 0 0,0-1 0 0 0,0 1 0 0 0,1 0 0 0 0,2-6 2149 0 0,-4 9-2858 0 0,-1 0 1 0 0,1 0-1 0 0,-1 0 0 0 0,1 1 0 0 0,0-1 0 0 0,-1 0 1 0 0,1 0-1 0 0,0 0 0 0 0,0 1 0 0 0,-1-1 1 0 0,1 0-1 0 0,0 0 0 0 0,-1 1 0 0 0,1-1 0 0 0,0 0 1 0 0,0 1-1 0 0,0-1 0 0 0,-1 0 0 0 0,1 1 1 0 0,0-1-1 0 0,0 0 0 0 0,0 1 0 0 0,0-1 0 0 0,0 0 1 0 0,-1 1-1 0 0,1-1 0 0 0,0 0 0 0 0,0 1 0 0 0,0-1 1 0 0,0 1-1 0 0,0-1 0 0 0,0 0 0 0 0,0 1 1 0 0,1 0-1 0 0,0 16 151 0 0,0-14-143 0 0,0 23 15 0 0,0 0 0 0 0,-6 44 0 0 0,2-41-31 0 0,-21 185 693 0 0,21-190-519 0 0,1 0 0 0 0,1 0-1 0 0,1-1 1 0 0,3 27-1 0 0,-2-42-9 0 0,1 0 0 0 0,0-1 0 0 0,1 1 0 0 0,6 12 0 0 0,-6-11-846 0 0,-2-8 66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4:05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0 143 10136 0 0,'0'0'777'0'0,"1"-1"-505"0"0,5-9 1475 0 0,0 0 1422 0 0,1 0 0 0 0,8-10 0 0 0,-11 16-2595 0 0,0 0 0 0 0,0 0 0 0 0,0 1 0 0 0,7-5 0 0 0,4 0-249 0 0,0 1 0 0 0,1 0 1 0 0,0 1-1 0 0,0 0 0 0 0,1 1 0 0 0,0 1 1 0 0,27-3-1 0 0,-18 5-1225 0 0,-19 2-244 0 0,1-1 1 0 0,-1 0 0 0 0,0 0-1 0 0,0-1 1 0 0,0 1 0 0 0,8-5-1 0 0,-5 2-7039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9.xml"/><Relationship Id="rId21" Type="http://schemas.openxmlformats.org/officeDocument/2006/relationships/image" Target="../media/image36.png"/><Relationship Id="rId42" Type="http://schemas.openxmlformats.org/officeDocument/2006/relationships/customXml" Target="../ink/ink47.xml"/><Relationship Id="rId47" Type="http://schemas.openxmlformats.org/officeDocument/2006/relationships/image" Target="../media/image49.png"/><Relationship Id="rId63" Type="http://schemas.openxmlformats.org/officeDocument/2006/relationships/image" Target="../media/image57.png"/><Relationship Id="rId68" Type="http://schemas.openxmlformats.org/officeDocument/2006/relationships/customXml" Target="../ink/ink60.xml"/><Relationship Id="rId84" Type="http://schemas.openxmlformats.org/officeDocument/2006/relationships/customXml" Target="../ink/ink68.xml"/><Relationship Id="rId16" Type="http://schemas.openxmlformats.org/officeDocument/2006/relationships/customXml" Target="../ink/ink34.xml"/><Relationship Id="rId11" Type="http://schemas.openxmlformats.org/officeDocument/2006/relationships/image" Target="../media/image31.png"/><Relationship Id="rId32" Type="http://schemas.openxmlformats.org/officeDocument/2006/relationships/customXml" Target="../ink/ink42.xml"/><Relationship Id="rId37" Type="http://schemas.openxmlformats.org/officeDocument/2006/relationships/image" Target="../media/image44.png"/><Relationship Id="rId53" Type="http://schemas.openxmlformats.org/officeDocument/2006/relationships/image" Target="../media/image52.png"/><Relationship Id="rId58" Type="http://schemas.openxmlformats.org/officeDocument/2006/relationships/customXml" Target="../ink/ink55.xml"/><Relationship Id="rId74" Type="http://schemas.openxmlformats.org/officeDocument/2006/relationships/customXml" Target="../ink/ink63.xml"/><Relationship Id="rId79" Type="http://schemas.openxmlformats.org/officeDocument/2006/relationships/image" Target="../media/image65.png"/><Relationship Id="rId5" Type="http://schemas.openxmlformats.org/officeDocument/2006/relationships/image" Target="../media/image28.png"/><Relationship Id="rId19" Type="http://schemas.openxmlformats.org/officeDocument/2006/relationships/image" Target="../media/image35.png"/><Relationship Id="rId14" Type="http://schemas.openxmlformats.org/officeDocument/2006/relationships/customXml" Target="../ink/ink33.xml"/><Relationship Id="rId22" Type="http://schemas.openxmlformats.org/officeDocument/2006/relationships/customXml" Target="../ink/ink37.xml"/><Relationship Id="rId27" Type="http://schemas.openxmlformats.org/officeDocument/2006/relationships/image" Target="../media/image39.png"/><Relationship Id="rId30" Type="http://schemas.openxmlformats.org/officeDocument/2006/relationships/customXml" Target="../ink/ink41.xml"/><Relationship Id="rId35" Type="http://schemas.openxmlformats.org/officeDocument/2006/relationships/image" Target="../media/image43.png"/><Relationship Id="rId43" Type="http://schemas.openxmlformats.org/officeDocument/2006/relationships/image" Target="../media/image47.png"/><Relationship Id="rId48" Type="http://schemas.openxmlformats.org/officeDocument/2006/relationships/customXml" Target="../ink/ink50.xml"/><Relationship Id="rId56" Type="http://schemas.openxmlformats.org/officeDocument/2006/relationships/customXml" Target="../ink/ink54.xml"/><Relationship Id="rId64" Type="http://schemas.openxmlformats.org/officeDocument/2006/relationships/customXml" Target="../ink/ink58.xml"/><Relationship Id="rId69" Type="http://schemas.openxmlformats.org/officeDocument/2006/relationships/image" Target="../media/image60.png"/><Relationship Id="rId77" Type="http://schemas.openxmlformats.org/officeDocument/2006/relationships/image" Target="../media/image64.png"/><Relationship Id="rId8" Type="http://schemas.openxmlformats.org/officeDocument/2006/relationships/customXml" Target="../ink/ink30.xml"/><Relationship Id="rId51" Type="http://schemas.openxmlformats.org/officeDocument/2006/relationships/image" Target="../media/image51.png"/><Relationship Id="rId72" Type="http://schemas.openxmlformats.org/officeDocument/2006/relationships/customXml" Target="../ink/ink62.xml"/><Relationship Id="rId80" Type="http://schemas.openxmlformats.org/officeDocument/2006/relationships/customXml" Target="../ink/ink66.xml"/><Relationship Id="rId85" Type="http://schemas.openxmlformats.org/officeDocument/2006/relationships/image" Target="../media/image68.png"/><Relationship Id="rId3" Type="http://schemas.openxmlformats.org/officeDocument/2006/relationships/image" Target="../media/image27.png"/><Relationship Id="rId12" Type="http://schemas.openxmlformats.org/officeDocument/2006/relationships/customXml" Target="../ink/ink32.xm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33" Type="http://schemas.openxmlformats.org/officeDocument/2006/relationships/image" Target="../media/image42.png"/><Relationship Id="rId38" Type="http://schemas.openxmlformats.org/officeDocument/2006/relationships/customXml" Target="../ink/ink45.xml"/><Relationship Id="rId46" Type="http://schemas.openxmlformats.org/officeDocument/2006/relationships/customXml" Target="../ink/ink49.xml"/><Relationship Id="rId59" Type="http://schemas.openxmlformats.org/officeDocument/2006/relationships/image" Target="../media/image55.png"/><Relationship Id="rId67" Type="http://schemas.openxmlformats.org/officeDocument/2006/relationships/image" Target="../media/image59.png"/><Relationship Id="rId20" Type="http://schemas.openxmlformats.org/officeDocument/2006/relationships/customXml" Target="../ink/ink36.xml"/><Relationship Id="rId41" Type="http://schemas.openxmlformats.org/officeDocument/2006/relationships/image" Target="../media/image46.png"/><Relationship Id="rId54" Type="http://schemas.openxmlformats.org/officeDocument/2006/relationships/customXml" Target="../ink/ink53.xml"/><Relationship Id="rId62" Type="http://schemas.openxmlformats.org/officeDocument/2006/relationships/customXml" Target="../ink/ink57.xml"/><Relationship Id="rId70" Type="http://schemas.openxmlformats.org/officeDocument/2006/relationships/customXml" Target="../ink/ink61.xml"/><Relationship Id="rId75" Type="http://schemas.openxmlformats.org/officeDocument/2006/relationships/image" Target="../media/image63.png"/><Relationship Id="rId83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.xml"/><Relationship Id="rId15" Type="http://schemas.openxmlformats.org/officeDocument/2006/relationships/image" Target="../media/image33.png"/><Relationship Id="rId23" Type="http://schemas.openxmlformats.org/officeDocument/2006/relationships/image" Target="../media/image37.png"/><Relationship Id="rId28" Type="http://schemas.openxmlformats.org/officeDocument/2006/relationships/customXml" Target="../ink/ink40.xml"/><Relationship Id="rId36" Type="http://schemas.openxmlformats.org/officeDocument/2006/relationships/customXml" Target="../ink/ink44.xml"/><Relationship Id="rId49" Type="http://schemas.openxmlformats.org/officeDocument/2006/relationships/image" Target="../media/image50.png"/><Relationship Id="rId57" Type="http://schemas.openxmlformats.org/officeDocument/2006/relationships/image" Target="../media/image54.png"/><Relationship Id="rId10" Type="http://schemas.openxmlformats.org/officeDocument/2006/relationships/customXml" Target="../ink/ink31.xml"/><Relationship Id="rId31" Type="http://schemas.openxmlformats.org/officeDocument/2006/relationships/image" Target="../media/image41.png"/><Relationship Id="rId44" Type="http://schemas.openxmlformats.org/officeDocument/2006/relationships/customXml" Target="../ink/ink48.xml"/><Relationship Id="rId52" Type="http://schemas.openxmlformats.org/officeDocument/2006/relationships/customXml" Target="../ink/ink52.xml"/><Relationship Id="rId60" Type="http://schemas.openxmlformats.org/officeDocument/2006/relationships/customXml" Target="../ink/ink56.xml"/><Relationship Id="rId65" Type="http://schemas.openxmlformats.org/officeDocument/2006/relationships/image" Target="../media/image58.png"/><Relationship Id="rId73" Type="http://schemas.openxmlformats.org/officeDocument/2006/relationships/image" Target="../media/image62.png"/><Relationship Id="rId78" Type="http://schemas.openxmlformats.org/officeDocument/2006/relationships/customXml" Target="../ink/ink65.xml"/><Relationship Id="rId81" Type="http://schemas.openxmlformats.org/officeDocument/2006/relationships/image" Target="../media/image66.png"/><Relationship Id="rId86" Type="http://schemas.openxmlformats.org/officeDocument/2006/relationships/customXml" Target="../ink/ink69.xml"/><Relationship Id="rId4" Type="http://schemas.openxmlformats.org/officeDocument/2006/relationships/customXml" Target="../ink/ink28.xml"/><Relationship Id="rId9" Type="http://schemas.openxmlformats.org/officeDocument/2006/relationships/image" Target="../media/image30.png"/><Relationship Id="rId13" Type="http://schemas.openxmlformats.org/officeDocument/2006/relationships/image" Target="../media/image32.png"/><Relationship Id="rId18" Type="http://schemas.openxmlformats.org/officeDocument/2006/relationships/customXml" Target="../ink/ink35.xml"/><Relationship Id="rId39" Type="http://schemas.openxmlformats.org/officeDocument/2006/relationships/image" Target="../media/image45.png"/><Relationship Id="rId34" Type="http://schemas.openxmlformats.org/officeDocument/2006/relationships/customXml" Target="../ink/ink43.xml"/><Relationship Id="rId50" Type="http://schemas.openxmlformats.org/officeDocument/2006/relationships/customXml" Target="../ink/ink51.xml"/><Relationship Id="rId55" Type="http://schemas.openxmlformats.org/officeDocument/2006/relationships/image" Target="../media/image53.png"/><Relationship Id="rId76" Type="http://schemas.openxmlformats.org/officeDocument/2006/relationships/customXml" Target="../ink/ink64.xml"/><Relationship Id="rId7" Type="http://schemas.openxmlformats.org/officeDocument/2006/relationships/image" Target="../media/image29.png"/><Relationship Id="rId71" Type="http://schemas.openxmlformats.org/officeDocument/2006/relationships/image" Target="../media/image61.png"/><Relationship Id="rId2" Type="http://schemas.openxmlformats.org/officeDocument/2006/relationships/customXml" Target="../ink/ink27.xml"/><Relationship Id="rId29" Type="http://schemas.openxmlformats.org/officeDocument/2006/relationships/image" Target="../media/image40.png"/><Relationship Id="rId24" Type="http://schemas.openxmlformats.org/officeDocument/2006/relationships/customXml" Target="../ink/ink38.xml"/><Relationship Id="rId40" Type="http://schemas.openxmlformats.org/officeDocument/2006/relationships/customXml" Target="../ink/ink46.xml"/><Relationship Id="rId45" Type="http://schemas.openxmlformats.org/officeDocument/2006/relationships/image" Target="../media/image48.png"/><Relationship Id="rId66" Type="http://schemas.openxmlformats.org/officeDocument/2006/relationships/customXml" Target="../ink/ink59.xml"/><Relationship Id="rId87" Type="http://schemas.openxmlformats.org/officeDocument/2006/relationships/image" Target="../media/image69.png"/><Relationship Id="rId61" Type="http://schemas.openxmlformats.org/officeDocument/2006/relationships/image" Target="../media/image56.png"/><Relationship Id="rId82" Type="http://schemas.openxmlformats.org/officeDocument/2006/relationships/customXml" Target="../ink/ink6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5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24338"/>
            <a:ext cx="7886700" cy="4308385"/>
          </a:xfrm>
        </p:spPr>
        <p:txBody>
          <a:bodyPr/>
          <a:lstStyle/>
          <a:p>
            <a:r>
              <a:rPr lang="en-US" dirty="0"/>
              <a:t>Main lesson:</a:t>
            </a:r>
          </a:p>
          <a:p>
            <a:pPr lvl="1"/>
            <a:r>
              <a:rPr lang="en-US" dirty="0"/>
              <a:t>2 new values</a:t>
            </a:r>
          </a:p>
          <a:p>
            <a:pPr lvl="2"/>
            <a:r>
              <a:rPr lang="en-US" dirty="0"/>
              <a:t>true/false</a:t>
            </a:r>
          </a:p>
          <a:p>
            <a:pPr lvl="1"/>
            <a:r>
              <a:rPr lang="en-US" dirty="0"/>
              <a:t>With new data type </a:t>
            </a:r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/>
              <a:t>New relational and comparison operators that work with </a:t>
            </a:r>
            <a:r>
              <a:rPr lang="en-US" dirty="0" err="1"/>
              <a:t>booleans</a:t>
            </a:r>
            <a:endParaRPr lang="en-US" dirty="0"/>
          </a:p>
          <a:p>
            <a:pPr lvl="2"/>
            <a:r>
              <a:rPr lang="en-US" dirty="0"/>
              <a:t>&lt;		&gt;</a:t>
            </a:r>
          </a:p>
          <a:p>
            <a:pPr lvl="2"/>
            <a:r>
              <a:rPr lang="en-US" dirty="0"/>
              <a:t>&lt;=		&gt;=</a:t>
            </a:r>
          </a:p>
          <a:p>
            <a:pPr lvl="2"/>
            <a:r>
              <a:rPr lang="en-US" dirty="0"/>
              <a:t>==</a:t>
            </a:r>
          </a:p>
          <a:p>
            <a:pPr lvl="1"/>
            <a:r>
              <a:rPr lang="en-US" dirty="0"/>
              <a:t>Another comparison operator</a:t>
            </a:r>
          </a:p>
          <a:p>
            <a:pPr lvl="2"/>
            <a:r>
              <a:rPr lang="en-US" dirty="0"/>
              <a:t>!=</a:t>
            </a:r>
          </a:p>
          <a:p>
            <a:pPr lvl="2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b7</a:t>
            </a:r>
            <a:r>
              <a:rPr lang="en-US" dirty="0"/>
              <a:t> = 4 != 5;</a:t>
            </a:r>
          </a:p>
          <a:p>
            <a:pPr lvl="2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b8</a:t>
            </a:r>
            <a:r>
              <a:rPr lang="en-US" dirty="0"/>
              <a:t> = 5 != 5;</a:t>
            </a:r>
          </a:p>
          <a:p>
            <a:pPr lvl="2"/>
            <a:r>
              <a:rPr lang="en-US" dirty="0"/>
              <a:t>Opposite of the == answer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410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6810-A84D-4A46-87BF-EE60ED81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can you do given a </a:t>
            </a:r>
            <a:r>
              <a:rPr lang="en-US" dirty="0" err="1"/>
              <a:t>boolean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What if we want to ask more than simple questions</a:t>
            </a:r>
          </a:p>
          <a:p>
            <a:pPr lvl="2"/>
            <a:r>
              <a:rPr lang="en-US" dirty="0"/>
              <a:t>Are two things true at the same time?</a:t>
            </a:r>
          </a:p>
          <a:p>
            <a:pPr lvl="2"/>
            <a:r>
              <a:rPr lang="en-US" dirty="0"/>
              <a:t>Is one of two things true?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126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69631"/>
            <a:ext cx="7886700" cy="4363092"/>
          </a:xfrm>
        </p:spPr>
        <p:txBody>
          <a:bodyPr/>
          <a:lstStyle/>
          <a:p>
            <a:r>
              <a:rPr lang="en-US" dirty="0"/>
              <a:t>Combining </a:t>
            </a:r>
            <a:r>
              <a:rPr lang="en-US" dirty="0" err="1"/>
              <a:t>booleans</a:t>
            </a:r>
            <a:r>
              <a:rPr lang="en-US" dirty="0"/>
              <a:t> into another </a:t>
            </a:r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and1</a:t>
            </a:r>
            <a:r>
              <a:rPr lang="en-US" dirty="0"/>
              <a:t> = true &amp;&amp; true;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and2</a:t>
            </a:r>
            <a:r>
              <a:rPr lang="en-US" dirty="0"/>
              <a:t> = true &amp;&amp; false;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and3</a:t>
            </a:r>
            <a:r>
              <a:rPr lang="en-US" dirty="0"/>
              <a:t> = false &amp;&amp; true;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and4</a:t>
            </a:r>
            <a:r>
              <a:rPr lang="en-US" dirty="0"/>
              <a:t> = false &amp;&amp; false;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or1</a:t>
            </a:r>
            <a:r>
              <a:rPr lang="en-US" dirty="0"/>
              <a:t> = true || true;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or2</a:t>
            </a:r>
            <a:r>
              <a:rPr lang="en-US" dirty="0"/>
              <a:t> = true || false;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or3</a:t>
            </a:r>
            <a:r>
              <a:rPr lang="en-US" dirty="0"/>
              <a:t> = false || true;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or4</a:t>
            </a:r>
            <a:r>
              <a:rPr lang="en-US" dirty="0"/>
              <a:t> = false || false;</a:t>
            </a:r>
          </a:p>
        </p:txBody>
      </p:sp>
    </p:spTree>
    <p:extLst>
      <p:ext uri="{BB962C8B-B14F-4D97-AF65-F5344CB8AC3E}">
        <p14:creationId xmlns:p14="http://schemas.microsoft.com/office/powerpoint/2010/main" val="1222062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6810-A84D-4A46-87BF-EE60ED81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with 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line 1</a:t>
            </a:r>
          </a:p>
          <a:p>
            <a:endParaRPr lang="en-US" dirty="0"/>
          </a:p>
          <a:p>
            <a:r>
              <a:rPr lang="en-US" dirty="0"/>
              <a:t>Problem:</a:t>
            </a:r>
          </a:p>
          <a:p>
            <a:pPr lvl="1"/>
            <a:r>
              <a:rPr lang="en-US" dirty="0"/>
              <a:t>Write a method that takes a number and returns true if it’s in the region in our number line example</a:t>
            </a:r>
          </a:p>
          <a:p>
            <a:pPr lvl="1"/>
            <a:r>
              <a:rPr lang="en-US" dirty="0"/>
              <a:t>Examples: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198C330-4200-4529-AEAD-07E4CECA6711}"/>
              </a:ext>
            </a:extLst>
          </p:cNvPr>
          <p:cNvGrpSpPr/>
          <p:nvPr/>
        </p:nvGrpSpPr>
        <p:grpSpPr>
          <a:xfrm>
            <a:off x="3560314" y="1555585"/>
            <a:ext cx="4880520" cy="491400"/>
            <a:chOff x="3560314" y="1555585"/>
            <a:chExt cx="4880520" cy="49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1881C4C-4EEF-406C-ADF1-E9ACB6F2710A}"/>
                    </a:ext>
                  </a:extLst>
                </p14:cNvPr>
                <p14:cNvContentPartPr/>
                <p14:nvPr/>
              </p14:nvContentPartPr>
              <p14:xfrm>
                <a:off x="3621874" y="1648105"/>
                <a:ext cx="4804920" cy="756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1881C4C-4EEF-406C-ADF1-E9ACB6F2710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13234" y="1639465"/>
                  <a:ext cx="48225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C8F3896-64F0-4668-B240-70364879645A}"/>
                    </a:ext>
                  </a:extLst>
                </p14:cNvPr>
                <p14:cNvContentPartPr/>
                <p14:nvPr/>
              </p14:nvContentPartPr>
              <p14:xfrm>
                <a:off x="3560314" y="1654225"/>
                <a:ext cx="114480" cy="126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C8F3896-64F0-4668-B240-70364879645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51674" y="1645225"/>
                  <a:ext cx="1321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F1B2AA6-0C86-47E3-A5C8-DB31A247D311}"/>
                    </a:ext>
                  </a:extLst>
                </p14:cNvPr>
                <p14:cNvContentPartPr/>
                <p14:nvPr/>
              </p14:nvContentPartPr>
              <p14:xfrm>
                <a:off x="8333554" y="1555585"/>
                <a:ext cx="107280" cy="191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F1B2AA6-0C86-47E3-A5C8-DB31A247D31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324914" y="1546585"/>
                  <a:ext cx="1249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20BA49F-DA25-4D8F-9F09-0284C28992A8}"/>
                    </a:ext>
                  </a:extLst>
                </p14:cNvPr>
                <p14:cNvContentPartPr/>
                <p14:nvPr/>
              </p14:nvContentPartPr>
              <p14:xfrm>
                <a:off x="4294354" y="1624705"/>
                <a:ext cx="24840" cy="228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20BA49F-DA25-4D8F-9F09-0284C28992A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85354" y="1616065"/>
                  <a:ext cx="424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92BFB7F-93CC-41AC-B185-E3CEA0765294}"/>
                    </a:ext>
                  </a:extLst>
                </p14:cNvPr>
                <p14:cNvContentPartPr/>
                <p14:nvPr/>
              </p14:nvContentPartPr>
              <p14:xfrm>
                <a:off x="4026874" y="2005225"/>
                <a:ext cx="138600" cy="417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92BFB7F-93CC-41AC-B185-E3CEA076529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17874" y="1996225"/>
                  <a:ext cx="1562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57CAB0D-522B-426C-B1C3-C17B26309507}"/>
                    </a:ext>
                  </a:extLst>
                </p14:cNvPr>
                <p14:cNvContentPartPr/>
                <p14:nvPr/>
              </p14:nvContentPartPr>
              <p14:xfrm>
                <a:off x="4209394" y="1955545"/>
                <a:ext cx="128520" cy="90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57CAB0D-522B-426C-B1C3-C17B2630950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00754" y="1946905"/>
                  <a:ext cx="1461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6E660CF-5E26-4DDF-8820-D7E7CE8B566C}"/>
                    </a:ext>
                  </a:extLst>
                </p14:cNvPr>
                <p14:cNvContentPartPr/>
                <p14:nvPr/>
              </p14:nvContentPartPr>
              <p14:xfrm>
                <a:off x="4794394" y="1632265"/>
                <a:ext cx="20160" cy="6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6E660CF-5E26-4DDF-8820-D7E7CE8B566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85394" y="1623625"/>
                  <a:ext cx="378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F50856E-235C-479C-B0EC-59CF352EEABE}"/>
                    </a:ext>
                  </a:extLst>
                </p14:cNvPr>
                <p14:cNvContentPartPr/>
                <p14:nvPr/>
              </p14:nvContentPartPr>
              <p14:xfrm>
                <a:off x="4822114" y="1557745"/>
                <a:ext cx="14760" cy="217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F50856E-235C-479C-B0EC-59CF352EEAB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13474" y="1549105"/>
                  <a:ext cx="324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25CEA35-9395-4C77-8BDB-8E4D43221062}"/>
                    </a:ext>
                  </a:extLst>
                </p14:cNvPr>
                <p14:cNvContentPartPr/>
                <p14:nvPr/>
              </p14:nvContentPartPr>
              <p14:xfrm>
                <a:off x="4661914" y="1942225"/>
                <a:ext cx="112680" cy="51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25CEA35-9395-4C77-8BDB-8E4D4322106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652914" y="1933585"/>
                  <a:ext cx="1303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620166B-DC12-40DC-8983-7CAFDBBDF940}"/>
                    </a:ext>
                  </a:extLst>
                </p14:cNvPr>
                <p14:cNvContentPartPr/>
                <p14:nvPr/>
              </p14:nvContentPartPr>
              <p14:xfrm>
                <a:off x="4848754" y="1838905"/>
                <a:ext cx="29520" cy="1479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620166B-DC12-40DC-8983-7CAFDBBDF94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839754" y="1830265"/>
                  <a:ext cx="471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ECDDCD2-68D0-418A-BC29-4246BD389012}"/>
                    </a:ext>
                  </a:extLst>
                </p14:cNvPr>
                <p14:cNvContentPartPr/>
                <p14:nvPr/>
              </p14:nvContentPartPr>
              <p14:xfrm>
                <a:off x="5379754" y="1581865"/>
                <a:ext cx="43560" cy="240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ECDDCD2-68D0-418A-BC29-4246BD38901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71114" y="1572865"/>
                  <a:ext cx="61200" cy="258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6649B6C-F108-4059-8441-B20E7FA59E6A}"/>
                  </a:ext>
                </a:extLst>
              </p14:cNvPr>
              <p14:cNvContentPartPr/>
              <p14:nvPr/>
            </p14:nvContentPartPr>
            <p14:xfrm>
              <a:off x="5291554" y="1919545"/>
              <a:ext cx="147600" cy="1411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6649B6C-F108-4059-8441-B20E7FA59E6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282914" y="1910905"/>
                <a:ext cx="165240" cy="15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D2690B85-EEEC-497B-A53F-9D94FA1C8D33}"/>
              </a:ext>
            </a:extLst>
          </p:cNvPr>
          <p:cNvGrpSpPr/>
          <p:nvPr/>
        </p:nvGrpSpPr>
        <p:grpSpPr>
          <a:xfrm>
            <a:off x="6261034" y="1619305"/>
            <a:ext cx="149400" cy="355320"/>
            <a:chOff x="6261034" y="1619305"/>
            <a:chExt cx="149400" cy="35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B9F2C36-76C0-4606-B401-A94D0C1EC2CC}"/>
                    </a:ext>
                  </a:extLst>
                </p14:cNvPr>
                <p14:cNvContentPartPr/>
                <p14:nvPr/>
              </p14:nvContentPartPr>
              <p14:xfrm>
                <a:off x="6282994" y="1619305"/>
                <a:ext cx="30960" cy="1972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B9F2C36-76C0-4606-B401-A94D0C1EC2C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274354" y="1610305"/>
                  <a:ext cx="486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C11683F-2E41-40C0-855B-210D747603C6}"/>
                    </a:ext>
                  </a:extLst>
                </p14:cNvPr>
                <p14:cNvContentPartPr/>
                <p14:nvPr/>
              </p14:nvContentPartPr>
              <p14:xfrm>
                <a:off x="6261034" y="1863745"/>
                <a:ext cx="149400" cy="110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C11683F-2E41-40C0-855B-210D747603C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52034" y="1855105"/>
                  <a:ext cx="167040" cy="12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6B4D69B-3776-47E2-B784-E8EF72023DD9}"/>
              </a:ext>
            </a:extLst>
          </p:cNvPr>
          <p:cNvGrpSpPr/>
          <p:nvPr/>
        </p:nvGrpSpPr>
        <p:grpSpPr>
          <a:xfrm>
            <a:off x="6693034" y="1581145"/>
            <a:ext cx="137160" cy="362160"/>
            <a:chOff x="6693034" y="1581145"/>
            <a:chExt cx="137160" cy="36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A1E763B-F38C-42DF-9BA5-4E17E2CA1221}"/>
                    </a:ext>
                  </a:extLst>
                </p14:cNvPr>
                <p14:cNvContentPartPr/>
                <p14:nvPr/>
              </p14:nvContentPartPr>
              <p14:xfrm>
                <a:off x="6749914" y="1581145"/>
                <a:ext cx="42840" cy="1836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A1E763B-F38C-42DF-9BA5-4E17E2CA122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740914" y="1572505"/>
                  <a:ext cx="604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E014F1A-22EE-4A61-BBD2-8BFDFB681E30}"/>
                    </a:ext>
                  </a:extLst>
                </p14:cNvPr>
                <p14:cNvContentPartPr/>
                <p14:nvPr/>
              </p14:nvContentPartPr>
              <p14:xfrm>
                <a:off x="6693034" y="1839625"/>
                <a:ext cx="137160" cy="103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E014F1A-22EE-4A61-BBD2-8BFDFB681E3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684034" y="1830985"/>
                  <a:ext cx="154800" cy="12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FD18690-C836-41E6-B6F8-F3EBD6333901}"/>
              </a:ext>
            </a:extLst>
          </p:cNvPr>
          <p:cNvGrpSpPr/>
          <p:nvPr/>
        </p:nvGrpSpPr>
        <p:grpSpPr>
          <a:xfrm>
            <a:off x="7204234" y="1617505"/>
            <a:ext cx="144720" cy="353520"/>
            <a:chOff x="7204234" y="1617505"/>
            <a:chExt cx="144720" cy="35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353A6A3-3D29-4EDD-9240-53C650F16650}"/>
                    </a:ext>
                  </a:extLst>
                </p14:cNvPr>
                <p14:cNvContentPartPr/>
                <p14:nvPr/>
              </p14:nvContentPartPr>
              <p14:xfrm>
                <a:off x="7269754" y="1617505"/>
                <a:ext cx="35640" cy="1634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353A6A3-3D29-4EDD-9240-53C650F1665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260754" y="1608865"/>
                  <a:ext cx="532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D351C2B-BE21-49E3-A5FE-1AD347F717A1}"/>
                    </a:ext>
                  </a:extLst>
                </p14:cNvPr>
                <p14:cNvContentPartPr/>
                <p14:nvPr/>
              </p14:nvContentPartPr>
              <p14:xfrm>
                <a:off x="7204234" y="1843945"/>
                <a:ext cx="100080" cy="622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D351C2B-BE21-49E3-A5FE-1AD347F717A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195234" y="1834945"/>
                  <a:ext cx="1177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252D6D6-45C2-490D-A388-0D2C9FBABB59}"/>
                    </a:ext>
                  </a:extLst>
                </p14:cNvPr>
                <p14:cNvContentPartPr/>
                <p14:nvPr/>
              </p14:nvContentPartPr>
              <p14:xfrm>
                <a:off x="7291354" y="1837465"/>
                <a:ext cx="57600" cy="133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252D6D6-45C2-490D-A388-0D2C9FBABB5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282354" y="1828465"/>
                  <a:ext cx="75240" cy="15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2CF003F-7D87-4B7E-A8E3-E12E2D59C963}"/>
              </a:ext>
            </a:extLst>
          </p:cNvPr>
          <p:cNvGrpSpPr/>
          <p:nvPr/>
        </p:nvGrpSpPr>
        <p:grpSpPr>
          <a:xfrm>
            <a:off x="7677994" y="1596265"/>
            <a:ext cx="169920" cy="431640"/>
            <a:chOff x="7677994" y="1596265"/>
            <a:chExt cx="169920" cy="43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F0D2780-801F-4B9A-A0E0-DC2B45B5BB2E}"/>
                    </a:ext>
                  </a:extLst>
                </p14:cNvPr>
                <p14:cNvContentPartPr/>
                <p14:nvPr/>
              </p14:nvContentPartPr>
              <p14:xfrm>
                <a:off x="7761154" y="1596265"/>
                <a:ext cx="41760" cy="1929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F0D2780-801F-4B9A-A0E0-DC2B45B5BB2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752154" y="1587265"/>
                  <a:ext cx="594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F847090-EDE2-4D7A-B770-E3EA4C69851A}"/>
                    </a:ext>
                  </a:extLst>
                </p14:cNvPr>
                <p14:cNvContentPartPr/>
                <p14:nvPr/>
              </p14:nvContentPartPr>
              <p14:xfrm>
                <a:off x="7760794" y="1832065"/>
                <a:ext cx="87120" cy="208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F847090-EDE2-4D7A-B770-E3EA4C69851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752154" y="1823425"/>
                  <a:ext cx="1047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B5A340E-D356-49E0-81EB-3C5AD546E050}"/>
                    </a:ext>
                  </a:extLst>
                </p14:cNvPr>
                <p14:cNvContentPartPr/>
                <p14:nvPr/>
              </p14:nvContentPartPr>
              <p14:xfrm>
                <a:off x="7677994" y="1858345"/>
                <a:ext cx="148680" cy="1695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B5A340E-D356-49E0-81EB-3C5AD546E05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669354" y="1849705"/>
                  <a:ext cx="166320" cy="187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73FCAB5-1A69-4C3C-BE44-E881EFC320BA}"/>
                  </a:ext>
                </a:extLst>
              </p14:cNvPr>
              <p14:cNvContentPartPr/>
              <p14:nvPr/>
            </p14:nvContentPartPr>
            <p14:xfrm>
              <a:off x="5840914" y="1582585"/>
              <a:ext cx="25200" cy="2091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73FCAB5-1A69-4C3C-BE44-E881EFC320B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831914" y="1573585"/>
                <a:ext cx="4284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E228DCC-72FA-4FE6-89F1-2181ED704255}"/>
                  </a:ext>
                </a:extLst>
              </p14:cNvPr>
              <p14:cNvContentPartPr/>
              <p14:nvPr/>
            </p14:nvContentPartPr>
            <p14:xfrm>
              <a:off x="5818594" y="1912345"/>
              <a:ext cx="17280" cy="1530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E228DCC-72FA-4FE6-89F1-2181ED70425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809594" y="1903345"/>
                <a:ext cx="3492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57F20B6-A2B3-4169-8AAB-D6107DC47AFD}"/>
                  </a:ext>
                </a:extLst>
              </p14:cNvPr>
              <p14:cNvContentPartPr/>
              <p14:nvPr/>
            </p14:nvContentPartPr>
            <p14:xfrm>
              <a:off x="6237932" y="1663997"/>
              <a:ext cx="83880" cy="504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57F20B6-A2B3-4169-8AAB-D6107DC47AF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229292" y="1654997"/>
                <a:ext cx="10152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9EB3558-8425-47B6-81A5-9FB35CEE85E8}"/>
                  </a:ext>
                </a:extLst>
              </p14:cNvPr>
              <p14:cNvContentPartPr/>
              <p14:nvPr/>
            </p14:nvContentPartPr>
            <p14:xfrm>
              <a:off x="6275012" y="1588757"/>
              <a:ext cx="2099880" cy="1274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9EB3558-8425-47B6-81A5-9FB35CEE85E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266012" y="1579757"/>
                <a:ext cx="2117520" cy="14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8914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2031"/>
            <a:ext cx="7886700" cy="421069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numberLine2</a:t>
            </a:r>
            <a:r>
              <a:rPr lang="en-US" dirty="0"/>
              <a:t>(int number)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return (number &gt; 5) &amp;&amp; (number &lt; 7) || (number &lt; 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r>
              <a:rPr lang="en-US" dirty="0"/>
              <a:t>What does this number line look like?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E0B7A26-DFBB-4DDD-BCBB-7E6D0A22F50F}"/>
              </a:ext>
            </a:extLst>
          </p:cNvPr>
          <p:cNvGrpSpPr/>
          <p:nvPr/>
        </p:nvGrpSpPr>
        <p:grpSpPr>
          <a:xfrm>
            <a:off x="1403194" y="2521465"/>
            <a:ext cx="188280" cy="267120"/>
            <a:chOff x="1403194" y="2521465"/>
            <a:chExt cx="188280" cy="26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EA92E92-F534-422B-94FF-8878C517660C}"/>
                    </a:ext>
                  </a:extLst>
                </p14:cNvPr>
                <p14:cNvContentPartPr/>
                <p14:nvPr/>
              </p14:nvContentPartPr>
              <p14:xfrm>
                <a:off x="1403194" y="2521465"/>
                <a:ext cx="188280" cy="2671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EA92E92-F534-422B-94FF-8878C517660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94554" y="2512825"/>
                  <a:ext cx="20592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B91894D-0CBC-4ED0-A89E-7DC19A3883F9}"/>
                    </a:ext>
                  </a:extLst>
                </p14:cNvPr>
                <p14:cNvContentPartPr/>
                <p14:nvPr/>
              </p14:nvContentPartPr>
              <p14:xfrm>
                <a:off x="1415794" y="2710105"/>
                <a:ext cx="89280" cy="90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B91894D-0CBC-4ED0-A89E-7DC19A3883F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06794" y="2701465"/>
                  <a:ext cx="10692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806E17E-7FA0-4F16-A386-68BBA8CD4E4D}"/>
              </a:ext>
            </a:extLst>
          </p:cNvPr>
          <p:cNvGrpSpPr/>
          <p:nvPr/>
        </p:nvGrpSpPr>
        <p:grpSpPr>
          <a:xfrm>
            <a:off x="1393474" y="3557185"/>
            <a:ext cx="178920" cy="325800"/>
            <a:chOff x="1393474" y="3557185"/>
            <a:chExt cx="178920" cy="32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8B34B14-B481-41B8-87F8-5D620EFAEA7E}"/>
                    </a:ext>
                  </a:extLst>
                </p14:cNvPr>
                <p14:cNvContentPartPr/>
                <p14:nvPr/>
              </p14:nvContentPartPr>
              <p14:xfrm>
                <a:off x="1411474" y="3557185"/>
                <a:ext cx="26640" cy="2894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8B34B14-B481-41B8-87F8-5D620EFAEA7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02474" y="3548545"/>
                  <a:ext cx="4428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AAB8F79-7F07-4C31-B79B-482FB83B6797}"/>
                    </a:ext>
                  </a:extLst>
                </p14:cNvPr>
                <p14:cNvContentPartPr/>
                <p14:nvPr/>
              </p14:nvContentPartPr>
              <p14:xfrm>
                <a:off x="1393474" y="3591745"/>
                <a:ext cx="178920" cy="2912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AAB8F79-7F07-4C31-B79B-482FB83B679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84474" y="3583105"/>
                  <a:ext cx="196560" cy="30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CEADD23-9571-4BB5-8B55-02F8F6C6FD50}"/>
                  </a:ext>
                </a:extLst>
              </p14:cNvPr>
              <p14:cNvContentPartPr/>
              <p14:nvPr/>
            </p14:nvContentPartPr>
            <p14:xfrm>
              <a:off x="1420474" y="4568065"/>
              <a:ext cx="114480" cy="2494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CEADD23-9571-4BB5-8B55-02F8F6C6FD5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11834" y="4559425"/>
                <a:ext cx="132120" cy="26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B91DE844-D908-4FE1-8479-B6DE958372D6}"/>
              </a:ext>
            </a:extLst>
          </p:cNvPr>
          <p:cNvGrpSpPr/>
          <p:nvPr/>
        </p:nvGrpSpPr>
        <p:grpSpPr>
          <a:xfrm>
            <a:off x="2246314" y="3577705"/>
            <a:ext cx="4393440" cy="271080"/>
            <a:chOff x="2246314" y="3577705"/>
            <a:chExt cx="4393440" cy="27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6B727A2-0710-471C-9D84-8E78D1C45F42}"/>
                    </a:ext>
                  </a:extLst>
                </p14:cNvPr>
                <p14:cNvContentPartPr/>
                <p14:nvPr/>
              </p14:nvContentPartPr>
              <p14:xfrm>
                <a:off x="2269714" y="3577705"/>
                <a:ext cx="4370040" cy="1886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6B727A2-0710-471C-9D84-8E78D1C45F4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60714" y="3569065"/>
                  <a:ext cx="43876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9F56031-B8A4-4350-8CB6-ADC019AC62D2}"/>
                    </a:ext>
                  </a:extLst>
                </p14:cNvPr>
                <p14:cNvContentPartPr/>
                <p14:nvPr/>
              </p14:nvContentPartPr>
              <p14:xfrm>
                <a:off x="2246314" y="3670225"/>
                <a:ext cx="191880" cy="1785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9F56031-B8A4-4350-8CB6-ADC019AC62D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37314" y="3661225"/>
                  <a:ext cx="209520" cy="19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27E48B3-49CC-4590-9058-5A2EBD149F58}"/>
              </a:ext>
            </a:extLst>
          </p:cNvPr>
          <p:cNvGrpSpPr/>
          <p:nvPr/>
        </p:nvGrpSpPr>
        <p:grpSpPr>
          <a:xfrm>
            <a:off x="2204914" y="4603705"/>
            <a:ext cx="4511520" cy="192240"/>
            <a:chOff x="2204914" y="4603705"/>
            <a:chExt cx="4511520" cy="19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9CC0382-7AFA-41AF-A568-BCC137EE6C3E}"/>
                    </a:ext>
                  </a:extLst>
                </p14:cNvPr>
                <p14:cNvContentPartPr/>
                <p14:nvPr/>
              </p14:nvContentPartPr>
              <p14:xfrm>
                <a:off x="2209594" y="4603705"/>
                <a:ext cx="4506840" cy="1584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9CC0382-7AFA-41AF-A568-BCC137EE6C3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00594" y="4595065"/>
                  <a:ext cx="45244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F7DDE1F-53B4-4496-85A5-222857B11BD2}"/>
                    </a:ext>
                  </a:extLst>
                </p14:cNvPr>
                <p14:cNvContentPartPr/>
                <p14:nvPr/>
              </p14:nvContentPartPr>
              <p14:xfrm>
                <a:off x="2204914" y="4655185"/>
                <a:ext cx="153360" cy="1407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F7DDE1F-53B4-4496-85A5-222857B11BD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95914" y="4646545"/>
                  <a:ext cx="171000" cy="15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D872205-533C-4885-952C-ED1F21273445}"/>
                  </a:ext>
                </a:extLst>
              </p14:cNvPr>
              <p14:cNvContentPartPr/>
              <p14:nvPr/>
            </p14:nvContentPartPr>
            <p14:xfrm>
              <a:off x="3473194" y="3633505"/>
              <a:ext cx="17280" cy="1728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D872205-533C-4885-952C-ED1F2127344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64194" y="3624865"/>
                <a:ext cx="3492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89E5E35-40DA-47F5-AB96-88B09CC0FCCB}"/>
                  </a:ext>
                </a:extLst>
              </p14:cNvPr>
              <p14:cNvContentPartPr/>
              <p14:nvPr/>
            </p14:nvContentPartPr>
            <p14:xfrm>
              <a:off x="3449434" y="3903865"/>
              <a:ext cx="73440" cy="1134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89E5E35-40DA-47F5-AB96-88B09CC0FCC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440434" y="3894865"/>
                <a:ext cx="91080" cy="13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7C42FECE-BBA4-4626-8855-4F4E96DEE78B}"/>
              </a:ext>
            </a:extLst>
          </p:cNvPr>
          <p:cNvGrpSpPr/>
          <p:nvPr/>
        </p:nvGrpSpPr>
        <p:grpSpPr>
          <a:xfrm>
            <a:off x="4727074" y="3677785"/>
            <a:ext cx="117360" cy="411480"/>
            <a:chOff x="4727074" y="3677785"/>
            <a:chExt cx="117360" cy="41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A02AE46-57B5-46F2-958E-11674DF0548B}"/>
                    </a:ext>
                  </a:extLst>
                </p14:cNvPr>
                <p14:cNvContentPartPr/>
                <p14:nvPr/>
              </p14:nvContentPartPr>
              <p14:xfrm>
                <a:off x="4731034" y="3677785"/>
                <a:ext cx="28080" cy="1465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A02AE46-57B5-46F2-958E-11674DF0548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722034" y="3668785"/>
                  <a:ext cx="457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B871FAE-5E4F-4FA1-B411-3517376515AF}"/>
                    </a:ext>
                  </a:extLst>
                </p14:cNvPr>
                <p14:cNvContentPartPr/>
                <p14:nvPr/>
              </p14:nvContentPartPr>
              <p14:xfrm>
                <a:off x="4757314" y="3916465"/>
                <a:ext cx="87120" cy="608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B871FAE-5E4F-4FA1-B411-3517376515A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748314" y="3907825"/>
                  <a:ext cx="1047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3DBFC68-BA3D-4D13-A8EF-D55F7CB65099}"/>
                    </a:ext>
                  </a:extLst>
                </p14:cNvPr>
                <p14:cNvContentPartPr/>
                <p14:nvPr/>
              </p14:nvContentPartPr>
              <p14:xfrm>
                <a:off x="4727074" y="3939505"/>
                <a:ext cx="103320" cy="1497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3DBFC68-BA3D-4D13-A8EF-D55F7CB6509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718434" y="3930865"/>
                  <a:ext cx="12096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5490277-F78A-48DE-AE5C-7BB26303E7E3}"/>
              </a:ext>
            </a:extLst>
          </p:cNvPr>
          <p:cNvGrpSpPr/>
          <p:nvPr/>
        </p:nvGrpSpPr>
        <p:grpSpPr>
          <a:xfrm>
            <a:off x="5802754" y="3635665"/>
            <a:ext cx="109080" cy="387000"/>
            <a:chOff x="5802754" y="3635665"/>
            <a:chExt cx="109080" cy="38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9CDF02C-A4E9-4B2E-85F5-42C244F335AC}"/>
                    </a:ext>
                  </a:extLst>
                </p14:cNvPr>
                <p14:cNvContentPartPr/>
                <p14:nvPr/>
              </p14:nvContentPartPr>
              <p14:xfrm>
                <a:off x="5802754" y="3635665"/>
                <a:ext cx="42480" cy="2052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9CDF02C-A4E9-4B2E-85F5-42C244F335A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794114" y="3626665"/>
                  <a:ext cx="601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EC142EA-E2FD-4BB4-A010-7D7D57210B99}"/>
                    </a:ext>
                  </a:extLst>
                </p14:cNvPr>
                <p14:cNvContentPartPr/>
                <p14:nvPr/>
              </p14:nvContentPartPr>
              <p14:xfrm>
                <a:off x="5804194" y="3895945"/>
                <a:ext cx="107640" cy="1267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EC142EA-E2FD-4BB4-A010-7D7D57210B9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795194" y="3887305"/>
                  <a:ext cx="12528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1241440-594F-4C98-A2BF-4F6047C6A495}"/>
              </a:ext>
            </a:extLst>
          </p:cNvPr>
          <p:cNvGrpSpPr/>
          <p:nvPr/>
        </p:nvGrpSpPr>
        <p:grpSpPr>
          <a:xfrm>
            <a:off x="3444394" y="4649065"/>
            <a:ext cx="137520" cy="331200"/>
            <a:chOff x="3444394" y="4649065"/>
            <a:chExt cx="137520" cy="33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0D31D95-CFDF-472D-9151-83198B3483BB}"/>
                    </a:ext>
                  </a:extLst>
                </p14:cNvPr>
                <p14:cNvContentPartPr/>
                <p14:nvPr/>
              </p14:nvContentPartPr>
              <p14:xfrm>
                <a:off x="3461314" y="4649065"/>
                <a:ext cx="21960" cy="1760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0D31D95-CFDF-472D-9151-83198B3483B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452674" y="4640425"/>
                  <a:ext cx="396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4288EBE-3613-4E62-94B4-01C6D0C94E9F}"/>
                    </a:ext>
                  </a:extLst>
                </p14:cNvPr>
                <p14:cNvContentPartPr/>
                <p14:nvPr/>
              </p14:nvContentPartPr>
              <p14:xfrm>
                <a:off x="3444394" y="4917265"/>
                <a:ext cx="137520" cy="630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4288EBE-3613-4E62-94B4-01C6D0C94E9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435754" y="4908625"/>
                  <a:ext cx="155160" cy="8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61E9BAB-5417-488A-81B9-95D575FFF3EB}"/>
              </a:ext>
            </a:extLst>
          </p:cNvPr>
          <p:cNvGrpSpPr/>
          <p:nvPr/>
        </p:nvGrpSpPr>
        <p:grpSpPr>
          <a:xfrm>
            <a:off x="4829674" y="4655185"/>
            <a:ext cx="94320" cy="325800"/>
            <a:chOff x="4829674" y="4655185"/>
            <a:chExt cx="94320" cy="32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14E73EC-19EF-424A-A40D-2333F8604BE7}"/>
                    </a:ext>
                  </a:extLst>
                </p14:cNvPr>
                <p14:cNvContentPartPr/>
                <p14:nvPr/>
              </p14:nvContentPartPr>
              <p14:xfrm>
                <a:off x="4834354" y="4655185"/>
                <a:ext cx="22680" cy="1468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14E73EC-19EF-424A-A40D-2333F8604BE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825354" y="4646545"/>
                  <a:ext cx="403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828E483-BC76-4219-AD6D-BED373BFFCFA}"/>
                    </a:ext>
                  </a:extLst>
                </p14:cNvPr>
                <p14:cNvContentPartPr/>
                <p14:nvPr/>
              </p14:nvContentPartPr>
              <p14:xfrm>
                <a:off x="4829674" y="4846345"/>
                <a:ext cx="84960" cy="687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828E483-BC76-4219-AD6D-BED373BFFCF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820674" y="4837345"/>
                  <a:ext cx="1026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A067DF0-8CE2-49F7-822E-884919C6BC1A}"/>
                    </a:ext>
                  </a:extLst>
                </p14:cNvPr>
                <p14:cNvContentPartPr/>
                <p14:nvPr/>
              </p14:nvContentPartPr>
              <p14:xfrm>
                <a:off x="4832194" y="4872985"/>
                <a:ext cx="91800" cy="1080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A067DF0-8CE2-49F7-822E-884919C6BC1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823194" y="4863985"/>
                  <a:ext cx="109440" cy="12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3602737-E04C-4585-9F39-86557E6D14A6}"/>
              </a:ext>
            </a:extLst>
          </p:cNvPr>
          <p:cNvGrpSpPr/>
          <p:nvPr/>
        </p:nvGrpSpPr>
        <p:grpSpPr>
          <a:xfrm>
            <a:off x="5931994" y="4577785"/>
            <a:ext cx="95040" cy="348840"/>
            <a:chOff x="5931994" y="4577785"/>
            <a:chExt cx="95040" cy="34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649ED33-7DEB-4B23-9A52-155EC352D9A7}"/>
                    </a:ext>
                  </a:extLst>
                </p14:cNvPr>
                <p14:cNvContentPartPr/>
                <p14:nvPr/>
              </p14:nvContentPartPr>
              <p14:xfrm>
                <a:off x="5952154" y="4577785"/>
                <a:ext cx="11520" cy="1486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649ED33-7DEB-4B23-9A52-155EC352D9A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43514" y="4569145"/>
                  <a:ext cx="291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7A01170-DB63-4203-BC2D-EC730032E720}"/>
                    </a:ext>
                  </a:extLst>
                </p14:cNvPr>
                <p14:cNvContentPartPr/>
                <p14:nvPr/>
              </p14:nvContentPartPr>
              <p14:xfrm>
                <a:off x="5931994" y="4790545"/>
                <a:ext cx="95040" cy="1360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7A01170-DB63-4203-BC2D-EC730032E72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923354" y="4781905"/>
                  <a:ext cx="112680" cy="15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C73E8E5-D022-45DD-91E0-878CF1BF5325}"/>
              </a:ext>
            </a:extLst>
          </p:cNvPr>
          <p:cNvGrpSpPr/>
          <p:nvPr/>
        </p:nvGrpSpPr>
        <p:grpSpPr>
          <a:xfrm>
            <a:off x="2340994" y="3651145"/>
            <a:ext cx="1175040" cy="126000"/>
            <a:chOff x="2340994" y="3651145"/>
            <a:chExt cx="1175040" cy="12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48B4244-AB18-4CBB-87A7-8B16FE25139C}"/>
                    </a:ext>
                  </a:extLst>
                </p14:cNvPr>
                <p14:cNvContentPartPr/>
                <p14:nvPr/>
              </p14:nvContentPartPr>
              <p14:xfrm>
                <a:off x="3420634" y="3708745"/>
                <a:ext cx="95400" cy="324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48B4244-AB18-4CBB-87A7-8B16FE25139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411634" y="3700105"/>
                  <a:ext cx="1130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E68755F-3AEC-4DFE-8291-E6E365EF31DD}"/>
                    </a:ext>
                  </a:extLst>
                </p14:cNvPr>
                <p14:cNvContentPartPr/>
                <p14:nvPr/>
              </p14:nvContentPartPr>
              <p14:xfrm>
                <a:off x="2340994" y="3651145"/>
                <a:ext cx="1105200" cy="1260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E68755F-3AEC-4DFE-8291-E6E365EF31D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331994" y="3642505"/>
                  <a:ext cx="1122840" cy="14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EA4276B-B6AA-4E25-8FA1-59E65CEE2216}"/>
              </a:ext>
            </a:extLst>
          </p:cNvPr>
          <p:cNvGrpSpPr/>
          <p:nvPr/>
        </p:nvGrpSpPr>
        <p:grpSpPr>
          <a:xfrm>
            <a:off x="4719874" y="3657265"/>
            <a:ext cx="1143720" cy="122400"/>
            <a:chOff x="4719874" y="3657265"/>
            <a:chExt cx="1143720" cy="12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CE2E9BC-0FFE-4E35-84D0-B04ED1820E46}"/>
                    </a:ext>
                  </a:extLst>
                </p14:cNvPr>
                <p14:cNvContentPartPr/>
                <p14:nvPr/>
              </p14:nvContentPartPr>
              <p14:xfrm>
                <a:off x="4738234" y="3657265"/>
                <a:ext cx="1125360" cy="1224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CE2E9BC-0FFE-4E35-84D0-B04ED1820E4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729594" y="3648625"/>
                  <a:ext cx="11430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E9DF581-2871-42C6-A054-AD9093544921}"/>
                    </a:ext>
                  </a:extLst>
                </p14:cNvPr>
                <p14:cNvContentPartPr/>
                <p14:nvPr/>
              </p14:nvContentPartPr>
              <p14:xfrm>
                <a:off x="4719874" y="3737185"/>
                <a:ext cx="34560" cy="27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E9DF581-2871-42C6-A054-AD909354492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710874" y="3728545"/>
                  <a:ext cx="52200" cy="4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3BA1492-11AB-425E-9F92-20F99AEF1FC8}"/>
                  </a:ext>
                </a:extLst>
              </p14:cNvPr>
              <p14:cNvContentPartPr/>
              <p14:nvPr/>
            </p14:nvContentPartPr>
            <p14:xfrm>
              <a:off x="2226874" y="4668505"/>
              <a:ext cx="1251720" cy="1036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3BA1492-11AB-425E-9F92-20F99AEF1FC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218234" y="4659505"/>
                <a:ext cx="126936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8BBD298-3048-4F3D-88CF-22B127F6AEE2}"/>
                  </a:ext>
                </a:extLst>
              </p14:cNvPr>
              <p14:cNvContentPartPr/>
              <p14:nvPr/>
            </p14:nvContentPartPr>
            <p14:xfrm>
              <a:off x="5925514" y="4614865"/>
              <a:ext cx="709560" cy="1357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8BBD298-3048-4F3D-88CF-22B127F6AEE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916874" y="4605865"/>
                <a:ext cx="727200" cy="15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7CA2FBD7-D693-4CD0-9B12-227CBF553D77}"/>
              </a:ext>
            </a:extLst>
          </p:cNvPr>
          <p:cNvGrpSpPr/>
          <p:nvPr/>
        </p:nvGrpSpPr>
        <p:grpSpPr>
          <a:xfrm>
            <a:off x="2224652" y="2421797"/>
            <a:ext cx="4492440" cy="309960"/>
            <a:chOff x="2224652" y="2421797"/>
            <a:chExt cx="4492440" cy="30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6855759-A147-4D1E-A406-663BCB133F06}"/>
                    </a:ext>
                  </a:extLst>
                </p14:cNvPr>
                <p14:cNvContentPartPr/>
                <p14:nvPr/>
              </p14:nvContentPartPr>
              <p14:xfrm>
                <a:off x="2263892" y="2507837"/>
                <a:ext cx="4317120" cy="1836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6855759-A147-4D1E-A406-663BCB133F0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254892" y="2499197"/>
                  <a:ext cx="43347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9CC78A2-AEA7-490F-ABEE-37C8014951FA}"/>
                    </a:ext>
                  </a:extLst>
                </p14:cNvPr>
                <p14:cNvContentPartPr/>
                <p14:nvPr/>
              </p14:nvContentPartPr>
              <p14:xfrm>
                <a:off x="6561932" y="2421797"/>
                <a:ext cx="155160" cy="1702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9CC78A2-AEA7-490F-ABEE-37C8014951F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553292" y="2413157"/>
                  <a:ext cx="1728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A5325FA-BDB5-4DA0-85F6-15A9FD512FF0}"/>
                    </a:ext>
                  </a:extLst>
                </p14:cNvPr>
                <p14:cNvContentPartPr/>
                <p14:nvPr/>
              </p14:nvContentPartPr>
              <p14:xfrm>
                <a:off x="2224652" y="2581277"/>
                <a:ext cx="134640" cy="1504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A5325FA-BDB5-4DA0-85F6-15A9FD512FF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216012" y="2572637"/>
                  <a:ext cx="1522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F11743C-0A24-485A-9253-6023BBC17726}"/>
                    </a:ext>
                  </a:extLst>
                </p14:cNvPr>
                <p14:cNvContentPartPr/>
                <p14:nvPr/>
              </p14:nvContentPartPr>
              <p14:xfrm>
                <a:off x="3418772" y="2574077"/>
                <a:ext cx="32760" cy="1328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F11743C-0A24-485A-9253-6023BBC1772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410132" y="2565437"/>
                  <a:ext cx="50400" cy="15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D0165DFD-05BD-4465-8FE6-55CD055B8A2C}"/>
                  </a:ext>
                </a:extLst>
              </p14:cNvPr>
              <p14:cNvContentPartPr/>
              <p14:nvPr/>
            </p14:nvContentPartPr>
            <p14:xfrm>
              <a:off x="4656452" y="2566877"/>
              <a:ext cx="26640" cy="15732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D0165DFD-05BD-4465-8FE6-55CD055B8A2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647452" y="2558237"/>
                <a:ext cx="4428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9D722296-BDBD-4E78-8E11-7458E1577DE5}"/>
                  </a:ext>
                </a:extLst>
              </p14:cNvPr>
              <p14:cNvContentPartPr/>
              <p14:nvPr/>
            </p14:nvContentPartPr>
            <p14:xfrm>
              <a:off x="5862452" y="2511077"/>
              <a:ext cx="38520" cy="1645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9D722296-BDBD-4E78-8E11-7458E1577DE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853812" y="2502077"/>
                <a:ext cx="5616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2656C12E-59D8-4495-ADD7-F27990D2453A}"/>
                  </a:ext>
                </a:extLst>
              </p14:cNvPr>
              <p14:cNvContentPartPr/>
              <p14:nvPr/>
            </p14:nvContentPartPr>
            <p14:xfrm>
              <a:off x="3331292" y="2868197"/>
              <a:ext cx="129240" cy="1443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2656C12E-59D8-4495-ADD7-F27990D2453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322652" y="2859557"/>
                <a:ext cx="146880" cy="16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F85C7AD0-CA21-49F4-82E8-DF29C8337517}"/>
              </a:ext>
            </a:extLst>
          </p:cNvPr>
          <p:cNvGrpSpPr/>
          <p:nvPr/>
        </p:nvGrpSpPr>
        <p:grpSpPr>
          <a:xfrm>
            <a:off x="4537652" y="2845877"/>
            <a:ext cx="176400" cy="196920"/>
            <a:chOff x="4537652" y="2845877"/>
            <a:chExt cx="176400" cy="19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AA3B719-9CAB-4795-8BAF-C5B66274DE40}"/>
                    </a:ext>
                  </a:extLst>
                </p14:cNvPr>
                <p14:cNvContentPartPr/>
                <p14:nvPr/>
              </p14:nvContentPartPr>
              <p14:xfrm>
                <a:off x="4618292" y="2845877"/>
                <a:ext cx="95760" cy="460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AA3B719-9CAB-4795-8BAF-C5B66274DE4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609292" y="2836877"/>
                  <a:ext cx="1134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33D7728-93E4-4E03-A993-51C4B4186122}"/>
                    </a:ext>
                  </a:extLst>
                </p14:cNvPr>
                <p14:cNvContentPartPr/>
                <p14:nvPr/>
              </p14:nvContentPartPr>
              <p14:xfrm>
                <a:off x="4537652" y="2893037"/>
                <a:ext cx="150480" cy="1497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33D7728-93E4-4E03-A993-51C4B418612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529012" y="2884037"/>
                  <a:ext cx="168120" cy="16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C63FFFB-19E8-4177-9371-FF1DFE612EF2}"/>
                  </a:ext>
                </a:extLst>
              </p14:cNvPr>
              <p14:cNvContentPartPr/>
              <p14:nvPr/>
            </p14:nvContentPartPr>
            <p14:xfrm>
              <a:off x="5848052" y="2824997"/>
              <a:ext cx="130320" cy="13212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C63FFFB-19E8-4177-9371-FF1DFE612EF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839052" y="2816357"/>
                <a:ext cx="147960" cy="14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C892A5BF-8906-4407-997B-FE18D31CD7D9}"/>
              </a:ext>
            </a:extLst>
          </p:cNvPr>
          <p:cNvGrpSpPr/>
          <p:nvPr/>
        </p:nvGrpSpPr>
        <p:grpSpPr>
          <a:xfrm>
            <a:off x="3403652" y="2629877"/>
            <a:ext cx="1294560" cy="70560"/>
            <a:chOff x="3403652" y="2629877"/>
            <a:chExt cx="1294560" cy="7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D821FD0-8716-4A09-94E8-1D4565B43420}"/>
                    </a:ext>
                  </a:extLst>
                </p14:cNvPr>
                <p14:cNvContentPartPr/>
                <p14:nvPr/>
              </p14:nvContentPartPr>
              <p14:xfrm>
                <a:off x="3432452" y="2658677"/>
                <a:ext cx="1247400" cy="417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D821FD0-8716-4A09-94E8-1D4565B4342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423812" y="2650037"/>
                  <a:ext cx="12650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F005E3B-B18E-4B5B-894D-9BA48D473E3F}"/>
                    </a:ext>
                  </a:extLst>
                </p14:cNvPr>
                <p14:cNvContentPartPr/>
                <p14:nvPr/>
              </p14:nvContentPartPr>
              <p14:xfrm>
                <a:off x="3403652" y="2629877"/>
                <a:ext cx="85320" cy="532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F005E3B-B18E-4B5B-894D-9BA48D473E3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395012" y="2620877"/>
                  <a:ext cx="1029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A50C864-4698-4363-B2FD-AED59703045A}"/>
                    </a:ext>
                  </a:extLst>
                </p14:cNvPr>
                <p14:cNvContentPartPr/>
                <p14:nvPr/>
              </p14:nvContentPartPr>
              <p14:xfrm>
                <a:off x="4631612" y="2646077"/>
                <a:ext cx="66600" cy="262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A50C864-4698-4363-B2FD-AED59703045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622972" y="2637437"/>
                  <a:ext cx="84240" cy="4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27DD9206-6B25-4106-9C02-0D645840491F}"/>
                  </a:ext>
                </a:extLst>
              </p14:cNvPr>
              <p14:cNvContentPartPr/>
              <p14:nvPr/>
            </p14:nvContentPartPr>
            <p14:xfrm>
              <a:off x="5852372" y="2474717"/>
              <a:ext cx="832680" cy="15192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27DD9206-6B25-4106-9C02-0D645840491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843372" y="2466077"/>
                <a:ext cx="850320" cy="16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8734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6810-A84D-4A46-87BF-EE60ED81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Questions with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the method to calculate absolute value that takes a number and returns the negation if it’s less than 0, or that number otherwise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abs1</a:t>
            </a:r>
            <a:r>
              <a:rPr lang="en-US" dirty="0"/>
              <a:t> = </a:t>
            </a:r>
            <a:r>
              <a:rPr lang="en-US" dirty="0" err="1"/>
              <a:t>this.absolute</a:t>
            </a:r>
            <a:r>
              <a:rPr lang="en-US" dirty="0"/>
              <a:t>(-2);	//should  produce 2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abs2</a:t>
            </a:r>
            <a:r>
              <a:rPr lang="en-US" dirty="0"/>
              <a:t> = </a:t>
            </a:r>
            <a:r>
              <a:rPr lang="en-US" dirty="0" err="1"/>
              <a:t>this.absolute</a:t>
            </a:r>
            <a:r>
              <a:rPr lang="en-US" dirty="0"/>
              <a:t>(4);	//should produce 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100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79046"/>
            <a:ext cx="7886700" cy="42536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 absolute(int number) 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Important comparison we need to do here</a:t>
            </a:r>
          </a:p>
          <a:p>
            <a:pPr lvl="1"/>
            <a:r>
              <a:rPr lang="en-US" dirty="0"/>
              <a:t>Is the number less than 0?</a:t>
            </a:r>
          </a:p>
          <a:p>
            <a:pPr lvl="2"/>
            <a:r>
              <a:rPr lang="en-US" dirty="0"/>
              <a:t>number &lt; 0</a:t>
            </a:r>
          </a:p>
          <a:p>
            <a:pPr lvl="1"/>
            <a:r>
              <a:rPr lang="en-US" dirty="0"/>
              <a:t>Don’t want to return true or false, we want to return the right number</a:t>
            </a:r>
          </a:p>
          <a:p>
            <a:r>
              <a:rPr lang="en-US" dirty="0"/>
              <a:t>New Java syntax:</a:t>
            </a:r>
          </a:p>
          <a:p>
            <a:pPr lvl="1"/>
            <a:r>
              <a:rPr lang="en-US" dirty="0"/>
              <a:t>if statement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961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6810-A84D-4A46-87BF-EE60ED81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Pay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weeklyPay</a:t>
            </a:r>
            <a:r>
              <a:rPr lang="en-US" dirty="0"/>
              <a:t>: takes a number of hours worked and an hourly rate, and returns the pay with overtime (over 40 hours) counting as double the rate</a:t>
            </a:r>
          </a:p>
          <a:p>
            <a:r>
              <a:rPr lang="en-US" dirty="0"/>
              <a:t>Examples: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361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0049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5 due Friday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 err="1"/>
              <a:t>PA1</a:t>
            </a:r>
            <a:r>
              <a:rPr lang="en-US" dirty="0"/>
              <a:t>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Survey 2 due Friday @ </a:t>
            </a:r>
            <a:r>
              <a:rPr lang="en-US" dirty="0" err="1"/>
              <a:t>11:59pm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3662"/>
            <a:ext cx="7886700" cy="4429061"/>
          </a:xfrm>
        </p:spPr>
        <p:txBody>
          <a:bodyPr/>
          <a:lstStyle/>
          <a:p>
            <a:r>
              <a:rPr lang="en-US" dirty="0"/>
              <a:t>String example program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class </a:t>
            </a:r>
            <a:r>
              <a:rPr lang="en-US" dirty="0" err="1"/>
              <a:t>StringExamples</a:t>
            </a:r>
            <a:r>
              <a:rPr lang="en-US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r>
              <a:rPr lang="en-US" dirty="0"/>
              <a:t>Write a method called </a:t>
            </a:r>
            <a:r>
              <a:rPr lang="en-US" dirty="0" err="1"/>
              <a:t>firstHalf</a:t>
            </a:r>
            <a:r>
              <a:rPr lang="en-US" dirty="0"/>
              <a:t> that:</a:t>
            </a:r>
          </a:p>
          <a:p>
            <a:pPr lvl="1"/>
            <a:r>
              <a:rPr lang="en-US" dirty="0"/>
              <a:t>Takes a String and returns a new String that has just the first half of the characters from the input String</a:t>
            </a:r>
          </a:p>
          <a:p>
            <a:r>
              <a:rPr lang="en-US" dirty="0"/>
              <a:t>When writing a method:</a:t>
            </a:r>
          </a:p>
          <a:p>
            <a:pPr lvl="1"/>
            <a:r>
              <a:rPr lang="en-US" dirty="0"/>
              <a:t>Think about what some examples are and what we expect the results to be:</a:t>
            </a:r>
          </a:p>
          <a:p>
            <a:pPr lvl="2"/>
            <a:r>
              <a:rPr lang="en-US" dirty="0"/>
              <a:t>We can write these down as fields</a:t>
            </a:r>
          </a:p>
          <a:p>
            <a:pPr lvl="2"/>
            <a:r>
              <a:rPr lang="en-US" dirty="0"/>
              <a:t>Then we can easily check if we are right after running the program</a:t>
            </a:r>
          </a:p>
          <a:p>
            <a:pPr lvl="1"/>
            <a:r>
              <a:rPr lang="en-US" dirty="0"/>
              <a:t>Examples first – then build up into the implementation</a:t>
            </a:r>
          </a:p>
          <a:p>
            <a:pPr lvl="2"/>
            <a:r>
              <a:rPr lang="en-US" dirty="0"/>
              <a:t>Do on paper/whiteboard first – then type them 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33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95102"/>
            <a:ext cx="7886700" cy="4337621"/>
          </a:xfrm>
        </p:spPr>
        <p:txBody>
          <a:bodyPr/>
          <a:lstStyle/>
          <a:p>
            <a:r>
              <a:rPr lang="en-US" dirty="0"/>
              <a:t>One of the first things to think about is:</a:t>
            </a:r>
          </a:p>
          <a:p>
            <a:pPr lvl="1"/>
            <a:r>
              <a:rPr lang="en-US" dirty="0"/>
              <a:t>What method (or methods) out of the methods we saw on strings is going to be useful here</a:t>
            </a:r>
          </a:p>
          <a:p>
            <a:pPr lvl="2"/>
            <a:r>
              <a:rPr lang="en-US" dirty="0"/>
              <a:t>We will be able to accomplish this only with methods we have seen so far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330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27858"/>
            <a:ext cx="7886700" cy="4104865"/>
          </a:xfrm>
        </p:spPr>
        <p:txBody>
          <a:bodyPr/>
          <a:lstStyle/>
          <a:p>
            <a:r>
              <a:rPr lang="en-US" dirty="0"/>
              <a:t>This showed us how to implement a method from a word problem prompt</a:t>
            </a:r>
          </a:p>
          <a:p>
            <a:r>
              <a:rPr lang="en-US" dirty="0"/>
              <a:t>We thought through some examples</a:t>
            </a:r>
          </a:p>
          <a:p>
            <a:pPr lvl="1"/>
            <a:r>
              <a:rPr lang="en-US" dirty="0"/>
              <a:t>Which helped us to refine our understanding</a:t>
            </a:r>
          </a:p>
          <a:p>
            <a:r>
              <a:rPr lang="en-US" dirty="0"/>
              <a:t>We experimented a little bit</a:t>
            </a:r>
          </a:p>
          <a:p>
            <a:pPr lvl="1"/>
            <a:r>
              <a:rPr lang="en-US" dirty="0"/>
              <a:t>Figured out we are okay with this empty String result</a:t>
            </a:r>
          </a:p>
          <a:p>
            <a:r>
              <a:rPr lang="en-US" dirty="0"/>
              <a:t>This is the process we should use when implementing methods</a:t>
            </a:r>
          </a:p>
          <a:p>
            <a:pPr lvl="1"/>
            <a:r>
              <a:rPr lang="en-US" dirty="0"/>
              <a:t>i.e. Programming Assignments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222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6810-A84D-4A46-87BF-EE60ED81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695150"/>
          </a:xfrm>
        </p:spPr>
        <p:txBody>
          <a:bodyPr>
            <a:normAutofit/>
          </a:bodyPr>
          <a:lstStyle/>
          <a:p>
            <a:r>
              <a:rPr lang="en-US" dirty="0"/>
              <a:t>Previous data types: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/>
              <a:t>int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b1</a:t>
            </a:r>
            <a:r>
              <a:rPr lang="en-US" dirty="0"/>
              <a:t> = 4 &lt; 5;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b2</a:t>
            </a:r>
            <a:r>
              <a:rPr lang="en-US" dirty="0"/>
              <a:t> = 5 &lt; 4;</a:t>
            </a:r>
          </a:p>
          <a:p>
            <a:r>
              <a:rPr lang="en-US" dirty="0"/>
              <a:t>New data type:</a:t>
            </a:r>
          </a:p>
          <a:p>
            <a:pPr lvl="1"/>
            <a:r>
              <a:rPr lang="en-US" dirty="0"/>
              <a:t>Boolean</a:t>
            </a:r>
          </a:p>
          <a:p>
            <a:pPr lvl="2"/>
            <a:r>
              <a:rPr lang="en-US" dirty="0"/>
              <a:t>Uses different kinds of operators</a:t>
            </a:r>
          </a:p>
          <a:p>
            <a:pPr lvl="3"/>
            <a:r>
              <a:rPr lang="en-US" dirty="0"/>
              <a:t>Comparison operators</a:t>
            </a:r>
          </a:p>
          <a:p>
            <a:pPr marL="342900" lvl="1" indent="0">
              <a:buNone/>
            </a:pPr>
            <a:endParaRPr lang="en-US" dirty="0"/>
          </a:p>
          <a:p>
            <a:pPr lvl="3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578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85262"/>
            <a:ext cx="7886700" cy="4779107"/>
          </a:xfrm>
        </p:spPr>
        <p:txBody>
          <a:bodyPr>
            <a:normAutofit/>
          </a:bodyPr>
          <a:lstStyle/>
          <a:p>
            <a:r>
              <a:rPr lang="en-US" dirty="0"/>
              <a:t>String – many different types of strings, infinite # of strings</a:t>
            </a:r>
          </a:p>
          <a:p>
            <a:pPr lvl="1"/>
            <a:r>
              <a:rPr lang="en-US" dirty="0"/>
              <a:t>Only limited by how much memory is in our computer</a:t>
            </a:r>
          </a:p>
          <a:p>
            <a:r>
              <a:rPr lang="en-US" dirty="0"/>
              <a:t>int – somewhat limited</a:t>
            </a:r>
          </a:p>
          <a:p>
            <a:pPr lvl="1"/>
            <a:r>
              <a:rPr lang="en-US" dirty="0"/>
              <a:t>-2,147,483,648 to 2,147,483,647</a:t>
            </a:r>
          </a:p>
          <a:p>
            <a:r>
              <a:rPr lang="en-US" dirty="0"/>
              <a:t>Boolean – only two values</a:t>
            </a:r>
          </a:p>
          <a:p>
            <a:pPr lvl="1"/>
            <a:r>
              <a:rPr lang="en-US" dirty="0"/>
              <a:t>true / false </a:t>
            </a:r>
          </a:p>
          <a:p>
            <a:pPr lvl="2"/>
            <a:r>
              <a:rPr lang="en-US" dirty="0"/>
              <a:t>Represents the answers to yes or no questions</a:t>
            </a:r>
          </a:p>
          <a:p>
            <a:pPr lvl="3"/>
            <a:r>
              <a:rPr lang="en-US" dirty="0"/>
              <a:t>4 &lt; 5</a:t>
            </a:r>
          </a:p>
          <a:p>
            <a:pPr lvl="4"/>
            <a:r>
              <a:rPr lang="en-US" dirty="0"/>
              <a:t>Asking the question: is 4 less than 5?</a:t>
            </a:r>
          </a:p>
          <a:p>
            <a:pPr lvl="1"/>
            <a:endParaRPr lang="en-US" dirty="0"/>
          </a:p>
          <a:p>
            <a:pPr lvl="3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334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9508"/>
            <a:ext cx="7886700" cy="4681415"/>
          </a:xfrm>
        </p:spPr>
        <p:txBody>
          <a:bodyPr>
            <a:normAutofit/>
          </a:bodyPr>
          <a:lstStyle/>
          <a:p>
            <a:r>
              <a:rPr lang="en-US" dirty="0"/>
              <a:t>Many </a:t>
            </a:r>
            <a:r>
              <a:rPr lang="en-US" dirty="0" err="1"/>
              <a:t>boolean</a:t>
            </a:r>
            <a:r>
              <a:rPr lang="en-US" dirty="0"/>
              <a:t> operators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b3</a:t>
            </a:r>
            <a:r>
              <a:rPr lang="en-US" dirty="0"/>
              <a:t> = 4 == 4;	//checks for equality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b4</a:t>
            </a:r>
            <a:r>
              <a:rPr lang="en-US" dirty="0"/>
              <a:t> = 4 == 5;</a:t>
            </a:r>
          </a:p>
          <a:p>
            <a:pPr lvl="2"/>
            <a:r>
              <a:rPr lang="en-US" dirty="0"/>
              <a:t>= is not the same as ==</a:t>
            </a:r>
          </a:p>
          <a:p>
            <a:pPr lvl="3"/>
            <a:r>
              <a:rPr lang="en-US" dirty="0"/>
              <a:t>= is used to create or initialize a field definition</a:t>
            </a:r>
          </a:p>
          <a:p>
            <a:pPr lvl="4"/>
            <a:r>
              <a:rPr lang="en-US" dirty="0"/>
              <a:t>Assignment operator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b5</a:t>
            </a:r>
            <a:r>
              <a:rPr lang="en-US" dirty="0"/>
              <a:t> = 5 &gt; 4;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b6</a:t>
            </a:r>
            <a:r>
              <a:rPr lang="en-US" dirty="0"/>
              <a:t> = 5 &gt;= 4;</a:t>
            </a:r>
          </a:p>
          <a:p>
            <a:pPr lvl="2"/>
            <a:r>
              <a:rPr lang="en-US" dirty="0"/>
              <a:t>As well as &lt;=</a:t>
            </a:r>
          </a:p>
          <a:p>
            <a:r>
              <a:rPr lang="en-US" dirty="0"/>
              <a:t>All of these are ways to compare numbers</a:t>
            </a:r>
          </a:p>
          <a:p>
            <a:pPr lvl="1"/>
            <a:r>
              <a:rPr lang="en-US" dirty="0"/>
              <a:t>Gives true/false (yes or no) answers</a:t>
            </a:r>
          </a:p>
          <a:p>
            <a:r>
              <a:rPr lang="en-US" dirty="0"/>
              <a:t>What happens if we use it to compare Strings?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stringComp</a:t>
            </a:r>
            <a:r>
              <a:rPr lang="en-US" dirty="0"/>
              <a:t> = “a” &lt; “b”;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125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73538"/>
            <a:ext cx="7886700" cy="4806462"/>
          </a:xfrm>
        </p:spPr>
        <p:txBody>
          <a:bodyPr/>
          <a:lstStyle/>
          <a:p>
            <a:r>
              <a:rPr lang="en-US" dirty="0"/>
              <a:t>Useful idea when learning a new feature</a:t>
            </a:r>
          </a:p>
          <a:p>
            <a:pPr lvl="1"/>
            <a:r>
              <a:rPr lang="en-US" dirty="0"/>
              <a:t>Ask if it works with other things you’ve worked with before </a:t>
            </a:r>
          </a:p>
          <a:p>
            <a:r>
              <a:rPr lang="en-US" dirty="0"/>
              <a:t>Comparison operators like &lt; and &gt; do not type check</a:t>
            </a:r>
          </a:p>
          <a:p>
            <a:pPr lvl="1"/>
            <a:r>
              <a:rPr lang="en-US" dirty="0"/>
              <a:t>Only numeric types work with Java’s type checking</a:t>
            </a:r>
          </a:p>
          <a:p>
            <a:r>
              <a:rPr lang="en-US" dirty="0"/>
              <a:t>What about == on Strings?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stringComp</a:t>
            </a:r>
            <a:r>
              <a:rPr lang="en-US" dirty="0"/>
              <a:t> = “a” == “a”;</a:t>
            </a:r>
          </a:p>
          <a:p>
            <a:pPr lvl="2"/>
            <a:r>
              <a:rPr lang="en-US" dirty="0"/>
              <a:t>== does produce an answer on Strings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stringComp</a:t>
            </a:r>
            <a:r>
              <a:rPr lang="en-US" dirty="0"/>
              <a:t> = “a” == “b”;</a:t>
            </a:r>
          </a:p>
          <a:p>
            <a:pPr lvl="1"/>
            <a:r>
              <a:rPr lang="en-US" dirty="0"/>
              <a:t>Does produce an answer, but not recommended for Strings</a:t>
            </a:r>
          </a:p>
          <a:p>
            <a:pPr lvl="1"/>
            <a:r>
              <a:rPr lang="en-US" dirty="0"/>
              <a:t>We will talk more about comparing Strings for equality in future weeks</a:t>
            </a:r>
          </a:p>
          <a:p>
            <a:pPr lvl="1"/>
            <a:r>
              <a:rPr lang="en-US" dirty="0"/>
              <a:t>Only use == for numeric comparisons in this course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853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5544</TotalTime>
  <Words>883</Words>
  <Application>Microsoft Office PowerPoint</Application>
  <PresentationFormat>On-screen Show (16:9)</PresentationFormat>
  <Paragraphs>134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CSE 11  Accelerated Intro to Programming Lecture 5</vt:lpstr>
      <vt:lpstr>Announcements</vt:lpstr>
      <vt:lpstr>PowerPoint Presentation</vt:lpstr>
      <vt:lpstr>PowerPoint Presentation</vt:lpstr>
      <vt:lpstr>PowerPoint Presentation</vt:lpstr>
      <vt:lpstr>New Data Type</vt:lpstr>
      <vt:lpstr>PowerPoint Presentation</vt:lpstr>
      <vt:lpstr>PowerPoint Presentation</vt:lpstr>
      <vt:lpstr>PowerPoint Presentation</vt:lpstr>
      <vt:lpstr>PowerPoint Presentation</vt:lpstr>
      <vt:lpstr>Boolean Operations</vt:lpstr>
      <vt:lpstr>PowerPoint Presentation</vt:lpstr>
      <vt:lpstr>Methods with Booleans</vt:lpstr>
      <vt:lpstr>PowerPoint Presentation</vt:lpstr>
      <vt:lpstr>More Complicated Questions with Methods</vt:lpstr>
      <vt:lpstr>PowerPoint Presentation</vt:lpstr>
      <vt:lpstr>Weekly Pay Problem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231</cp:revision>
  <dcterms:modified xsi:type="dcterms:W3CDTF">2021-04-06T22:53:06Z</dcterms:modified>
</cp:coreProperties>
</file>