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0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1840 0 0,'0'0'912'0'0,"-12"13"816"0"0,5-4-1460 0 0,6-8 216 0 0,0-1-1 0 0,1 1 1 0 0,-1-1 0 0 0,0 0 0 0 0,1 1-1 0 0,-1-1 1 0 0,0 1 0 0 0,0-1 0 0 0,0 0-1 0 0,0 0 1 0 0,1 0 0 0 0,-1 1 0 0 0,-1-1 0 0 0,-12-2 6794 0 0,4-2-6111 0 0,6 2 1018 0 0,24 5-1382 0 0,-15 0-723 0 0,1-1 0 0 0,-1 0 0 0 0,1 0-1 0 0,0 0 1 0 0,-1-1 0 0 0,1 0 0 0 0,0 0 0 0 0,0-1 0 0 0,0 0 0 0 0,0 0-1 0 0,0 0 1 0 0,11-2 0 0 0,15 0 223 0 0,55-5 113 0 0,-74 6-350 0 0,0-1 0 0 0,16-3 0 0 0,14-2 52 0 0,236 4 420 0 0,-89 3-54 0 0,63 5 18 0 0,75 12-44 0 0,-231-15-244 0 0,104-9 258 0 0,-172 5-417 0 0,416-4 541 0 0,-269 15-463 0 0,-73-2-114 0 0,25 0 110 0 0,136 8 660 0 0,-252-14-656 0 0,-1 0-1 0 0,1-1 0 0 0,18-3 1 0 0,-10 3 131 0 0,-15-4 52 0 0,-4 3-318 0 0,-1 1 1 0 0,0-1 0 0 0,1 1-1 0 0,-1-1 1 0 0,1 1 0 0 0,-1 0-1 0 0,1-1 1 0 0,-1 1 0 0 0,1-1-1 0 0,-1 1 1 0 0,1 0 0 0 0,0-1-1 0 0,-1 1 1 0 0,1 0 0 0 0,-1 0-1 0 0,1 0 1 0 0,0-1 0 0 0,-1 1-1 0 0,1 0 1 0 0,0 0 0 0 0,-1 0-1 0 0,1 0 1 0 0,0 0 0 0 0,8 7-2071 0 0,-6-3 353 0 0,2 0 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55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2304 0 0,'3'-5'16663'0'0,"-3"6"-16179"0"0,2 4-358 0 0,-1-4-55 0 0,-1 0 1 0 0,0 0-1 0 0,1-1 1 0 0,-1 1-1 0 0,1 0 0 0 0,-1-1 1 0 0,1 1-1 0 0,-1 0 1 0 0,1-1-1 0 0,-1 1 1 0 0,1-1-1 0 0,0 1 1 0 0,-1-1-1 0 0,1 1 1 0 0,0-1-1 0 0,-1 0 0 0 0,1 1 1 0 0,0-1-1 0 0,0 0 1 0 0,0 1-1 0 0,-1-1 1 0 0,1 0-1 0 0,0 0 1 0 0,0 0-1 0 0,0 0 1 0 0,-1 0-1 0 0,1 0 0 0 0,0 0 1 0 0,0 0-1 0 0,0 0 1 0 0,0 0-1 0 0,2 0-64 0 0,-2 0 162 0 0,19 8 599 0 0,-14-5-735 0 0,0-1-1 0 0,0 0 0 0 0,0-1 1 0 0,0 1-1 0 0,0-1 0 0 0,1 0 1 0 0,8 0-1 0 0,16 3 64 0 0,-17-2-22 0 0,0-1 1 0 0,25 0-1 0 0,4 0 82 0 0,-12 2-128 0 0,-1-2 0 0 0,33-3 1 0 0,-32-1 73 0 0,0 1 0 0 0,0 2 1 0 0,0 1-1 0 0,0 1 0 0 0,57 12 0 0 0,-9-1 16 0 0,-69-11-92 0 0,0-1 0 0 0,0 0 0 0 0,0-1 0 0 0,0 0 0 0 0,13-2 0 0 0,-10 1 30 0 0,0 0 0 0 0,17 2 0 0 0,1 0 92 0 0,38-2 0 0 0,-42 0-112 0 0,0 0 0 0 0,33 5 0 0 0,-28 0 12 0 0,1-2 0 0 0,0-1 0 0 0,42-5 0 0 0,23-1 120 0 0,64-3 165 0 0,-83 7-164 0 0,-47 1-95 0 0,35-4 0 0 0,-18-2-16 0 0,-1 3-1 0 0,86 5 0 0 0,-116-1-7 0 0,15 2 80 0 0,46-2 1 0 0,132-9 418 0 0,-130 13-277 0 0,-52-2-112 0 0,0-2 0 0 0,29-2 0 0 0,-45-1-11 0 0,-1 0 0 0 0,15-5 0 0 0,-18 5-92 0 0,30-5-17 0 0,-37 7-90 0 0,-1-1-1 0 0,1 1 1 0 0,0-1-1 0 0,-1 1 0 0 0,1 0 1 0 0,-1-1-1 0 0,1 1 1 0 0,-1 0-1 0 0,1 0 1 0 0,0 1-1 0 0,1-1 1 0 0,-1 0-365 0 0,-1 1 0 0 0,1-1-1 0 0,0 1 1 0 0,-1-1 0 0 0,0 1 0 0 0,1 0 0 0 0,-1 0 0 0 0,1-1 0 0 0,-1 1 0 0 0,0 0 0 0 0,1 0 0 0 0,-1 0 0 0 0,2 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57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3136 0 0,'0'18'23751'0'0,"20"-18"-23548"0"0,-5 0-132 0 0,-3 0-20 0 0,1 0 1 0 0,11 2-1 0 0,-20-1-31 0 0,1-1-1 0 0,-1 2 1 0 0,0-1 0 0 0,0 0-1 0 0,0 1 1 0 0,0 0-1 0 0,0-1 1 0 0,-1 2 0 0 0,7 3-1 0 0,-3-1 0 0 0,1 0 0 0 0,-1-1 1 0 0,1 1-1 0 0,0-2 0 0 0,0 1 0 0 0,1-1 0 0 0,15 4 0 0 0,5-2-25 0 0,30 2 0 0 0,18 4 84 0 0,-34-4 47 0 0,1-2 0 0 0,43-1 1 0 0,37 3 79 0 0,309 36 531 0 0,-306-31-505 0 0,52 2 98 0 0,59 0 23 0 0,-130-7-173 0 0,53 11 109 0 0,-136-11 323 0 0,-22-6-183 0 0,-14-6-208 0 0,9 4-218 0 0,-21-8-2116 0 0,-13 3-6320 0 0,35 6 8106 0 0,-13 0-8651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1:01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18 3224 0 0,'-1'0'13'0'0,"0"1"0"0"0,1 0 0 0 0,-1 0 0 0 0,0-1 0 0 0,1 1 0 0 0,-1 0 0 0 0,0-1 0 0 0,0 1 0 0 0,0 0 0 0 0,0-1 0 0 0,0 1 0 0 0,1-1 0 0 0,-1 0 0 0 0,0 1 0 0 0,-2 0 0 0 0,-14-2 4798 0 0,4 0 1386 0 0,11 1-5595 0 0,0-1 1 0 0,0 1 0 0 0,0 0-1 0 0,1-1 1 0 0,-1 1-1 0 0,0-1 1 0 0,1 1 0 0 0,-1-1-1 0 0,0 0 1 0 0,1 0 0 0 0,-3-1 1010 0 0,4 1-1406 0 0,0 1-1 0 0,0-1 1 0 0,0 1-1 0 0,0 0 1 0 0,1-1 0 0 0,-1 1-1 0 0,0 0 1 0 0,0-1-1 0 0,0 1 1 0 0,0 0 0 0 0,1-1-1 0 0,-1 1 1 0 0,0 0-1 0 0,0 0 1 0 0,0-1 0 0 0,1 1-1 0 0,-1 0 1 0 0,0 0 0 0 0,1-1-1 0 0,-1 1 1 0 0,0 0-1 0 0,0 0 1 0 0,1 0 0 0 0,0-1-1 0 0,143 9 1402 0 0,-131-8-1667 0 0,373 10 237 0 0,-270-5 35 0 0,10 0 79 0 0,-47 0 27 0 0,151-10 1 0 0,-103-5 517 0 0,19 0-1389 0 0,-77 5 655 0 0,-16 1 5 0 0,116-2 381 0 0,-14 17-540 0 0,-148-10 115 0 0,-5-1 387 0 0,-2 0-452 0 0,0-1 1 0 0,0 1-1 0 0,-1-1 0 0 0,1 1 0 0 0,0-1 1 0 0,0 1-1 0 0,0-1 0 0 0,0 1 0 0 0,0-1 1 0 0,-1 1-1 0 0,1-1 0 0 0,0 1 1 0 0,-1-1-1 0 0,1 1 0 0 0,0-1 0 0 0,-1 1 1 0 0,1 0-1 0 0,0-1 0 0 0,-1 1 0 0 0,1-1 1 0 0,-1 1-1 0 0,-5-2-746 0 0,-7-1-975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1:06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64 3224 0 0,'0'1'46'0'0,"0"-1"0"0"0,0 1-1 0 0,-1 0 1 0 0,1 0 0 0 0,0-1 0 0 0,0 1 0 0 0,-1 0 0 0 0,1-1 0 0 0,-1 1-1 0 0,1 0 1 0 0,0-1 0 0 0,-1 1 0 0 0,1-1 0 0 0,-1 1 0 0 0,1 0-1 0 0,-1-1 1 0 0,0 0 0 0 0,1 1 0 0 0,-1-1 0 0 0,0 1 0 0 0,1-1 0 0 0,-1 0-1 0 0,-1 1 1 0 0,2-1 122 0 0,-1 0-1 0 0,1 0 0 0 0,-1 0 0 0 0,0 0 1 0 0,1 0-1 0 0,-1 0 0 0 0,1 0 0 0 0,-1-1 1 0 0,1 1-1 0 0,-1 0 0 0 0,1 0 1 0 0,-1 0-1 0 0,1-1 0 0 0,-1 1 0 0 0,1 0 1 0 0,-1-1-1 0 0,1 1 0 0 0,0 0 0 0 0,-1-1 1 0 0,1 1-1 0 0,-1-1 0 0 0,1 1 1 0 0,0-1-1 0 0,-1 1 0 0 0,1 0 0 0 0,0-1 1 0 0,0 1-1 0 0,-1-1 0 0 0,1 0 0 0 0,0 1 1 0 0,0-2-1 0 0,-12-11 3380 0 0,9 7-2528 0 0,3 5-596 0 0,-1 0-1 0 0,0 0 1 0 0,1-1 0 0 0,-1 1 0 0 0,1 0 0 0 0,-1-1 0 0 0,1 1 0 0 0,0-1 0 0 0,-1-2 1286 0 0,23-1 178 0 0,92 10-1423 0 0,-107-5-430 0 0,124 5 198 0 0,142-9 472 0 0,-140-7-67 0 0,-30 1-242 0 0,197-1 593 0 0,-235 13-790 0 0,-1 2 1 0 0,104 21-1 0 0,-149-21-107 0 0,26 5 592 0 0,63 23 0 0 0,-108-32-659 0 0,1 0 1 0 0,-1 1-1 0 0,0-1 0 0 0,1 0 1 0 0,-1 0-1 0 0,1 0 0 0 0,-1 1 1 0 0,1-1-1 0 0,-1 0 0 0 0,1 0 1 0 0,0 0-1 0 0,-1 0 0 0 0,1 0 1 0 0,-1 0-1 0 0,1 0 0 0 0,-1 0 1 0 0,1 0-1 0 0,-1 0 0 0 0,1 0 1 0 0,-1 0-1 0 0,1 0 0 0 0,-1 0 1 0 0,1-1-1 0 0,-1 1 0 0 0,1 0 1 0 0,-1 0-1 0 0,1-1 0 0 0,-1 1 1 0 0,1 0-1 0 0,-1 0 0 0 0,0-1 0 0 0,1 0 1 0 0,0 0-197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1:07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101 141 8288 0 0,'-5'5'408'0'0,"0"0"-256"0"0,-1 0-1 0 0,1 0 1 0 0,-1-1 0 0 0,0 0 0 0 0,0 0 0 0 0,0 0 0 0 0,-8 2 0 0 0,10-4 356 0 0,0 0 0 0 0,-1 0 0 0 0,1-1 1 0 0,-1 0-1 0 0,0 0 0 0 0,1-1 1 0 0,-7 1 6800 0 0,14-11-6314 0 0,1 6-854 0 0,0 0 1 0 0,0 1-1 0 0,0-1 1 0 0,0 1-1 0 0,1 0 1 0 0,-1 0-1 0 0,1 1 1 0 0,0-1-1 0 0,0 1 1 0 0,0 0-1 0 0,0 0 1 0 0,0 1-1 0 0,1-1 1 0 0,7 0-1 0 0,14-2 158 0 0,-15 2-191 0 0,-1 0 1 0 0,16 0-1 0 0,361 0 547 0 0,-134-3 338 0 0,39-15-486 0 0,-148 7-262 0 0,6-4 48 0 0,65-3 205 0 0,-10 22-20 0 0,-91 1-222 0 0,-115-3-243 0 0,0 0-1 0 0,0 0 0 0 0,0 0 0 0 0,0 0 0 0 0,0 0 1 0 0,1 0-1 0 0,-1 0 0 0 0,0 0 0 0 0,0 1 0 0 0,0-1 0 0 0,0-1 1 0 0,0 1-1 0 0,1 0 0 0 0,-1 0 0 0 0,0 0 0 0 0,0 0 0 0 0,0 0 1 0 0,0 0-1 0 0,0 0 0 0 0,1 0 0 0 0,-1 0 0 0 0,0 0 0 0 0,0 0 1 0 0,0 0-1 0 0,0 0 0 0 0,0 0 0 0 0,0 0 0 0 0,1-1 0 0 0,-1 1 1 0 0,0 0-1 0 0,0 0 0 0 0,0 0 0 0 0,0 0 0 0 0,0 0 1 0 0,0 0-1 0 0,0-1 0 0 0,0 1 0 0 0,0 0 0 0 0,0 0 0 0 0,0 0 1 0 0,1 0-1 0 0,-1 0 0 0 0,0-1 0 0 0,0 1 0 0 0,-6-7 18 0 0,-9-6-498 0 0,14 13 437 0 0,-16-15-1799 0 0,6 3-6106 0 0,3 2-149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1:22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96 3224 0 0,'0'0'1023'0'0,"-3"-5"2215"0"0,-9-21 13099 0 0,18 25-14616 0 0,18 3-1431 0 0,-23-2 6 0 0,17 4 744 0 0,-16-4-1002 0 0,4 4 178 0 0,5 3-3 0 0,-6-4-202 0 0,1 0-11 0 0,-3-2 0 0 0,1 0 0 0 0,-1 0 0 0 0,1 0 0 0 0,-1 0 0 0 0,1-1 0 0 0,-1 0 0 0 0,1 1 0 0 0,5-2 0 0 0,-6 1 0 0 0,134-3 1043 0 0,-10 1-86 0 0,-113 2-957 0 0,1 1 0 0 0,15 3 0 0 0,-18-2 0 0 0,-4-2-9 0 0,0 0 1 0 0,0 0-1 0 0,0 0 0 0 0,-1-1 0 0 0,1-1 0 0 0,14-3 1 0 0,-12 2 7 0 0,0 1 0 0 0,-1 0 1 0 0,17 0-1 0 0,-18 1-7 0 0,-1 0-1 0 0,0 0 0 0 0,11-3 1 0 0,12-2-46 0 0,49-8 118 0 0,3 10 4 0 0,41 2 56 0 0,-53-5-60 0 0,218-11 317 0 0,-223 26-370 0 0,3-3 53 0 0,46-12 0 0 0,-108 7-64 0 0,129-4 60 0 0,-111 4-56 0 0,43 6 49 0 0,-41-5-41 0 0,-18-1-11 0 0,0 1 1 0 0,0-1 0 0 0,-1-1-1 0 0,1 1 1 0 0,14-4 0 0 0,-7 1 31 0 0,0 1 0 0 0,29-1 0 0 0,-16 2-15 0 0,5-2-9 0 0,-8 0 10 0 0,0 2-1 0 0,30 2 0 0 0,71 4 110 0 0,-100-6-108 0 0,28-5 0 0 0,-12 1 40 0 0,60 4 154 0 0,-52 2 169 0 0,42 6-592 0 0,1 0-103 0 0,-57-6 326 0 0,30-1 111 0 0,51-3 396 0 0,-82 3-933 0 0,-27 0 385 0 0,0 0-1 0 0,0 1 1 0 0,-1 0-1 0 0,1 0 1 0 0,0 0-1 0 0,13 5 1 0 0,19 4 238 0 0,-24-5-140 0 0,1 0 0 0 0,0-2 0 0 0,29 3 0 0 0,-24-4-35 0 0,31 8 1 0 0,-32-6 43 0 0,12 4-360 0 0,70 21 511 0 0,-83-24-446 0 0,84 26 376 0 0,-81-25-143 0 0,-1-1 0 0 0,1-2 0 0 0,0 0 0 0 0,28 0 0 0 0,-26-1 14 0 0,50-3 52 0 0,-26 0-51 0 0,38-4 20 0 0,34-3 57 0 0,0 1-17 0 0,-78 4-49 0 0,-32 2-24 0 0,0 0 0 0 0,-1 0 0 0 0,1 1 0 0 0,21 3 0 0 0,-9 1 1 0 0,0-2 1 0 0,37-1-1 0 0,-59-1-21 0 0,15-2 53 0 0,7-5-237 0 0,-22 7 11 0 0,4-14 668 0 0,-5 7-489 0 0,0 5-142 0 0,0 1-221 0 0,0-23-822 0 0,2 16 73 0 0,-4 14-49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5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0 159 2760 0 0,'3'4'17771'0'0,"12"-4"-16932"0"0,0-1 0 0 0,0-1 0 0 0,0 0 0 0 0,-1-1 0 0 0,16-5 0 0 0,-24 6-743 0 0,-1 0 1 0 0,1 1-1 0 0,0 0 1 0 0,-1 0-1 0 0,1 0 1 0 0,0 1-1 0 0,0 0 1 0 0,-1 0-1 0 0,11 2 1 0 0,-8-1-48 0 0,-1 0 0 0 0,1-1 0 0 0,0 1 0 0 0,-1-2 0 0 0,1 1 0 0 0,-1-1 0 0 0,12-2 0 0 0,4-6 71 0 0,-17 7-74 0 0,1-1-1 0 0,0 1 1 0 0,0 1-1 0 0,13-3 1 0 0,72 5 231 0 0,-35 1-241 0 0,64 7-47 0 0,0-1 147 0 0,-30-10 51 0 0,-42 0 0 0 0,-1 2-1 0 0,76 10 1 0 0,-91-6-168 0 0,0 0-1 0 0,0-3 1 0 0,54-3 0 0 0,162-8 237 0 0,-130 2-81 0 0,-30 1-22 0 0,3 0-136 0 0,48-1 43 0 0,-76 8-60 0 0,104 3 0 0 0,-110 5-9 0 0,-42-5 89 0 0,0 0 0 0 0,0-2 1 0 0,0 0-1 0 0,0 0 0 0 0,24-4 0 0 0,-32 1-19 0 0,0 0 0 0 0,1-1 0 0 0,-1 0 0 0 0,-1 0 0 0 0,1-1 0 0 0,0 0 0 0 0,12-10 0 0 0,8-3 280 0 0,8-8-27 0 0,-27 19-260 0 0,-1-1 0 0 0,1 1 1 0 0,17-7-1 0 0,-25 12-48 0 0,1 0 0 0 0,-1 1 0 0 0,1 0-1 0 0,-1-1 1 0 0,1 1 0 0 0,-1 0 0 0 0,1 0 0 0 0,0 0 0 0 0,-1 0-1 0 0,1 0 1 0 0,-1 0 0 0 0,1 0 0 0 0,-1 1 0 0 0,1-1 0 0 0,-1 1-1 0 0,1-1 1 0 0,-1 1 0 0 0,1-1 0 0 0,-1 1 0 0 0,1 0 0 0 0,1 1-1 0 0,-1-1 3 0 0,0 0 0 0 0,0 0 0 0 0,0 0 0 0 0,1 0 0 0 0,-1 0 0 0 0,0 0 0 0 0,1-1 0 0 0,-1 1 0 0 0,4-1 0 0 0,23 0 2 0 0,-20-1-1 0 0,1 1 0 0 0,0 0 0 0 0,-1 1 0 0 0,1 0 0 0 0,12 3 0 0 0,-13-2-9 0 0,0-1 0 0 0,0 0 0 0 0,15 1 0 0 0,10-6 53 0 0,-22 3-47 0 0,-11 1 4 0 0,1 0 0 0 0,0 0 0 0 0,-1 0 0 0 0,1-1-1 0 0,0 1 1 0 0,-1 0 0 0 0,1-1 0 0 0,-1 1-1 0 0,1-1 1 0 0,-1 0 0 0 0,1 1 0 0 0,-1-1 0 0 0,1 0-1 0 0,-1 0 1 0 0,0 0 0 0 0,1 0 0 0 0,-1 0 0 0 0,2-2-1 0 0,-1-1 13 0 0,-2 0-4 0 0,-5-8-2588 0 0,2 9 1327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17 423 3680 0 0,'-16'4'17558'0'0,"16"-5"-17421"0"0,1-1 0 0 0,-1 0 0 0 0,1 1 0 0 0,-1-1 0 0 0,1 1 0 0 0,0-1 0 0 0,0 0 0 0 0,0 1 0 0 0,0 0 0 0 0,0-1 0 0 0,0 1 0 0 0,0 0 0 0 0,0-1 0 0 0,1 1 0 0 0,-1 0-1 0 0,3-2 1 0 0,27-17 828 0 0,-29 19-890 0 0,142-78 837 0 0,-44 35-932 0 0,-45 20 117 0 0,87-51-1 0 0,-134 70-62 0 0,-5 4-9 0 0,1-1 1 0 0,-1 0-1 0 0,1 0 1 0 0,-1 0-1 0 0,0-1 1 0 0,0 1-1 0 0,0-1 0 0 0,5-5 1 0 0,-8 8-12 0 0,0-1 0 0 0,0 1 0 0 0,0-1 1 0 0,0 1-1 0 0,0 0 0 0 0,0-1 0 0 0,0 1 0 0 0,0-1 0 0 0,0 1 1 0 0,0 0-1 0 0,0-1 0 0 0,0 1 0 0 0,0-1 0 0 0,-1 1 1 0 0,1 0-1 0 0,0-1 0 0 0,0 1 0 0 0,0 0 0 0 0,-1-1 0 0 0,1 1 1 0 0,0 0-1 0 0,0-1 0 0 0,-1 1 0 0 0,1 0 0 0 0,0 0 0 0 0,-1-1 1 0 0,1 1-1 0 0,-1 0 0 0 0,-12-8 154 0 0,9 6-54 0 0,-4-2-70 0 0,0 1 0 0 0,1 1-1 0 0,-1-1 1 0 0,0 1 0 0 0,-1 1 0 0 0,-15-2-1 0 0,4 0 15 0 0,8 2 1 0 0,10 1-33 0 0,0 0 0 0 0,0 0 0 0 0,0 0 0 0 0,1 0 0 0 0,-1 0 1 0 0,0 0-1 0 0,0-1 0 0 0,0 1 0 0 0,1-1 0 0 0,-1 0 1 0 0,0 1-1 0 0,1-1 0 0 0,-1 0 0 0 0,1 0 0 0 0,-1 0 1 0 0,1 0-1 0 0,-1 0 0 0 0,-1-2 0 0 0,3 2-15 0 0,-1 0 0 0 0,1 0 0 0 0,0 0 1 0 0,0 0-1 0 0,0 0 0 0 0,0 0 0 0 0,0 0 0 0 0,0 1 0 0 0,0-1 0 0 0,1 0 0 0 0,-1 0 0 0 0,0 0 1 0 0,0 0-1 0 0,1 0 0 0 0,-1 0 0 0 0,1 1 0 0 0,-1-1 0 0 0,1 0 0 0 0,-1 0 0 0 0,1 1 0 0 0,-1-1 1 0 0,1 0-1 0 0,0 0 0 0 0,6-5 2 0 0,-1 0 0 0 0,1 1 0 0 0,0 1 0 0 0,1-1 0 0 0,-1 1 0 0 0,1 0 0 0 0,0 1 0 0 0,0 0 0 0 0,0 0 0 0 0,0 0 0 0 0,0 1 0 0 0,1 1 0 0 0,-1-1 0 0 0,14 1-1 0 0,-20 0-8 0 0,-1 1-1 0 0,1 0 1 0 0,-1 0-1 0 0,0 0 0 0 0,1 1 1 0 0,-1-1-1 0 0,0 0 1 0 0,1 0-1 0 0,-1 1 0 0 0,0-1 1 0 0,0 1-1 0 0,1-1 1 0 0,-1 1-1 0 0,0 0 0 0 0,0-1 1 0 0,0 1-1 0 0,0 0 1 0 0,0 0-1 0 0,0 0 0 0 0,0 0 1 0 0,0 0-1 0 0,2 2 1 0 0,-3-1 5 0 0,1-1 1 0 0,0 1 0 0 0,0 0-1 0 0,-1 0 1 0 0,1 1 0 0 0,-1-1 0 0 0,0 0-1 0 0,0 0 1 0 0,1 0 0 0 0,-1 0-1 0 0,-1 0 1 0 0,1 0 0 0 0,0 3 0 0 0,-3 5 42 0 0,1 1 1 0 0,-2-1 0 0 0,1 0 0 0 0,-8 14 0 0 0,4-10-57 0 0,-13 30-158 0 0,-37 58-1 0 0,32-65-4221 0 0,22-33 1845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8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0 291 2760 0 0,'0'0'13392'0'0,"1"-21"-10097"0"0,3 6-2329 0 0,-3 10-662 0 0,0 0 1 0 0,1 0-1 0 0,-1 0 1 0 0,4-7-1 0 0,2-2 602 0 0,7-26 0 0 0,-5 14-238 0 0,-3 7 84 0 0,-1-1 0 0 0,4-36 0 0 0,11 141-752 0 0,-18-78 0 0 0,0 1 0 0 0,0-1 0 0 0,5 11 0 0 0,-5-16 0 0 0,-1 1 0 0 0,0-1 0 0 0,1 1 0 0 0,-1-1 0 0 0,1 0 0 0 0,0 1 0 0 0,0-1 0 0 0,0 0 0 0 0,0 0 0 0 0,0 0 0 0 0,0 0 0 0 0,3 1 0 0 0,0 0 0 0 0,-3-2 1 0 0,0 0-1 0 0,0 0 1 0 0,0 0 0 0 0,0 0-1 0 0,0-1 1 0 0,0 1 0 0 0,0 0 0 0 0,0-1-1 0 0,0 0 1 0 0,0 1 0 0 0,0-1 0 0 0,0 0-1 0 0,0 0 1 0 0,1 0 0 0 0,-1-1-1 0 0,3 1 1 0 0,2-2 51 0 0,-1 0 0 0 0,1 0-1 0 0,-1 0 1 0 0,0-1 0 0 0,0 1 0 0 0,0-2-1 0 0,0 1 1 0 0,-1 0 0 0 0,1-1 0 0 0,-1 0-1 0 0,0-1 1 0 0,0 1 0 0 0,0-1 0 0 0,-1 0-1 0 0,6-8 1 0 0,11-19-394 0 0,-17 25-448 0 0,0 0 1 0 0,0 1-1 0 0,1 0 0 0 0,0-1 0 0 0,9-8 0 0 0,8-3-2807 0 0,40-26 0 0 0,-54 37 4952 0 0,-10 7-1122 0 0,-1 0-1 0 0,0 1 1 0 0,1 0-1 0 0,-1 0 0 0 0,0-1 1 0 0,1 2-1 0 0,-1-1 1 0 0,1 0-1 0 0,-1 0 0 0 0,1 1 1 0 0,0-1-1 0 0,0 1 1 0 0,0 0-1 0 0,0 0 0 0 0,0 0 1 0 0,0 0-1 0 0,-3 4 1 0 0,-3 4 219 0 0,1 1 1 0 0,-8 15 0 0 0,14-26-421 0 0,-5 13 429 0 0,1 1 0 0 0,0-1 1 0 0,0 1-1 0 0,-4 25 0 0 0,9-35-339 0 0,-1 0-1 0 0,1 0 0 0 0,0 0 0 0 0,1 0 1 0 0,-1 0-1 0 0,1 0 0 0 0,-1 0 0 0 0,1 0 1 0 0,2 5-1 0 0,-3-7-59 0 0,1-1 0 0 0,0 1 1 0 0,-1-1-1 0 0,1 1 0 0 0,0-1 0 0 0,0 0 1 0 0,0 1-1 0 0,0-1 0 0 0,0 0 0 0 0,0 0 0 0 0,2 2 1 0 0,-2-3-31 0 0,-1 1 1 0 0,1-1-1 0 0,0 1 1 0 0,0-1-1 0 0,-1 0 1 0 0,1 1-1 0 0,0-1 1 0 0,0 0-1 0 0,0 0 0 0 0,0 0 1 0 0,-1 0-1 0 0,1 0 1 0 0,0 0-1 0 0,0 0 1 0 0,0 0-1 0 0,0 0 1 0 0,-1 0-1 0 0,1 0 1 0 0,0 0-1 0 0,0-1 1 0 0,0 1-1 0 0,1-1 1 0 0,4-2 74 0 0,0 0 1 0 0,0-1 0 0 0,0 0-1 0 0,0 0 1 0 0,-1-1-1 0 0,0 1 1 0 0,0-1 0 0 0,0 0-1 0 0,0-1 1 0 0,-1 1 0 0 0,0-1-1 0 0,0 0 1 0 0,0 0-1 0 0,-1 0 1 0 0,4-9 0 0 0,1-7-1104 0 0,0 0 0 0 0,-1-1 0 0 0,4-27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9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60 2760 0 0,'1'-4'1217'0'0,"1"-7"5091"0"0,-1 8-5516 0 0,-1 0 1 0 0,1 0-1 0 0,0 0 0 0 0,0 0 1 0 0,0 0-1 0 0,3-6 3831 0 0,-4 11-4415 0 0,2 7-78 0 0,0 0-1 0 0,-1 0 1 0 0,0 1 0 0 0,0-1-1 0 0,-2 16 1 0 0,-8 51 82 0 0,9-72-201 0 0,-4 23 225 0 0,-1-1 0 0 0,-1 1 0 0 0,-15 39 0 0 0,20-64 614 0 0,4-18 262 0 0,5-14-527 0 0,1 0 1 0 0,2 1 0 0 0,1 0 0 0 0,1 1-1 0 0,23-36 1 0 0,-23 42-495 0 0,-6 11-12 0 0,-1 0 0 0 0,10-10 0 0 0,-14 18-114 0 0,1 1 1 0 0,-1-1-1 0 0,1 1 0 0 0,0-1 0 0 0,0 1 1 0 0,0 0-1 0 0,0 0 0 0 0,0 0 0 0 0,0 1 0 0 0,0-1 1 0 0,7-1-1 0 0,-9 3-130 0 0,-1 0 0 0 0,1 0 0 0 0,0 0 0 0 0,0 0 0 0 0,-1 0 0 0 0,1 0 0 0 0,0 0 0 0 0,-1 0 0 0 0,1 1 0 0 0,0-1 0 0 0,0 0 0 0 0,-1 1 0 0 0,1-1 0 0 0,-1 0 0 0 0,1 1 0 0 0,0-1 1 0 0,-1 1-1 0 0,1-1 0 0 0,-1 1 0 0 0,2 0 0 0 0,5 8-6624 0 0,-1 0-536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49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3680 0 0,'0'0'757'0'0,"8"3"3838"0"0,-5-3-4005 0 0,0 1 1 0 0,0 0 0 0 0,-1-1-1 0 0,1 0 1 0 0,0 0 0 0 0,0 0-1 0 0,0 0 1 0 0,0 0 0 0 0,0-1-1 0 0,-1 1 1 0 0,1-1 0 0 0,0 0-1 0 0,3-1 1 0 0,3-2-28 0 0,1 0 0 0 0,11-8 1 0 0,-5 2 483 0 0,-11 7-913 0 0,-1-1-1 0 0,1 1 1 0 0,-1-1-1 0 0,0 0 1 0 0,0 0 0 0 0,0 0-1 0 0,0 0 1 0 0,3-6 0 0 0,-2 1 1 0 0,0 1 1 0 0,0-1 0 0 0,7-18-1 0 0,-12 26-88 0 0,1 0 0 0 0,-1 0 0 0 0,0 0 0 0 0,1 0 0 0 0,-1-1 0 0 0,0 1 0 0 0,0 0 0 0 0,1 0 0 0 0,-1 0 0 0 0,0-1 0 0 0,-1 1 1 0 0,1 0-1 0 0,0 0 0 0 0,0-1 0 0 0,0 1 0 0 0,-1 0 0 0 0,1 0 0 0 0,0 0 0 0 0,-1 0 0 0 0,1-1 0 0 0,-1 1 0 0 0,0 0 0 0 0,1 0 0 0 0,-1 0 0 0 0,0 0 0 0 0,0 0 0 0 0,-1-1 0 0 0,1 1 6 0 0,-1 1 0 0 0,1-1-1 0 0,0 1 1 0 0,0-1 0 0 0,0 1 0 0 0,-1-1 0 0 0,1 1 0 0 0,0 0 0 0 0,0 0 0 0 0,-1 0-1 0 0,1 0 1 0 0,0 0 0 0 0,-1 0 0 0 0,1 0 0 0 0,0 0 0 0 0,-1 0 0 0 0,1 1 0 0 0,0-1 0 0 0,0 1-1 0 0,0-1 1 0 0,-1 0 0 0 0,1 1 0 0 0,0 0 0 0 0,0-1 0 0 0,0 1 0 0 0,0 0 0 0 0,-2 1 0 0 0,-4 4-18 0 0,0 0 1 0 0,1 1 0 0 0,-1 0 0 0 0,2 0 0 0 0,-1 0 0 0 0,1 1 0 0 0,0-1 0 0 0,0 1 0 0 0,1 1 0 0 0,0-1 0 0 0,0 0 0 0 0,1 1-1 0 0,0 0 1 0 0,-1 11 0 0 0,3-18-97 0 0,1-1 0 0 0,0 1-1 0 0,0-1 1 0 0,0 0-1 0 0,0 1 1 0 0,0-1 0 0 0,1 0-1 0 0,-1 1 1 0 0,0-1 0 0 0,1 1-1 0 0,-1-1 1 0 0,0 0 0 0 0,1 0-1 0 0,0 1 1 0 0,-1-1 0 0 0,1 0-1 0 0,0 0 1 0 0,0 0 0 0 0,-1 0-1 0 0,1 0 1 0 0,0 0 0 0 0,0 0-1 0 0,0 0 1 0 0,0 0-1 0 0,1 0 1 0 0,-1 0 0 0 0,0 0-1 0 0,0-1 1 0 0,0 1 0 0 0,1-1-1 0 0,-1 1 1 0 0,0-1 0 0 0,2 1-1 0 0,0 0-124 0 0,0 0 0 0 0,0-1 0 0 0,0 1-1 0 0,0-1 1 0 0,0 0 0 0 0,1 0-1 0 0,-1 0 1 0 0,0-1 0 0 0,0 1 0 0 0,0 0-1 0 0,0-1 1 0 0,0 0 0 0 0,0 0 0 0 0,3-2-1 0 0,8-4-1261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50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17 11976 0 0,'-3'-4'1082'0'0,"2"3"-814"0"0,0-1 0 0 0,0 1-1 0 0,0 0 1 0 0,-1 0 0 0 0,1 1 0 0 0,0-1-1 0 0,0 0 1 0 0,-1 0 0 0 0,1 1-1 0 0,0-1 1 0 0,-1 0 0 0 0,1 1-1 0 0,0-1 1 0 0,-1 1 0 0 0,1 0 0 0 0,-1-1-1 0 0,1 1 1 0 0,-1 0 0 0 0,1 0-1 0 0,-1 0 1 0 0,1 0 0 0 0,-1 0 0 0 0,1 1-1 0 0,-1-1 1 0 0,1 0 0 0 0,-1 1-1 0 0,1-1 1 0 0,-1 1 0 0 0,1-1 0 0 0,0 1-1 0 0,-1 0 1 0 0,-1 1 0 0 0,2-2 540 0 0,12 10-249 0 0,-2-2-378 0 0,27 3-120 0 0,-30-9-53 0 0,0-1 0 0 0,1 1 0 0 0,-1 1 1 0 0,0-1-1 0 0,0 1 0 0 0,-1 0 0 0 0,8 4 0 0 0,-11-5 30 0 0,0 0 0 0 0,0 0 0 0 0,0 0 0 0 0,0 0 0 0 0,0 0 0 0 0,0 0 0 0 0,0 1 0 0 0,-1-1 0 0 0,1 0 0 0 0,-1 1 0 0 0,0-1 0 0 0,0 1 0 0 0,0 0 0 0 0,0-1 0 0 0,0 1-1 0 0,0 0 1 0 0,-1 0 0 0 0,1 0 0 0 0,-1-1 0 0 0,0 1 0 0 0,0 0 0 0 0,0 0 0 0 0,0 0 0 0 0,-1 0 0 0 0,1-1 0 0 0,-1 1 0 0 0,1 0 0 0 0,-1 0 0 0 0,0-1 0 0 0,0 1 0 0 0,0 0 0 0 0,-1-1 0 0 0,1 1 0 0 0,0-1-1 0 0,-1 1 1 0 0,0-1 0 0 0,0 0 0 0 0,-2 2 0 0 0,0 1-26 0 0,-6 6 145 0 0,-21 18 0 0 0,28-26-206 0 0,-1 0 0 0 0,0-1 0 0 0,0 1-1 0 0,0-1 1 0 0,0 0 0 0 0,0 0 0 0 0,0-1 0 0 0,0 1 0 0 0,-1-1 0 0 0,-5 1 0 0 0,8-1 9 0 0,-20-1-1817 0 0,22 0 1738 0 0,-1 0 0 0 0,1 0 0 0 0,-1 0 0 0 0,1 0 0 0 0,-1 0 0 0 0,1-1 0 0 0,-1 1 0 0 0,1 0 0 0 0,0 0 0 0 0,-1-1 0 0 0,1 1 0 0 0,-1 0 0 0 0,1-1 0 0 0,0 1 0 0 0,-1 0 0 0 0,1-1 0 0 0,0 1 0 0 0,-1-1 0 0 0,1 1 0 0 0,0 0 0 0 0,-1-1 0 0 0,1 1 0 0 0,0-1-1 0 0,0 1 1 0 0,0-1 0 0 0,-1 1 0 0 0,1-1 0 0 0,0 1 0 0 0,0-1 0 0 0,0 1 0 0 0,0-1 0 0 0,0 1 0 0 0,0-1 0 0 0,0 1 0 0 0,0-1 0 0 0,0 1 0 0 0,0-1 0 0 0,1 0 0 0 0,0-5-1440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50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3224 0 0,'0'0'14749'0'0,"-6"6"-13437"0"0,2-2-1129 0 0,0 1-1 0 0,0 0 1 0 0,1 0 0 0 0,-1 0 0 0 0,1 0 0 0 0,0 1 0 0 0,0-1-1 0 0,1 1 1 0 0,0 0 0 0 0,0 0 0 0 0,0 0 0 0 0,1 0 0 0 0,-2 9-1 0 0,3-12-191 0 0,-1 0 0 0 0,1 0 0 0 0,0 0-1 0 0,0 0 1 0 0,0 0 0 0 0,0 1-1 0 0,1-1 1 0 0,-1 0 0 0 0,1 0 0 0 0,0 0-1 0 0,0 0 1 0 0,0 0 0 0 0,0-1-1 0 0,0 1 1 0 0,1 0 0 0 0,-1 0 0 0 0,1-1-1 0 0,0 1 1 0 0,0-1 0 0 0,0 1 0 0 0,0-1-1 0 0,0 0 1 0 0,0 0 0 0 0,1 0-1 0 0,-1 0 1 0 0,1 0 0 0 0,-1-1 0 0 0,6 4-1 0 0,-6-5 65 0 0,0 1-1 0 0,0 0 1 0 0,-1-1-1 0 0,1 1 0 0 0,0-1 1 0 0,0 1-1 0 0,0-1 1 0 0,0 0-1 0 0,-1 0 0 0 0,1 0 1 0 0,0 0-1 0 0,0 0 1 0 0,0 0-1 0 0,0-1 0 0 0,0 1 1 0 0,-1-1-1 0 0,1 1 1 0 0,0-1-1 0 0,0 0 0 0 0,-1 1 1 0 0,4-3-1 0 0,0-1 134 0 0,0 0-1 0 0,-1 0 1 0 0,1-1-1 0 0,-1 1 1 0 0,4-8-1 0 0,2 0 99 0 0,-7 8-185 0 0,-1 0 0 0 0,1 0-1 0 0,-1 0 1 0 0,2-6 0 0 0,5-8 259 0 0,3-15 1400 0 0,-12 35-1667 0 0,1 1 0 0 0,-1-1 0 0 0,0 1 0 0 0,1-1 0 0 0,-1 0 0 0 0,0 1 0 0 0,-1 3 0 0 0,-1 13-73 0 0,1 0 0 0 0,3 35 0 0 0,-2-51-414 0 0,0-3 420 0 0,0 1 0 0 0,0 0-1 0 0,0-1 1 0 0,0 1 0 0 0,0 0 0 0 0,0-1-1 0 0,1 1 1 0 0,-1-1 0 0 0,0 1-1 0 0,0 0 1 0 0,1-1 0 0 0,-1 1-1 0 0,0-1 1 0 0,1 1 0 0 0,-1-1-1 0 0,1 2 1 0 0,9-1-5959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5:00:50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28 6912 0 0,'0'-2'248'0'0,"-1"0"1"0"0,1 0-1 0 0,-1 0 1 0 0,1 1-1 0 0,0-1 0 0 0,1-15 12910 0 0,-4 28-10015 0 0,1-1-4327 0 0,-9 76 1544 0 0,7-51-284 0 0,0 16-336 0 0,3-25 173 0 0,0 20 38 0 0,1-43 90 0 0,0 0 1 0 0,1 1-1 0 0,-1-1 0 0 0,1 0 1 0 0,0 0-1 0 0,0 0 0 0 0,0 0 1 0 0,1 0-1 0 0,-1 0 1 0 0,0 0-1 0 0,4 3 0 0 0,-4-4-64 0 0,1-1-1 0 0,-1 1 1 0 0,0-1-1 0 0,1 0 1 0 0,0 0-1 0 0,-1 0 1 0 0,1 0-1 0 0,0 0 0 0 0,-1 0 1 0 0,1 0-1 0 0,0-1 1 0 0,0 1-1 0 0,0-1 1 0 0,-1 1-1 0 0,1-1 1 0 0,0 0-1 0 0,0 1 1 0 0,0-1-1 0 0,2 0 1 0 0,5-1 82 0 0,0 0 0 0 0,0 0 1 0 0,9-3-1 0 0,12-1 1120 0 0,-5-1-213 0 0,-22 5-847 0 0,-1 0 0 0 0,1 0 0 0 0,0 0 0 0 0,-1 1 0 0 0,1-1 0 0 0,0 1 0 0 0,0 0 0 0 0,-1 0 0 0 0,5 0 0 0 0,-6 0-84 0 0,0 0 0 0 0,0 1 0 0 0,0-1 0 0 0,0 0 0 0 0,-1 1 0 0 0,1-1 1 0 0,0 1-1 0 0,0-1 0 0 0,-1 1 0 0 0,1-1 0 0 0,0 1 0 0 0,-1 0 1 0 0,1-1-1 0 0,0 1 0 0 0,-1 0 0 0 0,1-1 0 0 0,-1 1 0 0 0,1 0 0 0 0,-1 0 1 0 0,0 0-1 0 0,1-1 0 0 0,-1 1 0 0 0,0 0 0 0 0,1 0 0 0 0,-1 0 1 0 0,0 0-1 0 0,0 0 0 0 0,0 0 0 0 0,0-1 0 0 0,0 1 0 0 0,0 0 0 0 0,0 0 1 0 0,0 0-1 0 0,0 1 0 0 0,-1 3 46 0 0,0 0-1 0 0,0-1 1 0 0,0 1 0 0 0,0-1-1 0 0,-3 6 1 0 0,3-8-49 0 0,-1 1 1 0 0,1-1-1 0 0,-1 1 0 0 0,0-1 1 0 0,1 0-1 0 0,-1 0 0 0 0,-1 0 0 0 0,1 0 1 0 0,0 0-1 0 0,0 0 0 0 0,-1-1 1 0 0,-3 3-1 0 0,4-3-182 0 0,0 0 0 0 0,0 0 0 0 0,0 0 0 0 0,0 0 0 0 0,0 0 0 0 0,0-1 0 0 0,0 1 0 0 0,0-1 0 0 0,0 0 0 0 0,0 1 0 0 0,0-1 0 0 0,0 0 0 0 0,-1 0 0 0 0,1-1 0 0 0,0 1 0 0 0,0 0 0 0 0,0-1 0 0 0,-2 0 0 0 0,-5-3-1172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7, 8 resubmissions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E3650-2FD3-4FF7-A2C6-A5CA258B2468}"/>
                  </a:ext>
                </a:extLst>
              </p14:cNvPr>
              <p14:cNvContentPartPr/>
              <p14:nvPr/>
            </p14:nvContentPartPr>
            <p14:xfrm>
              <a:off x="1802449" y="1728619"/>
              <a:ext cx="105768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E3650-2FD3-4FF7-A2C6-A5CA258B2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809" y="1719979"/>
                <a:ext cx="1075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A8117C-648B-4D7B-AA9E-1131CA5E7A94}"/>
                  </a:ext>
                </a:extLst>
              </p14:cNvPr>
              <p14:cNvContentPartPr/>
              <p14:nvPr/>
            </p14:nvContentPartPr>
            <p14:xfrm>
              <a:off x="1822969" y="2090779"/>
              <a:ext cx="1002960" cy="5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A8117C-648B-4D7B-AA9E-1131CA5E7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3969" y="2082139"/>
                <a:ext cx="10206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01ADB27-5B96-4538-9C40-D59191DD721C}"/>
              </a:ext>
            </a:extLst>
          </p:cNvPr>
          <p:cNvGrpSpPr/>
          <p:nvPr/>
        </p:nvGrpSpPr>
        <p:grpSpPr>
          <a:xfrm>
            <a:off x="4234969" y="1599019"/>
            <a:ext cx="1067040" cy="320040"/>
            <a:chOff x="4234969" y="1599019"/>
            <a:chExt cx="106704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EB1772-5B06-4AA6-85BA-1D1DD42225BD}"/>
                    </a:ext>
                  </a:extLst>
                </p14:cNvPr>
                <p14:cNvContentPartPr/>
                <p14:nvPr/>
              </p14:nvContentPartPr>
              <p14:xfrm>
                <a:off x="4234969" y="1764979"/>
                <a:ext cx="196200" cy="154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EB1772-5B06-4AA6-85BA-1D1DD42225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6329" y="1755979"/>
                  <a:ext cx="213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2E0BF2-F29B-4C7F-9189-5F263096E384}"/>
                    </a:ext>
                  </a:extLst>
                </p14:cNvPr>
                <p14:cNvContentPartPr/>
                <p14:nvPr/>
              </p14:nvContentPartPr>
              <p14:xfrm>
                <a:off x="4516849" y="1700899"/>
                <a:ext cx="164520" cy="10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2E0BF2-F29B-4C7F-9189-5F263096E3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7849" y="1692259"/>
                  <a:ext cx="182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1633F4-B197-47DC-AAE3-0598B0AF9760}"/>
                    </a:ext>
                  </a:extLst>
                </p14:cNvPr>
                <p14:cNvContentPartPr/>
                <p14:nvPr/>
              </p14:nvContentPartPr>
              <p14:xfrm>
                <a:off x="4855609" y="1669219"/>
                <a:ext cx="7344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1633F4-B197-47DC-AAE3-0598B0AF97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6609" y="1660579"/>
                  <a:ext cx="91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93C1FA-3765-491D-B3C4-204B064011FC}"/>
                    </a:ext>
                  </a:extLst>
                </p14:cNvPr>
                <p14:cNvContentPartPr/>
                <p14:nvPr/>
              </p14:nvContentPartPr>
              <p14:xfrm>
                <a:off x="4944529" y="1700539"/>
                <a:ext cx="64440" cy="6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93C1FA-3765-491D-B3C4-204B06401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5889" y="1691899"/>
                  <a:ext cx="82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115FD0-DEFA-4213-BA70-4E987C068F7E}"/>
                    </a:ext>
                  </a:extLst>
                </p14:cNvPr>
                <p14:cNvContentPartPr/>
                <p14:nvPr/>
              </p14:nvContentPartPr>
              <p14:xfrm>
                <a:off x="5050369" y="1696579"/>
                <a:ext cx="54000" cy="8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115FD0-DEFA-4213-BA70-4E987C068F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1369" y="1687579"/>
                  <a:ext cx="71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A29F86-419E-4F62-9AF6-500E3FEC2AE4}"/>
                    </a:ext>
                  </a:extLst>
                </p14:cNvPr>
                <p14:cNvContentPartPr/>
                <p14:nvPr/>
              </p14:nvContentPartPr>
              <p14:xfrm>
                <a:off x="5113009" y="1699099"/>
                <a:ext cx="63360" cy="6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A29F86-419E-4F62-9AF6-500E3FEC2A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4369" y="1690099"/>
                  <a:ext cx="81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6DAEC8-E37F-450A-8885-2CF71367FAEB}"/>
                    </a:ext>
                  </a:extLst>
                </p14:cNvPr>
                <p14:cNvContentPartPr/>
                <p14:nvPr/>
              </p14:nvContentPartPr>
              <p14:xfrm>
                <a:off x="5230729" y="1599019"/>
                <a:ext cx="71280" cy="14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6DAEC8-E37F-450A-8885-2CF71367FA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2089" y="1590019"/>
                  <a:ext cx="889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73C266-9AB8-4327-8D45-85452605ACCA}"/>
                  </a:ext>
                </a:extLst>
              </p14:cNvPr>
              <p14:cNvContentPartPr/>
              <p14:nvPr/>
            </p14:nvContentPartPr>
            <p14:xfrm>
              <a:off x="880849" y="2589379"/>
              <a:ext cx="922680" cy="30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73C266-9AB8-4327-8D45-85452605AC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209" y="2580379"/>
                <a:ext cx="940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232063-3B38-4673-8B0C-618ECB1C4F9F}"/>
                  </a:ext>
                </a:extLst>
              </p14:cNvPr>
              <p14:cNvContentPartPr/>
              <p14:nvPr/>
            </p14:nvContentPartPr>
            <p14:xfrm>
              <a:off x="3932569" y="2563099"/>
              <a:ext cx="700920" cy="8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232063-3B38-4673-8B0C-618ECB1C4F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3929" y="2554099"/>
                <a:ext cx="718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04E9F2-74FD-47F0-9107-3B427F4C3308}"/>
                  </a:ext>
                </a:extLst>
              </p14:cNvPr>
              <p14:cNvContentPartPr/>
              <p14:nvPr/>
            </p14:nvContentPartPr>
            <p14:xfrm>
              <a:off x="2465929" y="2981419"/>
              <a:ext cx="658440" cy="1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04E9F2-74FD-47F0-9107-3B427F4C33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56929" y="2972419"/>
                <a:ext cx="676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9EE91A-05C5-4C72-AFF7-EBDAFF941084}"/>
                  </a:ext>
                </a:extLst>
              </p14:cNvPr>
              <p14:cNvContentPartPr/>
              <p14:nvPr/>
            </p14:nvContentPartPr>
            <p14:xfrm>
              <a:off x="2138329" y="3731659"/>
              <a:ext cx="56484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9EE91A-05C5-4C72-AFF7-EBDAFF9410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9329" y="3723019"/>
                <a:ext cx="582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DC38CC-1C1A-456C-9F43-5E81CE920817}"/>
                  </a:ext>
                </a:extLst>
              </p14:cNvPr>
              <p14:cNvContentPartPr/>
              <p14:nvPr/>
            </p14:nvContentPartPr>
            <p14:xfrm>
              <a:off x="3266929" y="3715819"/>
              <a:ext cx="695160" cy="69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DC38CC-1C1A-456C-9F43-5E81CE9208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7929" y="3707179"/>
                <a:ext cx="712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B5276F-2633-43C1-AD79-414FA84A7F4F}"/>
                  </a:ext>
                </a:extLst>
              </p14:cNvPr>
              <p14:cNvContentPartPr/>
              <p14:nvPr/>
            </p14:nvContentPartPr>
            <p14:xfrm>
              <a:off x="1574209" y="4358059"/>
              <a:ext cx="1579680" cy="5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B5276F-2633-43C1-AD79-414FA84A7F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5569" y="4349419"/>
                <a:ext cx="159732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18680</TotalTime>
  <Words>158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11  Accelerated Intro to Programming Lecture 27</vt:lpstr>
      <vt:lpstr>Announcements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531</cp:revision>
  <dcterms:modified xsi:type="dcterms:W3CDTF">2021-06-02T15:54:17Z</dcterms:modified>
</cp:coreProperties>
</file>