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6:00:40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82 2760 0 0,'-6'-1'6481'0'0,"-8"-3"-4114"0"0,11 3-2028 0 0,0-1 0 0 0,0 1 0 0 0,-1 0 0 0 0,1 0-1 0 0,-5-1 1 0 0,-12-4 2212 0 0,18 5-2235 0 0,0 1 1 0 0,-1 0 0 0 0,1 1 0 0 0,0-1 0 0 0,0 0 0 0 0,-1 1 0 0 0,1-1 0 0 0,0 1 0 0 0,0 0 0 0 0,0-1 0 0 0,0 1-1 0 0,-3 2 1 0 0,4-3-204 0 0,1 0 0 0 0,0 0-1 0 0,-1 0 1 0 0,1 1 0 0 0,0-1-1 0 0,0 0 1 0 0,-1 0 0 0 0,1 0-1 0 0,0 1 1 0 0,-1-1 0 0 0,1 0-1 0 0,0 0 1 0 0,0 1 0 0 0,-1-1-1 0 0,1 0 1 0 0,0 0 0 0 0,0 1-1 0 0,0-1 1 0 0,0 0 0 0 0,-1 1-1 0 0,1-1 1 0 0,0 0 0 0 0,0 1-1 0 0,0-1 1 0 0,0 1 0 0 0,0-1-1 0 0,0 0 1 0 0,0 1-1 0 0,0-1 1 0 0,0 0 0 0 0,0 1-1 0 0,0-1 1 0 0,0 0 0 0 0,0 1-1 0 0,0-1 1 0 0,0 0 0 0 0,0 1-1 0 0,1-1 1 0 0,-1 0 0 0 0,0 1-1 0 0,19 7 1946 0 0,-19-8-2085 0 0,5 1 169 0 0,0 1 1 0 0,1-2-1 0 0,-1 1 1 0 0,9 0-1 0 0,41-5-12 0 0,-44 3 13 0 0,170-29 918 0 0,-55 14-401 0 0,-58 7-207 0 0,110-2-1 0 0,-128 10-385 0 0,-5 1-149 0 0,57 9 0 0 0,-21-2 205 0 0,116 1 955 0 0,-105-6-1083 0 0,-46-3-3 0 0,81-11 0 0 0,-77 5 103 0 0,51 1 1 0 0,-65 7-4 0 0,0 1 1 0 0,0 2 0 0 0,69 18-1 0 0,-55-15 330 0 0,-48-6-440 0 0,0-1 1 0 0,1 1 0 0 0,-1-1 0 0 0,1 0-1 0 0,-1 0 1 0 0,1 0 0 0 0,-1-1-1 0 0,4 0 1 0 0,14-1 94 0 0,-20 2-77 0 0,2-1-4 0 0,0 1 0 0 0,0 0 1 0 0,0 0-1 0 0,0-1 0 0 0,-1 1 0 0 0,1-1 1 0 0,0 0-1 0 0,0 1 0 0 0,-1-1 0 0 0,1 0 1 0 0,0 0-1 0 0,-1 0 0 0 0,1 0 0 0 0,-1 0 1 0 0,1-1-1 0 0,1-1 0 0 0,-1 1 4 0 0,12-17-8 0 0,-13 18 0 0 0,-1 0-1 0 0,1-1 1 0 0,-1 1-1 0 0,0 0 1 0 0,1 0-1 0 0,-1-1 1 0 0,0 1-1 0 0,0 0 1 0 0,0 0-1 0 0,0-2 1 0 0,1 2-294 0 0,-1 1 0 0 0,1-1 0 0 0,0 1 0 0 0,-1-1 0 0 0,1 1 0 0 0,0-1 0 0 0,-1 1 0 0 0,1 0 0 0 0,0-1 1 0 0,-1 1-1 0 0,1 0 0 0 0,0 0 0 0 0,0-1 0 0 0,1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6:00:45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76 6336 0 0,'-11'12'680'0'0,"-34"1"6736"0"0,43-13-6820 0 0,-18 8 8337 0 0,120 1-5444 0 0,-96-8-3461 0 0,0-1 0 0 0,1 1 0 0 0,-1 0-1 0 0,0 0 1 0 0,4 1 0 0 0,6 2-30 0 0,7 0 75 0 0,1 0 0 0 0,-1-2 0 0 0,41-1 0 0 0,65-12 435 0 0,-65 4-347 0 0,123-21 741 0 0,-6 1-933 0 0,-92 19 97 0 0,122-14 92 0 0,-151 14-5 0 0,23-5 732 0 0,118-1 0 0 0,-138 14-866 0 0,67 9 1 0 0,-102-5-102 0 0,0 1 1 0 0,-1 1-1 0 0,0 1 0 0 0,0 1 1 0 0,30 16-1 0 0,-31-13 363 0 0,-1 0 0 0 0,1-1-1 0 0,1-2 1 0 0,48 11 0 0 0,99 10-123 0 0,-53-8-888 0 0,-104-19 814 0 0,1 0-1 0 0,-1-1 0 0 0,0-1 1 0 0,30-4-1 0 0,67-2 176 0 0,-110 6-210 0 0,-1 1 7 0 0,6 1-45 0 0,8 3-94 0 0,-13-5-16 0 0,11-1 30 0 0,-11 1 112 0 0,4-1 21 0 0,-6 1-71 0 0,0 0 0 0 0,1 0 0 0 0,-1 0 0 0 0,0 0 0 0 0,0-1 0 0 0,0 1 0 0 0,0 0 0 0 0,1 0 0 0 0,-1 0 0 0 0,0 0 0 0 0,0 0 0 0 0,0 0 0 0 0,0 0 0 0 0,1 0 0 0 0,-1-1 0 0 0,0 1 0 0 0,0 0 0 0 0,0 0 0 0 0,0 0 0 0 0,0 0 0 0 0,0 0 0 0 0,0-1 0 0 0,1 1 0 0 0,-1 0 0 0 0,0 0 0 0 0,0 0 0 0 0,0 0 0 0 0,0-1 0 0 0,0 1 0 0 0,0 0 0 0 0,0 0 1 0 0,0 0-1 0 0,0-1 0 0 0,0 1 0 0 0,0 0 0 0 0,0 0 0 0 0,0 0 0 0 0,0-1 0 0 0,0 1 0 0 0,0 0 0 0 0,0 0 0 0 0,0 0 0 0 0,-1 0 0 0 0,1-1 0 0 0,0 1 0 0 0,0 0 0 0 0,0 0 0 0 0,0 0 0 0 0,0 0 0 0 0,0 0 0 0 0,0-1 0 0 0,-1 1 0 0 0,1 0 0 0 0,0 0 0 0 0,0 0 0 0 0,0 0 0 0 0,0 0 0 0 0,-9-7-1156 0 0,-7 4-1199 0 0,5 1 207 0 0,-1 0 0 0 0,-13-1 1 0 0,4 4-68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6:00:50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88 4608 0 0,'-12'-5'448'0'0,"10"4"-173"0"0,-1 0 0 0 0,1 0-1 0 0,0 0 1 0 0,0-1 0 0 0,0 1 0 0 0,0 0 0 0 0,0-1-1 0 0,1 1 1 0 0,-1-1 0 0 0,0 0 0 0 0,1 0 0 0 0,-1 1 0 0 0,-1-4-1 0 0,1 2 160 0 0,-1 0 1 0 0,1 0-1 0 0,-1 0 0 0 0,0 1 0 0 0,-4-4 0 0 0,4 4-192 0 0,0 1 0 0 0,0-1 0 0 0,0 1-1 0 0,0 0 1 0 0,0 0 0 0 0,0 0 0 0 0,-1 0 0 0 0,1 0 0 0 0,0 1 0 0 0,-1 0 0 0 0,1-1 0 0 0,0 1 0 0 0,-1 0 0 0 0,1 1 0 0 0,0-1 0 0 0,-5 1 0 0 0,7 0-50 0 0,1-1-1 0 0,-1 0 1 0 0,1 0 0 0 0,-1 0-1 0 0,0 0 1 0 0,1 0 0 0 0,-1-1 0 0 0,0 1-1 0 0,1 0 1 0 0,-1 0 0 0 0,-4-3 4023 0 0,32 1-3646 0 0,0 0 0 0 0,0 2 0 0 0,29 2 1 0 0,29 9-238 0 0,-30-2 49 0 0,29 2 53 0 0,43-6 134 0 0,-3 0-862 0 0,232-6 2163 0 0,-138-6-1734 0 0,-120 6 355 0 0,174 7 388 0 0,-220-3-581 0 0,57-4-1 0 0,25 0-238 0 0,-68 8 15 0 0,31 14 232 0 0,-23-5-102 0 0,-31-7-94 0 0,-3 0 253 0 0,54 4-1 0 0,16-11 11 0 0,-93-3-326 0 0,-1-1-1 0 0,1-1 1 0 0,-1 0-1 0 0,25-8 1 0 0,72-23 65 0 0,-57 18-54 0 0,-37 11 57 0 0,0 0 0 0 0,32-2 1 0 0,52 4-457 0 0,-101 3 396 0 0,0 0 1 0 0,0-1-1 0 0,0 1 0 0 0,1 0 0 0 0,-1-1 0 0 0,0 0 0 0 0,0 1 0 0 0,0-1 0 0 0,-1 0 0 0 0,1 0 0 0 0,0 0 1 0 0,0 0-1 0 0,0 0 0 0 0,-1 0 0 0 0,3-3 0 0 0,-3 4-147 0 0,0-1 0 0 0,0 0 1 0 0,0 0-1 0 0,0-1 0 0 0,-1 1 0 0 0,1 0 0 0 0,0 0 1 0 0,-1 0-1 0 0,1 0 0 0 0,-1-1 0 0 0,1 1 1 0 0,-1 0-1 0 0,1 0 0 0 0,-1-1 0 0 0,0 1 0 0 0,0 0 1 0 0,0-1-1 0 0,0 1 0 0 0,0 0 0 0 0,0-1 0 0 0,0 1 1 0 0,0 0-1 0 0,-1-3 0 0 0,1-1-1163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6:00:51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70 1840 0 0,'-7'-1'4186'0'0,"-8"-3"2898"0"0,13 4-6634 0 0,1-1 1 0 0,0 1-1 0 0,-1-1 0 0 0,1 0 0 0 0,0 0 0 0 0,0 1 0 0 0,0-1 0 0 0,-1 0 1 0 0,1 0-1 0 0,0 0 0 0 0,-1-2 0 0 0,-8-6 5741 0 0,10 7-6109 0 0,1 1-1 0 0,-1-1 1 0 0,1 1 0 0 0,-1-1-1 0 0,1 0 1 0 0,0 1-1 0 0,-1-1 1 0 0,1 1-1 0 0,0 0 1 0 0,0-1 0 0 0,0 1-1 0 0,0 0 1 0 0,0-1-1 0 0,0 1 1 0 0,3-2 998 0 0,12 0-353 0 0,40 7 301 0 0,10-1-148 0 0,76-9-740 0 0,77-3 533 0 0,-71 5-340 0 0,131 0 201 0 0,-196 6-215 0 0,109 17-1 0 0,-28 5 215 0 0,174 34-438 0 0,-319-53-116 0 0,0 0 0 0 0,26 1 0 0 0,-38-5 20 0 0,0-1-1 0 0,-1 0 1 0 0,1-1 0 0 0,0 0-1 0 0,-1 0 1 0 0,1 0 0 0 0,0-1 0 0 0,-1 1-1 0 0,0-2 1 0 0,9-3 0 0 0,-8 3 71 0 0,-4 2-59 0 0,0 0 0 0 0,-1 0-1 0 0,1 0 1 0 0,0 0 0 0 0,-1-1 0 0 0,1 1 0 0 0,-1-1 0 0 0,1 0 0 0 0,-1 0-1 0 0,0 0 1 0 0,0 0 0 0 0,0 0 0 0 0,0 0 0 0 0,0-1 0 0 0,2-3 0 0 0,-4 6-63 0 0,0 0 0 0 0,0 0 0 0 0,1-1 1 0 0,-1 1-1 0 0,0 0 0 0 0,0 0 0 0 0,0 0 1 0 0,0 0-1 0 0,0 0 0 0 0,0-1 0 0 0,0 1 1 0 0,0 0-1 0 0,0 0 0 0 0,0 0 0 0 0,0 0 1 0 0,-1-1-1 0 0,1 1 0 0 0,0 0 0 0 0,0 0 0 0 0,0 0 1 0 0,0 0-1 0 0,0 0 0 0 0,0-1 0 0 0,0 1 1 0 0,0 0-1 0 0,0 0 0 0 0,0 0 0 0 0,0 0 1 0 0,-1 0-1 0 0,1 0 0 0 0,0 0 0 0 0,0 0 1 0 0,0-1-1 0 0,0 1 0 0 0,0 0 0 0 0,-1 0 1 0 0,1 0-1 0 0,0 0 0 0 0,0 0 0 0 0,0 0 1 0 0,0 0-1 0 0,0 0 0 0 0,-1 0 0 0 0,1 0 0 0 0,0 0 1 0 0,0 0-1 0 0,-7-1-2974 0 0,3 3 1004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6:00:57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17 8896 0 0,'0'-1'33'0'0,"0"0"1"0"0,0 0-1 0 0,0 1 0 0 0,0-1 1 0 0,0 0-1 0 0,-1 0 1 0 0,1 1-1 0 0,0-1 0 0 0,-1 0 1 0 0,1 1-1 0 0,0-1 1 0 0,-1 0-1 0 0,1 1 0 0 0,-1-1 1 0 0,1 1-1 0 0,-1-1 1 0 0,1 1-1 0 0,-1-1 0 0 0,1 1 1 0 0,-1-1-1 0 0,-14 0 12515 0 0,42 11-11734 0 0,-22-9-631 0 0,-1-1-1 0 0,1 1 1 0 0,0-1-1 0 0,-1 0 0 0 0,1 0 1 0 0,-1 0-1 0 0,1-1 1 0 0,0 0-1 0 0,5-1 0 0 0,-5 1-8 0 0,0 0 0 0 0,0 0 0 0 0,0 0 0 0 0,1 1 0 0 0,-1 0 0 0 0,7 1 0 0 0,24 2 609 0 0,0-1 0 0 0,60-4 1 0 0,-41-1-416 0 0,349-4 1471 0 0,-189 11-746 0 0,-40 1-1085 0 0,8 3 113 0 0,1 0 305 0 0,-54-13-188 0 0,-96 2 76 0 0,-33 2-345 0 0,0 0-145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6:01:04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12 102 10424 0 0,'0'0'792'0'0,"-11"-10"-346"0"0,13-13 16912 0 0,14 18-17051 0 0,-1 5-235 0 0,0 0-1 0 0,-1-2 1 0 0,1 0 0 0 0,0 0-1 0 0,-1-2 1 0 0,24-7-1 0 0,-24 7-89 0 0,1 0 0 0 0,0 1 0 0 0,26-1 0 0 0,-14 1-27 0 0,136-10 674 0 0,-108 12-571 0 0,26-3 15 0 0,-52 3-68 0 0,39-4 107 0 0,136 8-1 0 0,-179-1 8 0 0,29-2 0 0 0,-17-1 71 0 0,29-1-186 0 0,62 3-80 0 0,-78 3 112 0 0,-24-3 10 0 0,42 7 0 0 0,-46-4 16 0 0,34 0 0 0 0,-27-3 54 0 0,54 4 161 0 0,75 6-658 0 0,-64 2 21 0 0,33-6 1096 0 0,24 1-736 0 0,-52 4 55 0 0,-53-5 198 0 0,63 2 0 0 0,-33-10-497 0 0,126 4 262 0 0,-187-2 128 0 0,120 3 389 0 0,101-16-1207 0 0,-53 6 721 0 0,-41-3 192 0 0,71-2-95 0 0,-83 6-237 0 0,-74 1 180 0 0,88 6 0 0 0,86 9-481 0 0,-119-7 632 0 0,-75-1-219 0 0,0 1 0 0 0,0 1 1 0 0,50 15-1 0 0,-54-8-21 0 0,-19-7 0 0 0,1-1 0 0 0,17 5 0 0 0,-30-9 1 0 0,-1 0 0 0 0,0 0 0 0 0,0 0 0 0 0,0 0 0 0 0,0 0 0 0 0,1 0 0 0 0,-1 0 0 0 0,0 0-1 0 0,0 0 1 0 0,0 0 0 0 0,0 0 0 0 0,1 0 0 0 0,-1 0 0 0 0,0 0 0 0 0,0 0 0 0 0,0 0 0 0 0,0 0 0 0 0,1 0 0 0 0,-1 0 0 0 0,0 0 0 0 0,0 0 0 0 0,0 0 0 0 0,0-1 0 0 0,0 1-1 0 0,1 0 1 0 0,-1 0 0 0 0,0 0 0 0 0,0 0 0 0 0,0 0 0 0 0,0 0 0 0 0,0-1 0 0 0,0 1 0 0 0,0 0 0 0 0,1 0 0 0 0,-1 0 0 0 0,0 0 0 0 0,0 0 0 0 0,0-1 0 0 0,0 1 0 0 0,0 0-1 0 0,0 0 1 0 0,0 0 0 0 0,0 0 0 0 0,0-1 0 0 0,0 1 0 0 0,0 0 0 0 0,0 0 0 0 0,0 0 0 0 0,0 0 0 0 0,0-1 0 0 0,0 1 0 0 0,0 0 0 0 0,0 0 0 0 0,0 0 0 0 0,0 0 0 0 0,0-1-1 0 0,-1 1 1 0 0,1 0 0 0 0,0 0 0 0 0,0 0 0 0 0,0 0 0 0 0,0 0 0 0 0,0-1 0 0 0,-5-6 91 0 0,-14-16-2599 0 0,8 12-383 0 0,8 7 1295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6:01:06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13 1840 0 0,'-27'5'12800'0'0,"38"-9"-11458"0"0,-8 3-1116 0 0,1 0-1 0 0,-1 1 0 0 0,0 0 1 0 0,1 0-1 0 0,-1 0 0 0 0,0 0 1 0 0,5 1-1 0 0,-1-1 161 0 0,21 1 869 0 0,29 6-1 0 0,-29-3-638 0 0,32 0 1 0 0,52-6 912 0 0,76 1-521 0 0,43 0 83 0 0,0-1 375 0 0,-100-1-808 0 0,-36-1-300 0 0,-28 3 34 0 0,59 2 88 0 0,-92-1 135 0 0,48-5-1 0 0,-11 0-436 0 0,-14 2-63 0 0,75 0 259 0 0,-52 7-49 0 0,-63-4-3808 0 0,1 0-3789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6:01:07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37 3224 0 0,'-14'-8'17013'0'0,"15"6"-16851"0"0,0 1-1 0 0,0 0 1 0 0,0-1 0 0 0,1 1 0 0 0,-1 0 0 0 0,0 0-1 0 0,1 0 1 0 0,-1 0 0 0 0,1 0 0 0 0,0 1 0 0 0,-1-1-1 0 0,1 0 1 0 0,0 1 0 0 0,-1-1 0 0 0,1 1 0 0 0,0-1-1 0 0,3 1 1 0 0,35-1 581 0 0,-29 1-186 0 0,104-5 634 0 0,23 0-821 0 0,344 11 2914 0 0,-159-4-2459 0 0,96-5 764 0 0,-281 2-1511 0 0,52-3 540 0 0,-51 3-81 0 0,-100 1-4036 0 0,6 0-4780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PA9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, 7, 8 resubmissions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Similar to Exam 1 and Exam 2</a:t>
            </a:r>
          </a:p>
          <a:p>
            <a:pPr lvl="1"/>
            <a:r>
              <a:rPr lang="en-US" dirty="0"/>
              <a:t>Final’s Week</a:t>
            </a:r>
          </a:p>
          <a:p>
            <a:pPr lvl="2"/>
            <a:r>
              <a:rPr lang="en-US" dirty="0"/>
              <a:t>Wednesday – Friday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471B80-1C9A-436B-8229-1459E9651E8A}"/>
                  </a:ext>
                </a:extLst>
              </p14:cNvPr>
              <p14:cNvContentPartPr/>
              <p14:nvPr/>
            </p14:nvContentPartPr>
            <p14:xfrm>
              <a:off x="2216089" y="1710979"/>
              <a:ext cx="696960" cy="3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471B80-1C9A-436B-8229-1459E9651E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7449" y="1701979"/>
                <a:ext cx="7146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B08103-698E-4DA0-AA24-F6BB3D34BC6C}"/>
                  </a:ext>
                </a:extLst>
              </p14:cNvPr>
              <p14:cNvContentPartPr/>
              <p14:nvPr/>
            </p14:nvContentPartPr>
            <p14:xfrm>
              <a:off x="1843129" y="2133259"/>
              <a:ext cx="920880" cy="6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B08103-698E-4DA0-AA24-F6BB3D34BC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4489" y="2124619"/>
                <a:ext cx="938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3D0180-9C66-45CD-979E-0144321BD0CA}"/>
                  </a:ext>
                </a:extLst>
              </p14:cNvPr>
              <p14:cNvContentPartPr/>
              <p14:nvPr/>
            </p14:nvContentPartPr>
            <p14:xfrm>
              <a:off x="863209" y="2557699"/>
              <a:ext cx="1039320" cy="50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3D0180-9C66-45CD-979E-0144321BD0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569" y="2549059"/>
                <a:ext cx="10569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54790B-BE2F-4F7F-8F69-C7BA4D0D6C89}"/>
                  </a:ext>
                </a:extLst>
              </p14:cNvPr>
              <p14:cNvContentPartPr/>
              <p14:nvPr/>
            </p14:nvContentPartPr>
            <p14:xfrm>
              <a:off x="3909529" y="2563459"/>
              <a:ext cx="694800" cy="43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54790B-BE2F-4F7F-8F69-C7BA4D0D6C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0529" y="2554819"/>
                <a:ext cx="7124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8D6241-979C-4B87-86C9-8C3DFA0E2A5A}"/>
                  </a:ext>
                </a:extLst>
              </p14:cNvPr>
              <p14:cNvContentPartPr/>
              <p14:nvPr/>
            </p14:nvContentPartPr>
            <p14:xfrm>
              <a:off x="2469529" y="2990779"/>
              <a:ext cx="602640" cy="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8D6241-979C-4B87-86C9-8C3DFA0E2A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60889" y="2981779"/>
                <a:ext cx="6202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99EB55-1C80-4C2B-92EE-C9352BF3E681}"/>
                  </a:ext>
                </a:extLst>
              </p14:cNvPr>
              <p14:cNvContentPartPr/>
              <p14:nvPr/>
            </p14:nvContentPartPr>
            <p14:xfrm>
              <a:off x="1586449" y="4349779"/>
              <a:ext cx="1601280" cy="49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99EB55-1C80-4C2B-92EE-C9352BF3E6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77809" y="4341139"/>
                <a:ext cx="161892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C028884-8F87-4529-A716-B060F7121F70}"/>
              </a:ext>
            </a:extLst>
          </p:cNvPr>
          <p:cNvGrpSpPr/>
          <p:nvPr/>
        </p:nvGrpSpPr>
        <p:grpSpPr>
          <a:xfrm>
            <a:off x="2186569" y="3760819"/>
            <a:ext cx="1875240" cy="20160"/>
            <a:chOff x="2186569" y="3760819"/>
            <a:chExt cx="1875240" cy="2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C398AC-A355-46C1-9088-89D5F8EBE056}"/>
                    </a:ext>
                  </a:extLst>
                </p14:cNvPr>
                <p14:cNvContentPartPr/>
                <p14:nvPr/>
              </p14:nvContentPartPr>
              <p14:xfrm>
                <a:off x="2186569" y="3760819"/>
                <a:ext cx="682200" cy="1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C398AC-A355-46C1-9088-89D5F8EBE0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7569" y="3751819"/>
                  <a:ext cx="699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D143B5-EB5C-4A7F-8FDB-FD707FDFA670}"/>
                    </a:ext>
                  </a:extLst>
                </p14:cNvPr>
                <p14:cNvContentPartPr/>
                <p14:nvPr/>
              </p14:nvContentPartPr>
              <p14:xfrm>
                <a:off x="3302209" y="3767659"/>
                <a:ext cx="759600" cy="13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D143B5-EB5C-4A7F-8FDB-FD707FDFA6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93569" y="3759019"/>
                  <a:ext cx="777240" cy="3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17777</TotalTime>
  <Words>158</Words>
  <Application>Microsoft Office PowerPoint</Application>
  <PresentationFormat>On-screen Show (16:9)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11  Accelerated Intro to Programming Lecture 27</vt:lpstr>
      <vt:lpstr>Announcements</vt:lpstr>
      <vt:lpstr>Casting</vt:lpstr>
      <vt:lpstr>toString()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531</cp:revision>
  <dcterms:modified xsi:type="dcterms:W3CDTF">2021-06-02T16:52:31Z</dcterms:modified>
</cp:coreProperties>
</file>