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5" r:id="rId19"/>
    <p:sldId id="306" r:id="rId20"/>
    <p:sldId id="307" r:id="rId21"/>
    <p:sldId id="308" r:id="rId22"/>
    <p:sldId id="299" r:id="rId23"/>
    <p:sldId id="300" r:id="rId24"/>
    <p:sldId id="309" r:id="rId25"/>
    <p:sldId id="310" r:id="rId26"/>
    <p:sldId id="311" r:id="rId27"/>
    <p:sldId id="312" r:id="rId28"/>
    <p:sldId id="313" r:id="rId29"/>
    <p:sldId id="301" r:id="rId30"/>
    <p:sldId id="281" r:id="rId31"/>
    <p:sldId id="28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8" autoAdjust="0"/>
    <p:restoredTop sz="96036" autoAdjust="0"/>
  </p:normalViewPr>
  <p:slideViewPr>
    <p:cSldViewPr snapToGrid="0">
      <p:cViewPr varScale="1">
        <p:scale>
          <a:sx n="117" d="100"/>
          <a:sy n="117" d="100"/>
        </p:scale>
        <p:origin x="195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2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field definitions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 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6010</TotalTime>
  <Words>1789</Words>
  <Application>Microsoft Office PowerPoint</Application>
  <PresentationFormat>On-screen Show (16:9)</PresentationFormat>
  <Paragraphs>231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 Light</vt:lpstr>
      <vt:lpstr>Arial</vt:lpstr>
      <vt:lpstr>Calibri</vt:lpstr>
      <vt:lpstr>Office Theme</vt:lpstr>
      <vt:lpstr>CSE 11  Accelerated Intro to Programming Lecture 6</vt:lpstr>
      <vt:lpstr>Announcements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265</cp:revision>
  <dcterms:modified xsi:type="dcterms:W3CDTF">2021-04-09T04:35:14Z</dcterms:modified>
</cp:coreProperties>
</file>