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14047</TotalTime>
  <Words>109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11  Accelerated Intro to Programming Lecture 19</vt:lpstr>
      <vt:lpstr>Announcements</vt:lpstr>
      <vt:lpstr>Array with Objects</vt:lpstr>
      <vt:lpstr>Array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457</cp:revision>
  <dcterms:modified xsi:type="dcterms:W3CDTF">2021-05-10T05:43:59Z</dcterms:modified>
</cp:coreProperties>
</file>