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316" r:id="rId4"/>
    <p:sldId id="318" r:id="rId5"/>
    <p:sldId id="320" r:id="rId6"/>
    <p:sldId id="322" r:id="rId7"/>
    <p:sldId id="323" r:id="rId8"/>
    <p:sldId id="324" r:id="rId9"/>
    <p:sldId id="325" r:id="rId10"/>
    <p:sldId id="319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72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9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62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9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3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PA0.5</a:t>
            </a:r>
            <a:r>
              <a:rPr lang="en-US" dirty="0"/>
              <a:t> Resubmission due tonight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Or see a tutor during lab hours and demo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94-0DA2-4F1A-B17F-73E70B7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B575-ED77-4FF8-AA74-AAA06FF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understand the Stack, we have what we need to understand constructors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6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85F908-952A-4F3B-85B8-E3CD2ABE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1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94-0DA2-4F1A-B17F-73E70B7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B575-ED77-4FF8-AA74-AAA06FF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Constructors:</a:t>
            </a:r>
          </a:p>
          <a:p>
            <a:pPr lvl="1"/>
            <a:r>
              <a:rPr lang="en-US" dirty="0"/>
              <a:t>Are special methods, called when </a:t>
            </a:r>
            <a:r>
              <a:rPr lang="en-US" b="1" dirty="0"/>
              <a:t>new</a:t>
            </a:r>
            <a:r>
              <a:rPr lang="en-US" dirty="0"/>
              <a:t> is used</a:t>
            </a:r>
          </a:p>
          <a:p>
            <a:pPr lvl="1"/>
            <a:r>
              <a:rPr lang="en-US" dirty="0"/>
              <a:t>Are passed the newly-constructor object as </a:t>
            </a:r>
            <a:r>
              <a:rPr lang="en-US" b="1" dirty="0"/>
              <a:t>this</a:t>
            </a:r>
            <a:r>
              <a:rPr lang="en-US" dirty="0"/>
              <a:t>, and any arguments</a:t>
            </a:r>
          </a:p>
          <a:p>
            <a:pPr lvl="1"/>
            <a:r>
              <a:rPr lang="en-US" dirty="0"/>
              <a:t>Typically assign values into fields using </a:t>
            </a:r>
            <a:r>
              <a:rPr lang="en-US" b="1" dirty="0" err="1"/>
              <a:t>this.field</a:t>
            </a:r>
            <a:r>
              <a:rPr lang="en-US" b="1" dirty="0"/>
              <a:t> = value</a:t>
            </a:r>
          </a:p>
          <a:p>
            <a:r>
              <a:rPr lang="en-US" dirty="0"/>
              <a:t>When new is used:</a:t>
            </a:r>
          </a:p>
          <a:p>
            <a:pPr lvl="1"/>
            <a:r>
              <a:rPr lang="en-US" dirty="0"/>
              <a:t>A fresh object, with a new reference is created with uninitialized fields</a:t>
            </a:r>
          </a:p>
          <a:p>
            <a:pPr lvl="1"/>
            <a:r>
              <a:rPr lang="en-US" dirty="0"/>
              <a:t>The constructor with parameters that match the arguments is called</a:t>
            </a:r>
          </a:p>
          <a:p>
            <a:pPr lvl="1"/>
            <a:r>
              <a:rPr lang="en-US" dirty="0"/>
              <a:t>The whole new expression evaluates to the new reference</a:t>
            </a:r>
          </a:p>
        </p:txBody>
      </p:sp>
    </p:spTree>
    <p:extLst>
      <p:ext uri="{BB962C8B-B14F-4D97-AF65-F5344CB8AC3E}">
        <p14:creationId xmlns:p14="http://schemas.microsoft.com/office/powerpoint/2010/main" val="208439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1831B2A-8774-433F-961A-D6DDCA4C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9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A833B7-B02C-459E-BB30-24A3513F7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1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7505-8C53-4B86-8D10-6CEB9764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52EB-5BF4-46CC-9B3A-6F49C8BC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tester.*;</a:t>
            </a:r>
          </a:p>
          <a:p>
            <a:pPr lvl="1"/>
            <a:r>
              <a:rPr lang="en-US" dirty="0"/>
              <a:t>tester.jar – java archive</a:t>
            </a:r>
          </a:p>
          <a:p>
            <a:pPr lvl="2"/>
            <a:r>
              <a:rPr lang="en-US" dirty="0"/>
              <a:t>Libraries that contain classes that we can use in our own code</a:t>
            </a:r>
          </a:p>
          <a:p>
            <a:pPr lvl="3"/>
            <a:r>
              <a:rPr lang="en-US" dirty="0"/>
              <a:t>Tester</a:t>
            </a:r>
          </a:p>
          <a:p>
            <a:r>
              <a:rPr lang="en-US" dirty="0"/>
              <a:t>Tester class allows us to create methods to unit test our code</a:t>
            </a:r>
          </a:p>
          <a:p>
            <a:pPr lvl="1"/>
            <a:r>
              <a:rPr lang="en-US" dirty="0"/>
              <a:t>Unit testing – compare actual values versus expected values</a:t>
            </a:r>
          </a:p>
          <a:p>
            <a:pPr lvl="2"/>
            <a:r>
              <a:rPr lang="en-US" dirty="0" err="1"/>
              <a:t>t.checkExpect</a:t>
            </a:r>
            <a:r>
              <a:rPr lang="en-US" dirty="0"/>
              <a:t>(&lt;actual value&gt;, &lt;expected value&gt;);</a:t>
            </a:r>
          </a:p>
          <a:p>
            <a:pPr lvl="1"/>
            <a:r>
              <a:rPr lang="en-US" dirty="0"/>
              <a:t>Goal: get all tests to pass</a:t>
            </a:r>
          </a:p>
          <a:p>
            <a:pPr lvl="2"/>
            <a:r>
              <a:rPr lang="en-US" dirty="0"/>
              <a:t>Confidence that your code/solution is correct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0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7505-8C53-4B86-8D10-6CEB9764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52EB-5BF4-46CC-9B3A-6F49C8BC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variables are defined inside the body of a method</a:t>
            </a:r>
          </a:p>
          <a:p>
            <a:pPr lvl="1"/>
            <a:r>
              <a:rPr lang="en-US" dirty="0"/>
              <a:t>They are ‘local’ to the method in which they are defined in</a:t>
            </a:r>
          </a:p>
          <a:p>
            <a:r>
              <a:rPr lang="en-US" dirty="0"/>
              <a:t>Used temporarily while the method is running, then are removed</a:t>
            </a:r>
          </a:p>
          <a:p>
            <a:pPr lvl="1"/>
            <a:r>
              <a:rPr lang="en-US" dirty="0"/>
              <a:t>Similar to parameters</a:t>
            </a:r>
          </a:p>
          <a:p>
            <a:pPr lvl="1"/>
            <a:r>
              <a:rPr lang="en-US" dirty="0"/>
              <a:t>Added to the stack frame for the method</a:t>
            </a:r>
          </a:p>
          <a:p>
            <a:r>
              <a:rPr lang="en-US" dirty="0"/>
              <a:t>No default value</a:t>
            </a:r>
          </a:p>
          <a:p>
            <a:pPr lvl="1"/>
            <a:r>
              <a:rPr lang="en-US" dirty="0"/>
              <a:t>Must be assigned a value before it’s read from</a:t>
            </a:r>
          </a:p>
          <a:p>
            <a:pPr lvl="2"/>
            <a:r>
              <a:rPr lang="en-US" dirty="0"/>
              <a:t>i.e. used as an expression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1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8237</TotalTime>
  <Words>280</Words>
  <Application>Microsoft Office PowerPoint</Application>
  <PresentationFormat>On-screen Show (16:9)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CSE 11  Accelerated Intro to Programming Lecture 9</vt:lpstr>
      <vt:lpstr>Announcements</vt:lpstr>
      <vt:lpstr>Constructors</vt:lpstr>
      <vt:lpstr>PowerPoint Presentation</vt:lpstr>
      <vt:lpstr>Constructor Summary</vt:lpstr>
      <vt:lpstr>PowerPoint Presentation</vt:lpstr>
      <vt:lpstr>PowerPoint Presentation</vt:lpstr>
      <vt:lpstr>Tester</vt:lpstr>
      <vt:lpstr>Local Variables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319</cp:revision>
  <dcterms:modified xsi:type="dcterms:W3CDTF">2021-04-16T03:21:24Z</dcterms:modified>
</cp:coreProperties>
</file>