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17" r:id="rId4"/>
    <p:sldId id="294" r:id="rId5"/>
    <p:sldId id="290" r:id="rId6"/>
    <p:sldId id="295" r:id="rId7"/>
    <p:sldId id="321" r:id="rId8"/>
    <p:sldId id="314" r:id="rId9"/>
    <p:sldId id="315" r:id="rId10"/>
    <p:sldId id="316" r:id="rId11"/>
    <p:sldId id="318" r:id="rId12"/>
    <p:sldId id="320" r:id="rId13"/>
    <p:sldId id="322" r:id="rId14"/>
    <p:sldId id="323" r:id="rId15"/>
    <p:sldId id="31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Or see a tutor during lab hours and demo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7659</TotalTime>
  <Words>377</Words>
  <Application>Microsoft Office PowerPoint</Application>
  <PresentationFormat>On-screen Show (16:9)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Arial</vt:lpstr>
      <vt:lpstr>Calibri</vt:lpstr>
      <vt:lpstr>Office Theme</vt:lpstr>
      <vt:lpstr>CSE 11  Accelerated Intro to Programming Lecture 8</vt:lpstr>
      <vt:lpstr>Announcements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311</cp:revision>
  <dcterms:modified xsi:type="dcterms:W3CDTF">2021-04-14T14:27:31Z</dcterms:modified>
</cp:coreProperties>
</file>