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3" r:id="rId11"/>
    <p:sldId id="294" r:id="rId12"/>
    <p:sldId id="290" r:id="rId13"/>
    <p:sldId id="295" r:id="rId14"/>
    <p:sldId id="314" r:id="rId15"/>
    <p:sldId id="31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8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09070"/>
          </a:xfrm>
        </p:spPr>
        <p:txBody>
          <a:bodyPr/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3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(for you 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7276</TotalTime>
  <Words>756</Words>
  <Application>Microsoft Office PowerPoint</Application>
  <PresentationFormat>On-screen Show (16:9)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Arial</vt:lpstr>
      <vt:lpstr>Calibri</vt:lpstr>
      <vt:lpstr>Office Theme</vt:lpstr>
      <vt:lpstr>CSE 11  Accelerated Intro to Programming Lecture 7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PowerPoint Presentation</vt:lpstr>
      <vt:lpstr>PowerPoint Presentation</vt:lpstr>
      <vt:lpstr>Memory 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299</cp:revision>
  <dcterms:modified xsi:type="dcterms:W3CDTF">2021-04-12T14:38:54Z</dcterms:modified>
</cp:coreProperties>
</file>