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16:00:38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56 3680,'0'0'284,"-12"17"4778,11-15-4384,-1-1 0,1 1 0,-1-1 0,1 1 0,0-1 0,-1 1-1,1 0 1,0 0 0,0 0 0,0 0 0,0 2 0,0-3-150,-2 12 2342,2-12-2605,0 0 0,1 0 0,-1 0 0,1 0 1,0 0-1,-1 0 0,1 0 0,0 0 0,-1 1 0,1-1 0,0 0 0,0 0 0,0 2 0,0-1-160,1 1 0,-1-1 1,1 0-1,-1 1 0,1-1 1,0 0-1,0 1 0,0-1 1,0 0-1,0 0 1,1 0-1,1 3 0,14 13 1871,-7-14-1908,0-1 0,0 0-1,1 0 1,-1-1 0,0 0-1,15 0 1,65-3 722,-32-1-555,217-16-108,-164 7-129,134-14 426,-107 20-600,-123 5 97,174 6-23,-154-4 99,10 1 122,-22-1 28,31-1 0,209-15 183,-245 13-723,-8 1 621,0 0 1,-1-1 0,1-1-1,0 1 1,17-7-1,-9 0-80,-14 4-126,0-1 20,-1 0-31,-3 3-28,1 1 0,-1-1 0,1 1 0,-1-1 0,1 1 0,-1-1 0,0 1 0,1-1 1,-1 0-1,0 1 0,0-1 0,0 1 0,-1-1 0,1-2 0,-1-3-196,-3-22-1079,0 16-1983,1 2-3489,0-1-1629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5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151 211 13360 0 0,'-2'-2'121'0'0,"0"1"1"0"0,0 0-1 0 0,0 0 0 0 0,0 0 1 0 0,-1 0-1 0 0,1 0 1 0 0,0 0-1 0 0,-1 0 1 0 0,1 1-1 0 0,-1-1 1 0 0,1 1-1 0 0,-1 0 0 0 0,1-1 1 0 0,-1 1-1 0 0,1 0 1 0 0,0 1-1 0 0,-1-1 1 0 0,1 0-1 0 0,-1 1 1 0 0,1-1-1 0 0,-1 1 1 0 0,1 0-1 0 0,0 0 0 0 0,0 0 1 0 0,-5 2-1 0 0,3 0 53 0 0,-1-1-1 0 0,1 1 1 0 0,0 0-1 0 0,-1 0 1 0 0,1 1-1 0 0,0-1 1 0 0,1 1-1 0 0,-1 0 1 0 0,1 0-1 0 0,0 0 1 0 0,-5 7-1 0 0,2 2 5 0 0,1 0 0 0 0,0 0-1 0 0,0 0 1 0 0,2 0 0 0 0,-1 1-1 0 0,2 0 1 0 0,0-1-1 0 0,0 1 1 0 0,2 0 0 0 0,-1 0-1 0 0,2 0 1 0 0,0 0-1 0 0,5 25 1 0 0,-5-34-127 0 0,1 0-1 0 0,-1 0 1 0 0,1-1 0 0 0,0 1-1 0 0,0-1 1 0 0,1 1 0 0 0,-1-1-1 0 0,1 0 1 0 0,4 5 0 0 0,-6-8-38 0 0,0 0 1 0 0,0 0 0 0 0,0 0-1 0 0,0 0 1 0 0,0 0-1 0 0,0 0 1 0 0,0-1-1 0 0,1 1 1 0 0,-1 0-1 0 0,0 0 1 0 0,1-1-1 0 0,-1 1 1 0 0,0-1 0 0 0,1 1-1 0 0,-1-1 1 0 0,1 0-1 0 0,-1 0 1 0 0,1 0-1 0 0,-1 1 1 0 0,1-1-1 0 0,-1 0 1 0 0,0-1 0 0 0,1 1-1 0 0,-1 0 1 0 0,1 0-1 0 0,-1-1 1 0 0,1 1-1 0 0,-1-1 1 0 0,0 1-1 0 0,1-1 1 0 0,-1 1-1 0 0,0-1 1 0 0,1 0 0 0 0,-1 0-1 0 0,1-1 1 0 0,3-2 59 0 0,0 0 1 0 0,0-1 0 0 0,0 0 0 0 0,-1 0 0 0 0,1 0 0 0 0,-1-1-1 0 0,-1 1 1 0 0,6-10 0 0 0,19-53 288 0 0,-22 53-303 0 0,8-28 201 0 0,12-65 0 0 0,-15 57 55 0 0,5-66 776 0 0,-8 49 216 0 0,-9 98-728 0 0,1 0 0 0 0,6 39 0 0 0,1 20-520 0 0,-7-80-59 0 0,7 125 36 0 0,-4-101 3 0 0,15 66 1 0 0,-16-93-121 0 0,-1 0 0 0 0,2 0 0 0 0,-1 0 1 0 0,1 0-1 0 0,-1 0 0 0 0,6 7 0 0 0,-7-12-101 0 0,0 0 0 0 0,0 1 0 0 0,0-1 0 0 0,0 0 1 0 0,0 0-1 0 0,0 0 0 0 0,1 0 0 0 0,-1 0 0 0 0,0 0 0 0 0,1 0 0 0 0,-1 0 0 0 0,1 0 0 0 0,-1-1 0 0 0,1 1 0 0 0,0-1 0 0 0,-1 1 0 0 0,1-1 0 0 0,-1 1 0 0 0,1-1 0 0 0,0 0 1 0 0,-1 0-1 0 0,1 0 0 0 0,0 0 0 0 0,-1 0 0 0 0,1 0 0 0 0,0 0 0 0 0,2-2 0 0 0,8-3-5603 0 0,-1-6-1504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5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68 266 10136 0 0,'-8'4'896'0'0,"5"4"-712"0"0,-5 2-184 0 0,1 2 0 0 0,2 6 1256 0 0,0 2 216 0 0,2 3 48 0 0,-4-4 7 0 0,-1 4-1015 0 0,3-3-208 0 0,-1 5-40 0 0,4-5-8 0 0,2 3-400 0 0,0-6-80 0 0,0 3-24 0 0,2-7-4511 0 0,4-3-905 0 0</inkml:trace>
  <inkml:trace contextRef="#ctx0" brushRef="#br0" timeOffset="1">80 0 15664 0 0,'0'0'759'0'0,"-3"5"-335"0"0,-4 3 24 0 0,7-1-360 0 0,0 1-88 0 0,-2-1 0 0 0,4 3 0 0 0,-2 1-1063 0 0,7 1-233 0 0,-2-3-48 0 0,3 4-4264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5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11024 0 0,'-4'6'418'0'0,"0"1"0"0"0,-1-1-1 0 0,1 0 1 0 0,-1 0 0 0 0,-1 0 0 0 0,-8 7 0 0 0,7-7 892 0 0,0 1 1 0 0,1 0-1 0 0,-11 14 0 0 0,16-19-1056 0 0,0 0 0 0 0,0 1 0 0 0,0-1 0 0 0,0 1 0 0 0,0-1 0 0 0,1 1 0 0 0,-1-1 0 0 0,0 4 0 0 0,-4 15 2709 0 0,6-20-2887 0 0,-1 0 0 0 0,2 1 0 0 0,-1-1-1 0 0,0 0 1 0 0,0 0 0 0 0,0-1 0 0 0,0 1 0 0 0,1 0-1 0 0,-1 0 1 0 0,0-1 0 0 0,1 1 0 0 0,-1 0 0 0 0,1-1 0 0 0,-1 1-1 0 0,3-1 1 0 0,22 5 282 0 0,-16-5-180 0 0,0 0 1 0 0,1 1-1 0 0,-1 1 0 0 0,0 0 1 0 0,0 0-1 0 0,0 1 0 0 0,-1 1 1 0 0,18 7-1 0 0,-26-10-178 0 0,1 0 0 0 0,-1 0 0 0 0,1 0 0 0 0,-1 1 0 0 0,0-1 0 0 0,0 1 0 0 0,0-1 0 0 0,1 1 0 0 0,-1-1 0 0 0,0 1 0 0 0,-1-1 0 0 0,1 1 0 0 0,0 0 0 0 0,0 0 0 0 0,-1-1 0 0 0,1 1 0 0 0,-1 0 0 0 0,0 0 0 0 0,1 0 0 0 0,-1 0 0 0 0,0-1 0 0 0,0 1 0 0 0,0 0 0 0 0,0 0 0 0 0,0 0 0 0 0,-1 0 0 0 0,1 0 0 0 0,-1-1 0 0 0,1 1 0 0 0,-2 3 0 0 0,-1 3 0 0 0,0-1 0 0 0,-1 1 0 0 0,0-1 0 0 0,0 0 0 0 0,-8 10 0 0 0,4-7-29 0 0,0-1 1 0 0,0 0-1 0 0,-1 0 0 0 0,0-1 1 0 0,-1 0-1 0 0,0-1 1 0 0,-12 8-1 0 0,16-12-1132 0 0,1 0 1 0 0,-1 1-1 0 0,0-2 1 0 0,-7 4-1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5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 16783 0 0,'0'0'382'0'0,"0"0"-324"0"0,0 0 1 0 0,0 0 0 0 0,-1-1-1 0 0,1 1 1 0 0,0 0 0 0 0,-1 0-1 0 0,1 0 1 0 0,0 0 0 0 0,-1 0-1 0 0,1-1 1 0 0,0 1 0 0 0,-1 0-1 0 0,1 0 1 0 0,0 0 0 0 0,-1 0-1 0 0,1 0 1 0 0,0 0 0 0 0,-1 0-1 0 0,1 0 1 0 0,-1 0 0 0 0,1 0-1 0 0,0 0 1 0 0,-1 1 0 0 0,1-1-1 0 0,-6 4 218 0 0,0 0 0 0 0,1 0 0 0 0,-1 0 0 0 0,1 1 0 0 0,0 0 0 0 0,1 0 0 0 0,-1 0 0 0 0,1 1 0 0 0,-5 8 0 0 0,-2 4 717 0 0,-14 35 0 0 0,14-26 262 0 0,-12 42 0 0 0,20-60-1083 0 0,1 0 1 0 0,1 0-1 0 0,0 0 1 0 0,0 0-1 0 0,0 0 0 0 0,1 0 1 0 0,1 0-1 0 0,-1 0 1 0 0,4 12-1 0 0,-3-18-173 0 0,0 1-1 0 0,1 0 1 0 0,-1 0 0 0 0,1 0 0 0 0,0-1-1 0 0,0 1 1 0 0,1-1 0 0 0,-1 0-1 0 0,0 1 1 0 0,1-1 0 0 0,0 0-1 0 0,0 0 1 0 0,0-1 0 0 0,0 1-1 0 0,1-1 1 0 0,-1 1 0 0 0,1-1-1 0 0,-1 0 1 0 0,1 0 0 0 0,0-1-1 0 0,-1 1 1 0 0,1-1 0 0 0,5 1-1 0 0,8 2-793 0 0,-1-1 0 0 0,1-1 0 0 0,0-1 0 0 0,20-1 0 0 0,-36 0 702 0 0,14 0-2339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54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28 5528 0 0,'-1'-2'397'0'0,"-1"-1"-359"0"0,-1 1 0 0 0,1-1-1 0 0,-1 0 1 0 0,0 1 0 0 0,0-1-1 0 0,-5-3 1 0 0,-6 3 9942 0 0,13 4-9847 0 0,0 0 0 0 0,0 0 0 0 0,0 0 0 0 0,0 1 0 0 0,1-1 0 0 0,-1 0-1 0 0,0 0 1 0 0,0 1 0 0 0,1-1 0 0 0,-1 1 0 0 0,1-1 0 0 0,-1 1 0 0 0,1-1 0 0 0,0 1 0 0 0,0-1 0 0 0,-1 3 0 0 0,0 3 133 0 0,-8 31 289 0 0,-6 49-1 0 0,14-69-279 0 0,0 0 0 0 0,1 0-1 0 0,0 0 1 0 0,2 0 0 0 0,3 19 0 0 0,-4-32-127 0 0,0 0 1 0 0,1 1 0 0 0,-1-1 0 0 0,1 0 0 0 0,0 0-1 0 0,4 6 1 0 0,-6-10-127 0 0,1 0 0 0 0,0 0 0 0 0,-1-1 0 0 0,1 1 0 0 0,0 0 0 0 0,-1 0 0 0 0,1-1 0 0 0,0 1 0 0 0,0-1 0 0 0,0 1 0 0 0,0 0 0 0 0,0-1 0 0 0,0 1 0 0 0,0-1 0 0 0,-1 0 0 0 0,1 1 0 0 0,1-1 0 0 0,-1 0 0 0 0,0 0 0 0 0,0 0 0 0 0,0 1 0 0 0,0-1 0 0 0,0 0 0 0 0,0 0 0 0 0,0-1 0 0 0,0 1 0 0 0,0 0 0 0 0,0 0 0 0 0,0 0 0 0 0,0-1-1 0 0,0 1 1 0 0,0 0 0 0 0,0-1 0 0 0,0 1 0 0 0,0-1 0 0 0,0 1 0 0 0,-1-1 0 0 0,2 0 0 0 0,1-1 18 0 0,0 0 0 0 0,-1-1-1 0 0,1 1 1 0 0,-1 0 0 0 0,0-1 0 0 0,1 1-1 0 0,-1-1 1 0 0,0 0 0 0 0,0 0 0 0 0,2-6-1 0 0,14-36 222 0 0,-11 24-156 0 0,5-10-5 0 0,0 0 512 0 0,23-46 1 0 0,-35 77-612 0 0,0 0 0 0 0,0-1 0 0 0,0 1 0 0 0,0 0-1 0 0,0 0 1 0 0,0 0 0 0 0,0-1 0 0 0,0 1 0 0 0,0 0 0 0 0,0 0 0 0 0,1 0-1 0 0,-1-1 1 0 0,0 1 0 0 0,0 0 0 0 0,0 0 0 0 0,0 0 0 0 0,0 0-1 0 0,0 0 1 0 0,0-1 0 0 0,1 1 0 0 0,-1 0 0 0 0,0 0 0 0 0,0 0-1 0 0,0 0 1 0 0,0 0 0 0 0,1 0 0 0 0,-1 0 0 0 0,0-1 0 0 0,0 1 0 0 0,0 0-1 0 0,1 0 1 0 0,-1 0 0 0 0,0 0 0 0 0,0 0 0 0 0,0 0 0 0 0,1 0-1 0 0,-1 0 1 0 0,0 0 0 0 0,0 0 0 0 0,0 0 0 0 0,1 0 0 0 0,-1 0 0 0 0,0 0-1 0 0,0 0 1 0 0,0 1 0 0 0,1-1 0 0 0,-1 0 0 0 0,0 0 0 0 0,0 0-1 0 0,0 0 1 0 0,0 0 0 0 0,1 0 0 0 0,-1 0 0 0 0,0 1 0 0 0,0-1-1 0 0,0 0 1 0 0,0 0 0 0 0,0 0 0 0 0,0 0 0 0 0,1 0 0 0 0,-1 1 0 0 0,3 8-7 0 0,-3-9 7 0 0,2 12-8 0 0,0 0-1 0 0,-1 0 1 0 0,-1 13 0 0 0,0-12 77 0 0,1 1 0 0 0,4 23-1 0 0,-4-34-323 0 0,0 1 0 0 0,0 0 0 0 0,0-1 0 0 0,1 1 0 0 0,-1 0 0 0 0,1-1 0 0 0,0 0 0 0 0,0 1 0 0 0,0-1-1 0 0,1 0 1 0 0,-1 0 0 0 0,1 0 0 0 0,5 5 0 0 0,-6-8 6 0 0,-1 1 0 0 0,0 0 0 0 0,0-1 0 0 0,1 1 0 0 0,-1-1 0 0 0,1 1 0 0 0,-1-1 0 0 0,0 1 0 0 0,1-1 0 0 0,-1 0 0 0 0,1 0 0 0 0,-1 0 0 0 0,1 0 0 0 0,-1 0 0 0 0,1 0 0 0 0,-1 0 0 0 0,3-1 0 0 0,23-9-2920 0 0,-6-3 946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5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13 13504 0 0,'-9'-1'497'0'0,"8"0"-428"0"0,0 1 0 0 0,0 0 1 0 0,0 0-1 0 0,0 0 1 0 0,0 0-1 0 0,0 0 0 0 0,0 0 1 0 0,0 0-1 0 0,-1 0 0 0 0,1 0 1 0 0,0 0-1 0 0,0 1 0 0 0,-1 0 1 0 0,-7 2-131 0 0,5-1 516 0 0,0 0-1 0 0,0 0 1 0 0,-1 0-1 0 0,1 0 0 0 0,1 1 1 0 0,-1 0-1 0 0,0-1 1 0 0,1 1-1 0 0,-1 1 1 0 0,-2 3-1 0 0,4-5-267 0 0,0-1-1 0 0,1 1 1 0 0,-1 1 0 0 0,1-1 0 0 0,-1 0-1 0 0,1 0 1 0 0,0 0 0 0 0,0 1-1 0 0,0-1 1 0 0,0 1 0 0 0,1-1 0 0 0,-1 0-1 0 0,0 1 1 0 0,1-1 0 0 0,0 1-1 0 0,0 0 1 0 0,0-1 0 0 0,0 1 0 0 0,0-1-1 0 0,0 1 1 0 0,1-1 0 0 0,-1 1-1 0 0,1-1 1 0 0,-1 1 0 0 0,1-1 0 0 0,2 4-1 0 0,0-2-140 0 0,1 1 0 0 0,0-1 0 0 0,0 1 0 0 0,0-1 0 0 0,0-1 0 0 0,0 1 0 0 0,1-1 0 0 0,0 1 0 0 0,0-1 0 0 0,0-1-1 0 0,0 1 1 0 0,6 2 0 0 0,20 11-27 0 0,-26-12-22 0 0,1-1 0 0 0,0 1 1 0 0,-1 0-1 0 0,0 1 0 0 0,6 6 0 0 0,-9-10 42 0 0,-1 1 1 0 0,0 0-1 0 0,0-1 0 0 0,0 1 1 0 0,0 0-1 0 0,0 0 0 0 0,0 0 1 0 0,-1 0-1 0 0,1-1 0 0 0,-1 1 1 0 0,1 0-1 0 0,-1 0 1 0 0,0 0-1 0 0,0 0 0 0 0,1 0 1 0 0,-1 0-1 0 0,-1 0 0 0 0,1 0 1 0 0,0 0-1 0 0,0 0 0 0 0,-1 0 1 0 0,0 3-1 0 0,-1-1-55 0 0,1 0 0 0 0,0 0-1 0 0,-1-1 1 0 0,0 1 0 0 0,0-1-1 0 0,0 1 1 0 0,0-1 0 0 0,-1 0-1 0 0,1 0 1 0 0,-1 0 0 0 0,0 0 0 0 0,0 0-1 0 0,0-1 1 0 0,0 1 0 0 0,-4 2-1 0 0,4-4-831 0 0,1 0 1 0 0,-1 0-1 0 0,1 0 0 0 0,-1 0 0 0 0,0-1 0 0 0,1 1 0 0 0,-1-1 0 0 0,0 1 0 0 0,-3-1 0 0 0</inkml:trace>
  <inkml:trace contextRef="#ctx0" brushRef="#br0" timeOffset="1.01">303 0 16727 0 0,'0'0'763'0'0,"-11"10"290"0"0,7-6-798 0 0,0 1 0 0 0,1 0-1 0 0,0 0 1 0 0,-6 10-1 0 0,-3 6 1067 0 0,11-18-1097 0 0,0-1 1 0 0,0 1-1 0 0,0-1 0 0 0,0 1 1 0 0,0 0-1 0 0,0-1 1 0 0,1 1-1 0 0,-1 0 1 0 0,1 0-1 0 0,0-1 1 0 0,0 5-1 0 0,1-5-148 0 0,-1-1 0 0 0,1 0-1 0 0,0 0 1 0 0,0 0 0 0 0,0 0 0 0 0,0 0 0 0 0,0-1 0 0 0,0 1-1 0 0,0 0 1 0 0,0 0 0 0 0,2 1 0 0 0,-1-1 58 0 0,7 4-48 0 0,-1 0 0 0 0,1-1 1 0 0,0 0-1 0 0,0 0 0 0 0,0-1 0 0 0,0 0 0 0 0,16 2 1 0 0,-25-5-86 0 0,21 4 224 0 0,-10-2 146 0 0,0 1 0 0 0,11 3 0 0 0,-19-5-312 0 0,0 0 0 0 0,0 1 1 0 0,0-1-1 0 0,0 1 1 0 0,0 0-1 0 0,0 0 0 0 0,-1 0 1 0 0,1 0-1 0 0,-1 0 0 0 0,1 0 1 0 0,2 5-1 0 0,-4-5-59 0 0,0 0 0 0 0,0 0 0 0 0,0 1 0 0 0,0-1 0 0 0,0 0 0 0 0,-1 1 0 0 0,1-1 0 0 0,-1 1 0 0 0,1-1 0 0 0,-1 1 0 0 0,0-1 0 0 0,0 1 0 0 0,0-1 0 0 0,-1 1 0 0 0,1-1 0 0 0,0 1 0 0 0,-1-1 0 0 0,-1 5 0 0 0,-1 1 0 0 0,0-1 0 0 0,0 1 0 0 0,-1-1 0 0 0,-7 12 0 0 0,9-16-337 0 0,-1 1 1 0 0,0-1-1 0 0,1 0 0 0 0,-1 0 1 0 0,-4 3-1 0 0,2-2-949 0 0,0-1 0 0 0,1-1 0 0 0,-1 1 0 0 0,0 0 0 0 0,-9 2 0 0 0,4-2-6425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5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5064 0 0,'1'0'18'0'0,"-1"1"0"0"0,1 0 0 0 0,0 0 0 0 0,0 0 0 0 0,0 0-1 0 0,0 0 1 0 0,-1 0 0 0 0,1 0 0 0 0,0 0 0 0 0,-1 0 0 0 0,1 0 0 0 0,-1 0 0 0 0,1 0 0 0 0,-1 1 0 0 0,0-1 0 0 0,1 0 0 0 0,-1 0 0 0 0,0 1 0 0 0,0-1 0 0 0,0 0 0 0 0,0 0 0 0 0,0 0 0 0 0,0 1-1 0 0,0-1 1 0 0,-1 2 0 0 0,2 15 493 0 0,1-4 2162 0 0,-1-1-1 0 0,-1 1 1 0 0,0-1-1 0 0,-3 21 1 0 0,0 2-1623 0 0,-3 78-1287 0 0,6-107-1213 0 0</inkml:trace>
  <inkml:trace contextRef="#ctx0" brushRef="#br0" timeOffset="1">59 0 7832 0 0,'0'0'848'0'0,"8"6"-3152"0"0,-5-1-480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56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0 4144 0 0,'-28'28'97'0'0,"3"2"3380"0"0,-13 13 5128 0 0,19-23-5945 0 0,-24 32-1 0 0,38-45-2132 0 0,0 0-1 0 0,1 0 1 0 0,-1 1-1 0 0,1 0 1 0 0,1 0-1 0 0,0 0 1 0 0,0 0-1 0 0,-3 16 1 0 0,5-23-484 0 0,1 0 0 0 0,0 0 0 0 0,0 0 0 0 0,0-1 0 0 0,0 1 1 0 0,0 0-1 0 0,0 0 0 0 0,0 0 0 0 0,0 0 0 0 0,0 0 1 0 0,1 0-1 0 0,-1-1 0 0 0,0 1 0 0 0,0 0 0 0 0,1 0 0 0 0,-1 0 1 0 0,1 0-1 0 0,-1-1 0 0 0,1 1 0 0 0,-1 0 0 0 0,1-1 1 0 0,-1 1-1 0 0,1 0 0 0 0,-1-1 0 0 0,1 1 0 0 0,0-1 0 0 0,0 1 1 0 0,-1-1-1 0 0,1 1 0 0 0,0-1 0 0 0,0 1 0 0 0,-1-1 0 0 0,1 0 1 0 0,0 1-1 0 0,0-1 0 0 0,0 0 0 0 0,0 0 0 0 0,0 0 1 0 0,-1 1-1 0 0,1-1 0 0 0,0 0 0 0 0,0 0 0 0 0,0 0 0 0 0,0-1 1 0 0,0 1-1 0 0,1 0 0 0 0,2 0 1 0 0,1-1-1 0 0,0 0 1 0 0,-1 0 0 0 0,1 0-1 0 0,-1-1 1 0 0,1 1-1 0 0,5-4 1 0 0,4-4-384 0 0,0 0 1 0 0,-1-1-1 0 0,0 0 0 0 0,18-20 0 0 0,-1-5-8309 0 0,-21 25 718 0 0</inkml:trace>
  <inkml:trace contextRef="#ctx0" brushRef="#br0" timeOffset="1">247 348 14744 0 0,'0'0'2930'0'0,"2"-8"157"0"0,21-49 1234 0 0,-16 36-3365 0 0,14-27 0 0 0,-20 46-918 0 0,0 0 0 0 0,0 0 1 0 0,0 1-1 0 0,0-1 0 0 0,0 0 1 0 0,0 1-1 0 0,1-1 0 0 0,-1 1 1 0 0,1 0-1 0 0,-1-1 0 0 0,1 1 1 0 0,1-1-1 0 0,-1 1-20 0 0,-1 1 1 0 0,0-1-1 0 0,0 1 0 0 0,0 0 1 0 0,0-1-1 0 0,1 1 0 0 0,-1 0 1 0 0,0 0-1 0 0,0 0 0 0 0,0 0 1 0 0,1 0-1 0 0,-1 0 0 0 0,0 0 1 0 0,0 0-1 0 0,2 1 1 0 0,3 1 12 0 0,-1 1 1 0 0,0 0 0 0 0,0 0 0 0 0,0 0 0 0 0,0 0 0 0 0,7 8 0 0 0,-7-7-13 0 0,-1 0-1 0 0,1-1 1 0 0,-1 0 0 0 0,1 0 0 0 0,6 3 0 0 0,-8-5-17 0 0,0-1 1 0 0,1 0 0 0 0,-1 1-1 0 0,0-1 1 0 0,1-1-1 0 0,-1 1 1 0 0,1 0 0 0 0,-1-1-1 0 0,0 0 1 0 0,0 1-1 0 0,1-1 1 0 0,-1-1-1 0 0,0 1 1 0 0,0 0 0 0 0,0-1-1 0 0,0 0 1 0 0,0 1-1 0 0,4-5 1 0 0,-5 4-335 0 0,0 1 0 0 0,0-1 0 0 0,0 0 1 0 0,0 0-1 0 0,-1 1 0 0 0,1-1 0 0 0,-1-1 0 0 0,1 1 0 0 0,0-3 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1:0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5 430 6448 0 0,'0'0'9980'0'0,"0"-17"-6842"0"0,-2 12-2924 0 0,2 1 1 0 0,-1-1-1 0 0,0 1 0 0 0,1-1 1 0 0,0 1-1 0 0,0-1 0 0 0,0 0 1 0 0,1 1-1 0 0,0-5 1 0 0,12-45 689 0 0,-9 41-699 0 0,6-31 273 0 0,-5 22-48 0 0,8-25 0 0 0,3-7 592 0 0,-13 40-978 0 0,1 0 0 0 0,0 0-1 0 0,1 1 1 0 0,1-1 0 0 0,7-13 0 0 0,-11 24-22 0 0,0 1 0 0 0,0-1 1 0 0,0 0-1 0 0,0 1 0 0 0,0-1 1 0 0,0 1-1 0 0,1 0 0 0 0,-1 0 0 0 0,1 0 1 0 0,0 0-1 0 0,4-2 0 0 0,-5 3-19 0 0,0 0-1 0 0,-1 1 0 0 0,1 0 1 0 0,0-1-1 0 0,-1 1 1 0 0,1 0-1 0 0,0 0 1 0 0,0 0-1 0 0,-1 0 0 0 0,1 0 1 0 0,0 1-1 0 0,0-1 1 0 0,-1 0-1 0 0,1 1 0 0 0,0-1 1 0 0,-1 1-1 0 0,1 0 1 0 0,-1-1-1 0 0,1 1 1 0 0,-1 0-1 0 0,1 0 0 0 0,-1 0 1 0 0,2 1-1 0 0,4 4 21 0 0,-1 0-1 0 0,0 0 0 0 0,0 0 0 0 0,0 0 1 0 0,-1 1-1 0 0,0 0 0 0 0,5 9 1 0 0,24 57 157 0 0,-27-58-123 0 0,19 55-434 0 0,-9-9 642 0 0,-3-9 213 0 0,-9-37-871 0 0,0 1 1 0 0,3 24-1 0 0,-7-37 248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1:01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 11056 0 0,'-10'-3'-1189'0'0,"-4"4"11674"0"0,27 2-8571 0 0,49-1-1895 0 0,-42-3-1707 0 0,0 0 0 0 0,32-7 0 0 0,-30 3-85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16:00:39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21 12440,'-11'-21'2958,"0"26"2534,8-2-5130,1-1-1,0 1 1,1 0-1,-1 0 1,0 0-1,1-1 1,0 2 0,-1-1-1,1 0 1,-1 5-1,-4 37 336,2-12-396,-38 242 976,32-203-1037,0 4-23,2-33-137,8-43-80,0 0 0,0 0 0,0 1 0,0-1 0,0 0 0,0 1 1,-1-1-1,1 0 0,0 0 0,0 1 0,0-1 0,0 0 0,-1 0 0,1 0 0,0 1 0,0-1 0,0 0 0,-1 0 0,1 0 0,0 1 0,0-1 0,-1 0 0,1 0 0,0 0 0,-1 0 0,1 0 1,0 0-1,0 0 0,-1 0 0,1 0 0,0 0 0,-1 0 0,1 0 0,0 0 0,0 0 0,-1 0 0,1 0 0,0 0 0,-1 0 0,1 0 0,0 0 0,0 0 0,-1 0 0,1-1 0,0 1 0,0 0 1,-1 0-1,1 0 0,0 0 0,0-1 0,-1 1 0,1 0 0,0-1 0,-10-8 117,7 4-60,0 1 1,1-1-1,-1 0 0,1 0 0,0 0 1,1 0-1,-1 0 0,0-9 0,-4-43-74,6 54 23,-5-44-6,8 68 0,1 1 0,8 21 0,-10-35 20,1 0 0,-1-1 0,1 1 0,1-1-1,6 11 1,-8-16 1,-1 0 0,1 0 0,-1 0 0,1 0 0,0 0 0,0-1 0,0 1 0,0 0 0,0-1 0,0 1 0,0-1 0,1 0 0,-1 0 0,1 0 0,-1 0 0,0 0 0,1-1 0,0 1 0,-1-1 0,5 1 0,5-1 30,-1-1-1,0 0 1,1-1 0,-1 0-1,0-1 1,0 0 0,-1-1-1,17-7 1,-20 8-24,-1-1-1,1 0 1,-1 0 0,0 0-1,-1-1 1,1 0 0,-1 0-1,0 0 1,0-1 0,0 0-1,-1 0 1,0 0 0,0 0-1,3-8 1,7-17-1080,-8 18-1550,0 1-1,7-24 0,-10 20-6363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24:56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71 191 2304 0 0,'0'0'1201'0'0,"-16"-3"3690"0"0,13 2-4073 0 0,0 0 0 0 0,0 0 1 0 0,0-1-1 0 0,0 1 0 0 0,0-1 1 0 0,-3-1-1 0 0,2 0-371 0 0,0 0 1 0 0,0 0-1 0 0,1 0 0 0 0,-1 0 1 0 0,1-1-1 0 0,-5-6 6099 0 0,13 11-6327 0 0,0 1 0 0 0,0-1 1 0 0,0 1-1 0 0,6 2 0 0 0,1 2-103 0 0,1-1 0 0 0,0-1 0 0 0,1 0-1 0 0,-1-1 1 0 0,0-1 0 0 0,1 0 0 0 0,0 0 0 0 0,-1-1 0 0 0,17-2 0 0 0,26-4 112 0 0,0-4 1 0 0,73-19 0 0 0,47-8 59 0 0,127 6 370 0 0,-114 32 4 0 0,-66 1 66 0 0,-17-8-120 0 0,-39 3-272 0 0,7-1-187 0 0,-58 1-153 0 0,-1 1 193 0 0,-1 0-1 0 0,1-1 1 0 0,-1-1 0 0 0,1-1-1 0 0,-1 0 1 0 0,27-11-1 0 0,-28 10-117 0 0,-10 4-85 0 0,0 0 0 0 0,0 0 0 0 0,0-1 1 0 0,0 1-1 0 0,0-1 0 0 0,0 1 0 0 0,-1-1 0 0 0,1 0 1 0 0,-1 0-1 0 0,5-4 0 0 0,0-8 54 0 0,-6 14-156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25:0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5 116 8288 0 0,'0'0'756'0'0,"-1"-1"-623"0"0,1 1-111 0 0,0 0 0 0 0,-1 0 0 0 0,1-1 0 0 0,0 1 1 0 0,0 0-1 0 0,-1 0 0 0 0,1-1 0 0 0,0 1 0 0 0,0 0 0 0 0,0-1 0 0 0,0 1 0 0 0,-1 0 0 0 0,1 0 1 0 0,0-1-1 0 0,0 1 0 0 0,0 0 0 0 0,0-1 0 0 0,0 1 0 0 0,0 0 0 0 0,0-1 0 0 0,0 1 0 0 0,0 0 1 0 0,0-1-1 0 0,0 1 0 0 0,0 0 0 0 0,0-1 0 0 0,0 1 0 0 0,0 0 0 0 0,0-1 0 0 0,0 1 0 0 0,1 0 1 0 0,-1-1-1 0 0,0 1 0 0 0,0 0 0 0 0,0 0 0 0 0,0-1 0 0 0,1 1 0 0 0,-1 0 0 0 0,1-3 405 0 0,0-2 481 0 0,0-1-1 0 0,0 1 0 0 0,3-10 0 0 0,-1 3 468 0 0,7-7 73 0 0,-1 4-193 0 0,-9 14-922 0 0,20-1 499 0 0,-6 1-630 0 0,0 0-1 0 0,0 1 1 0 0,0 1-1 0 0,1 0 1 0 0,-1 1-1 0 0,19 5 1 0 0,13 1 338 0 0,0-1-240 0 0,177 21 832 0 0,14-26-534 0 0,-3-23-140 0 0,-152 12 6 0 0,98-13 421 0 0,53 0 32 0 0,-197 21-737 0 0,1 2 0 0 0,-1 2 0 0 0,0 1 0 0 0,50 13 0 0 0,-35-3 74 0 0,-30-6-78 0 0,1-2 1 0 0,0-1-1 0 0,1-1 1 0 0,38 2-1 0 0,-60-6-160 0 0,0 0 1 0 0,0 0-1 0 0,0 0 0 0 0,-1 0 0 0 0,1 0 0 0 0,0 0 0 0 0,0-1 1 0 0,0 1-1 0 0,-1 0 0 0 0,1 0 0 0 0,0-1 0 0 0,0 1 1 0 0,-1 0-1 0 0,1-1 0 0 0,0 1 0 0 0,-1-1 0 0 0,1 1 1 0 0,0-1-1 0 0,-1 0 0 0 0,1 1 0 0 0,-1-1 0 0 0,1 1 1 0 0,0-2-1 0 0,0 0 8 0 0,-1 0 1 0 0,1 1 0 0 0,-1-1-1 0 0,1 0 1 0 0,-1 0 0 0 0,0 0-1 0 0,1 1 1 0 0,-1-1-1 0 0,0 0 1 0 0,0 0 0 0 0,-1 0-1 0 0,1 1 1 0 0,-1-4-1 0 0,1 4-353 0 0,-1 0 0 0 0,0 0 0 0 0,1 0 0 0 0,-1 0 0 0 0,0 0 0 0 0,1 0 0 0 0,-1 0 0 0 0,0 0 0 0 0,0 1 0 0 0,0-1 0 0 0,0 0 0 0 0,0 1 0 0 0,-1-2 0 0 0,-5 2-1358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39:5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30 3224 0 0,'0'0'192'0'0,"-2"0"32"0"0,-7 0 795 0 0,-27-7 6086 0 0,23 0-287 0 0,8 4-3515 0 0,21 7-2815 0 0,-11-3-197 0 0,-7-1 267 0 0,33 4-210 0 0,41 7 1432 0 0,-64-9-1620 0 0,-6-1-145 0 0,0-1-1 0 0,0 1 0 0 0,0-1 0 0 0,1 1 0 0 0,-1-1 0 0 0,0 0 0 0 0,4 0 0 0 0,63 5 1370 0 0,-51-4-1218 0 0,0 1 0 0 0,21 4-1 0 0,9 2-54 0 0,61-1-28 0 0,-85-5 11 0 0,-1-2 0 0 0,1 0 0 0 0,35-6 0 0 0,-1 0-439 0 0,-24 4 295 0 0,63-12 444 0 0,40-2 260 0 0,35 11-654 0 0,-52 10 84 0 0,-101-10 345 0 0,64 2-550 0 0,7-1-31 0 0,-8-1 152 0 0,-70 4 0 0 0,1 1 0 0 0,-1 0 0 0 0,18 3 0 0 0,13 0 0 0 0,40 0 24 0 0,36-2 16 0 0,-9-2-40 0 0,21-2 0 0 0,-56-2 11 0 0,-40 1 37 0 0,71 4 0 0 0,-48 1-27 0 0,-30 1-21 0 0,38 6 0 0 0,13 0 0 0 0,5 1 0 0 0,-35-3 0 0 0,6 1 9 0 0,106 6 57 0 0,410-13 387 0 0,-365 12-325 0 0,-61 1-44 0 0,-60-7-22 0 0,-1-3 0 0 0,93-10-1 0 0,-152 5-278 0 0,52-7 725 0 0,-32 5-175 0 0,-10 2-250 0 0,114-4 319 0 0,-136 6-368 0 0,67-9 410 0 0,-52 4-257 0 0,-27 5-69 0 0,-1-11-47 0 0,0 11-87 0 0,0 0 1 0 0,0 0-1 0 0,0-1 1 0 0,0 1-1 0 0,1 0 0 0 0,-1 0 1 0 0,0 0-1 0 0,0-1 1 0 0,0 1-1 0 0,0 0 0 0 0,1 0 1 0 0,-1 0-1 0 0,0 0 1 0 0,0 0-1 0 0,0-1 0 0 0,1 1 1 0 0,-1 0-1 0 0,0 0 1 0 0,0 0-1 0 0,0 0 0 0 0,1 0 1 0 0,-1 0-1 0 0,0 0 1 0 0,0 0-1 0 0,1 0 0 0 0,-1 0 1 0 0,0 0-1 0 0,0 0 1 0 0,1 0-1 0 0,-1 0 0 0 0,0 0 1 0 0,1 0-1 0 0,-1 0-15 0 0,1 0 1 0 0,-1 0-1 0 0,0 0 0 0 0,1 0 0 0 0,-1 0 1 0 0,1 0-1 0 0,-1 0 0 0 0,0 0 0 0 0,1 0 1 0 0,-1 0-1 0 0,0 0 0 0 0,1 0 0 0 0,-1-1 1 0 0,0 1-1 0 0,1 0 0 0 0,-1 0 0 0 0,0 0 1 0 0,1-1-1 0 0,-1 1 0 0 0,0 0 0 0 0,1 0 1 0 0,-1-1-1 0 0,0 1 0 0 0,0 0 0 0 0,1 0 0 0 0,-1-1 1 0 0,1-21-3881 0 0,-1 14 2063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39:5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93 7280 0 0,'0'0'660'0'0,"-9"-10"-528"0"0,5 5-132 0 0,-5-15 3078 0 0,9 19-2957 0 0,0 0-1 0 0,-1 0 1 0 0,1 1 0 0 0,0-1-1 0 0,0 0 1 0 0,0 0 0 0 0,0 0-1 0 0,0 0 1 0 0,0 0 0 0 0,0 1-1 0 0,1-1 1 0 0,-1 0-1 0 0,0 0 1 0 0,0 0 0 0 0,1 0-1 0 0,-1 1 1 0 0,1-1 0 0 0,-1 0-1 0 0,0 0 1 0 0,1 1 0 0 0,-1-1-1 0 0,2-1 1 0 0,-1 1 245 0 0,1-1 0 0 0,-1 0 0 0 0,1 1 1 0 0,-1-1-1 0 0,1 0 0 0 0,-1 0 0 0 0,1-3 0 0 0,-2 4-235 0 0,0 1-1 0 0,0-1 0 0 0,1 1 0 0 0,-1-1 1 0 0,0 1-1 0 0,0-1 0 0 0,0 0 0 0 0,-1 1 1 0 0,1-1-1 0 0,0 1 0 0 0,0-1 1 0 0,0 1-1 0 0,0-1 0 0 0,0 1 0 0 0,-1-1 1 0 0,1 1-1 0 0,0-1 0 0 0,0 1 1 0 0,-1-1-1 0 0,1 1 0 0 0,0-1 0 0 0,-1 1 1 0 0,1 0-1 0 0,-1-1 0 0 0,1 1 0 0 0,0 0 1 0 0,-1-1-1 0 0,1 1 0 0 0,-1 0 1 0 0,1-1-1 0 0,-1 1 0 0 0,1 0 0 0 0,-1 0 1 0 0,0-1-1 0 0,0 1 374 0 0,0 0-396 0 0,1 0-1 0 0,-1 0 1 0 0,1 0 0 0 0,-1 1-1 0 0,1-1 1 0 0,-1 0 0 0 0,1 0-1 0 0,-1 1 1 0 0,1-1 0 0 0,-1 0-1 0 0,1 1 1 0 0,-1-1 0 0 0,1 1-1 0 0,0-1 1 0 0,-1 0 0 0 0,1 1-1 0 0,-1-1 1 0 0,1 1 0 0 0,0-1-1 0 0,0 1 1 0 0,-1-1 0 0 0,1 1-1 0 0,0-1 1 0 0,0 1 0 0 0,-1-1-1 0 0,1 1 1 0 0,0 0 0 0 0,0-1 0 0 0,0 1-1 0 0,0-1 1 0 0,0 1 0 0 0,0-1-1 0 0,0 1 1 0 0,0 0 0 0 0,0-1-1 0 0,1 2 1 0 0,-1-1 5 0 0,-2 5 111 0 0,-5 3-121 0 0,3-3 207 0 0,15-2-64 0 0,-4-3-110 0 0,0-1-1 0 0,0 1 1 0 0,0-1 0 0 0,8-2 0 0 0,4 2-130 0 0,-15-1 3 0 0,0 1-1 0 0,0-1 0 0 0,0 0 1 0 0,0 1-1 0 0,5-3 1 0 0,18-3 20 0 0,27 5 276 0 0,1 2 0 0 0,82 13 0 0 0,-79-8-196 0 0,-39-5-87 0 0,-1 0 0 0 0,0 2 0 0 0,34 8 0 0 0,-23-3 6 0 0,1-2 1 0 0,0-1-1 0 0,0-2 0 0 0,32 0 1 0 0,-14 0 32 0 0,108 0 158 0 0,-13-1 15 0 0,-39-2-37 0 0,-35-2-101 0 0,95-9 67 0 0,-36 0-104 0 0,-85 11-6 0 0,-23 0-21 0 0,38-4 0 0 0,111-16 104 0 0,-82 12-121 0 0,234-13 98 0 0,-243 20-101 0 0,-21-1 14 0 0,90 10 0 0 0,-3 5 182 0 0,-99-10-88 0 0,1-3 0 0 0,-1-1 0 0 0,61-9 0 0 0,-77 3-43 0 0,15-2 22 0 0,-40 8-54 0 0,1 0 0 0 0,-1 0 0 0 0,0 0 0 0 0,0-1 0 0 0,0 0 0 0 0,5-2 0 0 0,11-5 104 0 0,-18 9-226 0 0,29 9-4818 0 0,-28-9 3435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43:3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5240 0 0,'0'0'235'0'0,"0"-10"42"0"0,0 5-159 0 0,0 4 339 0 0,0 0-1 0 0,0 0 0 0 0,0-1 1 0 0,0 1-1 0 0,0 0 1 0 0,0 0-1 0 0,0 0 0 0 0,0-1 1 0 0,1 1-1 0 0,-1 0 0 0 0,0 0 1 0 0,2-2-1 0 0,-2 3-331 0 0,1-1 1 0 0,-1 1 0 0 0,1 0-1 0 0,0 0 1 0 0,-1 0 0 0 0,1 0-1 0 0,-1 0 1 0 0,1 0-1 0 0,0 0 1 0 0,-1 0 0 0 0,1 0-1 0 0,-1 0 1 0 0,1 0-1 0 0,0 1 1 0 0,-1-1 0 0 0,1 0-1 0 0,-1 0 1 0 0,2 1 0 0 0,8 2-484 0 0,5 0 482 0 0,1 0 1 0 0,-1-2-1 0 0,1 0 1 0 0,0 0-1 0 0,-1-1 1 0 0,21-4 0 0 0,-13 3 45 0 0,0 1 0 0 0,0 1 1 0 0,-1 0-1 0 0,1 2 1 0 0,24 6-1 0 0,42 17 281 0 0,-61-17-311 0 0,1-1 0 0 0,1-1 0 0 0,39 5 0 0 0,63-7 1434 0 0,-101-4-1163 0 0,32 6 0 0 0,-4-3-280 0 0,-1-1 1 0 0,1-3 0 0 0,-1-3 0 0 0,68-12-1 0 0,-74 9-129 0 0,40-7 256 0 0,-44 4 139 0 0,-10 2 127 0 0,51-15-1 0 0,111-35 123 0 0,-166 50-577 0 0,55-4 0 0 0,-33 3-69 0 0,96-12 0 0 0,-117 15 23 0 0,45-14 0 0 0,11-2 6 0 0,-30 7 52 0 0,-48 10-76 0 0,1 0 0 0 0,0 1 0 0 0,1 1 1 0 0,-1 0-1 0 0,0 1 0 0 0,16 1 0 0 0,25 0-5 0 0,-35-1 0 0 0,26 2 0 0 0,23 2 0 0 0,-48-3 0 0 0,0 0 0 0 0,25 5 0 0 0,-23-2 0 0 0,-1-2 0 0 0,1 0 0 0 0,23-2 0 0 0,1-1 0 0 0,154 13 0 0 0,-10 11 0 0 0,-55-5 0 0 0,-67-11 0 0 0,41 4 0 0 0,44 5 0 0 0,-78-9 0 0 0,122 25 0 0 0,-140-19 17 0 0,95 8 1 0 0,62-10 19 0 0,-202-10-37 0 0,216 2 29 0 0,30 1 6 0 0,-79-1-35 0 0,-26-1 0 0 0,120-6 0 0 0,-148 1 0 0 0,375-17 0 0 0,-387 11 69 0 0,92-1 158 0 0,-193 12-160 0 0,0 1 0 0 0,26 6 0 0 0,-28-5 18 0 0,0-1 0 0 0,0 0 0 0 0,1 0 0 0 0,20-1 0 0 0,4-6 146 0 0,-26 3-150 0 0,-1 1 0 0 0,1 0-1 0 0,15 0 1 0 0,68 12 356 0 0,-22-2-102 0 0,-15-2-119 0 0,39 3-173 0 0,-84-9-39 0 0,0-2-1 0 0,0 1 0 0 0,0-1 1 0 0,0-1-1 0 0,0 0 1 0 0,14-4-1 0 0,16-9 115 0 0,-16 5 18 0 0,44-11-1 0 0,36 5 16 0 0,134-5 0 0 0,-181 17-109 0 0,189-19 76 0 0,-234 23-107 0 0,0 0-1 0 0,0 1 1 0 0,24 5 0 0 0,-21-3 3 0 0,-1-1-1 0 0,17 1 0 0 0,-27-3-27 0 0,0-1-1 0 0,0 1 0 0 0,0-1 1 0 0,0 0-1 0 0,0 0 0 0 0,0 0 1 0 0,0 0-1 0 0,-1-1 0 0 0,1 0 1 0 0,6-4-1 0 0,-7 4-257 0 0,-1 1 0 0 0,0-1 0 0 0,1 1 0 0 0,-1-1 0 0 0,1 1 0 0 0,0 0 0 0 0,-1 0 0 0 0,6 0 0 0 0,2 0-1048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41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19 8288 0 0,'0'0'408'0'0,"-1"0"-183"0"0,-1 0-3 0 0,0 0-1 0 0,0-1 1 0 0,0 1 0 0 0,0-1-1 0 0,0 1 1 0 0,0-1 0 0 0,0 0-1 0 0,-2-1 1 0 0,-9-5 8313 0 0,7 4-8213 0 0,4 2-81 0 0,-1 0 169 0 0,3 0 85 0 0,1 3 246 0 0,9 3 294 0 0,-5-3-961 0 0,-2 0-181 0 0,16 5 704 0 0,-1-1-1 0 0,1-1 1 0 0,0-1-1 0 0,33 3 1 0 0,10 3-163 0 0,130 20 1206 0 0,-62-23-1200 0 0,222-26 1080 0 0,-308 15-1374 0 0,70-5 322 0 0,-92 9-156 0 0,-1 0 1 0 0,1 2 0 0 0,28 5-1 0 0,-45-6-389 0 0,-3-1 27 0 0,0 1-1 0 0,0-1 0 0 0,0 1 0 0 0,0-1 1 0 0,0 1-1 0 0,0 0 0 0 0,0 0 1 0 0,0 0-1 0 0,-1 0 0 0 0,4 2 0 0 0,-4-2-205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42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85 3224 0 0,'-3'-2'3363'0'0,"-7"-7"3476"0"0,7 3-3036 0 0,8 8 335 0 0,-7-3-3911 0 0,-1 1-1 0 0,1 0 0 0 0,-1 0 1 0 0,1 0-1 0 0,-1 0 1 0 0,-4 0-1 0 0,1 1 189 0 0,3-1-272 0 0,1 0 1 0 0,0 0-1 0 0,0 0 0 0 0,-1 0 0 0 0,1 1 0 0 0,0-1 1 0 0,0 1-1 0 0,0-1 0 0 0,-4 2 0 0 0,5-1-49 0 0,0-1-1 0 0,-1 1 0 0 0,1-1 0 0 0,-1 1 1 0 0,0-1-1 0 0,1 0 0 0 0,-1 0 1 0 0,1 1-1 0 0,-1-1 0 0 0,0 0 0 0 0,1-1 1 0 0,-1 1-1 0 0,1 0 0 0 0,-1 0 1 0 0,1-1-1 0 0,-1 1 0 0 0,1-1 0 0 0,-1 1 1 0 0,1-1-1 0 0,-1 1 0 0 0,1-1 1 0 0,-1 0-1 0 0,1 0 0 0 0,0 0 0 0 0,0 0 1 0 0,-1 0-1 0 0,1 0 0 0 0,0 0 1 0 0,0 0-1 0 0,-1-2 0 0 0,1 1-33 0 0,0 0 0 0 0,0 0 0 0 0,1 0-1 0 0,-1 0 1 0 0,1-1 0 0 0,-1 1 0 0 0,1 0 0 0 0,0 0-1 0 0,-1 0 1 0 0,1-1 0 0 0,1-3 0 0 0,-1 3 122 0 0,0 1 761 0 0,0 2-1160 0 0,-1 0 217 0 0,1 0 0 0 0,0-1 0 0 0,0 1 0 0 0,0 0-1 0 0,0 0 1 0 0,0 0 0 0 0,0 0 0 0 0,0-1 0 0 0,-1 1 0 0 0,1 0-1 0 0,0 0 1 0 0,0 0 0 0 0,0 0 0 0 0,0-1 0 0 0,0 1-1 0 0,0 0 1 0 0,0 0 0 0 0,0 0 0 0 0,0-1 0 0 0,0 1 0 0 0,0 0-1 0 0,0 0 1 0 0,0 0 0 0 0,0-1 0 0 0,0 1 0 0 0,0 0-1 0 0,1 0 1 0 0,-1 0 0 0 0,0 0 0 0 0,0-1 0 0 0,0 1 0 0 0,0 0-1 0 0,0 0 1 0 0,0 0 0 0 0,1-1-16 0 0,-1 0 1 0 0,1 1-1 0 0,0-1 1 0 0,-1 0 0 0 0,1 1-1 0 0,0-1 1 0 0,-1 1-1 0 0,1-1 1 0 0,0 1-1 0 0,-1 0 1 0 0,1-1-1 0 0,0 1 1 0 0,0 0-1 0 0,0-1 1 0 0,1 1-1 0 0,2-1 24 0 0,-1 1-1 0 0,1 0 0 0 0,0 0 1 0 0,0 0-1 0 0,7 1 0 0 0,6 1 13 0 0,-2-2 111 0 0,26 6 0 0 0,-27-4 2 0 0,28 2 0 0 0,105-1-637 0 0,0 6 504 0 0,-92-5 0 0 0,90-2 0 0 0,-64-5 0 0 0,110 9 0 0 0,48-4-28 0 0,21 3-63 0 0,-160-1 274 0 0,-31-3 94 0 0,-4 2-108 0 0,115 9 553 0 0,-177-12-706 0 0,7 2 68 0 0,1 0 0 0 0,0-2 0 0 0,-1 1 0 0 0,1-1 0 0 0,15-2 0 0 0,36-11 115 0 0,-58 13-353 0 0,6-5 846 0 0,-11 4-781 0 0,-2-5 216 0 0,1 2-151 0 0,-1 1 0 0 0,1 0 0 0 0,-1 0 0 0 0,0 0 0 0 0,0 0-1 0 0,-5-3 1 0 0,2 1-161 0 0,3 3-123 0 0,1 0-1 0 0,0 0 1 0 0,-1 1 0 0 0,0-1-1 0 0,1 1 1 0 0,-1 0-1 0 0,-3-1 1 0 0,-5-3-1603 0 0,0 0-68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4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8 8288 0 0,'-3'-1'130'0'0,"-1"-1"0"0"0,0 1 0 0 0,1 0 0 0 0,-1 0 0 0 0,0 1 0 0 0,0-1 0 0 0,1 1 0 0 0,-1 0 0 0 0,0-1 0 0 0,0 2 0 0 0,0-1 0 0 0,-4 1 0 0 0,-12 0 1540 0 0,-18 4 1914 0 0,37-5-3072 0 0,-6 3 511 0 0,3-3-879 0 0,0 1 0 0 0,0-1 0 0 0,0 0-1 0 0,0-1 1 0 0,-5 0 0 0 0,-3 0 825 0 0,4 0 4273 0 0,8 1-5217 0 0,0 0 0 0 0,0 0 0 0 0,0 1 0 0 0,0-1 0 0 0,0 0 1 0 0,0 0-1 0 0,0 0 0 0 0,0 0 0 0 0,0 0 0 0 0,0 0 0 0 0,0 0 1 0 0,0 0-1 0 0,0 0 0 0 0,0 0 0 0 0,0 0 0 0 0,0 0 0 0 0,0 0 1 0 0,0 1-1 0 0,0-1 0 0 0,0 0 0 0 0,0 0 0 0 0,0 0 0 0 0,0 0 0 0 0,0 0 1 0 0,0 0-1 0 0,0 0 0 0 0,0 0 0 0 0,0 0 0 0 0,0 0 0 0 0,0 0 1 0 0,0 0-1 0 0,0 0 0 0 0,0 1 0 0 0,0-1 0 0 0,0 0 0 0 0,0 0 1 0 0,0 0-1 0 0,0 0 0 0 0,0 0 0 0 0,0 0 0 0 0,0 0 0 0 0,0 0 1 0 0,-1 0-1 0 0,1 0 0 0 0,0 0 0 0 0,0 0 0 0 0,0 0 0 0 0,0 0 1 0 0,0 0-1 0 0,0 0 0 0 0,0 0 0 0 0,0 0 0 0 0,0 0 0 0 0,0 0 0 0 0,0 0 1 0 0,0 0-1 0 0,-1 0 0 0 0,1 0 0 0 0,0 0 0 0 0,0 0 0 0 0,0 0 1 0 0,0 0-1 0 0,9 7 755 0 0,12 3-356 0 0,-19-10-389 0 0,1 1-1 0 0,-1 0 1 0 0,0 0 0 0 0,1 0 0 0 0,-1 0-1 0 0,0 1 1 0 0,0-1 0 0 0,0 1 0 0 0,0-1-1 0 0,2 3 1 0 0,-2-2 7 0 0,0 0-1 0 0,0-1 1 0 0,1 1-1 0 0,-1-1 1 0 0,0 1 0 0 0,4 1-1 0 0,23 10 258 0 0,-22-9-298 0 0,1-1 0 0 0,0 0 0 0 0,-1 0 0 0 0,16 4 0 0 0,33-1 3 0 0,-1-2 1 0 0,86-5-1 0 0,-40-1-1 0 0,-28 0 80 0 0,-33 0 46 0 0,70 6 0 0 0,9 9 71 0 0,173-2-1 0 0,-228-11 24 0 0,111 14 1 0 0,-104-7 14 0 0,-35-4 13 0 0,46 10 0 0 0,-71-11-190 0 0,0 1 0 0 0,-1 0 0 0 0,1 1 0 0 0,13 7 0 0 0,-22-10 35 0 0,-2-1-103 0 0,0 1 1 0 0,1-1-1 0 0,-1 1 0 0 0,0-1 0 0 0,0 0 1 0 0,0 1-1 0 0,0-1 0 0 0,1 1 0 0 0,-1-1 1 0 0,0 1-1 0 0,0-1 0 0 0,0 1 0 0 0,0-1 1 0 0,0 0-1 0 0,0 1 0 0 0,0-1 1 0 0,0 1-1 0 0,0-1 0 0 0,-1 1 0 0 0,1-1 1 0 0,0 1-1 0 0,0-1 0 0 0,0 0 0 0 0,0 1 1 0 0,-1-1-1 0 0,1 1 0 0 0,0-1 0 0 0,0 0 1 0 0,-1 1-1 0 0,1-1 0 0 0,-1 1 0 0 0,1 0-1 0 0,0-1 0 0 0,0 1 0 0 0,-1-1-1 0 0,1 1 1 0 0,0-1 0 0 0,0 1 0 0 0,-1-1-1 0 0,1 1 1 0 0,-1-1 0 0 0,1 1 0 0 0,0-1-1 0 0,-1 1 1 0 0,1-1 0 0 0,-1 1 0 0 0,1-1-1 0 0,-1 0 1 0 0,1 1 0 0 0,-1-1 0 0 0,1 0-1 0 0,-1 0 1 0 0,0 1 0 0 0,1-1-1 0 0,-1 0 1 0 0,1 0 0 0 0,-1 0 0 0 0,0 0-1 0 0,1 0 1 0 0,-1 0 0 0 0,1 0 0 0 0,-1 0-1 0 0,-1 0 1 0 0,1 0-43 0 0,1-1 0 0 0,-1 1 0 0 0,0-1 0 0 0,0 0 0 0 0,0 1-1 0 0,1-1 1 0 0,-1 0 0 0 0,0 1 0 0 0,1-1 0 0 0,-1 0 0 0 0,0-1 0 0 0,1 1-13 0 0,-1 1-1 0 0,1-1 1 0 0,0 1 0 0 0,-1-1-1 0 0,1 1 1 0 0,0-1 0 0 0,-1 1-1 0 0,1-1 1 0 0,-1 1 0 0 0,1 0 0 0 0,-1-1-1 0 0,1 1 1 0 0,-1 0 0 0 0,1-1-1 0 0,-1 1 1 0 0,1 0 0 0 0,-1-1 0 0 0,1 1-1 0 0,-1 0 1 0 0,1 0 0 0 0,-1 0-1 0 0,0 0 1 0 0,1-1 0 0 0,-1 1 0 0 0,1 0-1 0 0,-1 0 1 0 0,0 0 0 0 0,1 0-1 0 0,-1 0 1 0 0,1 1 0 0 0,-2-1 0 0 0,-14 6-2846 0 0,0 6-5909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5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69 11832 0 0,'-13'5'540'0'0,"10"-4"-6"0"0,-19 6 820 0 0,22-7-1287 0 0,-1 0 1 0 0,1 0-1 0 0,0 1 1 0 0,0-1 0 0 0,-1 0-1 0 0,1 0 1 0 0,0 1 0 0 0,0-1-1 0 0,-1 0 1 0 0,1 0-1 0 0,0 1 1 0 0,0-1 0 0 0,0 0-1 0 0,0 1 1 0 0,-1-1 0 0 0,1 0-1 0 0,0 1 1 0 0,0-1-1 0 0,0 0 1 0 0,0 1 0 0 0,0-1-1 0 0,0 0 1 0 0,0 1 0 0 0,0-1-1 0 0,0 0 1 0 0,0 1 0 0 0,0 0-1 0 0,1 9 1059 0 0,2 3-345 0 0,4 11 158 0 0,-5-19-891 0 0,0 0 0 0 0,0 0 0 0 0,-1 0 0 0 0,0 0 0 0 0,1 7 0 0 0,3 13-232 0 0,3 9 557 0 0,-2-1-1 0 0,4 59 1 0 0,-10 69 1501 0 0,-1-135-1412 0 0,-1-1 0 0 0,-2 0-1 0 0,-7 28 1 0 0,0-10 811 0 0,11-42-1049 0 0,-2-1-1 0 0,0-1-180 0 0,0 0 0 0 0,1 0 0 0 0,-1 0 1 0 0,0 0-1 0 0,0 0 0 0 0,1 0 0 0 0,-1 0 0 0 0,1 0 0 0 0,-1-1 1 0 0,1 1-1 0 0,0-1 0 0 0,-1 1 0 0 0,1-1 0 0 0,0 1 1 0 0,0-1-1 0 0,0 0 0 0 0,0 1 0 0 0,0-1 0 0 0,1 0 0 0 0,-2-3 1 0 0,-1-6 175 0 0,0 1-1 0 0,-3-17 1 0 0,6 21-141 0 0,-5-23-50 0 0,-1-54 0 0 0,7 70-36 0 0,1 0 1 0 0,5-24-1 0 0,-4 22 96 0 0,3-27 1 0 0,-5 15-44 0 0,8-45 1 0 0,-6 62 1 0 0,-1-1 1 0 0,2 1-1 0 0,-1-1 0 0 0,1 1 1 0 0,1 0-1 0 0,0 0 1 0 0,7-9-1 0 0,2-2 136 0 0,12-18 95 0 0,47-53 0 0 0,-71 89-271 0 0,1 0 0 0 0,0 0-1 0 0,1 0 1 0 0,-1 1 0 0 0,0-1 0 0 0,1 1 0 0 0,-1 0 0 0 0,1 0 0 0 0,0 0 0 0 0,0 1-1 0 0,-1-1 1 0 0,1 1 0 0 0,0 0 0 0 0,8-1 0 0 0,-10 2 13 0 0,0 0 1 0 0,0 0-1 0 0,1 0 0 0 0,-1 1 1 0 0,0-1-1 0 0,0 0 0 0 0,0 1 1 0 0,0 0-1 0 0,0-1 0 0 0,-1 1 1 0 0,1 0-1 0 0,0 0 0 0 0,0 0 1 0 0,0 0-1 0 0,-1 1 0 0 0,1-1 1 0 0,0 0-1 0 0,-1 1 0 0 0,0-1 1 0 0,1 1-1 0 0,-1-1 0 0 0,0 1 0 0 0,1 0 1 0 0,-1 0-1 0 0,0-1 0 0 0,0 1 1 0 0,-1 0-1 0 0,1 0 0 0 0,0 0 1 0 0,0 4-1 0 0,2 5-15 0 0,0 0 0 0 0,-1 1 0 0 0,-1-1 0 0 0,1 16-1 0 0,-2-14 11 0 0,-1-1-1 0 0,0 0 0 0 0,0 0 0 0 0,-1 1 0 0 0,-1-1 0 0 0,0 0 0 0 0,-5 12 0 0 0,6-19-1 0 0,0 0 0 0 0,-1 1 0 0 0,1-1 0 0 0,-1 0 0 0 0,0-1 0 0 0,0 1 0 0 0,-1-1 0 0 0,0 1 0 0 0,1-1 0 0 0,-2 0 0 0 0,1 0-1 0 0,0-1 1 0 0,-1 1 0 0 0,1-1 0 0 0,-9 4 0 0 0,2-1-1145 0 0,0-1 0 0 0,-18 6 0 0 0,23-9 597 0 0,1-1 0 0 0,-1 0 1 0 0,0 0-1 0 0,-7-1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5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37 10592 0 0,'-10'-11'11894'0'0,"15"13"-11487"0"0,1 0 1 0 0,0-1-1 0 0,-1 0 1 0 0,1 0-1 0 0,0 0 0 0 0,-1 0 1 0 0,1-1-1 0 0,0 0 0 0 0,0 0 1 0 0,9-2-1 0 0,-14 1-380 0 0,1 0 1 0 0,-1 1-1 0 0,0-1 0 0 0,1 0 1 0 0,-1 0-1 0 0,0 0 0 0 0,0 0 1 0 0,1 0-1 0 0,-1 0 0 0 0,1-3 1 0 0,11-8-887 0 0,-10 10 327 0 0,2-1-330 0 0,-1 1-2458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5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17103 0 0,'-3'1'133'0'0,"1"0"0"0"0,-1 0 0 0 0,0 0 0 0 0,1 0 0 0 0,-1 1 0 0 0,1-1 0 0 0,-1 1 0 0 0,1-1 0 0 0,0 1 0 0 0,0 0-1 0 0,0 0 1 0 0,0 0 0 0 0,0 0 0 0 0,0 0 0 0 0,0 0 0 0 0,1 1 0 0 0,-1-1 0 0 0,1 0 0 0 0,0 1 0 0 0,-1 0-1 0 0,1-1 1 0 0,0 1 0 0 0,0 3 0 0 0,-1 0 179 0 0,0 0 0 0 0,1 0 0 0 0,0 0 1 0 0,0 1-1 0 0,1-1 0 0 0,0 1 0 0 0,0-1 0 0 0,0 0 0 0 0,2 9 0 0 0,-1-11-174 0 0,0-1 1 0 0,0 1-1 0 0,0-1 0 0 0,1 1 1 0 0,-1-1-1 0 0,1 0 0 0 0,0 1 1 0 0,0-1-1 0 0,0 0 1 0 0,0 0-1 0 0,1 0 0 0 0,-1-1 1 0 0,1 1-1 0 0,0 0 0 0 0,0-1 1 0 0,4 3-1 0 0,3 1 173 0 0,1 0-1 0 0,0-1 1 0 0,20 7-1 0 0,-19-8-121 0 0,-8-3-104 0 0,-1 1 1 0 0,1 0 0 0 0,0 0 0 0 0,-1 0 0 0 0,1 0-1 0 0,-1 0 1 0 0,0 0 0 0 0,6 6 0 0 0,-8-7-50 0 0,0 0 1 0 0,0 0-1 0 0,-1 1 0 0 0,1-1 1 0 0,0 0-1 0 0,0 0 1 0 0,-1 1-1 0 0,1-1 0 0 0,-1 0 1 0 0,1 1-1 0 0,-1-1 0 0 0,1 1 1 0 0,-1-1-1 0 0,0 0 1 0 0,0 1-1 0 0,0-1 0 0 0,0 1 1 0 0,0-1-1 0 0,0 1 0 0 0,0-1 1 0 0,0 1-1 0 0,0-1 1 0 0,-1 0-1 0 0,1 1 0 0 0,-1-1 1 0 0,0 3-1 0 0,-6 9-134 0 0,0 0 0 0 0,-1-1 0 0 0,0 0 1 0 0,-1 0-1 0 0,0-1 0 0 0,0 0 0 0 0,-2-1 0 0 0,1 0 0 0 0,-1 0 0 0 0,-1-1 0 0 0,1-1 0 0 0,-2 0 0 0 0,-14 8 0 0 0,-24 9-3011 0 0,23-15 1325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8T16:00:5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10136 0 0,'0'0'1192'0'0,"2"1"-13"0"0,5 4 395 0 0,-3-4-1280 0 0,-1 1-1 0 0,0-1 1 0 0,0 0 0 0 0,1 0 0 0 0,-1 0 0 0 0,1 0-1 0 0,-1-1 1 0 0,6 1 0 0 0,33-1 996 0 0,-26 0-915 0 0,117-7 1178 0 0,-54 2-945 0 0,-57 4-471 0 0,0-1 25 0 0,1 1 0 0 0,0 2 0 0 0,30 3-1 0 0,-62-12 547 0 0,-13-4-133 0 0,12 9-340 0 0,1-2-1 0 0,-19-10 1 0 0,-4-2-702 0 0,30 16 475 0 0,-1 0 0 0 0,0 0 0 0 0,1 0 0 0 0,-1-1 0 0 0,0 1 0 0 0,1-1 0 0 0,0 0-1 0 0,-1 1 1 0 0,1-1 0 0 0,0 0 0 0 0,0-1 0 0 0,-2-2 0 0 0,0 0 261 0 0,2 1 101 0 0,8-2-240 0 0,5 1-56 0 0,-1 0 0 0 0,1 1-1 0 0,0 0 1 0 0,0 0 0 0 0,0 2-1 0 0,11-3 1 0 0,3 2 280 0 0,43-1 0 0 0,-64 5-282 0 0,0-1-1 0 0,0 0 0 0 0,0 1 1 0 0,-1 0-1 0 0,1 0 0 0 0,6 2 1 0 0,-9-3-52 0 0,0 0 0 0 0,0 1 0 0 0,-1-1 0 0 0,1 0 0 0 0,0 1 0 0 0,0-1 0 0 0,-1 1 0 0 0,1-1 0 0 0,0 1 0 0 0,-1-1 0 0 0,1 1 0 0 0,0-1 0 0 0,-1 1-1 0 0,1 0 1 0 0,-1-1 0 0 0,1 1 0 0 0,-1 0 0 0 0,1-1 0 0 0,-1 1 0 0 0,1 0 0 0 0,-1 0 0 0 0,0 0 0 0 0,1-1 0 0 0,-1 1 0 0 0,0 0 0 0 0,0 0 0 0 0,0 0 0 0 0,0 0 0 0 0,0-1 0 0 0,0 1 0 0 0,0 0 0 0 0,0 0 0 0 0,0 0 0 0 0,0 1 0 0 0,-54 138 1085 0 0,49-131-1060 0 0,0 0 0 0 0,-1 0 0 0 0,0 0-1 0 0,-14 14 1 0 0,3-2-615 0 0,2-5-1711 0 0,-29 27 0 0 0,30-32 141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23.png"/><Relationship Id="rId4" Type="http://schemas.openxmlformats.org/officeDocument/2006/relationships/customXml" Target="../ink/ink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14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782034-8E19-4A72-8018-B65F2CCCEEB2}"/>
                  </a:ext>
                </a:extLst>
              </p14:cNvPr>
              <p14:cNvContentPartPr/>
              <p14:nvPr/>
            </p14:nvContentPartPr>
            <p14:xfrm>
              <a:off x="2235889" y="1713139"/>
              <a:ext cx="642600" cy="70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782034-8E19-4A72-8018-B65F2CCCEE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6889" y="1704499"/>
                <a:ext cx="6602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E41D45-F41B-41D4-821C-EEF27CAC2FB1}"/>
                  </a:ext>
                </a:extLst>
              </p14:cNvPr>
              <p14:cNvContentPartPr/>
              <p14:nvPr/>
            </p14:nvContentPartPr>
            <p14:xfrm>
              <a:off x="2710009" y="1135699"/>
              <a:ext cx="119880" cy="213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E41D45-F41B-41D4-821C-EEF27CAC2F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1369" y="1126699"/>
                <a:ext cx="1375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9CCC12-0CC6-4AC8-B383-5702E2BCFC59}"/>
                  </a:ext>
                </a:extLst>
              </p14:cNvPr>
              <p14:cNvContentPartPr/>
              <p14:nvPr/>
            </p14:nvContentPartPr>
            <p14:xfrm>
              <a:off x="874729" y="2195179"/>
              <a:ext cx="427320" cy="31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9CCC12-0CC6-4AC8-B383-5702E2BCFC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6089" y="2186179"/>
                <a:ext cx="4449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629A61-E005-4A07-A925-95E717777D23}"/>
                  </a:ext>
                </a:extLst>
              </p14:cNvPr>
              <p14:cNvContentPartPr/>
              <p14:nvPr/>
            </p14:nvContentPartPr>
            <p14:xfrm>
              <a:off x="1847809" y="2193019"/>
              <a:ext cx="723600" cy="30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629A61-E005-4A07-A925-95E717777D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8809" y="2184019"/>
                <a:ext cx="7412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26F3DB-1FB1-4379-A005-C8C629A24E9D}"/>
                  </a:ext>
                </a:extLst>
              </p14:cNvPr>
              <p14:cNvContentPartPr/>
              <p14:nvPr/>
            </p14:nvContentPartPr>
            <p14:xfrm>
              <a:off x="2369089" y="2615299"/>
              <a:ext cx="591840" cy="74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26F3DB-1FB1-4379-A005-C8C629A24E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0089" y="2606299"/>
                <a:ext cx="609480" cy="9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F2FB1D4-0A23-41E8-B6F5-25BC966A051A}"/>
              </a:ext>
            </a:extLst>
          </p:cNvPr>
          <p:cNvGrpSpPr/>
          <p:nvPr/>
        </p:nvGrpSpPr>
        <p:grpSpPr>
          <a:xfrm>
            <a:off x="871129" y="3041899"/>
            <a:ext cx="2031480" cy="252360"/>
            <a:chOff x="871129" y="3041899"/>
            <a:chExt cx="203148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8E40D6-E36D-4425-B889-A70699E47B6E}"/>
                    </a:ext>
                  </a:extLst>
                </p14:cNvPr>
                <p14:cNvContentPartPr/>
                <p14:nvPr/>
              </p14:nvContentPartPr>
              <p14:xfrm>
                <a:off x="871129" y="3044779"/>
                <a:ext cx="108000" cy="249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8E40D6-E36D-4425-B889-A70699E47B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2129" y="3036139"/>
                  <a:ext cx="125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091D98-8625-43B7-94AA-4FB857375AE8}"/>
                    </a:ext>
                  </a:extLst>
                </p14:cNvPr>
                <p14:cNvContentPartPr/>
                <p14:nvPr/>
              </p14:nvContentPartPr>
              <p14:xfrm>
                <a:off x="1261369" y="3113539"/>
                <a:ext cx="40680" cy="13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091D98-8625-43B7-94AA-4FB857375A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52729" y="3104899"/>
                  <a:ext cx="58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7043441-FDC3-4DB3-A1B4-6CF54D218016}"/>
                    </a:ext>
                  </a:extLst>
                </p14:cNvPr>
                <p14:cNvContentPartPr/>
                <p14:nvPr/>
              </p14:nvContentPartPr>
              <p14:xfrm>
                <a:off x="1244089" y="3114979"/>
                <a:ext cx="84600" cy="165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7043441-FDC3-4DB3-A1B4-6CF54D2180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35089" y="3105979"/>
                  <a:ext cx="102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479FC5-23B4-4485-A160-8C8CC1844092}"/>
                    </a:ext>
                  </a:extLst>
                </p14:cNvPr>
                <p14:cNvContentPartPr/>
                <p14:nvPr/>
              </p14:nvContentPartPr>
              <p14:xfrm>
                <a:off x="1479169" y="3142699"/>
                <a:ext cx="196200" cy="115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479FC5-23B4-4485-A160-8C8CC18440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70529" y="3133699"/>
                  <a:ext cx="213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4D4B8B-E138-407D-B0B6-5981AAE0E97A}"/>
                    </a:ext>
                  </a:extLst>
                </p14:cNvPr>
                <p14:cNvContentPartPr/>
                <p14:nvPr/>
              </p14:nvContentPartPr>
              <p14:xfrm>
                <a:off x="1833409" y="3053419"/>
                <a:ext cx="130680" cy="20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4D4B8B-E138-407D-B0B6-5981AAE0E9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24409" y="3044779"/>
                  <a:ext cx="148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F5F05A-98CC-484A-89E8-556ABA1F5A1E}"/>
                    </a:ext>
                  </a:extLst>
                </p14:cNvPr>
                <p14:cNvContentPartPr/>
                <p14:nvPr/>
              </p14:nvContentPartPr>
              <p14:xfrm>
                <a:off x="1993249" y="3041899"/>
                <a:ext cx="32760" cy="198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F5F05A-98CC-484A-89E8-556ABA1F5A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84609" y="3032899"/>
                  <a:ext cx="50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68F440-37AA-4FED-98DA-91D2147D956F}"/>
                    </a:ext>
                  </a:extLst>
                </p14:cNvPr>
                <p14:cNvContentPartPr/>
                <p14:nvPr/>
              </p14:nvContentPartPr>
              <p14:xfrm>
                <a:off x="2075329" y="3100219"/>
                <a:ext cx="63000" cy="13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68F440-37AA-4FED-98DA-91D2147D95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66689" y="3091579"/>
                  <a:ext cx="80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30A15B-2CC8-4C17-B090-02BC238F3A62}"/>
                    </a:ext>
                  </a:extLst>
                </p14:cNvPr>
                <p14:cNvContentPartPr/>
                <p14:nvPr/>
              </p14:nvContentPartPr>
              <p14:xfrm>
                <a:off x="2179369" y="3104899"/>
                <a:ext cx="70560" cy="145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30A15B-2CC8-4C17-B090-02BC238F3A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70369" y="3095899"/>
                  <a:ext cx="88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4BCBB7-9985-457E-A67E-734C4A52C909}"/>
                    </a:ext>
                  </a:extLst>
                </p14:cNvPr>
                <p14:cNvContentPartPr/>
                <p14:nvPr/>
              </p14:nvContentPartPr>
              <p14:xfrm>
                <a:off x="2317969" y="3126499"/>
                <a:ext cx="108360" cy="122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4BCBB7-9985-457E-A67E-734C4A52C9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09329" y="3117859"/>
                  <a:ext cx="126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F2D59F-A146-462F-AEF4-56DE484E5BCC}"/>
                    </a:ext>
                  </a:extLst>
                </p14:cNvPr>
                <p14:cNvContentPartPr/>
                <p14:nvPr/>
              </p14:nvContentPartPr>
              <p14:xfrm>
                <a:off x="2494729" y="3132979"/>
                <a:ext cx="165600" cy="120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F2D59F-A146-462F-AEF4-56DE484E5B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86089" y="3123979"/>
                  <a:ext cx="183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19A52A-4524-423C-A278-49B692CB8F24}"/>
                    </a:ext>
                  </a:extLst>
                </p14:cNvPr>
                <p14:cNvContentPartPr/>
                <p14:nvPr/>
              </p14:nvContentPartPr>
              <p14:xfrm>
                <a:off x="2690929" y="3069619"/>
                <a:ext cx="25560" cy="19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19A52A-4524-423C-A278-49B692CB8F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82289" y="3060619"/>
                  <a:ext cx="43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C42CC9-FD62-4E1B-AB1F-838DA8297476}"/>
                    </a:ext>
                  </a:extLst>
                </p14:cNvPr>
                <p14:cNvContentPartPr/>
                <p14:nvPr/>
              </p14:nvContentPartPr>
              <p14:xfrm>
                <a:off x="2722969" y="3106699"/>
                <a:ext cx="179640" cy="125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C42CC9-FD62-4E1B-AB1F-838DA82974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14329" y="3097699"/>
                  <a:ext cx="197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EF3C7D2-ED89-409B-BADA-25B5C194B5F0}"/>
                    </a:ext>
                  </a:extLst>
                </p14:cNvPr>
                <p14:cNvContentPartPr/>
                <p14:nvPr/>
              </p14:nvContentPartPr>
              <p14:xfrm>
                <a:off x="1034209" y="3125779"/>
                <a:ext cx="122400" cy="155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EF3C7D2-ED89-409B-BADA-25B5C194B5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5569" y="3116779"/>
                  <a:ext cx="140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15BCC0-6653-4829-9CDB-FD0E23C4878C}"/>
                    </a:ext>
                  </a:extLst>
                </p14:cNvPr>
                <p14:cNvContentPartPr/>
                <p14:nvPr/>
              </p14:nvContentPartPr>
              <p14:xfrm>
                <a:off x="1074169" y="3219379"/>
                <a:ext cx="68400" cy="5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15BCC0-6653-4829-9CDB-FD0E23C487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5529" y="3210739"/>
                  <a:ext cx="86040" cy="2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41D8-89DE-452A-A543-030BEC6E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DCBB-B22C-412D-B137-1095F355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new….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75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B8A2-0CA4-4F55-B51F-B7D81E3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2F8-D595-4367-9282-D74A6BE8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statement to print to the console/terminal: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(“Hello!”);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FE96-96E2-499E-B4DE-42631AD1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268-3F64-46B1-B87B-362C0763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A modifier on methods</a:t>
            </a:r>
          </a:p>
          <a:p>
            <a:pPr lvl="1"/>
            <a:r>
              <a:rPr lang="en-US" dirty="0"/>
              <a:t>A class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B718-417A-451F-A4BE-90CDC905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CDB6-454C-43CC-8566-CA55279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a Java program:</a:t>
            </a:r>
          </a:p>
          <a:p>
            <a:pPr lvl="1">
              <a:spcBef>
                <a:spcPts val="0"/>
              </a:spcBef>
            </a:pP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javac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ClassName.java</a:t>
            </a:r>
          </a:p>
          <a:p>
            <a:pPr lvl="2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To compile it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ClassName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java does when we run a program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looks for a method with exactly this signature for main()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expects there to be a string array of arguments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that method has to be defined on the class we give the java command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5FEF-135B-4FDB-9C1A-D63F1742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A9F6-9FFD-4CC5-B3E6-A7EDA6D4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is a reference to an array of Strings</a:t>
            </a:r>
          </a:p>
          <a:p>
            <a:pPr lvl="1"/>
            <a:r>
              <a:rPr lang="en-US" dirty="0"/>
              <a:t>We can use array access to get to the contents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EC7A87-81CE-469F-B408-85108D3960E7}"/>
                  </a:ext>
                </a:extLst>
              </p14:cNvPr>
              <p14:cNvContentPartPr/>
              <p14:nvPr/>
            </p14:nvContentPartPr>
            <p14:xfrm>
              <a:off x="4243969" y="1701619"/>
              <a:ext cx="597600" cy="6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EC7A87-81CE-469F-B408-85108D396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5329" y="1692979"/>
                <a:ext cx="6152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C909DA-D57E-4E39-9B42-2EEA4E3024D4}"/>
                  </a:ext>
                </a:extLst>
              </p14:cNvPr>
              <p14:cNvContentPartPr/>
              <p14:nvPr/>
            </p14:nvContentPartPr>
            <p14:xfrm>
              <a:off x="2830969" y="2445019"/>
              <a:ext cx="685800" cy="4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C909DA-D57E-4E39-9B42-2EEA4E3024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2329" y="2436019"/>
                <a:ext cx="70344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71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DB1-7188-40A6-8D42-60E2334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F8CE-AD10-4B5E-B41E-F4BEBC6D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seen before that we can create variables by writing what looks like a field definition</a:t>
            </a:r>
          </a:p>
          <a:p>
            <a:pPr lvl="1"/>
            <a:r>
              <a:rPr lang="en-US" dirty="0"/>
              <a:t>It’s the same syntax</a:t>
            </a:r>
          </a:p>
          <a:p>
            <a:r>
              <a:rPr lang="en-US" dirty="0"/>
              <a:t>Variable definitions inside a method (like main):</a:t>
            </a:r>
          </a:p>
          <a:p>
            <a:pPr lvl="1"/>
            <a:r>
              <a:rPr lang="en-US" dirty="0"/>
              <a:t>int x = 10;</a:t>
            </a:r>
          </a:p>
          <a:p>
            <a:pPr lvl="1"/>
            <a:r>
              <a:rPr lang="en-US" dirty="0"/>
              <a:t>int y = x + 5;</a:t>
            </a:r>
          </a:p>
          <a:p>
            <a:pPr lvl="1"/>
            <a:r>
              <a:rPr lang="en-US" dirty="0"/>
              <a:t>String s = “</a:t>
            </a:r>
            <a:r>
              <a:rPr lang="en-US" dirty="0" err="1"/>
              <a:t>abc</a:t>
            </a:r>
            <a:r>
              <a:rPr lang="en-US" dirty="0"/>
              <a:t>” + “def”;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/>
              <a:t>&lt;type&gt; &lt;name&gt; = &lt;expression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09A1F1-A9D9-4846-99A4-539DB923A5DA}"/>
                  </a:ext>
                </a:extLst>
              </p14:cNvPr>
              <p14:cNvContentPartPr/>
              <p14:nvPr/>
            </p14:nvContentPartPr>
            <p14:xfrm>
              <a:off x="1508329" y="2055859"/>
              <a:ext cx="1641960" cy="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09A1F1-A9D9-4846-99A4-539DB923A5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329" y="2046859"/>
                <a:ext cx="1659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C93841-A26B-4B72-9AD6-3233639F2A72}"/>
                  </a:ext>
                </a:extLst>
              </p14:cNvPr>
              <p14:cNvContentPartPr/>
              <p14:nvPr/>
            </p14:nvContentPartPr>
            <p14:xfrm>
              <a:off x="1923769" y="2428099"/>
              <a:ext cx="1102680" cy="38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C93841-A26B-4B72-9AD6-3233639F2A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5129" y="2419459"/>
                <a:ext cx="11203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C090A7-3E9C-4DCE-90FF-609D79049CDD}"/>
                  </a:ext>
                </a:extLst>
              </p14:cNvPr>
              <p14:cNvContentPartPr/>
              <p14:nvPr/>
            </p14:nvContentPartPr>
            <p14:xfrm>
              <a:off x="1224649" y="4534459"/>
              <a:ext cx="2917440" cy="9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C090A7-3E9C-4DCE-90FF-609D79049C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6009" y="4525819"/>
                <a:ext cx="293508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96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EEE3-101F-4624-AC71-BC90D7D9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Update/Assignment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9347-8078-40BB-8613-2B718D3B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</p:txBody>
      </p:sp>
    </p:spTree>
    <p:extLst>
      <p:ext uri="{BB962C8B-B14F-4D97-AF65-F5344CB8AC3E}">
        <p14:creationId xmlns:p14="http://schemas.microsoft.com/office/powerpoint/2010/main" val="6893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11242</TotalTime>
  <Words>264</Words>
  <Application>Microsoft Office PowerPoint</Application>
  <PresentationFormat>On-screen Show (16:9)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CSE 11  Accelerated Intro to Programming Lecture 14</vt:lpstr>
      <vt:lpstr>Announcements</vt:lpstr>
      <vt:lpstr>Main</vt:lpstr>
      <vt:lpstr>Printing</vt:lpstr>
      <vt:lpstr>Static</vt:lpstr>
      <vt:lpstr>Running a Java Program</vt:lpstr>
      <vt:lpstr>Command Line Arguments</vt:lpstr>
      <vt:lpstr>Local Variables</vt:lpstr>
      <vt:lpstr>Variable Update/Assignment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426</cp:revision>
  <dcterms:modified xsi:type="dcterms:W3CDTF">2021-04-28T16:53:03Z</dcterms:modified>
</cp:coreProperties>
</file>