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DBD22-3076-D443-B9E6-0E301DE84F48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4ECD3-D371-624F-9E04-06C05A66E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91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84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C6C0-0ACB-C843-BB6F-82B27FFE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F3F1F-1EB4-6047-B996-9BE205568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3197-7956-574C-A93C-DE3C7317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D035-4A42-8542-8220-948B073D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C56A-EB06-7B4F-A05F-F2F4C9FB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1ED2-5806-D448-95BB-B427637D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88E52-66C5-B347-8418-D10C9D458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198F-6EBE-6549-84B9-C9283284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2B74E-C0FD-6149-BAA4-0EF428CA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69B2-707C-B040-9B0E-F9EFDDA2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7D958-4C39-1243-AFE1-D04B57951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4A824-B1DE-994F-9D47-BB8DA87A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1E64-8D25-0F4E-B2CD-4763B3D9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D6F0-06E3-1C45-B149-6F47A56B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2643-11E1-1942-BDF5-7BF2ECA0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92DF-BCFB-CA47-A614-E248B8EA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94BD-A2EA-FD4F-9305-F2248036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F97C-3D52-3349-9EFF-4F5FD159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A311-C70D-0546-8445-33A4EA79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1444-FD04-B44C-81C5-3A77DCE9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52E6-8F61-664A-88D4-2EF335FE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EA505-3CE4-004D-97E0-5E59B2A3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14C2-9C26-564D-A1EB-D9922639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A20FA-4961-C746-A0C3-D86D98B5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F2570-B95A-9D4E-9237-B0862204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1AE7-035E-9445-9179-C0A7E556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698A-7B5F-6847-8C21-E0AF9E961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A48B7-221A-9E46-8B3A-41CD6626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B238D-DFFC-6042-9ECE-C18B261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F0181-A38F-2448-8EF4-53639AB8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A04EF-E192-0342-9954-07CA26E5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6BF6-08E8-6D44-9A5E-FDC56468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1B48B-E35E-DE42-A7F1-B261EFA4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5C0A0-0490-7846-B824-6D1337BC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538B-25F8-724C-A44F-B1C1A2833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253F4-9269-E349-AFC5-B3B8AE1F6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43382-A7B0-EA4C-8AD9-F089B105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6395C-903A-5142-ABA6-935A5CC1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A333B-D33C-684A-A75A-A5176ACF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4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C093-F262-3247-BA84-961697AF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E5AA3-8655-3A4B-A326-E6609B7F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5E0E5-66B8-814B-BB9E-CC541DF1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079E2-F903-E140-9709-3495A48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8DD3D-803A-B04E-8F38-7956D727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4CE0F-81E5-8E4E-ADD7-77DD0639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D817A-16B0-3C43-BA2C-AD4471B3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E20E-3431-884F-8F9E-A8873B7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DD7C0-B992-F94E-9754-16DF60C9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31916-F0BC-FD42-B65C-40466D230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F55B-B882-C04A-BB39-F2E4D127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A5C68-3181-FA44-A851-B4CEE76E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79328-21A2-AC46-8BA4-3843CC82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4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2F51-1E58-114C-B5A8-701039CC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12FB5-4AD7-0C46-A96F-FF39EB1A0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D6E66-588A-0647-A646-70CBFAEB6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3F040-9EA9-AD4C-AA38-F62F7D08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9D862-2891-E646-9BD7-E8406214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E56C-E1ED-CA42-A864-831FFBC1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81EE7-AD5D-E547-BA85-A6C090B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3A0C-B130-B54D-B9B1-C3679586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EA87-9525-8644-93C4-0C0999040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0B56-5818-FA40-B5C3-0365265239C1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D2E1-8407-0545-8C0C-F35CDA0F9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EF4F-16E5-0241-9E06-382AAC5E3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d.zoom.us/j/481537054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sd-cse11-sp21/ucsd-cse11-sp21.github.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Discussion Section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Shihua Lu,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62753" y="6365558"/>
            <a:ext cx="425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discussion is being recorded</a:t>
            </a:r>
          </a:p>
        </p:txBody>
      </p:sp>
    </p:spTree>
    <p:extLst>
      <p:ext uri="{BB962C8B-B14F-4D97-AF65-F5344CB8AC3E}">
        <p14:creationId xmlns:p14="http://schemas.microsoft.com/office/powerpoint/2010/main" val="20253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A608-E701-DC4A-94A6-57B71B68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Shihua 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3D6E-961D-154E-B9CC-A17BF7BE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hours: Friday 11am - 12pm or by appointment</a:t>
            </a:r>
          </a:p>
          <a:p>
            <a:pPr lvl="1"/>
            <a:r>
              <a:rPr lang="en-US" u="sng" dirty="0">
                <a:hlinkClick r:id="rId2"/>
              </a:rPr>
              <a:t>https://ucsd.zoom.us/j/4815370544</a:t>
            </a:r>
            <a:endParaRPr lang="en-US" u="sng" dirty="0"/>
          </a:p>
          <a:p>
            <a:r>
              <a:rPr lang="en-US" dirty="0"/>
              <a:t>Email: s5lu@ucsd.edu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5E4D-826E-C94C-A52C-E9EE9DBF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A1A4-8BB1-3A40-A502-3E24348B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attendance is not mandatory</a:t>
            </a:r>
          </a:p>
          <a:p>
            <a:r>
              <a:rPr lang="en-US" dirty="0"/>
              <a:t>Section recordings will be made available on canvas</a:t>
            </a:r>
          </a:p>
          <a:p>
            <a:r>
              <a:rPr lang="en-US" dirty="0"/>
              <a:t>Slides will be uploaded to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/ucsd-cse11-sp21/ucsd-cse11-sp21.github.io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9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116E-57C7-504A-9B8C-F318FC1C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BE70-07CB-6546-9B66-F800CE96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your environment: Complete PA 0.5 ASAP</a:t>
            </a:r>
          </a:p>
          <a:p>
            <a:pPr lvl="1"/>
            <a:r>
              <a:rPr lang="en-US" dirty="0"/>
              <a:t>Come to tutoring hours if things aren’t working properly</a:t>
            </a:r>
          </a:p>
          <a:p>
            <a:pPr lvl="1"/>
            <a:r>
              <a:rPr lang="en-US" dirty="0"/>
              <a:t>Make sure you and the tutor helping you are working on the same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4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8B91-05A4-1F45-88D6-9EFDF221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E637-006B-764C-9458-1AF466C1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class </a:t>
            </a:r>
            <a:r>
              <a:rPr lang="en-US" dirty="0" err="1">
                <a:latin typeface="Courier" pitchFamily="2" charset="0"/>
              </a:rPr>
              <a:t>DiscussionExample</a:t>
            </a:r>
            <a:r>
              <a:rPr lang="en-US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 = 1 + 1;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 </a:t>
            </a:r>
          </a:p>
          <a:p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DiscussionExample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Declare a class called </a:t>
            </a:r>
            <a:r>
              <a:rPr lang="en-US" sz="2000" dirty="0" err="1">
                <a:latin typeface="Courier" pitchFamily="2" charset="0"/>
              </a:rPr>
              <a:t>DiscussionExample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/>
              <a:t>File name should match class name: </a:t>
            </a:r>
            <a:r>
              <a:rPr lang="en-US" sz="2000" dirty="0" err="1">
                <a:latin typeface="Courier" pitchFamily="2" charset="0"/>
              </a:rPr>
              <a:t>DiscussionExample.java</a:t>
            </a:r>
            <a:endParaRPr lang="en-US" sz="20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int</a:t>
            </a:r>
            <a:r>
              <a:rPr lang="en-US" sz="2400" dirty="0">
                <a:latin typeface="Courier" pitchFamily="2" charset="0"/>
              </a:rPr>
              <a:t> x = 1 + 1;</a:t>
            </a:r>
          </a:p>
          <a:p>
            <a:pPr lvl="1"/>
            <a:r>
              <a:rPr lang="en-US" sz="2000" dirty="0"/>
              <a:t>Declare a field called </a:t>
            </a:r>
            <a:r>
              <a:rPr lang="en-US" sz="2000" dirty="0">
                <a:latin typeface="Courier" pitchFamily="2" charset="0"/>
              </a:rPr>
              <a:t>x</a:t>
            </a:r>
          </a:p>
          <a:p>
            <a:pPr lvl="1"/>
            <a:r>
              <a:rPr lang="en-US" sz="2000" dirty="0"/>
              <a:t>x is of type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/>
              <a:t> (stands for integer values)</a:t>
            </a:r>
          </a:p>
          <a:p>
            <a:pPr lvl="1"/>
            <a:r>
              <a:rPr lang="en-US" sz="2000" dirty="0"/>
              <a:t>x has value </a:t>
            </a:r>
            <a:r>
              <a:rPr lang="en-US" sz="2000" dirty="0">
                <a:latin typeface="Courier" pitchFamily="2" charset="0"/>
              </a:rPr>
              <a:t>1 + 1</a:t>
            </a:r>
          </a:p>
        </p:txBody>
      </p:sp>
    </p:spTree>
    <p:extLst>
      <p:ext uri="{BB962C8B-B14F-4D97-AF65-F5344CB8AC3E}">
        <p14:creationId xmlns:p14="http://schemas.microsoft.com/office/powerpoint/2010/main" val="17156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64DA-B73F-8642-B87C-43011B4C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CA5F-58F1-7D41-B9F8-1CE78565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class </a:t>
            </a:r>
            <a:r>
              <a:rPr lang="en-US" dirty="0" err="1">
                <a:latin typeface="Courier" pitchFamily="2" charset="0"/>
              </a:rPr>
              <a:t>DiscussionExample</a:t>
            </a:r>
            <a:r>
              <a:rPr lang="en-US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 = 1 + 1;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exampleMethod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y, 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z){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	return </a:t>
            </a:r>
            <a:r>
              <a:rPr lang="en-US" dirty="0" err="1">
                <a:latin typeface="Courier" pitchFamily="2" charset="0"/>
              </a:rPr>
              <a:t>this.x</a:t>
            </a:r>
            <a:r>
              <a:rPr lang="en-US" dirty="0">
                <a:latin typeface="Courier" pitchFamily="2" charset="0"/>
              </a:rPr>
              <a:t> + y + z;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5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C7A6-5806-A74D-99D3-23C93D32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D972-E4B3-A044-8984-C7E3CB856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718"/>
          </a:xfrm>
        </p:spPr>
        <p:txBody>
          <a:bodyPr>
            <a:normAutofit/>
          </a:bodyPr>
          <a:lstStyle/>
          <a:p>
            <a:r>
              <a:rPr lang="en-US" dirty="0"/>
              <a:t>Just released, due next Wednesday at 11:59pm PST</a:t>
            </a:r>
          </a:p>
          <a:p>
            <a:r>
              <a:rPr lang="en-US" dirty="0"/>
              <a:t>Write a few methods</a:t>
            </a:r>
          </a:p>
          <a:p>
            <a:r>
              <a:rPr lang="en-US" dirty="0"/>
              <a:t>Problem 1: Perimeter</a:t>
            </a:r>
          </a:p>
          <a:p>
            <a:pPr lvl="1"/>
            <a:r>
              <a:rPr lang="en-US" dirty="0"/>
              <a:t>Given the width and height of a rectangle, compute its perimeter</a:t>
            </a:r>
          </a:p>
          <a:p>
            <a:r>
              <a:rPr lang="en-US" dirty="0"/>
              <a:t>Problem 2: Border Area</a:t>
            </a:r>
          </a:p>
          <a:p>
            <a:pPr lvl="1"/>
            <a:r>
              <a:rPr lang="en-US" dirty="0"/>
              <a:t>Given the width and height of two rectangles, compute the area of the region between them</a:t>
            </a:r>
          </a:p>
          <a:p>
            <a:r>
              <a:rPr lang="en-US" dirty="0"/>
              <a:t>Problem 3: Converter</a:t>
            </a:r>
          </a:p>
          <a:p>
            <a:pPr lvl="1"/>
            <a:r>
              <a:rPr lang="en-US" dirty="0"/>
              <a:t>Write some conversion. For example, Fahrenheit to Celsius</a:t>
            </a:r>
          </a:p>
          <a:p>
            <a:pPr lvl="1"/>
            <a:r>
              <a:rPr lang="en-US" dirty="0"/>
              <a:t>Keep in mind the return value should be an </a:t>
            </a:r>
            <a:r>
              <a:rPr lang="en-US" dirty="0" err="1"/>
              <a:t>int</a:t>
            </a:r>
            <a:r>
              <a:rPr lang="en-US" dirty="0"/>
              <a:t> as well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F195-69DF-B740-B750-795EB5AB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PA1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DC0E-1668-1C48-80CE-6878503B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4: Combiner</a:t>
            </a:r>
          </a:p>
          <a:p>
            <a:pPr lvl="1"/>
            <a:r>
              <a:rPr lang="en-US" dirty="0"/>
              <a:t>Combine two integers into one. For example, feet and inches into inches</a:t>
            </a:r>
          </a:p>
          <a:p>
            <a:pPr lvl="1"/>
            <a:r>
              <a:rPr lang="en-US" dirty="0"/>
              <a:t>Again, keep in mind the return type requirement</a:t>
            </a:r>
          </a:p>
          <a:p>
            <a:r>
              <a:rPr lang="en-US" dirty="0"/>
              <a:t>Testing:</a:t>
            </a:r>
          </a:p>
          <a:p>
            <a:pPr lvl="1"/>
            <a:r>
              <a:rPr lang="en-US" dirty="0"/>
              <a:t>Can assign the return value of a method to a variable and use </a:t>
            </a:r>
            <a:r>
              <a:rPr lang="en-US" dirty="0">
                <a:latin typeface="Courier" pitchFamily="2" charset="0"/>
              </a:rPr>
              <a:t>run</a:t>
            </a:r>
            <a:r>
              <a:rPr lang="en-US" dirty="0"/>
              <a:t> or </a:t>
            </a:r>
            <a:r>
              <a:rPr lang="en-US" dirty="0" err="1">
                <a:latin typeface="Courier" pitchFamily="2" charset="0"/>
              </a:rPr>
              <a:t>run.bat</a:t>
            </a:r>
            <a:r>
              <a:rPr lang="en-US" dirty="0"/>
              <a:t> to view the result</a:t>
            </a:r>
          </a:p>
          <a:p>
            <a:pPr lvl="1"/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result = </a:t>
            </a:r>
            <a:r>
              <a:rPr lang="en-US" dirty="0" err="1">
                <a:latin typeface="Courier" pitchFamily="2" charset="0"/>
              </a:rPr>
              <a:t>exampleMethod</a:t>
            </a:r>
            <a:r>
              <a:rPr lang="en-US" dirty="0">
                <a:latin typeface="Courier" pitchFamily="2" charset="0"/>
              </a:rPr>
              <a:t>(1,2);</a:t>
            </a:r>
          </a:p>
          <a:p>
            <a:r>
              <a:rPr lang="en-US" dirty="0"/>
              <a:t>Submission:</a:t>
            </a:r>
          </a:p>
          <a:p>
            <a:pPr lvl="1"/>
            <a:r>
              <a:rPr lang="en-US" dirty="0"/>
              <a:t>Upload </a:t>
            </a:r>
            <a:r>
              <a:rPr lang="en-US" dirty="0" err="1"/>
              <a:t>DesignRecipeExamples.java</a:t>
            </a:r>
            <a:r>
              <a:rPr lang="en-US" dirty="0"/>
              <a:t> to </a:t>
            </a:r>
            <a:r>
              <a:rPr lang="en-US" dirty="0" err="1"/>
              <a:t>gradescope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Thanks!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66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267</Words>
  <Application>Microsoft Macintosh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Office Theme</vt:lpstr>
      <vt:lpstr>CSE 11  Accelerated Intro to Programming Discussion Section 1</vt:lpstr>
      <vt:lpstr>Shihua Lu</vt:lpstr>
      <vt:lpstr>Logistics</vt:lpstr>
      <vt:lpstr>Java</vt:lpstr>
      <vt:lpstr>Lecture recap</vt:lpstr>
      <vt:lpstr>Methods</vt:lpstr>
      <vt:lpstr>PA 1</vt:lpstr>
      <vt:lpstr>PA1 cont’d</vt:lpstr>
      <vt:lpstr>Thanks!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 Accelerated Intro to Programming Discussion Section 1</dc:title>
  <dc:creator>Shihua Lu</dc:creator>
  <cp:lastModifiedBy>Shihua Lu</cp:lastModifiedBy>
  <cp:revision>31</cp:revision>
  <dcterms:created xsi:type="dcterms:W3CDTF">2021-03-30T23:42:09Z</dcterms:created>
  <dcterms:modified xsi:type="dcterms:W3CDTF">2021-03-31T01:33:58Z</dcterms:modified>
</cp:coreProperties>
</file>