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00:38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158 210 5816 0 0,'-15'3'632'0'0,"9"-2"9"0"0,0 0-1 0 0,0 0 1 0 0,-1-1 0 0 0,1 0 0 0 0,0 0-1 0 0,-1-1 1 0 0,1 0 0 0 0,0 0 0 0 0,-7-2 0 0 0,0-6 1296 0 0,4 1-916 0 0,3 2-350 0 0,1 2-301 0 0,2 1-173 0 0,0 1-91 0 0,-1 0 44 0 0,-1-2 37 0 0,-4-2 127 0 0,7 4-90 0 0,0 0-1 0 0,-1 0 1 0 0,1 0 0 0 0,0 0 0 0 0,-4-6 1731 0 0,58 5 33 0 0,173 12-108 0 0,2-1-1040 0 0,-99-5-318 0 0,63-2 188 0 0,-160-2-590 0 0,222-9 1313 0 0,-234 9-1205 0 0,0 0 0 0 0,0-1 0 0 0,-1-2 0 0 0,1 1-1 0 0,20-9 1 0 0,-1 2 216 0 0,0 0-171 0 0,-22 3-207 0 0,6-3 50 0 0,-17 11-83 0 0,-5-1-32 0 0,-2-8 93 0 0,6 4-37 0 0,-4 3-55 0 0,0 1 1 0 0,1 0-1 0 0,-1 0 0 0 0,0 0 0 0 0,1-1 1 0 0,-1 1-1 0 0,0 0 0 0 0,0 0 0 0 0,0-1 1 0 0,1 1-1 0 0,-1 0 0 0 0,0 0 0 0 0,0-1 0 0 0,0 1 1 0 0,0 0-1 0 0,1-1 0 0 0,-1 1 0 0 0,0 0 1 0 0,0-1-1 0 0,0 1 0 0 0,0-1 0 0 0,-8-29 137 0 0,2 10-1070 0 0,5 18 523 0 0,0-1 0 0 0,0 1 1 0 0,0-1-1 0 0,0 0 0 0 0,0 1 0 0 0,1-1 0 0 0,-1 0 1 0 0,1-3-1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4608 0 0,'1'-2'8918'0'0,"5"-9"-6276"0"0,4-8-168 0 0,-10 17-2297 0 0,1 0-1 0 0,0 0 0 0 0,0 0 1 0 0,0 0-1 0 0,0 0 1 0 0,0 0-1 0 0,1 0 0 0 0,-1 1 1 0 0,0-1-1 0 0,1 0 1 0 0,-1 1-1 0 0,3-3 0 0 0,-4 4-159 0 0,0 0 0 0 0,1 0 0 0 0,-1 0 0 0 0,0 0-1 0 0,0 0 1 0 0,0 0 0 0 0,0 0 0 0 0,0 0 0 0 0,0 0-1 0 0,0 0 1 0 0,0 0 0 0 0,0 0 0 0 0,0 0 0 0 0,1 0-1 0 0,-1 0 1 0 0,0 0 0 0 0,0 0 0 0 0,0 0 0 0 0,0 1-1 0 0,0-1 1 0 0,0 0 0 0 0,0 0 0 0 0,0 0 0 0 0,0 0-1 0 0,0 0 1 0 0,0 0 0 0 0,1 0 0 0 0,-1 0 0 0 0,0 0-1 0 0,0 0 1 0 0,0 0 0 0 0,0 0 0 0 0,0 0 0 0 0,0 0 0 0 0,0 1-1 0 0,0-1 1 0 0,0 0 0 0 0,0 0 0 0 0,0 0 0 0 0,0 0-1 0 0,0 0 1 0 0,0 0 0 0 0,0 0 0 0 0,0 0 0 0 0,0 0-1 0 0,0 0 1 0 0,0 1 0 0 0,0-1 0 0 0,0 0 0 0 0,0 0-1 0 0,0 0 1 0 0,0 0 0 0 0,0 0 0 0 0,0 0 0 0 0,0 0-1 0 0,0 0 1 0 0,0 0 0 0 0,0 0 0 0 0,0 1 0 0 0,-3 10 174 0 0,-5 12-228 0 0,5-14 64 0 0,-30 73-15 0 0,28-67 39 0 0,1 0 1 0 0,0 1-1 0 0,-2 22 0 0 0,5-35 18 0 0,1 0 0 0 0,0 0 0 0 0,0 0 1 0 0,0 0-1 0 0,0 0 0 0 0,0 0 0 0 0,2 5 0 0 0,-2-7-57 0 0,1-1 0 0 0,-1 1 0 0 0,1-1-1 0 0,-1 0 1 0 0,1 1 0 0 0,-1-1 0 0 0,1 0-1 0 0,-1 1 1 0 0,1-1 0 0 0,0 0 0 0 0,-1 0-1 0 0,1 0 1 0 0,-1 1 0 0 0,1-1 0 0 0,0 0-1 0 0,-1 0 1 0 0,1 0 0 0 0,-1 0 0 0 0,1 0-1 0 0,1 0 1 0 0,11-1 29 0 0,30-15 141 0 0,-38 14-554 0 0,1-1 1 0 0,0 1-1 0 0,-1-1 0 0 0,1 0 1 0 0,-1-1-1 0 0,6-4 1 0 0,-5 3-930 0 0,5-4-5850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183 356 3224 0 0,'-4'1'214'0'0,"-1"0"0"0"0,1 1 1 0 0,0-1-1 0 0,0 1 0 0 0,-1 0 1 0 0,2 1-1 0 0,-1-1 0 0 0,0 1 0 0 0,-6 5 1 0 0,1 0 2324 0 0,0 1 1 0 0,-11 14 0 0 0,-6 13 1626 0 0,10-12-2139 0 0,-22 43 0 0 0,35-60-1633 0 0,0 0 0 0 0,0 1-1 0 0,1-1 1 0 0,0 1 0 0 0,0 0-1 0 0,0 13 1 0 0,1-18-266 0 0,1-1-1 0 0,0 0 1 0 0,1 1-1 0 0,-1-1 1 0 0,0 0 0 0 0,1 1-1 0 0,-1-1 1 0 0,1 0-1 0 0,0 0 1 0 0,0 0-1 0 0,2 4 1 0 0,-2-4-64 0 0,0-1 0 0 0,0 0 0 0 0,0 0 0 0 0,0 0 0 0 0,0 0 0 0 0,0 0 0 0 0,0 0 0 0 0,1 0 0 0 0,-1 0 0 0 0,0-1 0 0 0,1 1 0 0 0,-1 0 1 0 0,1-1-1 0 0,-1 1 0 0 0,1-1 0 0 0,-1 0 0 0 0,1 1 0 0 0,-1-1 0 0 0,3 0 0 0 0,0 0-5 0 0,1 0 0 0 0,-1-1 1 0 0,0 1-1 0 0,0-1 0 0 0,0 0 0 0 0,0 0 1 0 0,0 0-1 0 0,0-1 0 0 0,-1 1 0 0 0,8-5 0 0 0,-3 1 68 0 0,1-1 0 0 0,-1 0 0 0 0,10-8-1 0 0,9-14 114 0 0,-2 0 0 0 0,-1-2 0 0 0,0-1 0 0 0,-3-1-1 0 0,23-43 1 0 0,-19 28-208 0 0,28-72-1 0 0,-42 88 259 0 0,-1 0 0 0 0,-2-1 0 0 0,7-51 0 0 0,-15 82-243 0 0,1-29 737 0 0,-1 29-771 0 0,0 1 0 0 0,0-1 0 0 0,0 0 0 0 0,0 1 0 0 0,0-1 0 0 0,0 0 1 0 0,-1 1-1 0 0,1-1 0 0 0,0 0 0 0 0,0 1 0 0 0,-1-1 0 0 0,1 1 0 0 0,0-1 0 0 0,-1 1 0 0 0,1-1 0 0 0,0 1 0 0 0,-1-1 0 0 0,1 1 0 0 0,-1-1 1 0 0,1 1-1 0 0,-1-1 0 0 0,1 1 0 0 0,-1-1 0 0 0,1 1 0 0 0,-1 0 0 0 0,1-1 0 0 0,-1 1 0 0 0,0 0 0 0 0,1 0 0 0 0,-1-1 0 0 0,1 1 1 0 0,-1 0-1 0 0,0 0 0 0 0,1 0 0 0 0,-1 0 0 0 0,0 0 0 0 0,1 0 0 0 0,-2 0 0 0 0,0 1-5 0 0,0 1 0 0 0,0-1 1 0 0,0 1-1 0 0,1 0 0 0 0,-1-1 0 0 0,1 1 1 0 0,-1 0-1 0 0,1 0 0 0 0,-1 0 0 0 0,1 0 0 0 0,0 0 1 0 0,-1 3-1 0 0,0 0 10 0 0,-12 21 7 0 0,2 2 1 0 0,-13 43-1 0 0,25-69-26 0 0,-7 19-166 0 0,1 2-1 0 0,1-1 1 0 0,1 0-1 0 0,1 1 1 0 0,0 35-1 0 0,3-49-253 0 0,0 1-1 0 0,1-1 1 0 0,0 0-1 0 0,1-1 1 0 0,-1 1 0 0 0,2 0-1 0 0,-1 0 1 0 0,1-1-1 0 0,1 1 1 0 0,0-1-1 0 0,0 0 1 0 0,0 0 0 0 0,1-1-1 0 0,0 1 1 0 0,0-1-1 0 0,13 13 1 0 0,4-3-1554 0 0</inkml:trace>
  <inkml:trace contextRef="#ctx0" brushRef="#br0" timeOffset="1">640 293 23039 0 0,'-20'27'1024'0'0,"12"-11"200"0"0,-4-2-976 0 0,-2 9-248 0 0,2 4 0 0 0,-1 4 0 0 0,4-1 0 0 0,-2 0 0 0 0,-1 0 0 0 0,4-3 0 0 0,3-2 0 0 0,2 0 0 0 0,0-2 0 0 0,6-5 0 0 0,2-4-1448 0 0,6-6-344 0 0,1 0-64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51 228 10592 0 0,'-9'-42'944'0'0,"6"22"-752"0"0,-2-8-192 0 0,0 3 0 0 0,2 0 2496 0 0,-3 3 471 0 0,3 1 89 0 0,-3 4 16 0 0,4 5-2736 0 0,-1 2-552 0 0,-2 4-104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7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18079 0 0,'0'0'828'0'0,"-4"6"272"0"0,-44 83-187 0 0,24-42-130 0 0,-4 9 223 0 0,25-48-874 0 0,0 0 0 0 0,0 0 0 0 0,1 0 0 0 0,0 0 0 0 0,-1 12 0 0 0,2-19-100 0 0,1 0 1 0 0,0 0-1 0 0,0 0 1 0 0,0 0-1 0 0,0 0 1 0 0,0 0-1 0 0,0 0 1 0 0,0 0-1 0 0,0 0 1 0 0,0 0-1 0 0,0 0 1 0 0,1 0 0 0 0,-1 0-1 0 0,0 0 1 0 0,1 0-1 0 0,-1 0 1 0 0,1 0-1 0 0,-1 0 1 0 0,1 0-1 0 0,0 0 1 0 0,-1-1-1 0 0,1 1 1 0 0,0 0-1 0 0,-1 0 1 0 0,1 0-1 0 0,0-1 1 0 0,0 1 0 0 0,0-1-1 0 0,0 1 1 0 0,-1-1-1 0 0,1 1 1 0 0,0-1-1 0 0,0 1 1 0 0,2 0-1 0 0,0-1 19 0 0,-1 0 0 0 0,1 0 0 0 0,-1 0 0 0 0,1 0 0 0 0,0-1-1 0 0,-1 1 1 0 0,1-1 0 0 0,-1 1 0 0 0,1-1 0 0 0,-1 0 0 0 0,1 0 0 0 0,-1 0-1 0 0,4-2 1 0 0,15-11 177 0 0,-1-1-1 0 0,-1-1 0 0 0,0-1 1 0 0,29-33-1 0 0,-10 11 34 0 0,-22 21 10 0 0,-12 13-150 0 0,0 1 0 0 0,0-1 0 0 0,0 0 0 0 0,1 1 0 0 0,0 0 0 0 0,0 0 0 0 0,0 1 0 0 0,0-1 0 0 0,8-3 0 0 0,-13 7-101 0 0,0 0 0 0 0,1 0 0 0 0,-1 0 0 0 0,1 0 0 0 0,-1 0 0 0 0,1 0 0 0 0,-1-1 0 0 0,1 1 0 0 0,-1 0 0 0 0,1 0 0 0 0,-1 0 0 0 0,1 1 0 0 0,-1-1 0 0 0,0 0 0 0 0,1 0 0 0 0,-1 0 1 0 0,1 0-1 0 0,-1 0 0 0 0,1 0 0 0 0,-1 1 0 0 0,0-1 0 0 0,1 0 0 0 0,-1 0 0 0 0,1 1 0 0 0,-1-1 0 0 0,0 0 0 0 0,1 1 0 0 0,0 0-1 0 0,-1 0 0 0 0,1 0 0 0 0,-1 0 0 0 0,1 0 0 0 0,-1 1 0 0 0,1-1 0 0 0,-1 0 1 0 0,0 0-1 0 0,0 0 0 0 0,1 2 0 0 0,-3 28 15 0 0,-4 1 5 0 0,4-22-62 0 0,-1 0 0 0 0,2 1 0 0 0,0-1 1 0 0,0 0-1 0 0,1 1 0 0 0,1 12 0 0 0,-1-21-47 0 0,0 0 1 0 0,1 0-1 0 0,0 0 1 0 0,0 1 0 0 0,-1-1-1 0 0,1 0 1 0 0,1 0-1 0 0,-1 0 1 0 0,0 0-1 0 0,0 0 1 0 0,1-1-1 0 0,-1 1 1 0 0,1 0 0 0 0,-1-1-1 0 0,1 1 1 0 0,0-1-1 0 0,0 1 1 0 0,0-1-1 0 0,-1 0 1 0 0,1 0-1 0 0,1 0 1 0 0,-1 0 0 0 0,0 0-1 0 0,0 0 1 0 0,0 0-1 0 0,0-1 1 0 0,1 1-1 0 0,2-1 1 0 0,3 1-393 0 0,0 0-1 0 0,0-1 1 0 0,0 0-1 0 0,0 0 1 0 0,0-1 0 0 0,15-3-1 0 0,4-4-1369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136 127 4144 0 0,'-9'-10'440'0'0,"7"8"286"0"0,0 1 1 0 0,0 0-1 0 0,0 0 1 0 0,0 0-1 0 0,0 0 1 0 0,0 0-1 0 0,0 1 1 0 0,0-1-1 0 0,-1 1 1 0 0,1-1-1 0 0,0 1 1 0 0,0 0-1 0 0,-1 0 1 0 0,1 0-1 0 0,0 0 1 0 0,0 0-1 0 0,-1 0 1 0 0,1 1-1 0 0,0-1 0 0 0,-3 1 1 0 0,3 0 36 0 0,-1 0 0 0 0,0 0 0 0 0,0 0 1 0 0,0 1-1 0 0,1-1 0 0 0,-5 4 0 0 0,5-4-666 0 0,1 0 0 0 0,0 0 1 0 0,-1 1-1 0 0,1-1 0 0 0,0 0 0 0 0,0 1 0 0 0,0-1 1 0 0,0 1-1 0 0,0-1 0 0 0,0 1 0 0 0,-1 2 1 0 0,2-3 4 0 0,0 1 1 0 0,0-1-1 0 0,-1 1 1 0 0,1 0-1 0 0,0-1 1 0 0,1 1-1 0 0,-1-1 1 0 0,0 1-1 0 0,0-1 1 0 0,1 1 0 0 0,-1-1-1 0 0,1 1 1 0 0,-1-1-1 0 0,1 1 1 0 0,0-1-1 0 0,0 1 1 0 0,-1-1-1 0 0,1 0 1 0 0,0 0 0 0 0,0 1-1 0 0,0-1 1 0 0,1 0-1 0 0,1 2 1 0 0,5 4 293 0 0,0 0 1 0 0,13 8 0 0 0,-14-10-134 0 0,-3-3-175 0 0,-1 1-1 0 0,0-1 1 0 0,0 1-1 0 0,0 0 1 0 0,-1 0 0 0 0,1 0-1 0 0,-1 0 1 0 0,1 0-1 0 0,-1 0 1 0 0,3 6-1 0 0,-4-6-58 0 0,0 0-1 0 0,0 0 0 0 0,-1-1 0 0 0,1 1 0 0 0,-1 0 1 0 0,1 0-1 0 0,-1 0 0 0 0,0 0 0 0 0,0 0 0 0 0,0 0 1 0 0,-1 0-1 0 0,1-1 0 0 0,-1 1 0 0 0,1 0 0 0 0,-3 4 1 0 0,-1 6 21 0 0,-2 0 1 0 0,0-1-1 0 0,0 0 1 0 0,-1 0-1 0 0,-9 11 1 0 0,11-16-393 0 0,-1 0 0 0 0,0 0 0 0 0,0-1 0 0 0,-1 0 1 0 0,0 0-1 0 0,0-1 0 0 0,0 0 0 0 0,-14 8 0 0 0,7-7-1131 0 0</inkml:trace>
  <inkml:trace contextRef="#ctx0" brushRef="#br0" timeOffset="1">536 12 6912 0 0,'0'0'622'0'0,"13"2"7990"0"0,13 0 896 0 0,16-7-6382 0 0,-3 0-2506 0 0,-8 3-474 0 0,-23 0-404 0 0,1 1 1 0 0,-1 1 0 0 0,1-1 0 0 0,-1 2 0 0 0,0-1 0 0 0,1 1 0 0 0,-1 0 0 0 0,1 1 0 0 0,-1-1 0 0 0,9 5 0 0 0,-8-1-1986 0 0,-3 2-537 0 0</inkml:trace>
  <inkml:trace contextRef="#ctx0" brushRef="#br0" timeOffset="2">584 199 3224 0 0,'-15'16'288'0'0,"13"-9"-288"0"0,-1-2 4048 0 0,11 8 5711 0 0,4-8-4775 0 0,4 0-3744 0 0,4-5-752 0 0,0-3-144 0 0,5-2-32 0 0,6-5-496 0 0,0 0-96 0 0,2-3-16 0 0,4-4-6128 0 0,-3 2-1223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61 24879 0 0,'13'-4'1892'0'0,"4"1"-1431"0"0,-1-1 0 0 0,31-11 0 0 0,15-4 919 0 0,-46 15-1130 0 0,-1 0-8 0 0,-1 1 0 0 0,1 1-1 0 0,20-1 1 0 0,-34 3-240 0 0,0 0 0 0 0,-1 0-1 0 0,1 0 1 0 0,-1 0 0 0 0,1 0-1 0 0,0 0 1 0 0,-1 1 0 0 0,1-1 0 0 0,-1 0-1 0 0,1 0 1 0 0,-1 0 0 0 0,1 1 0 0 0,0-1-1 0 0,-1 0 1 0 0,1 1 0 0 0,-1-1 0 0 0,1 0-1 0 0,-1 1 1 0 0,0-1 0 0 0,1 1-1 0 0,-1-1 1 0 0,1 1 0 0 0,-1-1 0 0 0,0 1-1 0 0,1-1 1 0 0,-1 1 0 0 0,0-1 0 0 0,1 1-1 0 0,-1-1 1 0 0,0 1 0 0 0,0-1 0 0 0,0 1-1 0 0,0 0 1 0 0,1-1 0 0 0,-1 1 0 0 0,0-1-1 0 0,0 1 1 0 0,0 0 0 0 0,0-1-1 0 0,0 1 1 0 0,-1 0 0 0 0,1 0 0 0 0,0 1-3 0 0,-1 1 1 0 0,1-1 0 0 0,-1 1-1 0 0,0-1 1 0 0,1 0 0 0 0,-1 1 0 0 0,0-1-1 0 0,-3 4 1 0 0,-17 20-62 0 0,-1-2 0 0 0,-34 31 0 0 0,30-31 308 0 0,-40 47 1 0 0,63-68-190 0 0,0 1 1 0 0,0 1-1 0 0,0-1 1 0 0,1 0-1 0 0,0 1 1 0 0,-1-1-1 0 0,1 1 1 0 0,-1 5 0 0 0,3-9-54 0 0,0 0 0 0 0,0 1 1 0 0,0-1-1 0 0,0 0 0 0 0,0 1 1 0 0,0-1-1 0 0,0 0 0 0 0,0 1 1 0 0,1-1-1 0 0,-1 0 0 0 0,0 0 1 0 0,1 1-1 0 0,-1-1 0 0 0,1 0 1 0 0,0 0-1 0 0,-1 1 0 0 0,1-1 1 0 0,0 0-1 0 0,0 0 0 0 0,-1 0 1 0 0,1 0-1 0 0,0 0 0 0 0,0 0 1 0 0,0 0-1 0 0,0-1 0 0 0,1 1 1 0 0,-1 0-1 0 0,0-1 0 0 0,0 1 1 0 0,0 0-1 0 0,1-1 0 0 0,-1 1 1 0 0,2 0-1 0 0,8 2 63 0 0,1-1-1 0 0,-1 0 1 0 0,0 0 0 0 0,1-1-1 0 0,17 0 1 0 0,9 1 145 0 0,-19-1-147 0 0,-10-1-32 0 0,0 1 0 0 0,0 0 0 0 0,0 0-1 0 0,0 1 1 0 0,0 0 0 0 0,0 0 0 0 0,0 1-1 0 0,12 6 1 0 0,-21-8-33 0 0,1-1 0 0 0,-1 0 0 0 0,1 1 0 0 0,-1-1 0 0 0,0 0 0 0 0,1 1 0 0 0,-1-1 0 0 0,0 1 0 0 0,1-1 0 0 0,-1 0 0 0 0,0 1 0 0 0,1-1 0 0 0,-1 1 0 0 0,0-1 0 0 0,0 1 0 0 0,0-1 0 0 0,1 1 0 0 0,-1-1 0 0 0,0 1 0 0 0,0 0 0 0 0,0-1 0 0 0,0 1 0 0 0,0-1 0 0 0,0 1 0 0 0,0-1 0 0 0,0 1 0 0 0,0-1 0 0 0,0 1 0 0 0,0-1 0 0 0,-1 1 0 0 0,1-1 0 0 0,0 1 0 0 0,0-1 0 0 0,0 1 0 0 0,-1-1 0 0 0,1 1 0 0 0,0-1 0 0 0,-1 1 0 0 0,1-1 0 0 0,-1 1 0 0 0,-18 19 0 0 0,13-14 0 0 0,-3 1 0 0 0,0 0 0 0 0,-1-1-1 0 0,1 0 1 0 0,-2 0 0 0 0,1-1 0 0 0,-13 5-1 0 0,1 0-10 0 0,-129 49-1605 0 0,113-46-19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91 210 19871 0 0,'-35'-26'2201'0'0,"22"16"-2701"0"0,-23-23-1 0 0,36 32 489 0 0,-1 1-1 0 0,1-1 1 0 0,-1 1-1 0 0,0-1 1 0 0,1 0-1 0 0,0 1 0 0 0,-1-1 1 0 0,1 0-1 0 0,-1 1 1 0 0,1-1-1 0 0,0 0 1 0 0,-1 0-1 0 0,1 1 1 0 0,0-1-1 0 0,0 0 0 0 0,0 0 1 0 0,0 0-1 0 0,0 1 1 0 0,-1-1-1 0 0,2 0 1 0 0,-1 0-1 0 0,0 0 0 0 0,0 1 1 0 0,0-2-1 0 0,1 1 59 0 0,-1 0 0 0 0,1 0 0 0 0,0 0 0 0 0,-1 0 0 0 0,1 0 0 0 0,0 0 0 0 0,0 0 0 0 0,0 0 0 0 0,0 0-1 0 0,0 0 1 0 0,0 1 0 0 0,0-1 0 0 0,0 0 0 0 0,1 0 0 0 0,4-1 263 0 0,1-1 1 0 0,-1 1-1 0 0,1 0 0 0 0,11-2 1 0 0,520-57 3895 0 0,-483 56-4103 0 0,237-14 250 0 0,374 9-128 0 0,188 42-123 0 0,304 4 494 0 0,-668-38 360 0 0,360 2 893 0 0,-844 0-1840 0 0,276 6 422 0 0,0 20-659 0 0,-223-14-1448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2:5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97 4144 0 0,'0'0'12903'0'0,"-12"-18"-7729"0"0,8 13-4742 0 0,0 1 1 0 0,-1 0-1 0 0,1 0 0 0 0,-1 1 1 0 0,0-1-1 0 0,0 1 1 0 0,0 0-1 0 0,-1 0 1 0 0,1 1-1 0 0,-1-1 0 0 0,-7-1 1 0 0,9 3-351 0 0,1 1 1 0 0,0 0-1 0 0,-1 1 0 0 0,1-1 1 0 0,0 1-1 0 0,-1-1 1 0 0,1 1-1 0 0,0 0 0 0 0,0 0 1 0 0,-1 0-1 0 0,1 1 1 0 0,0-1-1 0 0,0 1 0 0 0,0 0 1 0 0,-2 2-1 0 0,-3 1 34 0 0,0 1 0 0 0,1 1-1 0 0,-14 14 1 0 0,16-14-91 0 0,-1 1 1 0 0,1 1-1 0 0,0-1 0 0 0,1 1 1 0 0,0-1-1 0 0,1 1 0 0 0,-1 0 1 0 0,2 1-1 0 0,-3 10 0 0 0,4-18-19 0 0,1 1 1 0 0,0-1-1 0 0,-1 0 0 0 0,1 0 0 0 0,0 0 0 0 0,0 1 0 0 0,0-1 0 0 0,0 0 0 0 0,0 1 0 0 0,1-1 0 0 0,-1 0 0 0 0,1 0 0 0 0,-1 0 0 0 0,1 0 0 0 0,0 1 0 0 0,0-1 0 0 0,0 0 0 0 0,1 2 0 0 0,0-1 0 0 0,1-1-1 0 0,-1 1 1 0 0,1-1-1 0 0,-1 1 1 0 0,1-1-1 0 0,0 0 0 0 0,0 0 1 0 0,0 0-1 0 0,0-1 1 0 0,5 3-1 0 0,6 1 7 0 0,0-1-1 0 0,0-1 1 0 0,0 0 0 0 0,20 2-1 0 0,-34-5-10 0 0,83 16 168 0 0,-78-15-155 0 0,0 0 0 0 0,-1 0 0 0 0,1 1 0 0 0,-1-1 0 0 0,1 1 0 0 0,-1 0 0 0 0,0 1 0 0 0,0-1 0 0 0,0 1-1 0 0,0 0 1 0 0,0 0 0 0 0,0 0 0 0 0,-1 0 0 0 0,5 5 0 0 0,-7-5-7 0 0,1-1 1 0 0,0 1-1 0 0,-1 0 1 0 0,1 0-1 0 0,-1-1 0 0 0,0 1 1 0 0,1 0-1 0 0,-2 0 0 0 0,1 0 1 0 0,0 0-1 0 0,0 0 1 0 0,-1 1-1 0 0,0-1 0 0 0,0 0 1 0 0,0 0-1 0 0,0 0 0 0 0,0 0 1 0 0,0 0-1 0 0,-1 0 1 0 0,0 0-1 0 0,0 0 0 0 0,-2 6 1 0 0,0-2 12 0 0,0-1 1 0 0,0 0 0 0 0,-1 0-1 0 0,0 0 1 0 0,0-1-1 0 0,0 0 1 0 0,-1 1 0 0 0,0-1-1 0 0,0-1 1 0 0,-9 8-1 0 0,11-10-10 0 0,0 0 0 0 0,-1 0 0 0 0,1 0 1 0 0,-1 0-1 0 0,1 0 0 0 0,-1-1 0 0 0,1 0 0 0 0,-1 1 0 0 0,0-1 0 0 0,0-1 0 0 0,0 1 0 0 0,0-1 0 0 0,1 1 0 0 0,-1-1 0 0 0,0 0 0 0 0,0 0 0 0 0,0-1 0 0 0,0 1 0 0 0,0-1 0 0 0,-5-2 0 0 0,7 3-10 0 0,0-1 0 0 0,0 0 0 0 0,1 0 0 0 0,-1 0 0 0 0,1-1 0 0 0,-1 1 0 0 0,1 0 0 0 0,0 0 0 0 0,-1-1 0 0 0,1 1 0 0 0,0-1 0 0 0,0 1 0 0 0,0-1 0 0 0,0 0 0 0 0,0 1 0 0 0,0-1 0 0 0,0 0 0 0 0,1 0 0 0 0,-1 0 0 0 0,1 0 0 0 0,-1 1 0 0 0,1-1 0 0 0,0 0 0 0 0,0 0 0 0 0,-1 0 0 0 0,2 0 0 0 0,-1-2 0 0 0,0-6 0 0 0,1 0 0 0 0,1 0 0 0 0,4-18 0 0 0,0 9 20 0 0,2-1 0 0 0,-1 1-1 0 0,2 1 1 0 0,14-24 0 0 0,50-64 94 0 0,-22 43-72 0 0,11-15-1564 0 0,-48 58 749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52:2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31 6448 0 0,'-36'-14'1518'0'0,"10"4"2742"0"0,22 8-3736 0 0,-1 1-1 0 0,0 0 0 0 0,1 0 0 0 0,-1 0 1 0 0,0 1-1 0 0,0-1 0 0 0,-8 1 0 0 0,-34 6 672 0 0,-88 24-739 0 0,116-26-319 0 0,-52 12 1998 0 0,70-16-1647 0 0,36 6 492 0 0,18 1-796 0 0,-26-2-22 0 0,42 0 0 0 0,14-4-161 0 0,147-7 62 0 0,341-26 1 0 0,-240 43-64 0 0,-183-3 0 0 0,640-12 127 0 0,-754 3-104 0 0,322-6 449 0 0,190 10-279 0 0,-155 1-160 0 0,356 31 268 0 0,-215-4 798 0 0,-376-25-686 0 0,375 0 734 0 0,-321-24-545 0 0,-154 9-343 0 0,94-27 0 0 0,-122 28-413 0 0,23-9-1136 0 0,-39 13-298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7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0 4144 0 0,'-1'0'5302'0'0,"-4"5"-2436"0"0,-20 22 5620 0 0,5 4-4536 0 0,-11 39-3108 0 0,8-18 159 0 0,-32 74-98 0 0,46-102-918 0 0,1 0-1 0 0,2 1 1 0 0,-5 34-1 0 0,10-36-803 0 0,4-10-2575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43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634 202 3224 0 0,'0'0'24'0'0,"1"-1"0"0"0,-1 1 1 0 0,1 0-1 0 0,-1 0 0 0 0,0 0 0 0 0,1-1 1 0 0,-1 1-1 0 0,1 0 0 0 0,-1 0 0 0 0,0-1 1 0 0,1 1-1 0 0,-1 0 0 0 0,0-1 0 0 0,1 1 1 0 0,-1 0-1 0 0,0-1 0 0 0,1 1 0 0 0,-1-1 1 0 0,0 1-1 0 0,0 0 0 0 0,0-1 0 0 0,1 1 1 0 0,-1-1-1 0 0,0 0 0 0 0,3-10 2530 0 0,-2 7-1947 0 0,0 1 1 0 0,-1-1-1 0 0,1 0 1 0 0,-1 0-1 0 0,0 0 0 0 0,0 0 1 0 0,0 0-1 0 0,-1 0 1 0 0,0-4-1 0 0,2-17 870 0 0,0 8-1084 0 0,0 7 60 0 0,-1 9-358 0 0,0 0 1 0 0,0-1 0 0 0,0 1-1 0 0,0 0 1 0 0,0 0-1 0 0,0 0 1 0 0,0 0 0 0 0,-1 0-1 0 0,1 0 1 0 0,0 0 0 0 0,-1 0-1 0 0,1 0 1 0 0,-1-2 0 0 0,0 3 270 0 0,-2-4 435 0 0,0 1-609 0 0,0 0 0 0 0,-1 1 0 0 0,1 0-1 0 0,-1 0 1 0 0,1 0 0 0 0,-1 0 0 0 0,0 0 0 0 0,0 1-1 0 0,0-1 1 0 0,0 1 0 0 0,-5-1 0 0 0,-20-8 598 0 0,17 5-495 0 0,-1 1 0 0 0,1 0 0 0 0,0 0 0 0 0,-1 1-1 0 0,-20-1 1 0 0,-67 0 1140 0 0,87 4-1376 0 0,-1 1-1 0 0,1 1 1 0 0,-1 0-1 0 0,1 1 1 0 0,0 0-1 0 0,0 1 1 0 0,0 0-1 0 0,1 1 1 0 0,-1 1-1 0 0,1 0 1 0 0,0 1-1 0 0,1 0 1 0 0,0 0-1 0 0,0 1 1 0 0,-18 18-1 0 0,20-16-58 0 0,0 0 0 0 0,1 1 0 0 0,0 0 0 0 0,1 0 0 0 0,0 1 0 0 0,1 0 0 0 0,1 0 0 0 0,-6 16 0 0 0,6-15-141 0 0,-10 21 0 0 0,-4 12-249 0 0,7-15 242 0 0,8-21 118 0 0,0 0-1 0 0,-4 21 0 0 0,2-4 273 0 0,2 0-1 0 0,1 1 1 0 0,2-1 0 0 0,3 53-1 0 0,-1-69-241 0 0,0 1 0 0 0,1-1 0 0 0,1 1 0 0 0,0-1 0 0 0,0 0 0 0 0,1 0 0 0 0,1-1 0 0 0,9 18 0 0 0,10 14 54 0 0,-17-29-16 0 0,0 0 0 0 0,1 0 0 0 0,17 20 0 0 0,11 4 71 0 0,58 44 0 0 0,-75-67-48 0 0,40 22 0 0 0,-15-11-1 0 0,-24-14 76 0 0,0-1 1 0 0,2-1 0 0 0,34 9-1 0 0,-43-13-40 0 0,-6-4-59 0 0,-1 0 1 0 0,0 0-1 0 0,1 0 0 0 0,-1 0 0 0 0,1-1 0 0 0,-1 0 0 0 0,13-2 1 0 0,44-11 372 0 0,-63 12-406 0 0,4 0 31 0 0,0-1-1 0 0,0 1 1 0 0,0-1 0 0 0,0-1-1 0 0,6-3 1 0 0,5-4 51 0 0,-7 5-20 0 0,1-1 1 0 0,-2-1 0 0 0,1 0-1 0 0,-1 0 1 0 0,0 0 0 0 0,0-1 0 0 0,6-10-1 0 0,2 0 83 0 0,4-10 44 0 0,5-5 14 0 0,-12 20-70 0 0,-2-1 0 0 0,11-18 0 0 0,-12 19-105 0 0,-4 6-1 0 0,0 0-1 0 0,-1-1 1 0 0,0 1 0 0 0,0-1 0 0 0,0 0-1 0 0,-1 0 1 0 0,-1 0 0 0 0,1 0 0 0 0,-1 0-1 0 0,0-1 1 0 0,-1 1 0 0 0,1-10 0 0 0,4-31 102 0 0,-10 18 34 0 0,0 10-97 0 0,3 1 17 0 0,0 14-57 0 0,1 0-1 0 0,-1 0 1 0 0,0-1-1 0 0,0 1 1 0 0,-3-7-1 0 0,-55-144 166 0 0,52 138-195 0 0,5 12 0 0 0,-1 0 0 0 0,0-1 0 0 0,-5-6 0 0 0,4 6 8 0 0,1 0 0 0 0,0-1 0 0 0,-5-14 0 0 0,6 13 0 0 0,-1 1 0 0 0,0 0 0 0 0,-8-14 0 0 0,-7-13-8 0 0,12 25 0 0 0,1-1 0 0 0,-2 1 0 0 0,0 0 0 0 0,-14-17 0 0 0,-3-2 0 0 0,18 22 0 0 0,0 0 0 0 0,0 1 0 0 0,-1 0 0 0 0,-15-13 0 0 0,16 16 0 0 0,-1 0 0 0 0,0 0 0 0 0,-9-4 0 0 0,15 8-41 0 0,-1-1-1 0 0,0 1 1 0 0,1-1 0 0 0,-1 1-1 0 0,0-1 1 0 0,0 1-1 0 0,1 0 1 0 0,-1 0 0 0 0,0 0-1 0 0,1 0 1 0 0,-1 0-1 0 0,0 0 1 0 0,0 0 0 0 0,1 1-1 0 0,-4 0 1 0 0,-2 0-268 0 0,-5 2-698 0 0,6 0-2636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1:45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257 107 2304 0 0,'13'-16'4232'0'0,"-7"-5"-227"0"0,-6 20-3560 0 0,4-14 1961 0 0,-2-13-548 0 0,-2 26-1467 0 0,-3-18 4057 0 0,2 20-4443 0 0,1-1 1 0 0,-1 1-1 0 0,0-1 1 0 0,1 1-1 0 0,-1 0 1 0 0,0-1 0 0 0,1 1-1 0 0,-1 0 1 0 0,0 0-1 0 0,0-1 1 0 0,1 1-1 0 0,-1 0 1 0 0,0 0-1 0 0,0 0 1 0 0,0 0 0 0 0,1 0-1 0 0,-1 0 1 0 0,0 0-1 0 0,0 0 1 0 0,1 1-1 0 0,-1-1 1 0 0,0 0-1 0 0,0 0 1 0 0,1 1-1 0 0,-1-1 1 0 0,0 0 0 0 0,0 1-1 0 0,1-1 1 0 0,-1 1-1 0 0,1-1 1 0 0,-2 1-1 0 0,-20 20 30 0 0,18-17-25 0 0,-11 12 26 0 0,1 1-1 0 0,1 1 0 0 0,-14 24 0 0 0,6-7-21 0 0,7-13 57 0 0,2-1 0 0 0,0 2 0 0 0,2 0 0 0 0,0 0 0 0 0,2 1 0 0 0,0 0 0 0 0,2 0 0 0 0,1 1 0 0 0,0 0 0 0 0,-1 46 0 0 0,7-63 5 0 0,-1 0-1 0 0,1 0 1 0 0,1 0-1 0 0,0 0 1 0 0,0 0 0 0 0,0 0-1 0 0,1 0 1 0 0,0-1-1 0 0,0 1 1 0 0,1-1-1 0 0,0 0 1 0 0,1 0-1 0 0,5 7 1 0 0,-7-10-24 0 0,0 0 1 0 0,0-1-1 0 0,0 0 1 0 0,1 0 0 0 0,-1 0-1 0 0,1 0 1 0 0,-1-1-1 0 0,1 1 1 0 0,0-1-1 0 0,0 0 1 0 0,0 0-1 0 0,0 0 1 0 0,1-1 0 0 0,-1 1-1 0 0,0-1 1 0 0,1 0-1 0 0,-1 0 1 0 0,1-1-1 0 0,-1 1 1 0 0,1-1-1 0 0,-1 0 1 0 0,1 0 0 0 0,-1-1-1 0 0,1 1 1 0 0,4-2-1 0 0,2-2 70 0 0,0 0-1 0 0,0 0 1 0 0,0-1-1 0 0,-1-1 1 0 0,1 0-1 0 0,-2 0 1 0 0,1-1-1 0 0,-1 0 1 0 0,0-1-1 0 0,0 0 1 0 0,-1 0-1 0 0,0-1 1 0 0,0 0-1 0 0,7-12 1 0 0,-13 17-80 0 0,0 1 0 0 0,0-1 0 0 0,0 0 0 0 0,0 0 0 0 0,-1 0 0 0 0,0 0 0 0 0,1 0 0 0 0,-2 0 0 0 0,1 0 0 0 0,0 0 0 0 0,0-5 0 0 0,-1 6-16 0 0,-1 1 1 0 0,1 0 0 0 0,0 0-1 0 0,0-1 1 0 0,-1 1-1 0 0,0 0 1 0 0,1 0 0 0 0,-1 0-1 0 0,0 0 1 0 0,0 0 0 0 0,0 0-1 0 0,0 0 1 0 0,0 0-1 0 0,-1 0 1 0 0,1 0 0 0 0,0 0-1 0 0,-1 1 1 0 0,0-1-1 0 0,1 0 1 0 0,-1 1 0 0 0,-3-3-1 0 0,-2 0 24 0 0,0 1-1 0 0,0 0 1 0 0,-1 0-1 0 0,1 0 1 0 0,-1 1-1 0 0,0 0 1 0 0,1 0-1 0 0,-1 1 1 0 0,0 0 0 0 0,0 1-1 0 0,0-1 1 0 0,-11 2-1 0 0,-4 2-21 0 0,0 0 0 0 0,-44 13 0 0 0,-14 11-1837 0 0,61-16-484 0 0,9-6 547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1:4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29 212 2760 0 0,'0'-3'248'0'0,"-1"-15"1051"0"0,1 17-1088 0 0,0-1 1 0 0,0 1-1 0 0,0 0 0 0 0,0 0 1 0 0,0-1-1 0 0,0 1 0 0 0,0 0 0 0 0,0 0 1 0 0,1-1-1 0 0,-1 1 0 0 0,0 0 1 0 0,1 0-1 0 0,-1 0 0 0 0,1-1 0 0 0,0 0 1 0 0,2-4-418 0 0,-1 1-1 0 0,-1-1 1 0 0,1 1 0 0 0,-1-1 0 0 0,0 0-1 0 0,0 0 1 0 0,0 1 0 0 0,-1-8 0 0 0,0 11-61 0 0,0 1 310 0 0,0 0 1 0 0,0 0-1 0 0,0-1 1 0 0,0 1-1 0 0,0 0 0 0 0,0 0 1 0 0,-1 0-1 0 0,1 0 0 0 0,0 0 1 0 0,-1 0-1 0 0,1 0 0 0 0,-1 0 1 0 0,1 0-1 0 0,-1 0 0 0 0,1 0 1 0 0,-2-2-1 0 0,-1-5 799 0 0,2 8-642 0 0,0-1 0 0 0,1 0 0 0 0,-1 1 0 0 0,0-1 0 0 0,1 0 0 0 0,-1 1 0 0 0,0-1 0 0 0,0 1 0 0 0,0-1 0 0 0,0 1 0 0 0,1-1 0 0 0,-1 1 0 0 0,-2-1 0 0 0,-7-4 3304 0 0,-1-2 3163 0 0,17-4-4016 0 0,-2 7-2364 0 0,0 1 0 0 0,1 0 0 0 0,-1 0 0 0 0,1 0 1 0 0,0 0-1 0 0,0 1 0 0 0,0-1 0 0 0,0 1 0 0 0,9-2 0 0 0,12-6 275 0 0,-20 8-527 0 0,0 0 0 0 0,0 0 1 0 0,0 1-1 0 0,0 0 0 0 0,0 0 0 0 0,13-1 0 0 0,-16 2-42 0 0,1 0 0 0 0,-1 0 0 0 0,1 1 1 0 0,0-1-1 0 0,-1 1 0 0 0,1 0 0 0 0,-1-1 0 0 0,1 2 0 0 0,-1-1 0 0 0,1 0 0 0 0,-1 1 0 0 0,0-1 0 0 0,4 3 1 0 0,-6-3 3 0 0,-1 0 1 0 0,1 1-1 0 0,0-1 1 0 0,-1 0-1 0 0,1 0 1 0 0,0 0 0 0 0,-1 0-1 0 0,0 1 1 0 0,1-1-1 0 0,-1 0 1 0 0,0 1-1 0 0,1-1 1 0 0,-1 0 0 0 0,0 1-1 0 0,0-1 1 0 0,0 0-1 0 0,0 1 1 0 0,0-1-1 0 0,-1 0 1 0 0,1 1 0 0 0,0-1-1 0 0,-1 0 1 0 0,1 0-1 0 0,0 1 1 0 0,-1-1 0 0 0,-1 2-1 0 0,-2 5-56 0 0,0 0 0 0 0,-8 12 0 0 0,12-20 46 0 0,-53 66-582 0 0,30-36 439 0 0,14-19 123 0 0,1 1-1 0 0,0 0 1 0 0,0 0 0 0 0,-5 13 0 0 0,11-22 49 0 0,1 0 0 0 0,0 0 0 0 0,0 0 0 0 0,0 0 0 0 0,0 0 0 0 0,1 0 0 0 0,-1 1 0 0 0,1-1 0 0 0,0 0 0 0 0,0 0 0 0 0,0 1 0 0 0,0-1 0 0 0,1 0 0 0 0,-1 0 0 0 0,1 0 0 0 0,0 1 0 0 0,0-1 0 0 0,0 0 0 0 0,0 0 1 0 0,1 0-1 0 0,-1 0 0 0 0,3 4 0 0 0,1-1 44 0 0,1 1 1 0 0,-1-1 0 0 0,1-1 0 0 0,0 1 0 0 0,0-1 0 0 0,1 0 0 0 0,0 0 0 0 0,0-1 0 0 0,13 7 0 0 0,2-2-24 0 0,-1-1 1 0 0,29 6-1 0 0,-12-8 127 0 0,2 1-455 0 0,-36-6-272 0 0,-1 0-1 0 0,0 0 1 0 0,0 0-1 0 0,0 1 1 0 0,4 2-1 0 0,-4-2-1365 0 0,4 5-21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1:4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99 3224 0 0,'-1'-1'212'0'0,"-1"0"-113"0"0,-3-5 170 0 0,-1-9 7175 0 0,6 13-7176 0 0,0 0 0 0 0,0 1-1 0 0,0-1 1 0 0,0 0 0 0 0,0 0-1 0 0,1 0 1 0 0,-1 1 0 0 0,0-1-1 0 0,1 0 1 0 0,-1 0 0 0 0,1 1-1 0 0,0-1 1 0 0,0 0 0 0 0,-1 1-1 0 0,1-1 1 0 0,0 1 0 0 0,2-3-1 0 0,20-30 2962 0 0,-15 25 1643 0 0,-18 26-4306 0 0,4-6-555 0 0,0 0 6 0 0,-1 1-1 0 0,0-1 1 0 0,-13 16-1 0 0,14-19-1 0 0,-1 0-1 0 0,1 1 1 0 0,1-1 0 0 0,-1 1 0 0 0,2 0 0 0 0,-1 1-1 0 0,1-1 1 0 0,1 1 0 0 0,-1 0 0 0 0,-2 19 0 0 0,5-28-15 0 0,1 1 0 0 0,0-1 0 0 0,0 0 0 0 0,0 0 1 0 0,0 0-1 0 0,0 1 0 0 0,0-1 0 0 0,0 0 1 0 0,0 0-1 0 0,0 0 0 0 0,1 1 0 0 0,-1-1 1 0 0,0 0-1 0 0,1 0 0 0 0,-1 0 0 0 0,1 0 0 0 0,-1 0 1 0 0,1 0-1 0 0,-1 0 0 0 0,1 0 0 0 0,0 0 1 0 0,0 0-1 0 0,0 0 0 0 0,-1 0 0 0 0,1 0 1 0 0,0-1-1 0 0,0 1 0 0 0,0 0 0 0 0,0 0 0 0 0,0-1 1 0 0,0 1-1 0 0,0-1 0 0 0,1 1 0 0 0,-1-1 1 0 0,0 0-1 0 0,0 1 0 0 0,0-1 0 0 0,0 0 0 0 0,1 0 1 0 0,-1 0-1 0 0,0 0 0 0 0,0 0 0 0 0,0 0 1 0 0,2 0-1 0 0,5 0 48 0 0,-1-1 0 0 0,1-1 0 0 0,0 1 0 0 0,0-1 0 0 0,9-4 0 0 0,3-1 138 0 0,-1-1 0 0 0,-1-1 0 0 0,27-17 0 0 0,2-6-845 0 0,-1-3-3976 0 0,-41 32 3871 0 0,6-6-1282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1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24 3224 0 0,'4'-23'21683'0'0,"-16"44"-21035"0"0,-10 27-188 0 0,6-14-270 0 0,-13 39 0 0 0,4 2-134 0 0,4-13 452 0 0,-15 73-1 0 0,35-127-566 0 0,-4 25 164 0 0,7-32-94 0 0,-1-1-1 0 0,1 1 0 0 0,0-1 1 0 0,0 0-1 0 0,-1 0 0 0 0,1 1 0 0 0,0-1 1 0 0,0 0-1 0 0,2-1 0 0 0,24-9-4882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1:5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0,'0'1'10348'0'0,"7"1"-9434"0"0,18 4 1715 0 0,0 0 0 0 0,30 2-1 0 0,-33-6-2168 0 0,0-1-1 0 0,-1-1 1 0 0,1-1-1 0 0,0 0 0 0 0,30-8 1 0 0,-27 7-3595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1:5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16559 0 0,'-9'0'557'0'0,"7"-1"-483"0"0,-1 1 0 0 0,1 0 1 0 0,0 0-1 0 0,-1 0 0 0 0,1 0 0 0 0,0 1 0 0 0,-1-1 0 0 0,1 1 0 0 0,0-1 0 0 0,-1 1 0 0 0,1 0 0 0 0,0 0 0 0 0,0 0 0 0 0,0 0 0 0 0,0 0 0 0 0,-3 2 0 0 0,-13 12-11 0 0,0 1 0 0 0,-20 25-1 0 0,30-31 255 0 0,0 1 0 0 0,0-1-1 0 0,2 2 1 0 0,-1-1 0 0 0,-9 24-1 0 0,15-33-229 0 0,0 1-1 0 0,1 0 0 0 0,-1-1 0 0 0,0 1 0 0 0,1-1 0 0 0,-1 1 0 0 0,1 0 1 0 0,0 0-1 0 0,0-1 0 0 0,0 1 0 0 0,0 0 0 0 0,1-1 0 0 0,-1 1 1 0 0,1 0-1 0 0,-1-1 0 0 0,1 1 0 0 0,0-1 0 0 0,0 1 0 0 0,0-1 0 0 0,1 1 1 0 0,-1-1-1 0 0,0 0 0 0 0,1 1 0 0 0,-1-1 0 0 0,1 0 0 0 0,0 0 1 0 0,0 0-1 0 0,0 0 0 0 0,0-1 0 0 0,0 1 0 0 0,0 0 0 0 0,1-1 1 0 0,-1 0-1 0 0,0 1 0 0 0,1-1 0 0 0,-1 0 0 0 0,1 0 0 0 0,-1 0 0 0 0,1-1 1 0 0,0 1-1 0 0,3 0 0 0 0,53 7 1575 0 0,-43-7-1435 0 0,0 1 0 0 0,0 1 1 0 0,0 0-1 0 0,0 1 0 0 0,-1 1 0 0 0,0 0 0 0 0,19 9 0 0 0,-32-13-215 0 0,-1 0 0 0 0,1 0-1 0 0,0 0 1 0 0,-1 0-1 0 0,1 0 1 0 0,-1 1-1 0 0,1-1 1 0 0,-1 1-1 0 0,0-1 1 0 0,1 1-1 0 0,-1-1 1 0 0,0 1-1 0 0,0 0 1 0 0,0-1-1 0 0,0 1 1 0 0,0 0-1 0 0,-1 0 1 0 0,2 3-1 0 0,-2-2 6 0 0,0-1-1 0 0,0 0 0 0 0,0 1 1 0 0,0-1-1 0 0,-1 0 1 0 0,1 0-1 0 0,-1 1 1 0 0,1-1-1 0 0,-1 0 0 0 0,0 0 1 0 0,0 1-1 0 0,0-1 1 0 0,0 0-1 0 0,0 0 1 0 0,-3 3-1 0 0,-2 3 34 0 0,-1-1 1 0 0,0 0-1 0 0,0 0 1 0 0,0 0-1 0 0,-1-1 0 0 0,0 0 1 0 0,-14 7-1 0 0,-65 30 175 0 0,78-39-219 0 0,-14 6 22 0 0,-1-1-1 0 0,0-1 0 0 0,0-1 1 0 0,-1-1-1 0 0,-29 4 1 0 0,46-9-136 0 0,1-1-308 0 0,1 1 0 0 0,-1 0 0 0 0,-11 4 0 0 0,7-1-1405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1:5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1023 2760 0 0,'0'0'125'0'0,"2"-11"173"0"0,1 7 230 0 0,43-63 3978 0 0,-25 37-3589 0 0,34-34-1 0 0,97-88 1359 0 0,-54 53-1322 0 0,3-3-262 0 0,49-30-99 0 0,67-64-257 0 0,-194 173-323 0 0,88-80-8 0 0,-65 64-4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00:4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53 10624 0 0,'-48'-6'1168'0'0,"44"6"-1008"0"0,-1-1 0 0 0,1 1 0 0 0,-1-1-1 0 0,1 0 1 0 0,-1-1 0 0 0,-8-3 0 0 0,8 3 350 0 0,0 0 0 0 0,0 0-1 0 0,-1 1 1 0 0,-6-2 0 0 0,10 3-342 0 0,0-1 0 0 0,-1 0 0 0 0,1 1 0 0 0,0-1 0 0 0,-1 0 0 0 0,1-1 1 0 0,0 1-1 0 0,0 0 0 0 0,0 0 0 0 0,-3-3 0 0 0,3 2 624 0 0,-1 0-1 0 0,1 0 1 0 0,0 1-1 0 0,-1-1 0 0 0,0 1 1 0 0,1 0-1 0 0,-4-1 1 0 0,26 16 61 0 0,-6-8-610 0 0,1 0-1 0 0,0-1 1 0 0,26 6 0 0 0,49 3 546 0 0,280 17 1492 0 0,-190-29-1657 0 0,-170-1-449 0 0,-1 0 0 0 0,15 4 0 0 0,-223-22 315 0 0,21 0-865 0 0,136 17 300 0 0,0 2 0 0 0,0 1 0 0 0,-77 17 0 0 0,97-15 56 0 0,9-3 4 0 0,1 1 0 0 0,0 0 0 0 0,0 1 0 0 0,0 0 0 0 0,0 1 0 0 0,-15 8 0 0 0,27-13 15 0 0,0 1 0 0 0,-1-1 0 0 0,1 0 0 0 0,0 0 0 0 0,0 0 0 0 0,-1 1 0 0 0,1-1 0 0 0,0 0 0 0 0,-1 0 0 0 0,1 1 0 0 0,0-1 0 0 0,0 0 0 0 0,0 0 0 0 0,-1 1 0 0 0,1-1 0 0 0,0 0 0 0 0,0 1 0 0 0,0-1 0 0 0,0 0 0 0 0,-1 1 0 0 0,1-1 0 0 0,0 0 0 0 0,0 1 0 0 0,0-1 0 0 0,0 1 0 0 0,0 0 0 0 0,0-1 0 0 0,0 0 0 0 0,0 1 0 0 0,1-1 0 0 0,-1 1 0 0 0,0-1 0 0 0,0 0 0 0 0,1 1 0 0 0,-1-1 0 0 0,0 1 0 0 0,0-1 0 0 0,1 0 0 0 0,-1 1 0 0 0,0-1 0 0 0,1 0 0 0 0,-1 0 0 0 0,0 1 0 0 0,1-1 0 0 0,-1 0 0 0 0,1 0 0 0 0,-1 0 0 0 0,0 1 0 0 0,1-1 0 0 0,-1 0 0 0 0,1 0 0 0 0,-1 0 0 0 0,0 0 0 0 0,1 0 0 0 0,-1 0 0 0 0,1 0 0 0 0,0 0 0 0 0,0 0 0 0 0,13 3 0 0 0,-1 0 0 0 0,1-1 0 0 0,0-1 0 0 0,0-1 0 0 0,27-1 0 0 0,-26 0 0 0 0,116-10 140 0 0,-81 6-29 0 0,0 1 0 0 0,68 4-1 0 0,-102 2-68 0 0,-6-2-24 0 0,-1 1 0 0 0,1 0 1 0 0,-1 0-1 0 0,1 1 0 0 0,-1 0 0 0 0,0 1 0 0 0,1 0 0 0 0,8 5 0 0 0,-17-8-11 0 0,0 0-1 0 0,0 1 0 0 0,0 0 0 0 0,0-1 1 0 0,-1 1-1 0 0,1-1 0 0 0,0 1 0 0 0,0 0 1 0 0,0 0-1 0 0,-1-1 0 0 0,1 1 0 0 0,0 0 1 0 0,-1 0-1 0 0,1 0 0 0 0,0 0 0 0 0,-1 0 1 0 0,1 0-1 0 0,-1 0 0 0 0,0 0 0 0 0,1 0 1 0 0,-1 0-1 0 0,0 1 0 0 0,0-1 6 0 0,0 0 0 0 0,0 0 0 0 0,0 1 0 0 0,-1-1 0 0 0,1 0 0 0 0,0 0 0 0 0,-1 0 0 0 0,1 0-1 0 0,-1 0 1 0 0,0 0 0 0 0,1 0 0 0 0,-1 0 0 0 0,0 0 0 0 0,1 0 0 0 0,-1 0 0 0 0,-2 1 0 0 0,-1 1 17 0 0,0 1 0 0 0,-1-1 0 0 0,1 0 0 0 0,-1-1 0 0 0,0 1 0 0 0,0-1 0 0 0,-7 2 0 0 0,-16 4 23 0 0,-1-2 0 0 0,-53 4 1 0 0,-61-9-31 0 0,-62-19-188 0 0,13 0 33 0 0,131 14 80 0 0,118 9 106 0 0,1-2 1 0 0,59-5 0 0 0,124-26 487 0 0,40-30 227 0 0,-121 23-436 0 0,-156 34-320 0 0,0 1-1 0 0,1-1 1 0 0,-1 1-1 0 0,0-1 1 0 0,6 2-1 0 0,2-1-2 0 0,-12 0 11 0 0,-11-6-419 0 0,-3-3-1677 0 0,3 6-6321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2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38 546 2760 0 0,'-10'7'357'0'0,"9"-6"-198"0"0,0 0 0 0 0,0 0 0 0 0,0-1 0 0 0,0 1 0 0 0,0 0 0 0 0,0 0 0 0 0,0-1 0 0 0,0 1 0 0 0,0-1 0 0 0,-1 1 0 0 0,1-1 0 0 0,0 0 0 0 0,0 0 0 0 0,-1 1 0 0 0,1-1 0 0 0,0 0 0 0 0,0 0 0 0 0,-1 0 0 0 0,1 0 0 0 0,-3-1 1793 0 0,10-12-403 0 0,-3 9-1297 0 0,0-1 0 0 0,0 1-1 0 0,0 1 1 0 0,1-1-1 0 0,-1 0 1 0 0,1 1 0 0 0,5-4-1 0 0,10-9 458 0 0,3-8 287 0 0,19-28 0 0 0,3-3 181 0 0,21-13-344 0 0,3 2 0 0 0,93-69-1 0 0,-55 50-2360 0 0,-90 73-4451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12240 0 0,'0'0'1912'0'0,"-12"4"325"0"0,10 1-2429 0 0,0 0-1 0 0,1 0 1 0 0,-1 0 0 0 0,1 1 0 0 0,0-1 0 0 0,0 7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2760 0 0,'0'0'125'0'0,"4"-14"9852"0"0,-1 9-10322 0 0,4 1 1036 0 0,6-5-4462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94 2760 0 0,'0'0'525'0'0,"-2"-12"5664"0"0,1 7-5227 0 0,1 0 0 0 0,0 0 0 0 0,0 0 0 0 0,1-6-1 0 0,0 4-670 0 0,1-1 0 0 0,0 1 0 0 0,0 0-1 0 0,3-7 1 0 0,-3 7-1596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11976 0 0,'0'0'576'0'0,"2"-4"-256"0"0,-2 0 32 0 0,0-4-288 0 0,0-1-64 0 0,3 3 0 0 0,0 1 0 0 0,-1-2 0 0 0,5 2 0 0 0,-2-5 0 0 0,-2 2 0 0 0,2 4-184 0 0,-2-1-48 0 0,2-3-16 0 0</inkml:trace>
  <inkml:trace contextRef="#ctx0" brushRef="#br0" timeOffset="1">62 180 3680 0 0,'0'0'328'0'0,"0"-3"-264"0"0,-3-4-64 0 0,1 2 1824 0 0,2 1 352 0 0,0-2 72 0 0,0 1 16 0 0,2-2-1616 0 0,1 0-320 0 0,0-2-64 0 0,-1 4-8 0 0,5-2-256 0 0,-4 2 0 0 0,2 1 0 0 0</inkml:trace>
  <inkml:trace contextRef="#ctx0" brushRef="#br0" timeOffset="2">150 56 2304 0 0,'0'0'224'0'0,"5"-6"-224"0"0,1 1 1960 0 0,2-2 376 0 0,-2-1 64 0 0,2 3 24 0 0,1 0-1912 0 0,0-2-384 0 0,1-1-128 0 0,-4 3-4896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11976 0 0,'0'0'1488'0'0,"9"0"-1400"0"0,-4 0 0 0 0,6-2-424 0 0</inkml:trace>
  <inkml:trace contextRef="#ctx0" brushRef="#br0" timeOffset="1">203 18 10480 0 0,'0'0'1136'0'0,"0"5"-752"0"0,5-3 496 0 0,2-2-432 0 0,1 0-352 0 0,-3 0-96 0 0,3 0 0 0 0,1 0 64 0 0,2-2-800 0 0,1 0-152 0 0,4-6-32 0 0,-4-2-8 0 0</inkml:trace>
  <inkml:trace contextRef="#ctx0" brushRef="#br0" timeOffset="2">363 0 3224 0 0,'0'0'312'0'0,"9"0"-312"0"0,2 6 7816 0 0,-2-6-7408 0 0,-1 0-336 0 0,-2-3-72 0 0,2 0-3152 0 0,1 3-640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9848 0 0,'0'0'1568'0'0,"8"-2"-1296"0"0,-3 0-3352 0 0</inkml:trace>
  <inkml:trace contextRef="#ctx0" brushRef="#br0" timeOffset="1">198 4 6448 0 0,'0'0'304'0'0,"6"6"-128"0"0,-1-1 16 0 0,-2-3-192 0 0,11 1 0 0 0,-3-3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10136 0 0,'0'0'1056'0'0,"6"5"-1056"0"0,-1-3-2944 0 0,1-2-648 0 0</inkml:trace>
  <inkml:trace contextRef="#ctx0" brushRef="#br0" timeOffset="1">142 68 3680 0 0,'0'0'392'0'0,"5"5"1360"0"0,-1 0 2480 0 0,1 0-2064 0 0,-2 0-1648 0 0,2-2-328 0 0,1-1-64 0 0,0 1-3592 0 0,-1-1-728 0 0</inkml:trace>
  <inkml:trace contextRef="#ctx0" brushRef="#br0" timeOffset="2">277 153 9960 0 0,'0'0'1080'0'0,"3"5"-1080"0"0,0 0 0 0 0,0 0 392 0 0,-1 0 56 0 0,4-2 16 0 0,-1 1 168 0 0,2-4-520 0 0,-2 3-16 0 0,3-1-3600 0 0,-3-2-720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3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0,'0'0'5464'0'0,"6"4"-3608"0"0,-2 1-1440 0 0</inkml:trace>
  <inkml:trace contextRef="#ctx0" brushRef="#br0" timeOffset="1">57 113 9504 0 0,'0'7'416'0'0,"0"-4"96"0"0,0 2-416 0 0,0-2-96 0 0,0 2 0 0 0,0-1 848 0 0,0 1 144 0 0,0 0 32 0 0,0 1 1656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5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29 14744 0 0,'-12'-10'1312'0'0,"7"4"-1056"0"0,2 1-256 0 0,-2 3 0 0 0,2 0 567 0 0,-2-1 57 0 0,-2 3 16 0 0,2 0 0 0 0,-1 3-520 0 0,1 1-120 0 0,2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00:4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2760 0 0,'-14'5'248'0'0,"-11"4"3825"0"0,19-6-2532 0 0,0-1-1 0 0,-1 1 0 0 0,-8 1 0 0 0,0-2 4404 0 0,-17 0-859 0 0,19 4-3892 0 0,8-3-361 0 0,5-7 951 0 0,1 4-1663 0 0,18-8 96 0 0,17 3 972 0 0,16 0-1535 0 0,124 13 1008 0 0,-37-1-203 0 0,126-6 886 0 0,-148 0-1344 0 0,101 5 0 0 0,103 0 256 0 0,-43-2 184 0 0,-198-1-371 0 0,182 12 214 0 0,-184-6-283 0 0,27 3 0 0 0,-86-11 0 0 0,0-1 0 0 0,19-2 0 0 0,-24 1 0 0 0,-11 2 0 0 0,0-1 0 0 0,1 0 0 0 0,-1-1 0 0 0,0 1 0 0 0,0-1 0 0 0,0 1 0 0 0,0-1 0 0 0,0 0 0 0 0,0 0 0 0 0,0 0 0 0 0,0 0 0 0 0,2-3 0 0 0,-1 2 2 0 0,-2 0-1 0 0,-3-2-32 0 0,1 3-114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5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15200 0 0,'-12'11'672'0'0,"7"-6"303"0"0,2-3-431 0 0,0 3 720 0 0,1 0-624 0 0,2 3-1344 0 0,0-1-272 0 0,0 3-48 0 0</inkml:trace>
  <inkml:trace contextRef="#ctx0" brushRef="#br0" timeOffset="1">105 283 11544 0 0,'3'20'512'0'0,"-1"-12"104"0"0,-2-3-488 0 0,3 2-128 0 0,0-2 544 0 0,-1 0 96 0 0,1 1 8 0 0,3-1 8 0 0,-3-1-1008 0 0,0 1-192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5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9672 0 0,'-2'10'864'0'0,"-2"0"-696"0"0,1 2-168 0 0,1 1 0 0 0,-4 0 896 0 0,4 0 136 0 0,-1-1 32 0 0,3 1 8 0 0,0-4-784 0 0,0 4-152 0 0,3 2-32 0 0,-1-2-8 0 0,1-4-616 0 0,2 1-128 0 0,-2-2-24 0 0</inkml:trace>
  <inkml:trace contextRef="#ctx0" brushRef="#br0" timeOffset="1">40 462 8752 0 0,'-3'7'776'0'0,"-2"6"-616"0"0,-1-3-160 0 0,1 3 0 0 0,1 1 1056 0 0,4-3 176 0 0,-3-2 40 0 0,3 1 8 0 0,0-2-912 0 0,3 2-176 0 0,-3-5-40 0 0,4 3-8 0 0,1-3-896 0 0,1-1-176 0 0</inkml:trace>
  <inkml:trace contextRef="#ctx0" brushRef="#br0" timeOffset="2">85 747 4608 0 0,'-3'13'408'0'0,"3"-6"-328"0"0,-2 0-80 0 0,-1 2 0 0 0,0-5 1656 0 0,-1 9 5552 0 0,4-9-6808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56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7832 0 0,'0'0'2528'0'0,"10"0"-512"0"0,-2 0 56 0 0,0-5 7 0 0,4 3-1591 0 0,1-3-320 0 0,7 0-64 0 0,-3-3-8 0 0,2 3 0 0 0,1-2 0 0 0,6 0 0 0 0,-1-1-4799 0 0,-5 0-953 0 0</inkml:trace>
  <inkml:trace contextRef="#ctx0" brushRef="#br0" timeOffset="1">750 24 10592 0 0,'11'5'1040'0'0,"-6"-3"-928"0"0,5 3-112 0 0,3-2 0 0 0,-1-1 0 0 0,4-2 640 0 0,-1 0 112 0 0,1-2 16 0 0,1-1 8 0 0,0 1-608 0 0,2-1-168 0 0,4 1 64 0 0,0 0-64 0 0,-3-1-1088 0 0,0 3-232 0 0,-4-2-56 0 0</inkml:trace>
  <inkml:trace contextRef="#ctx0" brushRef="#br0" timeOffset="2">1256 34 5984 0 0,'0'0'536'0'0,"0"7"-432"0"0,3-1-104 0 0,1-4 1552 0 0,-2 3 288 0 0,4-3 56 0 0,-3 1 16 0 0,5-1-1104 0 0,1-4-216 0 0,4-3-48 0 0,2 0 0 0 0,-2-3-401 0 0,5 1-79 0 0,-1-3-64 0 0,2-3-4367 0 0,1 3-929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5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0 536 3224 0 0,'0'0'3200'0'0,"6"-2"248"0"0,-1-6 104 0 0,2 4 15 0 0,1-5-2535 0 0,0 5-504 0 0,4-4-104 0 0,-1-2-16 0 0,0 0-344 0 0,0-2-64 0 0,4-1 0 0 0,-4 1-7799 0 0</inkml:trace>
  <inkml:trace contextRef="#ctx0" brushRef="#br0" timeOffset="1">193 331 11520 0 0,'-12'-13'1521'0'0,"11"9"-710"0"0,0 0-1 0 0,0 0 1 0 0,1 0-1 0 0,-1 0 1 0 0,1 0-1 0 0,0 0 1 0 0,0 0-1 0 0,0 0 1 0 0,2-7 0 0 0,9-37 1472 0 0,-5 30-1800 0 0,12-23 0 0 0,-6 13-392 0 0,6-12-602 0 0,2-5-1931 0 0,-10 15-3408 0 0,-2 9-922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5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217 752 2760 0 0,'0'0'272'0'0,"-3"-4"-272"0"0,-2 2 0 0 0,-3-3 5440 0 0,2 3-2392 0 0,0-1 24 0 0,6-2-2048 0 0,-3-3-416 0 0,1 3-73 0 0,2 1-23 0 0,0-4-1224 0 0,0-2-247 0 0</inkml:trace>
  <inkml:trace contextRef="#ctx0" brushRef="#br0" timeOffset="1">125 443 5064 0 0,'-3'-10'448'0'0,"-1"8"-352"0"0,2-3-96 0 0,-1-2 0 0 0,-2-1 2368 0 0,5 0 448 0 0,-3 1 96 0 0,3-3 23 0 0,0 0-2207 0 0,3-3-440 0 0,-3 1-96 0 0,5-4-4927 0 0,-5 2-985 0 0</inkml:trace>
  <inkml:trace contextRef="#ctx0" brushRef="#br0" timeOffset="2">1 0 2304 0 0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2:5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76 15232 0 0,'0'0'1647'0'0,"-3"-3"-1647"0"0,0-4 0 0 0,0 2 0 0 0,-2 0 704 0 0,5-3 96 0 0,-3 1 32 0 0,6 0 0 0 0,-3-2-1040 0 0,3-3-208 0 0,2 0-32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3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13616 0 0,'0'0'1336'0'0,"3"-5"-1192"0"0,-3 0-144 0 0,3 3 0 0 0,-1-3 344 0 0,1-1 40 0 0,3 2 0 0 0,0-1 7 0 0,-1 0-295 0 0,1 0-96 0 0,3-1 64 0 0,-1 4-64 0 0,-3-3-1199 0 0,3 3-273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3:2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6912 0 0,'0'0'744'0'0,"8"0"-744"0"0,0-3 0 0 0,-2-2 0 0 0,-3 0 1000 0 0,3 1 184 0 0,5 1 40 0 0,-2-2-4008 0 0,-1-1-808 0 0</inkml:trace>
  <inkml:trace contextRef="#ctx0" brushRef="#br0" timeOffset="1">311 0 12816 0 0,'0'0'1616'0'0,"5"5"-1544"0"0,3-3-1032 0 0,4-2-200 0 0,1-2-48 0 0,2-3-8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3:2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 11024 0 0,'0'0'1080'0'0,"-7"7"-960"0"0,2 0-120 0 0,5 2 0 0 0,-3-2 0 0 0,3 0 216 0 0,0 1 496 0 0,12-3-520 0 0,-7 0 160 0 0,4-3-176 0 0,5-2-320 0 0,0 3-64 0 0,3-3-16 0 0</inkml:trace>
  <inkml:trace contextRef="#ctx0" brushRef="#br0" timeOffset="1">302 81 5064 0 0,'0'0'544'0'0,"8"3"504"0"0,1-1 1472 0 0,2 3-1240 0 0,0-2-944 0 0,1 0-192 0 0,-2-1-40 0 0,5-2-3032 0 0,2 0-608 0 0</inkml:trace>
  <inkml:trace contextRef="#ctx0" brushRef="#br0" timeOffset="2">594 56 10224 0 0,'9'-9'448'0'0,"-3"6"96"0"0,-1-5-432 0 0,1 3-112 0 0,3-2 0 0 0,2 2 0 0 0,0-1 240 0 0,0-1 24 0 0,-3 2 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3:2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2677 463 8840 0 0,'0'0'800'0'0,"0"-21"1733"0"0,-8-9-770 0 0,3 20-984 0 0,3 5-552 0 0,0 0 0 0 0,0 1-1 0 0,-1 0 1 0 0,-3-5 0 0 0,-4-2 54 0 0,-1 0 0 0 0,0 1 1 0 0,-1 0-1 0 0,0 0 0 0 0,0 2 1 0 0,-24-14-1 0 0,-86-32 494 0 0,106 47-721 0 0,-325-111 605 0 0,177 72 274 0 0,112 32-897 0 0,-91-14-1 0 0,-56 9 92 0 0,30 13 6 0 0,132 7-70 0 0,0 2 0 0 0,-58 12 0 0 0,-110 38 66 0 0,156-37 138 0 0,0 2-1 0 0,-50 26 0 0 0,-251 153 270 0 0,174-80-412 0 0,69-39 54 0 0,94-68-120 0 0,0 0-1 0 0,1 1 1 0 0,1 0 0 0 0,0 1 0 0 0,0 0 0 0 0,-11 19 0 0 0,20-29-51 0 0,1 1 0 0 0,0 0 0 0 0,-1 0 0 0 0,1 0-1 0 0,0-1 1 0 0,1 1 0 0 0,-1 0 0 0 0,0 4 0 0 0,-5 15 38 0 0,1-9-35 0 0,0 1 0 0 0,1-1 0 0 0,1 1 0 0 0,0 0 0 0 0,-1 19 1 0 0,3 72 70 0 0,2-59-74 0 0,0-22 10 0 0,2-1-1 0 0,9 39 1 0 0,-6-33-14 0 0,1 3 84 0 0,2 0-1 0 0,1 0 0 0 0,1 0 0 0 0,2-2 0 0 0,1 1 1 0 0,1-2-1 0 0,2 0 0 0 0,36 47 0 0 0,26 21 410 0 0,110 103 0 0 0,-136-148-207 0 0,3-3-1 0 0,78 52 1 0 0,-104-82-137 0 0,1-1 1 0 0,0-1-1 0 0,1-2 1 0 0,1-1-1 0 0,0-1 1 0 0,66 14 0 0 0,12-10 520 0 0,160 5 0 0 0,-60-22-273 0 0,-87-3-232 0 0,-53 3 46 0 0,0-4 0 0 0,0-3 0 0 0,98-22 0 0 0,-141 21-115 0 0,0-1 0 0 0,-1-1 1 0 0,0-1-1 0 0,-1-1 0 0 0,0-2 0 0 0,-1-1 0 0 0,-1 0 1 0 0,0-2-1 0 0,-1-1 0 0 0,-1-1 0 0 0,-1-1 0 0 0,24-28 0 0 0,-10 5-9 0 0,-2-2-1 0 0,41-73 1 0 0,-54 80-90 0 0,-2-1 1 0 0,-2-1-1 0 0,21-77 1 0 0,-3-27 278 0 0,17-177-1 0 0,-17 70-150 0 0,-32 240-121 0 0,-1-1 0 0 0,0 0 0 0 0,0 1 0 0 0,-1-1 0 0 0,0 0 0 0 0,-1 0 0 0 0,-1 1 0 0 0,0-1 0 0 0,0 1 0 0 0,-1-1 0 0 0,0 1 0 0 0,-1 0-1 0 0,-1 0 1 0 0,0 0 0 0 0,0 1 0 0 0,-1 0 0 0 0,0 0 0 0 0,-1 0 0 0 0,-9-11 0 0 0,2 5-7 0 0,8 9 0 0 0,-1 0 0 0 0,0 0 0 0 0,1 0 0 0 0,-2 1 0 0 0,1 0 0 0 0,-14-8 0 0 0,15 10 6 0 0,0 0 0 0 0,0 0 0 0 0,-9-9 0 0 0,12 9-2 0 0,-1 0 1 0 0,-1 1-1 0 0,1-1 1 0 0,0 1-1 0 0,-1 0 1 0 0,0 0-1 0 0,0 1 1 0 0,-10-4-1 0 0,13 5-51 0 0,0 1 0 0 0,0 0 0 0 0,0 0 0 0 0,0 0-1 0 0,0 0 1 0 0,0 0 0 0 0,0 0 0 0 0,0 0 0 0 0,0 1 0 0 0,0-1 0 0 0,-2 2 0 0 0,-1 8-476 0 0,3-7 228 0 0,-1 0 0 0 0,0 0-1 0 0,0 0 1 0 0,-6 4 0 0 0,6-5-229 0 0,1 0 0 0 0,-1 0 0 0 0,1 0 0 0 0,-1 0 0 0 0,1 1 0 0 0,0-1 0 0 0,0 1 0 0 0,-2 3 0 0 0,0 2-1548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00:5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34 7344 0 0,'0'0'660'0'0,"-22"3"2424"0"0,19-4-2543 0 0,0 1 1 0 0,0 0 0 0 0,0-1 0 0 0,0 0-1 0 0,1 0 1 0 0,-1 0 0 0 0,0 0 0 0 0,0 0-1 0 0,0-1 1 0 0,-2-1 0 0 0,-11-5 1338 0 0,16 8-1338 0 0,-11-9 4524 0 0,13 8-4960 0 0,-1 0 0 0 0,1 0 0 0 0,-1 0-1 0 0,1 1 1 0 0,-1-1 0 0 0,1 1 0 0 0,0-1-1 0 0,-1 1 1 0 0,1-1 0 0 0,0 1 0 0 0,0 0-1 0 0,-1 0 1 0 0,1 0 0 0 0,0 0 0 0 0,3 1-1 0 0,30 6 1152 0 0,-18-3-1142 0 0,116 18 112 0 0,7 2 450 0 0,105 11 194 0 0,-86-16-382 0 0,146 6 656 0 0,-230-22-529 0 0,-45-2-600 0 0,0-2 0 0 0,0-1 0 0 0,0-2-1 0 0,0-1 1 0 0,54-16 0 0 0,-52 10-16 0 0,-18 5 0 0 0,1 1 0 0 0,21-5 0 0 0,-15 7 0 0 0,-20 3 0 0 0,-1 0 0 0 0,0 0 0 0 0,0 0 0 0 0,0 0 0 0 0,0 0 0 0 0,1 0 0 0 0,-1 0 0 0 0,0 0 0 0 0,0 0 0 0 0,0 0 0 0 0,0 0 0 0 0,1 0 0 0 0,-1 0 0 0 0,0 0 0 0 0,0 0 0 0 0,0 0 0 0 0,0 0 0 0 0,1 0 0 0 0,-1 0 0 0 0,0-1 0 0 0,0 1 0 0 0,0 0 0 0 0,0 0 0 0 0,0 0 0 0 0,1 0 0 0 0,-1 0 0 0 0,0 0 0 0 0,0 0 0 0 0,0-1 0 0 0,0 1 0 0 0,0 0 0 0 0,0 0 0 0 0,0 0 0 0 0,0 0 0 0 0,0-1 0 0 0,0 1 0 0 0,1 0 0 0 0,-1 0 0 0 0,0 0 0 0 0,0 0 0 0 0,0-1 0 0 0,0 1 0 0 0,0 0 0 0 0,0 0 0 0 0,0 0 0 0 0,0 0 0 0 0,0-1 0 0 0,0 1 0 0 0,-1 0 0 0 0,-6-6-1 0 0,1 1 530 0 0,39 4-548 0 0,-14-1-1314 0 0,-17 1 345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3224 0 0,'-18'-8'4901'0'0,"27"8"1498"0"0,17 3-5782 0 0,5 2-142 0 0,53 4 611 0 0,60 3 219 0 0,205-15 695 0 0,130-7 24 0 0,-407 7-2043 0 0,154 1 416 0 0,59 10 865 0 0,-67 7-511 0 0,-194-13-506 0 0,63 4 1233 0 0,-71-11-468 0 0,-15 4-822 0 0,0 1-134 0 0,13-7-2381 0 0,-7 7-2693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0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 3224 0 0,'-9'-2'288'0'0,"-3"0"-1307"0"0,-6 2 14029 0 0,19 0-12918 0 0,12 7 833 0 0,19 4-259 0 0,0-1 0 0 0,1-1 0 0 0,-1-2 0 0 0,2-1 1 0 0,35 1-1 0 0,-5-3-352 0 0,170 9 510 0 0,-72-9-408 0 0,185 0-176 0 0,-116-2 143 0 0,-59 1-46 0 0,228 4 613 0 0,-207-1-468 0 0,108 1 222 0 0,-14-4 198 0 0,-229-4-382 0 0,-34-2-87 0 0,-23 3-324 0 0,10 14-4589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1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31 3224 0 0,'-1'0'240'0'0,"-3"2"-31"0"0,-16 2 3534 0 0,-8-3-1343 0 0,22-1-1896 0 0,-3 2 124 0 0,8-2-597 0 0,1 0 1 0 0,-1 1 0 0 0,1-1 0 0 0,-1 0 0 0 0,1 0 0 0 0,-1 0 0 0 0,0 1-1 0 0,1-1 1 0 0,-1 0 0 0 0,1 0 0 0 0,-1 0 0 0 0,0 0 0 0 0,1 0 0 0 0,-1 0-1 0 0,1 0 1 0 0,-1 0 0 0 0,1-1 0 0 0,-1 1 0 0 0,0 0 0 0 0,1 0 0 0 0,-1 0-1 0 0,1-1 1 0 0,-1 1 0 0 0,1 0 0 0 0,-1 0 0 0 0,0-1 0 0 0,-5-2 1568 0 0,2 2 464 0 0,11-4-1858 0 0,-1 3-112 0 0,0-1-1 0 0,1 1 1 0 0,-1 0 0 0 0,1 1-1 0 0,0-1 1 0 0,-1 2 0 0 0,11-2-1 0 0,52 4 225 0 0,-23 0-33 0 0,385-2 1811 0 0,-300-4-1778 0 0,-31-1-16 0 0,36 0 207 0 0,73 0 251 0 0,-181 6-168 0 0,47 10-1 0 0,-74-11-581 0 0,-1 0-1 0 0,1 0 1 0 0,-1 0-1 0 0,1 0 1 0 0,-1 0-1 0 0,1 0 1 0 0,0 0 0 0 0,-1 0-1 0 0,1 1 1 0 0,-1-1-1 0 0,1 0 1 0 0,-1 0-1 0 0,1 1 1 0 0,-1-1 0 0 0,1 0-1 0 0,-1 1 1 0 0,0-1-1 0 0,1 0 1 0 0,-1 1-1 0 0,1-1 1 0 0,-1 1 0 0 0,0-1-1 0 0,1 0 1 0 0,-1 1-1 0 0,0-1 1 0 0,1 1-1 0 0,-1-1 1 0 0,0 1 0 0 0,0-1-1 0 0,0 1 1 0 0,1 0-1 0 0,-1-1 1 0 0,0 1-1 0 0,0-1 1 0 0,0 1 0 0 0,0-1-1 0 0,0 1 1 0 0,0-1-1 0 0,0 1 1 0 0,0 0-1 0 0,0-1 1 0 0,0 1 0 0 0,-1-1-1 0 0,1 1 1 0 0,0 0-93 0 0,-1-1 1 0 0,1 1 0 0 0,-1-1 0 0 0,1 1 0 0 0,0-1 0 0 0,0 1 0 0 0,-1 0-1 0 0,1-1 1 0 0,0 1 0 0 0,0-1 0 0 0,-1 1 0 0 0,1 0 0 0 0,0-1-1 0 0,0 1 1 0 0,0-1 0 0 0,0 1 0 0 0,0 0 0 0 0,0-1 0 0 0,0 1 0 0 0,0-1-1 0 0,0 1 1 0 0,0 0 0 0 0,1-1 0 0 0,-1 1 0 0 0,0-1 0 0 0,0 1-1 0 0,1 0 1 0 0,-1-1 0 0 0,0 1 0 0 0,0-1 0 0 0,1 1 0 0 0,-1-1 0 0 0,1 1-1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1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50 166 2760 0 0,'0'0'125'0'0,"-18"0"294"0"0,-3-2 2630 0 0,10 2 1604 0 0,28 5-3155 0 0,-2-2-1267 0 0,0-1 1 0 0,1-1 0 0 0,0 0 0 0 0,22-2 0 0 0,-4 0-23 0 0,110-4 335 0 0,-34-1-496 0 0,561-4 877 0 0,-312 14-162 0 0,-132-5-697 0 0,-74-2 150 0 0,71-5 482 0 0,-108 2-135 0 0,80-4-288 0 0,136-3-158 0 0,-104 2-14 0 0,-68 2-44 0 0,77-8 266 0 0,-21 2 19 0 0,-146 11-229 0 0,203-5 483 0 0,140 2-438 0 0,40 2 188 0 0,-154-3 229 0 0,0 0 280 0 0,47 8-412 0 0,9-7-248 0 0,-156 0 41 0 0,-26 0 26 0 0,-156 7-237 0 0,557-1 516 0 0,-489 3-301 0 0,258 9 164 0 0,-169-8-371 0 0,-12 1 126 0 0,-61 5-143 0 0,-93-8-13 0 0,57 6-3105 0 0,-54-6-4546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31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2343 14744 0 0,'-3'-4'298'0'0,"1"0"1"0"0,0 0 0 0 0,0 0-1 0 0,0 0 1 0 0,0 0 0 0 0,1-1-1 0 0,0 1 1 0 0,0 0 0 0 0,0-1 0 0 0,0 1-1 0 0,1-1 1 0 0,-1 1 0 0 0,2-10-1 0 0,0-1 1106 0 0,2-1 0 0 0,7-25 0 0 0,-6 24-1411 0 0,33-98 1412 0 0,5-24-701 0 0,-40 129-690 0 0,1-3 11 0 0,0 0 1 0 0,-1-1 0 0 0,1-22-1 0 0,-3 32-22 0 0,-1 0 0 0 0,1 0 0 0 0,-1 1 0 0 0,1-1 0 0 0,-1 0 0 0 0,0 0 0 0 0,0 1-1 0 0,-1-1 1 0 0,1 0 0 0 0,-1 1 0 0 0,0-1 0 0 0,0 1 0 0 0,0 0 0 0 0,0 0 0 0 0,-1 0-1 0 0,1 0 1 0 0,-5-4 0 0 0,-3-1-13 0 0,0 1 0 0 0,0 1 0 0 0,-1 0 0 0 0,0 0 0 0 0,0 1-1 0 0,-16-5 1 0 0,13 4-8 0 0,0 1 0 0 0,1-1-1 0 0,-19-12 1 0 0,26 14 16 0 0,0-1 0 0 0,1 1 0 0 0,-1-1 0 0 0,1 0-1 0 0,0 0 1 0 0,0-1 0 0 0,-7-11 0 0 0,10 14 2 0 0,0 0 0 0 0,1-1 0 0 0,-1 1 0 0 0,1-1 0 0 0,0 1 0 0 0,0-1 0 0 0,0 0 0 0 0,1 1 1 0 0,-1-1-1 0 0,1 0 0 0 0,0 0 0 0 0,0 1 0 0 0,0-1 0 0 0,0 0 0 0 0,1 1 0 0 0,0-1 0 0 0,1-5 0 0 0,5-12 0 0 0,1 0 0 0 0,1 1 0 0 0,20-35 0 0 0,43-52 0 0 0,-55 82 0 0 0,84-109 0 0 0,-83 111 8 0 0,-12 17-11 0 0,-1 0 1 0 0,-1 0 0 0 0,1 0-1 0 0,-1-1 1 0 0,0 1 0 0 0,0-1-1 0 0,-1 0 1 0 0,1 0 0 0 0,1-8-1 0 0,-5 14 6 0 0,0 1 1 0 0,0-1-1 0 0,0 1 0 0 0,0 0 0 0 0,0-1 0 0 0,0 1 0 0 0,0-1 0 0 0,0 1 1 0 0,0-1-1 0 0,0 1 0 0 0,0 0 0 0 0,-1-1 0 0 0,1 1 0 0 0,0-1 1 0 0,0 1-1 0 0,0 0 0 0 0,-1-1 0 0 0,1 1 0 0 0,0 0 0 0 0,0-1 1 0 0,-1 1-1 0 0,1 0 0 0 0,0 0 0 0 0,-1-1 0 0 0,1 1 0 0 0,0 0 0 0 0,-1 0 1 0 0,1-1-1 0 0,0 1 0 0 0,-1 0 0 0 0,1 0 0 0 0,-1 0 0 0 0,1 0 1 0 0,0-1-1 0 0,-1 1 0 0 0,1 0 0 0 0,-1 0 0 0 0,1 0 0 0 0,0 0 0 0 0,-1 0 1 0 0,1 0-1 0 0,-1 0 0 0 0,1 0 0 0 0,-1 0 0 0 0,1 1 0 0 0,0-1 1 0 0,-1 0-1 0 0,-22 6 163 0 0,-155 51-324 0 0,89-27 20 0 0,74-26 193 0 0,0 0 0 0 0,-1-2 0 0 0,1 0-1 0 0,-17 0 1 0 0,29-2-50 0 0,1 0-1 0 0,-1 0 1 0 0,1 0-1 0 0,-1 0 1 0 0,1 0-1 0 0,-1-1 1 0 0,1 0-1 0 0,-1 1 1 0 0,1-1-1 0 0,-1 0 1 0 0,1 0-1 0 0,0 0 1 0 0,-1 0-1 0 0,1-1 1 0 0,0 1-1 0 0,0-1 1 0 0,0 1-1 0 0,0-1 1 0 0,-2-2-1 0 0,2 1 2 0 0,1 1 0 0 0,-1-1 0 0 0,1 0 0 0 0,-1 0 1 0 0,1 0-1 0 0,0 0 0 0 0,0 0 0 0 0,0 0 0 0 0,1 0 0 0 0,-1 0 0 0 0,1 0 0 0 0,0-1 0 0 0,0-3 1 0 0,1-8 37 0 0,1-1 0 0 0,0 1 0 0 0,1 0 0 0 0,1 0 0 0 0,6-14 0 0 0,0 3-23 0 0,1 0 0 0 0,1 1 1 0 0,1 1-1 0 0,2 0 0 0 0,32-41 0 0 0,102-98 60 0 0,-141 155-81 0 0,47-47 0 0 0,-55 55 0 0 0,0 0 0 0 0,0 0 0 0 0,0 0 0 0 0,0 0 0 0 0,0 0 0 0 0,0 0 0 0 0,0 0 0 0 0,0 0 0 0 0,0 0 0 0 0,0 0 0 0 0,0 0 0 0 0,0 0 0 0 0,0 0 0 0 0,0 0 0 0 0,0 0 0 0 0,0 0 0 0 0,0 0 0 0 0,0 0 0 0 0,0 0 0 0 0,0 0 0 0 0,0 0 0 0 0,0-1 0 0 0,-1 1 0 0 0,1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0,-7 2 0 0 0,-10 5 0 0 0,-48 27-447 0 0,-66 46 0 0 0,36-25 685 0 0,81-48-222 0 0,5-6-17 0 0,7-3-1 0 0,4-2 17 0 0,1-1-2 0 0,0 1-1 0 0,0-1 1 0 0,1 1 0 0 0,0 0-1 0 0,-1 0 1 0 0,9-5-1 0 0,30-22 23 0 0,-25 20-34 0 0,197-120-1 0 0,-145 92 0 0 0,202-96 97 0 0,-200 106 63 0 0,146-36-1 0 0,-190 59-277 0 0,41-4 0 0 0,-59 10 101 0 0,1-1 1 0 0,0 1-1 0 0,0 1 1 0 0,0 0 0 0 0,-1 0-1 0 0,1 1 1 0 0,16 5-1 0 0,-25-7 16 0 0,1 1 0 0 0,-1-1 1 0 0,1 1-1 0 0,-1 0 0 0 0,0-1 0 0 0,1 1 0 0 0,-1 0 0 0 0,0 0 0 0 0,0 0 0 0 0,0 0 0 0 0,0 0 0 0 0,1 0 1 0 0,-1 0-1 0 0,0 0 0 0 0,-1 1 0 0 0,1-1 0 0 0,0 0 0 0 0,0 1 0 0 0,-1-1 0 0 0,1 0 0 0 0,0 1 1 0 0,-1-1-1 0 0,1 1 0 0 0,-1-1 0 0 0,0 1 0 0 0,0-1 0 0 0,1 1 0 0 0,-1-1 0 0 0,0 1 0 0 0,0-1 0 0 0,0 1 1 0 0,-1-1-1 0 0,1 3 0 0 0,-2 3-21 0 0,0-1 0 0 0,0 0 1 0 0,-1 1-1 0 0,0-1 0 0 0,0 0 0 0 0,-5 8 1 0 0,-7 7 8 0 0,-1-1 0 0 0,-1 0 0 0 0,-1-1 1 0 0,-20 17-1 0 0,3-2 49 0 0,-9 6-140 0 0,-89 64 0 0 0,-59 21 627 0 0,131-87-13 0 0,54-34-469 0 0,0 1 57 0 0,0-1 0 0 0,0 0 0 0 0,-10 4 0 0 0,25-28 237 0 0,1 8-307 0 0,1 0 1 0 0,0 0-1 0 0,0 1 1 0 0,23-17-1 0 0,53-35 92 0 0,-73 54-117 0 0,78-56-9 0 0,113-73-34 0 0,-169 118 35 0 0,0 1 0 0 0,1 2 0 0 0,1 2-1 0 0,42-13 1 0 0,-72 26 5 0 0,0 1 0 0 0,0-1 0 0 0,0 1 0 0 0,1 1 0 0 0,9-1 0 0 0,-16 1 0 0 0,0 0 0 0 0,1 0 0 0 0,-1 0 0 0 0,1 0 0 0 0,-1 1 0 0 0,0-1 0 0 0,1 0 0 0 0,-1 1 0 0 0,1-1 0 0 0,-1 1 0 0 0,0-1 0 0 0,0 1 0 0 0,1-1 0 0 0,-1 1 0 0 0,0 0 0 0 0,0 0 0 0 0,0 0 0 0 0,0 0 0 0 0,0 0 0 0 0,0 0 0 0 0,0 0 0 0 0,0 0 0 0 0,0 0 0 0 0,0 0 0 0 0,0 0 0 0 0,-1 0 0 0 0,1 1 0 0 0,0-1 0 0 0,-1 0 0 0 0,1 1 0 0 0,-1-1 0 0 0,0 0 0 0 0,1 1 0 0 0,-1 1 0 0 0,0 5-3 0 0,0-1-1 0 0,-1 1 1 0 0,0 0-1 0 0,0-1 1 0 0,0 1-1 0 0,-1 0 0 0 0,0-1 1 0 0,-1 0-1 0 0,-6 13 1 0 0,-4 4-28 0 0,-22 32 0 0 0,11-19 11 0 0,10-16 9 0 0,31-33 11 0 0,50-54 0 0 0,16-13 0 0 0,133-81 77 0 0,-92 72-18 0 0,54-38-11 0 0,-128 94-40 0 0,89-42 0 0 0,-130 70-13 0 0,-1 1-1 0 0,0 0 0 0 0,1 0 1 0 0,-1 1-1 0 0,1 0 0 0 0,0 1 1 0 0,0 0-1 0 0,10-1 1 0 0,-17 2 2 0 0,1 1 1 0 0,0-1 0 0 0,-1 0 0 0 0,1 1 0 0 0,-1-1 0 0 0,0 1 0 0 0,1 0 0 0 0,-1 0 0 0 0,1-1 0 0 0,-1 2 0 0 0,0-1 0 0 0,0 0 0 0 0,0 0 0 0 0,1 1 0 0 0,-1-1 0 0 0,-1 1 0 0 0,1 0 0 0 0,0 0 0 0 0,0-1 0 0 0,-1 1 0 0 0,1 0 0 0 0,-1 0 0 0 0,1 1 0 0 0,-1-1 0 0 0,0 0 0 0 0,0 0 0 0 0,0 1 0 0 0,0-1 0 0 0,0 1 0 0 0,-1-1 0 0 0,1 0 0 0 0,0 5 0 0 0,0 0-7 0 0,-1 1-1 0 0,0-1 1 0 0,0 1 0 0 0,0 0 0 0 0,-1-1 0 0 0,0 1 0 0 0,-1-1-1 0 0,-3 14 1 0 0,-5 5-18 0 0,-13 26 0 0 0,19-43 13 0 0,-127 221-49 0 0,69-129 50 0 0,47-76 47 0 0,8-15 16 0 0,0 1-1 0 0,1 1 1 0 0,-10 22-1 0 0,16-34-42 0 0,0 0-1 0 0,1 0 1 0 0,-1 0 0 0 0,0 1-1 0 0,0-1 1 0 0,0 0-1 0 0,0 0 1 0 0,0 0 0 0 0,0 0-1 0 0,0 1 1 0 0,0-1-1 0 0,1 0 1 0 0,-1 0 0 0 0,0 0-1 0 0,0 0 1 0 0,0 0-1 0 0,0 0 1 0 0,0 0 0 0 0,1 1-1 0 0,-1-1 1 0 0,0 0-1 0 0,0 0 1 0 0,0 0 0 0 0,0 0-1 0 0,1 0 1 0 0,-1 0-1 0 0,0 0 1 0 0,0 0 0 0 0,0 0-1 0 0,0 0 1 0 0,1 0-1 0 0,-1 0 1 0 0,0 0 0 0 0,0 0-1 0 0,0 0 1 0 0,1 0-1 0 0,-1 0 1 0 0,0 0 0 0 0,0 0-1 0 0,0 0 1 0 0,1-1-1 0 0,6-1 79 0 0,-1-1 0 0 0,1 0 0 0 0,-1-1-1 0 0,1 0 1 0 0,-1 0 0 0 0,0 0 0 0 0,9-9-1 0 0,-3 3-95 0 0,78-62 11 0 0,96-68 0 0 0,-113 93-20 0 0,2 3 0 0 0,87-36 0 0 0,-143 72 7 0 0,0 1 0 0 0,28-5 0 0 0,-41 10 9 0 0,0 1 0 0 0,0 0 1 0 0,0 0-1 0 0,0 1 1 0 0,0 0-1 0 0,1 0 0 0 0,-1 0 1 0 0,0 1-1 0 0,0 0 0 0 0,0 0 1 0 0,0 1-1 0 0,7 2 0 0 0,-11-3 3 0 0,0 0-1 0 0,1 0 1 0 0,-1 1-1 0 0,0-1 1 0 0,0 1-1 0 0,0-1 1 0 0,0 1-1 0 0,0 0 1 0 0,0 0-1 0 0,-1 0 1 0 0,1 0-1 0 0,0 0 1 0 0,-1 0-1 0 0,0 0 1 0 0,1 0-1 0 0,-1 1 1 0 0,1 2-1 0 0,-1-1-2 0 0,0 0 0 0 0,-1 0 0 0 0,1 0 0 0 0,-1 0 0 0 0,1 0 1 0 0,-1 0-1 0 0,-1 0 0 0 0,1 0 0 0 0,-2 8 0 0 0,-1 2-6 0 0,-2-1 0 0 0,1 1-1 0 0,-2-1 1 0 0,-12 24 0 0 0,12-28 10 0 0,-9 17 0 0 0,15-25 0 0 0,-1-1 0 0 0,1 1 0 0 0,0 0 0 0 0,-1 0 0 0 0,1 0 0 0 0,0-1 0 0 0,0 1 0 0 0,-1 0 0 0 0,1 0 0 0 0,0 0 0 0 0,0 0 0 0 0,0-1 0 0 0,0 1 0 0 0,0 0 0 0 0,0 0 0 0 0,0 0 0 0 0,1 0 0 0 0,-1-1 0 0 0,0 1 0 0 0,0 0 0 0 0,0 0 0 0 0,1 0 0 0 0,-1-1 0 0 0,1 1 0 0 0,-1 0 0 0 0,1 0 0 0 0,0 0 1 0 0,0 0 0 0 0,0-1 0 0 0,0 1-1 0 0,0-1 1 0 0,0 0 0 0 0,1 1 0 0 0,-1-1 0 0 0,0 0 0 0 0,0 0-1 0 0,0 1 1 0 0,0-1 0 0 0,0 0 0 0 0,1 0 0 0 0,-1 0 0 0 0,0-1-1 0 0,0 1 1 0 0,0 0 0 0 0,0 0 0 0 0,0-1 0 0 0,1 1 0 0 0,0-1 0 0 0,22-10 33 0 0,-23 11-34 0 0,97-50 230 0 0,-61 29-186 0 0,44-16 1 0 0,-65 31-34 0 0,1 0 0 0 0,-1 1 0 0 0,1 1 0 0 0,0 1 1 0 0,26-3-1 0 0,-38 6-17 0 0,-1 0 0 0 0,0 0 1 0 0,1 0-1 0 0,-1 1 0 0 0,0-1 0 0 0,0 1 1 0 0,1 0-1 0 0,-1 0 0 0 0,0 1 0 0 0,0-1 1 0 0,0 1-1 0 0,0 0 0 0 0,0 0 0 0 0,-1 0 1 0 0,1 1-1 0 0,-1-1 0 0 0,1 1 0 0 0,-1 0 1 0 0,0 0-1 0 0,0 0 0 0 0,0 0 1 0 0,0 0-1 0 0,-1 1 0 0 0,1-1 0 0 0,-1 1 1 0 0,0 0-1 0 0,0 0 0 0 0,0 0 0 0 0,0 0 1 0 0,-1 0-1 0 0,0 0 0 0 0,0 0 0 0 0,0 0 1 0 0,0 0-1 0 0,0 8 0 0 0,7 48 6 0 0,-6-53 0 0 0,0-1 0 0 0,0 0 0 0 0,0 0 0 0 0,1 0 0 0 0,4 7 0 0 0,3 7 0 0 0,-2 2 0 0 0,9 42 0 0 0,3 7 0 0 0,-6-15 0 0 0,-11-41 0 0 0,0-1 0 0 0,11 27 0 0 0,-12-35 3 0 0,1 0 0 0 0,0-1 0 0 0,0 1 0 0 0,1-1 0 0 0,5 7 0 0 0,-8-10 0 0 0,0-1-1 0 0,1 0 1 0 0,-1 1-1 0 0,1-1 1 0 0,-1 0 0 0 0,1 0-1 0 0,0 0 1 0 0,0 0-1 0 0,-1 0 1 0 0,1 0-1 0 0,0 0 1 0 0,0 0 0 0 0,0-1-1 0 0,0 1 1 0 0,0-1-1 0 0,0 0 1 0 0,0 1-1 0 0,0-1 1 0 0,0 0 0 0 0,3 0-1 0 0,14-4 94 0 0,0 0 0 0 0,0-2-1 0 0,31-12 1 0 0,-2 0 41 0 0,-31 13-117 0 0,4-2 1 0 0,0 1 0 0 0,28-5 0 0 0,-45 11-20 0 0,1-1 1 0 0,0 1-1 0 0,0-1 0 0 0,0 1 0 0 0,-1 0 1 0 0,1 1-1 0 0,0-1 0 0 0,0 1 0 0 0,0 0 0 0 0,-1 1 1 0 0,1-1-1 0 0,-1 1 0 0 0,1-1 0 0 0,-1 1 1 0 0,0 1-1 0 0,5 2 0 0 0,-8-4-4 0 0,1 1 0 0 0,-1-1 0 0 0,0 1 0 0 0,0-1 0 0 0,1 1-1 0 0,-1 0 1 0 0,0 0 0 0 0,-1-1 0 0 0,1 1 0 0 0,0 0 0 0 0,-1 0 0 0 0,1 0 0 0 0,-1 0 0 0 0,1 0-1 0 0,-1 0 1 0 0,0 0 0 0 0,0 0 0 0 0,0 0 0 0 0,0 0 0 0 0,0 0 0 0 0,0 0 0 0 0,-1 0-1 0 0,1 0 1 0 0,0 0 0 0 0,-2 2 0 0 0,-1 6-22 0 0,0-1 1 0 0,-1 1-1 0 0,-8 14 0 0 0,-21 29-35 0 0,-77 93-1 0 0,93-124 58 0 0,-99 140 3 0 0,100-136 0 0 0,2 1 0 0 0,0 0 0 0 0,2 1 0 0 0,-13 45 0 0 0,23-67 3 0 0,1-1 0 0 0,0 1 0 0 0,1-1 0 0 0,-1 1 0 0 0,1-1 0 0 0,0 1 0 0 0,0 0 0 0 0,1-1 0 0 0,2 12-1 0 0,-3-16 0 0 0,1 1-1 0 0,-1-1 0 0 0,1 1 1 0 0,0 0-1 0 0,-1-1 0 0 0,1 1 0 0 0,0-1 1 0 0,0 0-1 0 0,0 1 0 0 0,0-1 0 0 0,0 0 1 0 0,0 1-1 0 0,0-1 0 0 0,1 0 0 0 0,-1 0 1 0 0,0 0-1 0 0,1 0 0 0 0,-1 0 0 0 0,1 0 1 0 0,-1-1-1 0 0,1 1 0 0 0,-1 0 0 0 0,1-1 1 0 0,0 1-1 0 0,-1-1 0 0 0,1 1 0 0 0,0-1 1 0 0,-1 0-1 0 0,1 0 0 0 0,0 0 1 0 0,-1 0-1 0 0,1 0 0 0 0,0 0 0 0 0,-1 0 1 0 0,4-1-1 0 0,14-4 26 0 0,0-1 1 0 0,0 0-1 0 0,-1-2 1 0 0,22-11-1 0 0,-23 10-18 0 0,0 1 0 0 0,0 1-1 0 0,1 1 1 0 0,0 0-1 0 0,19-3 1 0 0,-35 8-9 0 0,-1 1 0 0 0,1 0 0 0 0,0 0 0 0 0,0 0 0 0 0,0 0 0 0 0,-1 0 0 0 0,1 0 0 0 0,0 0 0 0 0,0 0 0 0 0,-1 1 0 0 0,1-1 0 0 0,0 1 0 0 0,-1-1 0 0 0,1 1 0 0 0,0 0 0 0 0,-1 0 0 0 0,1 0 0 0 0,-1-1 0 0 0,1 1 0 0 0,-1 1 0 0 0,0-1 0 0 0,3 2 0 0 0,-3-1 0 0 0,0-1 0 0 0,0 1 0 0 0,0 0 0 0 0,-1 0 0 0 0,1 0 0 0 0,0 0 0 0 0,-1 0 0 0 0,1 0 0 0 0,-1-1 0 0 0,0 1 0 0 0,1 0 0 0 0,-1 0 0 0 0,0 0 0 0 0,0 0 0 0 0,-1 0 0 0 0,1 0 0 0 0,0 0 0 0 0,-1 0 0 0 0,1 0 0 0 0,-2 3 0 0 0,-10 30-7 0 0,-32 67-1 0 0,-29 30-23 0 0,-24 51 5 0 0,91-171 26 0 0,2 0 0 0 0,-6 24 0 0 0,9-32 0 0 0,0 0 0 0 0,0 1 0 0 0,1-1 0 0 0,0 0 0 0 0,-1 1 0 0 0,2-1 0 0 0,-1 1 0 0 0,0-1 0 0 0,1 0 0 0 0,0 1 0 0 0,2 7 0 0 0,-1-9 2 0 0,0 1 1 0 0,1-1-1 0 0,-1 0 0 0 0,1 0 1 0 0,-1 0-1 0 0,1 0 1 0 0,0 0-1 0 0,0 0 0 0 0,0-1 1 0 0,1 1-1 0 0,-1-1 0 0 0,1 0 1 0 0,-1 0-1 0 0,1 0 0 0 0,0-1 1 0 0,5 3-1 0 0,9 1 20 0 0,-1-1 1 0 0,27 4-1 0 0,-14-4-4 0 0,-19-2-16 0 0,0 1 0 0 0,0 0 0 0 0,0 0 0 0 0,0 1 0 0 0,-1 1 0 0 0,11 5 0 0 0,-18-8-2 0 0,1 1 0 0 0,-1-1-1 0 0,0 0 1 0 0,0 1 0 0 0,0-1 0 0 0,0 1 0 0 0,-1 0 0 0 0,1 0 0 0 0,-1 0 0 0 0,0 1-1 0 0,1-1 1 0 0,-1 0 0 0 0,-1 1 0 0 0,1-1 0 0 0,-1 1 0 0 0,1 0 0 0 0,-1 0-1 0 0,0-1 1 0 0,0 1 0 0 0,0 7 0 0 0,-1-1 0 0 0,0 0 0 0 0,-1-1 0 0 0,0 1 0 0 0,-1-1 0 0 0,0 1 0 0 0,-1-1 0 0 0,0 0 0 0 0,0 1 0 0 0,-1-2 0 0 0,0 1 0 0 0,-8 13 0 0 0,-3 1 0 0 0,-1 1 0 0 0,-33 34 0 0 0,30-37 6 0 0,-7 6 34 0 0,2 2-1 0 0,0 0 1 0 0,-23 40-1 0 0,41-59-29 0 0,2-3 9 0 0,1-1 0 0 0,-1 1 0 0 0,1 0 0 0 0,0 0 0 0 0,-4 14 0 0 0,7-19-17 0 0,0-1 1 0 0,0 1-1 0 0,0-1 0 0 0,0 1 0 0 0,0-1 0 0 0,0 1 1 0 0,0-1-1 0 0,0 1 0 0 0,1-1 0 0 0,-1 1 1 0 0,1-1-1 0 0,-1 1 0 0 0,1-1 0 0 0,-1 1 0 0 0,1-1 1 0 0,0 0-1 0 0,0 1 0 0 0,0-1 0 0 0,-1 0 1 0 0,1 0-1 0 0,0 0 0 0 0,1 0 0 0 0,-1 0 0 0 0,0 0 1 0 0,0 0-1 0 0,0 0 0 0 0,1 0 0 0 0,-1 0 1 0 0,0-1-1 0 0,1 1 0 0 0,-1 0 0 0 0,1-1 0 0 0,-1 1 1 0 0,0-1-1 0 0,4 1 0 0 0,2 0 9 0 0,1 1 0 0 0,0-1 0 0 0,0-1 1 0 0,1 0-1 0 0,9 0 0 0 0,-9-1 5 0 0,0 1 0 0 0,-1 0 0 0 0,1 1 0 0 0,11 2 0 0 0,-19-3-16 0 0,0 0-1 0 0,-1 0 1 0 0,1 0 0 0 0,0 0 0 0 0,-1 0 0 0 0,1 0 0 0 0,-1 0-1 0 0,1 1 1 0 0,0-1 0 0 0,-1 0 0 0 0,1 0 0 0 0,0 1-1 0 0,-1-1 1 0 0,1 1 0 0 0,-1-1 0 0 0,1 0 0 0 0,-1 1 0 0 0,1-1-1 0 0,-1 1 1 0 0,1-1 0 0 0,-1 1 0 0 0,0-1 0 0 0,1 1-1 0 0,-1 0 1 0 0,0-1 0 0 0,1 1 0 0 0,-1-1 0 0 0,0 1 0 0 0,0 0-1 0 0,0-1 1 0 0,1 1 0 0 0,-1 0 0 0 0,0-1 0 0 0,0 1-1 0 0,0 0 1 0 0,0-1 0 0 0,0 1 0 0 0,0 0 0 0 0,0-1 0 0 0,0 1-1 0 0,-1 0 1 0 0,1-1 0 0 0,0 1 0 0 0,0 0 0 0 0,0-1 0 0 0,-1 1-1 0 0,1-1 1 0 0,0 1 0 0 0,-1 1 0 0 0,-2 2-9 0 0,0 0-1 0 0,0 0 1 0 0,0-1 0 0 0,0 1 0 0 0,-6 4 0 0 0,-106 87-69 0 0,50-47 153 0 0,-71 41 0 0 0,42-30 111 0 0,-348 269 369 0 0,433-322-572 0 0,1 2 0 0 0,1-1 0 0 0,-1 1 0 0 0,1 0 0 0 0,0 0 0 0 0,1 1 0 0 0,0 0 0 0 0,-7 14 0 0 0,13-23 11 0 0,0 1 0 0 0,1-1 1 0 0,-1 0-1 0 0,0 0 1 0 0,0 0-1 0 0,0 1 0 0 0,1-1 1 0 0,-1 0-1 0 0,0 0 0 0 0,0 0 1 0 0,1 0-1 0 0,-1 1 0 0 0,0-1 1 0 0,0 0-1 0 0,1 0 1 0 0,-1 0-1 0 0,0 0 0 0 0,0 0 1 0 0,1 0-1 0 0,-1 0 0 0 0,0 0 1 0 0,1 0-1 0 0,-1 0 0 0 0,0 0 1 0 0,0 0-1 0 0,1 0 1 0 0,-1 0-1 0 0,1 0 0 0 0,9 0-45 0 0,6-5 10 0 0,0 1 1 0 0,0-2-1 0 0,22-11 0 0 0,9-3 4 0 0,-23 12 51 0 0,31-13 36 0 0,-46 18-50 0 0,-44 20-160 0 0,-415 169 160 0 0,188-88 208 0 0,-137 48-85 0 0,339-126-84 0 0,0-2 0 0 0,-121 17 0 0 0,174-34-38 0 0,-1 0-1 0 0,1-1 1 0 0,-1 0-1 0 0,1 0 1 0 0,-1-1-1 0 0,1 0 1 0 0,-1 0-1 0 0,1-1 1 0 0,-10-3-1 0 0,15 4-3 0 0,-1 0 1 0 0,1-1-1 0 0,0 1 0 0 0,-1-1 0 0 0,1 1 0 0 0,0-1 0 0 0,0 1 0 0 0,0-1 0 0 0,0 0 0 0 0,1 0 0 0 0,-1 0 0 0 0,0 0 0 0 0,1-1 0 0 0,-1 1 0 0 0,1 0 0 0 0,0-1 0 0 0,0 1 0 0 0,0-1 1 0 0,0 1-1 0 0,0-1 0 0 0,1 1 0 0 0,-1-1 0 0 0,1 0 0 0 0,-1 1 0 0 0,1-1 0 0 0,0 1 0 0 0,0-1 0 0 0,1-5 0 0 0,0-4-24 0 0,1 1 0 0 0,0-1 0 0 0,1 1 0 0 0,1 0-1 0 0,6-15 1 0 0,29-53-71 0 0,3-7 87 0 0,-39 78 7 0 0,0 0-1 0 0,0 0 0 0 0,-1 0 1 0 0,0 0-1 0 0,-1-1 1 0 0,1-8-1 0 0,-2 15 4 0 0,0-1 0 0 0,0 1-1 0 0,0-1 1 0 0,0 1 0 0 0,-1 0 0 0 0,1-1-1 0 0,-1 1 1 0 0,0 0 0 0 0,0 0 0 0 0,0-1 0 0 0,0 1-1 0 0,0 0 1 0 0,0 0 0 0 0,0 0 0 0 0,-1 0-1 0 0,1 0 1 0 0,-1 0 0 0 0,1 1 0 0 0,-1-1 0 0 0,0 0-1 0 0,0 1 1 0 0,1-1 0 0 0,-1 1 0 0 0,0 0-1 0 0,-5-2 1 0 0,-3-2 16 0 0,0 2 0 0 0,0-1 1 0 0,-1 2-1 0 0,0-1 0 0 0,1 1 0 0 0,-1 1 0 0 0,0 0 0 0 0,-13 1 0 0 0,-90 9 161 0 0,102-8-169 0 0,-133 20 111 0 0,-33 4 23 0 0,121-20-77 0 0,-65-1 1 0 0,111-5-53 0 0,0 1-1 0 0,1-2 1 0 0,-1 1 0 0 0,0-1 0 0 0,-19-7-1 0 0,27 8-5 0 0,0 0-1 0 0,0-1 0 0 0,0 1 1 0 0,1 0-1 0 0,-1-1 1 0 0,1 0-1 0 0,-1 0 0 0 0,1 1 1 0 0,0-1-1 0 0,-1-1 1 0 0,1 1-1 0 0,0 0 0 0 0,0 0 1 0 0,1-1-1 0 0,-1 1 1 0 0,0-1-1 0 0,1 0 0 0 0,-1 1 1 0 0,1-1-1 0 0,0 0 0 0 0,0 0 1 0 0,0 0-1 0 0,1 0 1 0 0,-1 0-1 0 0,0-4 0 0 0,1-3 1 0 0,1 0 0 0 0,0-1 0 0 0,0 1 0 0 0,1 1 0 0 0,0-1 0 0 0,1 0 0 0 0,0 0 0 0 0,1 1 0 0 0,0 0 0 0 0,10-18 0 0 0,5-4-45 0 0,39-46 0 0 0,-46 62 33 0 0,1-1-33 0 0,21-28-23 0 0,-31 39 46 0 0,-1 0 0 0 0,1 1 1 0 0,-1-1-1 0 0,0 0 0 0 0,0 0 0 0 0,0-1 1 0 0,2-9-1 0 0,-4 14 14 0 0,0 0-1 0 0,0 0 1 0 0,0 0-1 0 0,0 0 1 0 0,0 0-1 0 0,-1 0 1 0 0,1 0-1 0 0,0 0 1 0 0,0 0-1 0 0,-1 1 1 0 0,1-1-1 0 0,-1 0 1 0 0,1 0-1 0 0,-1 0 1 0 0,1 0 0 0 0,-1 0-1 0 0,1 1 1 0 0,-1-1-1 0 0,0 0 1 0 0,1 1-1 0 0,-1-1 1 0 0,0 0-1 0 0,0 1 1 0 0,1-1-1 0 0,-1 1 1 0 0,0-1-1 0 0,0 1 1 0 0,0-1-1 0 0,0 1 1 0 0,0 0-1 0 0,0-1 1 0 0,0 1 0 0 0,-1 0-1 0 0,-3-2-7 0 0,0 2 0 0 0,0-1 0 0 0,0 0 0 0 0,0 1 0 0 0,-7 0 0 0 0,-38 6-11 0 0,1 2 0 0 0,-75 22 0 0 0,10-1 31 0 0,86-23 29 0 0,-6 2 108 0 0,0-2 0 0 0,0-1 1 0 0,-67 1-1 0 0,99-5-138 0 0,-1-2 1 0 0,1 1 0 0 0,-1 0-1 0 0,1 0 1 0 0,-1-1-1 0 0,1 1 1 0 0,0-1-1 0 0,-1 0 1 0 0,1 0 0 0 0,0 0-1 0 0,0 0 1 0 0,-1 0-1 0 0,1 0 1 0 0,0-1 0 0 0,0 1-1 0 0,0-1 1 0 0,1 1-1 0 0,-1-1 1 0 0,0 0 0 0 0,1 0-1 0 0,-1 0 1 0 0,1 0-1 0 0,-1 0 1 0 0,1 0 0 0 0,0 0-1 0 0,0 0 1 0 0,0-1-1 0 0,0 1 1 0 0,0 0-1 0 0,0-1 1 0 0,1 1 0 0 0,-1 0-1 0 0,1-1 1 0 0,0 1-1 0 0,-1-4 1 0 0,2-3 0 0 0,0 1 0 0 0,1-1 0 0 0,-1 1 0 0 0,1-1 0 0 0,1 1 0 0 0,0 0 0 0 0,6-12 0 0 0,31-53 54 0 0,-37 68-64 0 0,28-43-20 0 0,48-54 0 0 0,-7 9-16 0 0,-50 64 3 0 0,-1 1-34 0 0,-1-1-1 0 0,30-60 0 0 0,-48 87 65 0 0,-1-1 0 0 0,0 1-1 0 0,0-1 1 0 0,-1 1 0 0 0,1-1 0 0 0,-1 0-1 0 0,1 1 1 0 0,-1-1 0 0 0,0 0 0 0 0,0 1-1 0 0,0-1 1 0 0,0 0 0 0 0,0 1 0 0 0,-1-1-1 0 0,0-5 1 0 0,0 6 2 0 0,0 0-1 0 0,-1 0 1 0 0,1 0-1 0 0,0 0 1 0 0,-1 0-1 0 0,1 0 1 0 0,-1 1-1 0 0,1-1 1 0 0,-1 0-1 0 0,0 1 1 0 0,0-1-1 0 0,0 1 1 0 0,0 0-1 0 0,0-1 1 0 0,0 1-1 0 0,0 0 1 0 0,0 0 0 0 0,-4-1-1 0 0,-4 0 2 0 0,0-1 0 0 0,0 1 0 0 0,0 1 0 0 0,-18-1 0 0 0,-42 4 0 0 0,56-1 0 0 0,-120 12 159 0 0,4 0 13 0 0,121-12-159 0 0,6 0-1 0 0,0-1 0 0 0,1 0 0 0 0,-1 0 0 0 0,0 0 0 0 0,0 0 0 0 0,1 0 0 0 0,-1-1 0 0 0,0 1 0 0 0,0-1 0 0 0,1 0 0 0 0,-4-1 0 0 0,22-7 52 0 0,-4 5-71 0 0,1 1-1 0 0,-1 0 0 0 0,0 1 1 0 0,1 0-1 0 0,-1 1 1 0 0,1 1-1 0 0,0-1 1 0 0,-1 2-1 0 0,1 0 1 0 0,-1 1-1 0 0,1 0 1 0 0,-1 0-1 0 0,0 2 0 0 0,0-1 1 0 0,0 2-1 0 0,15 7 1 0 0,-16-7-38 0 0,0 1 0 0 0,0 0-1 0 0,-1 1 1 0 0,0 1 0 0 0,0-1 0 0 0,-1 2 0 0 0,0-1 0 0 0,-1 1-1 0 0,1 0 1 0 0,-2 1 0 0 0,1 0 0 0 0,-1 0 0 0 0,-1 1 0 0 0,0 0-1 0 0,-1 0 1 0 0,8 19 0 0 0,-7-8 2 0 0,-2 0-1 0 0,1 0 0 0 0,0 29 1 0 0,-3 67-5 0 0,-1-35 54 0 0,-1-73 6 0 0,1 1 1 0 0,0-1-1 0 0,1 0 0 0 0,0 0 1 0 0,1 1-1 0 0,0-2 1 0 0,0 1-1 0 0,1 0 0 0 0,6 10 1 0 0,-7-14 1 0 0,1 0 0 0 0,0-1 1 0 0,0 0-1 0 0,0 1 0 0 0,1-1 1 0 0,0-1-1 0 0,0 1 0 0 0,0-1 1 0 0,1 0-1 0 0,-1 0 0 0 0,1 0 1 0 0,0-1-1 0 0,0 0 0 0 0,13 5 1 0 0,6-1 43 0 0,0-1 1 0 0,0-1-1 0 0,50 4 1 0 0,78-9 48 0 0,82-20-12 0 0,-47 3-46 0 0,-123 12-49 0 0,150-5 0 0 0,-171 10 0 0 0,1-1 0 0 0,0 2 0 0 0,1 2 0 0 0,50 9 0 0 0,-91-11-6 0 0,0 1 0 0 0,0-1 0 0 0,0 1 0 0 0,0 0 0 0 0,0 0 0 0 0,-1 0 0 0 0,1 1-1 0 0,7 5 1 0 0,-10-7 4 0 0,-1 1-1 0 0,0-1 1 0 0,1 1-1 0 0,-1-1 0 0 0,0 1 1 0 0,0-1-1 0 0,0 1 0 0 0,0-1 1 0 0,0 1-1 0 0,0 0 1 0 0,0 0-1 0 0,-1-1 0 0 0,1 1 1 0 0,-1 0-1 0 0,1 0 1 0 0,-1 0-1 0 0,0 0 0 0 0,1 0 1 0 0,-1 0-1 0 0,0 0 0 0 0,0 0 1 0 0,-1 0-1 0 0,1-1 1 0 0,0 1-1 0 0,-1 0 0 0 0,0 3 1 0 0,-3 6 1 0 0,0-1 0 0 0,-1 0 0 0 0,0 1 0 0 0,-1-2 0 0 0,-12 18 1 0 0,-42 43 131 0 0,25-30 45 0 0,23-27-99 0 0,2-2 20 0 0,2 0 1 0 0,-12 16 0 0 0,20-26-97 0 0,0-1 1 0 0,-1 0 0 0 0,1 1 0 0 0,0-1-1 0 0,0 1 1 0 0,-1-1 0 0 0,1 1-1 0 0,0-1 1 0 0,0 1 0 0 0,0-1 0 0 0,-1 1-1 0 0,1-1 1 0 0,0 1 0 0 0,0-1-1 0 0,0 1 1 0 0,0-1 0 0 0,0 1 0 0 0,0 0-1 0 0,0-1 1 0 0,0 1 0 0 0,0-1-1 0 0,0 1 1 0 0,1-1 0 0 0,-1 1 0 0 0,0-1-1 0 0,0 1 1 0 0,0-1 0 0 0,1 1-1 0 0,-1-1 1 0 0,0 1 0 0 0,1-1 0 0 0,-1 0-1 0 0,0 1 1 0 0,1-1 0 0 0,-1 1-1 0 0,0-1 1 0 0,1 0 0 0 0,-1 1 0 0 0,1-1-1 0 0,-1 0 1 0 0,1 0 0 0 0,-1 1-1 0 0,1-1 1 0 0,-1 0 0 0 0,1 0-1 0 0,-1 0 1 0 0,1 1 0 0 0,-1-1 0 0 0,1 0-1 0 0,3 1 4 0 0,-1-1-1 0 0,0 1 1 0 0,1-1-1 0 0,-1 0 1 0 0,0 0 0 0 0,5-1-1 0 0,26-5 13 0 0,-1-1 0 0 0,37-14 0 0 0,-15 4-4 0 0,136-40-56 0 0,99-27-83 0 0,-269 79 109 0 0,242-50-325 0 0,-234 52 346 0 0,41 1 0 0 0,-70 2 196 0 0,2-2-153 0 0,0-1 0 0 0,0 1 1 0 0,-1 0-1 0 0,2 0 0 0 0,-1 0 0 0 0,2-2 1 0 0,0 0-3 0 0,23-23 9 0 0,1 1-1 0 0,52-36 1 0 0,-54 43-39 0 0,-12 8-24 0 0,15-11-5 0 0,33-19 1 0 0,-53 36-38 0 0,0 0 1 0 0,0 1 0 0 0,1 0 0 0 0,0 0 0 0 0,-1 1 0 0 0,1 0-1 0 0,0 1 1 0 0,17-2 0 0 0,-24 4 19 0 0,1 0 0 0 0,-1 0 1 0 0,1 0-1 0 0,-1 0 0 0 0,1 1 0 0 0,-1-1 0 0 0,1 1 1 0 0,-1 0-1 0 0,1 0 0 0 0,-1 0 0 0 0,0 1 0 0 0,0-1 0 0 0,1 1 1 0 0,-1 0-1 0 0,0-1 0 0 0,0 1 0 0 0,-1 1 0 0 0,1-1 1 0 0,0 0-1 0 0,-1 1 0 0 0,1-1 0 0 0,-1 1 0 0 0,0 0 0 0 0,0 0 1 0 0,0 0-1 0 0,0 0 0 0 0,-1 0 0 0 0,1 0 0 0 0,-1 1 1 0 0,0-1-1 0 0,1 0 0 0 0,-2 1 0 0 0,1-1 0 0 0,0 5 0 0 0,1 9-14 0 0,0-1 0 0 0,-2 1 0 0 0,0-1 0 0 0,0 1 0 0 0,-7 30 0 0 0,-1-8 19 0 0,-18 50 1 0 0,-33 63 19 0 0,2-5 79 0 0,52-132-37 0 0,-5 24 1 0 0,9-35-28 0 0,0 1 1 0 0,1-1-1 0 0,0 0 0 0 0,0 0 1 0 0,0 1-1 0 0,0-1 0 0 0,0 0 1 0 0,1 0-1 0 0,0 1 0 0 0,2 6 1 0 0,-2-10-6 0 0,-1 0 0 0 0,1 0 0 0 0,0 0 0 0 0,-1 0-1 0 0,1 0 1 0 0,0 0 0 0 0,0 0 0 0 0,0 0 0 0 0,0 0 0 0 0,0 0 0 0 0,0 0 0 0 0,0-1 0 0 0,1 1 0 0 0,-1 0 0 0 0,0-1 0 0 0,0 1 0 0 0,0-1 0 0 0,1 1 0 0 0,-1-1 0 0 0,0 0 0 0 0,1 1 0 0 0,-1-1 0 0 0,0 0 0 0 0,1 0 0 0 0,-1 0-1 0 0,2 0 1 0 0,2-1 11 0 0,1 1-1 0 0,-1-1 0 0 0,1 0 0 0 0,9-3 0 0 0,8-5 14 0 0,-1 0 0 0 0,0-1 0 0 0,-1-2 0 0 0,0 0-1 0 0,-1-1 1 0 0,19-16 0 0 0,105-103 69 0 0,-126 115-84 0 0,236-240 62 0 0,-237 240-74 0 0,-7 7 1 0 0,0-1 0 0 0,0 0 0 0 0,-1-1 0 0 0,14-22 0 0 0,-22 34-2 0 0,-1-1 1 0 0,0 0 0 0 0,1 0 0 0 0,-1 1-1 0 0,1-1 1 0 0,-1 0 0 0 0,0 1-1 0 0,0-1 1 0 0,1 0 0 0 0,-1 0-1 0 0,0 0 1 0 0,0 1 0 0 0,0-1 0 0 0,0 0-1 0 0,0 0 1 0 0,0 0 0 0 0,0 1-1 0 0,0-1 1 0 0,0 0 0 0 0,0 0-1 0 0,0 0 1 0 0,-1 0 0 0 0,1 1 0 0 0,-1-1-1 0 0,1 1 1 0 0,-1 0 0 0 0,0-1 0 0 0,1 1-1 0 0,-1 0 1 0 0,1 0 0 0 0,-1 0 0 0 0,1-1-1 0 0,-1 1 1 0 0,0 0 0 0 0,1 0 0 0 0,-1 0-1 0 0,1 0 1 0 0,-1 0 0 0 0,0 0 0 0 0,1 0-1 0 0,-1 0 1 0 0,1 1 0 0 0,-1-1 0 0 0,0 0-1 0 0,-7 3 5 0 0,1-1 0 0 0,-1 1 1 0 0,-6 5-1 0 0,11-7-5 0 0,-77 41 0 0 0,32-15 0 0 0,-63 24 0 0 0,109-50 4 0 0,0 0 0 0 0,0-1 0 0 0,1 1 0 0 0,-1-1 0 0 0,0 0 0 0 0,0 1 0 0 0,0-1 0 0 0,0 0 0 0 0,0 0 0 0 0,0 0 0 0 0,0 0 0 0 0,0 0 0 0 0,0-1 0 0 0,0 1 0 0 0,0-1 0 0 0,-3 0 0 0 0,4 0 1 0 0,0 0-1 0 0,-1 0 1 0 0,1 0 0 0 0,0 0 0 0 0,0 0-1 0 0,0 0 1 0 0,0 0 0 0 0,0-1-1 0 0,0 1 1 0 0,0 0 0 0 0,0-1-1 0 0,0 1 1 0 0,1 0 0 0 0,-1-1-1 0 0,0 1 1 0 0,1-1 0 0 0,0 1 0 0 0,-1-1-1 0 0,1 1 1 0 0,0-1 0 0 0,-1 1-1 0 0,1-3 1 0 0,0-7 21 0 0,0-1 0 0 0,0 1 0 0 0,2-1-1 0 0,3-20 1 0 0,16-44 83 0 0,-18 66-107 0 0,25-67-38 0 0,50-100 0 0 0,-68 156 28 0 0,24-50-7 0 0,117-271-145 0 0,-131 288 137 0 0,-3-1 1 0 0,-2-1-1 0 0,-3-1 1 0 0,8-84-1 0 0,-19 125 56 0 0,-1 0-1 0 0,-1 0 1 0 0,0 1 0 0 0,-1-1 0 0 0,-1 1-1 0 0,-1-1 1 0 0,-8-24 0 0 0,4 19 31 0 0,-2 0 1 0 0,0 1 0 0 0,-1 0 0 0 0,-23-31-1 0 0,-11-7 204 0 0,-33-47 167 0 0,69 91-416 0 0,1-1 0 0 0,0-1 0 0 0,1 0 0 0 0,1 0 1 0 0,0 0-1 0 0,1-1 0 0 0,1 0 0 0 0,1 1 0 0 0,0-2 0 0 0,1 1 0 0 0,1 0 0 0 0,1 0 0 0 0,0-1 1 0 0,1 1-1 0 0,1 0 0 0 0,0 0 0 0 0,7-21 0 0 0,9-39 7 0 0,43-147 112 0 0,-3 28-247 0 0,-57 189 93 0 0,1 0 1 0 0,-1 0-1 0 0,0 0 1 0 0,-1 0-1 0 0,0 0 1 0 0,0-1 0 0 0,-1 1-1 0 0,1 0 1 0 0,-1 0-1 0 0,-1 0 1 0 0,0 0-1 0 0,0 0 1 0 0,0 0-1 0 0,-1 0 1 0 0,0 1 0 0 0,0-1-1 0 0,0 1 1 0 0,-1 0-1 0 0,0 0 1 0 0,0 0-1 0 0,-1 0 1 0 0,0 1 0 0 0,0 0-1 0 0,0 0 1 0 0,0 0-1 0 0,-1 1 1 0 0,0-1-1 0 0,0 1 1 0 0,0 1-1 0 0,-9-5 1 0 0,-146-55-171 0 0,140 56 180 0 0,14 5 3 0 0,0-1-1 0 0,1 1 1 0 0,-1-1 0 0 0,1 0-1 0 0,0-1 1 0 0,0 1-1 0 0,0-1 1 0 0,0-1 0 0 0,1 1-1 0 0,0-1 1 0 0,0 0 0 0 0,0 0-1 0 0,0 0 1 0 0,1-1-1 0 0,0 1 1 0 0,0-1 0 0 0,0 0-1 0 0,-3-9 1 0 0,-12-39-9 0 0,16 41-41 0 0,-1-1 0 0 0,-1 2 0 0 0,0-1 0 0 0,-1 0-1 0 0,0 1 1 0 0,-11-15 0 0 0,13 23 27 0 0,1 1 0 0 0,0 0 0 0 0,-1 0-1 0 0,0 0 1 0 0,1 1 0 0 0,-1-1 0 0 0,0 1 0 0 0,0 0 0 0 0,-1 0-1 0 0,1 0 1 0 0,0 1 0 0 0,-1-1 0 0 0,1 1 0 0 0,-1 0 0 0 0,-6 0-1 0 0,-4-1-66 0 0,0 1 0 0 0,0 1-1 0 0,-21 2 1 0 0,-54 9-430 0 0,-127 33 0 0 0,-84 41 210 0 0,287-80 315 0 0,-402 114-65 0 0,274-79 59 0 0,-100 18 4 0 0,138-36 0 0 0,-78 17 9 0 0,-40 8 207 0 0,4 16 55 0 0,210-60-264 0 0,-10 3 17 0 0,-22 11 0 0 0,35-14-21 0 0,0-1-1 0 0,1 1 1 0 0,-1 0-1 0 0,1 0 1 0 0,0 0-1 0 0,0 1 1 0 0,0-1-1 0 0,1 1 1 0 0,-6 7-1 0 0,8-7-2 0 0,-1 0 0 0 0,1 0 0 0 0,-1 0 0 0 0,1 0 0 0 0,1 0 0 0 0,-1 0 0 0 0,0 0 0 0 0,1 0 0 0 0,0 1 0 0 0,1 7 0 0 0,-2 12 0 0 0,-1-5-6 0 0,-2 0 0 0 0,0-1 0 0 0,0 0 0 0 0,-2 0 0 0 0,-8 18 0 0 0,-1-5-12 0 0,-34 54 0 0 0,26-50 18 0 0,-20 31 0 0 0,2 2 0 0 0,-38 86 0 0 0,74-142 5 0 0,0 1-1 0 0,1 0 1 0 0,0 0-1 0 0,1 0 1 0 0,1 1 0 0 0,-2 25-1 0 0,4-33-2 0 0,1 1 0 0 0,-1 0 0 0 0,1 0 0 0 0,0 0 0 0 0,1-1 0 0 0,-1 1 0 0 0,1-1 0 0 0,1 1 0 0 0,-1-1 0 0 0,1 0 0 0 0,0 0 0 0 0,1 0 0 0 0,-1 0 0 0 0,1 0 0 0 0,8 8 0 0 0,7 6-3 0 0,11 12 2 0 0,45 61 0 0 0,-67-82-2 0 0,-1 1 0 0 0,0 1 0 0 0,-1-1-1 0 0,0 1 1 0 0,-1 0 0 0 0,0 0 0 0 0,-1 1 0 0 0,-1-1 0 0 0,3 24-1 0 0,-4-9-3 0 0,-2 1 0 0 0,-2-1-1 0 0,0 0 1 0 0,-2 1 0 0 0,0-1-1 0 0,-3-1 1 0 0,0 1 0 0 0,-1-1-1 0 0,-24 50 1 0 0,15-43 72 0 0,-2-1-1 0 0,-35 48 1 0 0,35-53 157 0 0,18-27-48 0 0,16-7 228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2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141 143 1840 0 0,'-5'-18'2968'0'0,"4"8"-1449"0"0,1-1 0 0 0,0 1 0 0 0,0-1 1 0 0,1 1-1 0 0,0-1 0 0 0,3-11 0 0 0,-4-10 4454 0 0,0 32-5782 0 0,-1-1-1 0 0,1 0 1 0 0,-1 1-1 0 0,0-1 1 0 0,1 1-1 0 0,-1-1 1 0 0,0 1-1 0 0,0-1 1 0 0,1 1-1 0 0,-1-1 1 0 0,0 1-1 0 0,0 0 1 0 0,0-1-1 0 0,0 1 1 0 0,1 0-1 0 0,-3-1 1 0 0,0 2-83 0 0,0-1 0 0 0,0 1 1 0 0,0-1-1 0 0,0 1 0 0 0,1 0 0 0 0,-1 0 0 0 0,0 1 1 0 0,0-1-1 0 0,1 0 0 0 0,-1 1 0 0 0,1 0 0 0 0,-1 0 1 0 0,1-1-1 0 0,0 1 0 0 0,-1 1 0 0 0,1-1 0 0 0,0 0 1 0 0,1 0-1 0 0,-1 1 0 0 0,0-1 0 0 0,1 1 1 0 0,-3 4-1 0 0,-3 7-72 0 0,1 0 1 0 0,0 1 0 0 0,-3 15-1 0 0,8-27-1 0 0,-11 39-20 0 0,3 0 0 0 0,1 1 0 0 0,3 0 0 0 0,-1 69 0 0 0,14 47 123 0 0,-2-61-54 0 0,-3-29 26 0 0,8 263 283 0 0,-6 88-150 0 0,-4-351-232 0 0,13 378 251 0 0,-8-206 157 0 0,-1-45 137 0 0,0-38-615 0 0,6 120 157 0 0,38 180 367 0 0,-33-340-426 0 0,16 86 50 0 0,0 49 11 0 0,-17-124-64 0 0,-7-14 18 0 0,-5-57 9 0 0,2 26 71 0 0,-7-66-452 0 0,2-16 97 0 0,7-8-2961 0 0,1-1 1556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2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135 282 11976 0 0,'0'0'546'0'0,"-8"2"182"0"0,-6 0 2 0 0,0-1 0 0 0,0 0 0 0 0,-18-3 0 0 0,-1 1 879 0 0,23 1-1511 0 0,1 0 3941 0 0,19-3-1764 0 0,19 5-1675 0 0,-11-3-354 0 0,0 1 0 0 0,29 2 0 0 0,2 0-120 0 0,29-1 72 0 0,77-2 102 0 0,389-39 901 0 0,-74 13-975 0 0,-31-2-127 0 0,-167 10-59 0 0,179-27 20 0 0,-372 37-56 0 0,10-2-6 0 0,131-13 68 0 0,-63 9-66 0 0,79-5 12 0 0,-56 8 102 0 0,115-3 87 0 0,-58 8-15 0 0,-5 1 53 0 0,-127 6 1 0 0,-25-3 36 0 0,-60 1-177 0 0,-1 0-1 0 0,0 2 0 0 0,1 1 1 0 0,19 2-1 0 0,-21-1 10 0 0,-15-2-83 0 0,1 0-1 0 0,-1 0 0 0 0,1 1 1 0 0,-1 0-1 0 0,1-1 1 0 0,-1 1-1 0 0,1 0 0 0 0,-1 0 1 0 0,4 2-1 0 0,-5-2-15 0 0,0 0 1 0 0,0 1-1 0 0,0-1 0 0 0,0 0 1 0 0,-1 0-1 0 0,1 1 0 0 0,0-1 1 0 0,-1 1-1 0 0,1 0 0 0 0,-1 0 1 0 0,1-1-1 0 0,-1 1 0 0 0,0 0 1 0 0,1 0-1 0 0,-1 0 0 0 0,0 0 1 0 0,-1 0-1 0 0,1 0 0 0 0,0 1 1 0 0,-1-1-1 0 0,1 0 0 0 0,-1 0 1 0 0,1 4-1 0 0,5 82 132 0 0,-1 4-58 0 0,-7 4-83 0 0,-20 119 0 0 0,-32 93 3 0 0,1-1-66 0 0,-22 281 51 0 0,24-44 12 0 0,-4 28 0 0 0,27-281 0 0 0,16-124 0 0 0,12 235 0 0 0,69 235 272 0 0,-64-607-222 0 0,3 14 90 0 0,-1 1 1 0 0,0 51 0 0 0,-7-95 14 0 0,-5-1-124 0 0,0-1 0 0 0,0 0-1 0 0,0 0 1 0 0,0-1 0 0 0,0 1 0 0 0,0-1 0 0 0,1 0 0 0 0,-1 0 0 0 0,-7-6 0 0 0,5 4 17 0 0,-1 0 0 0 0,-15-5 0 0 0,-21-5-32 0 0,-46-13 32 0 0,-22 2-48 0 0,-77-14 0 0 0,-318 5 64 0 0,-138 59-91 0 0,9 16 6 0 0,-156-22 21 0 0,99-61 0 0 0,664 39 17 0 0,-145-11 97 0 0,-4 15-7 0 0,66 1-65 0 0,95-2-252 0 0,-1-1 0 0 0,-19-4-1 0 0,26 1-1714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4:2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1293 436 2760 0 0,'0'0'3673'0'0,"9"-12"-790"0"0,0-7 232 0 0,24-34 0 0 0,-33 52-2966 0 0,1 1-1 0 0,-1-1 1 0 0,1 0 0 0 0,-1 0-1 0 0,1 0 1 0 0,-1-1 0 0 0,0 1-1 0 0,1 0 1 0 0,-1 0-1 0 0,0 0 1 0 0,0 0 0 0 0,0 0-1 0 0,0 0 1 0 0,0 0-1 0 0,0 0 1 0 0,0 0 0 0 0,0-1-1 0 0,0 1 1 0 0,-1 0 0 0 0,1 0-1 0 0,0 0 1 0 0,-1 0-1 0 0,1 0 1 0 0,-1 0 0 0 0,0-1-1 0 0,-2-3 483 0 0,0 0 1 0 0,-1 0-1 0 0,-6-6 0 0 0,2 1 44 0 0,-1 0-329 0 0,-1 1 1 0 0,0-1-1 0 0,-1 2 0 0 0,0-1 1 0 0,0 2-1 0 0,-23-13 0 0 0,23 14-213 0 0,-26-15 359 0 0,-42-16 0 0 0,54 28-425 0 0,0 1-1 0 0,-1 1 1 0 0,0 1 0 0 0,-38-3-1 0 0,11 4 110 0 0,-66 4-1 0 0,86 3-83 0 0,-1 1 1 0 0,1 1-1 0 0,0 1 0 0 0,0 3 0 0 0,1 0 0 0 0,0 2 0 0 0,-34 15 0 0 0,53-18-44 0 0,0 1-1 0 0,1-1 1 0 0,-22 19-1 0 0,-32 35 246 0 0,34-30-177 0 0,-6 4-109 0 0,2 2-1 0 0,-31 41 1 0 0,54-59-55 0 0,0 0 0 0 0,2 1 0 0 0,0 0 0 0 0,-12 35 0 0 0,-21 89-221 0 0,40-131 266 0 0,-5 28 64 0 0,1 1 0 0 0,3 0 0 0 0,1 1 0 0 0,2-1 0 0 0,2 1 0 0 0,9 70 0 0 0,-7-93-36 0 0,2 1 1 0 0,1-1-1 0 0,0 0 1 0 0,1 0-1 0 0,2-1 1 0 0,0 0-1 0 0,0 0 1 0 0,22 31-1 0 0,-12-20 54 0 0,9 14 112 0 0,62 75 0 0 0,-56-83-35 0 0,62 54 0 0 0,-78-76-78 0 0,1-1 0 0 0,1-1 0 0 0,1 0 0 0 0,-1-1-1 0 0,43 15 1 0 0,170 51 182 0 0,-194-66 24 0 0,1-1-1 0 0,0-2 0 0 0,42 4 1 0 0,120 1 516 0 0,-181-13-850 0 0,27 1 32 0 0,0-3 0 0 0,0-2 1 0 0,-1-1-1 0 0,78-21 0 0 0,-61 8 193 0 0,-1-3 1 0 0,107-51-1 0 0,-128 48-60 0 0,41-29 0 0 0,-59 38-99 0 0,-5 3 16 0 0,-1-1 1 0 0,-1 0-1 0 0,0-1 0 0 0,0-1 1 0 0,26-33-1 0 0,-25 25 21 0 0,13-17 32 0 0,-9 5-68 0 0,-9 17-14 0 0,-1-1 0 0 0,-1 0 1 0 0,-1-1-1 0 0,13-38 0 0 0,-12 13-3 0 0,-2 0 0 0 0,-2-1 0 0 0,1-88 0 0 0,-8 98 0 0 0,-9-61 0 0 0,-7-52 0 0 0,13 120 0 0 0,-2 1 0 0 0,-1-1 0 0 0,-1 2 0 0 0,-1-1 0 0 0,-1 1 0 0 0,-16-28 0 0 0,26 55 0 0 0,-46-76 0 0 0,4 8 0 0 0,-8-14 0 0 0,4 6 0 0 0,39 66 0 0 0,-1 1 0 0 0,0 1 0 0 0,0 0 0 0 0,-1 0 0 0 0,0 0 0 0 0,0 1 0 0 0,-14-8 0 0 0,-6-1 0 0 0,-41-16 0 0 0,50 24 0 0 0,1 2 0 0 0,-1 0 0 0 0,-1 1 0 0 0,1 1 0 0 0,-32-1 0 0 0,-104 4 0 0 0,143 1 0 0 0,-153 8 0 0 0,-54 1 0 0 0,160-10-226 0 0,-73-10 0 0 0,96 5 63 0 0,0-1 0 0 0,1-2 0 0 0,-41-16 0 0 0,73 24-133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1062 11344 0 0,'0'0'2898'0'0,"-1"1"-2816"0"0,-3 1 1090 0 0,4-3-1080 0 0,-1 1 1 0 0,1 0 0 0 0,-1 0 0 0 0,1 0 0 0 0,0 0 0 0 0,-1 0 0 0 0,1 0 0 0 0,0-1 0 0 0,-1 1 0 0 0,1 0 0 0 0,0 0-1 0 0,-1-1 1 0 0,1 1 0 0 0,0 0 0 0 0,-1 0 0 0 0,1-1 0 0 0,0 1 0 0 0,0 0 0 0 0,0-1 0 0 0,-1 1 0 0 0,1 0-1 0 0,0-1 1 0 0,0 1 0 0 0,0-1 0 0 0,0 1 0 0 0,-1 0 0 0 0,1-1 0 0 0,0 1 0 0 0,0-1 0 0 0,0 1 0 0 0,0 0 0 0 0,0-1-1 0 0,0 1 1 0 0,0-1 0 0 0,0 1 0 0 0,0 0 0 0 0,0-1 0 0 0,1 1 0 0 0,-1 0 0 0 0,0-1 0 0 0,0 1 0 0 0,0-1 0 0 0,0 1-1 0 0,1 0 1 0 0,-1-1 0 0 0,8-16 1433 0 0,18-14 950 0 0,-14 17-1648 0 0,1 0-1 0 0,21-19 1 0 0,-9 14-327 0 0,28-25 122 0 0,-53 43-570 0 0,-10 11 86 0 0,6-7-109 0 0,0 1 0 0 0,0-1 0 0 0,-1 0 0 0 0,1 0 1 0 0,-1 0-1 0 0,1-1 0 0 0,-1 1 0 0 0,0-1 0 0 0,0 0 0 0 0,0 0 1 0 0,0-1-1 0 0,-1 0 0 0 0,1 0 0 0 0,0 0 0 0 0,-6 0 0 0 0,10-2 7 0 0,0 1-1 0 0,0-1 1 0 0,0 0-1 0 0,0 0 1 0 0,1 0-1 0 0,-1 0 0 0 0,0 0 1 0 0,1 1-1 0 0,-1-1 1 0 0,1 0-1 0 0,-1-1 1 0 0,1 1-1 0 0,-1 0 0 0 0,1 0 1 0 0,0 0-1 0 0,-1 0 1 0 0,1 0-1 0 0,0 0 1 0 0,0 0-1 0 0,0 0 0 0 0,0-2 1 0 0,0 1-7 0 0,1 0 1 0 0,0 0 0 0 0,0 0-1 0 0,0 0 1 0 0,0 0-1 0 0,0 1 1 0 0,0-1 0 0 0,1 0-1 0 0,-1 1 1 0 0,0-1-1 0 0,3-2 1 0 0,21-15-13 0 0,-15 12 7 0 0,58-37 558 0 0,-60 39-595 0 0,-8 4 11 0 0,1 1 0 0 0,-1 0 0 0 0,0 0 0 0 0,0 0 0 0 0,0 0 0 0 0,0-1 0 0 0,1 1 0 0 0,-1 0 0 0 0,0 0 0 0 0,0 0 0 0 0,0 0 0 0 0,1 0 0 0 0,-1 0 0 0 0,0 0 0 0 0,0-1 0 0 0,1 1 1 0 0,-1 0-1 0 0,0 0 0 0 0,0 0 0 0 0,0 0 0 0 0,1 0 0 0 0,-1 0 0 0 0,0 0 0 0 0,0 0 0 0 0,1 0 0 0 0,-1 0 0 0 0,0 0 0 0 0,0 0 0 0 0,1 1 0 0 0,-1-1 0 0 0,0 0 0 0 0,0 0 0 0 0,0 0 0 0 0,1 0 0 0 0,-1 0 0 0 0,0 0 0 0 0,0 0 0 0 0,0 1 0 0 0,1-1 0 0 0,-2 3-20 0 0,-1 0 22 0 0,1-1 1 0 0,-1 1-1 0 0,1-1 0 0 0,-1 1 1 0 0,0-1-1 0 0,0 1 0 0 0,0-1 1 0 0,0 0-1 0 0,-1 0 0 0 0,1 0 1 0 0,-5 2-1 0 0,-33 17 32 0 0,8-5-7 0 0,26-12 2 0 0,2-1-24 0 0,1-1 0 0 0,-1 1 0 0 0,-1-1 0 0 0,1 0 0 0 0,0 0 1 0 0,-1 0-1 0 0,1-1 0 0 0,-1 1 0 0 0,-4 0 0 0 0,8-2 155 0 0,1-3-118 0 0,1 0 1 0 0,1 1 0 0 0,-1-1 0 0 0,0 0-1 0 0,1 1 1 0 0,-1 0 0 0 0,1-1 0 0 0,0 1-1 0 0,0 0 1 0 0,0 0 0 0 0,0-1-1 0 0,0 2 1 0 0,4-4 0 0 0,4-2-11 0 0,22-11 0 0 0,-7 4 55 0 0,9-7-39 0 0,2 1 0 0 0,54-21 0 0 0,-129 70-47 0 0,-21 0 96 0 0,-2-3 0 0 0,-117 32 0 0 0,172-57 94 0 0,7-5-66 0 0,10-5 10 0 0,60-32-6 0 0,82-35 0 0 0,-115 59-120 0 0,-5 1 10 0 0,1 2 1 0 0,39-12 0 0 0,-66 25-27 0 0,-6 2-11 0 0,-10 6-42 0 0,-20 8-27 0 0,-4-1 78 0 0,-69 24-44 0 0,38-17 54 0 0,33-10 4 0 0,1-1 0 0 0,-49 8 0 0 0,76-17 14 0 0,0-1 0 0 0,0 1 0 0 0,0-1 0 0 0,0 0 0 0 0,0 0 0 0 0,0 0 0 0 0,0-1 0 0 0,0 1 0 0 0,0-1 0 0 0,0 0 0 0 0,-5-2 0 0 0,8 2-11 0 0,1 1 0 0 0,-1-1 0 0 0,1 1 1 0 0,-1-1-1 0 0,1 0 0 0 0,-1 1 0 0 0,1-1 0 0 0,0 0 0 0 0,-1 0 0 0 0,1 1 0 0 0,0-1 0 0 0,0 0 1 0 0,0 0-1 0 0,0 1 0 0 0,-1-1 0 0 0,1 0 0 0 0,0 0 0 0 0,0 1 0 0 0,0-1 0 0 0,0 0 1 0 0,1 0-1 0 0,-1 0 0 0 0,0 1 0 0 0,0-1 0 0 0,0 0 0 0 0,1 0 0 0 0,-1 1 0 0 0,0-1 1 0 0,1 0-1 0 0,-1 1 0 0 0,1-1 0 0 0,-1 0 0 0 0,0 1 0 0 0,2-2 0 0 0,0-1 10 0 0,0 0-1 0 0,0 0 1 0 0,1 0-1 0 0,-1 0 1 0 0,6-4-1 0 0,35-22 6 0 0,1 3 1 0 0,1 1-1 0 0,2 2 1 0 0,86-29-1 0 0,-123 49-22 0 0,-10 3 0 0 0,0 1 0 0 0,0-1 0 0 0,0 0 0 0 0,0 0 0 0 0,0 0 0 0 0,0 0 0 0 0,0 0 0 0 0,0 0 0 0 0,-1 0 0 0 0,1 1 0 0 0,0-1 0 0 0,0 0 0 0 0,0 0 0 0 0,0 0 0 0 0,0 0 0 0 0,0 0 0 0 0,0 0 0 0 0,0 1 0 0 0,0-1 0 0 0,0 0 0 0 0,0 0 0 0 0,0 0 0 0 0,0 0 0 0 0,0 0 0 0 0,0 0 0 0 0,0 1 0 0 0,0-1 0 0 0,0 0 0 0 0,1 0 0 0 0,-1 0 0 0 0,0 0 0 0 0,0 0 0 0 0,0 0 0 0 0,0 0 0 0 0,0 1 0 0 0,0-1 0 0 0,0 0 0 0 0,0 0 0 0 0,0 0 0 0 0,0 0 0 0 0,0 0 0 0 0,1 0 0 0 0,-1 0 0 0 0,0 0 0 0 0,0 0 0 0 0,0 0 0 0 0,0 0 0 0 0,0 0 0 0 0,0 0 0 0 0,1 0 0 0 0,-1 1 0 0 0,0-1 0 0 0,0 0 0 0 0,0 0 0 0 0,0 0 0 0 0,0 0 0 0 0,0 0 0 0 0,1 0 0 0 0,-1-1 0 0 0,0 1 0 0 0,0 0 0 0 0,0 0 0 0 0,0 0 0 0 0,-6 8 0 0 0,-7 2-1 0 0,0 0 1 0 0,-1 0-1 0 0,-1-1 0 0 0,-23 10 0 0 0,-66 22 9 0 0,66-28 4 0 0,26-7 29 0 0,-1-2-1 0 0,0 0 1 0 0,0 0 0 0 0,0-2-1 0 0,-24 3 1 0 0,37-5-40 0 0,0 0-1 0 0,0 1 1 0 0,0-1 0 0 0,-1 0-1 0 0,1 0 1 0 0,0 0 0 0 0,0 0-1 0 0,0 0 1 0 0,-1 0 0 0 0,1 0 0 0 0,0 0-1 0 0,0 0 1 0 0,0 0 0 0 0,-1 0-1 0 0,1 0 1 0 0,0 0 0 0 0,0-1-1 0 0,0 1 1 0 0,-1 0 0 0 0,1 0-1 0 0,0 0 1 0 0,0 0 0 0 0,0 0-1 0 0,-1 0 1 0 0,1 0 0 0 0,0 0-1 0 0,0-1 1 0 0,0 1 0 0 0,0 0-1 0 0,0 0 1 0 0,-1 0 0 0 0,1 0-1 0 0,0-1 1 0 0,0 1 0 0 0,0 0 0 0 0,0 0-1 0 0,0 0 1 0 0,0-1 0 0 0,0 1-1 0 0,0 0 1 0 0,0 0 0 0 0,0 0-1 0 0,0 0 1 0 0,0-1 0 0 0,0 1-1 0 0,0 0 1 0 0,0 0 0 0 0,0-1-1 0 0,0 1 1 0 0,0 0 0 0 0,0 0-1 0 0,0 0 1 0 0,0 0 0 0 0,0-1-1 0 0,0 1 1 0 0,0 0 0 0 0,0 0 0 0 0,1-1-1 0 0,5-7 12 0 0,-6 8-12 0 0,9-8 0 0 0,0 0 0 0 0,1 1 0 0 0,1 0 0 0 0,17-9 0 0 0,-8 5 0 0 0,114-54 0 0 0,-95 48 0 0 0,-5 1 0 0 0,39-16 0 0 0,-65 30 0 0 0,-8 2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1 0 0 0,0-1 0 0 0,0 0 0 0 0,0 0 0 0 0,0 0 0 0 0,0 0 0 0 0,-1 0 0 0 0,1 0 0 0 0,-4 6 0 0 0,-7 5 0 0 0,-17 5 0 0 0,0-2 0 0 0,-1-1 0 0 0,-1-1 0 0 0,0-1 0 0 0,-51 11 0 0 0,61-19 0 0 0,20-3 0 0 0,0 0 0 0 0,0-1 0 0 0,1 1 0 0 0,-1 0 0 0 0,0 0 0 0 0,0 0 0 0 0,0 0 0 0 0,0 0 0 0 0,0 0 0 0 0,0 0 0 0 0,0 0 0 0 0,0 0 0 0 0,0 0 0 0 0,0 0 0 0 0,1 0 0 0 0,-1 0 0 0 0,0 0 0 0 0,0-1 0 0 0,0 1 0 0 0,0 0 0 0 0,0 0 0 0 0,0 0 0 0 0,0 0 0 0 0,0 0 0 0 0,0 0 0 0 0,0 0 0 0 0,0 0 0 0 0,0-1 0 0 0,0 1 0 0 0,0 0 0 0 0,0 0 0 0 0,0 0 0 0 0,0 0 0 0 0,0 0 0 0 0,0 0 0 0 0,0 0 0 0 0,0-1 0 0 0,0 1 0 0 0,0 0 0 0 0,0 0 0 0 0,0 0 0 0 0,0 0 0 0 0,0 0 0 0 0,0 0 0 0 0,0 0 0 0 0,-1 0 0 0 0,1 0 0 0 0,0 0 0 0 0,0-1 0 0 0,0 1 0 0 0,0 0 0 0 0,0 0 0 0 0,0 0 0 0 0,0 0 0 0 0,0 0 0 0 0,0 0 0 0 0,0 0 0 0 0,-1 0 0 0 0,1 0 0 0 0,0 0 0 0 0,0 0 0 0 0,0 0 0 0 0,0 0 0 0 0,0 0 0 0 0,0 0 0 0 0,0 0 0 0 0,-1 0 0 0 0,1 0 0 0 0,0 0 0 0 0,8-7 0 0 0,-7 6 0 0 0,11-8 0 0 0,0 1 0 0 0,0 0 0 0 0,1 1 0 0 0,-1 1 0 0 0,28-10 0 0 0,16-8 0 0 0,-25 9 0 0 0,-15 8 0 0 0,0-1 0 0 0,16-11 0 0 0,-28 16 0 0 0,1 0 0 0 0,-1 1 0 0 0,1 0 0 0 0,6-3 0 0 0,-9 4 0 0 0,-47 32 0 0 0,7-13 0 0 0,-43 14 0 0 0,30-13 0 0 0,43-16 0 0 0,-2 2 0 0 0,0-2 0 0 0,1 1 0 0 0,-2-1 0 0 0,1-1 0 0 0,-20 3 0 0 0,30-5 0 0 0,0 0 0 0 0,0 0 0 0 0,0 0 0 0 0,0 0 0 0 0,0 0 0 0 0,-1 0 0 0 0,1 0 0 0 0,0 0 0 0 0,0 0 0 0 0,0 0 0 0 0,0 0 0 0 0,0 0 0 0 0,0 0 0 0 0,-1 0 0 0 0,1 0 0 0 0,0 0 0 0 0,0-1 0 0 0,0 1 0 0 0,0 0 0 0 0,0 0 0 0 0,0 0 0 0 0,0 0 0 0 0,0 0 0 0 0,0 0 0 0 0,-1 0 0 0 0,1-1 0 0 0,0 1 0 0 0,0 0 0 0 0,0 0 0 0 0,0 0 0 0 0,0 0 0 0 0,0 0 0 0 0,0 0 0 0 0,0-1 0 0 0,0 1 0 0 0,0 0 0 0 0,0 0 0 0 0,0 0 0 0 0,0 0 0 0 0,0 0 0 0 0,0-1 0 0 0,0 1 0 0 0,0 0 0 0 0,0 0 0 0 0,0 0 0 0 0,1 0 0 0 0,-1 0 0 0 0,0 0 0 0 0,0-1 0 0 0,0 1 0 0 0,0 0 0 0 0,0 0 0 0 0,0 0 0 0 0,0 0 0 0 0,0 0 0 0 0,0 0 0 0 0,1 0 0 0 0,-1 0 0 0 0,0 0 0 0 0,0-1 0 0 0,0 1 0 0 0,0 0 0 0 0,0 0 0 0 0,0 0 0 0 0,0 0 0 0 0,1 0 0 0 0,7-8 0 0 0,-7 7 0 0 0,14-10 0 0 0,0 0 0 0 0,1 0 0 0 0,1 2 0 0 0,26-12 0 0 0,22-13 0 0 0,59-38 0 0 0,-94 59 0 0 0,-68 26 0 0 0,-17 11 0 0 0,-74 21 0 0 0,74-25 0 0 0,34-12 0 0 0,0-1 0 0 0,-1 0 0 0 0,-27 3 0 0 0,38-9 0 0 0,11-1 0 0 0,0 0 0 0 0,-1 0 0 0 0,1 0 0 0 0,0 0 0 0 0,0 0 0 0 0,-1 0 0 0 0,1 0 0 0 0,0 0 0 0 0,-1 0 0 0 0,1-1 0 0 0,0 1 0 0 0,0 0 0 0 0,-1 0 0 0 0,1 0 0 0 0,0 0 0 0 0,0 0 0 0 0,-1-1 0 0 0,1 1 0 0 0,0 0 0 0 0,0 0 0 0 0,0 0 0 0 0,0-1 0 0 0,-1 1 0 0 0,1 0 0 0 0,0 0 0 0 0,0-1 0 0 0,0 1 0 0 0,0 0 0 0 0,0 0 0 0 0,-1-1 0 0 0,1 1 0 0 0,0 0 0 0 0,0 0 0 0 0,0-1 0 0 0,0 1 0 0 0,0 0 0 0 0,0-1 0 0 0,0 1 0 0 0,0 0 0 0 0,0 0 0 0 0,0-1 0 0 0,0 1 0 0 0,0 0 0 0 0,1-1 0 0 0,-1 1 0 0 0,0 0 0 0 0,0 0 0 0 0,0-1 0 0 0,0 1 0 0 0,0 0 0 0 0,0 0 0 0 0,1-1 0 0 0,-1 1 0 0 0,0 0 0 0 0,0 0 0 0 0,0 0 0 0 0,1-1 0 0 0,-1 1 0 0 0,0 0 0 0 0,0 0 0 0 0,0 0 0 0 0,1-1 0 0 0,-1 1 0 0 0,6-6 0 0 0,0-1 0 0 0,0 1 0 0 0,1 0 0 0 0,0 1 0 0 0,0 0 0 0 0,0 0 0 0 0,1 0 0 0 0,14-6 0 0 0,7-1 0 0 0,34-9 0 0 0,-21 8 0 0 0,-31 9 0 0 0,2-1 0 0 0,0 1 0 0 0,0 0 0 0 0,1 0 0 0 0,-1 1 0 0 0,20-1 0 0 0,-33 4 0 0 0,0 0 0 0 0,0 0 0 0 0,1 0 0 0 0,-1 0 0 0 0,0 0 0 0 0,0 0 0 0 0,0 0 0 0 0,1 0 0 0 0,-1 0 0 0 0,0 0 0 0 0,0 0 0 0 0,0 0 0 0 0,1 0 0 0 0,-1 0 0 0 0,0 0 0 0 0,0 0 0 0 0,1 0 0 0 0,-1 0 0 0 0,0 0 0 0 0,0 1 0 0 0,0-1 0 0 0,0 0 0 0 0,1 0 0 0 0,-1 0 0 0 0,0 0 0 0 0,0 0 0 0 0,0 1 0 0 0,0-1 0 0 0,1 0 0 0 0,-1 0 0 0 0,0 0 0 0 0,0 0 0 0 0,0 1 0 0 0,0-1 0 0 0,0 0 0 0 0,0 0 0 0 0,0 0 0 0 0,0 1 0 0 0,0-1 0 0 0,0 0 0 0 0,1 0 0 0 0,-1 0 0 0 0,0 1 0 0 0,0-1 0 0 0,0 0 0 0 0,0 0 0 0 0,0 0 0 0 0,-1 1 0 0 0,1-1 0 0 0,0 0 0 0 0,0 0 0 0 0,0 0 0 0 0,0 1 0 0 0,0-1 0 0 0,0 0 0 0 0,0 0 0 0 0,0 0 0 0 0,0 1 0 0 0,-1-1 0 0 0,1 1 0 0 0,-1 2 0 0 0,-1 1 0 0 0,0 0 0 0 0,0 0 0 0 0,0 0 0 0 0,0-1 0 0 0,-1 1 0 0 0,1-1 0 0 0,-1 0 0 0 0,0 0 0 0 0,0 0 0 0 0,0 0 0 0 0,0 0 0 0 0,-1-1 0 0 0,-5 5 0 0 0,-7 2 0 0 0,0-1 0 0 0,-18 7 0 0 0,32-14 0 0 0,-25 11 0 0 0,-24 10 0 0 0,0-2 0 0 0,-89 22 0 0 0,139-42 0 0 0,-2 0 0 0 0,1 1 0 0 0,0-1 0 0 0,-1 1 0 0 0,1-1 0 0 0,0 0 0 0 0,-1 0 0 0 0,1 0 0 0 0,0 0 0 0 0,-4-1 0 0 0,6 1 0 0 0,-1 0 0 0 0,1 0 0 0 0,0 0 0 0 0,0 0 0 0 0,-1-1 0 0 0,1 1 0 0 0,0 0 0 0 0,0 0 0 0 0,-1 0 0 0 0,1 0 0 0 0,0-1 0 0 0,0 1 0 0 0,0 0 0 0 0,0 0 0 0 0,-1 0 0 0 0,1-1 0 0 0,0 1 0 0 0,0 0 0 0 0,0 0 0 0 0,0 0 0 0 0,0-1 0 0 0,0 1 0 0 0,-1 0 0 0 0,1 0 0 0 0,0-1 0 0 0,0 1 0 0 0,0 0 0 0 0,0-1 0 0 0,0 1 0 0 0,0 0 0 0 0,0 0 0 0 0,0-1 0 0 0,2-2 0 0 0,0-1 0 0 0,1 0 0 0 0,0-1 0 0 0,0 1 0 0 0,1 1 0 0 0,-1-1 0 0 0,1 0 0 0 0,-1 1 0 0 0,10-6 0 0 0,38-22 0 0 0,-31 20 0 0 0,8-4 0 0 0,0 1 0 0 0,1 1 0 0 0,0 1 0 0 0,59-14 0 0 0,-69 21 0 0 0,-10 3 0 0 0,0-1 0 0 0,14 0 0 0 0,-21 2 0 0 0,0 1 0 0 0,0 0 0 0 0,0 0 0 0 0,1 0 0 0 0,-1 0 0 0 0,0 1 0 0 0,0-1 0 0 0,0 1 0 0 0,0-1 0 0 0,0 1 0 0 0,1 0 0 0 0,-1-1 0 0 0,0 1 0 0 0,-1 0 0 0 0,5 3 0 0 0,-6-3 0 0 0,1 0 0 0 0,0 0 0 0 0,0 0 0 0 0,-1 0 0 0 0,1 1 0 0 0,-1-1 0 0 0,1 0 0 0 0,-1 0 0 0 0,0 1 0 0 0,0-1 0 0 0,1 0 0 0 0,-1 1 0 0 0,0-1 0 0 0,0 0 0 0 0,0 1 0 0 0,0-1 0 0 0,0 0 0 0 0,-1 1 0 0 0,1-1 0 0 0,0 0 0 0 0,0 0 0 0 0,-1 1 0 0 0,1-1 0 0 0,-2 2 0 0 0,0 2 0 0 0,0 0 0 0 0,0 0 0 0 0,-1-1 0 0 0,1 1 0 0 0,-5 4 0 0 0,-3 3 0 0 0,-1-1 0 0 0,0-1 0 0 0,-1 0 0 0 0,0 0 0 0 0,-21 12 0 0 0,3-5 0 0 0,-44 19 0 0 0,47-24 0 0 0,9-4 0 0 0,0 0 0 0 0,0-1 0 0 0,-36 8 0 0 0,39-15 0 0 0,15 0 0 0 0,-1 0 0 0 0,1 0 0 0 0,0 0 0 0 0,-1-1 0 0 0,1 1 0 0 0,-1 0 0 0 0,1 0 0 0 0,0 0 0 0 0,-1-1 0 0 0,1 1 0 0 0,0 0 0 0 0,-1 0 0 0 0,1-1 0 0 0,0 1 0 0 0,-1 0 0 0 0,1-1 0 0 0,0 1 0 0 0,0 0 0 0 0,-1-1 0 0 0,1 1 0 0 0,0 0 0 0 0,0-1 0 0 0,0 1 0 0 0,-1-1 0 0 0,1 1 0 0 0,0 0 0 0 0,0-1 0 0 0,0 1 0 0 0,0-1 0 0 0,0 1 0 0 0,0-1 0 0 0,0 1 0 0 0,0 0 0 0 0,0-1 0 0 0,0 1 0 0 0,0-1 0 0 0,0 1 0 0 0,0-1 0 0 0,0 1 0 0 0,1 0 0 0 0,-1-1 0 0 0,0 1 0 0 0,0-1 0 0 0,0 1 0 0 0,1 0 0 0 0,-1-1 0 0 0,0 1 0 0 0,0 0 0 0 0,1-1 0 0 0,-1 0 0 0 0,2-3 0 0 0,0 0 0 0 0,0-1 0 0 0,0 1 0 0 0,1 0 0 0 0,-1 0 0 0 0,1 0 0 0 0,0 1 0 0 0,6-6 0 0 0,30-27 0 0 0,-38 36 0 0 0,46-36 0 0 0,54-29 0 0 0,-53 35 0 0 0,-33 21 0 0 0,-1-1 0 0 0,-1-1 0 0 0,16-15 0 0 0,-25 18 0 0 0,-8 5 0 0 0,-5 4 0 0 0,-86 20 0 0 0,21-2 0 0 0,-38 5 0 0 0,84-21 0 0 0,26-3 0 0 0,1 0 0 0 0,-1 0 0 0 0,0 0 0 0 0,0-1 0 0 0,0 1 0 0 0,1 0 0 0 0,-1-1 0 0 0,0 1 0 0 0,1-1 0 0 0,-1 0 0 0 0,0 0 0 0 0,-2-1 0 0 0,4 1 0 0 0,-1 1 0 0 0,1-1 0 0 0,-1 1 0 0 0,1-1 0 0 0,0 1 0 0 0,0-1 0 0 0,-1 0 0 0 0,1 1 0 0 0,0-1 0 0 0,0 1 0 0 0,0-1 0 0 0,0 0 0 0 0,-1 1 0 0 0,1-1 0 0 0,0 0 0 0 0,0 1 0 0 0,1-1 0 0 0,-1 0 0 0 0,0 1 0 0 0,0-1 0 0 0,0 0 0 0 0,0 1 0 0 0,0-1 0 0 0,1 1 0 0 0,-1-1 0 0 0,0 0 0 0 0,0 1 0 0 0,1-1 0 0 0,-1 1 0 0 0,1-1 0 0 0,13-18 0 0 0,-13 18 0 0 0,7-7 0 0 0,0 0 0 0 0,1 0 0 0 0,0 1 0 0 0,0 0 0 0 0,15-8 0 0 0,55-24 0 0 0,-59 30 0 0 0,183-72 0 0 0,-177 71 0 0 0,-19 9 0 0 0,-9 5 0 0 0,-5 4 0 0 0,-7 2 0 0 0,0 0 0 0 0,-1-1 0 0 0,0-1 0 0 0,-18 7 0 0 0,-134 47 0 0 0,74-30 0 0 0,84-29 0 0 0,6-3 0 0 0,5-4 0 0 0,5-2 0 0 0,63-28 0 0 0,-17 11 0 0 0,0 3 0 0 0,77-20 0 0 0,-102 32 0 0 0,12-2 0 0 0,-41 11 0 0 0,1-1 0 0 0,0 0 0 0 0,0 0 0 0 0,0 0 0 0 0,0 0 0 0 0,0 0 0 0 0,0 0 0 0 0,0 0 0 0 0,0 0 0 0 0,0 1 0 0 0,0-1 0 0 0,0 0 0 0 0,0 0 0 0 0,0 0 0 0 0,0 0 0 0 0,0 0 0 0 0,-1 0 0 0 0,1 1 0 0 0,0-1 0 0 0,0 0 0 0 0,0 0 0 0 0,0 0 0 0 0,1 0 0 0 0,-1 0 0 0 0,0 0 0 0 0,0 0 0 0 0,0 1 0 0 0,0-1 0 0 0,0 0 0 0 0,0 0 0 0 0,0 0 0 0 0,0 0 0 0 0,0 0 0 0 0,0 0 0 0 0,0 0 0 0 0,0 1 0 0 0,0-1 0 0 0,0 0 0 0 0,0 0 0 0 0,1 0 0 0 0,-1 0 0 0 0,0 0 0 0 0,0 0 0 0 0,0 0 0 0 0,0 0 0 0 0,0 0 0 0 0,0 0 0 0 0,0 0 0 0 0,1 0 0 0 0,-1 0 0 0 0,0 0 0 0 0,0 0 0 0 0,0 0 0 0 0,0 0 0 0 0,-7 7 0 0 0,-7 1 0 0 0,1 0 0 0 0,-1-1 0 0 0,-1 0 0 0 0,1-1 0 0 0,-1-1 0 0 0,-24 5 0 0 0,-11 5 0 0 0,23-5 0 0 0,-1-2 0 0 0,0 0 0 0 0,0-2 0 0 0,-1-2 0 0 0,-37 3 0 0 0,46-10 0 0 0,19 3 0 0 0,1 0 0 0 0,-1 0 0 0 0,1 0 0 0 0,-1 0 0 0 0,1 0 0 0 0,-1 0 0 0 0,1 0 0 0 0,-1 0 0 0 0,1 0 0 0 0,-1 0 0 0 0,1-1 0 0 0,-1 1 0 0 0,1 0 0 0 0,0 0 0 0 0,-1-1 0 0 0,1 1 0 0 0,-1 0 0 0 0,1 0 0 0 0,0-1 0 0 0,-1 1 0 0 0,1 0 0 0 0,0-1 0 0 0,-1 1 0 0 0,1-1 0 0 0,0 1 0 0 0,0-1 0 0 0,-1 1 0 0 0,1 0 0 0 0,0-1 0 0 0,0 1 0 0 0,0-1 0 0 0,0 1 0 0 0,-1-1 0 0 0,1 1 0 0 0,0-1 0 0 0,0 1 0 0 0,0-1 0 0 0,0 1 0 0 0,0-1 0 0 0,0 1 0 0 0,0-1 0 0 0,2-1 0 0 0,-1 0 0 0 0,0 0 0 0 0,0 0 0 0 0,1 0 0 0 0,-1 0 0 0 0,1 0 0 0 0,0 0 0 0 0,0 1 0 0 0,-1-1 0 0 0,1 1 0 0 0,4-3 0 0 0,27-13 0 0 0,-13 8 0 0 0,116-55 0 0 0,-96 46 0 0 0,-37 17 0 0 0,1-1 0 0 0,-1 1 0 0 0,0-1 0 0 0,0 0 0 0 0,0 0 0 0 0,0-1 0 0 0,5-4 0 0 0,-7 7 0 0 0,-1 0 0 0 0,0-1 0 0 0,0 1 0 0 0,1 0 0 0 0,-1-1 0 0 0,0 1 0 0 0,0 0 0 0 0,0-1 0 0 0,0 1 0 0 0,0 0 0 0 0,1-1 0 0 0,-1 1 0 0 0,0 0 0 0 0,0-1 0 0 0,0 1 0 0 0,0-1 0 0 0,0 1 0 0 0,0 0 0 0 0,0-1 0 0 0,0 1 0 0 0,0-1 0 0 0,0 1 0 0 0,0 0 0 0 0,-1-1 0 0 0,1 1 0 0 0,0 0 0 0 0,0-1 0 0 0,0 0 0 0 0,-1 0 0 0 0,0 1 0 0 0,0-1 0 0 0,0 0 0 0 0,0 0 0 0 0,0 0 0 0 0,0 1 0 0 0,-1-1 0 0 0,1 0 0 0 0,0 1 0 0 0,0-1 0 0 0,0 1 0 0 0,-1 0 0 0 0,-1-1 0 0 0,-11-2 0 0 0,0 0 0 0 0,0 1 0 0 0,-27 0 0 0 0,-13-1 0 0 0,46 2 0 0 0,0 0 0 0 0,1 0 0 0 0,-1 0 0 0 0,0-1 0 0 0,1 0 0 0 0,-13-5 0 0 0,19 7 0 0 0,0-1 0 0 0,0 1 0 0 0,0-1 0 0 0,-1 0 0 0 0,1 0 0 0 0,0 0 0 0 0,0 0 0 0 0,0 0 0 0 0,0 0 0 0 0,0 0 0 0 0,1 0 0 0 0,-1 0 0 0 0,0 0 0 0 0,0 0 0 0 0,1 0 0 0 0,-1-1 0 0 0,1 1 0 0 0,-1 0 0 0 0,1-1 0 0 0,-1 1 0 0 0,1 0 0 0 0,0-1 0 0 0,0 1 0 0 0,-1 0 0 0 0,1-1 0 0 0,0 1 0 0 0,0 0 0 0 0,0-1 0 0 0,1 1 0 0 0,-1-1 0 0 0,0 1 0 0 0,0 0 0 0 0,1-1 0 0 0,-1 1 0 0 0,1 0 0 0 0,-1 0 0 0 0,1-1 0 0 0,0 1 0 0 0,0-1 0 0 0,2-2 0 0 0,-1 0 0 0 0,1 1 0 0 0,-1-1 0 0 0,1 1 0 0 0,0-1 0 0 0,0 1 0 0 0,1 0 0 0 0,-1 0 0 0 0,8-4 0 0 0,-2 1 0 0 0,2 0 0 0 0,17-7 0 0 0,-16 9 0 0 0,1 1 0 0 0,0 0 0 0 0,16-2 0 0 0,-12 3 0 0 0,-16 2 0 0 0,0-1 0 0 0,0 1 0 0 0,-1 0 0 0 0,1 0 0 0 0,0 0 0 0 0,0 0 0 0 0,-1-1 0 0 0,1 1 0 0 0,0 0 0 0 0,0 1 0 0 0,0-1 0 0 0,-1 0 0 0 0,1 0 0 0 0,0 0 0 0 0,0 0 0 0 0,-1 0 0 0 0,1 1 0 0 0,0-1 0 0 0,-1 0 0 0 0,1 1 0 0 0,0-1 0 0 0,0 1 0 0 0,-1-1 0 0 0,1 1 0 0 0,-1-1 0 0 0,1 1 0 0 0,0 0 0 0 0,-1 0 0 0 0,1-1 0 0 0,-1 1 0 0 0,0 0 0 0 0,0-1 0 0 0,0 1 0 0 0,0 0 0 0 0,0-1 0 0 0,0 1 0 0 0,0 0 0 0 0,0-1 0 0 0,0 1 0 0 0,0 0 0 0 0,0-1 0 0 0,0 1 0 0 0,0 0 0 0 0,0-1 0 0 0,-1 1 0 0 0,1 0 0 0 0,0-1 0 0 0,-1 1 0 0 0,1 0 0 0 0,-1 0 0 0 0,-10 13 0 0 0,-10 2 0 0 0,0 0 0 0 0,-1-2 0 0 0,-45 22 0 0 0,-9-3 0 0 0,149-68 0 0 0,-31 17 0 0 0,71-24 0 0 0,-159 55 0 0 0,-128 32 0 0 0,168-44 0 0 0,1-1 0 0 0,-1 1 0 0 0,0-1 0 0 0,-10-1 0 0 0,16 1 0 0 0,-1 0 0 0 0,1 0 0 0 0,0 0 0 0 0,-1-1 0 0 0,1 1 0 0 0,0 0 0 0 0,0 0 0 0 0,-1-1 0 0 0,1 1 0 0 0,0 0 0 0 0,0-1 0 0 0,-1 1 0 0 0,1 0 0 0 0,0-1 0 0 0,0 1 0 0 0,0 0 0 0 0,0-1 0 0 0,0 1 0 0 0,-1-1 0 0 0,1 1 0 0 0,0 0 0 0 0,0-1 0 0 0,0 1 0 0 0,0-1 0 0 0,0 1 0 0 0,0 0 0 0 0,0-1 0 0 0,0 1 0 0 0,1 0 0 0 0,-1-1 0 0 0,0 1 0 0 0,0-1 0 0 0,0 1 0 0 0,1-1 0 0 0,-1 1 0 0 0,0-2 0 0 0,1 0 0 0 0,0-1 0 0 0,0 1 0 0 0,1 0 0 0 0,-1 0 0 0 0,0 0 0 0 0,1 0 0 0 0,-1 1 0 0 0,1-1 0 0 0,-1 0 0 0 0,1 1 0 0 0,0-1 0 0 0,3-1 0 0 0,30-18 0 0 0,-20 13 0 0 0,3-1 0 0 0,1 1 0 0 0,0 0 0 0 0,33-7 0 0 0,-17 4 0 0 0,-31 11 0 0 0,-5 3 0 0 0,-5 3 0 0 0,-15 8 0 0 0,0-1 0 0 0,-25 10 0 0 0,9-4 0 0 0,-48 23 0 0 0,56-31-117 0 0,17-7 49 0 0,10-4-35 0 0,3-1 95 0 0,1-1-1 0 0,-1 1 1 0 0,0-1-1 0 0,0 1 1 0 0,1-1 0 0 0,-1 1-1 0 0,0 0 1 0 0,1-1 0 0 0,0 1-1 0 0,-1 0 1 0 0,4-1-1 0 0,-2 0 6 0 0,14-10 47 0 0,1 0-1 0 0,0 2 1 0 0,1 0-1 0 0,0 1 1 0 0,1 1-1 0 0,0 1 1 0 0,0 1-1 0 0,30-6 1 0 0,-26 10-44 0 0,-24 2 0 0 0,0 0 0 0 0,0 0 0 0 0,0 0 0 0 0,1 0 0 0 0,-1 0 0 0 0,0 0 0 0 0,0 0 0 0 0,0 0 0 0 0,0 0 0 0 0,0 0 0 0 0,1 0 0 0 0,-1 0 0 0 0,0 0 0 0 0,0 0 0 0 0,0 0 0 0 0,0 0 0 0 0,1 0 0 0 0,-1 0 0 0 0,0 0 0 0 0,0 0 0 0 0,0 0 0 0 0,0 0 0 0 0,0 0 0 0 0,0 1 0 0 0,1-1 0 0 0,-1 0 0 0 0,0 0 0 0 0,0 0 0 0 0,0 0 0 0 0,0 0 0 0 0,0 0 0 0 0,0 1 0 0 0,0-1 0 0 0,0 0 0 0 0,1 0 0 0 0,-1 0 0 0 0,0 0 0 0 0,0 0 0 0 0,0 0 0 0 0,0 1 0 0 0,0-1 0 0 0,0 0 0 0 0,0 0 0 0 0,0 0 0 0 0,0 0 0 0 0,0 1 0 0 0,0-1 0 0 0,0 0 0 0 0,0 0 0 0 0,0 0 0 0 0,0 0 0 0 0,0 0 0 0 0,0 1 0 0 0,0-1 0 0 0,0 0 0 0 0,-1 0 0 0 0,1 0 0 0 0,0 0 0 0 0,0 0 0 0 0,0 1 0 0 0,0-1 0 0 0,0 0 0 0 0,0 0 0 0 0,-1 0 0 0 0,-5 7 0 0 0,-9 6 0 0 0,-1 0 0 0 0,0-1 0 0 0,-1-1 0 0 0,-23 12 0 0 0,3-3-28 0 0,28-14 6 0 0,-1 0-1 0 0,0-1 1 0 0,-1 0-1 0 0,1-1 1 0 0,-1 0-1 0 0,-17 3 1 0 0,14-6-168 0 0,13-1 190 0 0,1 0-1 0 0,0 0 1 0 0,-1 0-1 0 0,1 0 1 0 0,0 0-1 0 0,-1 0 1 0 0,1 0 0 0 0,-1 0-1 0 0,1-1 1 0 0,0 1-1 0 0,-1 0 1 0 0,1 0-1 0 0,0 0 1 0 0,0 0-1 0 0,-1 0 1 0 0,1-1-1 0 0,0 1 1 0 0,-1 0-1 0 0,1 0 1 0 0,0-1-1 0 0,0 1 1 0 0,-1 0-1 0 0,1 0 1 0 0,0-1-1 0 0,0 1 1 0 0,0 0-1 0 0,-1-1 1 0 0,1 1-1 0 0,0 0 1 0 0,0-1 0 0 0,0 1-1 0 0,0 0 1 0 0,0-1-1 0 0,0 1 1 0 0,-1 0-1 0 0,1-1 1 0 0,0 1-1 0 0,0 0 1 0 0,0-1-1 0 0,0 1 1 0 0,0 0-1 0 0,1-1 1 0 0,-1 1-1 0 0,0-1 1 0 0,5-14 3 0 0,-4 14-2 0 0,1-4 9 0 0,0 0-1 0 0,1 1 1 0 0,0-1-1 0 0,0 1 1 0 0,1 0 0 0 0,-1 0-1 0 0,1 0 1 0 0,0 0-1 0 0,0 1 1 0 0,8-6-1 0 0,6-6 46 0 0,0 0 3 0 0,0 1 0 0 0,2 0 0 0 0,33-17 0 0 0,-30 23-58 0 0,-37 27 0 0 0,-5-2 0 0 0,1 0 0 0 0,-20 25 0 0 0,38-42 0 0 0,0 0 0 0 0,-1 0 0 0 0,1 0 0 0 0,0 0 0 0 0,0 1 0 0 0,0-1 0 0 0,0 0 0 0 0,0 0 0 0 0,0 0 0 0 0,0 1 0 0 0,0-1 0 0 0,0 0 0 0 0,0 0 0 0 0,0 0 0 0 0,0 0 0 0 0,0 1 0 0 0,0-1 0 0 0,0 0 0 0 0,0 0 0 0 0,0 0 0 0 0,0 1 0 0 0,0-1 0 0 0,0 0 0 0 0,0 0 0 0 0,0 0 0 0 0,0 1 0 0 0,0-1 0 0 0,0 0 0 0 0,1 0 0 0 0,-1 0 0 0 0,0 0 0 0 0,0 1 0 0 0,0-1 0 0 0,0 0 0 0 0,0 0 0 0 0,1 0 0 0 0,-1 0 0 0 0,0 0 0 0 0,0 0 0 0 0,0 0 0 0 0,0 1 0 0 0,1-1 0 0 0,-1 0 0 0 0,0 0 0 0 0,0 0 0 0 0,0 0 0 0 0,1 0 0 0 0,-1 0 0 0 0,0 0 0 0 0,0 0 0 0 0,0 0 0 0 0,0 0 0 0 0,1 0 0 0 0,-1 0 0 0 0,0 0 0 0 0,0 0 0 0 0,0 0 0 0 0,1 0 0 0 0,-1 0 0 0 0,0 0 0 0 0,8 0 0 0 0,0 0 0 0 0,0 0 0 0 0,0-1 0 0 0,0 0 0 0 0,-1-1 0 0 0,11-2 0 0 0,47-19 0 0 0,-46 16 0 0 0,4 0 0 0 0,-14 4 0 0 0,-1 1 0 0 0,1-2 0 0 0,-1 1 0 0 0,0-1 0 0 0,10-7 0 0 0,-48 25 0 0 0,-1 0 0 0 0,-37 23 0 0 0,21-12 0 0 0,19-11 0 0 0,9-3 0 0 0,18-11 0 0 0,1 0 0 0 0,0 0 0 0 0,0 0 0 0 0,0 0 0 0 0,0 0 0 0 0,0 0 0 0 0,0 0 0 0 0,0 0 0 0 0,0 0 0 0 0,0 0 0 0 0,0 0 0 0 0,0 0 0 0 0,0 0 0 0 0,0 0 0 0 0,0 0 0 0 0,0 0 0 0 0,-1 0 0 0 0,1 0 0 0 0,0 0 0 0 0,0 0 0 0 0,0 0 0 0 0,0 1 0 0 0,0-1 0 0 0,0 0 0 0 0,0 0 0 0 0,0 0 0 0 0,0 0 0 0 0,0 0 0 0 0,0 0 0 0 0,0 0 0 0 0,0 0 0 0 0,0 0 0 0 0,0 0 0 0 0,0 0 0 0 0,0 0 0 0 0,0 1 0 0 0,0-1 0 0 0,0 0 0 0 0,0 0 0 0 0,0 0 0 0 0,0 0 0 0 0,0 0 0 0 0,0 0 0 0 0,0 0 0 0 0,1 0 0 0 0,-1 0 0 0 0,0 0 0 0 0,0 0 0 0 0,0 0 0 0 0,0 0 0 0 0,0 0 0 0 0,0 0 0 0 0,0 1 0 0 0,0-1 0 0 0,0 0 0 0 0,0 0 0 0 0,7 1 0 0 0,8 0 0 0 0,-14-1 0 0 0,7-1 0 0 0,0 0 0 0 0,0 0 0 0 0,12-4 0 0 0,4 0 0 0 0,25-5 0 0 0,-21 3 0 0 0,0 2 0 0 0,50-3 0 0 0,-76 8 0 0 0,1 0 0 0 0,-1 0 0 0 0,1 0 0 0 0,-1 1 0 0 0,1-1 0 0 0,-1 1 0 0 0,1-1 0 0 0,-1 1 0 0 0,0 0 0 0 0,1 0 0 0 0,-1 0 0 0 0,0 0 0 0 0,0 0 0 0 0,1 1 0 0 0,2 2 0 0 0,-4-3 0 0 0,0 1 0 0 0,0-1 0 0 0,0 1 0 0 0,0-1 0 0 0,0 1 0 0 0,0 0 0 0 0,0-1 0 0 0,0 1 0 0 0,-1 0 0 0 0,1-1 0 0 0,-1 1 0 0 0,0 0 0 0 0,1 0 0 0 0,-1 0 0 0 0,0 0 0 0 0,0-1 0 0 0,0 1 0 0 0,0 0 0 0 0,0 0 0 0 0,-1 0 0 0 0,1 0 0 0 0,-1 2 0 0 0,-2 6 0 0 0,0-1 0 0 0,-1 1 0 0 0,1 0 0 0 0,-2-1 0 0 0,0 0 0 0 0,-7 11 0 0 0,-40 48 0 0 0,29-41 0 0 0,7-1 0 0 0,16-26 0 0 0,0 1 0 0 0,0-1 0 0 0,0 0 0 0 0,0 0 0 0 0,0 0 0 0 0,0 0 0 0 0,0 0 0 0 0,0 0 0 0 0,0 1 0 0 0,0-1 0 0 0,0 0 0 0 0,0 0 0 0 0,0 0 0 0 0,0 0 0 0 0,0 0 0 0 0,0 0 0 0 0,0 0 0 0 0,0 1 0 0 0,0-1 0 0 0,0 0 0 0 0,0 0 0 0 0,0 0 0 0 0,0 0 0 0 0,0 0 0 0 0,0 0 0 0 0,0 0 0 0 0,0 0 0 0 0,1 1 0 0 0,-1-1 0 0 0,0 0 0 0 0,0 0 0 0 0,0 0 0 0 0,0 0 0 0 0,0 0 0 0 0,0 0 0 0 0,0 0 0 0 0,0 0 0 0 0,1 0 0 0 0,-1 0 0 0 0,0 0 0 0 0,0 0 0 0 0,0 0 0 0 0,0 0 0 0 0,0 0 0 0 0,0 0 0 0 0,1 0 0 0 0,-1 0 0 0 0,0 0 0 0 0,0 0 0 0 0,0 0 0 0 0,5 0 0 0 0,3-1 0 0 0,0 0 0 0 0,0-1 0 0 0,0 0 0 0 0,0 0 0 0 0,0-1 0 0 0,-1 0 0 0 0,8-4 0 0 0,20-8 0 0 0,-15 8 0 0 0,26-8 0 0 0,-42 14 0 0 0,0 0 0 0 0,1 0 0 0 0,-1 1 0 0 0,0 0 0 0 0,1-1 0 0 0,-1 1 0 0 0,0 1 0 0 0,7 0 0 0 0,-10-1 0 0 0,0 0 0 0 0,0 1 0 0 0,0-1 0 0 0,0 0 0 0 0,1 1 0 0 0,-1-1 0 0 0,0 1 0 0 0,0-1 0 0 0,0 1 0 0 0,0 0 0 0 0,0-1 0 0 0,0 1 0 0 0,0 0 0 0 0,0 0 0 0 0,-1 0 0 0 0,1 0 0 0 0,0 0 0 0 0,0 0 0 0 0,-1 0 0 0 0,1 0 0 0 0,0 1 0 0 0,0 0 0 0 0,-1 0 0 0 0,1-1 0 0 0,-1 1 0 0 0,0 0 0 0 0,0 0 0 0 0,0 0 0 0 0,0-1 0 0 0,0 1 0 0 0,0 0 0 0 0,0 0 0 0 0,-1 0 0 0 0,0 2 0 0 0,-2 4 0 0 0,0 0 0 0 0,-1 0 0 0 0,0 0 0 0 0,-7 11 0 0 0,-9 11-6 0 0,-51 80-65 0 0,68-104 90 0 0,0-1 1 0 0,1 1 0 0 0,-1 0 0 0 0,-2 9-1 0 0,5-14-220 0 0,-1 1 0 0 0,1-1 0 0 0,0 1 0 0 0,-1-1 0 0 0,1 1 0 0 0,0-1 0 0 0,0 1 0 0 0,0 0 0 0 0,0-1 0 0 0,0 1 0 0 0,1-1 0 0 0,-1 1 0 0 0,0-1 0 0 0,1 1 0 0 0,-1-1 0 0 0,1 0 0 0 0,-1 1 0 0 0,1-1 0 0 0,0 1 0 0 0,-1-1 0 0 0,1 0 0 0 0,0 0 0 0 0,2 3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 21279 0 0,'-7'-2'7920'0'0,"9"3"-7793"0"0,-1 0 1 0 0,1 0-1 0 0,-1 0 0 0 0,0 0 0 0 0,0 1 0 0 0,1-1 1 0 0,-1 0-1 0 0,0 1 0 0 0,0-1 0 0 0,0 1 0 0 0,0-1 1 0 0,-1 1-1 0 0,2 2 0 0 0,1 2 140 0 0,15 18 189 0 0,-11-15-451 0 0,0 1 1 0 0,7 12-1 0 0,34 67 233 0 0,-20-40-74 0 0,28 68-1 0 0,23 121-223 0 0,-74-215-1281 0 0,-5-21 641 0 0,-5-10-4772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00:5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97 2760 0 0,'0'1'9'0'0,"0"0"1"0"0,-1 0-1 0 0,1 0 0 0 0,0 0 1 0 0,-1 0-1 0 0,1 0 1 0 0,-1-1-1 0 0,1 1 0 0 0,-1 0 1 0 0,0 0-1 0 0,1 0 0 0 0,-1 0 1 0 0,0-1-1 0 0,0 1 1 0 0,1 0-1 0 0,-1-1 0 0 0,0 1 1 0 0,0 0-1 0 0,0-1 0 0 0,0 1 1 0 0,0-1-1 0 0,0 1 1 0 0,0-1-1 0 0,0 0 0 0 0,0 1 1 0 0,0-1-1 0 0,0 0 1 0 0,-2 0-1 0 0,-5 1 242 0 0,7 0 278 0 0,1-1-1 0 0,-1 0 1 0 0,0 0-1 0 0,0 0 1 0 0,1 0 0 0 0,-1 0-1 0 0,0 0 1 0 0,0 0-1 0 0,1 0 1 0 0,-1 0-1 0 0,0 0 1 0 0,0 0 0 0 0,1 0-1 0 0,-1-1 1 0 0,0 1-1 0 0,-1-1 1 0 0,2 1-144 0 0,-1 0 0 0 0,0 0-1 0 0,0-1 1 0 0,0 1 0 0 0,0 0 0 0 0,1 0-1 0 0,-1 0 1 0 0,0 0 0 0 0,0 0 0 0 0,0 0-1 0 0,-6 5 5483 0 0,7-5-5801 0 0,11 2 1043 0 0,10-2-616 0 0,-12 0-238 0 0,1 1 0 0 0,0-2-1 0 0,16-2 1 0 0,28-3 246 0 0,-13 3-296 0 0,-3-3-315 0 0,144-14 1596 0 0,86 8-888 0 0,23-14-194 0 0,-138 9-248 0 0,-76 9-112 0 0,155-9 59 0 0,115 15 370 0 0,-242 0-87 0 0,98 4 244 0 0,261 32 6 0 0,-327-21-386 0 0,117 8 428 0 0,-90-7-118 0 0,-142-12-440 0 0,23 6 0 0 0,9 0 51 0 0,-42-6-37 0 0,22 6 0 0 0,-34-10-175 0 0,0-1 1 0 0,0 1 0 0 0,-1 0 0 0 0,1 0 0 0 0,0 0-1 0 0,-1 0 1 0 0,0-2 0 0 0,0 3 19 0 0,-4-11-1039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88 22199 0 0,'1'-4'181'0'0,"0"1"0"0"0,-1-1 0 0 0,1 0-1 0 0,-1 0 1 0 0,0 0 0 0 0,-1-4-1 0 0,1 4-33 0 0,0 1 0 0 0,0-1 0 0 0,0 0 0 0 0,0 1 0 0 0,1-1 0 0 0,-1 0-1 0 0,3-5 1 0 0,-3 9-106 0 0,0-1 0 0 0,1 1 0 0 0,-1-1 0 0 0,0 1 0 0 0,0-1 0 0 0,0 1-1 0 0,1-1 1 0 0,-1 0 0 0 0,0 1 0 0 0,0-1 0 0 0,0 1 0 0 0,0-1 0 0 0,0 0 0 0 0,0 1 0 0 0,0-1-1 0 0,0 1 1 0 0,0-1 0 0 0,0 0 0 0 0,0 1 0 0 0,-1-1 0 0 0,1 1 0 0 0,0-1 0 0 0,0 0-1 0 0,-1 1 1 0 0,1-1 0 0 0,0 1 0 0 0,-1-1 0 0 0,1 1 0 0 0,0-1 0 0 0,-1 1 0 0 0,1-1 0 0 0,-1 1-1 0 0,1 0 1 0 0,-1-1 0 0 0,1 1 0 0 0,-1 0 0 0 0,0-1 0 0 0,0 0 73 0 0,-1 1 1 0 0,1 0-1 0 0,-1 0 1 0 0,1 0-1 0 0,-1 0 1 0 0,1 0-1 0 0,-1 0 1 0 0,1 0-1 0 0,-1 0 1 0 0,1 1-1 0 0,-1-1 1 0 0,1 0-1 0 0,-1 1 1 0 0,1-1-1 0 0,-2 2 1 0 0,-12 7 195 0 0,0 0 0 0 0,1 1 1 0 0,0 1-1 0 0,1 0 1 0 0,0 1-1 0 0,-14 18 1 0 0,-8 5-47 0 0,-39 38 98 0 0,-50 47 173 0 0,-22 10-143 0 0,124-109-553 0 0,21-21-105 0 0,3 0 117 0 0,0 0 0 0 0,0 0 0 0 0,0 0-1 0 0,1-1 1 0 0,-1 1 0 0 0,0 0-1 0 0,0-1 1 0 0,0 0 0 0 0,0 0 0 0 0,0 1-1 0 0,-1-1 1 0 0,1 0 0 0 0,0 0 0 0 0,2-2-1 0 0,4-2-396 0 0,11-2-1026 0 0,13-7-5724 0 0,-2-1-1199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80 16583 0 0,'-1'0'122'0'0,"1"-1"-1"0"0,0 1 1 0 0,-1-1-1 0 0,1 0 1 0 0,0 1-1 0 0,0-1 0 0 0,-1 1 1 0 0,1-1-1 0 0,0 0 1 0 0,0 1-1 0 0,0-1 1 0 0,0 0-1 0 0,0 1 0 0 0,0-2 1 0 0,1-1 350 0 0,-1 0 1 0 0,1 0-1 0 0,-1 0 0 0 0,0 0 1 0 0,0 0-1 0 0,0 0 1 0 0,0 0-1 0 0,-1 1 1 0 0,1-1-1 0 0,-1 0 0 0 0,0 0 1 0 0,1 0-1 0 0,-1 0 1 0 0,-3-5-1 0 0,3 7-324 0 0,0-1 0 0 0,-1 0 0 0 0,1 1 0 0 0,-1-1 0 0 0,1 1 0 0 0,-1 0 0 0 0,1-1 0 0 0,-1 1 0 0 0,0 0 0 0 0,1 0-1 0 0,-1 0 1 0 0,0 0 0 0 0,0 0 0 0 0,0 1 0 0 0,0-1 0 0 0,0 1 0 0 0,0-1 0 0 0,0 1 0 0 0,0-1 0 0 0,0 1 0 0 0,0 0 0 0 0,-3 0 0 0 0,0 0-69 0 0,0 1 0 0 0,0-1 1 0 0,0 1-1 0 0,1 0 0 0 0,-1 0 1 0 0,0 0-1 0 0,0 1 0 0 0,1 0 1 0 0,-1 0-1 0 0,1 0 0 0 0,-1 0 1 0 0,1 1-1 0 0,0 0 0 0 0,0-1 1 0 0,-7 8-1 0 0,-5 5-4 0 0,0 1 0 0 0,2 0 1 0 0,0 1-1 0 0,0 0 0 0 0,-13 26 0 0 0,19-30 7 0 0,1 1 0 0 0,1 0 0 0 0,0 0 0 0 0,1 0 0 0 0,0 1-1 0 0,1-1 1 0 0,1 1 0 0 0,-2 23 0 0 0,5-32-32 0 0,0 1 1 0 0,0-1-1 0 0,0 1 0 0 0,1-1 1 0 0,0 1-1 0 0,1-1 0 0 0,-1 0 1 0 0,1 0-1 0 0,0 1 0 0 0,6 10 1 0 0,-7-15-35 0 0,0 0 0 0 0,1 0 0 0 0,-1 0 0 0 0,1 0 1 0 0,-1 0-1 0 0,1-1 0 0 0,0 1 0 0 0,0 0 0 0 0,-1-1 0 0 0,1 1 0 0 0,0-1 1 0 0,0 0-1 0 0,1 0 0 0 0,-1 0 0 0 0,0 0 0 0 0,0 0 0 0 0,1 0 1 0 0,-1 0-1 0 0,0-1 0 0 0,1 1 0 0 0,-1-1 0 0 0,0 0 0 0 0,1 0 0 0 0,-1 0 1 0 0,1 0-1 0 0,-1 0 0 0 0,0 0 0 0 0,1 0 0 0 0,-1-1 0 0 0,0 1 1 0 0,5-3-1 0 0,1 0 8 0 0,0 0 0 0 0,0-1 0 0 0,0-1 1 0 0,0 1-1 0 0,-1-1 0 0 0,0 0 0 0 0,13-12 0 0 0,-4 1 52 0 0,27-35 0 0 0,-15 14-832 0 0,-1-1-1 0 0,-2-1 1 0 0,21-45 0 0 0,-44 80 539 0 0,7-13-1906 0 0,2 3-3582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3680 0 0,'3'-4'381'0'0,"3"-4"-1156"0"0,0 0 3493 0 0,7-8 10761 0 0,-3 7-10109 0 0,3 2 446 0 0,-13 7-3737 0 0,1 0 1 0 0,-1 0 0 0 0,1 0-1 0 0,-1 0 1 0 0,0 0 0 0 0,1 0-1 0 0,-1 0 1 0 0,0 1 0 0 0,1-1-1 0 0,-1 0 1 0 0,1 0 0 0 0,-1 0 0 0 0,0 0-1 0 0,1 0 1 0 0,-1 1 0 0 0,0-1-1 0 0,1 0 1 0 0,-1 0 0 0 0,0 1-1 0 0,1-1 1 0 0,-1 0 0 0 0,0 1 0 0 0,0-1-1 0 0,1 1 1 0 0,6 7 575 0 0,-5-2-557 0 0,0 0-1 0 0,0 0 1 0 0,0 1-1 0 0,-1-1 1 0 0,0 0-1 0 0,-1 1 1 0 0,1-1-1 0 0,-1 1 1 0 0,-2 11-1 0 0,2 2-13 0 0,-15 156 204 0 0,8-122-228 0 0,-4 41 327 0 0,22-165-74 0 0,9-43-173 0 0,-15 88-111 0 0,2 1 1 0 0,15-36-1 0 0,-11 32 57 0 0,2 2-1 0 0,1 0 1 0 0,1 0 0 0 0,1 1 0 0 0,1 1-1 0 0,37-40 1 0 0,-44 55-49 0 0,1 0 0 0 0,-1 0-1 0 0,14-8 1 0 0,-20 15-29 0 0,-1 0 0 0 0,1 0 0 0 0,-1 0 0 0 0,1 1 0 0 0,0-1 0 0 0,-1 1 0 0 0,1 0 1 0 0,0 0-1 0 0,0 0 0 0 0,0 1 0 0 0,0-1 0 0 0,0 1 0 0 0,0 0 0 0 0,0 0 0 0 0,5 1 0 0 0,-7-1-8 0 0,0 1-1 0 0,0-1 1 0 0,0 1 0 0 0,0-1 0 0 0,-1 1-1 0 0,1 0 1 0 0,0 0 0 0 0,-1 0-1 0 0,1 0 1 0 0,0 0 0 0 0,-1 0-1 0 0,1 0 1 0 0,-1 0 0 0 0,0 1 0 0 0,1-1-1 0 0,-1 1 1 0 0,0-1 0 0 0,0 1-1 0 0,2 2 1 0 0,-2-2-1 0 0,-1 1-1 0 0,1 0 1 0 0,0-1-1 0 0,-1 1 1 0 0,1 0 0 0 0,-1-1-1 0 0,0 1 1 0 0,0 0 0 0 0,0 0-1 0 0,0-1 1 0 0,0 1-1 0 0,-1 3 1 0 0,-2 3-9 0 0,1 1-1 0 0,-1-1 1 0 0,-1 0 0 0 0,0 0 0 0 0,0 0-1 0 0,-9 12 1 0 0,7-12-67 0 0,-1-1-1 0 0,0-1 1 0 0,0 1 0 0 0,-1-1-1 0 0,0 0 1 0 0,0-1 0 0 0,-1 0-1 0 0,-10 6 1 0 0,16-10 55 0 0,0-1 0 0 0,-1 0 0 0 0,0 0 1 0 0,1 0-1 0 0,-1-1 0 0 0,0 1 0 0 0,1-1 0 0 0,-1 0 0 0 0,0 0 0 0 0,1 0 1 0 0,-1-1-1 0 0,0 1 0 0 0,1-1 0 0 0,-6-1 0 0 0,5 0 38 0 0,3 1 268 0 0,9 16 183 0 0,12 15-82 0 0,-16-24-360 0 0,0-1 1 0 0,0 1-1 0 0,0-1 1 0 0,-1 1-1 0 0,4 7 1 0 0,6 12 29 0 0,-6-12-55 0 0,-1 0 0 0 0,-1 0 0 0 0,0 0 0 0 0,-1 1 0 0 0,-1 0 0 0 0,3 16 0 0 0,4 15 0 0 0,2 18 0 0 0,-8-42 0 0 0,0 0 0 0 0,1 0 0 0 0,9 23 0 0 0,-4-18-20 0 0,-10-25-73 0 0,-8-15-6770 0 0,0-2 5071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21191 0 0,'0'0'1606'0'0,"6"-5"-904"0"0,1 1-609 0 0,0 0 1 0 0,0 0-1 0 0,0 1 0 0 0,10-4 0 0 0,17 0 901 0 0,-11 3-489 0 0,-10 1-479 0 0,1 1-1 0 0,0 1 1 0 0,25 0 0 0 0,3 4-1471 0 0,-27 0-182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15608 0 0,'0'0'1409'0'0,"16"-6"-1120"0"0,39-17 612 0 0,-38 17-173 0 0,-1-1 0 0 0,1 0-1 0 0,20-14 1 0 0,-24 11-426 0 0,0-1 0 0 0,-1 0 0 0 0,0-1 0 0 0,0 0 0 0 0,-1-1 0 0 0,-1 0 0 0 0,0-1-1 0 0,-1 0 1 0 0,-1 0 0 0 0,8-17 0 0 0,-15 28-249 0 0,0 0 0 0 0,0 0 1 0 0,0-1-1 0 0,0 1 0 0 0,-1 0 0 0 0,1-1 0 0 0,-1 1 0 0 0,0 0 0 0 0,0-1 0 0 0,-1-5 0 0 0,1 9-30 0 0,0-1 0 0 0,0 0-1 0 0,0 1 1 0 0,-1-1 0 0 0,1 0 0 0 0,0 1-1 0 0,0-1 1 0 0,-1 0 0 0 0,1 1 0 0 0,0-1-1 0 0,-1 1 1 0 0,1-1 0 0 0,-1 0 0 0 0,1 1-1 0 0,-1-1 1 0 0,1 1 0 0 0,-1-1-1 0 0,1 1 1 0 0,-1 0 0 0 0,1-1 0 0 0,-2 0-1 0 0,1 1 8 0 0,0 0 0 0 0,0 0 0 0 0,0 0 0 0 0,0 0 0 0 0,0 0 0 0 0,0 0 0 0 0,0 0-1 0 0,0 0 1 0 0,-1 1 0 0 0,1-1 0 0 0,0 0 0 0 0,0 1 0 0 0,0-1 0 0 0,0 0 0 0 0,0 1 0 0 0,1-1-1 0 0,-1 1 1 0 0,-2 1 0 0 0,-5 4 76 0 0,0 0 0 0 0,1 0 0 0 0,-1 1 0 0 0,2 0 0 0 0,-1 0 0 0 0,1 0-1 0 0,-6 10 1 0 0,-33 60 486 0 0,40-69-512 0 0,1-1-8 0 0,1 0 1 0 0,0 0-1 0 0,0 1 0 0 0,1-1 1 0 0,0 1-1 0 0,0-1 0 0 0,1 1 1 0 0,-1 0-1 0 0,2-1 1 0 0,-1 1-1 0 0,1 0 0 0 0,0 0 1 0 0,1-1-1 0 0,0 1 0 0 0,0 0 1 0 0,1-1-1 0 0,0 1 1 0 0,0-1-1 0 0,0 1 0 0 0,1-1 1 0 0,1 0-1 0 0,-1 0 0 0 0,1 0 1 0 0,7 10-1 0 0,-8-13-64 0 0,0 1 1 0 0,1-1-1 0 0,-1 0 0 0 0,1 0 1 0 0,0 0-1 0 0,0 0 1 0 0,0-1-1 0 0,0 1 0 0 0,1-1 1 0 0,-1 0-1 0 0,1 0 0 0 0,0-1 1 0 0,0 0-1 0 0,0 1 0 0 0,0-2 1 0 0,0 1-1 0 0,0-1 0 0 0,0 1 1 0 0,1-1-1 0 0,-1-1 0 0 0,1 1 1 0 0,9-1-1 0 0,-4 0-212 0 0,1-1-1 0 0,0 0 0 0 0,0-1 1 0 0,-1-1-1 0 0,12-3 1 0 0,-13 3-1988 0 0,1-1 0 0 0,-2-1 0 0 0,11-5-1 0 0,3-5-6262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17503 0 0,'0'0'2775'0'0,"2"1"-1810"0"0,4 3-380 0 0,0 0 0 0 0,0 1 0 0 0,0-1 1 0 0,0 1-1 0 0,-1 0 0 0 0,0 1 0 0 0,0-1 0 0 0,7 11 0 0 0,-3-1-211 0 0,0 1 1 0 0,10 24 0 0 0,19 36 1418 0 0,-32-66-1813 0 0,1 0 0 0 0,0 0-1 0 0,0-1 1 0 0,1 0 0 0 0,10 9-1 0 0,-15-15-136 0 0,0-1 0 0 0,1 0 0 0 0,-1 0 0 0 0,1 0 0 0 0,-1 0 0 0 0,1 0 0 0 0,0-1 0 0 0,6 3 0 0 0,-8-4-181 0 0,0 1 1 0 0,0-1 0 0 0,1 0 0 0 0,-1 1 0 0 0,0-1-1 0 0,1 0 1 0 0,-1 0 0 0 0,0-1 0 0 0,0 1-1 0 0,1 0 1 0 0,-1-1 0 0 0,0 1 0 0 0,0-1 0 0 0,1 0-1 0 0,-1 0 1 0 0,3-1 0 0 0,6-7-7893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0 23471 0 0,'-14'6'649'0'0,"0"1"0"0"0,1 0 0 0 0,-24 16 0 0 0,-33 33-680 0 0,67-53 64 0 0,-60 51 326 0 0,-44 37 388 0 0,72-63-2131 0 0,-42 47-1 0 0,65-61 210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260 334 5064 0 0,'-12'3'496'0'0,"-16"1"927"0"0,16-3 3116 0 0,0 0-1 0 0,-20 6 0 0 0,21-3-3901 0 0,0 0-1 0 0,0 0 1 0 0,0 1 0 0 0,1 1 0 0 0,0-1-1 0 0,0 2 1 0 0,-18 14 0 0 0,22-15-469 0 0,0 0 0 0 0,1 0 0 0 0,0 1 1 0 0,0-1-1 0 0,0 1 0 0 0,1 0 1 0 0,0 0-1 0 0,0 1 0 0 0,1-1 0 0 0,0 1 1 0 0,0 0-1 0 0,-2 10 0 0 0,4-14-136 0 0,0 1-1 0 0,1-1 1 0 0,-1 0 0 0 0,1 1-1 0 0,0-1 1 0 0,0 0 0 0 0,0 1-1 0 0,1-1 1 0 0,0 0-1 0 0,0 0 1 0 0,0 1 0 0 0,0-1-1 0 0,0 0 1 0 0,1 0 0 0 0,2 4-1 0 0,-2-5-29 0 0,0-1 0 0 0,0 1 0 0 0,0 0-1 0 0,0-1 1 0 0,0 1 0 0 0,1-1 0 0 0,-1 0 0 0 0,1 0-1 0 0,0 0 1 0 0,0 0 0 0 0,0 0 0 0 0,0-1 0 0 0,0 1-1 0 0,0-1 1 0 0,0 0 0 0 0,0 0 0 0 0,0 0 0 0 0,1 0 0 0 0,-1-1-1 0 0,4 1 1 0 0,8 0-554 0 0,0-1 1 0 0,0-1-1 0 0,-1 0 1 0 0,1-1-1 0 0,0 0 0 0 0,-1-2 1 0 0,15-4-1 0 0,8-4-8234 0 0</inkml:trace>
  <inkml:trace contextRef="#ctx0" brushRef="#br0" timeOffset="1">626 4 6448 0 0,'-3'-3'16158'0'0,"3"4"-15926"0"0,0 0 0 0 0,0 0-1 0 0,0 0 1 0 0,0 0 0 0 0,0 0 0 0 0,0 0-1 0 0,0 0 1 0 0,0 0 0 0 0,0 0 0 0 0,1 0-1 0 0,0 2 1 0 0,0 1 88 0 0,1 23 41 0 0,-2-1-1 0 0,0 1 1 0 0,-5 35-1 0 0,-20 79-116 0 0,19-109-49 0 0,-29 117 725 0 0,8-40-581 0 0,16-69-406 0 0,-4 25-148 0 0,14-58-755 0 0,0 0 0 0 0,1 1 0 0 0,1 12 0 0 0,0-12-5260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70 17535 0 0,'8'-37'1904'0'0,"-1"5"1615"0"0,-15 45-2112 0 0,2 4-1271 0 0,0 1 0 0 0,1 0 1 0 0,1 0-1 0 0,1 0 1 0 0,-1 27-1 0 0,4-42-124 0 0,-1 14 188 0 0,0 0-1 0 0,5 29 1 0 0,-4-42-143 0 0,1 0 0 0 0,0 0-1 0 0,0 1 1 0 0,0-1 0 0 0,1 0 0 0 0,-1 0 0 0 0,1 0 0 0 0,0 0 0 0 0,0-1 0 0 0,0 1-1 0 0,1-1 1 0 0,-1 1 0 0 0,1-1 0 0 0,0 0 0 0 0,0 1 0 0 0,4 1 0 0 0,-5-3-30 0 0,-1-1 0 0 0,1 0 0 0 0,0-1 0 0 0,0 1 0 0 0,0 0 0 0 0,0-1 0 0 0,0 1 0 0 0,0-1 0 0 0,0 1 0 0 0,0-1 1 0 0,1 0-1 0 0,-1 0 0 0 0,0 0 0 0 0,0 0 0 0 0,0 0 0 0 0,0-1 0 0 0,0 1 0 0 0,0-1 0 0 0,0 1 0 0 0,0-1 0 0 0,0 0 1 0 0,0 1-1 0 0,3-3 0 0 0,3-2 80 0 0,0 1 1 0 0,-1-1-1 0 0,1-1 1 0 0,7-7-1 0 0,9-11 85 0 0,-1 0-1 0 0,-1-2 0 0 0,35-53 1 0 0,-32 46 620 0 0,-24 33-475 0 0,-1 1-186 0 0,-2 10-126 0 0,1 1 0 0 0,-2-1 0 0 0,1 0 0 0 0,-1 0 0 0 0,-1 0 0 0 0,0-1 0 0 0,-1 1 0 0 0,-8 14 0 0 0,11-21-156 0 0,0 0 0 0 0,0 1 0 0 0,1-1 0 0 0,0 1 0 0 0,0-1 1 0 0,0 1-1 0 0,0 0 0 0 0,1-1 0 0 0,0 8 0 0 0,2-12-281 0 0,-1 1 0 0 0,1-1 0 0 0,0 0 0 0 0,0 0 0 0 0,0 0 0 0 0,0 0 0 0 0,0 0 0 0 0,2-1 0 0 0,2 0-445 0 0,-1-1-1 0 0,1-1 1 0 0,-1 1-1 0 0,0-1 1 0 0,1 0 0 0 0,-2 0-1 0 0,8-5 1 0 0,-7 4 323 0 0,23-14-2111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7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 19087 0 0,'-13'-4'2039'0'0,"9"4"-1815"0"0,0 0 0 0 0,0 0 0 0 0,0 1 0 0 0,0-1 0 0 0,0 1 0 0 0,0 0 0 0 0,0 0 0 0 0,1 0 0 0 0,-1 0 0 0 0,0 1 0 0 0,1-1 0 0 0,-1 1 0 0 0,1 0 0 0 0,-1 0-1 0 0,-3 4 1 0 0,-14 7 1561 0 0,20-13-1692 0 0,0 1 0 0 0,0-1 0 0 0,0 1 0 0 0,0-1 0 0 0,0 1 0 0 0,0 0 1 0 0,0-1-1 0 0,0 1 0 0 0,0 0 0 0 0,0 0 0 0 0,0 0 0 0 0,1-1 0 0 0,-1 1 0 0 0,0 0 0 0 0,1 0 1 0 0,-1 0-1 0 0,1 0 0 0 0,-1 0 0 0 0,1 1 0 0 0,-1-1 0 0 0,1 0 0 0 0,0 0 0 0 0,-1 0 0 0 0,1 0 0 0 0,0 0 1 0 0,0 0-1 0 0,0 1 0 0 0,0-1 0 0 0,0 2 0 0 0,1-2-47 0 0,-1 1 0 0 0,1 0 0 0 0,0-1 0 0 0,0 1 0 0 0,0-1 0 0 0,0 1 0 0 0,0-1 0 0 0,0 1 0 0 0,0-1 0 0 0,0 1 0 0 0,1-1 0 0 0,-1 0 0 0 0,0 0 1 0 0,1 0-1 0 0,-1 0 0 0 0,1 0 0 0 0,-1 0 0 0 0,3 1 0 0 0,48 16 319 0 0,-37-13-227 0 0,1 0 1 0 0,25 14-1 0 0,-37-18-118 0 0,0 2 0 0 0,-1-1 0 0 0,0 0 0 0 0,1 1 0 0 0,-1-1 0 0 0,0 1-1 0 0,0 0 1 0 0,-1 0 0 0 0,1 0 0 0 0,-1 0 0 0 0,1 1 0 0 0,-1-1 0 0 0,0 1 0 0 0,0-1-1 0 0,2 8 1 0 0,-3-7-9 0 0,0 0 0 0 0,-1 0 0 0 0,0 0 0 0 0,1-1 0 0 0,-1 1 0 0 0,-1 0 0 0 0,1 0 0 0 0,0 0 0 0 0,-1 0 0 0 0,0-1 0 0 0,0 1 0 0 0,0 0-1 0 0,0-1 1 0 0,-1 1 0 0 0,0 0 0 0 0,-3 5 0 0 0,1-3-50 0 0,1-1 0 0 0,-2 1 1 0 0,1-1-1 0 0,0 1 0 0 0,-1-2 0 0 0,0 1 0 0 0,0 0 0 0 0,-10 5 0 0 0,-13 5-723 0 0,27-14 515 0 0,0-1 1 0 0,-1 1-1 0 0,1-1 1 0 0,-1 0 0 0 0,1 1-1 0 0,-1-1 1 0 0,1 0 0 0 0,-1 0-1 0 0,1 0 1 0 0,0 0-1 0 0,-1 0 1 0 0,1 0 0 0 0,-1 0-1 0 0,1 0 1 0 0,-1-1 0 0 0,1 1-1 0 0,-1-1 1 0 0,-1 0 0 0 0,-1-4-2056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01:0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36 3968 0 0,'0'0'183'0'0,"-1"0"-10"0"0,-2-2-9 0 0,-14-4 5428 0 0,17 5-5247 0 0,-1 1 1 0 0,0 0 0 0 0,0 0-1 0 0,0-1 1 0 0,0 1-1 0 0,0 0 1 0 0,0 0 0 0 0,0 0-1 0 0,0 0 1 0 0,0 0 0 0 0,0 0-1 0 0,0 1 1 0 0,0-1-1 0 0,0 0 1 0 0,0 0 0 0 0,1 1-1 0 0,-1-1 1 0 0,0 0-1 0 0,0 1 1 0 0,0-1 0 0 0,0 1-1 0 0,0 0 1 0 0,-15 16 3360 0 0,6-10 1463 0 0,15-6-3569 0 0,30-6-1249 0 0,-10 0-106 0 0,-7 2-115 0 0,-1 1-1 0 0,1 0 0 0 0,0 1 1 0 0,17 1-1 0 0,17 7-25 0 0,0 1 0 0 0,62 20 0 0 0,-62-13 34 0 0,-14-2-87 0 0,1-3 1 0 0,0-1-1 0 0,61 6 0 0 0,105-1 338 0 0,-77 0-321 0 0,-10-1-8 0 0,-21-4-49 0 0,279 14 95 0 0,-24-49-67 0 0,-252 15 8 0 0,-9 7 11 0 0,-34 3-3 0 0,422-29 55 0 0,-398 24-80 0 0,102-8-28 0 0,102-6-57 0 0,-77 9 44 0 0,140-3 179 0 0,-209 11-123 0 0,273 0 742 0 0,-233 6-579 0 0,-90-8-70 0 0,53 0-125 0 0,-21 0-44 0 0,-120 5-46 0 0,-1-2-173 0 0,-1 1 155 0 0,1-1 0 0 0,-1 0 0 0 0,0 0 0 0 0,0 0 0 0 0,0 1 0 0 0,0-1 0 0 0,0 1 0 0 0,0-1 0 0 0,-1-1 0 0 0,-7-11-1777 0 0,5 9 260 0 0,4 5 1578 0 0,0-1 1 0 0,0 1-1 0 0,0 0 1 0 0,0 0-1 0 0,-1 0 0 0 0,1 0 1 0 0,0 0-1 0 0,0 0 0 0 0,0 0 1 0 0,0 0-1 0 0,0 0 0 0 0,0-1 1 0 0,0 1-1 0 0,0 0 0 0 0,0 0 1 0 0,0 0-1 0 0,0 0 0 0 0,0 0 1 0 0,0 0-1 0 0,0-1 0 0 0,0 1 1 0 0,0 0-1 0 0,0 0 1 0 0,0 0-1 0 0,0 0 0 0 0,0 0 1 0 0,0 0-1 0 0,0-1 0 0 0,0 1 1 0 0,0 0-1 0 0,0 0 0 0 0,0 0 1 0 0,0 0-1 0 0,0 0 0 0 0,0 0 1 0 0,0-1-1 0 0,0 1 0 0 0,0 0 1 0 0,0 0-1 0 0,0 0 0 0 0,0 0 1 0 0,0 0-1 0 0,1 0 0 0 0,-1 0 1 0 0,0 0-1 0 0,0-1 1 0 0,-11-14-4515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153 251 5984 0 0,'-4'7'541'0'0,"-14"20"-1303"0"0,-12 14 8126 0 0,-14 21 5423 0 0,22-36-11707 0 0,17-21-1076 0 0,0 1 1 0 0,0 0-1 0 0,-3 6 0 0 0,-3 2-2277 0 0</inkml:trace>
  <inkml:trace contextRef="#ctx0" brushRef="#br0" timeOffset="1">245 5 14368 0 0,'0'0'1408'0'0,"-3"-5"-1256"0"0,-2 5-152 0 0</inkml:trace>
  <inkml:trace contextRef="#ctx0" brushRef="#br0" timeOffset="2">310 98 15464 0 0,'-1'22'781'0'0,"-1"1"1"0"0,-7 28 0 0 0,-2 13 2442 0 0,6-28-1319 0 0,3-25-1173 0 0,0 1 0 0 0,1 0-1 0 0,0 0 1 0 0,1 0 0 0 0,0-1 0 0 0,4 23-1 0 0,-4-33-666 0 0,0 0-1 0 0,1 1 0 0 0,-1-1 1 0 0,1 0-1 0 0,-1 1 0 0 0,1-1 1 0 0,-1 0-1 0 0,1 0 0 0 0,0 0 1 0 0,0 0-1 0 0,-1 0 0 0 0,1 1 1 0 0,0-1-1 0 0,0-1 0 0 0,0 1 1 0 0,0 0-1 0 0,0 0 0 0 0,1 0 1 0 0,-1 0-1 0 0,0-1 0 0 0,0 1 1 0 0,0-1-1 0 0,1 1 0 0 0,-1-1 1 0 0,0 1-1 0 0,1-1 0 0 0,-1 1 1 0 0,0-1-1 0 0,1 0 0 0 0,-1 0 1 0 0,0 0-1 0 0,1 0 0 0 0,-1 0 1 0 0,1 0-1 0 0,-1 0 0 0 0,0-1 0 0 0,1 1 1 0 0,-1 0-1 0 0,2-2 0 0 0,4 0 27 0 0,-2 0 0 0 0,1 0-1 0 0,0-1 1 0 0,0 0-1 0 0,-1 0 1 0 0,0-1-1 0 0,8-5 1 0 0,21-21-629 0 0,44-50 0 0 0,-75 77 99 0 0,0-1-1 0 0,1 1 1 0 0,0-1 0 0 0,-1 1 0 0 0,7-3 0 0 0,-8 5-189 0 0,0 0 1 0 0,-1 0 0 0 0,1 0 0 0 0,0 0-1 0 0,0 1 1 0 0,0-1 0 0 0,0 1 0 0 0,0-1-1 0 0,4 1 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47 182 9184 0 0,'13'5'976'0'0,"-11"-5"-674"0"0,1 0 1 0 0,-1 0 0 0 0,0 0-1 0 0,0 0 1 0 0,0 0 0 0 0,1-1-1 0 0,-1 1 1 0 0,0-1 0 0 0,0 0-1 0 0,0 0 1 0 0,0 1 0 0 0,0-1-1 0 0,0 0 1 0 0,0-1 0 0 0,-1 1-1 0 0,1 0 1 0 0,0 0 0 0 0,-1-1-1 0 0,1 1 1 0 0,0-1 0 0 0,1-2-1 0 0,17-22 4328 0 0,-10 10-4473 0 0,-5 6 477 0 0,0 0 1 0 0,0 0 0 0 0,4-17 0 0 0,-8 24-512 0 0,0 1 1 0 0,0-1 0 0 0,-1 0-1 0 0,1 1 1 0 0,-1-1-1 0 0,0 1 1 0 0,0-1 0 0 0,0 0-1 0 0,0 1 1 0 0,0-1-1 0 0,0 1 1 0 0,-1-1 0 0 0,0 1-1 0 0,1-1 1 0 0,-1 1 0 0 0,0-1-1 0 0,0 1 1 0 0,0-1-1 0 0,0 1 1 0 0,-1 0 0 0 0,-1-3-1 0 0,2 4-42 0 0,0 0 0 0 0,-1 0 0 0 0,1 0 0 0 0,0 0 0 0 0,-1 1-1 0 0,1-1 1 0 0,-1 0 0 0 0,1 1 0 0 0,0-1 0 0 0,-1 1 0 0 0,1-1 0 0 0,-1 1-1 0 0,0 0 1 0 0,1 0 0 0 0,-1 0 0 0 0,1 0 0 0 0,-1 0 0 0 0,1 0 0 0 0,-1 0 0 0 0,0 0-1 0 0,1 0 1 0 0,-1 1 0 0 0,1-1 0 0 0,-1 1 0 0 0,1-1 0 0 0,0 1 0 0 0,-1 0-1 0 0,-2 1 1 0 0,-1 1 87 0 0,-1 0 0 0 0,1 1 0 0 0,0 0 0 0 0,0 0 0 0 0,-9 8 0 0 0,5-1 65 0 0,0 0-1 0 0,0 0 1 0 0,-12 22-1 0 0,18-28-217 0 0,1 0 0 0 0,-1-1 0 0 0,1 1-1 0 0,1 0 1 0 0,-1 0 0 0 0,1 0 0 0 0,0 1 0 0 0,0-1 0 0 0,0 0-1 0 0,1 0 1 0 0,-1 1 0 0 0,1-1 0 0 0,2 8 0 0 0,-2-10-64 0 0,1 0 0 0 0,0-1 0 0 0,0 1 0 0 0,0-1 0 0 0,1 1 0 0 0,-1 0 0 0 0,0-1 0 0 0,1 0 0 0 0,0 1 0 0 0,0-1 0 0 0,-1 0 0 0 0,1 0 0 0 0,1 0 0 0 0,-1 0 0 0 0,0-1 0 0 0,0 1 0 0 0,1 0 0 0 0,-1-1 0 0 0,1 0 0 0 0,-1 1 0 0 0,1-1 0 0 0,-1 0 0 0 0,1 0 0 0 0,0-1 0 0 0,0 1 0 0 0,4 0 0 0 0,2 1-764 0 0,1-1 1 0 0,0-1-1 0 0,0 1 0 0 0,0-2 0 0 0,0 1 1 0 0,11-3-1 0 0,0-2-978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13 12384 0 0,'0'0'564'0'0,"-14"-2"208"0"0,8 0-473 0 0,1 0 0 0 0,-1 0 0 0 0,0 1 0 0 0,0 0 0 0 0,0 0 0 0 0,0 0 1 0 0,0 1-1 0 0,0 0 0 0 0,0 0 0 0 0,0 1 0 0 0,0-1 0 0 0,0 1 0 0 0,-10 3 0 0 0,8 0-3 0 0,1-1 0 0 0,-1 1 1 0 0,1 0-1 0 0,0 1 0 0 0,1 0 0 0 0,-1 0 0 0 0,1 0 0 0 0,0 1 0 0 0,0 0 0 0 0,1 0 0 0 0,-1 0 0 0 0,1 1 0 0 0,-4 8 0 0 0,3-5 44 0 0,0 0 0 0 0,1 1 0 0 0,1-1 1 0 0,0 1-1 0 0,0 0 0 0 0,1 0 0 0 0,0 0 1 0 0,-1 21-1 0 0,3-27-254 0 0,1 0 0 0 0,0-1-1 0 0,0 1 1 0 0,1 0 0 0 0,-1-1 0 0 0,1 1 0 0 0,0-1-1 0 0,0 1 1 0 0,1-1 0 0 0,0 1 0 0 0,-1-1 0 0 0,1 0-1 0 0,0 0 1 0 0,1 0 0 0 0,-1 0 0 0 0,1 0 0 0 0,0 0-1 0 0,6 6 1 0 0,-6-8-34 0 0,0 1-1 0 0,0-1 1 0 0,1 0-1 0 0,-1 0 0 0 0,1 0 1 0 0,-1-1-1 0 0,1 1 1 0 0,0-1-1 0 0,-1 0 1 0 0,1 0-1 0 0,0 0 0 0 0,0 0 1 0 0,0-1-1 0 0,0 1 1 0 0,0-1-1 0 0,0 0 1 0 0,0 0-1 0 0,0-1 0 0 0,0 1 1 0 0,0-1-1 0 0,0 0 1 0 0,5-2-1 0 0,0 0-18 0 0,0-1 0 0 0,-1 0-1 0 0,1 0 1 0 0,-1-1 0 0 0,0 0-1 0 0,0 0 1 0 0,-1-1 0 0 0,9-8-1 0 0,-4 2-1289 0 0,0-1 0 0 0,-1 0 0 0 0,16-25 0 0 0,-13 15-7280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0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0,'4'0'1125'0'0,"0"-1"0"0"0,-1 2 0 0 0,1-1 1 0 0,0 0-1 0 0,-1 1 0 0 0,1 0 0 0 0,-1-1 0 0 0,1 1 1 0 0,-1 1-1 0 0,1-1 0 0 0,5 3 0 0 0,-8-3-582 0 0,1 1 0 0 0,-1-1 0 0 0,1 0 0 0 0,-1 1 0 0 0,0-1 0 0 0,0 1 0 0 0,1-1 0 0 0,0 3 0 0 0,7 18-1142 0 0,-7-11 762 0 0,0-1 0 0 0,-1 0 0 0 0,0 1 0 0 0,-1-1 0 0 0,0 1 0 0 0,0-1 0 0 0,-1 0 0 0 0,-1 1 0 0 0,0-1 0 0 0,0 0 0 0 0,-6 16 0 0 0,5-15 171 0 0,-1 0 0 0 0,-1 0 0 0 0,0 0-1 0 0,-6 10 1 0 0,10-20-63 0 0,-5-6 1 0 0,5 3-217 0 0,0 0 0 0 0,0 0 0 0 0,1-1 0 0 0,-1 1-1 0 0,0 0 1 0 0,1-1 0 0 0,-1 1 0 0 0,1 0 0 0 0,0-1 0 0 0,0 1 0 0 0,0-1 0 0 0,0 1 0 0 0,0 0 0 0 0,1-1-1 0 0,-1 1 1 0 0,1-1 0 0 0,1-3 0 0 0,0-1 17 0 0,1-1 0 0 0,0 1 0 0 0,0-1 0 0 0,6-7 0 0 0,1-2 154 0 0,1 1 1 0 0,19-22-1 0 0,-25 33-137 0 0,0 0 0 0 0,1-1-1 0 0,0 2 1 0 0,0-1-1 0 0,0 1 1 0 0,0 0-1 0 0,1 0 1 0 0,-1 0 0 0 0,11-3-1 0 0,-15 6-185 0 0,-1 1 0 0 0,0-1 0 0 0,1 1 0 0 0,-1 0 0 0 0,0 0 0 0 0,1-1 0 0 0,-1 1 1 0 0,0 0-1 0 0,1 0 0 0 0,-1 0 0 0 0,1 0 0 0 0,-1 1 0 0 0,0-1 0 0 0,1 0 0 0 0,-1 1 0 0 0,0-1 0 0 0,0 1 0 0 0,1-1 0 0 0,-1 1 0 0 0,0-1 0 0 0,0 1 0 0 0,1 0 0 0 0,-1 0 0 0 0,0-1 0 0 0,0 1 0 0 0,0 0 0 0 0,0 0 1 0 0,0 0-1 0 0,-1 0 0 0 0,1 0 0 0 0,0 1 0 0 0,0-1 0 0 0,-1 0 0 0 0,2 2 0 0 0,1 6-1782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8:5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1083 106 7344 0 0,'0'0'660'0'0,"3"-15"246"0"0,-2 15-850 0 0,-1 0-1 0 0,0-1 0 0 0,0 1 1 0 0,0 0-1 0 0,0 0 0 0 0,0-1 1 0 0,0 1-1 0 0,0 0 1 0 0,0 0-1 0 0,0-1 0 0 0,0 1 1 0 0,0 0-1 0 0,0 0 0 0 0,0-1 1 0 0,0 1-1 0 0,0 0 0 0 0,0-1 1 0 0,0 1-1 0 0,0 0 0 0 0,0 0 1 0 0,0-1-1 0 0,0 1 0 0 0,0 0 1 0 0,0 0-1 0 0,0-1 0 0 0,-1 1 1 0 0,1 0-1 0 0,0 0 0 0 0,0 0 1 0 0,-1-1-1 0 0,1 1 27 0 0,0-1 0 0 0,0 1 0 0 0,-1-1-1 0 0,1 1 1 0 0,0 0 0 0 0,0-1 0 0 0,-1 1 0 0 0,1-1 0 0 0,0 1-1 0 0,0-1 1 0 0,0 1 0 0 0,0-1 0 0 0,0 1 0 0 0,0-1 0 0 0,0 1-1 0 0,0-1 1 0 0,0 1 0 0 0,0-1 0 0 0,0 0 11 0 0,0-1 0 0 0,0 1 0 0 0,0 0 0 0 0,0 0 0 0 0,0 0 1 0 0,-1 0-1 0 0,1 0 0 0 0,0 0 0 0 0,0 0 0 0 0,-1 1 0 0 0,1-1 0 0 0,-1 0 0 0 0,1 0 0 0 0,-1 0 1 0 0,1 0-1 0 0,-1 0 0 0 0,0 0 0 0 0,0 0 0 0 0,-17-16 846 0 0,8 8-323 0 0,7 6-474 0 0,0 0 1 0 0,0 1-1 0 0,0-1 1 0 0,0 1-1 0 0,0 0 1 0 0,-1 0-1 0 0,1 0 1 0 0,-1 0-1 0 0,1 1 1 0 0,-1-1-1 0 0,0 1 1 0 0,1 0-1 0 0,-1 0 1 0 0,0 1-1 0 0,0-1 1 0 0,0 1-1 0 0,0 0 1 0 0,0-1-1 0 0,-7 2 1 0 0,-2 1-8 0 0,1 0-1 0 0,-1 1 1 0 0,1 1 0 0 0,-22 8 0 0 0,9 0 42 0 0,1 1 0 0 0,0 2 1 0 0,-42 32-1 0 0,30-19-229 0 0,10-8 170 0 0,2 1-1 0 0,-33 38 1 0 0,7-7-126 0 0,21-23 30 0 0,0 2 0 0 0,2 1 0 0 0,-40 61 0 0 0,-48 91 786 0 0,84-134-597 0 0,-17 31 156 0 0,23-35-80 0 0,-15 31 30 0 0,17-23-247 0 0,-5 12-39 0 0,2 1-1 0 0,-18 74 1 0 0,35-90-31 0 0,2 0 0 0 0,2 0 0 0 0,4 94 0 0 0,3-121 0 0 0,0 0 0 0 0,6 26 0 0 0,-1-20 0 0 0,2 0 0 0 0,22 53 0 0 0,-21-62 13 0 0,2 1 0 0 0,0-1 0 0 0,2-1-1 0 0,0 0 1 0 0,1-1 0 0 0,1-1 0 0 0,1 0 0 0 0,0-1-1 0 0,2-1 1 0 0,-1 0 0 0 0,28 16 0 0 0,-22-19 77 0 0,0-1 0 0 0,0-1 0 0 0,1-1 0 0 0,1-1 0 0 0,-1-1 1 0 0,1-1-1 0 0,31 3 0 0 0,23 0 288 0 0,86-1 0 0 0,-115-9-220 0 0,-1-2 0 0 0,95-17 0 0 0,93-42 241 0 0,-175 40-181 0 0,-1-2 0 0 0,-1-3 0 0 0,-1-2 0 0 0,97-64 0 0 0,133-136 769 0 0,-282 221-970 0 0,18-17 28 0 0,-1 0 1 0 0,-1-2 0 0 0,-1-1 0 0 0,28-43 0 0 0,63-126 147 0 0,-94 160-170 0 0,18-48 58 0 0,-9 18-37 0 0,-20 45-18 0 0,-1-1-1 0 0,-1 0 0 0 0,-1-1 1 0 0,-1 1-1 0 0,-1-1 0 0 0,-1 0 0 0 0,0-44 1 0 0,-4 53 19 0 0,0 0 1 0 0,0 0 0 0 0,-2 0-1 0 0,0 0 1 0 0,0 0-1 0 0,-1 1 1 0 0,-12-26 0 0 0,8 23-46 0 0,-1 0 0 0 0,0 1 1 0 0,-1 0-1 0 0,-1 1 0 0 0,-22-24 0 0 0,0 2-57 0 0,21 22 41 0 0,-26-24 0 0 0,3 11 16 0 0,-1 2 0 0 0,-2 1 0 0 0,0 2 0 0 0,-60-24 0 0 0,-172-48 0 0 0,120 60 0 0 0,52 12 0 0 0,-138-35 117 0 0,182 46-129 0 0,20 4-94 0 0,1-1-1 0 0,-55-21 1 0 0,41 12-2572 0 0,26 9-6365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8:5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1342 19 2760 0 0,'-10'3'377'0'0,"1"1"-1"0"0,-15 2 1 0 0,14-4 1221 0 0,0 1-1 0 0,-16 6 0 0 0,-59 28 2601 0 0,33-16-3468 0 0,-66 39 1 0 0,79-37-518 0 0,-290 182 2135 0 0,261-155-1843 0 0,-63 61 1 0 0,65-54-62 0 0,21-17 244 0 0,2 1-1 0 0,1 2 1 0 0,-46 62 0 0 0,70-80-541 0 0,1 0 0 0 0,1 1 0 0 0,2 1 0 0 0,0 1 0 0 0,2 0 0 0 0,1 1 0 0 0,2 0 0 0 0,-9 40 0 0 0,11-21-147 0 0,1 0 0 0 0,1 82 0 0 0,9-57 0 0 0,13 78 0 0 0,-6-90 6 0 0,3 0 0 0 0,2-2 0 0 0,3 0-1 0 0,2-1 1 0 0,49 93 0 0 0,-36-90 140 0 0,2-2 0 0 0,69 84-1 0 0,-69-101 93 0 0,1-2 0 0 0,3-1 0 0 0,73 57 0 0 0,-48-48-26 0 0,1-3 0 0 0,3-3-1 0 0,131 59 1 0 0,-139-76-31 0 0,1-3 0 0 0,1-2-1 0 0,1-3 1 0 0,86 12 0 0 0,-80-22-59 0 0,0-3-1 0 0,0-3 1 0 0,110-13 0 0 0,-124 4 11 0 0,-1-2 0 0 0,0-3 1 0 0,0-2-1 0 0,99-43 0 0 0,49-40 244 0 0,-139 64-235 0 0,64-49 1 0 0,36-47 43 0 0,-4-31 15 0 0,-136 132-147 0 0,0-1 0 0 0,-2-1-1 0 0,35-66 1 0 0,-39 58-18 0 0,-2-1 0 0 0,-2 0-1 0 0,-1-1 1 0 0,-3-1 0 0 0,-1 0-1 0 0,-2 0 1 0 0,-2-1 0 0 0,-1 0-1 0 0,-3 0 1 0 0,-1 0 0 0 0,-3 0-1 0 0,-10-61 1 0 0,0 39-50 0 0,-2 0-1 0 0,-3 1 1 0 0,-3 0 0 0 0,-52-109-1 0 0,34 104-9 0 0,-4 0 0 0 0,-90-111 0 0 0,77 108 4 0 0,7 10-2 0 0,-70-71 0 0 0,62 79 96 0 0,-2 3 0 0 0,-3 2-1 0 0,-1 3 1 0 0,-3 4 0 0 0,-98-50 0 0 0,119 73-55 0 0,-1 1 1 0 0,0 3-1 0 0,-1 2 1 0 0,0 1 0 0 0,-61-5-1 0 0,44 12-50 0 0,0 3 1 0 0,-1 3-1 0 0,1 3 0 0 0,0 2 1 0 0,0 4-1 0 0,1 2 0 0 0,-66 21 1 0 0,-279 114-1991 0 0,236-73-6129 0 0,85-34 207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3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768 118 11024 0 0,'0'0'2816'0'0,"3"-16"-1311"0"0,-2 2-257 0 0,-1 13-1010 0 0,1-1 0 0 0,-1 0 0 0 0,0 0 0 0 0,0 0 0 0 0,0 0 0 0 0,0 0 0 0 0,0 0 0 0 0,0 0 0 0 0,-1 0 0 0 0,1 0 0 0 0,-1 0 1 0 0,1 0-1 0 0,-1 0 0 0 0,0 1 0 0 0,1-1 0 0 0,-1 0 0 0 0,0 0 0 0 0,0 1 0 0 0,-3-4 0 0 0,1 2-69 0 0,-1 0 0 0 0,0 0 0 0 0,1 0-1 0 0,-1 1 1 0 0,0-1 0 0 0,-1 1 0 0 0,1 0 0 0 0,-5-2-1 0 0,-38-11 644 0 0,29 12-743 0 0,-1 1 0 0 0,1 0-1 0 0,-1 1 1 0 0,1 1 0 0 0,0 1 0 0 0,-24 4 0 0 0,7-1-160 0 0,0 2 0 0 0,1 2 0 0 0,-1 1 1 0 0,-48 21-1 0 0,66-23 149 0 0,2 0 1 0 0,-1 2 0 0 0,1 0-1 0 0,0 0 1 0 0,1 2 0 0 0,0 0-1 0 0,1 0 1 0 0,0 1 0 0 0,-19 22-1 0 0,15-10 21 0 0,0-1-1 0 0,2 2 1 0 0,1 0-1 0 0,1 1 1 0 0,1 0-1 0 0,1 1 1 0 0,1 0 0 0 0,2 1-1 0 0,-9 47 1 0 0,16-62-63 0 0,0 0 1 0 0,1 0-1 0 0,0 0 1 0 0,1 0-1 0 0,0 1 1 0 0,1-1 0 0 0,1 0-1 0 0,0-1 1 0 0,1 1-1 0 0,0 0 1 0 0,1-1 0 0 0,9 16-1 0 0,-4-10 11 0 0,1 0-1 0 0,1 0 0 0 0,0-2 1 0 0,1 1-1 0 0,1-2 0 0 0,0 0 1 0 0,19 15-1 0 0,85 56 464 0 0,-94-70-362 0 0,-13-9-33 0 0,1 0 0 0 0,1-1 1 0 0,-1 0-1 0 0,20 6 1 0 0,57 11 489 0 0,-71-18-457 0 0,-3-2-13 0 0,1-1 1 0 0,-1 0-1 0 0,0-1 0 0 0,0 0 1 0 0,1-2-1 0 0,-1 0 0 0 0,0 0 0 0 0,0-1 1 0 0,0-1-1 0 0,0-1 0 0 0,0 0 1 0 0,0-1-1 0 0,-1 0 0 0 0,23-13 0 0 0,-10 5 300 0 0,-17 8-308 0 0,0 0-1 0 0,16-12 1 0 0,0-1-43 0 0,-15 11 26 0 0,-1 0 0 0 0,0-1 0 0 0,0 0 0 0 0,-1-1 0 0 0,11-12 0 0 0,-4-2 40 0 0,0-1 0 0 0,-2 0 0 0 0,-1-1 0 0 0,10-27-1 0 0,-9 14-43 0 0,10-47 0 0 0,-12 41-55 0 0,-10 31-14 0 0,0 0 0 0 0,-1-1 0 0 0,0 1 0 0 0,-1 0 0 0 0,0 0 0 0 0,-1 0 0 0 0,-6-26 0 0 0,3 21 6 0 0,-1 0 1 0 0,-1 0-1 0 0,-1 1 1 0 0,-8-18-1 0 0,-42-64 52 0 0,46 81-75 0 0,-2 0 0 0 0,0 1 0 0 0,-22-21 0 0 0,29 33 9 0 0,0 0 0 0 0,0 1 0 0 0,0 0 0 0 0,-1 0 0 0 0,0 0 0 0 0,0 1 1 0 0,0 0-1 0 0,0 0 0 0 0,0 1 0 0 0,-1 0 0 0 0,1 1 0 0 0,-1-1 0 0 0,1 1 0 0 0,-12 0 0 0 0,-90 1-88 0 0,108 0-334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3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1013 1333 4608 0 0,'-6'-45'448'0'0,"4"40"1569"0"0,-6 14 3552 0 0,4-5-4442 0 0,-6 8-882 0 0,1 1 1 0 0,1 0-1 0 0,-14 26 1 0 0,-13 46-325 0 0,28-66 79 0 0,-2 5 0 0 0,1 1 0 0 0,-10 47 0 0 0,18-62-11 0 0,0-10 10 0 0,0 0 0 0 0,0-1 1 0 0,0 1-1 0 0,1 0 0 0 0,-1 0 0 0 0,0 0 1 0 0,0 0-1 0 0,0-1 0 0 0,0 1 0 0 0,0 0 1 0 0,1 0-1 0 0,-1 0 0 0 0,0 0 0 0 0,0 0 0 0 0,0 0 1 0 0,0-1-1 0 0,1 1 0 0 0,-1 0 0 0 0,0 0 1 0 0,0 0-1 0 0,0 0 0 0 0,1 0 0 0 0,-1 0 1 0 0,0 0-1 0 0,0 0 0 0 0,0 0 0 0 0,1 0 1 0 0,-1 0-1 0 0,0 0 0 0 0,0 0 0 0 0,0 0 1 0 0,1 0-1 0 0,-1 0 0 0 0,0 0 0 0 0,0 0 0 0 0,0 0 1 0 0,1 1-1 0 0,-1-1 0 0 0,0 0 0 0 0,0 0 1 0 0,0 0-1 0 0,0 0 0 0 0,1 0 0 0 0,-1 0 1 0 0,0 0-1 0 0,0 1 0 0 0,0-1 0 0 0,0 0 1 0 0,0 0-1 0 0,0 0 0 0 0,1 0 0 0 0,-1 1 1 0 0,0-1-1 0 0,0 0 0 0 0,0 0 0 0 0,0 0 0 0 0,0 1 1 0 0,0-1-1 0 0,0 0 0 0 0,0 0 0 0 0,0 0 1 0 0,0 1-1 0 0,0-1 0 0 0,0 0 0 0 0,0 0 1 0 0,0 0-1 0 0,0 1 0 0 0,0-1 0 0 0,0 0 1 0 0,6-4 23 0 0,-1 0 1 0 0,1-1 0 0 0,-1 0 0 0 0,0 0 0 0 0,0-1 0 0 0,-1 1 0 0 0,0-1 0 0 0,4-7 0 0 0,28-55 285 0 0,-28 51-275 0 0,4-4 28 0 0,-8 14 57 0 0,-1 1 1 0 0,1-1-1 0 0,-1 0 1 0 0,0 0-1 0 0,-1 0 1 0 0,1 0-1 0 0,-1 0 1 0 0,1-13 0 0 0,-3 20-109 0 0,0 0 0 0 0,0 0 0 0 0,0 0 0 0 0,0-1 0 0 0,0 1 1 0 0,0 0-1 0 0,0 0 0 0 0,0 0 0 0 0,0 0 0 0 0,-1-1 0 0 0,1 1 1 0 0,0 0-1 0 0,0 0 0 0 0,0 0 0 0 0,0 0 0 0 0,0 0 0 0 0,0 0 1 0 0,-1-1-1 0 0,1 1 0 0 0,0 0 0 0 0,0 0 0 0 0,0 0 0 0 0,0 0 1 0 0,0 0-1 0 0,-1 0 0 0 0,1 0 0 0 0,0 0 0 0 0,0 0 0 0 0,0 0 1 0 0,0 0-1 0 0,-1 0 0 0 0,1 0 0 0 0,0 0 0 0 0,0 0 1 0 0,0 0-1 0 0,-1 0 0 0 0,1 0 0 0 0,0 0 0 0 0,0 0 0 0 0,0 0 1 0 0,-9 2-44 0 0,8-2 60 0 0,-6 4-19 0 0,-1 0-1 0 0,0 1 1 0 0,1-1-1 0 0,0 1 1 0 0,0 1 0 0 0,0-1-1 0 0,-10 13 1 0 0,-1-1-5 0 0,-165 159 550 0 0,110-105 372 0 0,60-61-637 0 0,13-10-279 0 0,0 0 0 0 0,-1 0-1 0 0,1 0 1 0 0,0 0 0 0 0,0 0 0 0 0,0 0 0 0 0,0-1 0 0 0,0 1 0 0 0,-1 0 0 0 0,1 0 0 0 0,0 0-1 0 0,0 0 1 0 0,0 0 0 0 0,0 0 0 0 0,0 0 0 0 0,0 0 0 0 0,0 0 0 0 0,-1 0 0 0 0,1 0 0 0 0,0 0-1 0 0,0 0 1 0 0,0-1 0 0 0,0 1 0 0 0,0 0 0 0 0,0 0 0 0 0,0 0 0 0 0,0 0 0 0 0,0 0 0 0 0,0 0-1 0 0,0 0 1 0 0,-1-1 0 0 0,1 1 0 0 0,0 0 0 0 0,0 0 0 0 0,0 0 0 0 0,0 0 0 0 0,0 0 0 0 0,0 0-1 0 0,0-1 1 0 0,0 1 0 0 0,0 0 0 0 0,0 0 0 0 0,0 0 0 0 0,0 0 0 0 0,1 0 0 0 0,-1-1-1 0 0,0 1 1 0 0,0 0 0 0 0,0 0 0 0 0,1-5 98 0 0,0 1 1 0 0,1-1-1 0 0,0 0 0 0 0,2-4 0 0 0,19-32 111 0 0,1 2-1 0 0,41-51 1 0 0,-9 14-231 0 0,-41 56-13 0 0,-10 14-30 0 0,-1 0-1 0 0,1 0 1 0 0,-1 0 0 0 0,0-1 0 0 0,-1 1 0 0 0,1-1 0 0 0,-2 0 0 0 0,1 0 0 0 0,2-10 0 0 0,-5 16 39 0 0,0 1-1 0 0,0 0 0 0 0,0-1 0 0 0,1 1 0 0 0,-1 0 0 0 0,0-1 0 0 0,0 1 0 0 0,0 0 0 0 0,0-1 0 0 0,0 1 1 0 0,0 0-1 0 0,0-1 0 0 0,-1 1 0 0 0,1-1 0 0 0,0 1 0 0 0,0 0 0 0 0,0-1 0 0 0,0 1 0 0 0,0 0 0 0 0,0-1 1 0 0,-1 1-1 0 0,1 0 0 0 0,0 0 0 0 0,0-1 0 0 0,-1 1 0 0 0,1 0 0 0 0,0-1 0 0 0,0 1 0 0 0,-1 0 0 0 0,1 0 1 0 0,0 0-1 0 0,-1-1 0 0 0,1 1 0 0 0,0 0 0 0 0,-1 0 0 0 0,1 0 0 0 0,0 0 0 0 0,-1 0 0 0 0,1-1 0 0 0,0 1 1 0 0,-1 0-1 0 0,1 0 0 0 0,0 0 0 0 0,-1 0 0 0 0,1 0 0 0 0,0 0 0 0 0,-1 0 0 0 0,1 0 0 0 0,-1 0 1 0 0,1 1-1 0 0,-1-1 0 0 0,-20 8-338 0 0,-51 29 745 0 0,3 4 0 0 0,-89 68-1 0 0,134-92 93 0 0,0-1 0 0 0,-2-1-1 0 0,0-1 1 0 0,-29 11-1 0 0,51-23-366 0 0,1-1 0 0 0,-1 1-1 0 0,0-1 1 0 0,-1 0-1 0 0,1-1 1 0 0,-5 1 0 0 0,8-1-91 0 0,0 0 0 0 0,0 0 0 0 0,0 0 1 0 0,1 0-1 0 0,-1 0 0 0 0,0 0 0 0 0,0 0 0 0 0,0 0 1 0 0,1-1-1 0 0,-1 1 0 0 0,0 0 0 0 0,1-1 0 0 0,-1 1 1 0 0,0 0-1 0 0,1-1 0 0 0,-1 1 0 0 0,0-1 0 0 0,1 1 1 0 0,-1-1-1 0 0,1 1 0 0 0,-1-1 0 0 0,1 0 0 0 0,-1 1 1 0 0,1-1-1 0 0,-1 0 0 0 0,1 1 0 0 0,0-1 1 0 0,-1 0-1 0 0,1 1 0 0 0,0-1 0 0 0,-1 0 0 0 0,1 0 1 0 0,0 0-1 0 0,0 1 0 0 0,0-1 0 0 0,0 0 0 0 0,0 0 1 0 0,0 1-1 0 0,0-3 0 0 0,0-2 10 0 0,1 0 1 0 0,0 1-1 0 0,0-1 0 0 0,0 0 0 0 0,1 0 1 0 0,0 0-1 0 0,-1 1 0 0 0,5-6 0 0 0,22-38 87 0 0,-23 40-97 0 0,65-101-227 0 0,71-151 0 0 0,-139 256 171 0 0,0-1-39 0 0,1 0 0 0 0,-1 0 0 0 0,0-1 0 0 0,-1 1-1 0 0,2-7 1 0 0,-3 11 53 0 0,0 0 1 0 0,0 0-1 0 0,0 1 0 0 0,0-1 0 0 0,0 0 0 0 0,0 0 1 0 0,0 0-1 0 0,0 1 0 0 0,0-1 0 0 0,0 0 0 0 0,-1 0 1 0 0,1 1-1 0 0,0-1 0 0 0,-1 0 0 0 0,1 0 0 0 0,0 1 1 0 0,-1-1-1 0 0,1 0 0 0 0,-1 1 0 0 0,1-1 1 0 0,-1 1-1 0 0,1-1 0 0 0,-1 1 0 0 0,0-1 0 0 0,1 1 1 0 0,-1-1-1 0 0,0 1 0 0 0,1-1 0 0 0,-1 1 0 0 0,0 0 1 0 0,1-1-1 0 0,-1 1 0 0 0,0 0 0 0 0,0 0 0 0 0,0 0 1 0 0,1 0-1 0 0,-1-1 0 0 0,0 1 0 0 0,0 0 0 0 0,1 0 1 0 0,-1 0-1 0 0,0 1 0 0 0,-1-1 0 0 0,-3 0-47 0 0,1 1-1 0 0,-1 0 1 0 0,1-1-1 0 0,-1 2 1 0 0,1-1 0 0 0,-1 0-1 0 0,1 1 1 0 0,-7 3-1 0 0,-33 23-88 0 0,30-19 115 0 0,12-8 32 0 0,-298 179 424 0 0,290-175-333 0 0,-4 3 58 0 0,0-2 0 0 0,0 0 0 0 0,-18 5 0 0 0,29-10-102 0 0,0 0 1 0 0,0 0-1 0 0,0 0 0 0 0,-1-1 1 0 0,1 0-1 0 0,0 1 1 0 0,0-1-1 0 0,-1 0 0 0 0,1-1 1 0 0,0 1-1 0 0,0-1 1 0 0,-1 1-1 0 0,1-1 0 0 0,0 0 1 0 0,0 0-1 0 0,0 0 0 0 0,0-1 1 0 0,0 1-1 0 0,0-1 1 0 0,1 1-1 0 0,-4-3 0 0 0,4 1-11 0 0,0 1 0 0 0,1 0 0 0 0,-1-1 0 0 0,1 1 0 0 0,-1-1 0 0 0,1 1 0 0 0,0-1 0 0 0,0 0 0 0 0,0 1 0 0 0,0-1 0 0 0,0 0 0 0 0,1 0 0 0 0,0 0 0 0 0,-1 0 0 0 0,1 1 0 0 0,0-6 0 0 0,1-5 42 0 0,0 0-1 0 0,3-17 0 0 0,2 4-32 0 0,1-1 0 0 0,2 1-1 0 0,11-26 1 0 0,41-73-95 0 0,109-152-836 0 0,-103 174 1294 0 0,-42 68-243 0 0,-17 25-195 0 0,-1 1-1 0 0,0-1 1 0 0,-1-1 0 0 0,0 1 0 0 0,0-1-1 0 0,5-15 1 0 0,-11 26 29 0 0,0-1 1 0 0,0 1-1 0 0,0 0 0 0 0,0 0 0 0 0,0 0 1 0 0,0-1-1 0 0,0 1 0 0 0,0 0 0 0 0,0 0 1 0 0,0-1-1 0 0,0 1 0 0 0,0 0 1 0 0,0 0-1 0 0,0 0 0 0 0,0-1 0 0 0,0 1 1 0 0,0 0-1 0 0,0 0 0 0 0,0 0 1 0 0,0-1-1 0 0,0 1 0 0 0,0 0 0 0 0,0 0 1 0 0,0 0-1 0 0,-1-1 0 0 0,1 1 1 0 0,0 0-1 0 0,0 0 0 0 0,0 0 0 0 0,0 0 1 0 0,0-1-1 0 0,-1 1 0 0 0,1 0 1 0 0,0 0-1 0 0,0 0 0 0 0,0 0 0 0 0,-1 0 1 0 0,1 0-1 0 0,0-1 0 0 0,0 1 1 0 0,0 0-1 0 0,-1 0 0 0 0,1 0 0 0 0,0 0 1 0 0,0 0-1 0 0,0 0 0 0 0,-1 0 1 0 0,1 0-1 0 0,0 0 0 0 0,0 0 0 0 0,-1 0 1 0 0,1 0-1 0 0,0 0 0 0 0,0 0 1 0 0,0 0-1 0 0,-1 1 0 0 0,1-1 0 0 0,0 0 1 0 0,0 0-1 0 0,-1 0 0 0 0,-11 5-137 0 0,4 0 125 0 0,-17 14-61 0 0,44-18-46 0 0,-5-5 80 0 0,23-9 0 0 0,-8 3 34 0 0,-23 8 0 0 0,16-6-5 0 0,-1 1 0 0 0,1 2 1 0 0,0 0-1 0 0,1 1 0 0 0,28-1 0 0 0,-35 4-105 0 0,0 2 0 0 0,0 0 0 0 0,-1 1-1 0 0,1 1 1 0 0,-1 0 0 0 0,0 1 0 0 0,0 1-1 0 0,0 0 1 0 0,0 1 0 0 0,-1 0 0 0 0,0 1-1 0 0,0 1 1 0 0,13 10 0 0 0,-5 0-356 0 0,19 14-2 0 0,-37-30 459 0 0,0 1 1 0 0,0-1 0 0 0,1 0 0 0 0,-1 0 0 0 0,0 0 0 0 0,1-1 0 0 0,0 1 0 0 0,5 0-1 0 0,-6-2 29 0 0,-1 0-1 0 0,1-1 0 0 0,0 1 0 0 0,0-1 0 0 0,0 0 0 0 0,-1 0 1 0 0,1 0-1 0 0,0 0 0 0 0,-1 0 0 0 0,1-1 0 0 0,-1 0 0 0 0,0 0 1 0 0,5-3-1 0 0,6-5 124 0 0,21-19-1 0 0,-34 28-123 0 0,168-156 510 0 0,102-88 264 0 0,-209 200-672 0 0,-55 40-93 0 0,1 0 0 0 0,1 1 0 0 0,-1 0 0 0 0,1 0 0 0 0,-1 1 1 0 0,11-2-1 0 0,-18 5-14 0 0,0-1 1 0 0,0 1-1 0 0,1 0 1 0 0,-1 0-1 0 0,0 0 1 0 0,0 0-1 0 0,1 0 1 0 0,-1 0-1 0 0,0 0 1 0 0,1 0-1 0 0,-1 0 1 0 0,0 1 0 0 0,0-1-1 0 0,1 0 1 0 0,-1 1-1 0 0,0-1 1 0 0,0 1-1 0 0,0 0 1 0 0,0-1-1 0 0,0 1 1 0 0,0 0-1 0 0,0-1 1 0 0,0 1-1 0 0,0 0 1 0 0,0 0-1 0 0,0 0 1 0 0,0 0-1 0 0,0 0 1 0 0,-1 0-1 0 0,2 2 1 0 0,0 2 39 0 0,1 1 0 0 0,-2 0 0 0 0,1 0 0 0 0,0 0 0 0 0,0 8 0 0 0,5 18 276 0 0,-6-30-305 0 0,0 0-1 0 0,0 0 1 0 0,0 0-1 0 0,0 0 0 0 0,0-1 1 0 0,0 1-1 0 0,1 0 1 0 0,-1 0-1 0 0,0-1 1 0 0,1 1-1 0 0,0 0 1 0 0,-1-1-1 0 0,1 0 0 0 0,0 1 1 0 0,3 1-1 0 0,-2-2 1 0 0,1 0 0 0 0,-1 0 1 0 0,0-1-1 0 0,1 1 0 0 0,-1-1 0 0 0,0 0 0 0 0,1 0 0 0 0,-1 0 0 0 0,7-1 0 0 0,25-5 49 0 0,-30 5-24 0 0,1-1 0 0 0,0 1 0 0 0,0 0 0 0 0,1 1 1 0 0,-1-1-1 0 0,0 1 0 0 0,0 0 0 0 0,0 1 0 0 0,0-1 0 0 0,11 4 1 0 0,-16-4-44 0 0,0 1 0 0 0,0 0 1 0 0,0-1-1 0 0,0 1 1 0 0,0 0-1 0 0,0 0 0 0 0,0 0 1 0 0,0 0-1 0 0,0 0 0 0 0,0 0 1 0 0,0 0-1 0 0,0 0 1 0 0,-1 0-1 0 0,1 0 0 0 0,0 1 1 0 0,-1-1-1 0 0,1 0 0 0 0,-1 0 1 0 0,0 1-1 0 0,1-1 1 0 0,-1 0-1 0 0,0 1 0 0 0,0-1 1 0 0,0 0-1 0 0,0 3 0 0 0,0 4-25 0 0,0 1 0 0 0,-1-1 0 0 0,-1 9 0 0 0,0-4 16 0 0,-2 14 12 0 0,2-9-8 0 0,-1 21 0 0 0,3-34 8 0 0,0 0 0 0 0,1 0 1 0 0,-1-1-1 0 0,1 1 0 0 0,0 0 0 0 0,0 0 0 0 0,1 0 1 0 0,-1-1-1 0 0,3 6 0 0 0,-3-9 3 0 0,0 1-1 0 0,0-1 1 0 0,0 0-1 0 0,0 0 1 0 0,0 1-1 0 0,1-1 1 0 0,-1 0 0 0 0,0 0-1 0 0,0 0 1 0 0,1 0-1 0 0,-1 0 1 0 0,1-1-1 0 0,-1 1 1 0 0,1 0 0 0 0,-1-1-1 0 0,1 1 1 0 0,-1-1-1 0 0,1 1 1 0 0,0-1-1 0 0,-1 0 1 0 0,1 0-1 0 0,-1 0 1 0 0,1 0 0 0 0,0 0-1 0 0,-1 0 1 0 0,1 0-1 0 0,0 0 1 0 0,-1-1-1 0 0,1 1 1 0 0,1-1 0 0 0,6-2 0 0 0,-1 0 1 0 0,0 0-1 0 0,0 0 1 0 0,10-7-1 0 0,25-16 16 0 0,52-41-1 0 0,34-41 24 0 0,-102 86-37 0 0,7-9-2 0 0,-14 13 0 0 0,41-29 0 0 0,-49 38 0 0 0,-6 6-1 0 0,-4 6-1 0 0,-4 4 19 0 0,-6 10 84 0 0,0 0 0 0 0,-1-1 1 0 0,0 0-1 0 0,-13 16 0 0 0,11-16-125 0 0,0 0 4 0 0,2-4 208 0 0,1 0 0 0 0,0 1 0 0 0,1 0 0 0 0,-6 17 0 0 0,12-29-164 0 0,1 0 0 0 0,-1 0 0 0 0,1 0 0 0 0,0 0 0 0 0,-1 1 0 0 0,1-1 0 0 0,0 0 0 0 0,0 0 0 0 0,0 0 0 0 0,0 1 0 0 0,0-1 0 0 0,0 0-1 0 0,0 0 1 0 0,0 0 0 0 0,1 0 0 0 0,-1 1 0 0 0,1 0 0 0 0,-1-1-19 0 0,1-1 0 0 0,0 1 1 0 0,-1 0-1 0 0,1-1 0 0 0,0 0 0 0 0,0 1 0 0 0,-1-1 0 0 0,1 1 0 0 0,0-1 0 0 0,0 0 0 0 0,0 1 1 0 0,-1-1-1 0 0,1 0 0 0 0,0 0 0 0 0,0 0 0 0 0,0 0 0 0 0,0 0 0 0 0,0 0 0 0 0,-1 0 1 0 0,1 0-1 0 0,0 0 0 0 0,0 0 0 0 0,0 0 0 0 0,0 0 0 0 0,0-1 0 0 0,38-7 94 0 0,62-23 0 0 0,-71 20-43 0 0,1 2-1 0 0,1 0 1 0 0,48-5-1 0 0,-69 12-54 0 0,0 2-1 0 0,-1 0 1 0 0,1 0-1 0 0,-1 1 0 0 0,1 0 1 0 0,12 3-1 0 0,-19-3 0 0 0,-1 0-1 0 0,1 1 0 0 0,-1-1 1 0 0,1 1-1 0 0,-1-1 0 0 0,0 1 0 0 0,0 0 1 0 0,0 1-1 0 0,0-1 0 0 0,0 0 1 0 0,0 1-1 0 0,-1-1 0 0 0,1 1 1 0 0,-1 0-1 0 0,0 0 0 0 0,0 0 1 0 0,0 0-1 0 0,0 0 0 0 0,0 1 1 0 0,-1-1-1 0 0,2 4 0 0 0,0 5-8 0 0,0 0-1 0 0,0 0 0 0 0,-1 0 1 0 0,-1 0-1 0 0,0 1 1 0 0,-1 18-1 0 0,-12 75 30 0 0,6-66-6 0 0,-2 11 143 0 0,2-11 41 0 0,-2 62-1 0 0,8-86-246 0 0,0 1 1 0 0,1-1-1 0 0,1 0 0 0 0,1 1 1 0 0,7 25-1 0 0,-8-36 48 0 0,1 0 1 0 0,-1 0 0 0 0,1 0-1 0 0,0 0 1 0 0,1-1 0 0 0,-1 1-1 0 0,1-1 1 0 0,0 0 0 0 0,1 0-1 0 0,-1-1 1 0 0,1 1-1 0 0,0-1 1 0 0,0 0 0 0 0,0 0-1 0 0,1-1 1 0 0,-1 1 0 0 0,9 2-1 0 0,-1-1 162 0 0,1-1-1 0 0,0 0 1 0 0,0-2 0 0 0,0 1-1 0 0,0-2 1 0 0,0 0 0 0 0,21-1-1 0 0,-14 0 76 0 0,0 1 0 0 0,27 4-1 0 0,-45-4-241 0 0,0 0 0 0 0,0-1 0 0 0,0 1 0 0 0,0 0 1 0 0,0 0-1 0 0,-1 1 0 0 0,1-1 0 0 0,0 1 0 0 0,-1-1 0 0 0,1 1 0 0 0,-1 0 0 0 0,0 0 0 0 0,1 0 0 0 0,-1 0 0 0 0,0 0 0 0 0,3 5 0 0 0,-3-3-14 0 0,0 0 1 0 0,0 0-1 0 0,0 0 0 0 0,0 1 0 0 0,-1-1 0 0 0,0 0 0 0 0,0 1 0 0 0,0-1 0 0 0,-1 1 0 0 0,1 5 0 0 0,-2 6-29 0 0,0-1 0 0 0,0 1-1 0 0,-2 0 1 0 0,0-1 0 0 0,-7 20-1 0 0,-2 5 253 0 0,2 0-1 0 0,-7 57 1 0 0,17-94-200 0 0,0-1 0 0 0,0 1 0 0 0,0-1 0 0 0,0 1 0 0 0,0-1 0 0 0,1 1 0 0 0,-1 0 0 0 0,2 4 0 0 0,-2-6 0 0 0,1-1 0 0 0,-1 1 0 0 0,0 0 0 0 0,1-1 0 0 0,-1 1 0 0 0,1-1 0 0 0,-1 1 0 0 0,1 0 0 0 0,-1-1 0 0 0,1 1 0 0 0,-1-1 0 0 0,1 0 0 0 0,-1 1 0 0 0,1-1 0 0 0,0 1 0 0 0,-1-1 0 0 0,1 0 0 0 0,0 1 0 0 0,-1-1 0 0 0,1 0 0 0 0,0 0 0 0 0,-1 1 0 0 0,1-1 0 0 0,0 0 0 0 0,0 0 0 0 0,-1 0 0 0 0,1 0 0 0 0,0 0 0 0 0,-1 0 0 0 0,1 0 0 0 0,0 0 0 0 0,0 0 0 0 0,-1-1 0 0 0,2 1 0 0 0,8-4-2 0 0,1 0 0 0 0,-1 0 0 0 0,-1-1 0 0 0,1-1 0 0 0,10-7 1 0 0,-8 6-25 0 0,-1-1 1 0 0,22-8 0 0 0,-33 16 22 0 0,0 0 0 0 0,0 0 0 0 0,0 0 0 0 0,1 0 0 0 0,-1 0 0 0 0,0-1 0 0 0,0 1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1 0 0 0,0-1 0 0 0,0 0 0 0 0,0 0 0 0 0,0 0 0 0 0,0 0 0 0 0,0 0 0 0 0,0 0 0 0 0,0 0 0 0 0,0 1 0 0 0,1-1 0 0 0,-1 0 0 0 0,0 0 0 0 0,0 0 0 0 0,0 0 0 0 0,0 0 0 0 0,0 1 0 0 0,-1 2 0 0 0,-3 4-8 0 0,0-1 0 0 0,0 0 0 0 0,-1 1 0 0 0,0-2-1 0 0,-6 8 1 0 0,-5 5-7 0 0,1-1 15 0 0,0 0 0 0 0,-33 27 0 0 0,-41 22 0 0 0,2 0 0 0 0,28-16 0 0 0,-116 88 0 0 0,153-124 0 0 0,0-1 0 0 0,0 0 0 0 0,-1-2 0 0 0,-1 0 0 0 0,0-2 0 0 0,-38 10 0 0 0,-20 1 0 0 0,82-20-11 0 0,0 0 0 0 0,-1 0 0 0 0,1 0 0 0 0,0 0 0 0 0,-1 1 0 0 0,1-1 0 0 0,0 0 0 0 0,0 0 0 0 0,-1 0 0 0 0,1 0 0 0 0,0 1-1 0 0,0-1 1 0 0,0 0 0 0 0,-1 0 0 0 0,1 1 0 0 0,0-1 0 0 0,0 0 0 0 0,0 1 0 0 0,0-1 0 0 0,-1 0 0 0 0,1 0 0 0 0,0 1 0 0 0,0-1 0 0 0,0 0 0 0 0,0 1 0 0 0,1 10-830 0 0,0-11 720 0 0,-2 2 48 0 0,1 0 0 0 0,-1 0-1 0 0,1 0 1 0 0,-1 0 0 0 0,0 0 0 0 0,1 0 0 0 0,-1 0 0 0 0,0 0 0 0 0,0 0 0 0 0,-1-1-1 0 0,1 1 1 0 0,0 0 0 0 0,-2 1 0 0 0,-22 21-205 0 0,21-20 207 0 0,-49 39 162 0 0,-1-2 1 0 0,-3-2-1 0 0,0-3 1 0 0,-3-3-1 0 0,-126 52 1 0 0,160-75-87 0 0,-41 9 0 0 0,54-16 53 0 0,0-1 0 0 0,0 0 1 0 0,-1-1-1 0 0,1 0 1 0 0,-15-2-1 0 0,25 1-4 0 0,0 0 0 0 0,0-1 0 0 0,0 1 1 0 0,0-1-1 0 0,0 1 0 0 0,0-1 0 0 0,0 0 0 0 0,1 0 0 0 0,-1-1 0 0 0,0 1 1 0 0,1 0-1 0 0,-1-1 0 0 0,1 0 0 0 0,-1 1 0 0 0,1-1 0 0 0,0 0 1 0 0,-3-3-1 0 0,4 2-29 0 0,-1 1 0 0 0,1-1 1 0 0,0 1-1 0 0,0-1 1 0 0,0 1-1 0 0,0-1 0 0 0,1 0 1 0 0,-1 1-1 0 0,1-1 1 0 0,0 0-1 0 0,-1 0 0 0 0,1 1 1 0 0,0-1-1 0 0,1 0 1 0 0,-1 0-1 0 0,0 1 0 0 0,1-1 1 0 0,1-4-1 0 0,2-7-8 0 0,2 1-1 0 0,-1-1 1 0 0,2 1-1 0 0,8-14 1 0 0,3-6-64 0 0,3-6 22 0 0,-9 19 8 0 0,-1-1 0 0 0,15-43 0 0 0,-25 62 24 0 0,-1 1-1 0 0,0 0 1 0 0,1 0 0 0 0,-1-1-1 0 0,0 1 1 0 0,0 0-1 0 0,1-1 1 0 0,-1 1 0 0 0,0 0-1 0 0,0 0 1 0 0,0-1-1 0 0,-1 1 1 0 0,1 0 0 0 0,0-1-1 0 0,-1 1 1 0 0,1 0 0 0 0,0 0-1 0 0,-1-1 1 0 0,1 1-1 0 0,-1 0 1 0 0,0 0 0 0 0,-1-2-1 0 0,1 2 2 0 0,0 0 0 0 0,-1 0 0 0 0,1 1 0 0 0,-1-1 0 0 0,1 0 0 0 0,-1 1 0 0 0,1-1 0 0 0,-1 1 0 0 0,1-1 0 0 0,-1 1 0 0 0,0 0 0 0 0,1-1 0 0 0,-1 1 0 0 0,1 0 0 0 0,-1 0 0 0 0,0 0 0 0 0,1 0 0 0 0,-3 1 0 0 0,-25 5-8 0 0,1 1 0 0 0,-1 2 0 0 0,2 0 0 0 0,-30 15 0 0 0,32-13 0 0 0,-88 38 0 0 0,-69 27 0 0 0,10-18 0 0 0,169-58 7 0 0,1 1-1 0 0,-1-1 1 0 0,0 1 0 0 0,1-1-1 0 0,-1 0 1 0 0,-4 0 0 0 0,7 0-4 0 0,-1 0 0 0 0,1 0 0 0 0,-1 0 0 0 0,1 0 0 0 0,0 0 0 0 0,-1 0 0 0 0,1 0 0 0 0,-1 0 0 0 0,1 0 0 0 0,0 0 0 0 0,-1 0 0 0 0,1-1 0 0 0,-1 1 0 0 0,1 0 0 0 0,0 0 0 0 0,-1 0 0 0 0,1-1 0 0 0,-1 1 0 0 0,1 0 0 0 0,0 0 0 0 0,0-1 0 0 0,-1 1 0 0 0,1 0 0 0 0,0-1 0 0 0,-1 1 0 0 0,1 0 0 0 0,0-1 0 0 0,0 1 0 0 0,0 0 0 0 0,-1-1 0 0 0,1 1 0 0 0,0-1 0 0 0,0 1 0 0 0,0 0 0 0 0,0-1 0 0 0,0 1 0 0 0,0-1 0 0 0,0 1 0 0 0,0 0 0 0 0,0-1 0 0 0,0 1 0 0 0,0-1 0 0 0,0 1 0 0 0,0-1 0 0 0,0 1 0 0 0,0 0 0 0 0,0-1 0 0 0,0 1 0 0 0,1-1 0 0 0,3-7 66 0 0,2 0 0 0 0,-1 0 0 0 0,1 1 0 0 0,0 0 0 0 0,1 0 0 0 0,-1 1 0 0 0,12-9 0 0 0,-13 11-125 0 0,28-23-1116 0 0,2 2-1 0 0,50-27 0 0 0,-50 39-727 0 0,-35 13 1850 0 0,0 1 1 0 0,0 0 0 0 0,0-1-1 0 0,0 1 1 0 0,0 0-1 0 0,0-1 1 0 0,0 1-1 0 0,0 0 1 0 0,0-1-1 0 0,0 1 1 0 0,-1 0-1 0 0,1-1 1 0 0,0 1-1 0 0,0-1 1 0 0,-1 1-1 0 0,1 0 1 0 0,0-1-1 0 0,-1 1 1 0 0,-7 7-13 0 0,1-1 1 0 0,-1 1-1 0 0,0-2 0 0 0,-1 1 1 0 0,0-1-1 0 0,-9 5 0 0 0,-60 26 82 0 0,73-35 9 0 0,0 0-1 0 0,-1 0 1 0 0,1 0-1 0 0,-1-1 1 0 0,1 1-1 0 0,-1-1 1 0 0,1-1-1 0 0,-1 1 1 0 0,-6-1-1 0 0,-5 0-114 0 0,8 2-2829 0 0,14-4 1772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4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21 475 8752 0 0,'0'0'673'0'0,"0"1"-437"0"0,-6 7 4420 0 0,6-8-4359 0 0,-1 0 1 0 0,1 0-1 0 0,0 0 1 0 0,-1 1 0 0 0,1-1-1 0 0,0 0 1 0 0,-2 0-1 0 0,-4-5 1635 0 0,6 4-1854 0 0,-1 0-1 0 0,1 0 1 0 0,-1 0-1 0 0,1 0 0 0 0,-1 0 1 0 0,1 0-1 0 0,0 0 0 0 0,-1-1 1 0 0,1 1-1 0 0,0 0 1 0 0,0 0-1 0 0,0 0 0 0 0,0-2 1 0 0,11-35 1966 0 0,24-51 1 0 0,4-15-320 0 0,-28 67-1122 0 0,-3 0 0 0 0,7-65-1 0 0,-15 98-558 0 0,0-1-1 0 0,0 0 1 0 0,0 1 0 0 0,-1-1-1 0 0,0 0 1 0 0,0 0 0 0 0,0 1-1 0 0,0-1 1 0 0,-1 1 0 0 0,-2-6-1 0 0,4 10-40 0 0,-1 0-1 0 0,1 0 1 0 0,-1 0-1 0 0,1 0 0 0 0,-1 1 1 0 0,1-1-1 0 0,-1 0 1 0 0,1 0-1 0 0,-1 0 1 0 0,1 0-1 0 0,-1 1 1 0 0,1-1-1 0 0,-1 0 1 0 0,1 1-1 0 0,-1-1 1 0 0,1 0-1 0 0,-1 1 0 0 0,1-1 1 0 0,0 0-1 0 0,-1 1 1 0 0,1-1-1 0 0,0 1 1 0 0,-1-1-1 0 0,1 1 1 0 0,0 0-1 0 0,-3 5-24 0 0,1 1 0 0 0,0 0 0 0 0,0-1 0 0 0,1 1 0 0 0,0 0 0 0 0,0 0 0 0 0,1 0 0 0 0,0 12 0 0 0,9 56-140 0 0,-2-42 86 0 0,17 51 0 0 0,-23-80 76 0 0,0 0 0 0 0,1 0 0 0 0,0 0 0 0 0,-1 0 0 0 0,1 0 0 0 0,0-1 0 0 0,1 1 0 0 0,-1-1 0 0 0,1 1 0 0 0,0-1 0 0 0,-1 0 0 0 0,1 0 0 0 0,1 0 0 0 0,4 3 0 0 0,-8-6 7 0 0,1 0-1 0 0,0 1 0 0 0,0-1 1 0 0,0 0-1 0 0,0 0 1 0 0,0 0-1 0 0,0 0 1 0 0,0 0-1 0 0,0 0 0 0 0,0 0 1 0 0,0 0-1 0 0,0-1 1 0 0,-1 1-1 0 0,1 0 1 0 0,0 0-1 0 0,0-1 0 0 0,0 1 1 0 0,0-1-1 0 0,0 1 1 0 0,-1-1-1 0 0,1 1 1 0 0,0-1-1 0 0,0 1 0 0 0,-1-1 1 0 0,1 0-1 0 0,0 1 1 0 0,0-2-1 0 0,18-21 270 0 0,-4-2 22 0 0,-2 0 1 0 0,17-43-1 0 0,-24 53-218 0 0,16-47 48 0 0,7-14-972 0 0,-29 75 710 0 0,0 0 1 0 0,0 1-1 0 0,0-1 1 0 0,1 0-1 0 0,-1 1 1 0 0,0-1-1 0 0,1 0 1 0 0,-1 1-1 0 0,1-1 0 0 0,-1 0 1 0 0,0 1-1 0 0,1-1 1 0 0,-1 1-1 0 0,1-1 1 0 0,0 1-1 0 0,-1-1 1 0 0,1 1-1 0 0,-1-1 1 0 0,1 1-1 0 0,0 0 1 0 0,-1-1-1 0 0,1 1 1 0 0,0 0-1 0 0,0 0 0 0 0,-1-1 1 0 0,1 1-1 0 0,0 0 1 0 0,-1 0-1 0 0,1 0 1 0 0,0 0-1 0 0,0 0 1 0 0,-1 0-1 0 0,1 0 1 0 0,0 0-1 0 0,0 0 1 0 0,-1 0-1 0 0,1 1 1 0 0,0-1-1 0 0,0 0 0 0 0,0 1 1 0 0,2 1-1040 0 0,0 0 0 0 0,0 0 0 0 0,-1 0 0 0 0,1 0 0 0 0,-1 1 0 0 0,0-1 1 0 0,4 5-1 0 0,2 5-4571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4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5064 0 0,'27'2'316'0'0,"-17"-2"379"0"0,0 1 0 0 0,15-2 0 0 0,-21 0 349 0 0,0 0 1 0 0,0 0-1 0 0,0 0 1 0 0,0 0-1 0 0,6-3 1 0 0,-1-1 344 0 0,0 0 1 0 0,0 0 0 0 0,-1-1-1 0 0,14-12 1 0 0,-19 16-1186 0 0,0-1-1 0 0,-1 0 1 0 0,1 0 0 0 0,-1 1-1 0 0,0-2 1 0 0,0 1 0 0 0,0 0-1 0 0,0 0 1 0 0,0-1-1 0 0,-1 1 1 0 0,0 0 0 0 0,1-1-1 0 0,-1 0 1 0 0,-1 1 0 0 0,1-1-1 0 0,0-6 1 0 0,-1 8-107 0 0,0 0 1 0 0,0 0-1 0 0,0-1 1 0 0,0 1-1 0 0,-1 0 1 0 0,1 0-1 0 0,-1 0 0 0 0,1 0 1 0 0,-1 0-1 0 0,-1-3 1 0 0,1 4-69 0 0,1 0 0 0 0,-1 1 1 0 0,0-1-1 0 0,1 0 1 0 0,-1 1-1 0 0,0-1 0 0 0,0 0 1 0 0,0 1-1 0 0,1-1 1 0 0,-1 1-1 0 0,0 0 0 0 0,0-1 1 0 0,0 1-1 0 0,0-1 1 0 0,0 1-1 0 0,0 0 0 0 0,0 0 1 0 0,0 0-1 0 0,0 0 0 0 0,0-1 1 0 0,0 1-1 0 0,0 0 1 0 0,0 1-1 0 0,0-1 0 0 0,0 0 1 0 0,-1 0-1 0 0,-3 1 64 0 0,-1 1 0 0 0,0-1 0 0 0,1 1 0 0 0,-1 0 0 0 0,1 0 0 0 0,0 1 0 0 0,0-1 0 0 0,0 1 0 0 0,0 1 0 0 0,0-1 0 0 0,0 0 0 0 0,1 1 0 0 0,0 0 0 0 0,0 0 0 0 0,-6 8 0 0 0,0 1-90 0 0,2 0-1 0 0,-1 1 0 0 0,2 0 0 0 0,-10 22 0 0 0,15-29 0 0 0,0-1 0 0 0,-1 1 0 0 0,2 0 0 0 0,-1 0 0 0 0,1-1 0 0 0,0 1 0 0 0,1 0 0 0 0,-1 0 0 0 0,2 8 0 0 0,-1-13-66 0 0,0 0 0 0 0,0 0 0 0 0,1 0 0 0 0,-1 0 0 0 0,1 0 0 0 0,0 0 0 0 0,-1 0 0 0 0,1 0-1 0 0,0 0 1 0 0,0 0 0 0 0,0 0 0 0 0,0 0 0 0 0,1-1 0 0 0,-1 1 0 0 0,0 0 0 0 0,1-1 0 0 0,-1 1 0 0 0,1-1 0 0 0,-1 0-1 0 0,1 1 1 0 0,0-1 0 0 0,0 0 0 0 0,0 0 0 0 0,-1 0 0 0 0,1 0 0 0 0,0 0 0 0 0,0-1 0 0 0,0 1 0 0 0,0 0 0 0 0,0-1-1 0 0,1 0 1 0 0,-1 1 0 0 0,2-1 0 0 0,3 0-407 0 0,0 0 1 0 0,0-1-1 0 0,0 0 0 0 0,0 0 0 0 0,-1 0 0 0 0,1-1 0 0 0,8-3 1 0 0,9-6-1432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8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3680 0 0,'11'-7'16147'0'0,"-4"5"-14688"0"0,-4 5-1293 0 0,0 0 39 0 0,0-1 0 0 0,0 1 0 0 0,-1 0 0 0 0,1 1 1 0 0,-1-1-1 0 0,0 0 0 0 0,1 1 0 0 0,-2-1 0 0 0,3 6 0 0 0,0 8 11 0 0,-1-1 1 0 0,-1 1-1 0 0,-1 0 0 0 0,0 0 0 0 0,-3 28 1 0 0,-15 100 1294 0 0,6-64-928 0 0,5-43-298 0 0,3-25-149 0 0,1 0 0 0 0,-1 19 0 0 0,0 15 3 0 0,9-60-2477 0 0,-3 5 972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4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11520 0 0,'-24'17'167'0'0,"6"-5"2340"0"0,0 1 1 0 0,1 0-1 0 0,1 2 0 0 0,-27 30 0 0 0,40-42-2290 0 0,0 1-1 0 0,1-1 1 0 0,0 1 0 0 0,0 0-1 0 0,0-1 1 0 0,0 1-1 0 0,0 0 1 0 0,1 0-1 0 0,-1 0 1 0 0,1 0-1 0 0,0 0 1 0 0,0 1 0 0 0,0 7-1 0 0,1-11 55 0 0,2-1-177 0 0,6-1-40 0 0,1-1-1 0 0,-1 1 1 0 0,0-1-1 0 0,0 0 0 0 0,0-1 1 0 0,0 0-1 0 0,10-6 0 0 0,23-8 203 0 0,-28 13-165 0 0,0 0 48 0 0,25-6 0 0 0,-35 9-125 0 0,0 1 0 0 0,0 0 1 0 0,0-1-1 0 0,0 1 0 0 0,1 0 1 0 0,-1 1-1 0 0,0-1 1 0 0,0 0-1 0 0,0 1 0 0 0,0 0 1 0 0,0 0-1 0 0,0-1 0 0 0,0 2 1 0 0,3 1-1 0 0,-5-2-6 0 0,1 0 1 0 0,-1 0-1 0 0,0 1 0 0 0,1-1 1 0 0,-1 1-1 0 0,0-1 0 0 0,0 1 1 0 0,0-1-1 0 0,0 1 0 0 0,0 0 1 0 0,-1 0-1 0 0,1-1 1 0 0,0 1-1 0 0,-1 0 0 0 0,1 0 1 0 0,-1 0-1 0 0,0 0 0 0 0,1 0 1 0 0,-1-1-1 0 0,0 1 0 0 0,0 0 1 0 0,-1 2-1 0 0,1 4 42 0 0,-1 0 0 0 0,-1 0 0 0 0,-3 14 0 0 0,-3 0 34 0 0,0-1 0 0 0,-2 0 0 0 0,-13 23 0 0 0,-42 55 119 0 0,43-69-148 0 0,-2-1 0 0 0,-47 45 0 0 0,53-58-216 0 0,0-1 0 0 0,-2-1 1 0 0,0 0-1 0 0,0-1 0 0 0,-29 12 0 0 0,47-23-2 0 0,-1-1 0 0 0,1 0 0 0 0,0 0 0 0 0,-1 0 0 0 0,1 0 0 0 0,-1-1 0 0 0,1 1 0 0 0,-1-1 0 0 0,1 1 0 0 0,-1-1 0 0 0,0 0 0 0 0,1 0 0 0 0,-1 0 0 0 0,1 0 0 0 0,-5-1 0 0 0,6 1 61 0 0,1-1 0 0 0,0 1 0 0 0,-1 0 1 0 0,1-1-1 0 0,0 1 0 0 0,0 0 0 0 0,-1-1 0 0 0,1 1 1 0 0,0-1-1 0 0,0 1 0 0 0,0 0 0 0 0,-1-1 0 0 0,1 1 1 0 0,0-1-1 0 0,0 1 0 0 0,0-1 0 0 0,0 1 0 0 0,0 0 0 0 0,0-1 1 0 0,0 1-1 0 0,0-1 0 0 0,0 1 0 0 0,0-1 0 0 0,0 1 1 0 0,0 0-1 0 0,0-1 0 0 0,1 1 0 0 0,-1-1 0 0 0,0 1 1 0 0,0 0-1 0 0,0-1 0 0 0,1 1 0 0 0,-1-1 0 0 0,0 1 1 0 0,0 0-1 0 0,1-1 0 0 0,-1 1 0 0 0,1-1 0 0 0,9-15-2130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47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169 441 19295 0 0,'-6'0'314'0'0,"0"1"-1"0"0,0-1 1 0 0,0 2-1 0 0,1-1 0 0 0,-1 1 1 0 0,0 0-1 0 0,1 0 1 0 0,-1 0-1 0 0,1 1 0 0 0,-7 4 1 0 0,0 1 212 0 0,0 0 0 0 0,0 1 0 0 0,-9 11 0 0 0,16-16-414 0 0,1 1 0 0 0,1-1 0 0 0,-1 1 0 0 0,1 0 0 0 0,-1 0 0 0 0,1 0 0 0 0,1 0 0 0 0,-1 0 0 0 0,1 1-1 0 0,0-1 1 0 0,0 1 0 0 0,1 0 0 0 0,-1-1 0 0 0,1 1 0 0 0,0 0 0 0 0,1 0 0 0 0,0 10 0 0 0,0-15-107 0 0,0 0 1 0 0,0 0-1 0 0,1-1 0 0 0,-1 1 1 0 0,0 0-1 0 0,1 0 0 0 0,-1 0 1 0 0,1 0-1 0 0,-1 0 0 0 0,1-1 1 0 0,-1 1-1 0 0,1 0 1 0 0,0 0-1 0 0,-1-1 0 0 0,1 1 1 0 0,0-1-1 0 0,-1 1 0 0 0,1 0 1 0 0,0-1-1 0 0,0 1 0 0 0,0-1 1 0 0,0 0-1 0 0,-1 1 0 0 0,1-1 1 0 0,0 0-1 0 0,0 1 1 0 0,0-1-1 0 0,0 0 0 0 0,0 0 1 0 0,0 0-1 0 0,0 0 0 0 0,0 0 1 0 0,0 0-1 0 0,0 0 0 0 0,0 0 1 0 0,1-1-1 0 0,3 1 23 0 0,0-1 0 0 0,-1 0 0 0 0,0 0 0 0 0,1 0-1 0 0,-1-1 1 0 0,6-2 0 0 0,0-2 39 0 0,0-1-1 0 0,-1 0 0 0 0,1-1 0 0 0,-1 0 1 0 0,-1 0-1 0 0,9-11 0 0 0,-8 9 69 0 0,0 0 0 0 0,1 1 0 0 0,1 0 0 0 0,12-9 0 0 0,-22 17-131 0 0,-1 1 0 0 0,1 0 0 0 0,0-1 0 0 0,-1 1 0 0 0,1-1 0 0 0,0 1 0 0 0,-1 0 0 0 0,1 0 1 0 0,0-1-1 0 0,-1 1 0 0 0,1 0 0 0 0,0 0 0 0 0,0 0 0 0 0,-1 0 0 0 0,1 0 0 0 0,0 0 0 0 0,0 0 0 0 0,-1 0 0 0 0,1 0 1 0 0,0 0-1 0 0,0 0 0 0 0,-1 1 0 0 0,1-1 0 0 0,0 0 0 0 0,-1 0 0 0 0,1 1 0 0 0,0-1 0 0 0,-1 1 0 0 0,1-1 0 0 0,0 0 0 0 0,-1 1 1 0 0,1-1-1 0 0,-1 1 0 0 0,1-1 0 0 0,-1 1 0 0 0,1 0 0 0 0,-1-1 0 0 0,1 1 0 0 0,-1-1 0 0 0,0 1 0 0 0,1 0 0 0 0,-1-1 0 0 0,1 2 1 0 0,1 4 11 0 0,0-1-1 0 0,0 1 1 0 0,-1 0 0 0 0,2 9 0 0 0,-2-9-11 0 0,3 21 55 0 0,-2 0 1 0 0,-2 41-1 0 0,0-36-28 0 0,0-19-91 0 0,0 20 226 0 0,0-31-242 0 0,1-1 0 0 0,-1 1 0 0 0,0 0-1 0 0,1 0 1 0 0,-1 0 0 0 0,1-1 0 0 0,-1 1 0 0 0,1 0-1 0 0,0-1 1 0 0,0 1 0 0 0,0-1 0 0 0,0 1 0 0 0,0-1-1 0 0,2 3 1 0 0,-3-4 26 0 0,1 0 0 0 0,-1 0 0 0 0,1 0 0 0 0,-1 0 0 0 0,1 0 0 0 0,-1 0 0 0 0,1 0 0 0 0,-1 0 0 0 0,1 0 0 0 0,-1 0 0 0 0,1 0 0 0 0,-1 0-1 0 0,1 0 1 0 0,-1 0 0 0 0,0 0 0 0 0,1 0 0 0 0,-1-1 0 0 0,1 1 0 0 0,-1 0 0 0 0,1 0 0 0 0,-1-1 0 0 0,1 1 0 0 0,-1 0 0 0 0,0-1 0 0 0,1 1 0 0 0,-1 0 0 0 0,0-1 0 0 0,1 1 0 0 0,-1-1 0 0 0,11-12-1297 0 0,1-6-327 0 0,-1-6-57 0 0</inkml:trace>
  <inkml:trace contextRef="#ctx0" brushRef="#br0" timeOffset="1">521 13 13824 0 0,'-1'-3'596'0'0,"1"3"-531"0"0,0-1 0 0 0,0 1 0 0 0,-1-1-1 0 0,1 0 1 0 0,0 1 0 0 0,0-1 0 0 0,-1 1-1 0 0,1-1 1 0 0,0 1 0 0 0,-1-1-1 0 0,1 1 1 0 0,-1-1 0 0 0,1 1 0 0 0,0-1-1 0 0,-1 1 1 0 0,-2-2 1965 0 0,-1 9 3424 0 0,0-1-3564 0 0,1 9-1255 0 0,0-1 0 0 0,0 1 0 0 0,2 0-1 0 0,0-1 1 0 0,1 18 0 0 0,2 14-198 0 0,3 1 0 0 0,18 78-1 0 0,-13-78-338 0 0,-3-11-1173 0 0,3 0-1 0 0,0-1 1 0 0,2 0-1 0 0,19 35 1 0 0,-26-59-7915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4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14744 0 0,'12'4'1573'0'0,"5"-1"-522"0"0,-1-1 0 0 0,1 0 0 0 0,-1-1 0 0 0,1-1 1 0 0,-1-1-1 0 0,19-3 0 0 0,-3-1 134 0 0,1-2 1 0 0,33-12-1 0 0,-55 16-1059 0 0,-1-1 0 0 0,0-1 0 0 0,0 0 0 0 0,13-8 1 0 0,-19 10-100 0 0,0 0 1 0 0,0 0 0 0 0,0 0 0 0 0,-1 0 0 0 0,1-1-1 0 0,-1 1 1 0 0,0-1 0 0 0,0 0 0 0 0,0 0 0 0 0,-1 0 0 0 0,1 0-1 0 0,2-8 1 0 0,-4 11-5 0 0,-1-1-1 0 0,1 0 0 0 0,-1 0 1 0 0,0 0-1 0 0,0 0 1 0 0,0 0-1 0 0,0 0 1 0 0,0 0-1 0 0,0 0 0 0 0,0 0 1 0 0,-1 0-1 0 0,1 0 1 0 0,-1 0-1 0 0,1 0 1 0 0,-1 0-1 0 0,0 0 0 0 0,0 1 1 0 0,1-1-1 0 0,-1 0 1 0 0,-1 0-1 0 0,1 1 1 0 0,0-1-1 0 0,0 1 1 0 0,-1-1-1 0 0,1 1 0 0 0,-1-1 1 0 0,1 1-1 0 0,-1 0 1 0 0,1 0-1 0 0,-1 0 1 0 0,0 0-1 0 0,1 0 0 0 0,-1 0 1 0 0,0 0-1 0 0,0 1 1 0 0,0-1-1 0 0,0 1 1 0 0,0-1-1 0 0,-4 0 0 0 0,0 1 42 0 0,0 1-1 0 0,0-1 0 0 0,0 1 0 0 0,-1 0 0 0 0,1 1 0 0 0,0-1 0 0 0,0 1 0 0 0,0 0 0 0 0,1 1 1 0 0,-1-1-1 0 0,0 1 0 0 0,1 0 0 0 0,0 1 0 0 0,0-1 0 0 0,0 1 0 0 0,0 0 0 0 0,0 0 0 0 0,1 1 1 0 0,0-1-1 0 0,-5 7 0 0 0,2-3 73 0 0,1 1 1 0 0,0-1-1 0 0,0 1 0 0 0,1 1 1 0 0,0-1-1 0 0,1 1 1 0 0,0-1-1 0 0,-3 13 0 0 0,6-17-87 0 0,0 0 0 0 0,0-1-1 0 0,1 1 1 0 0,-1-1-1 0 0,1 1 1 0 0,0 0 0 0 0,0-1-1 0 0,1 1 1 0 0,0-1 0 0 0,0 1-1 0 0,0 0 1 0 0,0-1-1 0 0,0 0 1 0 0,1 1 0 0 0,0-1-1 0 0,0 0 1 0 0,0 0 0 0 0,1 0-1 0 0,-1 0 1 0 0,1 0-1 0 0,4 4 1 0 0,-3-4-123 0 0,0-1-1 0 0,0 1 1 0 0,1-1 0 0 0,-1 0-1 0 0,1-1 1 0 0,-1 1-1 0 0,1-1 1 0 0,0 0 0 0 0,0 0-1 0 0,0 0 1 0 0,0-1 0 0 0,1 1-1 0 0,9 0 1 0 0,6 0-587 0 0,1-1 1 0 0,24-2-1 0 0,-29 0 281 0 0,14 0-1561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29:5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1236 23039 0 0,'-14'-18'283'0'0,"9"13"-96"0"0,0-1 0 0 0,0 0 0 0 0,0 0 0 0 0,1 0 0 0 0,0 0 0 0 0,1-1 1 0 0,-1 1-1 0 0,1-1 0 0 0,1 0 0 0 0,-1 0 0 0 0,-1-9 0 0 0,3-4-187 0 0,1 1 0 0 0,0-1 0 0 0,2 0 0 0 0,6-32 0 0 0,0 0 0 0 0,22-186 0 0 0,-28 229 0 0 0,-1 2 0 0 0,0 0 0 0 0,0 1 0 0 0,0-1 0 0 0,-1 0 0 0 0,0 0 0 0 0,0 0 0 0 0,-1 0 0 0 0,0 0 0 0 0,-2-8 0 0 0,2 14 0 0 0,1 1 0 0 0,0-1 0 0 0,-1 1 0 0 0,1-1 1 0 0,-1 0-1 0 0,1 1 0 0 0,-1-1 0 0 0,1 1 0 0 0,-1-1 0 0 0,1 1 0 0 0,-1 0 0 0 0,1-1 0 0 0,-1 1 0 0 0,0 0 0 0 0,1-1 0 0 0,-1 1 0 0 0,0 0 0 0 0,1-1 0 0 0,-1 1 0 0 0,0 0 0 0 0,1 0 1 0 0,-1 0-1 0 0,0 0 0 0 0,1 0 0 0 0,-1 0 0 0 0,0 0 0 0 0,0 0 0 0 0,1 0 0 0 0,-1 0 0 0 0,0 0 0 0 0,1 0 0 0 0,-1 1 0 0 0,-1-1 0 0 0,-22 10-26 0 0,2 4-125 0 0,1 2 1 0 0,0 0-1 0 0,-32 34 0 0 0,6-5 58 0 0,23-23 53 0 0,-11 10-20 0 0,31-32 47 0 0,6-6 21 0 0,5-8 12 0 0,15-16 57 0 0,36-36 0 0 0,-15 19 22 0 0,4-9 7 0 0,77-84 220 0 0,-99 113-265 0 0,-13 13-18 0 0,1 1-1 0 0,1 0 0 0 0,0 1 0 0 0,29-19 0 0 0,-29 25-26 0 0,-14 6-16 0 0,0 0 0 0 0,1 0 0 0 0,-1 0 0 0 0,0 0 0 0 0,1 0 0 0 0,-1 0 0 0 0,1 0 0 0 0,-1-1 0 0 0,0 2 0 0 0,1-1 0 0 0,-1 0 0 0 0,0 0 0 0 0,1 0 0 0 0,-1 0 0 0 0,1 0 0 0 0,-1 0 0 0 0,0 0 0 0 0,1 0 0 0 0,-1 1 0 0 0,1-1 0 0 0,0 1 0 0 0,-1 0 0 0 0,1 0 0 0 0,-1 0 0 0 0,1-1 0 0 0,-1 1 0 0 0,0 0 0 0 0,1 0 0 0 0,-1 0 0 0 0,0 0 0 0 0,0 0 0 0 0,1 0 0 0 0,-1 0 0 0 0,0 1 0 0 0,0-1 0 0 0,0 0 0 0 0,0 0 0 0 0,0 0 0 0 0,-1 0 0 0 0,1 0 0 0 0,0 0 0 0 0,-1 1 0 0 0,-7 21 0 0 0,-17 27 0 0 0,-53 79-1 0 0,26-49 13 0 0,15-24 42 0 0,21-35-55 0 0,-13 26 1 0 0,27-41 12 0 0,3-8-5 0 0,0 0-1 0 0,0-1 0 0 0,0 1 0 0 0,0 0 1 0 0,0 0-1 0 0,0-1 0 0 0,1 1 1 0 0,2-3-1 0 0,0-2-3 0 0,182-242 49 0 0,-110 152-40 0 0,-50 65 20 0 0,57-53 0 0 0,-83 85-32 0 0,-1 0 0 0 0,1 0 0 0 0,0 0 0 0 0,0 0 0 0 0,0 0 0 0 0,0 0 0 0 0,0 0 0 0 0,0 1 0 0 0,0-1 0 0 0,0 0 0 0 0,1 0 0 0 0,-1 0 0 0 0,0 0 0 0 0,0 0 0 0 0,0 0 0 0 0,0 0 0 0 0,0 0 0 0 0,0 0 0 0 0,0 0 0 0 0,0 0 0 0 0,0 1 0 0 0,0-1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0,0-1 0 0 0,0 1 0 0 0,0 0 0 0 0,0 0 0 0 0,0 0 0 0 0,0 6 0 0 0,-3 3 0 0 0,-1-1 0 0 0,0 0 0 0 0,0 0 0 0 0,0 0 0 0 0,-1 0 0 0 0,-10 11 0 0 0,3-2 0 0 0,-51 74 1 0 0,-61 89 78 0 0,115-167-10 0 0,-2 4 76 0 0,10-15-52 0 0,3-3-70 0 0,-1 0 1 0 0,1 1-1 0 0,-1-1 1 0 0,0 0-1 0 0,1 0 1 0 0,-1 0-1 0 0,0 0 1 0 0,0 0-1 0 0,0 0 1 0 0,0 0-1 0 0,2-2 1 0 0,1-1 23 0 0,21-18 76 0 0,27-23 55 0 0,81-92 0 0 0,-91 83-140 0 0,-17 21-1 0 0,1 1 0 0 0,45-42 0 0 0,-76 87-37 0 0,-7 9 0 0 0,-90 130 118 0 0,82-126-77 0 0,-1-1 0 0 0,-2 0 0 0 0,-38 32-1 0 0,56-53 1 0 0,3-2-18 0 0,0-1 0 0 0,0 1 1 0 0,0-1-1 0 0,0 1 0 0 0,0-1 0 0 0,0 1 1 0 0,0-1-1 0 0,0 0 0 0 0,-1 0 0 0 0,-3 1 0 0 0,6-2-17 0 0,-1 0 0 0 0,1 0 1 0 0,0 0-1 0 0,0 0 0 0 0,-1 0 0 0 0,1-1 0 0 0,0 1 0 0 0,0 0 0 0 0,0 0 0 0 0,-1 0 0 0 0,1 0 0 0 0,0 0 0 0 0,0-1 0 0 0,0 1 0 0 0,-1 0 0 0 0,1 0 0 0 0,0 0 0 0 0,0 0 0 0 0,0-1 0 0 0,0 1 0 0 0,0 0 0 0 0,-1 0 0 0 0,1-1 0 0 0,0 1 0 0 0,0 0 0 0 0,0 0 0 0 0,0-1 0 0 0,0 1 0 0 0,0 0 0 0 0,0 0 0 0 0,0-1 0 0 0,0 1 0 0 0,0 0 0 0 0,0 0 0 0 0,0-1 0 0 0,0 1 0 0 0,0 0 0 0 0,0 0 0 0 0,0-1 0 0 0,0 1 0 0 0,1 0 0 0 0,-1 0 0 0 0,0 0 0 0 0,0-1 0 0 0,0 1 0 0 0,0 0 0 0 0,0 0 0 0 0,1-1 0 0 0,6-14 165 0 0,-7 15-166 0 0,20-31 125 0 0,25-30 0 0 0,-5 8-54 0 0,24-29-76 0 0,112-114 0 0 0,-134 153 0 0 0,-41 41 0 0 0,11-11 0 0 0,0 0 0 0 0,1 1 0 0 0,0 1 0 0 0,1 0 0 0 0,21-13 0 0 0,-35 24 0 0 0,1 0 0 0 0,-1 0 0 0 0,0-1 0 0 0,0 1 0 0 0,1 0 0 0 0,-1 0 0 0 0,0 0 0 0 0,0 0 0 0 0,1 0 0 0 0,-1 0 0 0 0,0 0 0 0 0,0 0 0 0 0,1 0 0 0 0,-1 0 0 0 0,0 0 0 0 0,1 0 0 0 0,-1 0 0 0 0,0 0 0 0 0,0 0 0 0 0,1 0 0 0 0,-1 0 0 0 0,0 0 0 0 0,0 0 0 0 0,1 1 0 0 0,-1-1 0 0 0,0 0 0 0 0,0 0 0 0 0,1 0 0 0 0,-1 0 0 0 0,0 0 0 0 0,0 1 0 0 0,1-1 0 0 0,-1 0 0 0 0,0 0 0 0 0,0 0 0 0 0,0 1 0 0 0,0-1 0 0 0,0 0 0 0 0,1 0 0 0 0,-1 1 0 0 0,0-1 0 0 0,0 0 0 0 0,0 0 0 0 0,0 1 0 0 0,0-1 0 0 0,0 0 0 0 0,0 1 0 0 0,0-1 0 0 0,0 0 0 0 0,0 0 0 0 0,0 1 0 0 0,0-1 0 0 0,0 0 0 0 0,0 1 0 0 0,0-1 0 0 0,0 0 0 0 0,0 0 0 0 0,0 1 0 0 0,-1 4 0 0 0,0-1 0 0 0,0 0 0 0 0,-1 1 0 0 0,1-1 0 0 0,-1 0 0 0 0,0 0 0 0 0,0 0 0 0 0,-1 0 0 0 0,-3 6 0 0 0,0-1 0 0 0,-86 123 126 0 0,19-29 52 0 0,57-78-138 0 0,1 1 0 0 0,-15 35 0 0 0,26-50-15 0 0,-1-3 9 0 0,2 1 1 0 0,-1 0-1 0 0,1 0 0 0 0,1 0 0 0 0,0 0 0 0 0,-2 19 0 0 0,4-27-33 0 0,0-1 0 0 0,0 1 0 0 0,0 0-1 0 0,0 0 1 0 0,0 0 0 0 0,0 0 0 0 0,0 0 0 0 0,0 0-1 0 0,1 0 1 0 0,-1 0 0 0 0,0-1 0 0 0,1 1 0 0 0,-1 0 0 0 0,1 0-1 0 0,-1 0 1 0 0,1-1 0 0 0,-1 1 0 0 0,1 0 0 0 0,-1 0 0 0 0,1-1-1 0 0,0 1 1 0 0,-1-1 0 0 0,1 1 0 0 0,0 0 0 0 0,0-1-1 0 0,-1 0 1 0 0,1 1 0 0 0,0-1 0 0 0,0 1 0 0 0,0-1 0 0 0,0 0-1 0 0,0 1 1 0 0,-1-1 0 0 0,1 0 0 0 0,0 0 0 0 0,0 0-1 0 0,0 0 1 0 0,1 0 0 0 0,2 0 4 0 0,1 0-1 0 0,-1-1 1 0 0,0 0-1 0 0,0 1 1 0 0,0-1 0 0 0,8-3-1 0 0,13-7 6 0 0,0-1 0 0 0,-1-1 0 0 0,41-29 0 0 0,61-60 72 0 0,-84 65-56 0 0,3 2 0 0 0,57-35 0 0 0,-99 68-26 0 0,0 0 0 0 0,1 1 0 0 0,-1-1 0 0 0,1 1 0 0 0,-1 0 0 0 0,1 0 0 0 0,4 0 0 0 0,-8 1 0 0 0,0 0 0 0 0,1-1 0 0 0,-1 1 0 0 0,1 0 0 0 0,-1 0 0 0 0,1 0 0 0 0,-1 1 0 0 0,1-1 0 0 0,-1 0 0 0 0,0 0 0 0 0,1 0 0 0 0,-1 0 0 0 0,1 0 0 0 0,-1 0 0 0 0,1 1 0 0 0,-1-1 0 0 0,0 0 0 0 0,1 0 0 0 0,-1 1 0 0 0,0-1 0 0 0,1 0 0 0 0,-1 1 0 0 0,0-1 0 0 0,1 1 0 0 0,-1 0 0 0 0,1 0 0 0 0,-1-1 0 0 0,0 1 0 0 0,0 0 0 0 0,0 0 0 0 0,0 0 0 0 0,0 0 0 0 0,0 0 0 0 0,0 0 0 0 0,0 0 0 0 0,-1-1 0 0 0,1 1 0 0 0,0 0 0 0 0,-1 0 0 0 0,1 0 0 0 0,0 0 0 0 0,-2 1 0 0 0,-12 25 0 0 0,-1 0 0 0 0,-24 30 0 0 0,11-16 0 0 0,28-39 0 0 0,5-4 0 0 0,7-4 0 0 0,52-51 34 0 0,-5 4-4 0 0,19-9-30 0 0,69-50 0 0 0,-143 109-6 0 0,1 0-1 0 0,0 1 1 0 0,0-1-1 0 0,7-2 1 0 0,-11 5 5 0 0,0-1 0 0 0,0 1 0 0 0,0 0-1 0 0,0-1 1 0 0,0 1 0 0 0,0 0 0 0 0,1 0 0 0 0,-1 0-1 0 0,0-1 1 0 0,0 1 0 0 0,0 1 0 0 0,0-1 0 0 0,1 0-1 0 0,-1 0 1 0 0,0 0 0 0 0,0 1 0 0 0,0-1 0 0 0,0 0 0 0 0,0 1-1 0 0,0-1 1 0 0,0 1 0 0 0,0-1 0 0 0,0 1 0 0 0,0 0-1 0 0,0-1 1 0 0,2 2 0 0 0,-3 0 1 0 0,1-1 0 0 0,0 1 0 0 0,0 0 0 0 0,-1-1 0 0 0,1 1 0 0 0,-1 0 0 0 0,0-1 0 0 0,1 1 0 0 0,-1 0 0 0 0,0 0 0 0 0,0-1 0 0 0,0 1 0 0 0,0 3 0 0 0,-5 21 0 0 0,3-18 0 0 0,2-8 0 0 0,-1 0 0 0 0,1 0 0 0 0,0 1 0 0 0,0-1 0 0 0,0 0 0 0 0,0 0 0 0 0,0 1 0 0 0,0-1 0 0 0,0 0 0 0 0,0 0 0 0 0,0 1 0 0 0,0-1 0 0 0,0 0 0 0 0,0 0 0 0 0,0 1 0 0 0,0-1 0 0 0,0 0 0 0 0,0 0 0 0 0,0 1 0 0 0,0-1 0 0 0,0 0 0 0 0,0 0 0 0 0,0 1 0 0 0,0-1 0 0 0,0 0 0 0 0,1 0 0 0 0,-1 0 0 0 0,0 1 0 0 0,0-1 0 0 0,0 0 0 0 0,0 0 0 0 0,1 0 0 0 0,-1 1 0 0 0,0-1 0 0 0,0 0 0 0 0,0 0 0 0 0,1 0 0 0 0,-1 0 0 0 0,0 0 0 0 0,0 0 0 0 0,1 1 0 0 0,-1-1 0 0 0,0 0 0 0 0,0 0 0 0 0,1 0 0 0 0,-1 0 0 0 0,0 0 0 0 0,0 0 0 0 0,1 0 0 0 0,-1 0 0 0 0,8-2 0 0 0,17-10 7 0 0,0 0-1 0 0,-1-1 1 0 0,29-21-1 0 0,25-15 21 0 0,-64 41-20 0 0,0 0-4 0 0,26-10 1 0 0,-36 16-5 0 0,0 1 1 0 0,-1 0 0 0 0,1 0 0 0 0,0 0 0 0 0,0 1-1 0 0,0-1 1 0 0,0 1 0 0 0,0 0 0 0 0,0 0 0 0 0,0 0-1 0 0,0 0 1 0 0,5 2 0 0 0,-7-1-1 0 0,0 0 0 0 0,0 0 0 0 0,0 0-1 0 0,0 0 1 0 0,0 0 0 0 0,0 1 0 0 0,0-1 0 0 0,-1 1-1 0 0,1-1 1 0 0,-1 1 0 0 0,1 0 0 0 0,-1 0 0 0 0,0-1 0 0 0,1 1-1 0 0,-1 0 1 0 0,0 0 0 0 0,0 0 0 0 0,0 0 0 0 0,-1 1-1 0 0,1-1 1 0 0,0 0 0 0 0,-1 0 0 0 0,1 3 0 0 0,1 7-8 0 0,-1 0 0 0 0,0 0 1 0 0,-1 13-1 0 0,0-17 8 0 0,-2 47 1 0 0,0-36 0 0 0,2 0 0 0 0,0 0 0 0 0,1 0 0 0 0,6 37 0 0 0,-6-53 1 0 0,0 1 0 0 0,0 0 0 0 0,1-1 0 0 0,-1 1 0 0 0,1-1 0 0 0,0 0 0 0 0,0 0 0 0 0,0 1 0 0 0,0-1 0 0 0,0 0 0 0 0,1-1 0 0 0,0 1 0 0 0,-1 0 0 0 0,1-1-1 0 0,5 4 1 0 0,-3-3 3 0 0,0-1-1 0 0,0 1 1 0 0,0-1 0 0 0,0 0-1 0 0,1 0 1 0 0,-1-1-1 0 0,1 0 1 0 0,-1 0-1 0 0,9 1 1 0 0,4-2 7 0 0,1-1 0 0 0,0 0 0 0 0,0-1 0 0 0,-1-1 0 0 0,21-6 0 0 0,-35 8-10 0 0,64-14 41 0 0,-59 13-26 0 0,0 1-1 0 0,0 1 1 0 0,0 0-1 0 0,0 0 1 0 0,14 2-1 0 0,-21-2-14 0 0,0 1-1 0 0,0 0 1 0 0,0-1-1 0 0,1 1 1 0 0,-1 0-1 0 0,0 0 1 0 0,-1 0-1 0 0,1 1 0 0 0,0-1 1 0 0,0 0-1 0 0,0 1 1 0 0,-1-1-1 0 0,1 1 1 0 0,-1 0-1 0 0,1-1 0 0 0,-1 1 1 0 0,0 0-1 0 0,1 0 1 0 0,-1 0-1 0 0,0 0 1 0 0,0 0-1 0 0,0 0 1 0 0,-1 0-1 0 0,1 0 0 0 0,0 0 1 0 0,-1 0-1 0 0,0 1 1 0 0,1-1-1 0 0,-1 0 1 0 0,0 3-1 0 0,0 8 9 0 0,0 0-1 0 0,-1 0 1 0 0,0 0 0 0 0,-4 12-1 0 0,3-12 10 0 0,-9 48 7 0 0,-5 26 50 0 0,15-72-64 0 0,0-1 0 0 0,0 1 0 0 0,4 27 0 0 0,-3-39-10 0 0,1 0 0 0 0,-1 0 0 0 0,1-1 0 0 0,0 1 0 0 0,0-1 0 0 0,0 1 0 0 0,0 0 0 0 0,1-1 0 0 0,-1 0 0 0 0,1 1 0 0 0,-1-1 0 0 0,1 0 0 0 0,0 0 0 0 0,0 0 0 0 0,0 0 0 0 0,0 0 0 0 0,0 0 0 0 0,0-1 0 0 0,0 1 0 0 0,1-1 0 0 0,-1 1 0 0 0,1-1 0 0 0,-1 0 0 0 0,1 0 0 0 0,0 0 0 0 0,-1 0-1 0 0,1-1 1 0 0,0 1 0 0 0,4 0 0 0 0,5 0 7 0 0,1 0 0 0 0,-1-1-1 0 0,1-1 1 0 0,-1 0-1 0 0,14-2 1 0 0,-2-2 26 0 0,-1-1 0 0 0,24-10 0 0 0,-11 4-8 0 0,-36 12-25 0 0,0 0 0 0 0,1 0 0 0 0,-1 0 0 0 0,0 0 0 0 0,1 0 1 0 0,-1 0-1 0 0,0 0 0 0 0,1 0 0 0 0,-1 0 0 0 0,0 0 0 0 0,0 0 0 0 0,1 0 0 0 0,-1 1 1 0 0,0-1-1 0 0,1 0 0 0 0,-1 0 0 0 0,0 0 0 0 0,0 0 0 0 0,1 1 0 0 0,-1-1 1 0 0,0 0-1 0 0,0 0 0 0 0,1 0 0 0 0,-1 1 0 0 0,0-1 0 0 0,0 0 0 0 0,0 0 1 0 0,1 1-1 0 0,-1-1 0 0 0,0 0 0 0 0,0 0 0 0 0,0 1 0 0 0,0-1 0 0 0,0 0 0 0 0,0 1 1 0 0,0-1-1 0 0,0 0 0 0 0,0 1 0 0 0,0-1 0 0 0,0 0 0 0 0,0 1 0 0 0,0-1 1 0 0,0 0-1 0 0,0 0 0 0 0,0 1 0 0 0,0 0 0 0 0,-1 4 6 0 0,0 1-1 0 0,-1-1 1 0 0,0 1-1 0 0,0-1 1 0 0,0 1-1 0 0,0-1 1 0 0,-1 0 0 0 0,0 0-1 0 0,0 0 1 0 0,-5 6-1 0 0,-5 8-3 0 0,-4 10 22 0 0,-63 114 163 0 0,76-135-180 0 0,1 0 0 0 0,0 0 0 0 0,-3 12 0 0 0,5-17-5 0 0,0 0-1 0 0,1 0 0 0 0,-1 0 1 0 0,1 1-1 0 0,0-1 1 0 0,0 0-1 0 0,0 0 1 0 0,0 0-1 0 0,1 1 1 0 0,-1-1-1 0 0,1 0 1 0 0,1 5-1 0 0,-1-7-2 0 0,0 0 0 0 0,0 0 0 0 0,0 0 0 0 0,0 0 0 0 0,-1 0 0 0 0,1 0 0 0 0,1 0 0 0 0,-1 0 0 0 0,0 0 0 0 0,0-1 0 0 0,0 1 0 0 0,0 0 0 0 0,0-1 0 0 0,1 1 0 0 0,-1-1 0 0 0,0 1 0 0 0,1-1 0 0 0,-1 0 0 0 0,0 0 0 0 0,1 1 0 0 0,-1-1 0 0 0,0 0 0 0 0,1 0 0 0 0,-1 0 0 0 0,3-1 0 0 0,3 1 0 0 0,0-1 0 0 0,0-1 0 0 0,9-2 0 0 0,-15 4 0 0 0,19-7 0 0 0,-1 0 0 0 0,0-2 0 0 0,21-12 0 0 0,16-7 0 0 0,-74 46 0 0 0,-38 25-2 0 0,-90 76 16 0 0,32-16 123 0 0,-112 109 101 0 0,218-203-230 0 0,-12 11 21 0 0,1 2-1 0 0,-18 25 0 0 0,36-45-23 0 0,-1 1-1 0 0,0 0 1 0 0,1 0-1 0 0,0 0 1 0 0,-1 0-1 0 0,0 6 1 0 0,2-8-4 0 0,0-1 0 0 0,0 1 0 0 0,-1-1 0 0 0,1 1 1 0 0,0 0-1 0 0,0-1 0 0 0,1 1 0 0 0,-1-1 0 0 0,0 1 0 0 0,0-1 0 0 0,0 1 0 0 0,0-1 0 0 0,0 1 0 0 0,0-1 1 0 0,1 1-1 0 0,-1-1 0 0 0,0 1 0 0 0,0-1 0 0 0,1 1 0 0 0,0 0 0 0 0,0-1-1 0 0,-1 0 1 0 0,1 1-1 0 0,0-1 1 0 0,-1 0-1 0 0,1 1 1 0 0,0-1-1 0 0,-1 0 1 0 0,1 0-1 0 0,0 0 1 0 0,0 0-1 0 0,-1 0 1 0 0,1 0-1 0 0,0 0 1 0 0,-1 0-1 0 0,1 0 1 0 0,0 0-1 0 0,0 0 1 0 0,0 0-1 0 0,14-3 6 0 0,-1-1 0 0 0,1 0 0 0 0,22-11 0 0 0,42-25 29 0 0,-48 24-30 0 0,60-34-5 0 0,79-37 0 0 0,-167 85-2 0 0,0 1 0 0 0,0 0 1 0 0,0 0-1 0 0,0 1 0 0 0,0-1 0 0 0,4 0 0 0 0,-6 1 1 0 0,-1 0 0 0 0,0 0-1 0 0,1 0 1 0 0,-1 0-1 0 0,0 0 1 0 0,0 0 0 0 0,1 0-1 0 0,-1 0 1 0 0,0 0 0 0 0,0 0-1 0 0,1 0 1 0 0,-1 1 0 0 0,0-1-1 0 0,0 0 1 0 0,1 0 0 0 0,-1 0-1 0 0,0 0 1 0 0,0 0-1 0 0,1 1 1 0 0,-1-1 0 0 0,0 0-1 0 0,0 0 1 0 0,0 0 0 0 0,1 1-1 0 0,-1-1 1 0 0,0 0 0 0 0,0 0-1 0 0,0 1 1 0 0,0 0-2 0 0,0 0 0 0 0,0-1 0 0 0,0 1 0 0 0,0 0 0 0 0,0 0 0 0 0,0-1 0 0 0,0 1 1 0 0,-1 0-1 0 0,1 0 0 0 0,0-1 0 0 0,-1 1 0 0 0,1 0 0 0 0,-1 0 0 0 0,1-1 0 0 0,-1 2 0 0 0,-11 13-20 0 0,-1 0-1 0 0,-22 21 1 0 0,14-15-13 0 0,-250 223 60 0 0,55-54 5 0 0,110-102 35 0 0,97-80-64 0 0,75-69 64 0 0,4-15-128 0 0,-70 76 64 0 0,0 0 0 0 0,0 0-1 0 0,0 0 1 0 0,0 0 0 0 0,0 0 0 0 0,0 0-1 0 0,0 0 1 0 0,0 0 0 0 0,0 0 0 0 0,0 0 0 0 0,0 0-1 0 0,0 0 1 0 0,0 0 0 0 0,-1 0 0 0 0,1 0-1 0 0,0 0 1 0 0,0 0 0 0 0,0 0 0 0 0,0 0 0 0 0,0 0-1 0 0,0 0 1 0 0,0 0 0 0 0,0 0 0 0 0,0 0-1 0 0,0 0 1 0 0,0 0 0 0 0,-1 0 0 0 0,1 0 0 0 0,0 0-1 0 0,0 0 1 0 0,0 0 0 0 0,0 0 0 0 0,0 0-1 0 0,0 0 1 0 0,0 0 0 0 0,0 0 0 0 0,0 0 0 0 0,0 0-1 0 0,0 0 1 0 0,0 0 0 0 0,0 0 0 0 0,0-1-1 0 0,0 1 1 0 0,0 0 0 0 0,0 0 0 0 0,-1 0-1 0 0,1 0 1 0 0,0 0 0 0 0,0 0 0 0 0,0 0 0 0 0,0 0-1 0 0,0 0 1 0 0,0 0 0 0 0,0 0 0 0 0,0 0-1 0 0,0-1 1 0 0,0 1 0 0 0,0 0 0 0 0,0 0 0 0 0,0 0-1 0 0,0 0 1 0 0,0 0 0 0 0,1 0 0 0 0,-1 0-1 0 0,0 0 1 0 0,0 0 0 0 0,0 0 0 0 0,-13 2-36 0 0,-14 6-30 0 0,-142 71 55 0 0,72-26 35 0 0,-3-4 0 0 0,-118 39 0 0 0,205-84 96 0 0,0 0 0 0 0,-23 3 0 0 0,21-8-34 0 0,13-3-47 0 0,2 3-36 0 0,-1 0-15 0 0,1-1 0 0 0,0 0 0 0 0,-1 0-1 0 0,1 0 1 0 0,0 0 0 0 0,0 0 0 0 0,0 0 0 0 0,0 0 0 0 0,0 0-1 0 0,1 0 1 0 0,-1 0 0 0 0,0 0 0 0 0,1 0 0 0 0,0 0 0 0 0,0-2-1 0 0,15-31-302 0 0,-14 31 281 0 0,10-18-149 0 0,-4 6 153 0 0,0 1-1 0 0,-1-1 0 0 0,-1-1 1 0 0,5-16-1 0 0,-11 33 30 0 0,0 0 0 0 0,0-1-1 0 0,0 1 1 0 0,0 0 0 0 0,0 0-1 0 0,0 0 1 0 0,0 0 0 0 0,0-1 0 0 0,0 1-1 0 0,0 0 1 0 0,0 0 0 0 0,0 0-1 0 0,0 0 1 0 0,0-1 0 0 0,0 1 0 0 0,0 0-1 0 0,0 0 1 0 0,0 0 0 0 0,0 0 0 0 0,0 0-1 0 0,0-1 1 0 0,-1 1 0 0 0,1 0-1 0 0,0 0 1 0 0,0 0 0 0 0,0 0 0 0 0,0 0-1 0 0,0 0 1 0 0,0 0 0 0 0,0-1 0 0 0,-1 1-1 0 0,1 0 1 0 0,0 0 0 0 0,0 0-1 0 0,0 0 1 0 0,0 0 0 0 0,0 0 0 0 0,-1 0-1 0 0,1 0 1 0 0,0 0 0 0 0,0 0-1 0 0,-11 1-15 0 0,-16 9 44 0 0,23-8-14 0 0,-59 26 207 0 0,-83 52 0 0 0,142-77-268 0 0,-3 0 61 0 0,1 0 0 0 0,-1 0 0 0 0,0 0 0 0 0,1-1 0 0 0,-12 2 0 0 0,16-3 3 0 0,-1 0 1 0 0,0-1-1 0 0,1 0 0 0 0,-1 1 0 0 0,0-1 0 0 0,1 0 0 0 0,-1 0 0 0 0,0-1 0 0 0,1 1 0 0 0,-1-1 0 0 0,0 1 0 0 0,1-1 0 0 0,-1 0 0 0 0,1 0 0 0 0,-1 0 0 0 0,1 0 0 0 0,-4-2 0 0 0,4 1-11 0 0,1 1 0 0 0,0-1 0 0 0,0 1 0 0 0,0-1 0 0 0,0 0 0 0 0,0 1 0 0 0,0-1 0 0 0,1 0 0 0 0,-1 0 0 0 0,0 1 1 0 0,1-1-1 0 0,-1 0 0 0 0,1 0 0 0 0,0 0 0 0 0,0 0 0 0 0,0 0 0 0 0,0 0 0 0 0,0 1 0 0 0,0-1 0 0 0,0 0 0 0 0,1-4 0 0 0,2-4 31 0 0,0-1-1 0 0,6-16 1 0 0,-5 17-30 0 0,16-35-6 0 0,39-68 0 0 0,-26 54 0 0 0,11-13 71 0 0,-60 84-70 0 0,-166 130 63 0 0,159-119-64 0 0,100-66-31 0 0,2-1-2 0 0,-126 61 33 0 0,24-7 17 0 0,-49 13 1 0 0,62-20-16 0 0,-1-1 1 0 0,0 0 0 0 0,0-1-1 0 0,0 0 1 0 0,0-1 0 0 0,-22-2-1 0 0,29 2 4 0 0,0-1-1 0 0,0 0 0 0 0,0 0 1 0 0,0 0-1 0 0,1-1 0 0 0,-1 1 1 0 0,0-1-1 0 0,1 0 0 0 0,-1 0 1 0 0,1 0-1 0 0,0-1 0 0 0,0 1 1 0 0,0-1-1 0 0,0 0 0 0 0,0 0 1 0 0,0 0-1 0 0,1 0 0 0 0,-1 0 1 0 0,1 0-1 0 0,0-1 1 0 0,0 1-1 0 0,-2-5 0 0 0,-1-6 35 0 0,1 0-1 0 0,0 0 1 0 0,0-1-1 0 0,-1-24 1 0 0,2 20-159 0 0,-6-24 0 0 0,9 42 119 0 0,0 0 0 0 0,0 0 0 0 0,-1 0 0 0 0,1-1 0 0 0,-1 1 0 0 0,1 0 0 0 0,-1 0 0 0 0,0 0 0 0 0,1 0 0 0 0,-1 0 0 0 0,0 0 0 0 0,1 0 0 0 0,-1 0 0 0 0,0 1 0 0 0,0-1 0 0 0,0 0 0 0 0,0 0 0 0 0,0 1 0 0 0,0-1 0 0 0,0 1 0 0 0,0-1 0 0 0,0 1 0 0 0,0-1 0 0 0,-1 1 0 0 0,1-1 0 0 0,0 1 0 0 0,0 0 0 0 0,0 0 0 0 0,0 0 0 0 0,-1-1 0 0 0,1 1 0 0 0,0 1 0 0 0,-3-1 0 0 0,-2 1 0 0 0,0 1 0 0 0,0-1 0 0 0,0 1 0 0 0,0 1 0 0 0,-7 3 0 0 0,-2 0 0 0 0,1 0 0 0 0,-2 0 0 0 0,0 0 0 0 0,-21 3 0 0 0,31-8 0 0 0,1 0 0 0 0,0 0 0 0 0,0-1 0 0 0,-1 0 0 0 0,1 0 0 0 0,0 0 0 0 0,-1-1 0 0 0,1 0 0 0 0,0 0 0 0 0,0 0 0 0 0,-8-4 0 0 0,11 4 0 0 0,0 0 0 0 0,1 0 0 0 0,-1 0 0 0 0,1 0 0 0 0,-1 0 0 0 0,1-1 0 0 0,0 1 0 0 0,-1-1 0 0 0,1 1 0 0 0,0-1 0 0 0,0 0 0 0 0,0 1 0 0 0,0-1 0 0 0,0 0 0 0 0,1 0 0 0 0,-1 1 0 0 0,0-1 0 0 0,1 0 0 0 0,0 0 0 0 0,-1 0 0 0 0,1 0 0 0 0,0 0 0 0 0,0 0 0 0 0,0 0 0 0 0,0 0 0 0 0,0-2 0 0 0,1-8 0 0 0,1 1 0 0 0,0 0 0 0 0,3-13 0 0 0,-4 21 0 0 0,10-31 0 0 0,22-50 0 0 0,5-15 0 0 0,-37 96 0 0 0,0-1 0 0 0,0 0 0 0 0,0 0 0 0 0,-1 0 0 0 0,0 0 0 0 0,1 0 0 0 0,-1 0 0 0 0,-1-5 0 0 0,1 8 0 0 0,0 0 0 0 0,0 0 0 0 0,-1 0 0 0 0,1 0 0 0 0,0 1 0 0 0,-1-1 0 0 0,1 0 0 0 0,-1 0 0 0 0,1 0 0 0 0,-1 0 0 0 0,1 1 0 0 0,-1-1 0 0 0,0 0 0 0 0,1 0 0 0 0,-1 1 0 0 0,0-1 0 0 0,0 1 0 0 0,1-1 0 0 0,-1 0 0 0 0,0 1 0 0 0,0 0 0 0 0,0-1 0 0 0,0 1 0 0 0,0-1 0 0 0,0 1 0 0 0,1 0 0 0 0,-1 0 0 0 0,0-1 0 0 0,0 1 0 0 0,0 0 0 0 0,0 0 0 0 0,0 0 0 0 0,0 0 0 0 0,0 0 0 0 0,0 0 0 0 0,0 1 0 0 0,0-1 0 0 0,0 0 0 0 0,-1 1 0 0 0,-7 1-8 0 0,0 0-1 0 0,0 1 1 0 0,1 0-1 0 0,-1 1 1 0 0,-13 7 0 0 0,-42 30-61 0 0,34-21 41 0 0,-8 7-23 0 0,22-15 55 0 0,-1-1 1 0 0,-20 10-1 0 0,25-14 16 0 0,-14 7 16 0 0,25-13-35 0 0,0-1 0 0 0,0 0-1 0 0,0 0 1 0 0,0 1 0 0 0,0-1 0 0 0,0 0-1 0 0,0 0 1 0 0,0 0 0 0 0,0 0-1 0 0,-1 0 1 0 0,1 0 0 0 0,0 0-1 0 0,0 0 1 0 0,0-1 0 0 0,0 1-1 0 0,0 0 1 0 0,0-1 0 0 0,0 1 0 0 0,0 0-1 0 0,0-1 1 0 0,1 0 0 0 0,-1 1-1 0 0,-1-1 1 0 0,1 0-1 0 0,1 0 0 0 0,-1 0 0 0 0,1 0 0 0 0,-1 0 0 0 0,1 0 0 0 0,-1 0 0 0 0,1 0 0 0 0,0 0 0 0 0,0 0 0 0 0,-1 0 0 0 0,1 0 0 0 0,0 0 0 0 0,0 0 0 0 0,0 0 0 0 0,0 0 0 0 0,0 0 0 0 0,0 0 0 0 0,0 0 0 0 0,1-1 0 0 0,5-20 0 0 0,-6 22 0 0 0,14-38-20 0 0,2 0 0 0 0,42-68 0 0 0,-42 85-1293 0 0,-1 11-3768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1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136 130 8288 0 0,'0'0'190'0'0,"-3"-13"445"0"0,-9-24 22 0 0,8 25 600 0 0,0-3 177 0 0,5 8-109 0 0,0 0-1 0 0,0-1 1 0 0,3-9-1 0 0,-3 3 3692 0 0,-2 22-4248 0 0,-31 292-192 0 0,26-228-533 0 0,-3 88 152 0 0,15-21 175 0 0,-4-25-201 0 0,2 34 30 0 0,4 225 11 0 0,-10-234-164 0 0,0-3-24 0 0,1 81 95 0 0,-6-76 84 0 0,-1-38-5 0 0,-5 130 372 0 0,8-115-374 0 0,-4 276 200 0 0,9-386-384 0 0,-5 179 42 0 0,2-151 26 0 0,-1 0 0 0 0,-2-1 1 0 0,-12 42-1 0 0,15-68 161 0 0,1 1 0 0 0,0 0 0 0 0,0 14 0 0 0,2-24-224 0 0,0 0-1 0 0,0 1 1 0 0,0-1 0 0 0,0 1 0 0 0,0-1 0 0 0,1 0-1 0 0,-1 1 1 0 0,0-1 0 0 0,0 0 0 0 0,0 1 0 0 0,1-1-1 0 0,-1 0 1 0 0,0 1 0 0 0,1-1 0 0 0,-1 0 0 0 0,0 0-1 0 0,0 1 1 0 0,1-1 0 0 0,-1 0 0 0 0,0 0 0 0 0,1 1-1 0 0,-1-1 1 0 0,1 0 0 0 0,-1 0 0 0 0,0 0 0 0 0,1 0 0 0 0,-1 0-1 0 0,1 0 1 0 0,-1 1 0 0 0,0-1 0 0 0,1 0 0 0 0,0 0-1 0 0,14 0 572 0 0,-12-1-531 0 0,58-4 9 0 0,-23 3-64 0 0,-28 1 0 0 0,1 0 0 0 0,-1 1 0 0 0,15 2 0 0 0,90 8 0 0 0,139-5 0 0 0,-186-5 0 0 0,27 0 0 0 0,-32 1 0 0 0,-22 1 0 0 0,92 3 0 0 0,39-1 0 0 0,-90-8 0 0 0,115-1 0 0 0,65-6 41 0 0,-117 4-10 0 0,205-5 172 0 0,-119 12-99 0 0,-91 2-67 0 0,17 0 25 0 0,100-2 68 0 0,-135-1-43 0 0,69-5 101 0 0,56 0-39 0 0,-81 5-49 0 0,67-1-32 0 0,39-2-49 0 0,231-11 34 0 0,-152 3-53 0 0,-210 12 0 0 0,76-3 0 0 0,59 1 30 0 0,-79 2 7 0 0,293 0 253 0 0,-395 6-195 0 0,21 0 2 0 0,28 1-32 0 0,44-2 9 0 0,-178-5-943 0 0,1-1-1 0 0,20-5 1 0 0,-25 4-139 0 0,0 0 0 0 0,0 0 0 0 0,-1 0 0 0 0,1-1 0 0 0,-1 0 0 0 0,8-5 0 0 0,-2 0-8399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99 120 2760 0 0,'-1'0'207'0'0,"-9"3"2081"0"0,10-3-2092 0 0,-1-1 1 0 0,0 1 0 0 0,0 0 0 0 0,1-1-1 0 0,-1 1 1 0 0,0 0 0 0 0,0-1 0 0 0,1 1-1 0 0,-1-1 1 0 0,1 1 0 0 0,-1-1 0 0 0,0 1-1 0 0,1-1 1 0 0,-1 1 0 0 0,0-2 0 0 0,-1-1 185 0 0,1 1 0 0 0,-1-1 0 0 0,1 1 1 0 0,0-1-1 0 0,0 1 0 0 0,-1-4 0 0 0,1-2-67 0 0,0 0 0 0 0,1 0 0 0 0,0 0 0 0 0,0 0-1 0 0,1-1 1 0 0,0 1 0 0 0,0 0 0 0 0,12-21 9915 0 0,-10 36-4890 0 0,-3 1-7021 0 0,-42 176 4007 0 0,14-74-2203 0 0,24-93-110 0 0,1-5-44 0 0,1 0 0 0 0,-3 24 0 0 0,5-35-245 0 0,16-2-3818 0 0,-10-3 2544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4256 0 0,'0'0'197'0'0,"18"-10"2327"0"0,-15 7-2061 0 0,0 0-1 0 0,0 0 1 0 0,0 0 0 0 0,0 0-1 0 0,-1-1 1 0 0,1 0 0 0 0,-1 1-1 0 0,0-1 1 0 0,4-8 0 0 0,-6 11 67 0 0,0 1-385 0 0,0 0-1 0 0,0 0 0 0 0,0-1 1 0 0,0 1-1 0 0,0 0 0 0 0,-1 0 1 0 0,1 0-1 0 0,0-1 0 0 0,0 1 1 0 0,0 0-1 0 0,0 0 0 0 0,0 0 1 0 0,0-1-1 0 0,0 1 1 0 0,1 0-1 0 0,0-3 2310 0 0,0 3-2310 0 0,-1 0 1 0 0,0 0-1 0 0,0 0 0 0 0,0 0 1 0 0,0 0-1 0 0,1 0 0 0 0,-1 0 1 0 0,0-1-1 0 0,0 1 0 0 0,0 0 1 0 0,1 0-1 0 0,-1 0 0 0 0,0 0 1 0 0,0 0-1 0 0,1 0 0 0 0,-1 0 1 0 0,4 5 3831 0 0,-2 1-4937 0 0,0 22 1943 0 0,-2 0 0 0 0,-1 1 0 0 0,-8 51-1 0 0,1-18-658 0 0,8-58-313 0 0,0 0 1 0 0,0-1 0 0 0,0 1 0 0 0,0 0 0 0 0,1 0 0 0 0,-1 0 0 0 0,1 0 0 0 0,0 0 0 0 0,2 4 0 0 0,-2-6-129 0 0,-1-1 0 0 0,1 0 0 0 0,0 0 0 0 0,-1 1 0 0 0,1-1 0 0 0,0 0 0 0 0,0 0 1 0 0,0 0-1 0 0,0 0 0 0 0,0 0 0 0 0,0 0 0 0 0,0 0 0 0 0,0 0 0 0 0,0 0 0 0 0,1-1 0 0 0,-1 1 0 0 0,0 0 0 0 0,0-1 0 0 0,1 1 0 0 0,-1-1 0 0 0,1 1 1 0 0,-1-1-1 0 0,0 0 0 0 0,1 0 0 0 0,-1 0 0 0 0,1 1 0 0 0,-1-1 0 0 0,2-1 0 0 0,13 0-8340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48 3224 0 0,'5'-16'2528'0'0,"-3"1"5388"0"0,-1-2 1574 0 0,2 25-8114 0 0,-2 8-991 0 0,0-1 0 0 0,-1 1-1 0 0,0 0 1 0 0,-5 24 0 0 0,0 9 68 0 0,-1 7-13 0 0,3-34-268 0 0,0 23 0 0 0,3-43-164 0 0,1 1 0 0 0,-1-1 0 0 0,0 0 0 0 0,0 0 0 0 0,1 1 0 0 0,-1-1 0 0 0,1 0 0 0 0,0 0 0 0 0,1 2 0 0 0,-2-3-55 0 0,0-1 1 0 0,1 0-1 0 0,-1 1 0 0 0,1-1 0 0 0,-1 0 1 0 0,0 0-1 0 0,1 1 0 0 0,-1-1 0 0 0,1 0 1 0 0,-1 0-1 0 0,0 0 0 0 0,1 1 0 0 0,-1-1 1 0 0,1 0-1 0 0,-1 0 0 0 0,1 0 0 0 0,-1 0 1 0 0,1 0-1 0 0,-1 0 0 0 0,0 0 0 0 0,1 0 1 0 0,-1 0-1 0 0,1 0 0 0 0,-1-1 0 0 0,1 1 1 0 0,-1 0-1 0 0,1 0 0 0 0,-1 0 0 0 0,0 0 1 0 0,1-1-1 0 0,-1 1 0 0 0,1 0 0 0 0,0-1-119 0 0,6-1-2319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5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11144 0 0,'0'0'1008'0'0,"-12"4"3142"0"0,-19 33-1422 0 0,24-25-2397 0 0,1 1-1 0 0,1-1 1 0 0,-8 26 0 0 0,0-6 45 0 0,10-24-240 0 0,-1 0 1 0 0,-3 17-1 0 0,-11 98 745 0 0,16-100-673 0 0,2 0-1 0 0,0 0 0 0 0,5 32 1 0 0,-4-49-171 0 0,1 0 1 0 0,-1 0-1 0 0,1 0 1 0 0,0 0-1 0 0,0 0 1 0 0,1 0 0 0 0,0-1-1 0 0,0 1 1 0 0,0-1-1 0 0,0 0 1 0 0,1 0-1 0 0,0 0 1 0 0,0 0 0 0 0,1-1-1 0 0,-1 0 1 0 0,1 0-1 0 0,0 0 1 0 0,0 0-1 0 0,10 5 1 0 0,-8-6-36 0 0,-1 0 1 0 0,0-1-1 0 0,1 0 1 0 0,-1 0-1 0 0,1-1 0 0 0,-1 1 1 0 0,1-2-1 0 0,0 1 1 0 0,0-1-1 0 0,-1 0 1 0 0,1 0-1 0 0,0 0 0 0 0,0-1 1 0 0,-1-1-1 0 0,1 1 1 0 0,-1-1-1 0 0,1 0 1 0 0,6-3-1 0 0,-2 0 138 0 0,1 0 0 0 0,-1-1 0 0 0,-1-1 0 0 0,1 0 0 0 0,-1 0-1 0 0,10-9 1 0 0,-17 12-36 0 0,0 1 0 0 0,0-1 0 0 0,0 1-1 0 0,0-1 1 0 0,-1 0 0 0 0,1 0 0 0 0,-1 0-1 0 0,3-7 1 0 0,-4 8-13 0 0,-1 0 1 0 0,1 1 0 0 0,0-1-1 0 0,-1 0 1 0 0,0 0-1 0 0,0 0 1 0 0,0 0-1 0 0,0 1 1 0 0,0-1-1 0 0,0 0 1 0 0,-1 0-1 0 0,1 0 1 0 0,-1 0-1 0 0,0 1 1 0 0,-1-4-1 0 0,1 4-35 0 0,0 1 0 0 0,0-1 0 0 0,0 0 0 0 0,0 1 0 0 0,0 0 0 0 0,0-1 0 0 0,-1 1 0 0 0,1-1 0 0 0,0 1-1 0 0,-1 0 1 0 0,1 0 0 0 0,-1 0 0 0 0,0 0 0 0 0,1 0 0 0 0,-1 0 0 0 0,0 0 0 0 0,1 1 0 0 0,-1-1 0 0 0,0 1 0 0 0,0-1 0 0 0,1 1 0 0 0,-1-1 0 0 0,0 1 0 0 0,0 0-1 0 0,0 0 1 0 0,0 0 0 0 0,0 0 0 0 0,0 0 0 0 0,1 1 0 0 0,-3 0 0 0 0,-7 1 56 0 0,1 0 0 0 0,0 1 0 0 0,1 0 1 0 0,-11 5-1 0 0,-4 4-128 0 0,0 0 0 0 0,1 1 0 0 0,-43 32 0 0 0,49-28-428 0 0,17-17 230 0 0,0 1 0 0 0,0-1-1 0 0,0 1 1 0 0,1-1 0 0 0,-1 1 0 0 0,0-1 0 0 0,0 1 0 0 0,0-1 0 0 0,0 0 0 0 0,1 1 0 0 0,-1-1-1 0 0,0 1 1 0 0,1-1 0 0 0,-1 1 0 0 0,0-1 0 0 0,0 0 0 0 0,1 1 0 0 0,-1-1 0 0 0,1 0-1 0 0,-1 1 1 0 0,0-1 0 0 0,1 0 0 0 0,-1 0 0 0 0,1 1 0 0 0,-1-1 0 0 0,2 0 0 0 0,8 1-8335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45 13824 0 0,'-1'0'49'0'0,"0"0"1"0"0,0-1 0 0 0,0 1 0 0 0,1-1 0 0 0,-1 1 0 0 0,0-1 0 0 0,0 1 0 0 0,1-1-1 0 0,-1 0 1 0 0,0 1 0 0 0,1-1 0 0 0,-1 0 0 0 0,0 1 0 0 0,1-1 0 0 0,-1 0-1 0 0,1 0 1 0 0,0 0 0 0 0,-1 1 0 0 0,1-1 0 0 0,0 0 0 0 0,-1 0 0 0 0,1 0-1 0 0,0 0 1 0 0,0 0 0 0 0,0 0 0 0 0,-1 1 0 0 0,1-1 0 0 0,0 0 0 0 0,1-2 0 0 0,-1-19 6812 0 0,0 30-5951 0 0,-2 55-437 0 0,-3 0 0 0 0,-21 101 0 0 0,-1-5-214 0 0,27-157-285 0 0,0 0 0 0 0,0 0-1 0 0,0 0 1 0 0,0 0 0 0 0,0-1-1 0 0,0 1 1 0 0,0 0 0 0 0,1 0-1 0 0,-1 0 1 0 0,1 0 0 0 0,-1-1 0 0 0,1 1-1 0 0,1 3 1 0 0,-2-5-67 0 0,1 0 0 0 0,-1 1 0 0 0,0-1 0 0 0,1 0 0 0 0,-1 0 0 0 0,0 1-1 0 0,1-1 1 0 0,-1 0 0 0 0,0 0 0 0 0,1 1 0 0 0,-1-1 0 0 0,0 0 0 0 0,1 0 0 0 0,-1 0 0 0 0,0 0 0 0 0,1 0 0 0 0,-1 0 0 0 0,1 0 0 0 0,-1 0 0 0 0,0 1 0 0 0,1-1 0 0 0,-1-1-1 0 0,1 1 1 0 0,-1 0 0 0 0,2 0-397 0 0,-1 0 0 0 0,0-1-1 0 0,0 1 1 0 0,0-1 0 0 0,0 0-1 0 0,0 1 1 0 0,0-1 0 0 0,0 0-1 0 0,0 1 1 0 0,0-1 0 0 0,1-2 0 0 0,7-8-6519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4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15 146 12296 0 0,'0'0'3012'0'0,"6"-13"-307"0"0,-3 5-2267 0 0,1 1 0 0 0,0-1-1 0 0,1 1 1 0 0,0 0 0 0 0,0 0 0 0 0,0 1 0 0 0,1 0 0 0 0,0 0 0 0 0,0 0 0 0 0,13-9-1 0 0,-7 7-312 0 0,0 1 0 0 0,0 0 0 0 0,1 0-1 0 0,0 2 1 0 0,23-8 0 0 0,-35 12-85 0 0,-1 1 1 0 0,1 0-1 0 0,0 0 0 0 0,0-1 1 0 0,0 1-1 0 0,0 0 0 0 0,-1 0 1 0 0,1 0-1 0 0,0 0 0 0 0,0 0 1 0 0,0 0-1 0 0,0 0 0 0 0,0 0 1 0 0,0 0-1 0 0,-1 0 0 0 0,1 0 1 0 0,0 1-1 0 0,0-1 0 0 0,0 0 1 0 0,-1 1-1 0 0,1-1 0 0 0,0 0 1 0 0,0 1-1 0 0,-1-1 0 0 0,1 1 1 0 0,0-1-1 0 0,0 1 0 0 0,-1 0 1 0 0,1-1-1 0 0,-1 1 0 0 0,1 0 1 0 0,-1-1-1 0 0,1 1 0 0 0,-1 0 1 0 0,1 0-1 0 0,-1-1 0 0 0,0 1 1 0 0,1 0-1 0 0,-1 0 0 0 0,0 0 1 0 0,0-1-1 0 0,1 1 1 0 0,-1 0-1 0 0,0 0 0 0 0,0 0 1 0 0,0 1-1 0 0,0 3-30 0 0,0-1 1 0 0,0 1-1 0 0,-1-1 0 0 0,1 1 1 0 0,-1-1-1 0 0,0 0 0 0 0,0 1 1 0 0,-2 3-1 0 0,-16 30 146 0 0,0-1 0 0 0,-3 0 0 0 0,-47 61 0 0 0,60-87 39 0 0,0 1 0 0 0,0-1-1 0 0,-2-1 1 0 0,1 0 0 0 0,-21 16 951 0 0,47-32-682 0 0,1 1-370 0 0,0 1-1 0 0,0 1 1 0 0,24-3-1 0 0,-33 6-59 0 0,1 0 0 0 0,0 0 0 0 0,-1 0 0 0 0,1 1 0 0 0,-1 0 0 0 0,1 1 0 0 0,-1 0 0 0 0,16 6 0 0 0,-15-4-840 0 0,1 0 1 0 0,0-1-1 0 0,0 0 0 0 0,19 2 1 0 0,-23-4 345 0 0,-1-1 0 0 0,1 0 1 0 0,-1 0-1 0 0,1 0 0 0 0,-1-1 0 0 0,1 1 1 0 0,-1-2-1 0 0,1 1 0 0 0,-1 0 1 0 0,9-5-1 0 0,-2-2-1607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4144 0 0,'1'0'15025'0'0,"6"0"-14255"0"0,3-1-149 0 0,-7 0-449 0 0,0 0 1 0 0,0 1-1 0 0,0 0 1 0 0,0 0-1 0 0,0 0 0 0 0,0 0 1 0 0,6 1-1 0 0,-2 1 29 0 0,-1-1-1 0 0,1 1 0 0 0,-1 1 0 0 0,1-1 0 0 0,-1 1 0 0 0,0 0 1 0 0,0 1-1 0 0,0-1 0 0 0,-1 1 0 0 0,11 9 0 0 0,-13-9-191 0 0,0-1-1 0 0,0 1 0 0 0,0 0 0 0 0,-1 0 0 0 0,1 0 0 0 0,-1 0 0 0 0,0 0 0 0 0,0 1 0 0 0,0-1 0 0 0,-1 1 1 0 0,1-1-1 0 0,-1 1 0 0 0,0 0 0 0 0,-1-1 0 0 0,1 1 0 0 0,-1 7 0 0 0,0-12-7 0 0,1 8 21 0 0,-1 0 0 0 0,-1 0 0 0 0,1 0 0 0 0,-1 0 0 0 0,-1 0 0 0 0,1-1-1 0 0,-5 13 1 0 0,-68 145 1180 0 0,73-164-1141 0 0,1 0 0 0 0,-1 0 0 0 0,0 1 0 0 0,1-1 0 0 0,-1 0 0 0 0,1 0-1 0 0,0 1 1 0 0,-1-1 0 0 0,1 0 0 0 0,0 1 0 0 0,0-1 0 0 0,0 0 0 0 0,0 1 0 0 0,0-1 0 0 0,0 0 0 0 0,0 1 0 0 0,0-1 0 0 0,1 3 0 0 0,0-4-16 0 0,-1 1 0 0 0,1 0-1 0 0,-1-1 1 0 0,1 1-1 0 0,0 0 1 0 0,-1-1 0 0 0,1 1-1 0 0,0-1 1 0 0,-1 1-1 0 0,1-1 1 0 0,0 1 0 0 0,0-1-1 0 0,0 1 1 0 0,0-1-1 0 0,-1 0 1 0 0,1 0 0 0 0,0 1-1 0 0,0-1 1 0 0,0 0-1 0 0,1 0 1 0 0,6 0 57 0 0,-1 0-1 0 0,0 0 1 0 0,1-1 0 0 0,13-3-1 0 0,132-22-2791 0 0,-128 23 1527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12 9672 0 0,'5'-11'11870'0'0,"-9"18"-11475"0"0,-1 1 0 0 0,1-1 1 0 0,1 1-1 0 0,-1 0 0 0 0,1 1 0 0 0,1-1 0 0 0,0 0 0 0 0,-2 13 1 0 0,-3 7-212 0 0,-38 196 542 0 0,42-205-297 0 0,0 1-19 0 0,-1 28 0 0 0,3-43-534 0 0,1-1 1 0 0,0 0-1 0 0,1 0 0 0 0,-1 0 1 0 0,1 1-1 0 0,0-1 1 0 0,0 0-1 0 0,0 0 1 0 0,0 0-1 0 0,1 0 0 0 0,0 0 1 0 0,4 6-1 0 0,-6-9-22 0 0,1 0 0 0 0,0 0-1 0 0,-1 0 1 0 0,1 0 0 0 0,0-1 0 0 0,0 1-1 0 0,0 0 1 0 0,0-1 0 0 0,-1 1 0 0 0,1-1-1 0 0,0 1 1 0 0,0-1 0 0 0,0 1 0 0 0,0-1-1 0 0,0 0 1 0 0,0 1 0 0 0,0-1 0 0 0,0 0-1 0 0,1 0 1 0 0,-1 0 0 0 0,0 0 0 0 0,0 0 0 0 0,0 0-1 0 0,0 0 1 0 0,0 0 0 0 0,0 0 0 0 0,0 0-1 0 0,2-1 1 0 0,11-5-7704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2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1012 219 6936 0 0,'0'0'629'0'0,"6"-6"-385"0"0,-5 3-52 0 0,0 2 48 0 0,0 0-1 0 0,0-1 0 0 0,0 1 0 0 0,0-1 0 0 0,-1 1 0 0 0,1-1 0 0 0,0 0 0 0 0,0-2 0 0 0,-1 4-145 0 0,0 0-1 0 0,0-1 1 0 0,0 1 0 0 0,0 0-1 0 0,0-1 1 0 0,0 1 0 0 0,1 0-1 0 0,-1-1 1 0 0,0 1 0 0 0,0 0-1 0 0,0 0 1 0 0,0-1 0 0 0,1 1-1 0 0,-1 0 1 0 0,0 0-1 0 0,0-1 1 0 0,1 1 0 0 0,-1 0-1 0 0,0 0 1 0 0,0 0 0 0 0,1 0-1 0 0,-1-1 1 0 0,5-3 653 0 0,-3 2-551 0 0,0-1-1 0 0,0 1 1 0 0,0 0 0 0 0,0 0-1 0 0,0 0 1 0 0,4-3 0 0 0,-5 4-110 0 0,1-3-58 0 0,2-1 28 0 0,-3 4-54 0 0,0 1 1 0 0,-1-1-1 0 0,1 1 1 0 0,-1-1 0 0 0,1 1-1 0 0,-1-1 1 0 0,1 1-1 0 0,-1-1 1 0 0,0 0-1 0 0,1 1 1 0 0,-1-1-1 0 0,1 0 1 0 0,-1 1 0 0 0,0-1-1 0 0,0 0 1 0 0,0 1-1 0 0,1-1 1 0 0,-1 0-1 0 0,0-1 1 0 0,2-3 17 0 0,-2 4-15 0 0,0 0 0 0 0,0 0 1 0 0,1 1-1 0 0,-1-1 0 0 0,0 0 0 0 0,0 0 1 0 0,0 0-1 0 0,0 0 0 0 0,0 0 0 0 0,0 1 1 0 0,0-1-1 0 0,0 0 0 0 0,0 0 1 0 0,-1 0-1 0 0,1 0 0 0 0,0 0 0 0 0,0 1 1 0 0,-1-1-1 0 0,1 0 0 0 0,0 0 1 0 0,-1 0-1 0 0,0-1 101 0 0,0 1-1 0 0,0-1 1 0 0,-1 0 0 0 0,1 1 0 0 0,0 0-1 0 0,-1-1 1 0 0,1 1 0 0 0,0 0-1 0 0,-1 0 1 0 0,1 0 0 0 0,-1 0 0 0 0,0 0-1 0 0,1 0 1 0 0,-1 0 0 0 0,-3-1-1 0 0,-31-6 1569 0 0,19 5-635 0 0,-39-2 806 0 0,-150-8 463 0 0,181 14-2246 0 0,0 1-1 0 0,1 2 1 0 0,-1 0 0 0 0,1 1-1 0 0,0 2 1 0 0,0 0 0 0 0,-42 21-1 0 0,6-5 131 0 0,37-14-4 0 0,-28 13-1 0 0,31-9-136 0 0,0 0 0 0 0,-26 22 0 0 0,12-4 125 0 0,1 1 0 0 0,-51 63 0 0 0,37-25 256 0 0,44-67-400 0 0,0 1 0 0 0,1 0 0 0 0,0 0 0 0 0,-2 6 0 0 0,-10 15 120 0 0,10-20-124 0 0,2-3-7 0 0,0 1 1 0 0,0 0-1 0 0,0 0 0 0 0,0 0 1 0 0,0 1-1 0 0,0-1 0 0 0,1 0 1 0 0,0 1-1 0 0,-1-1 1 0 0,0 5-1 0 0,-7 25 123 0 0,7-26-123 0 0,0-1 0 0 0,0 1-1 0 0,1 0 1 0 0,-1-1-1 0 0,1 11 1 0 0,0 1 25 0 0,1-12-42 0 0,0 1 1 0 0,0 0-1 0 0,2 11 1 0 0,0 5 47 0 0,-3-19-52 0 0,2 0 0 0 0,-1 0 0 0 0,0-1 1 0 0,1 1-1 0 0,-1 0 0 0 0,1 0 0 0 0,2 3 0 0 0,4 16 0 0 0,-5-16 0 0 0,1 0 0 0 0,-1 0 0 0 0,6 10 0 0 0,40 70 64 0 0,-16-32 30 0 0,-27-47-56 0 0,0 1 0 0 0,9 11 0 0 0,7 11 69 0 0,-9-13-50 0 0,1-1 0 0 0,1 0-1 0 0,1 0 1 0 0,30 26 0 0 0,-24-23 0 0 0,-10-10-3 0 0,0-2-1 0 0,1 1 1 0 0,-1-1-1 0 0,1-1 1 0 0,1 0-1 0 0,0-1 1 0 0,17 6-1 0 0,-7-4 40 0 0,0-1 0 0 0,1-2 0 0 0,35 5 0 0 0,-13-8 166 0 0,65-3 1 0 0,-103 0-235 0 0,52-4 255 0 0,65-14 0 0 0,-80 9-96 0 0,0-1-1 0 0,55-21 0 0 0,-70 20-138 0 0,-2-1-1 0 0,1-2 0 0 0,-2 0 1 0 0,33-25-1 0 0,-36 22 238 0 0,3-1-169 0 0,-1-1 1 0 0,-1-1-1 0 0,41-46 1 0 0,-42 37-10 0 0,-2 0-1 0 0,33-61 1 0 0,-41 62 17 0 0,-2 0-1 0 0,-1-1 1 0 0,-2 0 0 0 0,-1-1 0 0 0,8-60 0 0 0,-15 81-105 0 0,0 0 1 0 0,-1 0-1 0 0,0 1 1 0 0,-1-1-1 0 0,0 0 1 0 0,-1 0-1 0 0,0 1 0 0 0,0-1 1 0 0,-5-10-1 0 0,1 6 5 0 0,0 1 0 0 0,-1 0 0 0 0,-1 0 0 0 0,0 0 0 0 0,-14-16 1 0 0,-2 2 2 0 0,-2 2 0 0 0,-1 1 0 0 0,0 0 0 0 0,-35-21 0 0 0,1 2-261 0 0,-8-6 273 0 0,-91-49 1 0 0,154 95-1094 0 0,-1 0 1 0 0,-14-3-1 0 0,19 5 177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3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1194 211 2760 0 0,'11'-13'8412'0'0,"-11"12"-7878"0"0,0-1 0 0 0,0 0 0 0 0,0 1 0 0 0,0-1 0 0 0,0 0 0 0 0,0 1 0 0 0,0-1 0 0 0,-1 0 0 0 0,1 1 0 0 0,-1-1 0 0 0,1 0 0 0 0,-1 1 0 0 0,-1-3 0 0 0,0 0 60 0 0,-1 0-1 0 0,1 1 1 0 0,-1-1 0 0 0,-5-5 0 0 0,-3-1-88 0 0,0 0 0 0 0,-14-8 0 0 0,12 8-350 0 0,0 1 0 0 0,-1 1 0 0 0,0 0 0 0 0,0 1 0 0 0,-31-11 0 0 0,21 12-152 0 0,-1 1 0 0 0,1 1 0 0 0,-1 1 0 0 0,0 1 0 0 0,-35 2 0 0 0,27 3 331 0 0,-1 1 0 0 0,1 1-1 0 0,-47 15 1 0 0,22-4-239 0 0,-64 21 109 0 0,46-13 57 0 0,57-20-147 0 0,0 2 0 0 0,0 0 0 0 0,0 1 0 0 0,1 1 0 0 0,0 1 0 0 0,-19 12 0 0 0,16-5-86 0 0,1 1-1 0 0,-33 37 1 0 0,-28 45 54 0 0,69-83 31 0 0,0 1-1 0 0,-10 21 1 0 0,17-29-69 0 0,1 1-1 0 0,1-1 0 0 0,-1 1 1 0 0,1 0-1 0 0,1-1 1 0 0,-2 15-1 0 0,2-9-44 0 0,-1 10 0 0 0,1-1 0 0 0,1 0 0 0 0,4 41 0 0 0,-1-51 5 0 0,13 75 115 0 0,-7-50-68 0 0,-6-25-63 0 0,1 1 0 0 0,0-1-1 0 0,1 0 1 0 0,1 0 0 0 0,7 13-1 0 0,-2-8 12 0 0,1-1-1 0 0,0 0 0 0 0,2-1 0 0 0,0 0 0 0 0,1-1 0 0 0,1 0 0 0 0,0-2 0 0 0,1 1 0 0 0,1-2 0 0 0,0 0 0 0 0,0-1 0 0 0,1-1 1 0 0,1-1-1 0 0,0 0 0 0 0,20 6 0 0 0,25 4 18 0 0,0-2 0 0 0,113 14-1 0 0,-141-28-60 0 0,46-1-1 0 0,-31-2 37 0 0,18-1 8 0 0,0-3 0 0 0,0-4 0 0 0,98-20 0 0 0,-128 17 166 0 0,0-2 0 0 0,-1-1 0 0 0,0-2 0 0 0,-1-1 0 0 0,49-30 0 0 0,-35 13 166 0 0,-1-2 0 0 0,87-78 0 0 0,-127 103-328 0 0,68-66-15 0 0,-63 60 31 0 0,-1-1 0 0 0,-1 0-1 0 0,11-20 1 0 0,-7 7 227 0 0,-2 0 0 0 0,-2-1 0 0 0,0-1 0 0 0,-3 0 0 0 0,0-1 0 0 0,-2 0 0 0 0,5-49 0 0 0,-11 66-247 0 0,-1 0 0 0 0,-1 0 0 0 0,0 1 0 0 0,-1-1 0 0 0,-1 0 0 0 0,-1 0 0 0 0,0 1 0 0 0,-8-23 0 0 0,7 26 0 0 0,-1 1 0 0 0,0-1 0 0 0,0 1 0 0 0,-2 0 0 0 0,1 1 0 0 0,-1 0 0 0 0,-1 0 0 0 0,0 0 0 0 0,0 1 0 0 0,-1 0 0 0 0,-12-9 0 0 0,-2 1 9 0 0,-1 1 1 0 0,0 1-1 0 0,-1 1 1 0 0,0 1-1 0 0,-1 2 1 0 0,-1 0-1 0 0,1 2 1 0 0,-2 1-1 0 0,1 1 1 0 0,-55-6-1 0 0,-68 6 321 0 0,126 7-579 0 0,0 2 1 0 0,0 0-1 0 0,1 2 0 0 0,-30 8 1 0 0,19 3-1736 0 0,25-10 961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3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1733 223 3224 0 0,'-10'-8'288'0'0,"2"-1"3113"0"0,-14-16 5363 0 0,7 10-7686 0 0,2 2-251 0 0,-1 1-1 0 0,0 1 0 0 0,0 1 0 0 0,-1 0 0 0 0,-24-12 0 0 0,18 13-412 0 0,0 0 0 0 0,0 1-1 0 0,-43-9 1 0 0,-76-3 802 0 0,47 11-694 0 0,35 2-287 0 0,-88 0 0 0 0,108 10-269 0 0,-75 14 0 0 0,-34 20 688 0 0,125-31-317 0 0,-121 45 32 0 0,105-34-139 0 0,0 2 1 0 0,-47 32-1 0 0,70-40-224 0 0,1 1 1 0 0,0 0-1 0 0,1 1 1 0 0,0 1-1 0 0,-15 21 1 0 0,-14 15-13 0 0,-8 9 65 0 0,-74 113-1 0 0,114-155-56 0 0,0 1 0 0 0,1 0-1 0 0,1 1 1 0 0,1-1-1 0 0,1 2 1 0 0,-6 28-1 0 0,10-40-1 0 0,1 0 0 0 0,0 0 0 0 0,0 1 0 0 0,1-1 0 0 0,0 1 0 0 0,0-1 0 0 0,1 0 0 0 0,0 1 0 0 0,0-1 0 0 0,3 9 0 0 0,0-4 55 0 0,4 24 0 0 0,-6-27-9 0 0,0 1 0 0 0,1 0 1 0 0,7 19-1 0 0,1-10-36 0 0,0-1-1 0 0,1 0 1 0 0,1-1 0 0 0,25 28-1 0 0,68 59 27 0 0,-96-96-39 0 0,21 16-58 0 0,2-1-1 0 0,1-1 1 0 0,52 27-1 0 0,-79-47 20 0 0,40 23 115 0 0,2-3 0 0 0,0-2-1 0 0,1-1 1 0 0,1-4 0 0 0,1-1 0 0 0,58 8-1 0 0,-7-8 38 0 0,0-4-1 0 0,149-4 0 0 0,-212-9 32 0 0,-1-2 0 0 0,52-12 0 0 0,-52 5 50 0 0,0-1 0 0 0,-1-1 1 0 0,0-3-1 0 0,45-25 0 0 0,-34 14 24 0 0,71-54 0 0 0,-93 59-83 0 0,-1 0 1 0 0,-1-2 0 0 0,40-50-1 0 0,-30 31 124 0 0,-3-2 0 0 0,47-84 0 0 0,-54 80-91 0 0,-5 10-64 0 0,-2 0-1 0 0,21-63 1 0 0,-33 83-71 0 0,-1-1-1 0 0,-1 0 1 0 0,-1 0 0 0 0,1-36 0 0 0,-3 41-23 0 0,-2 0 1 0 0,0 1-1 0 0,-1-1 1 0 0,0 0-1 0 0,-1 1 1 0 0,-1 0-1 0 0,0-1 1 0 0,-1 1-1 0 0,-9-18 1 0 0,2 8 22 0 0,-3-7-7 0 0,-2 4-127 0 0,10 16 13 0 0,0 0 0 0 0,0 0 0 0 0,-1 1 0 0 0,0 0 1 0 0,-11-10-1 0 0,2 6 195 0 0,0 1 0 0 0,-1 0 0 0 0,-1 1 0 0 0,0 1 1 0 0,0 1-1 0 0,-1 1 0 0 0,-25-9 0 0 0,-17-2-259 0 0,-108-40-578 0 0,162 57 747 0 0,1-1-1 0 0,0-1 1 0 0,-13-9-1 0 0,-2-2-990 0 0,17 14 747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46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16 277 3224 0 0,'0'0'143'0'0,"0"0"-3"0"0,-1 1 189 0 0,0 0 1 0 0,1-1 0 0 0,-1 1 0 0 0,0 0 0 0 0,0 0 0 0 0,1 0-1 0 0,-1 0 1 0 0,1 0 0 0 0,-1 0 0 0 0,1 0 0 0 0,-1 0 0 0 0,1 0 0 0 0,0 0-1 0 0,-1 0 1 0 0,1 0 0 0 0,0 0 0 0 0,0 0 0 0 0,0 2 0 0 0,1 20-161 0 0,-1-14 3010 0 0,-1-32-3096 0 0,-4-32 0 0 0,4 44 198 0 0,1-1 0 0 0,0 1 1 0 0,1 0-1 0 0,3-16 0 0 0,1-9 337 0 0,-2 14-225 0 0,2 0 1 0 0,1 1 0 0 0,0-1 0 0 0,15-32 0 0 0,-20 53 532 0 0,-1 19-423 0 0,1-10-466 0 0,-1 0-1 0 0,0 0 0 0 0,-2 14 1 0 0,-1 6-38 0 0,-6 115 71 0 0,-1 71-76 0 0,10-95-38 0 0,6 342 592 0 0,7-83-579 0 0,-7-148-220 0 0,-4 19 385 0 0,-3-136-290 0 0,-6 23 156 0 0,0-25 0 0 0,1-37 0 0 0,-14 274 0 0 0,15 156 264 0 0,9-446-264 0 0,14 65 0 0 0,-6-71 435 0 0,-5-27-1263 0 0,-2 0-4094 0 0,-4-12-1114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4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46 3224 0 0,'0'0'11625'0'0,"9"-16"-8139"0"0,4-13 944 0 0,-19 31-3986 0 0,2 0-405 0 0,0 1 1 0 0,-1-1-1 0 0,1 1 1 0 0,0 0-1 0 0,-6 6 1 0 0,-11 7 41 0 0,-11 7-27 0 0,25-18-18 0 0,0 1 1 0 0,-1-1-1 0 0,1 0 0 0 0,-1 0 1 0 0,-16 5-1 0 0,23-9 388 0 0,10-14-12 0 0,-2 5-289 0 0,0 1-1 0 0,1 0 0 0 0,0 0 1 0 0,0 0-1 0 0,1 1 0 0 0,-1 0 1 0 0,1 1-1 0 0,14-7 1 0 0,-23 12-107 0 0,1 0 1 0 0,-1-1 0 0 0,1 1-1 0 0,-1 0 1 0 0,1 0 0 0 0,-1 0 0 0 0,1 0-1 0 0,-1-1 1 0 0,1 1 0 0 0,-1 0-1 0 0,1 0 1 0 0,-1 0 0 0 0,1 0 0 0 0,-1 0-1 0 0,1 0 1 0 0,-1 0 0 0 0,1 0-1 0 0,0 1 1 0 0,0-1-6 0 0,-1 0 0 0 0,0 0 0 0 0,0 1 0 0 0,0-1 0 0 0,0 0 0 0 0,0 0 0 0 0,0 0 0 0 0,0 1 0 0 0,1-1 0 0 0,-1 0 0 0 0,0 0 0 0 0,0 1 0 0 0,0-1 0 0 0,0 0 0 0 0,0 0 0 0 0,0 1 0 0 0,0-1 0 0 0,0 0 0 0 0,0 0 0 0 0,0 1 0 0 0,0-1 0 0 0,-1 0 0 0 0,1 0 0 0 0,0 1 0 0 0,0-1 0 0 0,0 0 0 0 0,-11 18 109 0 0,-30 18 248 0 0,41-36-344 0 0,0 0 0 0 0,0 0 0 0 0,1-1 0 0 0,-1 1 0 0 0,0 0 0 0 0,0 0 0 0 0,0 0 0 0 0,0-1 0 0 0,0 1 0 0 0,0 0 0 0 0,0 0 0 0 0,0 0 0 0 0,0-1 0 0 0,0 1 0 0 0,0 0 0 0 0,0 0 0 0 0,0 0 0 0 0,0-1 0 0 0,0 1 0 0 0,-1 0 0 0 0,1 0 0 0 0,0 0 0 0 0,0-1 0 0 0,0 1 0 0 0,0 0 0 0 0,0 0 0 0 0,0 0 0 0 0,0-1 0 0 0,-1 1 0 0 0,1 0 0 0 0,0 0 0 0 0,0 0 0 0 0,0 0 0 0 0,0 0 0 0 0,-1 0 0 0 0,1-1 0 0 0,0 1 0 0 0,0 0 0 0 0,0 0 0 0 0,-1 0 0 0 0,1 0 0 0 0,0 0 0 0 0,0 0 0 0 0,0 0 0 0 0,-1 0 0 0 0,1 0 0 0 0,0 0 0 0 0,0 0 0 0 0,0 0 0 0 0,-1 0 0 0 0,1 0 0 0 0,0 0 0 0 0,0 0 0 0 0,-1 0 0 0 0,1 0 0 0 0,0 0 0 0 0,4-2-2 0 0,-1 0 1 0 0,1 0-1 0 0,1 0 0 0 0,-1 0 0 0 0,0 1 0 0 0,0 0 0 0 0,1 0 1 0 0,-1 0-1 0 0,0 0 0 0 0,1 1 0 0 0,-1-1 0 0 0,1 1 1 0 0,7 1-1 0 0,16-2 43 0 0,-6-1-65 0 0,0 2 0 0 0,32 3 0 0 0,8 0 0 0 0,-32-2 0 0 0,62-4 0 0 0,113-5 0 0 0,-189 8 58 0 0,-1 2 0 0 0,1 0 0 0 0,0 0 0 0 0,20 7-1 0 0,-9-6-391 0 0,-18-3-7466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4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882 13 13824 0 0,'0'0'1574'0'0,"16"0"1203"0"0,53-12 2395 0 0,-68 12-5017 0 0,-1 0-154 0 0,1 0-1 0 0,-1 1 1 0 0,0-1-1 0 0,1 0 1 0 0,-1 0 0 0 0,0 1-1 0 0,1-1 1 0 0,-1 0-1 0 0,0 1 1 0 0,0-1 0 0 0,1 0-1 0 0,-1 1 1 0 0,0-1 0 0 0,0 0-1 0 0,0 1 1 0 0,0-1-1 0 0,1 0 1 0 0,-1 1 0 0 0,0-1-1 0 0,0 0 1 0 0,0 1-1 0 0,0-1 1 0 0,0 1 0 0 0,0-1-1 0 0,0 0 1 0 0,0 1 0 0 0,0-1-1 0 0,0 1 1 0 0,0-1-1 0 0,-1 1 1 0 0,-2 10-4 0 0,2-10 4 0 0,0 2 99 0 0,0-1 0 0 0,-1 1 0 0 0,0 0 0 0 0,0-1-1 0 0,0 0 1 0 0,0 1 0 0 0,0-1 0 0 0,0 0 0 0 0,-1 0 0 0 0,1 0-1 0 0,-1 0 1 0 0,-3 1 0 0 0,-34 16 698 0 0,36-17-810 0 0,34-25 1988 0 0,-8 11-1876 0 0,-20 11-240 0 0,-3 3-69 0 0,0 0-1 0 0,1 0 1 0 0,-1 0-1 0 0,0 0 1 0 0,0 0-1 0 0,0-1 1 0 0,-3 4-1 0 0,-1-1 10 0 0,-1 0 0 0 0,0 0 0 0 0,0 0 0 0 0,-1-1 0 0 0,1 0 0 0 0,-14 4 0 0 0,13-6 216 0 0,0 0-1 0 0,0 0 1 0 0,0-1-1 0 0,0 0 0 0 0,0 0 1 0 0,-8-2-1 0 0,-198-8 1451 0 0,126 8-1008 0 0,-93 12 506 0 0,89-3-312 0 0,-50 8 357 0 0,48-5-554 0 0,78-10-3052 0 0,11 0-350 0 0,10-1-831 0 0,5 0-4947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3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2304 0 0,'7'-2'20'0'0,"-8"-1"793"0"0,-1-2 881 0 0,2 5-1394 0 0,0-1 0 0 0,0 0 0 0 0,0 1 1 0 0,0-1-1 0 0,0 0 0 0 0,0 1 1 0 0,0-1-1 0 0,1 0 0 0 0,-1 0 1 0 0,0 1-1 0 0,0-1 0 0 0,0 1 1 0 0,1-1-1 0 0,-1 0 0 0 0,0 1 0 0 0,1-1 1 0 0,-1 0-1 0 0,1 1 0 0 0,-1-1 1 0 0,1 1-1 0 0,-1-1 0 0 0,1 1 1 0 0,-1-1-1 0 0,1 1 0 0 0,-1 0 1 0 0,2-1-1 0 0,20-12 1597 0 0,-15 10-1620 0 0,-4 2-120 0 0,-1 0 0 0 0,0 0 0 0 0,1 0 0 0 0,-1 0 0 0 0,0 1 0 0 0,1-1 0 0 0,-1 1 0 0 0,1 0 0 0 0,-1 0 0 0 0,1 0 0 0 0,3 0 0 0 0,30 6 1339 0 0,-25-4-1038 0 0,29 5 680 0 0,1-2 0 0 0,0-2 0 0 0,65-2 0 0 0,-12-7-778 0 0,147-27 0 0 0,-159 7 6 0 0,-37 11-34 0 0,-43 14-317 0 0,3 0 54 0 0,0 0 0 0 0,0-1 0 0 0,0 0 0 0 0,0 0 1 0 0,-1 0-1 0 0,1 0 0 0 0,-1-1 0 0 0,1 0 0 0 0,-1 0 0 0 0,7-6 1 0 0,19-18-152 0 0,-29 26 101 0 0,0 0 0 0 0,0 0 0 0 0,0 0 0 0 0,-1 1 0 0 0,1-1 0 0 0,0 0-1 0 0,0 1 1 0 0,0-1 0 0 0,0 1 0 0 0,0-1 0 0 0,0 1 0 0 0,2-1 0 0 0,-1 0 23 0 0,1 0-1 0 0,0 0 1 0 0,-1-1 0 0 0,0 1 0 0 0,1-1 0 0 0,-1 1-1 0 0,4-4 1 0 0,7-3 24 0 0,-12 7-59 0 0,1 1 1 0 0,-1-1 0 0 0,0 1 0 0 0,0-1 0 0 0,0 0-1 0 0,0 0 1 0 0,0 1 0 0 0,0-1 0 0 0,0 0 0 0 0,0 0-1 0 0,0 0 1 0 0,1-1 0 0 0,-2 1 299 0 0,-23-17 279 0 0,5 8-424 0 0,-1 1 0 0 0,0 1 0 0 0,-36-11 0 0 0,6 3 350 0 0,38 13-309 0 0,1 0-1 0 0,-1 1 1 0 0,0 0 0 0 0,0 1-1 0 0,-16-1 1 0 0,26 2-88 0 0,10 11 86 0 0,-4-8-225 0 0,0-1 1 0 0,1 1-1 0 0,-1-1 0 0 0,1 0 0 0 0,-1 0 1 0 0,1 0-1 0 0,0-1 0 0 0,0 0 1 0 0,6 1-1 0 0,57 0 34 0 0,-49-2-19 0 0,-9 0 9 0 0,-1 0 0 0 0,0 1 0 0 0,15 3 0 0 0,-24-4 3 0 0,0 1 1 0 0,0-1-1 0 0,0 1 1 0 0,0-1-1 0 0,0 1 0 0 0,0-1 1 0 0,0 1-1 0 0,0 0 0 0 0,0-1 1 0 0,-1 1-1 0 0,1 0 1 0 0,0 0-1 0 0,-1 0 0 0 0,1 0 1 0 0,-1-1-1 0 0,1 1 0 0 0,-1 0 1 0 0,1 0-1 0 0,-1 0 0 0 0,1 0 1 0 0,-1 0-1 0 0,0 0 1 0 0,0 0-1 0 0,1 1 0 0 0,-1-1 1 0 0,0 0-1 0 0,0 0 0 0 0,0 0 1 0 0,0 2-1 0 0,-1 2 36 0 0,1 0 1 0 0,-1-1-1 0 0,1 1 0 0 0,-4 9 0 0 0,-1-2-81 0 0,0 0 0 0 0,0 0 0 0 0,-1-1 0 0 0,-1 1 0 0 0,-10 13 0 0 0,1-5-50 0 0,-32 31-1 0 0,41-44-578 0 0,0-1 1 0 0,-1 0-1 0 0,0-1 0 0 0,0 0 0 0 0,0 0 0 0 0,-1-1 1 0 0,0 0-1 0 0,-17 6 0 0 0,9-7-1784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3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13824 0 0,'0'0'1246'0'0,"-18"6"-547"0"0,0 6 340 0 0,16-11-940 0 0,-1 0-1 0 0,1 0 0 0 0,0 0 1 0 0,0 1-1 0 0,0-1 0 0 0,-1 1 1 0 0,2 0-1 0 0,-1-1 0 0 0,-3 4 0 0 0,-16 23 831 0 0,-34 49 1247 0 0,47-66-1773 0 0,2 1 0 0 0,0 1 0 0 0,0-1 0 0 0,-7 25 0 0 0,7-18 23 0 0,3-9 22 0 0,1-1 0 0 0,-3 16-1 0 0,5-22-378 0 0,0 0-1 0 0,-1 0 0 0 0,2 0 0 0 0,-1 0 1 0 0,0 0-1 0 0,1 0 0 0 0,-1 0 0 0 0,1 0 0 0 0,0 0 1 0 0,0 0-1 0 0,0 0 0 0 0,2 4 0 0 0,-2-6-68 0 0,0 0 0 0 0,1 0 0 0 0,-1 1 0 0 0,0-1 0 0 0,0 0 0 0 0,1 0 0 0 0,-1 0 0 0 0,0-1 0 0 0,1 1 0 0 0,-1 0 0 0 0,1-1 0 0 0,-1 1 0 0 0,1 0 0 0 0,0-1 0 0 0,-1 0 0 0 0,1 1 0 0 0,-1-1 0 0 0,1 0 0 0 0,0 0 0 0 0,-1 0 0 0 0,3 0 0 0 0,5 0 0 0 0,0-1 0 0 0,13-2 0 0 0,50-16-584 0 0,-32 8-1752 0 0,-9 3-5855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159 130 3224 0 0,'1'-2'160'0'0,"0"0"1"0"0,0-1-1 0 0,0 1 1 0 0,0 0-1 0 0,-1-1 1 0 0,1 1 0 0 0,-1-1-1 0 0,0 1 1 0 0,1-1-1 0 0,-1-3 1 0 0,-4-26 9856 0 0,3 29-8860 0 0,1 2-962 0 0,0-1 0 0 0,-1 1 1 0 0,1 0-1 0 0,-1-1 1 0 0,0 1-1 0 0,1 0 1 0 0,-1-1-1 0 0,0 1 1 0 0,0 0-1 0 0,0 0 1 0 0,0 0-1 0 0,0 0 1 0 0,0 0-1 0 0,0 0 1 0 0,0 0-1 0 0,-1 0 1 0 0,1 0-1 0 0,0 0 1 0 0,0 1-1 0 0,-1-1 0 0 0,1 0 1 0 0,0 1-1 0 0,-1-1 1 0 0,1 1-1 0 0,-1 0 1 0 0,-1-1-1 0 0,0 1-39 0 0,1-1-1 0 0,-1 1 1 0 0,1 0-1 0 0,-1 0 0 0 0,0 0 1 0 0,1 0-1 0 0,-1 0 1 0 0,1 1-1 0 0,-1-1 1 0 0,1 1-1 0 0,-1 0 0 0 0,1-1 1 0 0,-1 1-1 0 0,-2 2 1 0 0,-1 1-18 0 0,0 1 0 0 0,1 0 1 0 0,-1 0-1 0 0,1 0 1 0 0,1 1-1 0 0,-1-1 0 0 0,1 1 1 0 0,0 0-1 0 0,0 0 1 0 0,0 1-1 0 0,-2 6 0 0 0,0 3 31 0 0,0 0-1 0 0,1 0 1 0 0,-6 28-1 0 0,10-33-58 0 0,0-1 1 0 0,0 0-1 0 0,1 1 0 0 0,1 13 1 0 0,0-18-11 0 0,-1 0 0 0 0,1 0 0 0 0,1 0 0 0 0,-1 0 0 0 0,1-1 0 0 0,0 1 0 0 0,1 0 0 0 0,5 9 0 0 0,-7-13-53 0 0,1 0-1 0 0,-1 0 1 0 0,1 0-1 0 0,0 0 1 0 0,0-1-1 0 0,0 1 1 0 0,0 0-1 0 0,0-1 1 0 0,0 1-1 0 0,0-1 1 0 0,1 0-1 0 0,-1 0 1 0 0,0 0 0 0 0,1 0-1 0 0,-1 0 1 0 0,1 0-1 0 0,-1-1 1 0 0,1 1-1 0 0,-1-1 1 0 0,1 0-1 0 0,-1 0 1 0 0,1 0-1 0 0,0 0 1 0 0,-1 0-1 0 0,1 0 1 0 0,-1-1-1 0 0,1 1 1 0 0,-1-1-1 0 0,4-1 1 0 0,6-2 137 0 0,-1-1 0 0 0,1 0 0 0 0,-1-1 0 0 0,16-10-1 0 0,-26 15-170 0 0,6-4 59 0 0,0 0 1 0 0,-1-1-1 0 0,0 0 0 0 0,0 0 1 0 0,0 0-1 0 0,-1-1 1 0 0,0 1-1 0 0,6-12 0 0 0,-3 4 3 0 0,-1 0-1 0 0,0 0 1 0 0,7-27-1 0 0,-12 33-57 0 0,1-1 0 0 0,-2 1 0 0 0,1-1 0 0 0,-2 1 0 0 0,1-1-1 0 0,-1 0 1 0 0,0 1 0 0 0,0-1 0 0 0,-1 1 0 0 0,-1-1-1 0 0,1 1 1 0 0,-5-12 0 0 0,5 17-70 0 0,0 0 1 0 0,0 0-1 0 0,0 0 0 0 0,-1 1 1 0 0,1-1-1 0 0,-1 1 0 0 0,0-1 1 0 0,1 1-1 0 0,-1 0 0 0 0,0-1 1 0 0,0 1-1 0 0,-1 0 0 0 0,1 0 1 0 0,0 0-1 0 0,-1 1 0 0 0,1-1 1 0 0,-1 1-1 0 0,0-1 0 0 0,1 1 1 0 0,-1 0-1 0 0,-5-2 0 0 0,4 2-522 0 0,-1 0-1 0 0,0 0 0 0 0,1 0 1 0 0,-7 1-1 0 0,-9-1-6269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3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84 198 3224 0 0,'0'0'143'0'0,"-21"-2"239"0"0,1 4 4351 0 0,17-2-4366 0 0,1 0 1 0 0,-1 0 0 0 0,1 0 0 0 0,-1 0 0 0 0,1 1 0 0 0,-1-1-1 0 0,1 1 1 0 0,-1-1 0 0 0,1 1 0 0 0,0 0 0 0 0,-4 2 629 0 0,1 1 1405 0 0,5-4-2318 0 0,0 0 0 0 0,-1 0-1 0 0,1 0 1 0 0,0 0 0 0 0,0 0 0 0 0,0 0-1 0 0,0 0 1 0 0,-1 0 0 0 0,1 0 0 0 0,0 1-1 0 0,0-1 1 0 0,0 0 0 0 0,0 0-1 0 0,-1 0 1 0 0,1 0 0 0 0,0 0 0 0 0,0 0-1 0 0,0 0 1 0 0,0 0 0 0 0,0 1-1 0 0,-1-1 1 0 0,1 0 0 0 0,0 0 0 0 0,0 0-1 0 0,0 0 1 0 0,0 1 0 0 0,0-1 0 0 0,0 0-1 0 0,0 0 1 0 0,0 0 0 0 0,0 0-1 0 0,0 1 1 0 0,0-1 0 0 0,0 0 0 0 0,0 0-1 0 0,0 0 1 0 0,0 0 0 0 0,0 1 0 0 0,0-1-1 0 0,0 0 1 0 0,0 0 0 0 0,0 0-1 0 0,0 0 1 0 0,0 1 0 0 0,0-1 0 0 0,0 0-1 0 0,0 0 1 0 0,0 0 0 0 0,0 0 0 0 0,0 1-1 0 0,0-1 1 0 0,0 0 0 0 0,1 0-1 0 0,-1 0 1 0 0,0 0 0 0 0,0 0 0 0 0,0 1-1 0 0,2 0 45 0 0,0 1-1 0 0,0-1 0 0 0,1 1 1 0 0,-1-1-1 0 0,0 0 1 0 0,0 1-1 0 0,1-1 0 0 0,-1-1 1 0 0,1 1-1 0 0,-1 0 0 0 0,1 0 1 0 0,-1-1-1 0 0,1 0 0 0 0,-1 1 1 0 0,1-1-1 0 0,3 0 0 0 0,9-1 159 0 0,25-3-1 0 0,-29 3-102 0 0,210-33 996 0 0,89-8-525 0 0,-213 35-798 0 0,184 10 0 0 0,-104 11 282 0 0,-175-14-88 0 0,1 0 0 0 0,-1 1 1 0 0,0-1-1 0 0,1-1 1 0 0,-1 1-1 0 0,0 0 0 0 0,1-1 1 0 0,-1 1-1 0 0,0-1 1 0 0,1 1-1 0 0,-1-1 0 0 0,4-2 1 0 0,-6 3-22 0 0,1-1 0 0 0,0 0 0 0 0,-1 1 0 0 0,1-1 0 0 0,-1 0 0 0 0,1 1 0 0 0,-1-1 0 0 0,1 0 0 0 0,-1 0 0 0 0,1 1 0 0 0,-1-1 0 0 0,0 0 1 0 0,0 0-1 0 0,1 0 0 0 0,-1 0 0 0 0,0 1 0 0 0,0-1 0 0 0,0 0 0 0 0,0 0 0 0 0,0 0 0 0 0,0 0 0 0 0,0 0 0 0 0,0 0 0 0 0,0 1 0 0 0,0-1 0 0 0,0 0 0 0 0,-1 0 0 0 0,1 0 0 0 0,0 0 0 0 0,-1 1 1 0 0,1-1-1 0 0,-1 0 0 0 0,1 0 0 0 0,0 1 0 0 0,-2-2 0 0 0,-3-6 40 0 0,0 0 1 0 0,-1 1-1 0 0,0-1 1 0 0,0 1-1 0 0,0 1 1 0 0,-1-1-1 0 0,0 1 1 0 0,-1 0-1 0 0,1 0 1 0 0,-16-7-1 0 0,10 6-17 0 0,-1 0-1 0 0,0 1 1 0 0,-1 1-1 0 0,1 0 1 0 0,-29-5-1 0 0,37 9 45 0 0,-1 0 0 0 0,0 1 0 0 0,0 0 0 0 0,0 0 0 0 0,0 1 0 0 0,1-1 0 0 0,-1 2 0 0 0,0-1 0 0 0,0 1 0 0 0,-9 3 0 0 0,15-5 184 0 0,19 8-120 0 0,-8-6-159 0 0,0-1 0 0 0,0 0-1 0 0,0-1 1 0 0,0 0 0 0 0,16-2 0 0 0,13 0 10 0 0,-35 2-25 0 0,-1 0 1 0 0,1 0-1 0 0,-1 1 0 0 0,1-1 1 0 0,-1 1-1 0 0,6 2 0 0 0,-8-2 12 0 0,0-1 0 0 0,-1 1 0 0 0,1-1 1 0 0,-1 1-1 0 0,1-1 0 0 0,-1 1 0 0 0,1 0 0 0 0,-1-1 0 0 0,0 1 0 0 0,1 0 0 0 0,-1 0 1 0 0,0-1-1 0 0,1 1 0 0 0,-1 0 0 0 0,0 0 0 0 0,0 0 0 0 0,0-1 0 0 0,0 1 0 0 0,0 0 1 0 0,0 0-1 0 0,0 0 0 0 0,0-1 0 0 0,0 1 0 0 0,0 0 0 0 0,0 0 0 0 0,0-1 0 0 0,-1 1 1 0 0,1 0-1 0 0,0 0 0 0 0,-1-1 0 0 0,1 1 0 0 0,0 0 0 0 0,-1 0 0 0 0,1-1 0 0 0,-1 1 1 0 0,1 0-1 0 0,-2 0 0 0 0,0 2-13 0 0,-1 1-1 0 0,-1-1 1 0 0,1 0 0 0 0,0 0 0 0 0,-5 3-1 0 0,-14 8-828 0 0,0-1 0 0 0,-1-1-1 0 0,-1-1 1 0 0,1-1-1 0 0,-28 7 1 0 0,22-9-727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4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13824 0 0,'0'0'629'0'0,"1"0"-12"0"0,3-2-319 0 0,-3 2 592 0 0,-2 1-741 0 0,-1 1-1 0 0,0-1 1 0 0,1 1-1 0 0,-1-1 1 0 0,1 1-1 0 0,-1-1 1 0 0,1 1-1 0 0,-3 4 1 0 0,3-4 47 0 0,-30 40 1545 0 0,-2 2 673 0 0,-47 82-1 0 0,77-120-2213 0 0,-1 1 0 0 0,2-1 0 0 0,-1 1 0 0 0,1 0-1 0 0,-3 12 1 0 0,5-18-187 0 0,0 0-1 0 0,0 0 1 0 0,0 1-1 0 0,0-1 0 0 0,0 0 1 0 0,0 1-1 0 0,0-1 1 0 0,0 0-1 0 0,1 0 1 0 0,-1 1-1 0 0,0-1 1 0 0,1 0-1 0 0,-1 0 1 0 0,1 0-1 0 0,-1 0 1 0 0,2 2-1 0 0,-1-2-15 0 0,0 0 0 0 0,0 0 0 0 0,0 0-1 0 0,1-1 1 0 0,-1 1 0 0 0,0 0 0 0 0,0-1 0 0 0,0 1 0 0 0,1 0-1 0 0,-1-1 1 0 0,0 0 0 0 0,1 1 0 0 0,-1-1 0 0 0,1 0 0 0 0,-1 0-1 0 0,0 0 1 0 0,1 0 0 0 0,1 0 0 0 0,7 0-196 0 0,0-1 0 0 0,-1-1 1 0 0,0 0-1 0 0,1 0 0 0 0,15-6 0 0 0,20-10-6636 0 0,-14 3-775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4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29 241 13824 0 0,'-11'-3'1056'0'0,"8"3"-835"0"0,2 0-194 0 0,0 0-1 0 0,0 0 1 0 0,0 0 0 0 0,0 0-1 0 0,0 0 1 0 0,1 0 0 0 0,-1-1-1 0 0,0 1 1 0 0,-5-3 4971 0 0,18 3-3970 0 0,477-15 1100 0 0,-341 9-2085 0 0,55-3 1054 0 0,-18-1-440 0 0,-42 3-368 0 0,121-2 408 0 0,-109 18 32 0 0,-154-9-650 0 0,39-2 247 0 0,-39 1-313 0 0,1 1 1 0 0,0 0 0 0 0,0 0-1 0 0,0-1 1 0 0,0 1-1 0 0,0-1 1 0 0,-1 0 0 0 0,1 1-1 0 0,0-1 1 0 0,-1 0-1 0 0,1 0 1 0 0,0 0 0 0 0,-1 0-1 0 0,1 0 1 0 0,-1-1-1 0 0,1 1 1 0 0,1-2-1 0 0,-3 2 22 0 0,0-1 0 0 0,1 1-1 0 0,-1-1 1 0 0,0 1-1 0 0,0 0 1 0 0,0-1-1 0 0,0 1 1 0 0,0 0-1 0 0,0-1 1 0 0,0 1 0 0 0,0-1-1 0 0,-1 1 1 0 0,1 0-1 0 0,0-1 1 0 0,-1 1-1 0 0,1 0 1 0 0,-1 0-1 0 0,0-1 1 0 0,1 1 0 0 0,-1 0-1 0 0,0 0 1 0 0,0 0-1 0 0,0 0 1 0 0,0 0-1 0 0,0 0 1 0 0,-1-1-1 0 0,-2-3 20 0 0,-1 0-1 0 0,0 1 0 0 0,0 0 0 0 0,-6-4 0 0 0,-24-13 343 0 0,-57-26 0 0 0,73 39-513 0 0,-1 1 0 0 0,1 0 1 0 0,-1 2-1 0 0,-40-6 0 0 0,51 10 128 0 0,43 7 462 0 0,124 27-901 0 0,-153-32 428 0 0,0 1 0 0 0,1 0 0 0 0,-1 0 0 0 0,0 1 0 0 0,0-1 0 0 0,0 1 0 0 0,-1 0 0 0 0,1 0 0 0 0,6 6 0 0 0,-10-7 0 0 0,1 0 0 0 0,0 0 0 0 0,-1 0 0 0 0,1 0 0 0 0,-1 0 0 0 0,1 0 0 0 0,-1 0 0 0 0,0 0 0 0 0,0 0 0 0 0,0 1 0 0 0,0-1 0 0 0,0 0 0 0 0,-1 1 0 0 0,1-1 0 0 0,-1 0 0 0 0,1 1 0 0 0,-1-1 0 0 0,0 1 0 0 0,0-1 0 0 0,0 1 0 0 0,0-1 0 0 0,-1 1 0 0 0,0 4 0 0 0,-1-2 31 0 0,-1 1 0 0 0,1-1-1 0 0,-1 0 1 0 0,0 0 0 0 0,0 0 0 0 0,0-1-1 0 0,-1 1 1 0 0,0-1 0 0 0,0 0-1 0 0,0 0 1 0 0,0 0 0 0 0,-1 0 0 0 0,1-1-1 0 0,-1 0 1 0 0,0 1 0 0 0,0-2 0 0 0,0 1-1 0 0,-1-1 1 0 0,-6 3 0 0 0,-2 0-697 0 0,-1-1 0 0 0,-19 4 0 0 0,-26 1-7785 0 0,32-7 142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4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 13824 0 0,'-4'0'150'0'0,"3"0"-93"0"0,1 0-1 0 0,-1 0 0 0 0,0 0 0 0 0,0 0 1 0 0,0 0-1 0 0,0 0 0 0 0,1 0 0 0 0,-1 0 0 0 0,0-1 1 0 0,0 1-1 0 0,0 0 0 0 0,1 0 0 0 0,-1-1 0 0 0,0 1 1 0 0,0 0-1 0 0,1-1 0 0 0,-1 1 0 0 0,0-1 0 0 0,1 1 1 0 0,-1-1-1 0 0,0 0 0 0 0,1 1 0 0 0,-1-2 1 0 0,0-1 84 0 0,1 2 530 0 0,-4 3-91 0 0,1 0 1 0 0,-1 1-1 0 0,0 0 1 0 0,1 0 0 0 0,0 0-1 0 0,-3 3 1 0 0,-1 2-162 0 0,1-1 0 0 0,1 1 1 0 0,-9 14-1 0 0,-7 20 623 0 0,-32 67-135 0 0,43-84 35 0 0,0 1 0 0 0,-8 37 1 0 0,17-58-854 0 0,0-1 1 0 0,0 0 0 0 0,1 1 0 0 0,0-1-1 0 0,-1 1 1 0 0,2-1 0 0 0,-1 1 0 0 0,2 7 0 0 0,-2-10-84 0 0,1-1 0 0 0,-1 1 0 0 0,1-1 0 0 0,0 1 0 0 0,-1-1-1 0 0,1 0 1 0 0,0 1 0 0 0,0-1 0 0 0,0 0 0 0 0,0 0 0 0 0,0 0 0 0 0,0 1 0 0 0,0-1 0 0 0,0 0 0 0 0,1 0 0 0 0,-1-1 0 0 0,0 1 0 0 0,0 0 0 0 0,1 0 0 0 0,-1-1 0 0 0,1 1 0 0 0,-1-1 0 0 0,1 1 0 0 0,-1-1 0 0 0,1 1 0 0 0,-1-1 0 0 0,1 0 0 0 0,2 0 0 0 0,15 0-161 0 0,0 0 0 0 0,31-6 0 0 0,-7 0-1841 0 0,-14 4-4204 0 0,-1-1-1965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66 5528 0 0,'1'-13'584'0'0,"0"8"386"0"0,0 0-1 0 0,0 0 1 0 0,-1 0 0 0 0,1 0 0 0 0,-1-5-1 0 0,0 9-851 0 0,0 1 0 0 0,0-1 0 0 0,0 0 0 0 0,0 1 0 0 0,0-1 0 0 0,-1 0 0 0 0,1 1-1 0 0,0-1 1 0 0,0 1 0 0 0,0-1 0 0 0,0 0 0 0 0,-1 1 0 0 0,1-1 0 0 0,0 1 0 0 0,-1-1 0 0 0,1 0-1 0 0,0 1 1 0 0,-1-1 0 0 0,1 1 0 0 0,-1-1 0 0 0,1 1 0 0 0,-1 0 0 0 0,1-1 0 0 0,-1 1 0 0 0,1-1 0 0 0,-1 1-1 0 0,1 0 1 0 0,-1-1 0 0 0,0 1 0 0 0,1 0 0 0 0,-1 0 0 0 0,1-1 0 0 0,-1 1 0 0 0,0 0 0 0 0,1 0-1 0 0,-1 0 1 0 0,0 0 0 0 0,1 0 0 0 0,-1 0 0 0 0,0 0 0 0 0,1 0 0 0 0,-1 0 0 0 0,0 0 0 0 0,1 0 0 0 0,-1 1-1 0 0,0-1 1 0 0,1 0 0 0 0,-1 0 0 0 0,1 1 0 0 0,-1-1 0 0 0,0 1 0 0 0,-5 2 38 0 0,0 1 0 0 0,0 1 1 0 0,1-1-1 0 0,-1 1 0 0 0,1 0 1 0 0,0 0-1 0 0,0 0 0 0 0,1 1 0 0 0,-8 11 1 0 0,1-2-43 0 0,-5 8 42 0 0,0 0 0 0 0,2 0 0 0 0,0 2 0 0 0,2 0 0 0 0,0 0 0 0 0,2 1 0 0 0,-13 50 0 0 0,21-66-48 0 0,1 1-1 0 0,-1-1 1 0 0,2 1-1 0 0,0-1 1 0 0,2 22-1 0 0,-2-29-47 0 0,0 0 0 0 0,1 0 0 0 0,0 0-1 0 0,-1 0 1 0 0,1 0 0 0 0,0 0 0 0 0,1 0-1 0 0,-1 0 1 0 0,0 0 0 0 0,1 0 0 0 0,0-1 0 0 0,-1 1-1 0 0,1 0 1 0 0,0-1 0 0 0,1 0 0 0 0,-1 1 0 0 0,0-1-1 0 0,0 0 1 0 0,1 0 0 0 0,0 0 0 0 0,-1-1-1 0 0,1 1 1 0 0,5 2 0 0 0,-5-3-17 0 0,1-1-1 0 0,-1 1 1 0 0,1-1 0 0 0,-1 0-1 0 0,0 0 1 0 0,1 0-1 0 0,-1 0 1 0 0,1-1 0 0 0,-1 1-1 0 0,1-1 1 0 0,-1 0 0 0 0,1 0-1 0 0,-1 0 1 0 0,0 0 0 0 0,0-1-1 0 0,6-2 1 0 0,0-2 186 0 0,1 0-1 0 0,-1-1 1 0 0,14-13 0 0 0,-19 17-159 0 0,-1 0 0 0 0,0-1 0 0 0,-1 1-1 0 0,1-1 1 0 0,-1 0 0 0 0,1 0 0 0 0,1-5 0 0 0,-3 7-18 0 0,0 1-1 0 0,-1 0 1 0 0,1-1-1 0 0,-1 1 1 0 0,1-1 0 0 0,-1 1-1 0 0,0 0 1 0 0,0-1 0 0 0,0 1-1 0 0,0-1 1 0 0,0 1-1 0 0,0-1 1 0 0,0 1 0 0 0,0-1-1 0 0,0 1 1 0 0,-1 0 0 0 0,1-1-1 0 0,0 1 1 0 0,-1-1-1 0 0,1 1 1 0 0,-1 0 0 0 0,0-1-1 0 0,1 1 1 0 0,-1 0 0 0 0,-2-2-1 0 0,2 2-25 0 0,0 0-1 0 0,0 0 0 0 0,-1 0 1 0 0,1 1-1 0 0,0-1 0 0 0,-1 1 1 0 0,1-1-1 0 0,0 1 1 0 0,-1-1-1 0 0,1 1 0 0 0,-1 0 1 0 0,1 0-1 0 0,0 0 0 0 0,-1 0 1 0 0,1 0-1 0 0,-1 0 1 0 0,1 0-1 0 0,-1 0 0 0 0,1 0 1 0 0,0 1-1 0 0,-1-1 0 0 0,1 0 1 0 0,-2 2-1 0 0,-3 0-13 0 0,0 0-1 0 0,0 1 0 0 0,-9 5 1 0 0,1 2-653 0 0,-17 13 1 0 0,3 2-6535 0 0,11-8-919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249 130 3224 0 0,'0'-19'1002'0'0,"0"-35"9866"0"0,0 31-9265 0 0,0 21-1481 0 0,0 1-1 0 0,0-1 1 0 0,0 1 0 0 0,0-1-1 0 0,-1 1 1 0 0,1 0 0 0 0,0-1 0 0 0,-1 1-1 0 0,1-1 1 0 0,-1 1 0 0 0,1 0 0 0 0,-1-1-1 0 0,0 1 1 0 0,1 0 0 0 0,-1 0-1 0 0,0 0 1 0 0,0-1 0 0 0,0 1 0 0 0,0 0-1 0 0,0 0 1 0 0,0 0 0 0 0,0 0-1 0 0,0 1 1 0 0,-3-3 0 0 0,3 3-59 0 0,0 0 0 0 0,0 0 0 0 0,-1-1 0 0 0,1 1 0 0 0,0 0 0 0 0,0 0 0 0 0,-1 0 0 0 0,1 0 0 0 0,0 0-1 0 0,0 1 1 0 0,-1-1 0 0 0,1 0 0 0 0,0 1 0 0 0,0-1 0 0 0,0 0 0 0 0,-1 1 0 0 0,1 0 0 0 0,0-1 0 0 0,0 1 0 0 0,0-1 0 0 0,0 1 0 0 0,0 0 0 0 0,0 0 0 0 0,0 0 0 0 0,0 0 0 0 0,0 0 0 0 0,1 0 0 0 0,-1 0 0 0 0,-1 1 0 0 0,-14 20-15 0 0,1 0 0 0 0,1 1 0 0 0,-13 27 0 0 0,17-29-196 0 0,-4 8 428 0 0,0 2 0 0 0,-16 59 0 0 0,26-72-99 0 0,-15 75 797 0 0,18-82-794 0 0,0 0-1 0 0,1 1 1 0 0,0-1 0 0 0,0 0-1 0 0,1 1 1 0 0,4 13 0 0 0,-5-23-148 0 0,1 0 0 0 0,-1 0-1 0 0,1 0 1 0 0,-1 0 0 0 0,1-1 0 0 0,0 1 0 0 0,0 0-1 0 0,0 0 1 0 0,0-1 0 0 0,0 1 0 0 0,0 0 0 0 0,0-1 0 0 0,1 1-1 0 0,-1-1 1 0 0,1 0 0 0 0,-1 1 0 0 0,1-1 0 0 0,-1 0-1 0 0,1 0 1 0 0,0 0 0 0 0,-1 0 0 0 0,1 0 0 0 0,0 0 0 0 0,0-1-1 0 0,0 1 1 0 0,0 0 0 0 0,0-1 0 0 0,3 1 0 0 0,-2-1 7 0 0,0 0 0 0 0,-1-1 0 0 0,1 1 0 0 0,-1 0 0 0 0,1-1 0 0 0,-1 0 0 0 0,1 1 0 0 0,-1-1 0 0 0,0 0 0 0 0,1 0 0 0 0,-1-1 0 0 0,0 1 0 0 0,0 0 0 0 0,0-1 0 0 0,0 1 0 0 0,0-1 0 0 0,0 0 0 0 0,0 0 0 0 0,0 0 0 0 0,-1 0 0 0 0,3-3 0 0 0,-1 1 21 0 0,-1 0 0 0 0,1 0 0 0 0,-1-1 0 0 0,0 1 0 0 0,-1-1 0 0 0,1 1 0 0 0,-1-1 0 0 0,0 0 0 0 0,0 0 0 0 0,0 0 0 0 0,0-6 0 0 0,-1 9-22 0 0,0 0 0 0 0,0 0 1 0 0,-1 0-1 0 0,1 0 0 0 0,0 0 0 0 0,-1 0 0 0 0,0 0 1 0 0,1 0-1 0 0,-1 0 0 0 0,0 0 0 0 0,0 1 0 0 0,0-1 0 0 0,0 0 1 0 0,0 0-1 0 0,0 1 0 0 0,-1-1 0 0 0,1 1 0 0 0,0-1 0 0 0,-1 1 1 0 0,1 0-1 0 0,-1-1 0 0 0,0 1 0 0 0,1 0 0 0 0,-1 0 1 0 0,0 0-1 0 0,0 0 0 0 0,0 1 0 0 0,0-1 0 0 0,-3-1 0 0 0,0 1-92 0 0,0 0 0 0 0,0 1-1 0 0,1-1 1 0 0,-1 1-1 0 0,0 0 1 0 0,0 0 0 0 0,0 0-1 0 0,0 0 1 0 0,0 1-1 0 0,-6 2 1 0 0,3-1-1254 0 0,0 1 0 0 0,-14 6 0 0 0,7-1-7662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93 14368 0 0,'6'-43'1441'0'0,"-5"39"-1122"0"0,-1 0 0 0 0,0 1 1 0 0,0-1-1 0 0,-1 0 0 0 0,1 1 0 0 0,-1-1 0 0 0,0 0 0 0 0,0 1 1 0 0,-2-6-1 0 0,3 8-255 0 0,0 1 0 0 0,-1 0 1 0 0,1-1-1 0 0,0 1 0 0 0,0-1 1 0 0,-1 1-1 0 0,1 0 0 0 0,0-1 1 0 0,-1 1-1 0 0,1 0 1 0 0,0-1-1 0 0,-1 1 0 0 0,1 0 1 0 0,0-1-1 0 0,-1 1 0 0 0,1 0 1 0 0,-1 0-1 0 0,1-1 0 0 0,-1 1 1 0 0,1 0-1 0 0,-1 0 0 0 0,1 0 1 0 0,-1 0-1 0 0,1 0 0 0 0,-1 0 1 0 0,1 0-1 0 0,-1 0 0 0 0,0 0 1 0 0,0 0 28 0 0,0 0 1 0 0,-1 1-1 0 0,1-1 0 0 0,0 1 1 0 0,-1-1-1 0 0,1 1 1 0 0,0 0-1 0 0,-1-1 1 0 0,-1 3-1 0 0,-22 22 520 0 0,25-25-604 0 0,-21 26 106 0 0,1 2 0 0 0,1 0 0 0 0,1 1-1 0 0,1 0 1 0 0,-18 49 0 0 0,25-52 40 0 0,1 1 0 0 0,2 0 0 0 0,1 0 0 0 0,1 0 0 0 0,1 1-1 0 0,1 0 1 0 0,1 31 0 0 0,3-40 148 0 0,0 0-1 0 0,5 27 0 0 0,-5-41-279 0 0,1 0-1 0 0,-1 1 1 0 0,1-1 0 0 0,0 0-1 0 0,0 0 1 0 0,0-1 0 0 0,1 1-1 0 0,0 0 1 0 0,0-1 0 0 0,0 0-1 0 0,0 0 1 0 0,1 1 0 0 0,5 4-1 0 0,-7-8 25 0 0,0 1 0 0 0,0-1 0 0 0,1 0 0 0 0,-1 1 0 0 0,1-1 0 0 0,-1 0 0 0 0,1 0 0 0 0,-1-1-1 0 0,1 1 1 0 0,-1-1 0 0 0,1 1 0 0 0,0-1 0 0 0,-1 0 0 0 0,1 0 0 0 0,0 0 0 0 0,-1 0 0 0 0,1 0 0 0 0,0 0 0 0 0,-1-1-1 0 0,1 0 1 0 0,-1 1 0 0 0,1-1 0 0 0,-1 0 0 0 0,1 0 0 0 0,-1 0 0 0 0,1-1 0 0 0,-1 1 0 0 0,0 0 0 0 0,3-3 0 0 0,-1 1 41 0 0,-1 1 0 0 0,0-1 0 0 0,0 0 0 0 0,0 0 0 0 0,-1 0 0 0 0,1 0 0 0 0,-1 0 0 0 0,1 0 0 0 0,-1-1 1 0 0,0 1-1 0 0,0-1 0 0 0,-1 0 0 0 0,1 1 0 0 0,-1-1 0 0 0,0 0 0 0 0,0 0 0 0 0,0 0 0 0 0,1-6 0 0 0,-2 7-35 0 0,-1 0 0 0 0,1 0-1 0 0,0-1 1 0 0,-1 1-1 0 0,0 0 1 0 0,0 0 0 0 0,0 0-1 0 0,0 0 1 0 0,0 0-1 0 0,-1 0 1 0 0,1 0 0 0 0,-1 1-1 0 0,0-1 1 0 0,0 0-1 0 0,0 1 1 0 0,0-1-1 0 0,0 1 1 0 0,0 0 0 0 0,-1 0-1 0 0,1 0 1 0 0,-1 0-1 0 0,1 0 1 0 0,-1 0 0 0 0,0 1-1 0 0,0-1 1 0 0,0 1-1 0 0,0 0 1 0 0,0 0 0 0 0,-5-1-1 0 0,-1 0-43 0 0,0 0 1 0 0,0 1-1 0 0,0 0 0 0 0,0 0 1 0 0,0 1-1 0 0,0 0 0 0 0,1 1 1 0 0,-1 0-1 0 0,-15 3 0 0 0,12-1-290 0 0,-13 4-822 0 0,10 1-6198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1016 106 9216 0 0,'0'0'706'0'0,"4"-10"1848"0"0,4-11 4848 0 0,-5 17-6730 0 0,-1 0-1 0 0,1 0 1 0 0,0 0-1 0 0,6-5 1260 0 0,-10 12-1850 0 0,0 0 1 0 0,0 0-1 0 0,-1 0 0 0 0,1 0 0 0 0,0 0 0 0 0,-1-1 0 0 0,0 1 0 0 0,0 0 1 0 0,0-1-1 0 0,0 0 0 0 0,0 1 0 0 0,0-1 0 0 0,0 0 0 0 0,-1 0 0 0 0,1 0 0 0 0,-1-1 1 0 0,0 1-1 0 0,1 0 0 0 0,-1-1 0 0 0,-6 2 962 0 0,9-10-838 0 0,2 2-172 0 0,-1 1 0 0 0,1-1 0 0 0,0 0 0 0 0,0 1-1 0 0,0 0 1 0 0,5-7 0 0 0,-6 9-19 0 0,-8 22 103 0 0,6-14-128 0 0,1-4-42 0 0,-1-8-963 0 0,1 5 945 0 0,0 1 0 0 0,-1 0 0 0 0,1-1 0 0 0,0 1-1 0 0,0 0 1 0 0,0-1 0 0 0,0 1 0 0 0,0-1 0 0 0,0 1 0 0 0,0 0 0 0 0,0-1 0 0 0,0 1 0 0 0,0-1 0 0 0,0 1 0 0 0,0 0 0 0 0,0-1 0 0 0,0 1 0 0 0,1 0 0 0 0,-1-1 0 0 0,0 1 0 0 0,0 0 0 0 0,0-1 0 0 0,1 1 0 0 0,-1-1 0 0 0,4-6-568 0 0,-3 6 387 0 0,0-1-1 0 0,0 0 1 0 0,0 0 0 0 0,0 1-1 0 0,1-1 1 0 0,-1 0 0 0 0,1 1-1 0 0,-1-1 1 0 0,4-1 0 0 0,-5 3 276 0 0,0 0 1 0 0,1 0 0 0 0,-1-1 0 0 0,0 1-1 0 0,0 0 1 0 0,1 0 0 0 0,-1 0-1 0 0,0 0 1 0 0,0 0 0 0 0,1 0 0 0 0,-1-1-1 0 0,0 1 1 0 0,0 0 0 0 0,0 0-1 0 0,1 0 1 0 0,-1 0 0 0 0,0-1 0 0 0,0 1-1 0 0,0 0 1 0 0,0 0 0 0 0,0-1 0 0 0,1 1-1 0 0,-1 0 1 0 0,0 0 0 0 0,0 0-1 0 0,0-1 1 0 0,0 1 0 0 0,0 0 0 0 0,0-1-1 0 0,0 1 1 0 0,0 0 0 0 0,0 0-1 0 0,0-1 1 0 0,0 1 0 0 0,0 0 0 0 0,0 0-1 0 0,0-1 1 0 0,0 1 0 0 0,0 0-1 0 0,0 0 1 0 0,0-1 0 0 0,0 1 0 0 0,0 0-1 0 0,-1 0 1 0 0,1-1 0 0 0,0 1 0 0 0,0 0-1 0 0,0 0 1 0 0,0-1 0 0 0,-1 1-1 0 0,1 0 1 0 0,0 0 0 0 0,0 0 0 0 0,-1-1-1 0 0,-16-4 2061 0 0,-64-9-631 0 0,61 11-1292 0 0,-1 0 0 0 0,1 1-1 0 0,0 1 1 0 0,-31 2 0 0 0,-83 15-468 0 0,115-13 235 0 0,-140 24 108 0 0,-86 11 654 0 0,201-34-473 0 0,-139 9 1185 0 0,181-12-1402 0 0,1-1 3 0 0,0 0 1 0 0,1 0-1 0 0,-1 0 1 0 0,0 0-1 0 0,0 0 0 0 0,0 0 1 0 0,0 0-1 0 0,1 0 1 0 0,-1 0-1 0 0,0-1 1 0 0,0 1-1 0 0,0 0 0 0 0,1-1 1 0 0,-1 1-1 0 0,0 0 1 0 0,0-1-1 0 0,1 1 1 0 0,-1-1-1 0 0,0 1 0 0 0,0-1 1 0 0,28 0-624 0 0,-24 2 311 0 0,0-1 0 0 0,-1 0 0 0 0,1 1 0 0 0,0 0 0 0 0,-1 0 1 0 0,1-1-1 0 0,-1 1 0 0 0,3 2 0 0 0,8 7-7649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24 19231 0 0,'0'0'1744'0'0,"3"16"-1104"0"0,-1 36-641 0 0,-9 66-86 0 0,2-81 196 0 0,-1 1 0 0 0,-3-1-1 0 0,-14 42 1 0 0,14-50 477 0 0,8-23-397 0 0,-1 1 0 0 0,0 0 1 0 0,-1-1-1 0 0,0 1 0 0 0,0-1 0 0 0,0 0 0 0 0,0 1 0 0 0,-1-2 1 0 0,0 1-1 0 0,-1 0 0 0 0,1-1 0 0 0,-6 6 0 0 0,8-10-73 0 0,1 0-1 0 0,-1 0 1 0 0,1 1 0 0 0,-1-1-1 0 0,1 0 1 0 0,-1 0 0 0 0,0 0-1 0 0,0-1 1 0 0,1 1-1 0 0,-1 0 1 0 0,-3 0 0 0 0,4-1-73 0 0,0 0 1 0 0,0 0 0 0 0,1 0 0 0 0,-1-1 0 0 0,0 1 0 0 0,0 0 0 0 0,1-1-1 0 0,-1 1 1 0 0,0 0 0 0 0,1-1 0 0 0,-1 1 0 0 0,0-1 0 0 0,1 1 0 0 0,-1 0-1 0 0,1-1 1 0 0,-1 0 0 0 0,0 1 0 0 0,1-1 0 0 0,0 1 0 0 0,-1-1 0 0 0,1 0-1 0 0,-1 1 1 0 0,1-1 0 0 0,0 0 0 0 0,-1 0 0 0 0,1 1 0 0 0,0-1 0 0 0,0 0-1 0 0,-1 0 1 0 0,1 1 0 0 0,0-1 0 0 0,0-1 0 0 0,-1-6 86 0 0,0 0 1 0 0,0 0 0 0 0,1 0-1 0 0,0 0 1 0 0,0 0-1 0 0,1 0 1 0 0,4-16-1 0 0,18-54 163 0 0,-12 47-144 0 0,1 0 1 0 0,2 1-1 0 0,1 1 0 0 0,1 0 0 0 0,2 1 0 0 0,0 0 0 0 0,2 2 1 0 0,1 0-1 0 0,30-27 0 0 0,-45 48-130 0 0,-1 0-1 0 0,1 1 1 0 0,0 0-1 0 0,0 0 1 0 0,0 0-1 0 0,1 1 1 0 0,8-3-1 0 0,-13 5-46 0 0,0 0 0 0 0,0 0 0 0 0,1 1 0 0 0,-1-1 0 0 0,0 1-1 0 0,0 0 1 0 0,0 0 0 0 0,1 0 0 0 0,-1 0 0 0 0,0 0 0 0 0,0 0 0 0 0,0 0-1 0 0,1 1 1 0 0,-1-1 0 0 0,0 1 0 0 0,0-1 0 0 0,0 1 0 0 0,0 0-1 0 0,0 0 1 0 0,0 0 0 0 0,0 0 0 0 0,0 0 0 0 0,0 1 0 0 0,-1-1 0 0 0,1 0-1 0 0,0 1 1 0 0,2 2 0 0 0,6 10-1984 0 0,-1-1 0 0 0,13 27 0 0 0,-13-19-6855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5:31:56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5 20903 0 0,'-6'-2'181'0'0,"0"1"0"0"0,0 0 0 0 0,0 1 0 0 0,0-1 0 0 0,0 1 0 0 0,0 0 0 0 0,0 1 1 0 0,0-1-1 0 0,0 1 0 0 0,0 1 0 0 0,0-1 0 0 0,-8 4 0 0 0,3-1-113 0 0,-1 1 0 0 0,1 0 0 0 0,0 1 0 0 0,1 0 0 0 0,-13 9 0 0 0,9-4 196 0 0,1 1 0 0 0,0 0 0 0 0,1 1 0 0 0,-21 28 0 0 0,25-31-191 0 0,2 1 1 0 0,-1 0 0 0 0,2 0 0 0 0,-1 0 0 0 0,2 1 0 0 0,-1 0-1 0 0,-4 22 1 0 0,8-28-79 0 0,0 1 66 0 0,-1 0 0 0 0,1 1 1 0 0,0-1-1 0 0,1 1 1 0 0,0-1-1 0 0,1 9 0 0 0,-1-15-42 0 0,1 1 0 0 0,-1 0 0 0 0,1 0 0 0 0,0-1 0 0 0,-1 1-1 0 0,1 0 1 0 0,0-1 0 0 0,0 1 0 0 0,0 0 0 0 0,0-1 0 0 0,0 1-1 0 0,0-1 1 0 0,1 0 0 0 0,-1 1 0 0 0,0-1 0 0 0,1 0 0 0 0,-1 0-1 0 0,1 0 1 0 0,-1 0 0 0 0,1 0 0 0 0,0 0 0 0 0,-1 0 0 0 0,1-1-1 0 0,0 1 1 0 0,0-1 0 0 0,-1 1 0 0 0,1-1 0 0 0,0 0 0 0 0,0 1-1 0 0,2-1 1 0 0,1 0 9 0 0,-1 0-1 0 0,1 0 1 0 0,0 0 0 0 0,0-1-1 0 0,-1 0 1 0 0,1 0 0 0 0,0 0-1 0 0,-1 0 1 0 0,1-1-1 0 0,-1 1 1 0 0,0-1 0 0 0,1 0-1 0 0,-1-1 1 0 0,0 1 0 0 0,0-1-1 0 0,7-6 1 0 0,2-3 94 0 0,0-1 1 0 0,22-28-1 0 0,-33 39-111 0 0,32-49 212 0 0,-4 5 1309 0 0,-25 41-915 0 0,-5 10 33 0 0,-1 7-653 0 0,1-4 83 0 0,-1 0-145 0 0,1 0 0 0 0,1 0 1 0 0,-1 0-1 0 0,2 0 0 0 0,2 12 1 0 0,-4-19-29 0 0,1 1 1 0 0,0 0-1 0 0,-1 0 1 0 0,1-1-1 0 0,0 1 1 0 0,0-1 0 0 0,0 1-1 0 0,0-1 1 0 0,1 1-1 0 0,-1-1 1 0 0,0 1-1 0 0,0-1 1 0 0,1 0-1 0 0,-1 0 1 0 0,1 0 0 0 0,-1 0-1 0 0,1 0 1 0 0,0 0-1 0 0,-1 0 1 0 0,1 0-1 0 0,0-1 1 0 0,0 1 0 0 0,-1-1-1 0 0,1 1 1 0 0,0-1-1 0 0,0 0 1 0 0,0 0-1 0 0,0 1 1 0 0,2-2-1 0 0,5 1-555 0 0,-1-1 0 0 0,1 0 0 0 0,0-1-1 0 0,-1 0 1 0 0,0 0 0 0 0,0-1 0 0 0,13-6-1 0 0,-7 3-473 0 0,-1-1 0 0 0,0-1 0 0 0,15-12 0 0 0,4-7-1084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13.png"/><Relationship Id="rId4" Type="http://schemas.openxmlformats.org/officeDocument/2006/relationships/image" Target="../media/image110.png"/><Relationship Id="rId9" Type="http://schemas.openxmlformats.org/officeDocument/2006/relationships/customXml" Target="../ink/ink10.xml"/><Relationship Id="rId1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35.xml"/><Relationship Id="rId50" Type="http://schemas.openxmlformats.org/officeDocument/2006/relationships/image" Target="../media/image32.png"/><Relationship Id="rId55" Type="http://schemas.openxmlformats.org/officeDocument/2006/relationships/customXml" Target="../ink/ink39.xml"/><Relationship Id="rId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9" Type="http://schemas.openxmlformats.org/officeDocument/2006/relationships/customXml" Target="../ink/ink26.xml"/><Relationship Id="rId11" Type="http://schemas.openxmlformats.org/officeDocument/2006/relationships/customXml" Target="../ink/ink17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30.xml"/><Relationship Id="rId40" Type="http://schemas.openxmlformats.org/officeDocument/2006/relationships/image" Target="../media/image27.png"/><Relationship Id="rId45" Type="http://schemas.openxmlformats.org/officeDocument/2006/relationships/customXml" Target="../ink/ink34.xml"/><Relationship Id="rId53" Type="http://schemas.openxmlformats.org/officeDocument/2006/relationships/customXml" Target="../ink/ink38.xml"/><Relationship Id="rId5" Type="http://schemas.openxmlformats.org/officeDocument/2006/relationships/customXml" Target="../ink/ink14.xml"/><Relationship Id="rId10" Type="http://schemas.openxmlformats.org/officeDocument/2006/relationships/image" Target="../media/image12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customXml" Target="../ink/ink16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25.xml"/><Relationship Id="rId30" Type="http://schemas.openxmlformats.org/officeDocument/2006/relationships/image" Target="../media/image22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8" Type="http://schemas.openxmlformats.org/officeDocument/2006/relationships/image" Target="../media/image11.png"/><Relationship Id="rId51" Type="http://schemas.openxmlformats.org/officeDocument/2006/relationships/customXml" Target="../ink/ink37.xml"/><Relationship Id="rId3" Type="http://schemas.openxmlformats.org/officeDocument/2006/relationships/customXml" Target="../ink/ink13.xml"/><Relationship Id="rId12" Type="http://schemas.openxmlformats.org/officeDocument/2006/relationships/image" Target="../media/image1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32.xml"/><Relationship Id="rId5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3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45.png"/><Relationship Id="rId42" Type="http://schemas.openxmlformats.org/officeDocument/2006/relationships/customXml" Target="../ink/ink60.xml"/><Relationship Id="rId47" Type="http://schemas.openxmlformats.org/officeDocument/2006/relationships/image" Target="../media/image58.png"/><Relationship Id="rId63" Type="http://schemas.openxmlformats.org/officeDocument/2006/relationships/image" Target="../media/image66.png"/><Relationship Id="rId68" Type="http://schemas.openxmlformats.org/officeDocument/2006/relationships/customXml" Target="../ink/ink73.xml"/><Relationship Id="rId7" Type="http://schemas.openxmlformats.org/officeDocument/2006/relationships/image" Target="../media/image38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53.png"/><Relationship Id="rId40" Type="http://schemas.openxmlformats.org/officeDocument/2006/relationships/customXml" Target="../ink/ink59.xml"/><Relationship Id="rId45" Type="http://schemas.openxmlformats.org/officeDocument/2006/relationships/image" Target="../media/image57.png"/><Relationship Id="rId53" Type="http://schemas.openxmlformats.org/officeDocument/2006/relationships/image" Target="../media/image61.png"/><Relationship Id="rId58" Type="http://schemas.openxmlformats.org/officeDocument/2006/relationships/customXml" Target="../ink/ink68.xml"/><Relationship Id="rId66" Type="http://schemas.openxmlformats.org/officeDocument/2006/relationships/customXml" Target="../ink/ink72.xml"/><Relationship Id="rId5" Type="http://schemas.openxmlformats.org/officeDocument/2006/relationships/image" Target="../media/image37.png"/><Relationship Id="rId61" Type="http://schemas.openxmlformats.org/officeDocument/2006/relationships/image" Target="../media/image65.png"/><Relationship Id="rId19" Type="http://schemas.openxmlformats.org/officeDocument/2006/relationships/image" Target="../media/image44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48.png"/><Relationship Id="rId30" Type="http://schemas.openxmlformats.org/officeDocument/2006/relationships/customXml" Target="../ink/ink54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63.xml"/><Relationship Id="rId56" Type="http://schemas.openxmlformats.org/officeDocument/2006/relationships/customXml" Target="../ink/ink67.xml"/><Relationship Id="rId64" Type="http://schemas.openxmlformats.org/officeDocument/2006/relationships/customXml" Target="../ink/ink71.xml"/><Relationship Id="rId69" Type="http://schemas.openxmlformats.org/officeDocument/2006/relationships/image" Target="../media/image69.png"/><Relationship Id="rId8" Type="http://schemas.openxmlformats.org/officeDocument/2006/relationships/customXml" Target="../ink/ink43.xml"/><Relationship Id="rId51" Type="http://schemas.openxmlformats.org/officeDocument/2006/relationships/image" Target="../media/image60.png"/><Relationship Id="rId3" Type="http://schemas.openxmlformats.org/officeDocument/2006/relationships/image" Target="../media/image36.png"/><Relationship Id="rId12" Type="http://schemas.openxmlformats.org/officeDocument/2006/relationships/customXml" Target="../ink/ink45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64.png"/><Relationship Id="rId67" Type="http://schemas.openxmlformats.org/officeDocument/2006/relationships/image" Target="../media/image68.png"/><Relationship Id="rId20" Type="http://schemas.openxmlformats.org/officeDocument/2006/relationships/customXml" Target="../ink/ink49.xml"/><Relationship Id="rId41" Type="http://schemas.openxmlformats.org/officeDocument/2006/relationships/image" Target="../media/image55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" Type="http://schemas.openxmlformats.org/officeDocument/2006/relationships/customXml" Target="../ink/ink44.xml"/><Relationship Id="rId31" Type="http://schemas.openxmlformats.org/officeDocument/2006/relationships/image" Target="../media/image50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67.png"/><Relationship Id="rId4" Type="http://schemas.openxmlformats.org/officeDocument/2006/relationships/customXml" Target="../ink/ink41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8.xml"/><Relationship Id="rId39" Type="http://schemas.openxmlformats.org/officeDocument/2006/relationships/image" Target="../media/image54.png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21" Type="http://schemas.openxmlformats.org/officeDocument/2006/relationships/image" Target="../media/image79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47" Type="http://schemas.openxmlformats.org/officeDocument/2006/relationships/image" Target="../media/image92.png"/><Relationship Id="rId50" Type="http://schemas.openxmlformats.org/officeDocument/2006/relationships/customXml" Target="../ink/ink98.xml"/><Relationship Id="rId55" Type="http://schemas.openxmlformats.org/officeDocument/2006/relationships/image" Target="../media/image96.png"/><Relationship Id="rId63" Type="http://schemas.openxmlformats.org/officeDocument/2006/relationships/image" Target="../media/image100.png"/><Relationship Id="rId7" Type="http://schemas.openxmlformats.org/officeDocument/2006/relationships/image" Target="../media/image72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9" Type="http://schemas.openxmlformats.org/officeDocument/2006/relationships/image" Target="../media/image83.png"/><Relationship Id="rId11" Type="http://schemas.openxmlformats.org/officeDocument/2006/relationships/image" Target="../media/image74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87.png"/><Relationship Id="rId40" Type="http://schemas.openxmlformats.org/officeDocument/2006/relationships/customXml" Target="../ink/ink93.xml"/><Relationship Id="rId45" Type="http://schemas.openxmlformats.org/officeDocument/2006/relationships/image" Target="../media/image91.png"/><Relationship Id="rId53" Type="http://schemas.openxmlformats.org/officeDocument/2006/relationships/image" Target="../media/image95.png"/><Relationship Id="rId58" Type="http://schemas.openxmlformats.org/officeDocument/2006/relationships/customXml" Target="../ink/ink102.xml"/><Relationship Id="rId66" Type="http://schemas.openxmlformats.org/officeDocument/2006/relationships/customXml" Target="../ink/ink106.xml"/><Relationship Id="rId5" Type="http://schemas.openxmlformats.org/officeDocument/2006/relationships/image" Target="../media/image71.png"/><Relationship Id="rId61" Type="http://schemas.openxmlformats.org/officeDocument/2006/relationships/image" Target="../media/image99.png"/><Relationship Id="rId19" Type="http://schemas.openxmlformats.org/officeDocument/2006/relationships/image" Target="../media/image78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2.png"/><Relationship Id="rId30" Type="http://schemas.openxmlformats.org/officeDocument/2006/relationships/customXml" Target="../ink/ink88.xml"/><Relationship Id="rId35" Type="http://schemas.openxmlformats.org/officeDocument/2006/relationships/image" Target="../media/image86.png"/><Relationship Id="rId43" Type="http://schemas.openxmlformats.org/officeDocument/2006/relationships/image" Target="../media/image90.png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64" Type="http://schemas.openxmlformats.org/officeDocument/2006/relationships/customXml" Target="../ink/ink105.xml"/><Relationship Id="rId8" Type="http://schemas.openxmlformats.org/officeDocument/2006/relationships/customXml" Target="../ink/ink77.xml"/><Relationship Id="rId51" Type="http://schemas.openxmlformats.org/officeDocument/2006/relationships/image" Target="../media/image94.png"/><Relationship Id="rId3" Type="http://schemas.openxmlformats.org/officeDocument/2006/relationships/image" Target="../media/image70.png"/><Relationship Id="rId12" Type="http://schemas.openxmlformats.org/officeDocument/2006/relationships/customXml" Target="../ink/ink79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33" Type="http://schemas.openxmlformats.org/officeDocument/2006/relationships/image" Target="../media/image85.png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98.png"/><Relationship Id="rId67" Type="http://schemas.openxmlformats.org/officeDocument/2006/relationships/image" Target="../media/image102.png"/><Relationship Id="rId20" Type="http://schemas.openxmlformats.org/officeDocument/2006/relationships/customXml" Target="../ink/ink83.xml"/><Relationship Id="rId41" Type="http://schemas.openxmlformats.org/officeDocument/2006/relationships/image" Target="../media/image89.png"/><Relationship Id="rId54" Type="http://schemas.openxmlformats.org/officeDocument/2006/relationships/customXml" Target="../ink/ink100.xml"/><Relationship Id="rId62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93.png"/><Relationship Id="rId57" Type="http://schemas.openxmlformats.org/officeDocument/2006/relationships/image" Target="../media/image97.png"/><Relationship Id="rId10" Type="http://schemas.openxmlformats.org/officeDocument/2006/relationships/customXml" Target="../ink/ink78.xml"/><Relationship Id="rId31" Type="http://schemas.openxmlformats.org/officeDocument/2006/relationships/image" Target="../media/image84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60" Type="http://schemas.openxmlformats.org/officeDocument/2006/relationships/customXml" Target="../ink/ink103.xml"/><Relationship Id="rId65" Type="http://schemas.openxmlformats.org/officeDocument/2006/relationships/image" Target="../media/image101.png"/><Relationship Id="rId4" Type="http://schemas.openxmlformats.org/officeDocument/2006/relationships/customXml" Target="../ink/ink75.xml"/><Relationship Id="rId9" Type="http://schemas.openxmlformats.org/officeDocument/2006/relationships/image" Target="../media/image73.png"/><Relationship Id="rId13" Type="http://schemas.openxmlformats.org/officeDocument/2006/relationships/image" Target="../media/image75.png"/><Relationship Id="rId18" Type="http://schemas.openxmlformats.org/officeDocument/2006/relationships/customXml" Target="../ink/ink82.xml"/><Relationship Id="rId39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customXml" Target="../ink/ink10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11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Week 6, 9, and finals week for take-home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9546B9-AB1E-4958-8427-136A7FEE0803}"/>
                  </a:ext>
                </a:extLst>
              </p14:cNvPr>
              <p14:cNvContentPartPr/>
              <p14:nvPr/>
            </p14:nvContentPartPr>
            <p14:xfrm>
              <a:off x="2275129" y="1706299"/>
              <a:ext cx="491760" cy="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9546B9-AB1E-4958-8427-136A7FEE0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6129" y="1697299"/>
                <a:ext cx="5094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6D4E65-78A2-4C2B-BF5D-F3947B06F7C7}"/>
                  </a:ext>
                </a:extLst>
              </p14:cNvPr>
              <p14:cNvContentPartPr/>
              <p14:nvPr/>
            </p14:nvContentPartPr>
            <p14:xfrm>
              <a:off x="847369" y="2132539"/>
              <a:ext cx="345240" cy="8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6D4E65-78A2-4C2B-BF5D-F3947B06F7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729" y="2123899"/>
                <a:ext cx="3628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FDADE6-F575-4034-8D90-A1A43965BB2E}"/>
                  </a:ext>
                </a:extLst>
              </p14:cNvPr>
              <p14:cNvContentPartPr/>
              <p14:nvPr/>
            </p14:nvContentPartPr>
            <p14:xfrm>
              <a:off x="1772929" y="2194819"/>
              <a:ext cx="822960" cy="3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FDADE6-F575-4034-8D90-A1A43965BB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4289" y="2185819"/>
                <a:ext cx="840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F529C2-D302-4414-8310-5F03F5A096E9}"/>
                  </a:ext>
                </a:extLst>
              </p14:cNvPr>
              <p14:cNvContentPartPr/>
              <p14:nvPr/>
            </p14:nvContentPartPr>
            <p14:xfrm>
              <a:off x="2374849" y="2571019"/>
              <a:ext cx="553680" cy="5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F529C2-D302-4414-8310-5F03F5A096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5849" y="2562379"/>
                <a:ext cx="57132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ED74F5D-88D3-482E-91CF-3B9FECE37663}"/>
              </a:ext>
            </a:extLst>
          </p:cNvPr>
          <p:cNvGrpSpPr/>
          <p:nvPr/>
        </p:nvGrpSpPr>
        <p:grpSpPr>
          <a:xfrm>
            <a:off x="2508769" y="3000139"/>
            <a:ext cx="3442320" cy="77760"/>
            <a:chOff x="2508769" y="3000139"/>
            <a:chExt cx="344232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4F2976-8AB9-4E97-9BFF-6200F410BE77}"/>
                    </a:ext>
                  </a:extLst>
                </p14:cNvPr>
                <p14:cNvContentPartPr/>
                <p14:nvPr/>
              </p14:nvContentPartPr>
              <p14:xfrm>
                <a:off x="2508769" y="3008059"/>
                <a:ext cx="1175400" cy="4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4F2976-8AB9-4E97-9BFF-6200F410BE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9769" y="2999059"/>
                  <a:ext cx="1193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FE593A-AB99-45A6-972B-3DCEC9958D60}"/>
                    </a:ext>
                  </a:extLst>
                </p14:cNvPr>
                <p14:cNvContentPartPr/>
                <p14:nvPr/>
              </p14:nvContentPartPr>
              <p14:xfrm>
                <a:off x="4205089" y="3000139"/>
                <a:ext cx="1746000" cy="7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FE593A-AB99-45A6-972B-3DCEC9958D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6449" y="2991499"/>
                  <a:ext cx="1763640" cy="9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48F427-F5F8-4B24-A70E-0121D948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7219DF-232D-4CE6-89AC-AB711581E2EB}"/>
                  </a:ext>
                </a:extLst>
              </p14:cNvPr>
              <p14:cNvContentPartPr/>
              <p14:nvPr/>
            </p14:nvContentPartPr>
            <p14:xfrm>
              <a:off x="6757849" y="2705659"/>
              <a:ext cx="21240" cy="19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7219DF-232D-4CE6-89AC-AB711581E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8849" y="2697019"/>
                <a:ext cx="3888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9C14A-CE5D-4078-841B-C4218A292D55}"/>
              </a:ext>
            </a:extLst>
          </p:cNvPr>
          <p:cNvGrpSpPr/>
          <p:nvPr/>
        </p:nvGrpSpPr>
        <p:grpSpPr>
          <a:xfrm>
            <a:off x="5310649" y="2650219"/>
            <a:ext cx="680760" cy="626760"/>
            <a:chOff x="5310649" y="2650219"/>
            <a:chExt cx="68076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559EC8-CE6D-4A5E-8C5F-B7EF429C5214}"/>
                    </a:ext>
                  </a:extLst>
                </p14:cNvPr>
                <p14:cNvContentPartPr/>
                <p14:nvPr/>
              </p14:nvContentPartPr>
              <p14:xfrm>
                <a:off x="5310649" y="2742739"/>
                <a:ext cx="126360" cy="13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559EC8-CE6D-4A5E-8C5F-B7EF429C52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02009" y="2734099"/>
                  <a:ext cx="144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73CECA-C5F7-4C12-B525-214FE8F0038C}"/>
                    </a:ext>
                  </a:extLst>
                </p14:cNvPr>
                <p14:cNvContentPartPr/>
                <p14:nvPr/>
              </p14:nvContentPartPr>
              <p14:xfrm>
                <a:off x="5456449" y="2735539"/>
                <a:ext cx="97920" cy="131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73CECA-C5F7-4C12-B525-214FE8F003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47809" y="2726539"/>
                  <a:ext cx="115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A48188-8085-49A2-A59F-D17EA82CC441}"/>
                    </a:ext>
                  </a:extLst>
                </p14:cNvPr>
                <p14:cNvContentPartPr/>
                <p14:nvPr/>
              </p14:nvContentPartPr>
              <p14:xfrm>
                <a:off x="5480929" y="3126499"/>
                <a:ext cx="48240" cy="8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A48188-8085-49A2-A59F-D17EA82CC4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72289" y="3117499"/>
                  <a:ext cx="65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E1F816-942A-4403-B232-C26646749B73}"/>
                    </a:ext>
                  </a:extLst>
                </p14:cNvPr>
                <p14:cNvContentPartPr/>
                <p14:nvPr/>
              </p14:nvContentPartPr>
              <p14:xfrm>
                <a:off x="5506129" y="3104179"/>
                <a:ext cx="705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E1F816-942A-4403-B232-C26646749B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7489" y="3095179"/>
                  <a:ext cx="88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BB8D9E-3555-484F-9BBD-F2B9CA31D6DB}"/>
                    </a:ext>
                  </a:extLst>
                </p14:cNvPr>
                <p14:cNvContentPartPr/>
                <p14:nvPr/>
              </p14:nvContentPartPr>
              <p14:xfrm>
                <a:off x="5671729" y="2650219"/>
                <a:ext cx="319680" cy="380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BB8D9E-3555-484F-9BBD-F2B9CA31D6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3089" y="2641579"/>
                  <a:ext cx="337320" cy="39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84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A3D0-5A08-4E2A-8256-CC08F7EF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6804-48B4-48BC-A8E4-5F0F20CB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Region interface</a:t>
            </a:r>
          </a:p>
          <a:p>
            <a:r>
              <a:rPr lang="en-US" dirty="0"/>
              <a:t>Update </a:t>
            </a:r>
            <a:r>
              <a:rPr lang="en-US" dirty="0" err="1"/>
              <a:t>RectRegion</a:t>
            </a:r>
            <a:r>
              <a:rPr lang="en-US" dirty="0"/>
              <a:t> &amp; </a:t>
            </a:r>
            <a:r>
              <a:rPr lang="en-US" dirty="0" err="1"/>
              <a:t>CircRegion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821E-389D-4266-B600-12854715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86591-792E-4258-BA17-B61F747220C3}"/>
              </a:ext>
            </a:extLst>
          </p:cNvPr>
          <p:cNvSpPr txBox="1"/>
          <p:nvPr/>
        </p:nvSpPr>
        <p:spPr>
          <a:xfrm>
            <a:off x="3766893" y="1789968"/>
            <a:ext cx="53024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IntersectRegion</a:t>
            </a:r>
            <a:r>
              <a:rPr lang="en-US" dirty="0"/>
              <a:t> implements Region {</a:t>
            </a:r>
          </a:p>
          <a:p>
            <a:r>
              <a:rPr lang="en-US" dirty="0"/>
              <a:t>  Region </a:t>
            </a:r>
            <a:r>
              <a:rPr lang="en-US" dirty="0" err="1"/>
              <a:t>r1</a:t>
            </a:r>
            <a:r>
              <a:rPr lang="en-US" dirty="0"/>
              <a:t>;</a:t>
            </a:r>
          </a:p>
          <a:p>
            <a:r>
              <a:rPr lang="en-US" dirty="0"/>
              <a:t>  Region </a:t>
            </a:r>
            <a:r>
              <a:rPr lang="en-US" dirty="0" err="1"/>
              <a:t>r2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IntersectRegion</a:t>
            </a:r>
            <a:r>
              <a:rPr lang="en-US" dirty="0"/>
              <a:t>(Region </a:t>
            </a:r>
            <a:r>
              <a:rPr lang="en-US" dirty="0" err="1"/>
              <a:t>r1</a:t>
            </a:r>
            <a:r>
              <a:rPr lang="en-US" dirty="0"/>
              <a:t>, Region </a:t>
            </a:r>
            <a:r>
              <a:rPr lang="en-US" dirty="0" err="1"/>
              <a:t>r2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this.r1</a:t>
            </a:r>
            <a:r>
              <a:rPr lang="en-US" dirty="0"/>
              <a:t> = </a:t>
            </a:r>
            <a:r>
              <a:rPr lang="en-US" dirty="0" err="1"/>
              <a:t>r1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this.r2</a:t>
            </a:r>
            <a:r>
              <a:rPr lang="en-US" dirty="0"/>
              <a:t> = </a:t>
            </a:r>
            <a:r>
              <a:rPr lang="en-US" dirty="0" err="1"/>
              <a:t>r2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contains(Point p) {</a:t>
            </a:r>
          </a:p>
          <a:p>
            <a:r>
              <a:rPr lang="en-US" dirty="0"/>
              <a:t>    return </a:t>
            </a:r>
            <a:r>
              <a:rPr lang="en-US" dirty="0" err="1"/>
              <a:t>this.r1.contains</a:t>
            </a:r>
            <a:r>
              <a:rPr lang="en-US" dirty="0"/>
              <a:t>(p) &amp;&amp; </a:t>
            </a:r>
            <a:r>
              <a:rPr lang="en-US" dirty="0" err="1"/>
              <a:t>this.r2.contains</a:t>
            </a:r>
            <a:r>
              <a:rPr lang="en-US" dirty="0"/>
              <a:t>(p);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C97C0-61C2-4635-9516-F145C0D3E280}"/>
              </a:ext>
            </a:extLst>
          </p:cNvPr>
          <p:cNvSpPr txBox="1"/>
          <p:nvPr/>
        </p:nvSpPr>
        <p:spPr>
          <a:xfrm>
            <a:off x="561027" y="1328303"/>
            <a:ext cx="3597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Region {</a:t>
            </a:r>
          </a:p>
          <a:p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contains(Point p);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9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F8BAA-7E94-4EE5-9789-320FF34C04FF}"/>
              </a:ext>
            </a:extLst>
          </p:cNvPr>
          <p:cNvSpPr txBox="1"/>
          <p:nvPr/>
        </p:nvSpPr>
        <p:spPr>
          <a:xfrm>
            <a:off x="0" y="0"/>
            <a:ext cx="57102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IntersectRegion</a:t>
            </a:r>
            <a:r>
              <a:rPr lang="en-US" dirty="0"/>
              <a:t> implements Region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contains(Point p) {</a:t>
            </a:r>
          </a:p>
          <a:p>
            <a:r>
              <a:rPr lang="en-US" dirty="0"/>
              <a:t>    return </a:t>
            </a:r>
            <a:r>
              <a:rPr lang="en-US" dirty="0" err="1"/>
              <a:t>this.r1.contains</a:t>
            </a:r>
            <a:r>
              <a:rPr lang="en-US" dirty="0"/>
              <a:t>(p) &amp;&amp; </a:t>
            </a:r>
            <a:r>
              <a:rPr lang="en-US" dirty="0" err="1"/>
              <a:t>this.r2.contains</a:t>
            </a:r>
            <a:r>
              <a:rPr lang="en-US" dirty="0"/>
              <a:t>(p);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ExamplesRegion</a:t>
            </a:r>
            <a:r>
              <a:rPr lang="en-US" dirty="0"/>
              <a:t> {</a:t>
            </a:r>
          </a:p>
          <a:p>
            <a:r>
              <a:rPr lang="en-US" dirty="0"/>
              <a:t>  Region </a:t>
            </a:r>
            <a:r>
              <a:rPr lang="en-US" dirty="0" err="1"/>
              <a:t>circ1</a:t>
            </a:r>
            <a:r>
              <a:rPr lang="en-US" dirty="0"/>
              <a:t> = new </a:t>
            </a:r>
            <a:r>
              <a:rPr lang="en-US" dirty="0" err="1"/>
              <a:t>CircleRegion</a:t>
            </a:r>
            <a:r>
              <a:rPr lang="en-US" dirty="0"/>
              <a:t>(new Point(10, 5), 4.0);</a:t>
            </a:r>
          </a:p>
          <a:p>
            <a:r>
              <a:rPr lang="en-US" dirty="0"/>
              <a:t>  Region sq = new </a:t>
            </a:r>
            <a:r>
              <a:rPr lang="en-US" dirty="0" err="1"/>
              <a:t>SquareRegion</a:t>
            </a:r>
            <a:r>
              <a:rPr lang="en-US" dirty="0"/>
              <a:t>(new Point(10, 1), 8.);</a:t>
            </a:r>
          </a:p>
          <a:p>
            <a:r>
              <a:rPr lang="en-US" dirty="0"/>
              <a:t>  Region </a:t>
            </a:r>
            <a:r>
              <a:rPr lang="en-US" dirty="0" err="1"/>
              <a:t>ir</a:t>
            </a:r>
            <a:r>
              <a:rPr lang="en-US" dirty="0"/>
              <a:t> = new </a:t>
            </a:r>
            <a:r>
              <a:rPr lang="en-US" dirty="0" err="1"/>
              <a:t>IntersectRegion</a:t>
            </a:r>
            <a:r>
              <a:rPr lang="en-US" dirty="0"/>
              <a:t>(</a:t>
            </a:r>
            <a:r>
              <a:rPr lang="en-US" dirty="0" err="1"/>
              <a:t>this.circ1</a:t>
            </a:r>
            <a:r>
              <a:rPr lang="en-US" dirty="0"/>
              <a:t>, </a:t>
            </a:r>
            <a:r>
              <a:rPr lang="en-US" dirty="0" err="1"/>
              <a:t>this.sq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//What region is represented in </a:t>
            </a:r>
            <a:r>
              <a:rPr lang="en-US" dirty="0" err="1"/>
              <a:t>toDraw</a:t>
            </a:r>
            <a:r>
              <a:rPr lang="en-US" dirty="0"/>
              <a:t>?</a:t>
            </a:r>
          </a:p>
          <a:p>
            <a:r>
              <a:rPr lang="en-US" dirty="0"/>
              <a:t>  Region </a:t>
            </a:r>
            <a:r>
              <a:rPr lang="en-US" dirty="0" err="1"/>
              <a:t>toDraw</a:t>
            </a:r>
            <a:r>
              <a:rPr lang="en-US" dirty="0"/>
              <a:t> = </a:t>
            </a:r>
            <a:r>
              <a:rPr lang="en-US" dirty="0" err="1"/>
              <a:t>ir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FFE98B8-3842-4F65-BA17-8021F480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06" y="1502846"/>
            <a:ext cx="3619770" cy="36406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1CBD6B-1433-4155-BDD4-414CDCF3462F}"/>
                  </a:ext>
                </a:extLst>
              </p14:cNvPr>
              <p14:cNvContentPartPr/>
              <p14:nvPr/>
            </p14:nvContentPartPr>
            <p14:xfrm>
              <a:off x="6477259" y="1515499"/>
              <a:ext cx="129960" cy="22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1CBD6B-1433-4155-BDD4-414CDCF346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8619" y="1506499"/>
                <a:ext cx="147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6407A2-05D2-48BD-A6B6-E45E1409CEE0}"/>
                  </a:ext>
                </a:extLst>
              </p14:cNvPr>
              <p14:cNvContentPartPr/>
              <p14:nvPr/>
            </p14:nvContentPartPr>
            <p14:xfrm>
              <a:off x="8448979" y="1575979"/>
              <a:ext cx="122400" cy="16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6407A2-05D2-48BD-A6B6-E45E1409CE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0339" y="1566979"/>
                <a:ext cx="140040" cy="18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22984F7-D2A5-4D74-AD56-FE7BDD953BF0}"/>
              </a:ext>
            </a:extLst>
          </p:cNvPr>
          <p:cNvGrpSpPr/>
          <p:nvPr/>
        </p:nvGrpSpPr>
        <p:grpSpPr>
          <a:xfrm>
            <a:off x="6436219" y="3581179"/>
            <a:ext cx="151200" cy="177480"/>
            <a:chOff x="6436219" y="3581179"/>
            <a:chExt cx="15120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E7D708-9D91-4BF5-B5C4-5A2859D994BC}"/>
                    </a:ext>
                  </a:extLst>
                </p14:cNvPr>
                <p14:cNvContentPartPr/>
                <p14:nvPr/>
              </p14:nvContentPartPr>
              <p14:xfrm>
                <a:off x="6436219" y="3605659"/>
                <a:ext cx="108000" cy="8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E7D708-9D91-4BF5-B5C4-5A2859D994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27579" y="3596659"/>
                  <a:ext cx="125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1B8430-733A-4771-8D07-26FE7C929B24}"/>
                    </a:ext>
                  </a:extLst>
                </p14:cNvPr>
                <p14:cNvContentPartPr/>
                <p14:nvPr/>
              </p14:nvContentPartPr>
              <p14:xfrm>
                <a:off x="6526939" y="3581179"/>
                <a:ext cx="6048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1B8430-733A-4771-8D07-26FE7C929B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7939" y="3572539"/>
                  <a:ext cx="781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C58613-6C49-4D0D-B9E3-F8065CFB9A66}"/>
              </a:ext>
            </a:extLst>
          </p:cNvPr>
          <p:cNvGrpSpPr/>
          <p:nvPr/>
        </p:nvGrpSpPr>
        <p:grpSpPr>
          <a:xfrm>
            <a:off x="8546539" y="3538339"/>
            <a:ext cx="188640" cy="200520"/>
            <a:chOff x="8546539" y="3538339"/>
            <a:chExt cx="18864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46937B-543F-487A-B65C-28ED96546059}"/>
                    </a:ext>
                  </a:extLst>
                </p14:cNvPr>
                <p14:cNvContentPartPr/>
                <p14:nvPr/>
              </p14:nvContentPartPr>
              <p14:xfrm>
                <a:off x="8627539" y="3538339"/>
                <a:ext cx="107640" cy="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46937B-543F-487A-B65C-28ED965460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18899" y="3529339"/>
                  <a:ext cx="125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2CA537-B5D5-4FCD-85D0-92456A13AD50}"/>
                    </a:ext>
                  </a:extLst>
                </p14:cNvPr>
                <p14:cNvContentPartPr/>
                <p14:nvPr/>
              </p14:nvContentPartPr>
              <p14:xfrm>
                <a:off x="8546539" y="3542659"/>
                <a:ext cx="148320" cy="19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2CA537-B5D5-4FCD-85D0-92456A13AD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37899" y="3533659"/>
                  <a:ext cx="1659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1A73B7-757A-456A-A1BB-2D8D53898764}"/>
                  </a:ext>
                </a:extLst>
              </p14:cNvPr>
              <p14:cNvContentPartPr/>
              <p14:nvPr/>
            </p14:nvContentPartPr>
            <p14:xfrm>
              <a:off x="7919059" y="1520179"/>
              <a:ext cx="369360" cy="368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1A73B7-757A-456A-A1BB-2D8D538987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10419" y="1511539"/>
                <a:ext cx="3870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77FDD6-6BD7-415A-96E1-2D8E75C28C97}"/>
                  </a:ext>
                </a:extLst>
              </p14:cNvPr>
              <p14:cNvContentPartPr/>
              <p14:nvPr/>
            </p14:nvContentPartPr>
            <p14:xfrm>
              <a:off x="8047579" y="3532939"/>
              <a:ext cx="209520" cy="20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77FDD6-6BD7-415A-96E1-2D8E75C28C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38939" y="3524299"/>
                <a:ext cx="2271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734DCE9-DA41-4900-AF9A-EAC1EF86A5FC}"/>
                  </a:ext>
                </a:extLst>
              </p14:cNvPr>
              <p14:cNvContentPartPr/>
              <p14:nvPr/>
            </p14:nvContentPartPr>
            <p14:xfrm>
              <a:off x="5701819" y="2640499"/>
              <a:ext cx="8280" cy="17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734DCE9-DA41-4900-AF9A-EAC1EF86A5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92819" y="2631859"/>
                <a:ext cx="2592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1E808D5-9072-47AC-B9E9-BEE7E7B29967}"/>
              </a:ext>
            </a:extLst>
          </p:cNvPr>
          <p:cNvGrpSpPr/>
          <p:nvPr/>
        </p:nvGrpSpPr>
        <p:grpSpPr>
          <a:xfrm>
            <a:off x="5667979" y="2287339"/>
            <a:ext cx="777240" cy="964800"/>
            <a:chOff x="5667979" y="2287339"/>
            <a:chExt cx="777240" cy="9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D2C302-82DB-495B-9BA5-90708F3ADFC2}"/>
                    </a:ext>
                  </a:extLst>
                </p14:cNvPr>
                <p14:cNvContentPartPr/>
                <p14:nvPr/>
              </p14:nvContentPartPr>
              <p14:xfrm>
                <a:off x="5691379" y="2561299"/>
                <a:ext cx="10080" cy="1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D2C302-82DB-495B-9BA5-90708F3ADF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82379" y="2552659"/>
                  <a:ext cx="27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555694-A46D-4EC6-9BA0-8AF3D89B1651}"/>
                    </a:ext>
                  </a:extLst>
                </p14:cNvPr>
                <p14:cNvContentPartPr/>
                <p14:nvPr/>
              </p14:nvContentPartPr>
              <p14:xfrm>
                <a:off x="5714419" y="2508739"/>
                <a:ext cx="5760" cy="3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555694-A46D-4EC6-9BA0-8AF3D89B16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5779" y="2500099"/>
                  <a:ext cx="23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EC3BAA-483C-4FEE-BB0B-8E121CC3C010}"/>
                    </a:ext>
                  </a:extLst>
                </p14:cNvPr>
                <p14:cNvContentPartPr/>
                <p14:nvPr/>
              </p14:nvContentPartPr>
              <p14:xfrm>
                <a:off x="5725939" y="2361499"/>
                <a:ext cx="78120" cy="11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EC3BAA-483C-4FEE-BB0B-8E121CC3C0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17299" y="2352499"/>
                  <a:ext cx="95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23CF89-9B21-4230-9DB2-3F39B398BCD3}"/>
                    </a:ext>
                  </a:extLst>
                </p14:cNvPr>
                <p14:cNvContentPartPr/>
                <p14:nvPr/>
              </p14:nvContentPartPr>
              <p14:xfrm>
                <a:off x="5848699" y="2287339"/>
                <a:ext cx="152640" cy="4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23CF89-9B21-4230-9DB2-3F39B398BC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39699" y="2278339"/>
                  <a:ext cx="170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54A32A-36EC-49CE-86FE-E5BBC581BB95}"/>
                    </a:ext>
                  </a:extLst>
                </p14:cNvPr>
                <p14:cNvContentPartPr/>
                <p14:nvPr/>
              </p14:nvContentPartPr>
              <p14:xfrm>
                <a:off x="6056419" y="2294899"/>
                <a:ext cx="85320" cy="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54A32A-36EC-49CE-86FE-E5BBC581BB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47779" y="2285899"/>
                  <a:ext cx="10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6C44FE1-60C2-44A7-A751-E1723EBF6C56}"/>
                    </a:ext>
                  </a:extLst>
                </p14:cNvPr>
                <p14:cNvContentPartPr/>
                <p14:nvPr/>
              </p14:nvContentPartPr>
              <p14:xfrm>
                <a:off x="6174859" y="2313619"/>
                <a:ext cx="117000" cy="66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6C44FE1-60C2-44A7-A751-E1723EBF6C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66219" y="2304619"/>
                  <a:ext cx="134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331577-A2C5-467E-8159-41229E3BB71A}"/>
                    </a:ext>
                  </a:extLst>
                </p14:cNvPr>
                <p14:cNvContentPartPr/>
                <p14:nvPr/>
              </p14:nvContentPartPr>
              <p14:xfrm>
                <a:off x="6326059" y="2399299"/>
                <a:ext cx="20880" cy="5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331577-A2C5-467E-8159-41229E3BB7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17059" y="2390659"/>
                  <a:ext cx="38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F400B1-368F-4E03-800F-AEE2E9FE11CB}"/>
                    </a:ext>
                  </a:extLst>
                </p14:cNvPr>
                <p14:cNvContentPartPr/>
                <p14:nvPr/>
              </p14:nvContentPartPr>
              <p14:xfrm>
                <a:off x="5667979" y="2651299"/>
                <a:ext cx="21600" cy="1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F400B1-368F-4E03-800F-AEE2E9FE11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59339" y="2642659"/>
                  <a:ext cx="39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6BE5A0-8A94-467C-A8C5-87185B27F554}"/>
                    </a:ext>
                  </a:extLst>
                </p14:cNvPr>
                <p14:cNvContentPartPr/>
                <p14:nvPr/>
              </p14:nvContentPartPr>
              <p14:xfrm>
                <a:off x="5687419" y="2738059"/>
                <a:ext cx="47880" cy="12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6BE5A0-8A94-467C-A8C5-87185B27F55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78779" y="2729059"/>
                  <a:ext cx="65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9000EE-5CD2-4AC5-B2EC-7DE3BDF50DE6}"/>
                    </a:ext>
                  </a:extLst>
                </p14:cNvPr>
                <p14:cNvContentPartPr/>
                <p14:nvPr/>
              </p14:nvContentPartPr>
              <p14:xfrm>
                <a:off x="5724859" y="2927059"/>
                <a:ext cx="30600" cy="28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9000EE-5CD2-4AC5-B2EC-7DE3BDF50DE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16219" y="2918419"/>
                  <a:ext cx="48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40798C-48E1-4C35-958A-1E8E1757841B}"/>
                    </a:ext>
                  </a:extLst>
                </p14:cNvPr>
                <p14:cNvContentPartPr/>
                <p14:nvPr/>
              </p14:nvContentPartPr>
              <p14:xfrm>
                <a:off x="5774539" y="3210019"/>
                <a:ext cx="506520" cy="4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40798C-48E1-4C35-958A-1E8E175784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65539" y="3201379"/>
                  <a:ext cx="524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7D4C8C-B5A0-494D-86B4-1E6BF5984B30}"/>
                    </a:ext>
                  </a:extLst>
                </p14:cNvPr>
                <p14:cNvContentPartPr/>
                <p14:nvPr/>
              </p14:nvContentPartPr>
              <p14:xfrm>
                <a:off x="6343339" y="3003019"/>
                <a:ext cx="101880" cy="193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7D4C8C-B5A0-494D-86B4-1E6BF5984B3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4339" y="2994019"/>
                  <a:ext cx="119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2EFA10-7DED-4813-904F-1DB816C7FFB0}"/>
                    </a:ext>
                  </a:extLst>
                </p14:cNvPr>
                <p14:cNvContentPartPr/>
                <p14:nvPr/>
              </p14:nvContentPartPr>
              <p14:xfrm>
                <a:off x="6359539" y="2671459"/>
                <a:ext cx="78120" cy="270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2EFA10-7DED-4813-904F-1DB816C7FF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50899" y="2662459"/>
                  <a:ext cx="95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95C184-5838-4A67-9CFE-D6620B6C8514}"/>
                    </a:ext>
                  </a:extLst>
                </p14:cNvPr>
                <p14:cNvContentPartPr/>
                <p14:nvPr/>
              </p14:nvContentPartPr>
              <p14:xfrm>
                <a:off x="6347299" y="2582899"/>
                <a:ext cx="6840" cy="2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95C184-5838-4A67-9CFE-D6620B6C85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8299" y="2574259"/>
                  <a:ext cx="24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D5B16E-E36F-4DC6-9C07-E63CC85D68C1}"/>
                    </a:ext>
                  </a:extLst>
                </p14:cNvPr>
                <p14:cNvContentPartPr/>
                <p14:nvPr/>
              </p14:nvContentPartPr>
              <p14:xfrm>
                <a:off x="5726659" y="2588659"/>
                <a:ext cx="23760" cy="2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D5B16E-E36F-4DC6-9C07-E63CC85D68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8019" y="2579659"/>
                  <a:ext cx="41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1FDA35-9BD5-4724-BB06-C9A4B3C235B6}"/>
                    </a:ext>
                  </a:extLst>
                </p14:cNvPr>
                <p14:cNvContentPartPr/>
                <p14:nvPr/>
              </p14:nvContentPartPr>
              <p14:xfrm>
                <a:off x="5796859" y="2551579"/>
                <a:ext cx="131040" cy="3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1FDA35-9BD5-4724-BB06-C9A4B3C235B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88219" y="2542579"/>
                  <a:ext cx="148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1C345E-FE96-4049-8201-912B02692DBC}"/>
                    </a:ext>
                  </a:extLst>
                </p14:cNvPr>
                <p14:cNvContentPartPr/>
                <p14:nvPr/>
              </p14:nvContentPartPr>
              <p14:xfrm>
                <a:off x="5985499" y="2549419"/>
                <a:ext cx="241560" cy="35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1C345E-FE96-4049-8201-912B02692D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76499" y="2540779"/>
                  <a:ext cx="25920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C50E034-F98A-405E-A8DB-CCABB9E0EFD0}"/>
                  </a:ext>
                </a:extLst>
              </p14:cNvPr>
              <p14:cNvContentPartPr/>
              <p14:nvPr/>
            </p14:nvContentPartPr>
            <p14:xfrm>
              <a:off x="5869579" y="1261339"/>
              <a:ext cx="999000" cy="74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C50E034-F98A-405E-A8DB-CCABB9E0EFD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60939" y="1252699"/>
                <a:ext cx="1016640" cy="7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24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9B1-4E8E-480F-B459-E21A9317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SubtractRegion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9981-2649-48BF-96F9-76E68B06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new class called </a:t>
            </a:r>
            <a:r>
              <a:rPr lang="en-US" dirty="0" err="1"/>
              <a:t>SubtractRegion</a:t>
            </a:r>
            <a:endParaRPr lang="en-US" dirty="0"/>
          </a:p>
          <a:p>
            <a:pPr lvl="1"/>
            <a:r>
              <a:rPr lang="en-US" dirty="0"/>
              <a:t>That also implements Region</a:t>
            </a:r>
          </a:p>
          <a:p>
            <a:r>
              <a:rPr lang="en-US" dirty="0"/>
              <a:t>Represents all the points in </a:t>
            </a:r>
            <a:r>
              <a:rPr lang="en-US" dirty="0" err="1"/>
              <a:t>region1</a:t>
            </a:r>
            <a:r>
              <a:rPr lang="en-US" dirty="0"/>
              <a:t> that aren’t in </a:t>
            </a:r>
            <a:r>
              <a:rPr lang="en-US" dirty="0" err="1"/>
              <a:t>region2</a:t>
            </a:r>
            <a:endParaRPr lang="en-US" dirty="0"/>
          </a:p>
          <a:p>
            <a:pPr lvl="1"/>
            <a:r>
              <a:rPr lang="en-US" dirty="0"/>
              <a:t>Start with a shape and subtract another shape from it</a:t>
            </a:r>
          </a:p>
          <a:p>
            <a:pPr lvl="2"/>
            <a:r>
              <a:rPr lang="en-US" dirty="0"/>
              <a:t>Subtract a circle from another circle to create a ring</a:t>
            </a:r>
          </a:p>
          <a:p>
            <a:r>
              <a:rPr lang="en-US" dirty="0"/>
              <a:t>Write the class</a:t>
            </a:r>
          </a:p>
          <a:p>
            <a:pPr lvl="1"/>
            <a:r>
              <a:rPr lang="en-US" dirty="0"/>
              <a:t>Fields and constructor</a:t>
            </a:r>
          </a:p>
          <a:p>
            <a:pPr lvl="1"/>
            <a:r>
              <a:rPr lang="en-US" dirty="0"/>
              <a:t>What does the contains method look like?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BBCF5-AFA1-43DC-97B2-B67396C50F39}"/>
                  </a:ext>
                </a:extLst>
              </p14:cNvPr>
              <p14:cNvContentPartPr/>
              <p14:nvPr/>
            </p14:nvContentPartPr>
            <p14:xfrm>
              <a:off x="3823849" y="2504059"/>
              <a:ext cx="746640" cy="1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BBCF5-AFA1-43DC-97B2-B67396C50F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5209" y="2495419"/>
                <a:ext cx="7642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5029DA-293A-4A2A-BA8F-FAB97B44B28C}"/>
                  </a:ext>
                </a:extLst>
              </p14:cNvPr>
              <p14:cNvContentPartPr/>
              <p14:nvPr/>
            </p14:nvContentPartPr>
            <p14:xfrm>
              <a:off x="6197329" y="2515579"/>
              <a:ext cx="98316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5029DA-293A-4A2A-BA8F-FAB97B44B2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8329" y="2506939"/>
                <a:ext cx="100080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55DB1AB-7C27-471F-8D08-B826096281BE}"/>
              </a:ext>
            </a:extLst>
          </p:cNvPr>
          <p:cNvGrpSpPr/>
          <p:nvPr/>
        </p:nvGrpSpPr>
        <p:grpSpPr>
          <a:xfrm>
            <a:off x="2301409" y="2765779"/>
            <a:ext cx="3940560" cy="75240"/>
            <a:chOff x="2301409" y="2765779"/>
            <a:chExt cx="394056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4EC21B-C872-43B7-B552-46C7B031C95A}"/>
                    </a:ext>
                  </a:extLst>
                </p14:cNvPr>
                <p14:cNvContentPartPr/>
                <p14:nvPr/>
              </p14:nvContentPartPr>
              <p14:xfrm>
                <a:off x="2301409" y="2822659"/>
                <a:ext cx="471240" cy="1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4EC21B-C872-43B7-B552-46C7B031C9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92409" y="2814019"/>
                  <a:ext cx="48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2FD50C-EED2-437B-A843-D9841481922A}"/>
                    </a:ext>
                  </a:extLst>
                </p14:cNvPr>
                <p14:cNvContentPartPr/>
                <p14:nvPr/>
              </p14:nvContentPartPr>
              <p14:xfrm>
                <a:off x="3381769" y="2765779"/>
                <a:ext cx="2860200" cy="6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2FD50C-EED2-437B-A843-D984148192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2769" y="2757139"/>
                  <a:ext cx="287784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B6A974-CB89-4EEC-94A2-4781C4CFC42B}"/>
                  </a:ext>
                </a:extLst>
              </p14:cNvPr>
              <p14:cNvContentPartPr/>
              <p14:nvPr/>
            </p14:nvContentPartPr>
            <p14:xfrm>
              <a:off x="6391009" y="448099"/>
              <a:ext cx="1404360" cy="1427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B6A974-CB89-4EEC-94A2-4781C4CFC4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2009" y="439099"/>
                <a:ext cx="1422000" cy="144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4217A11-C198-4CC2-8E4A-143D96143D8B}"/>
              </a:ext>
            </a:extLst>
          </p:cNvPr>
          <p:cNvGrpSpPr/>
          <p:nvPr/>
        </p:nvGrpSpPr>
        <p:grpSpPr>
          <a:xfrm>
            <a:off x="6266809" y="315979"/>
            <a:ext cx="1769400" cy="1650240"/>
            <a:chOff x="6266809" y="315979"/>
            <a:chExt cx="1769400" cy="16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3866C5-B284-4271-8DF6-E452A9EC727B}"/>
                    </a:ext>
                  </a:extLst>
                </p14:cNvPr>
                <p14:cNvContentPartPr/>
                <p14:nvPr/>
              </p14:nvContentPartPr>
              <p14:xfrm>
                <a:off x="6266809" y="412099"/>
                <a:ext cx="89640" cy="155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3866C5-B284-4271-8DF6-E452A9EC72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8169" y="403099"/>
                  <a:ext cx="107280" cy="15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823CD5-B33D-45BA-A3EE-E8CB8868D103}"/>
                    </a:ext>
                  </a:extLst>
                </p14:cNvPr>
                <p14:cNvContentPartPr/>
                <p14:nvPr/>
              </p14:nvContentPartPr>
              <p14:xfrm>
                <a:off x="6342049" y="315979"/>
                <a:ext cx="1694160" cy="165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823CD5-B33D-45BA-A3EE-E8CB8868D1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3409" y="306979"/>
                  <a:ext cx="1711800" cy="16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8FFB9C-9D92-4F61-B865-67D5FA131338}"/>
                    </a:ext>
                  </a:extLst>
                </p14:cNvPr>
                <p14:cNvContentPartPr/>
                <p14:nvPr/>
              </p14:nvContentPartPr>
              <p14:xfrm>
                <a:off x="6725089" y="849859"/>
                <a:ext cx="789120" cy="671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8FFB9C-9D92-4F61-B865-67D5FA1313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6449" y="841219"/>
                  <a:ext cx="806760" cy="68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34D533-8814-4B2E-BB09-12D47E43E9F8}"/>
              </a:ext>
            </a:extLst>
          </p:cNvPr>
          <p:cNvGrpSpPr/>
          <p:nvPr/>
        </p:nvGrpSpPr>
        <p:grpSpPr>
          <a:xfrm>
            <a:off x="5798809" y="2936059"/>
            <a:ext cx="2972880" cy="1547280"/>
            <a:chOff x="5798809" y="2936059"/>
            <a:chExt cx="2972880" cy="154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CF011C-44EC-4C50-BBE8-C6A96FEBFFFE}"/>
                    </a:ext>
                  </a:extLst>
                </p14:cNvPr>
                <p14:cNvContentPartPr/>
                <p14:nvPr/>
              </p14:nvContentPartPr>
              <p14:xfrm>
                <a:off x="6407569" y="3808699"/>
                <a:ext cx="205560" cy="38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CF011C-44EC-4C50-BBE8-C6A96FEBFF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8569" y="3800059"/>
                  <a:ext cx="2232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401286-89BB-4B91-805A-90B7C9E12DB6}"/>
                    </a:ext>
                  </a:extLst>
                </p14:cNvPr>
                <p14:cNvContentPartPr/>
                <p14:nvPr/>
              </p14:nvContentPartPr>
              <p14:xfrm>
                <a:off x="6299209" y="3052699"/>
                <a:ext cx="101880" cy="219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401286-89BB-4B91-805A-90B7C9E12D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0209" y="3044059"/>
                  <a:ext cx="119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A8C1C1-BCED-437E-9A7E-7EAD62D7D1CD}"/>
                    </a:ext>
                  </a:extLst>
                </p14:cNvPr>
                <p14:cNvContentPartPr/>
                <p14:nvPr/>
              </p14:nvContentPartPr>
              <p14:xfrm>
                <a:off x="6297409" y="3052699"/>
                <a:ext cx="196920" cy="17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A8C1C1-BCED-437E-9A7E-7EAD62D7D1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88409" y="3044059"/>
                  <a:ext cx="214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274B23-DF21-4373-AECF-EF9ECBE9CC39}"/>
                    </a:ext>
                  </a:extLst>
                </p14:cNvPr>
                <p14:cNvContentPartPr/>
                <p14:nvPr/>
              </p14:nvContentPartPr>
              <p14:xfrm>
                <a:off x="6530329" y="3067099"/>
                <a:ext cx="133200" cy="150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274B23-DF21-4373-AECF-EF9ECBE9CC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1689" y="3058099"/>
                  <a:ext cx="150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5C539B-1128-46FB-9C47-6C08E234C9B3}"/>
                    </a:ext>
                  </a:extLst>
                </p14:cNvPr>
                <p14:cNvContentPartPr/>
                <p14:nvPr/>
              </p14:nvContentPartPr>
              <p14:xfrm>
                <a:off x="6699529" y="3018859"/>
                <a:ext cx="146520" cy="241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5C539B-1128-46FB-9C47-6C08E234C9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90889" y="3010219"/>
                  <a:ext cx="164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CEFEE0-392E-44C7-B2D6-AF23B47A11D1}"/>
                    </a:ext>
                  </a:extLst>
                </p14:cNvPr>
                <p14:cNvContentPartPr/>
                <p14:nvPr/>
              </p14:nvContentPartPr>
              <p14:xfrm>
                <a:off x="6943969" y="3124699"/>
                <a:ext cx="88920" cy="16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CEFEE0-392E-44C7-B2D6-AF23B47A11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35329" y="3115699"/>
                  <a:ext cx="106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986B3E-5C9C-4EB6-ACF6-6303D538D587}"/>
                    </a:ext>
                  </a:extLst>
                </p14:cNvPr>
                <p14:cNvContentPartPr/>
                <p14:nvPr/>
              </p14:nvContentPartPr>
              <p14:xfrm>
                <a:off x="7104169" y="3046219"/>
                <a:ext cx="154440" cy="14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986B3E-5C9C-4EB6-ACF6-6303D538D5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95529" y="3037579"/>
                  <a:ext cx="17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90B0F6-F4DE-4BC8-84CD-61ED0D0ABC45}"/>
                    </a:ext>
                  </a:extLst>
                </p14:cNvPr>
                <p14:cNvContentPartPr/>
                <p14:nvPr/>
              </p14:nvContentPartPr>
              <p14:xfrm>
                <a:off x="7310089" y="3058819"/>
                <a:ext cx="100080" cy="10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90B0F6-F4DE-4BC8-84CD-61ED0D0ABC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01089" y="3049819"/>
                  <a:ext cx="117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71FEAD-A114-40F2-9D52-7B02D24A190E}"/>
                    </a:ext>
                  </a:extLst>
                </p14:cNvPr>
                <p14:cNvContentPartPr/>
                <p14:nvPr/>
              </p14:nvContentPartPr>
              <p14:xfrm>
                <a:off x="7275529" y="3049819"/>
                <a:ext cx="160560" cy="131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71FEAD-A114-40F2-9D52-7B02D24A19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66889" y="3040819"/>
                  <a:ext cx="178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062095-EC55-41A7-9189-064BB93B95F5}"/>
                    </a:ext>
                  </a:extLst>
                </p14:cNvPr>
                <p14:cNvContentPartPr/>
                <p14:nvPr/>
              </p14:nvContentPartPr>
              <p14:xfrm>
                <a:off x="7504849" y="2936059"/>
                <a:ext cx="226080" cy="26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062095-EC55-41A7-9189-064BB93B95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6209" y="2927419"/>
                  <a:ext cx="243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49716C-B26E-466A-8608-004F7FB720CD}"/>
                    </a:ext>
                  </a:extLst>
                </p14:cNvPr>
                <p14:cNvContentPartPr/>
                <p14:nvPr/>
              </p14:nvContentPartPr>
              <p14:xfrm>
                <a:off x="7778449" y="3042619"/>
                <a:ext cx="123120" cy="11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49716C-B26E-466A-8608-004F7FB720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69449" y="3033979"/>
                  <a:ext cx="140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D120D5-06A1-4F6E-922E-308D71E47693}"/>
                    </a:ext>
                  </a:extLst>
                </p14:cNvPr>
                <p14:cNvContentPartPr/>
                <p14:nvPr/>
              </p14:nvContentPartPr>
              <p14:xfrm>
                <a:off x="7948369" y="3025339"/>
                <a:ext cx="71640" cy="11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D120D5-06A1-4F6E-922E-308D71E476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39729" y="3016339"/>
                  <a:ext cx="89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CEE095-5F92-4E85-A4BF-E9890EA4E900}"/>
                    </a:ext>
                  </a:extLst>
                </p14:cNvPr>
                <p14:cNvContentPartPr/>
                <p14:nvPr/>
              </p14:nvContentPartPr>
              <p14:xfrm>
                <a:off x="8031169" y="2974219"/>
                <a:ext cx="193680" cy="164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CEE095-5F92-4E85-A4BF-E9890EA4E9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22529" y="2965219"/>
                  <a:ext cx="211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A6771B-CE7D-4D18-A870-260E74B10720}"/>
                    </a:ext>
                  </a:extLst>
                </p14:cNvPr>
                <p14:cNvContentPartPr/>
                <p14:nvPr/>
              </p14:nvContentPartPr>
              <p14:xfrm>
                <a:off x="8237449" y="3059179"/>
                <a:ext cx="59040" cy="84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A6771B-CE7D-4D18-A870-260E74B107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28449" y="3050539"/>
                  <a:ext cx="76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147354-9EEA-4377-BC79-610B5CC7CC66}"/>
                    </a:ext>
                  </a:extLst>
                </p14:cNvPr>
                <p14:cNvContentPartPr/>
                <p14:nvPr/>
              </p14:nvContentPartPr>
              <p14:xfrm>
                <a:off x="8549209" y="3033619"/>
                <a:ext cx="101880" cy="11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147354-9EEA-4377-BC79-610B5CC7CC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0209" y="3024979"/>
                  <a:ext cx="119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EEA36C-C4E2-456C-8452-9CFDCE30589C}"/>
                    </a:ext>
                  </a:extLst>
                </p14:cNvPr>
                <p14:cNvContentPartPr/>
                <p14:nvPr/>
              </p14:nvContentPartPr>
              <p14:xfrm>
                <a:off x="8695369" y="3035419"/>
                <a:ext cx="76320" cy="9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EEA36C-C4E2-456C-8452-9CFDCE3058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6369" y="3026419"/>
                  <a:ext cx="93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5E1813-BAD4-49EE-9784-3A6B6143B2E1}"/>
                    </a:ext>
                  </a:extLst>
                </p14:cNvPr>
                <p14:cNvContentPartPr/>
                <p14:nvPr/>
              </p14:nvContentPartPr>
              <p14:xfrm>
                <a:off x="5798809" y="3613939"/>
                <a:ext cx="837720" cy="76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5E1813-BAD4-49EE-9784-3A6B6143B2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9809" y="3604939"/>
                  <a:ext cx="8553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9A7DA1-EF30-4F99-AB1B-E0CDD1DF500F}"/>
                    </a:ext>
                  </a:extLst>
                </p14:cNvPr>
                <p14:cNvContentPartPr/>
                <p14:nvPr/>
              </p14:nvContentPartPr>
              <p14:xfrm>
                <a:off x="6407569" y="3451579"/>
                <a:ext cx="1109520" cy="103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9A7DA1-EF30-4F99-AB1B-E0CDD1DF50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98569" y="3442579"/>
                  <a:ext cx="1127160" cy="10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351CFA2-6BB9-4622-880A-18AB342BC917}"/>
                  </a:ext>
                </a:extLst>
              </p14:cNvPr>
              <p14:cNvContentPartPr/>
              <p14:nvPr/>
            </p14:nvContentPartPr>
            <p14:xfrm>
              <a:off x="4484809" y="4492699"/>
              <a:ext cx="375120" cy="358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351CFA2-6BB9-4622-880A-18AB342BC9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76169" y="4483699"/>
                <a:ext cx="3927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41876AB-1281-4D48-96DE-B114F60C1BF4}"/>
                  </a:ext>
                </a:extLst>
              </p14:cNvPr>
              <p14:cNvContentPartPr/>
              <p14:nvPr/>
            </p14:nvContentPartPr>
            <p14:xfrm>
              <a:off x="4060009" y="4289659"/>
              <a:ext cx="1159920" cy="798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41876AB-1281-4D48-96DE-B114F60C1B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51009" y="4281019"/>
                <a:ext cx="1177560" cy="81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179C7FB2-EFAE-491C-AC58-8970B928DDE3}"/>
              </a:ext>
            </a:extLst>
          </p:cNvPr>
          <p:cNvGrpSpPr/>
          <p:nvPr/>
        </p:nvGrpSpPr>
        <p:grpSpPr>
          <a:xfrm>
            <a:off x="3012769" y="4327099"/>
            <a:ext cx="697320" cy="388080"/>
            <a:chOff x="3012769" y="4327099"/>
            <a:chExt cx="69732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D35DAD-7B8A-432F-857D-9A7ED9D6F144}"/>
                    </a:ext>
                  </a:extLst>
                </p14:cNvPr>
                <p14:cNvContentPartPr/>
                <p14:nvPr/>
              </p14:nvContentPartPr>
              <p14:xfrm>
                <a:off x="3012769" y="4474339"/>
                <a:ext cx="136440" cy="17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D35DAD-7B8A-432F-857D-9A7ED9D6F1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04129" y="4465339"/>
                  <a:ext cx="154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2854D6-3F14-4E07-936F-C9B767BBEA16}"/>
                    </a:ext>
                  </a:extLst>
                </p14:cNvPr>
                <p14:cNvContentPartPr/>
                <p14:nvPr/>
              </p14:nvContentPartPr>
              <p14:xfrm>
                <a:off x="3188449" y="4497019"/>
                <a:ext cx="68760" cy="9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2854D6-3F14-4E07-936F-C9B767BBEA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9809" y="4488019"/>
                  <a:ext cx="86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CB1C96-80D7-478A-87FD-08BC3F49D1F3}"/>
                    </a:ext>
                  </a:extLst>
                </p14:cNvPr>
                <p14:cNvContentPartPr/>
                <p14:nvPr/>
              </p14:nvContentPartPr>
              <p14:xfrm>
                <a:off x="3210049" y="4477219"/>
                <a:ext cx="156240" cy="237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CB1C96-80D7-478A-87FD-08BC3F49D1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01409" y="4468579"/>
                  <a:ext cx="17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15652D-74A9-4119-9A4B-197B9F7E0980}"/>
                    </a:ext>
                  </a:extLst>
                </p14:cNvPr>
                <p14:cNvContentPartPr/>
                <p14:nvPr/>
              </p14:nvContentPartPr>
              <p14:xfrm>
                <a:off x="3387529" y="4327099"/>
                <a:ext cx="218880" cy="28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15652D-74A9-4119-9A4B-197B9F7E09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8889" y="4318099"/>
                  <a:ext cx="236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698534-9899-42D8-881D-2C32E4B8B66E}"/>
                    </a:ext>
                  </a:extLst>
                </p14:cNvPr>
                <p14:cNvContentPartPr/>
                <p14:nvPr/>
              </p14:nvContentPartPr>
              <p14:xfrm>
                <a:off x="3560689" y="4445179"/>
                <a:ext cx="149400" cy="10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698534-9899-42D8-881D-2C32E4B8B6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51689" y="4436179"/>
                  <a:ext cx="16704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B5E5DB-9FEA-438F-B238-FCF6716D2907}"/>
                  </a:ext>
                </a:extLst>
              </p14:cNvPr>
              <p14:cNvContentPartPr/>
              <p14:nvPr/>
            </p14:nvContentPartPr>
            <p14:xfrm>
              <a:off x="4157929" y="4275979"/>
              <a:ext cx="961200" cy="798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B5E5DB-9FEA-438F-B238-FCF6716D29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49289" y="4267339"/>
                <a:ext cx="978840" cy="8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23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9550-EE77-4013-88E2-A101525A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A72C-705B-4942-8A58-FF66FD06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a region that was 3 circles next to each other:</a:t>
            </a:r>
          </a:p>
          <a:p>
            <a:r>
              <a:rPr lang="en-US" dirty="0"/>
              <a:t>How could we construct an example of this?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42506-C863-46A9-894D-DA07213A6CE3}"/>
                  </a:ext>
                </a:extLst>
              </p14:cNvPr>
              <p14:cNvContentPartPr/>
              <p14:nvPr/>
            </p14:nvContentPartPr>
            <p14:xfrm>
              <a:off x="2427049" y="2603059"/>
              <a:ext cx="2521800" cy="117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42506-C863-46A9-894D-DA07213A6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8409" y="2594059"/>
                <a:ext cx="2539440" cy="11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D622C5A-DD48-413A-8DC0-562C43F060AB}"/>
              </a:ext>
            </a:extLst>
          </p:cNvPr>
          <p:cNvGrpSpPr/>
          <p:nvPr/>
        </p:nvGrpSpPr>
        <p:grpSpPr>
          <a:xfrm>
            <a:off x="2755369" y="2323699"/>
            <a:ext cx="2203920" cy="1892880"/>
            <a:chOff x="2755369" y="2323699"/>
            <a:chExt cx="2203920" cy="18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A36F30-9381-41BF-8889-0F52CAC15F64}"/>
                    </a:ext>
                  </a:extLst>
                </p14:cNvPr>
                <p14:cNvContentPartPr/>
                <p14:nvPr/>
              </p14:nvContentPartPr>
              <p14:xfrm>
                <a:off x="2990089" y="3690259"/>
                <a:ext cx="36000" cy="13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A36F30-9381-41BF-8889-0F52CAC15F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1089" y="3681259"/>
                  <a:ext cx="53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03BD75-1A8C-4D99-BFE4-73BCDA2203D9}"/>
                    </a:ext>
                  </a:extLst>
                </p14:cNvPr>
                <p14:cNvContentPartPr/>
                <p14:nvPr/>
              </p14:nvContentPartPr>
              <p14:xfrm>
                <a:off x="3770569" y="3698899"/>
                <a:ext cx="36000" cy="10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03BD75-1A8C-4D99-BFE4-73BCDA2203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569" y="3689899"/>
                  <a:ext cx="53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F26816-F1C7-44EA-B669-6F1BDE0320F0}"/>
                    </a:ext>
                  </a:extLst>
                </p14:cNvPr>
                <p14:cNvContentPartPr/>
                <p14:nvPr/>
              </p14:nvContentPartPr>
              <p14:xfrm>
                <a:off x="4683169" y="3665419"/>
                <a:ext cx="10440" cy="112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F26816-F1C7-44EA-B669-6F1BDE0320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4169" y="3656419"/>
                  <a:ext cx="28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04A3DB-2028-47DF-A802-138014DE7C29}"/>
                    </a:ext>
                  </a:extLst>
                </p14:cNvPr>
                <p14:cNvContentPartPr/>
                <p14:nvPr/>
              </p14:nvContentPartPr>
              <p14:xfrm>
                <a:off x="2904769" y="4014979"/>
                <a:ext cx="118800" cy="20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04A3DB-2028-47DF-A802-138014DE7C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6129" y="4005979"/>
                  <a:ext cx="136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A5296E-C0B8-4052-8547-381B07614E8F}"/>
                    </a:ext>
                  </a:extLst>
                </p14:cNvPr>
                <p14:cNvContentPartPr/>
                <p14:nvPr/>
              </p14:nvContentPartPr>
              <p14:xfrm>
                <a:off x="3657529" y="4007059"/>
                <a:ext cx="27000" cy="176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A5296E-C0B8-4052-8547-381B07614E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48889" y="3998059"/>
                  <a:ext cx="44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5CD974-87C6-47A0-8922-44E4E788C937}"/>
                    </a:ext>
                  </a:extLst>
                </p14:cNvPr>
                <p14:cNvContentPartPr/>
                <p14:nvPr/>
              </p14:nvContentPartPr>
              <p14:xfrm>
                <a:off x="3779929" y="4032619"/>
                <a:ext cx="113760" cy="14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5CD974-87C6-47A0-8922-44E4E788C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0929" y="4023979"/>
                  <a:ext cx="131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677697-3A51-4033-92D8-B4C5A2FE1AD2}"/>
                    </a:ext>
                  </a:extLst>
                </p14:cNvPr>
                <p14:cNvContentPartPr/>
                <p14:nvPr/>
              </p14:nvContentPartPr>
              <p14:xfrm>
                <a:off x="4584169" y="4018219"/>
                <a:ext cx="34200" cy="178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677697-3A51-4033-92D8-B4C5A2FE1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5169" y="4009579"/>
                  <a:ext cx="51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32D667-5B7C-4B6C-8E7C-3F2750460028}"/>
                    </a:ext>
                  </a:extLst>
                </p14:cNvPr>
                <p14:cNvContentPartPr/>
                <p14:nvPr/>
              </p14:nvContentPartPr>
              <p14:xfrm>
                <a:off x="2755369" y="3003019"/>
                <a:ext cx="566640" cy="45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32D667-5B7C-4B6C-8E7C-3F27504600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6729" y="2994019"/>
                  <a:ext cx="5842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7EE2EA2-AB68-4456-A146-1661879E3B46}"/>
                    </a:ext>
                  </a:extLst>
                </p14:cNvPr>
                <p14:cNvContentPartPr/>
                <p14:nvPr/>
              </p14:nvContentPartPr>
              <p14:xfrm>
                <a:off x="3365209" y="2989339"/>
                <a:ext cx="698760" cy="44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7EE2EA2-AB68-4456-A146-1661879E3B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6209" y="2980699"/>
                  <a:ext cx="716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8E389C-E9E7-457B-BCF3-FC7E467B693A}"/>
                    </a:ext>
                  </a:extLst>
                </p14:cNvPr>
                <p14:cNvContentPartPr/>
                <p14:nvPr/>
              </p14:nvContentPartPr>
              <p14:xfrm>
                <a:off x="4136689" y="2923819"/>
                <a:ext cx="822600" cy="536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8E389C-E9E7-457B-BCF3-FC7E467B69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8049" y="2915179"/>
                  <a:ext cx="840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E497DB-715C-4232-97BB-F78668D995A9}"/>
                    </a:ext>
                  </a:extLst>
                </p14:cNvPr>
                <p14:cNvContentPartPr/>
                <p14:nvPr/>
              </p14:nvContentPartPr>
              <p14:xfrm>
                <a:off x="3308689" y="2880259"/>
                <a:ext cx="20880" cy="124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E497DB-715C-4232-97BB-F78668D995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0049" y="2871619"/>
                  <a:ext cx="38520" cy="12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7D4AC8-9184-43E0-970A-C6912768FE27}"/>
                    </a:ext>
                  </a:extLst>
                </p14:cNvPr>
                <p14:cNvContentPartPr/>
                <p14:nvPr/>
              </p14:nvContentPartPr>
              <p14:xfrm>
                <a:off x="3009169" y="3193099"/>
                <a:ext cx="276120" cy="36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7D4AC8-9184-43E0-970A-C6912768FE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0169" y="3184459"/>
                  <a:ext cx="293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C6521C-9DF9-4F90-9236-0025AB001E2A}"/>
                    </a:ext>
                  </a:extLst>
                </p14:cNvPr>
                <p14:cNvContentPartPr/>
                <p14:nvPr/>
              </p14:nvContentPartPr>
              <p14:xfrm>
                <a:off x="3332449" y="3182299"/>
                <a:ext cx="350280" cy="42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C6521C-9DF9-4F90-9236-0025AB001E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23809" y="3173659"/>
                  <a:ext cx="367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A8BD6B-813C-4340-A41E-00F701D26E74}"/>
                    </a:ext>
                  </a:extLst>
                </p14:cNvPr>
                <p14:cNvContentPartPr/>
                <p14:nvPr/>
              </p14:nvContentPartPr>
              <p14:xfrm>
                <a:off x="2901529" y="2682259"/>
                <a:ext cx="348480" cy="11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A8BD6B-813C-4340-A41E-00F701D26E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92529" y="2673259"/>
                  <a:ext cx="36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D659A3-2DCF-4A6E-9EB3-E92B151503F8}"/>
                    </a:ext>
                  </a:extLst>
                </p14:cNvPr>
                <p14:cNvContentPartPr/>
                <p14:nvPr/>
              </p14:nvContentPartPr>
              <p14:xfrm>
                <a:off x="2854009" y="2696299"/>
                <a:ext cx="81720" cy="12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D659A3-2DCF-4A6E-9EB3-E92B151503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5009" y="2687659"/>
                  <a:ext cx="99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3F68EE-DF7B-4743-BFDB-8DFDBCCFE851}"/>
                    </a:ext>
                  </a:extLst>
                </p14:cNvPr>
                <p14:cNvContentPartPr/>
                <p14:nvPr/>
              </p14:nvContentPartPr>
              <p14:xfrm>
                <a:off x="3478249" y="2633659"/>
                <a:ext cx="44640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3F68EE-DF7B-4743-BFDB-8DFDBCCFE8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9609" y="2625019"/>
                  <a:ext cx="464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8071E4-05CF-445D-AFFB-24253A29AB0A}"/>
                    </a:ext>
                  </a:extLst>
                </p14:cNvPr>
                <p14:cNvContentPartPr/>
                <p14:nvPr/>
              </p14:nvContentPartPr>
              <p14:xfrm>
                <a:off x="3460249" y="2632579"/>
                <a:ext cx="6552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8071E4-05CF-445D-AFFB-24253A29AB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1609" y="2623939"/>
                  <a:ext cx="83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BD4B2B-BD0A-4DFE-8B35-1882280A37D1}"/>
                    </a:ext>
                  </a:extLst>
                </p14:cNvPr>
                <p14:cNvContentPartPr/>
                <p14:nvPr/>
              </p14:nvContentPartPr>
              <p14:xfrm>
                <a:off x="4255129" y="2609899"/>
                <a:ext cx="602640" cy="8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BD4B2B-BD0A-4DFE-8B35-1882280A37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6489" y="2601259"/>
                  <a:ext cx="620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72C8FA-8EA3-4460-9B70-CB79BF2DA757}"/>
                    </a:ext>
                  </a:extLst>
                </p14:cNvPr>
                <p14:cNvContentPartPr/>
                <p14:nvPr/>
              </p14:nvContentPartPr>
              <p14:xfrm>
                <a:off x="4241089" y="2593699"/>
                <a:ext cx="81720" cy="14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72C8FA-8EA3-4460-9B70-CB79BF2DA7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2089" y="2585059"/>
                  <a:ext cx="99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6364D8-0062-4B6B-B0CC-336461F64F00}"/>
                    </a:ext>
                  </a:extLst>
                </p14:cNvPr>
                <p14:cNvContentPartPr/>
                <p14:nvPr/>
              </p14:nvContentPartPr>
              <p14:xfrm>
                <a:off x="2980009" y="2414419"/>
                <a:ext cx="78480" cy="170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6364D8-0062-4B6B-B0CC-336461F64F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1369" y="2405779"/>
                  <a:ext cx="9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6339C5-2ACD-4287-ACF2-C1AF8286B360}"/>
                    </a:ext>
                  </a:extLst>
                </p14:cNvPr>
                <p14:cNvContentPartPr/>
                <p14:nvPr/>
              </p14:nvContentPartPr>
              <p14:xfrm>
                <a:off x="3632689" y="2366179"/>
                <a:ext cx="90000" cy="19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6339C5-2ACD-4287-ACF2-C1AF8286B3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23689" y="2357179"/>
                  <a:ext cx="107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AE12FAF-F40B-44E9-AE91-4D13ED98A9FF}"/>
                    </a:ext>
                  </a:extLst>
                </p14:cNvPr>
                <p14:cNvContentPartPr/>
                <p14:nvPr/>
              </p14:nvContentPartPr>
              <p14:xfrm>
                <a:off x="4442329" y="2323699"/>
                <a:ext cx="102600" cy="24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AE12FAF-F40B-44E9-AE91-4D13ED98A9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33329" y="2315059"/>
                  <a:ext cx="120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B06572-5300-4E95-9683-D782BE058013}"/>
                    </a:ext>
                  </a:extLst>
                </p14:cNvPr>
                <p14:cNvContentPartPr/>
                <p14:nvPr/>
              </p14:nvContentPartPr>
              <p14:xfrm>
                <a:off x="4161169" y="3170779"/>
                <a:ext cx="377640" cy="4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B06572-5300-4E95-9683-D782BE0580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2169" y="3161779"/>
                  <a:ext cx="3952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83E34C-EA95-40B0-8ABE-03BF2B3B20A5}"/>
              </a:ext>
            </a:extLst>
          </p:cNvPr>
          <p:cNvGrpSpPr/>
          <p:nvPr/>
        </p:nvGrpSpPr>
        <p:grpSpPr>
          <a:xfrm>
            <a:off x="5697649" y="2709259"/>
            <a:ext cx="2012760" cy="459000"/>
            <a:chOff x="5697649" y="2709259"/>
            <a:chExt cx="20127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517EBB-B3F3-47BA-A33B-9632CE7E83BE}"/>
                    </a:ext>
                  </a:extLst>
                </p14:cNvPr>
                <p14:cNvContentPartPr/>
                <p14:nvPr/>
              </p14:nvContentPartPr>
              <p14:xfrm>
                <a:off x="5836609" y="2832379"/>
                <a:ext cx="141480" cy="189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517EBB-B3F3-47BA-A33B-9632CE7E83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7969" y="2823379"/>
                  <a:ext cx="159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C0C785-7FE6-4C68-8372-F3F3D7965C34}"/>
                    </a:ext>
                  </a:extLst>
                </p14:cNvPr>
                <p14:cNvContentPartPr/>
                <p14:nvPr/>
              </p14:nvContentPartPr>
              <p14:xfrm>
                <a:off x="6055129" y="2859019"/>
                <a:ext cx="175680" cy="127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C0C785-7FE6-4C68-8372-F3F3D7965C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6129" y="2850019"/>
                  <a:ext cx="193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E7285D-1BA7-4CAE-ADE6-46CDB6288953}"/>
                    </a:ext>
                  </a:extLst>
                </p14:cNvPr>
                <p14:cNvContentPartPr/>
                <p14:nvPr/>
              </p14:nvContentPartPr>
              <p14:xfrm>
                <a:off x="6193009" y="2749939"/>
                <a:ext cx="230400" cy="24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E7285D-1BA7-4CAE-ADE6-46CDB62889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4009" y="2741299"/>
                  <a:ext cx="248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528038-405A-43C6-B442-61C658904722}"/>
                    </a:ext>
                  </a:extLst>
                </p14:cNvPr>
                <p14:cNvContentPartPr/>
                <p14:nvPr/>
              </p14:nvContentPartPr>
              <p14:xfrm>
                <a:off x="6440329" y="2747059"/>
                <a:ext cx="18360" cy="8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528038-405A-43C6-B442-61C6589047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31689" y="2738059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2F3351-DD8E-4B65-A06C-2968374EF01D}"/>
                    </a:ext>
                  </a:extLst>
                </p14:cNvPr>
                <p14:cNvContentPartPr/>
                <p14:nvPr/>
              </p14:nvContentPartPr>
              <p14:xfrm>
                <a:off x="6509089" y="2835259"/>
                <a:ext cx="158760" cy="104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2F3351-DD8E-4B65-A06C-2968374EF0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00449" y="2826619"/>
                  <a:ext cx="176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BFC399-357D-4A2E-B86A-22E2FF615B7D}"/>
                    </a:ext>
                  </a:extLst>
                </p14:cNvPr>
                <p14:cNvContentPartPr/>
                <p14:nvPr/>
              </p14:nvContentPartPr>
              <p14:xfrm>
                <a:off x="6716089" y="2800699"/>
                <a:ext cx="299520" cy="16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BFC399-357D-4A2E-B86A-22E2FF615B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07449" y="2791699"/>
                  <a:ext cx="317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DEE0F8-CFEE-4F5C-9F32-0A8750836309}"/>
                    </a:ext>
                  </a:extLst>
                </p14:cNvPr>
                <p14:cNvContentPartPr/>
                <p14:nvPr/>
              </p14:nvContentPartPr>
              <p14:xfrm>
                <a:off x="7164289" y="2709259"/>
                <a:ext cx="115560" cy="19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DEE0F8-CFEE-4F5C-9F32-0A87508363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5289" y="2700259"/>
                  <a:ext cx="133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3B5EA1-F740-448E-BA63-82673B46AA5E}"/>
                    </a:ext>
                  </a:extLst>
                </p14:cNvPr>
                <p14:cNvContentPartPr/>
                <p14:nvPr/>
              </p14:nvContentPartPr>
              <p14:xfrm>
                <a:off x="5697649" y="3092299"/>
                <a:ext cx="2012760" cy="7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3B5EA1-F740-448E-BA63-82673B46AA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88649" y="3083299"/>
                  <a:ext cx="203040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E5703E9-C6D7-4D95-894F-35551DD5FCCF}"/>
                  </a:ext>
                </a:extLst>
              </p14:cNvPr>
              <p14:cNvContentPartPr/>
              <p14:nvPr/>
            </p14:nvContentPartPr>
            <p14:xfrm>
              <a:off x="4688209" y="4019299"/>
              <a:ext cx="141480" cy="177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E5703E9-C6D7-4D95-894F-35551DD5FC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79569" y="4010659"/>
                <a:ext cx="15912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76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9550-EE77-4013-88E2-A101525A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A72C-705B-4942-8A58-FF66FD06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  <a:p>
            <a:pPr lvl="1"/>
            <a:r>
              <a:rPr lang="en-US" dirty="0"/>
              <a:t>abstract class </a:t>
            </a:r>
          </a:p>
          <a:p>
            <a:pPr lvl="1"/>
            <a:r>
              <a:rPr lang="en-US" dirty="0"/>
              <a:t>extends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30F116-93E2-4911-8DED-BCC1F100C9B4}"/>
                  </a:ext>
                </a:extLst>
              </p14:cNvPr>
              <p14:cNvContentPartPr/>
              <p14:nvPr/>
            </p14:nvContentPartPr>
            <p14:xfrm>
              <a:off x="621289" y="990259"/>
              <a:ext cx="220860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30F116-93E2-4911-8DED-BCC1F100C9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289" y="981259"/>
                <a:ext cx="222624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69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9719</TotalTime>
  <Words>333</Words>
  <Application>Microsoft Office PowerPoint</Application>
  <PresentationFormat>On-screen Show (16:9)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CSE 11  Accelerated Intro to Programming Lecture 11</vt:lpstr>
      <vt:lpstr>Announcements</vt:lpstr>
      <vt:lpstr>PowerPoint Presentation</vt:lpstr>
      <vt:lpstr>Using Interfaces</vt:lpstr>
      <vt:lpstr>Intersect Region</vt:lpstr>
      <vt:lpstr>PowerPoint Presentation</vt:lpstr>
      <vt:lpstr>SubtractRegion</vt:lpstr>
      <vt:lpstr>Something more complicated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366</cp:revision>
  <dcterms:modified xsi:type="dcterms:W3CDTF">2021-04-21T15:52:53Z</dcterms:modified>
</cp:coreProperties>
</file>