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00:2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3944 0 0,'-17'8'384'0'0,"-19"4"3988"0"0,35-11-3570 0 0,-9 6-499 0 0,9-6-221 0 0,0-1 1 0 0,1 1-1 0 0,-1-1 1 0 0,0 1-1 0 0,0 0 1 0 0,0 0-1 0 0,1-1 1 0 0,-1 1-1 0 0,0 0 1 0 0,1 0-1 0 0,-1 0 1 0 0,1-1-1 0 0,-1 1 1 0 0,1 0-1 0 0,-1 0 0 0 0,1 0 1 0 0,0 0-1 0 0,-1 0 1 0 0,1 1-1 0 0,-16 13 4282 0 0,15-15-4279 0 0,1 1-1 0 0,-1-1 0 0 0,1 0 1 0 0,0 1-1 0 0,-1-1 1 0 0,1 1-1 0 0,0-1 1 0 0,-1 0-1 0 0,1 1 1 0 0,0-1-1 0 0,0 1 0 0 0,0-1 1 0 0,-1 1-1 0 0,1-1 1 0 0,0 1-1 0 0,0-1 1 0 0,0 1-1 0 0,0-1 0 0 0,0 1 1 0 0,0-1-1 0 0,0 1 1 0 0,0-1-1 0 0,0 1 1 0 0,0-1-1 0 0,0 1 0 0 0,0 0 1 0 0,1 0-2 0 0,-1 0-1 0 0,1 0 1 0 0,-1-1 0 0 0,1 1-1 0 0,0 0 1 0 0,-1-1 0 0 0,1 1-1 0 0,0 0 1 0 0,0-1 0 0 0,-1 1 0 0 0,1-1-1 0 0,0 1 1 0 0,1 0 0 0 0,2 0 68 0 0,0 1 0 0 0,0-1 0 0 0,0 0 0 0 0,0 0 0 0 0,6 1 0 0 0,203 1 1637 0 0,-119-4-1195 0 0,50-4 350 0 0,77 3-314 0 0,-64 9-29 0 0,116 13 114 0 0,-167-12-227 0 0,-76-6-212 0 0,-7-3 68 0 0,0 0-1 0 0,38-7 1 0 0,3 0 504 0 0,7-1-1015 0 0,-56 8 211 0 0,-8 1-22 0 0,0-1 1 0 0,1 0 0 0 0,9-3-1 0 0,2 2-740 0 0,-8 4-3660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4608 0 0,'1'-2'8918'0'0,"5"-9"-6276"0"0,4-8-168 0 0,-10 17-2297 0 0,1 0-1 0 0,0 0 0 0 0,0 0 1 0 0,0 0-1 0 0,0 0 1 0 0,0 0-1 0 0,1 0 0 0 0,-1 1 1 0 0,0-1-1 0 0,1 0 1 0 0,-1 1-1 0 0,3-3 0 0 0,-4 4-159 0 0,0 0 0 0 0,1 0 0 0 0,-1 0 0 0 0,0 0-1 0 0,0 0 1 0 0,0 0 0 0 0,0 0 0 0 0,0 0 0 0 0,0 0-1 0 0,0 0 1 0 0,0 0 0 0 0,0 0 0 0 0,0 0 0 0 0,1 0-1 0 0,-1 0 1 0 0,0 0 0 0 0,0 0 0 0 0,0 0 0 0 0,0 1-1 0 0,0-1 1 0 0,0 0 0 0 0,0 0 0 0 0,0 0 0 0 0,0 0-1 0 0,0 0 1 0 0,0 0 0 0 0,1 0 0 0 0,-1 0 0 0 0,0 0-1 0 0,0 0 1 0 0,0 0 0 0 0,0 0 0 0 0,0 0 0 0 0,0 0 0 0 0,0 1-1 0 0,0-1 1 0 0,0 0 0 0 0,0 0 0 0 0,0 0 0 0 0,0 0-1 0 0,0 0 1 0 0,0 0 0 0 0,0 0 0 0 0,0 0 0 0 0,0 0-1 0 0,0 0 1 0 0,0 1 0 0 0,0-1 0 0 0,0 0 0 0 0,0 0-1 0 0,0 0 1 0 0,0 0 0 0 0,0 0 0 0 0,0 0 0 0 0,0 0-1 0 0,0 0 1 0 0,0 0 0 0 0,0 0 0 0 0,0 1 0 0 0,-3 10 174 0 0,-5 12-228 0 0,5-14 64 0 0,-30 73-15 0 0,28-67 39 0 0,1 0 1 0 0,0 1-1 0 0,-2 22 0 0 0,5-35 18 0 0,1 0 0 0 0,0 0 0 0 0,0 0 1 0 0,0 0-1 0 0,0 0 0 0 0,0 0 0 0 0,2 5 0 0 0,-2-7-57 0 0,1-1 0 0 0,-1 1 0 0 0,1-1-1 0 0,-1 0 1 0 0,1 1 0 0 0,-1-1 0 0 0,1 0-1 0 0,-1 1 1 0 0,1-1 0 0 0,0 0 0 0 0,-1 0-1 0 0,1 0 1 0 0,-1 1 0 0 0,1-1 0 0 0,0 0-1 0 0,-1 0 1 0 0,1 0 0 0 0,-1 0 0 0 0,1 0-1 0 0,1 0 1 0 0,11-1 29 0 0,30-15 141 0 0,-38 14-554 0 0,1-1 1 0 0,0 1-1 0 0,-1-1 0 0 0,1 0 1 0 0,-1-1-1 0 0,6-4 1 0 0,-5 3-930 0 0,5-4-5850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158 413 4608 0 0,'-3'0'-32'0'0,"0"0"0"0"0,0 0 1 0 0,0 1-1 0 0,1-1 0 0 0,-1 1 0 0 0,-4 1 1 0 0,4-1 527 0 0,0 1 0 0 0,1-1 1 0 0,-1 1-1 0 0,0-1 0 0 0,1 1 1 0 0,-1 0-1 0 0,1 0 1 0 0,-4 4-1 0 0,0 2 1761 0 0,0-1 1 0 0,1 2-1 0 0,-9 16 1 0 0,3-5-2016 0 0,-1 3 576 0 0,1 0-1 0 0,1 1 1 0 0,1 0 0 0 0,1 1 0 0 0,-6 31-1 0 0,14-54-762 0 0,0 0 0 0 0,-1 0 0 0 0,1-1-1 0 0,0 1 1 0 0,1 0 0 0 0,-1 0 0 0 0,0 0 0 0 0,0 0-1 0 0,2 3 1 0 0,-2-4 140 0 0,7 0 227 0 0,-6-1-393 0 0,0 0 1 0 0,0 0-1 0 0,-1 0 0 0 0,1 0 0 0 0,0 0 0 0 0,0 0 0 0 0,-1 0 0 0 0,1 0 1 0 0,0 0-1 0 0,0 0 0 0 0,-1-1 0 0 0,1 1 0 0 0,0 0 0 0 0,0 0 1 0 0,-1-1-1 0 0,1 1 0 0 0,0-1 0 0 0,-1 1 0 0 0,1 0 0 0 0,1-2 1 0 0,3-4 55 0 0,0 0 1 0 0,0 0 0 0 0,0 0 0 0 0,0-1 0 0 0,-1 1 0 0 0,0-1 0 0 0,-1 0 0 0 0,6-15 0 0 0,3-6-93 0 0,-1 4-72 0 0,11-35-1 0 0,-7 16-73 0 0,-6 14 138 0 0,-1 0 0 0 0,-2-1-1 0 0,4-41 1 0 0,-3 20 150 0 0,-2 19-49 0 0,-2 5 314 0 0,1 0 0 0 0,2 0 0 0 0,0 1 0 0 0,17-42 0 0 0,-21 65-323 0 0,-1 1 15 0 0,0 0 0 0 0,0 0 0 0 0,1 0-1 0 0,-2-1 1 0 0,1 1 0 0 0,0 0-1 0 0,0 0 1 0 0,-1 0 0 0 0,1-1-1 0 0,-1 1 1 0 0,0 0 0 0 0,0 0-1 0 0,0-1 1 0 0,0 1 0 0 0,0 0 0 0 0,0-1-1 0 0,0 1 1 0 0,-1 0 0 0 0,1 0-1 0 0,-1-1 1 0 0,-1-1 0 0 0,1 3-41 0 0,-1 1 1 0 0,1 0-1 0 0,-1 0 0 0 0,1 0 1 0 0,-1 0-1 0 0,0 0 1 0 0,1 1-1 0 0,-1-1 1 0 0,1 0-1 0 0,-1 1 0 0 0,1-1 1 0 0,0 1-1 0 0,-3 0 1 0 0,3 0-44 0 0,0 0 0 0 0,0 0 1 0 0,0 0-1 0 0,0 1 0 0 0,0-1 0 0 0,0 0 1 0 0,0 0-1 0 0,0 1 0 0 0,0-1 1 0 0,0 0-1 0 0,1 1 0 0 0,-1-1 0 0 0,0 0 1 0 0,1 1-1 0 0,-1 1 0 0 0,-4 26 83 0 0,4-26-89 0 0,-5 37-2 0 0,0-2 0 0 0,-2 58 0 0 0,24 113 0 0 0,-9-145 0 0 0,-4-47-146 0 0,1 1 1 0 0,0-1-1 0 0,9 20 1 0 0,-8-21-52 0 0,-5-15 57 0 0,1 0-1 0 0,-1 1 0 0 0,1-1 0 0 0,0 0 0 0 0,-1 0 1 0 0,1 1-1 0 0,0-1 0 0 0,0 0 0 0 0,0 0 1 0 0,0 0-1 0 0,0 0 0 0 0,0 0 0 0 0,0 0 0 0 0,0 0 1 0 0,1 0-1 0 0,-1-1 0 0 0,0 1 0 0 0,0 0 0 0 0,1-1 1 0 0,-1 1-1 0 0,1-1 0 0 0,-1 0 0 0 0,0 1 1 0 0,1-1-1 0 0,-1 0 0 0 0,1 0 0 0 0,-1 1 0 0 0,0-1 1 0 0,1-1-1 0 0,-1 1 0 0 0,1 0 0 0 0,-1 0 0 0 0,1 0 1 0 0,-1-1-1 0 0,0 1 0 0 0,3-1 0 0 0,10-6-1447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119 331 18487 0 0,'-12'18'816'0'0,"9"-6"176"0"0,-5-2-800 0 0,0 2-192 0 0,1 4 0 0 0,-1 4 0 0 0,-3-1 296 0 0,2 4 24 0 0,-1 2 0 0 0,1 0 0 0 0,-2-2-184 0 0,5-3-32 0 0,-2 0-8 0 0,2-3 0 0 0,3-1-96 0 0,3-4 0 0 0,0-7-72 0 0</inkml:trace>
  <inkml:trace contextRef="#ctx0" brushRef="#br0" timeOffset="1">293 0 8288 0 0,'-11'25'368'0'0,"5"-12"80"0"0,3-3-360 0 0,-2 3-88 0 0,2 2 0 0 0,1 0-3672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2304 0 0,'0'0'101'0'0,"-5"7"22"0"0,-9 9-466 0 0,-8 9 4551 0 0,-13 14 4695 0 0,27-29-8285 0 0,0 0 0 0 0,0 1 0 0 0,1 0 0 0 0,1 0 0 0 0,0 1 0 0 0,0 0 1 0 0,-4 16-1 0 0,9-27-568 0 0,-11 50 2357 0 0,11-47-2219 0 0,1 0 0 0 0,-1 0-1 0 0,1 0 1 0 0,0 0 0 0 0,0 0 0 0 0,1 0-1 0 0,-1 0 1 0 0,1-1 0 0 0,0 1 0 0 0,0 0-1 0 0,1 4 1 0 0,-1-7-164 0 0,0 0-1 0 0,-1 0 0 0 0,1 0 0 0 0,0 0 1 0 0,-1 0-1 0 0,1 0 0 0 0,0 0 1 0 0,0 0-1 0 0,0 0 0 0 0,0-1 0 0 0,0 1 1 0 0,0 0-1 0 0,0-1 0 0 0,0 1 1 0 0,0 0-1 0 0,0-1 0 0 0,0 1 0 0 0,0-1 1 0 0,1 0-1 0 0,-1 1 0 0 0,0-1 0 0 0,0 0 1 0 0,1 0-1 0 0,-1 0 0 0 0,0 0 1 0 0,0 0-1 0 0,0 0 0 0 0,1 0 0 0 0,-1 0 1 0 0,0 0-1 0 0,0 0 0 0 0,1-1 1 0 0,-1 1-1 0 0,0-1 0 0 0,0 1 0 0 0,0-1 1 0 0,0 1-1 0 0,2-2 0 0 0,4-2 204 0 0,0 0-1 0 0,0 0 1 0 0,0-1-1 0 0,7-6 0 0 0,-13 10-210 0 0,11-8 302 0 0,-5 3-224 0 0,0 0 0 0 0,0 0 0 0 0,13-15-1 0 0,33-41 90 0 0,-5 7 109 0 0,-44 51-271 0 0,3-6 113 0 0,0 1 0 0 0,1 0 0 0 0,0 0 0 0 0,0 1-1 0 0,12-8 1 0 0,-20 16-135 0 0,0 0 0 0 0,1 0 0 0 0,-1 0 0 0 0,0 0 0 0 0,0 0 0 0 0,1 0 0 0 0,-1 0 0 0 0,0 0 0 0 0,0 0 0 0 0,1 0 0 0 0,-1 0 0 0 0,0 1 0 0 0,0-1 0 0 0,0 0 0 0 0,1 0 1 0 0,-1 0-1 0 0,0 0 0 0 0,0 0 0 0 0,0 1 0 0 0,1-1 0 0 0,-1 0 0 0 0,0 0 0 0 0,0 0 0 0 0,0 1 0 0 0,0-1 0 0 0,0 0 0 0 0,0 0 0 0 0,0 1 0 0 0,1-1 0 0 0,-1 0 0 0 0,0 0 0 0 0,0 1 0 0 0,0-1 0 0 0,0 0 0 0 0,3 11-314 0 0,-3-11 239 0 0,1 3-112 0 0,1 0 1 0 0,-1 0-1 0 0,0-1 1 0 0,1 1 0 0 0,0 0-1 0 0,-1-1 1 0 0,1 0-1 0 0,0 1 1 0 0,0-1-1 0 0,1 0 1 0 0,-1 0 0 0 0,0 0-1 0 0,1 0 1 0 0,2 1-1 0 0,17 5-2677 0 0,3-4-3393 0 0,-5-4-933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54 5064 0 0,'-5'0'212'0'0,"0"1"-1"0"0,0 0 1 0 0,1 0 0 0 0,-1 0-1 0 0,0 0 1 0 0,1 1 0 0 0,-6 2 0 0 0,-32 18 10890 0 0,34-17-7148 0 0,6-4-3700 0 0,0 0 0 0 0,0 0 0 0 0,0 0 0 0 0,0 1 1 0 0,0-1-1 0 0,0 1 0 0 0,1-1 0 0 0,-1 1 0 0 0,0 0 0 0 0,1-1 0 0 0,-2 4 0 0 0,2-4-183 0 0,1 1 0 0 0,0-1-1 0 0,-1 0 1 0 0,1 0-1 0 0,0 1 1 0 0,0-1 0 0 0,0 0-1 0 0,0 0 1 0 0,0 0-1 0 0,0 1 1 0 0,0-1 0 0 0,1 0-1 0 0,-1 0 1 0 0,0 0-1 0 0,1 1 1 0 0,-1-1 0 0 0,1 0-1 0 0,-1 0 1 0 0,1 0-1 0 0,0 0 1 0 0,-1 0 0 0 0,3 2-1 0 0,0 1 188 0 0,0 0 0 0 0,1-1 0 0 0,-1 0 0 0 0,1 1 0 0 0,0-1 0 0 0,0 0 0 0 0,0-1 0 0 0,1 1 0 0 0,-1-1 0 0 0,6 2 0 0 0,-5-1-167 0 0,0-1 0 0 0,0 1 0 0 0,0-1 0 0 0,-1 1 0 0 0,1 1 0 0 0,-1-1-1 0 0,0 1 1 0 0,6 5 0 0 0,-9-6-67 0 0,1-1 0 0 0,-1 1 1 0 0,0-1-1 0 0,0 1 0 0 0,0 0 0 0 0,0 0 0 0 0,-1 0 0 0 0,1-1 1 0 0,-1 1-1 0 0,1 0 0 0 0,-1 0 0 0 0,0 0 0 0 0,0 0 0 0 0,0 0 1 0 0,-1 0-1 0 0,1 0 0 0 0,-2 4 0 0 0,-2 7 10 0 0,0 1 0 0 0,-7 14 0 0 0,9-24-6 0 0,-1 2-206 0 0,-1 0 0 0 0,1 0 0 0 0,-2 0 0 0 0,1-1 0 0 0,-1 1 0 0 0,0-1 0 0 0,0 0 0 0 0,0 0-1 0 0,-1-1 1 0 0,0 0 0 0 0,0 0 0 0 0,-1 0 0 0 0,1-1 0 0 0,-1 1 0 0 0,0-2 0 0 0,-10 5-1 0 0,7-5-1487 0 0,3-5-301 0 0</inkml:trace>
  <inkml:trace contextRef="#ctx0" brushRef="#br0" timeOffset="1">410 79 24879 0 0,'22'-8'1361'0'0,"-19"6"-1172"0"0,1 0 1 0 0,0 1-1 0 0,0-1 1 0 0,0 1-1 0 0,5-1 0 0 0,4 1-163 0 0,-1-1 0 0 0,0 0-1 0 0,0-1 1 0 0,0-1 0 0 0,0 1-1 0 0,-1-2 1 0 0,1 0 0 0 0,19-12-1 0 0,-26 14 54 0 0,0 1 0 0 0,1-1 0 0 0,-1 1 0 0 0,0 0 0 0 0,1 0 0 0 0,0 1 0 0 0,6-2 0 0 0,-10 3-143 0 0,0 0 0 0 0,1 0 0 0 0,-1 0 0 0 0,0 0 1 0 0,0 0-1 0 0,0 0 0 0 0,1 1 0 0 0,-1-1 0 0 0,3 2 1 0 0,-4-2-141 0 0,0 1 0 0 0,0-1 0 0 0,0 1 0 0 0,0-1 0 0 0,0 1 0 0 0,0 0 0 0 0,0-1 0 0 0,-1 1 0 0 0,1 0 0 0 0,0 0 0 0 0,0 0 0 0 0,-1 0 0 0 0,1-1 1 0 0,-1 1-1 0 0,1 0 0 0 0,0 0 0 0 0,-1 0 0 0 0,0 0 0 0 0,1 3 0 0 0</inkml:trace>
  <inkml:trace contextRef="#ctx0" brushRef="#br0" timeOffset="2">468 214 20383 0 0,'0'0'448'0'0,"-2"2"96"0"0,-4 1 704 0 0,12 3-1248 0 0,3-2 0 0 0,-1-1 104 0 0,5-3 0 0 0,5 0 0 0 0,2-5 0 0 0,5 0-104 0 0,0-6 0 0 0,3 2 64 0 0,6-2-64 0 0,-3-1-744 0 0,0 2-176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45 25255 0 0,'0'0'1227'0'0,"7"-2"75"0"0,50-15-792 0 0,-40 11-155 0 0,0 1 0 0 0,1 1-1 0 0,-1 0 1 0 0,1 1 0 0 0,17 0 0 0 0,-32 3-338 0 0,1 0 0 0 0,-1 0 0 0 0,1 0 0 0 0,-1 1 0 0 0,0-1 0 0 0,1 1 0 0 0,-1 0-1 0 0,0 0 1 0 0,0 0 0 0 0,1 0 0 0 0,-1 1 0 0 0,5 3 0 0 0,-7-4-12 0 0,1 0 0 0 0,-1 1 0 0 0,0-1 0 0 0,1 1 0 0 0,-1-1 0 0 0,0 1 0 0 0,0 0 0 0 0,0-1 0 0 0,0 1 1 0 0,0 0-1 0 0,0 0 0 0 0,-1 0 0 0 0,1 0 0 0 0,0 0 0 0 0,-1 0 0 0 0,0 0 0 0 0,1 0 0 0 0,-1 0 0 0 0,0 0 0 0 0,0 0 0 0 0,0 0 0 0 0,-1 2 0 0 0,0 3-5 0 0,-1 0 0 0 0,0 0 0 0 0,-1 0 0 0 0,1-1 0 0 0,-1 1 0 0 0,-1-1 0 0 0,1 0 0 0 0,-1 1 0 0 0,-6 5 0 0 0,5-3 0 0 0,-11 12 15 0 0,10-14-7 0 0,1 0 0 0 0,0 0 0 0 0,1 0 1 0 0,-1 1-1 0 0,-3 9 0 0 0,8-16-3 0 0,0 0 1 0 0,-1 0-1 0 0,1 0 1 0 0,0-1-1 0 0,0 1 0 0 0,0 0 1 0 0,0 0-1 0 0,0-1 0 0 0,0 1 1 0 0,0 0-1 0 0,0 0 1 0 0,1 0-1 0 0,-1-1 0 0 0,0 1 1 0 0,0 0-1 0 0,1 0 0 0 0,-1-1 1 0 0,0 1-1 0 0,1 0 1 0 0,-1-1-1 0 0,1 1 0 0 0,-1 0 1 0 0,1-1-1 0 0,-1 1 0 0 0,1-1 1 0 0,-1 1-1 0 0,1 0 1 0 0,0-1-1 0 0,-1 0 0 0 0,1 1 1 0 0,0-1-1 0 0,-1 1 1 0 0,1-1-1 0 0,0 0 0 0 0,0 1 1 0 0,-1-1-1 0 0,1 0 0 0 0,0 0 1 0 0,0 0-1 0 0,1 0 1 0 0,6 2 131 0 0,-1-1 0 0 0,1 0 0 0 0,10-1 0 0 0,-9 1-78 0 0,-5-1-51 0 0,13 1 10 0 0,32 5 1 0 0,-45-5-20 0 0,0 0 1 0 0,0 0-1 0 0,0 0 1 0 0,-1 0-1 0 0,1 1 0 0 0,0 0 1 0 0,-1-1-1 0 0,1 1 1 0 0,-1 1-1 0 0,0-1 0 0 0,1 0 1 0 0,-1 1-1 0 0,0 0 1 0 0,2 3-1 0 0,-4-5 1 0 0,0 1 0 0 0,0-1 0 0 0,0 1 0 0 0,-1-1 0 0 0,1 1 0 0 0,0-1 0 0 0,-1 1 0 0 0,1 0 0 0 0,-1-1 0 0 0,0 1 0 0 0,0 0 0 0 0,1-1 0 0 0,-1 1 0 0 0,0 0 0 0 0,-1-1 0 0 0,1 1 0 0 0,0 0 0 0 0,0 0 0 0 0,-1-1 0 0 0,1 1 0 0 0,-1-1 0 0 0,1 1 0 0 0,-1 0 0 0 0,0-1 0 0 0,0 1 0 0 0,1-1 0 0 0,-1 1 0 0 0,0-1 0 0 0,0 0 0 0 0,-1 1 0 0 0,1-1 0 0 0,-2 2 0 0 0,-4 3 0 0 0,0 1 0 0 0,-1-1 0 0 0,1-1 0 0 0,-13 8 0 0 0,-208 147-4591 0 0,150-101 470 0 0,44-34-5742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6:3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35 5352 0 0,'0'0'482'0'0,"0"0"-391"0"0,-12 2 1153 0 0,11-2-1143 0 0,0 0-1 0 0,0 1 1 0 0,1-1 0 0 0,-1 0-1 0 0,0 0 1 0 0,0 0 0 0 0,0 0 0 0 0,1 0-1 0 0,-1 0 1 0 0,0 0 0 0 0,0 0 0 0 0,0 0-1 0 0,0 0 1 0 0,0-1 0 0 0,-13 3 1414 0 0,1-1 3754 0 0,77 18-4535 0 0,-44-16-516 0 0,7 2 13 0 0,-19-3-132 0 0,-1-1 0 0 0,1 0-1 0 0,0 0 1 0 0,0-1 0 0 0,0 0-1 0 0,11-2 1 0 0,6 1 290 0 0,-3 1-171 0 0,59 3 76 0 0,-69-3-267 0 0,0 1 0 0 0,0-2-1 0 0,23-3 1 0 0,-4 0 70 0 0,28-3 391 0 0,-28 3-263 0 0,-1 1-1 0 0,61 2 1 0 0,-9 1-215 0 0,-53 2 46 0 0,34-4-1 0 0,-8 0 186 0 0,4-3 71 0 0,109-2-32 0 0,-124 5-228 0 0,-28 0-19 0 0,29 2 0 0 0,-35 1-49 0 0,0-2 0 0 0,0 1 0 0 0,15-4 0 0 0,22-1 152 0 0,0 3 28 0 0,-28 1-86 0 0,36 1 0 0 0,-41 1-63 0 0,0-1 1 0 0,0-1-1 0 0,19-3 1 0 0,24-1 98 0 0,7 0 95 0 0,-29 1-88 0 0,-9 3-80 0 0,33 3 0 0 0,-4 1-32 0 0,-42-4 36 0 0,-8 1-34 0 0,-1 0-1 0 0,0 0 0 0 0,0 0 0 0 0,0 1 0 0 0,8 1 1 0 0,10 2 19 0 0,-1-1 1 0 0,1-1-1 0 0,1-2 1 0 0,27-1-1 0 0,-6 0-44 0 0,151 1 78 0 0,-126 5-64 0 0,-47-4 0 0 0,37 8 0 0 0,-1-1 0 0 0,-16-3 2 0 0,-20-3 29 0 0,24 1 0 0 0,13 0 33 0 0,106 20-1 0 0,-140-19-62 0 0,79 11-1 0 0,-54-9 136 0 0,56-1 0 0 0,-31-1 56 0 0,-55-3-133 0 0,0 1-1 0 0,31 7 1 0 0,-8-1 112 0 0,-36-7-155 0 0,-2 0 16 0 0,-1-1 0 0 0,0 1-1 0 0,1 0 1 0 0,-1 0 0 0 0,0 0 0 0 0,0 1 0 0 0,6 3 0 0 0,-9-5 50 0 0,0 0-25 0 0,1 0-1 0 0,0-1 1 0 0,0 1 0 0 0,-1-1-1 0 0,1 1 1 0 0,0-1-1 0 0,-1 1 1 0 0,1-1-1 0 0,-1 0 1 0 0,1 0 0 0 0,-1 0-1 0 0,3-2 1 0 0,4-2 91 0 0,-5 4-127 0 0,5-7 182 0 0,-8 7-379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6:4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2304 0 0,'6'-13'8861'0'0,"-8"27"-7934"0"0,1-3 5324 0 0,23-21-4692 0 0,-21 10-1031 0 0,1-1-245 0 0,-1-1-1 0 0,1 1 1 0 0,0-1-1 0 0,-1 1 1 0 0,1-1-1 0 0,-1 0 1 0 0,0 0-1 0 0,1 0 1 0 0,0-2-1 0 0,-1 3-83 0 0,-4-12 930 0 0,20-3-393 0 0,-16 14-691 0 0,0 1 0 0 0,1-1-1 0 0,-1 1 1 0 0,1-1 0 0 0,0 1-1 0 0,-1 0 1 0 0,4-2 0 0 0,2-2 93 0 0,0 0-101 0 0,0 0-1 0 0,0 0 1 0 0,1 0 0 0 0,-1 1-1 0 0,1 1 1 0 0,0-1 0 0 0,0 1-1 0 0,0 0 1 0 0,1 1-1 0 0,-1 0 1 0 0,1 0 0 0 0,-1 1-1 0 0,1 0 1 0 0,12 1 0 0 0,16 6 34 0 0,-31-5-68 0 0,11 4 46 0 0,-11-3-33 0 0,1-1 0 0 0,-1 1-1 0 0,1-1 1 0 0,9 0 0 0 0,17 2 59 0 0,-25-2-59 0 0,1 0 1 0 0,0-1-1 0 0,8 0 0 0 0,116-12 431 0 0,-110 9-395 0 0,23-6-1 0 0,-28 5 0 0 0,0 0 0 0 0,34-1 0 0 0,-28 6-16 0 0,0 2 0 0 0,27 5 0 0 0,-18-2 37 0 0,-20-4-38 0 0,0-1-1 0 0,0 0 1 0 0,0 0 0 0 0,26-4-1 0 0,-9 4 61 0 0,-24 0-65 0 0,0 0-1 0 0,0-1 0 0 0,11-1 0 0 0,17-2 157 0 0,67 3 1 0 0,-45 1-28 0 0,1 4 34 0 0,-37-5-110 0 0,114-5 396 0 0,22 0-102 0 0,-114 6-340 0 0,106 8-36 0 0,-94-5 0 0 0,-36-2 0 0 0,34-1 0 0 0,25-2 1136 0 0,-19-4-912 0 0,81-5 171 0 0,-118 8-327 0 0,-16 1-56 0 0,0 0 0 0 0,-1 1 0 0 0,1 0 0 0 0,6 0 0 0 0,-9 1 3 0 0,0-1-16 0 0,11-6 165 0 0,-12 6-157 0 0,-1 0 0 0 0,0-1-1 0 0,1 1 1 0 0,-1 0 0 0 0,0 0-1 0 0,1-1 1 0 0,-1 1 0 0 0,0 0-1 0 0,1-1 1 0 0,-1 1 0 0 0,0 0-1 0 0,0-1 1 0 0,1 1 0 0 0,-1 0-1 0 0,0-1 1 0 0,0 1 0 0 0,0-1-1 0 0,1 1 1 0 0,-1 0 0 0 0,0-1-1 0 0,0 1 1 0 0,0-1 0 0 0,0 1-1 0 0,0-1 1 0 0,0 1 0 0 0,0 0-1 0 0,0-1 1 0 0,0 1 0 0 0,0-1-1 0 0,0 1 1 0 0,0-1 0 0 0,0 1-1 0 0,-1 0 1 0 0,1-1 0 0 0,0 1-1 0 0,0-1 1 0 0,0 1 0 0 0,-1-1-1 0 0,-7-11-219 0 0,8 12 10 0 0,-1-1 1 0 0,0 1-1 0 0,1-1 0 0 0,-1 1 1 0 0,0-1-1 0 0,1 1 0 0 0,-1 0 1 0 0,0-1-1 0 0,0 1 0 0 0,0 0 1 0 0,1-1-1 0 0,-1 1 0 0 0,0 0 1 0 0,0 0-1 0 0,0 0 0 0 0,0 0 1 0 0,1 0-1 0 0,-2 0 0 0 0,-1 0-654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4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37 119 3224 0 0,'0'0'143'0'0,"-13"2"591"0"0,9-1 2974 0 0,-15-12 8449 0 0,20 11-12110 0 0,0 0-1 0 0,0-1 1 0 0,0 1-1 0 0,0 0 0 0 0,0-1 1 0 0,0 1-1 0 0,0 0 1 0 0,0 0-1 0 0,0 0 1 0 0,1 0-1 0 0,0 0 1 0 0,4 0 107 0 0,9-4 469 0 0,25-10 1 0 0,-16 4-198 0 0,-16 9-319 0 0,1-1-1 0 0,-1 1 1 0 0,0 0-1 0 0,1 1 1 0 0,-1 0-1 0 0,1 0 1 0 0,-1 1-1 0 0,9 1 0 0 0,-15-2-80 0 0,5 2 76 0 0,0-1 0 0 0,0 1 0 0 0,12 5 1 0 0,-13-4-52 0 0,-1-1 0 0 0,1 0 1 0 0,0 0-1 0 0,-1-1 0 0 0,1 0 1 0 0,11 1-1 0 0,-5-2 118 0 0,23-5 0 0 0,-21 3-104 0 0,25-4 120 0 0,-8 1 42 0 0,52-2 1 0 0,170-3 17 0 0,-124-9-247 0 0,-52 6 15 0 0,29-2 14 0 0,145-3-1 0 0,-176 16-26 0 0,33 1 0 0 0,76 4 3 0 0,96 7 58 0 0,-104-4-55 0 0,7 0 106 0 0,91 0 126 0 0,-89-5-138 0 0,18-1-32 0 0,-105-3 2 0 0,130 14 0 0 0,-121-4-70 0 0,-25-4 0 0 0,23 7 0 0 0,165 8 0 0 0,-48-10 0 0 0,-100-2 0 0 0,-73-4 0 0 0,158 9 0 0 0,-9 2 66 0 0,-156-11-60 0 0,222 1 158 0 0,-166-3-116 0 0,32-1 65 0 0,188 4 98 0 0,-231-2-148 0 0,77 6 170 0 0,2 11 647 0 0,-101-5-504 0 0,6-6-212 0 0,-28-7-316 0 0,-42 0-946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4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75 7832 0 0,'0'0'602'0'0,"-8"-18"1528"0"0,6 16-1513 0 0,0-1 1 0 0,1 0 0 0 0,-1 0-1 0 0,1 0 1 0 0,0 0 0 0 0,0-1-1 0 0,0 1 1 0 0,0 0 0 0 0,1 0-1 0 0,-1-1 1 0 0,1 1-1 0 0,0 0 1 0 0,0-1 0 0 0,0 1-1 0 0,1-7 1 0 0,8 24 130 0 0,-6-8-703 0 0,0 1-1 0 0,-1-1 1 0 0,0 1 0 0 0,0 0 0 0 0,-1 0-1 0 0,0 0 1 0 0,1 12 0 0 0,-3 53 93 0 0,0-53-103 0 0,-17 226 205 0 0,16-225-224 0 0,-35 237 548 0 0,21-184-79 0 0,-4 24 484 0 0,20-91-861 0 0,-1 0-1 0 0,0 0 1 0 0,0 0-1 0 0,-1 0 1 0 0,0-1 0 0 0,0 1-1 0 0,0-1 1 0 0,-4 7-1 0 0,6-12 293 0 0,6-3-266 0 0,0-4-100 0 0,-1 1-26 0 0,0 0-1 0 0,1 1 1 0 0,0-1 0 0 0,0 1 0 0 0,1 0 0 0 0,11-7 0 0 0,-6 6 5 0 0,0 0-1 0 0,0 0 1 0 0,1 2 0 0 0,-1-1 0 0 0,1 2-1 0 0,0 0 1 0 0,0 0 0 0 0,17-1 0 0 0,-9 3-29 0 0,42-2-14 0 0,106 8 0 0 0,-147-3-17 0 0,0 2 125 0 0,0-2-1 0 0,1-1 1 0 0,-1-1-1 0 0,27-2 1 0 0,-47 1-61 0 0,0 1 0 0 0,0 0 0 0 0,0-1 0 0 0,0 1 0 0 0,-1-1 0 0 0,1 0 0 0 0,0 1 0 0 0,0-1 0 0 0,-1 0 0 0 0,1 0 0 0 0,-1 0 0 0 0,1 0 0 0 0,-1-1 0 0 0,1 1 0 0 0,-1 0 0 0 0,2-2 0 0 0,-2 1 2 0 0,0 1-1 0 0,-1 0 0 0 0,1-1 0 0 0,-1 1 1 0 0,1 0-1 0 0,-1-1 0 0 0,1 1 0 0 0,-1-1 1 0 0,0 1-1 0 0,0 0 0 0 0,0-1 0 0 0,0 1 1 0 0,0-1-1 0 0,0 1 0 0 0,0-1 0 0 0,0 1 1 0 0,0 0-1 0 0,-1-1 0 0 0,1 1 0 0 0,0-1 1 0 0,-1 1-1 0 0,0-2 0 0 0,-1 0 9 0 0,-1-1-1 0 0,1 0 0 0 0,-1 0 1 0 0,1 1-1 0 0,-1 0 1 0 0,0 0-1 0 0,0-1 1 0 0,-1 2-1 0 0,1-1 0 0 0,-1 0 1 0 0,-5-3-1 0 0,-8-4 58 0 0,-22-9-1 0 0,29 15-52 0 0,-12-10 50 0 0,18 10-34 0 0,0 1 0 0 0,-1-1 1 0 0,0 1-1 0 0,-9-4 0 0 0,9 5 49 0 0,5 1-16 0 0,5-2-81 0 0,1 1-1 0 0,-1-1 0 0 0,1 1 1 0 0,-1 0-1 0 0,1 0 1 0 0,-1 1-1 0 0,1-1 1 0 0,10 0-1 0 0,-1 2-20 0 0,-1 0-1 0 0,15 2 1 0 0,-9 0-5 0 0,-13-2 25 0 0,0 1-1 0 0,-1 0 1 0 0,1 1-1 0 0,-1-1 1 0 0,9 4-1 0 0,-12-4 3 0 0,-1 0 1 0 0,0 0-1 0 0,1 1 0 0 0,-1-1 0 0 0,0 0 0 0 0,0 1 0 0 0,0-1 1 0 0,0 1-1 0 0,0 0 0 0 0,0 0 0 0 0,0 0 0 0 0,-1 0 0 0 0,1 0 1 0 0,-1 0-1 0 0,1 0 0 0 0,1 4 0 0 0,-2-3 14 0 0,-1 0-1 0 0,1 0 0 0 0,-1-1 1 0 0,0 1-1 0 0,0 0 1 0 0,0 0-1 0 0,0 0 1 0 0,0-1-1 0 0,-1 1 0 0 0,1 0 1 0 0,-1 0-1 0 0,0-1 1 0 0,-1 4-1 0 0,-1 2 48 0 0,0-1 0 0 0,-1 1 0 0 0,-5 8 0 0 0,-3-1 30 0 0,0-1 0 0 0,-1-1 0 0 0,0 0 0 0 0,-1 0 0 0 0,-22 15 0 0 0,1-1-18 0 0,-5 4 306 0 0,12-10-2507 0 0,10-6-4947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 4608 0 0,'0'0'4256'0'0,"10"2"-3240"0"0,49-2 289 0 0,-58 0-1002 0 0,12-3 5990 0 0,-13 3-6216 0 0,0-1 0 0 0,-1 0 0 0 0,1 0 0 0 0,-1 1 0 0 0,1-1 0 0 0,-1 0 0 0 0,1 1 0 0 0,-1-1 0 0 0,0 1 0 0 0,1-1 0 0 0,-1 1 0 0 0,0-1 1 0 0,0 1-1 0 0,1-1 0 0 0,-1 1 0 0 0,0-1 0 0 0,-1 1 0 0 0,0 0 29 0 0,0-1-1 0 0,0 1 1 0 0,1 0 0 0 0,-1 1-1 0 0,0-1 1 0 0,0 0 0 0 0,0 1 0 0 0,-2 0-1 0 0,-13 4 247 0 0,1 1 0 0 0,0 1 0 0 0,1 0 0 0 0,-1 1-1 0 0,1 1 1 0 0,-27 21 0 0 0,26-17-152 0 0,0 0 0 0 0,0 2 0 0 0,2 0 0 0 0,0 0 0 0 0,0 1 1 0 0,2 1-1 0 0,0 0 0 0 0,1 1 0 0 0,0 0 0 0 0,2 1 0 0 0,0 0 0 0 0,-8 28 0 0 0,16-43-163 0 0,-4 12 188 0 0,0 0 0 0 0,1 0 0 0 0,-2 25 0 0 0,6-37-193 0 0,-1-1 1 0 0,1 1-1 0 0,0 0 0 0 0,0 0 1 0 0,1-1-1 0 0,-1 1 0 0 0,1-1 1 0 0,0 1-1 0 0,0 0 0 0 0,0-1 0 0 0,0 0 1 0 0,0 1-1 0 0,1-1 0 0 0,0 0 1 0 0,-1 1-1 0 0,1-1 0 0 0,1 0 1 0 0,-1 0-1 0 0,0-1 0 0 0,1 1 1 0 0,-1 0-1 0 0,5 3 0 0 0,-1-3-16 0 0,-1 1 0 0 0,1-1 0 0 0,0 0 0 0 0,0-1 0 0 0,1 1 0 0 0,-1-1 0 0 0,0 0 0 0 0,1-1 0 0 0,-1 0-1 0 0,14 1 1 0 0,-10-2-21 0 0,1 0 1 0 0,-1-1-1 0 0,1 0 0 0 0,-1-1 0 0 0,1 0 0 0 0,11-5 0 0 0,7-4-701 0 0,-2-1 1 0 0,0-1-1 0 0,48-32 1 0 0,-5-5-2428 0 0,-36 23 811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7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0 4144 0 0,'-1'0'5302'0'0,"-4"5"-2436"0"0,-20 22 5620 0 0,5 4-4536 0 0,-11 39-3108 0 0,8-18 159 0 0,-32 74-98 0 0,46-102-918 0 0,1 0-1 0 0,2 1 1 0 0,-5 34-1 0 0,10-36-803 0 0,4-10-2575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29 108 5984 0 0,'-4'-5'622'0'0,"2"3"168"0"0,0 1-1 0 0,-1-1 0 0 0,1 1 0 0 0,-1-1 0 0 0,0 1 0 0 0,1 0 0 0 0,-4-1 1 0 0,4 2-197 0 0,2-7 862 0 0,1 3-1127 0 0,-1-1 0 0 0,1 0 0 0 0,-1 1 0 0 0,1-1-1 0 0,1 1 1 0 0,-1-1 0 0 0,0 1 0 0 0,1 0 0 0 0,0-1 0 0 0,4-6 0 0 0,-5 10-163 0 0,0-1-1 0 0,0 1 1 0 0,0-1-1 0 0,-1 0 0 0 0,1 1 1 0 0,-1-1-1 0 0,1 0 1 0 0,-1 0-1 0 0,0 1 0 0 0,0-1 1 0 0,0 0-1 0 0,4-6 4273 0 0,-4 8-4383 0 0,11 42 762 0 0,-6-27-551 0 0,3 22 0 0 0,5 95 296 0 0,-4 154 1 0 0,-5-70-371 0 0,-4-204-184 0 0,7 63 70 0 0,-6-67-111 0 0,1 0-1 0 0,0 0 1 0 0,0 0 0 0 0,1-1 0 0 0,0 1-1 0 0,8 13 1 0 0,-10-19-89 0 0,0 0 0 0 0,0-1 0 0 0,0 1-1 0 0,1-1 1 0 0,-1 1 0 0 0,0-1 0 0 0,1 1 0 0 0,-1-1 0 0 0,1 0-1 0 0,0 0 1 0 0,-1 0 0 0 0,1 0 0 0 0,0 0 0 0 0,0 0 0 0 0,0-1-1 0 0,-1 1 1 0 0,5 0 0 0 0,-2 0-218 0 0,-1-1-1 0 0,1 0 1 0 0,-1 0-1 0 0,1 0 1 0 0,-1 0-1 0 0,1-1 1 0 0,-1 0-1 0 0,1 1 1 0 0,4-3-1 0 0,11-4-1770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16559 0 0,'-4'0'141'0'0,"1"1"-1"0"0,-1 0 0 0 0,0-1 0 0 0,0 1 0 0 0,1 1 0 0 0,-1-1 0 0 0,1 0 0 0 0,-1 1 0 0 0,1 0 0 0 0,0 0 0 0 0,-1 0 1 0 0,1 0-1 0 0,-4 5 0 0 0,-3 2 76 0 0,0 0 0 0 0,-12 17 0 0 0,13-13 86 0 0,0 0-1 0 0,0 0 1 0 0,2 1 0 0 0,-7 16 0 0 0,-20 61 1003 0 0,30-79-994 0 0,1 0-1 0 0,0-1 1 0 0,-2 23-1 0 0,4-31-220 0 0,1 1 0 0 0,0-1-1 0 0,0 0 1 0 0,0 1 0 0 0,1-1-1 0 0,-1 1 1 0 0,1-1-1 0 0,0 0 1 0 0,-1 0 0 0 0,2 1-1 0 0,-1-1 1 0 0,0 0 0 0 0,1 0-1 0 0,-1 0 1 0 0,1 0 0 0 0,0-1-1 0 0,0 1 1 0 0,3 4 0 0 0,-3-6-70 0 0,-1 0 1 0 0,1 1 0 0 0,-1-1-1 0 0,1 0 1 0 0,0 0 0 0 0,0 0-1 0 0,-1-1 1 0 0,1 1 0 0 0,0 0 0 0 0,0 0-1 0 0,0-1 1 0 0,0 0 0 0 0,-1 1-1 0 0,1-1 1 0 0,0 0 0 0 0,0 0-1 0 0,0 0 1 0 0,0 0 0 0 0,0 0 0 0 0,0 0-1 0 0,0 0 1 0 0,0-1 0 0 0,0 1-1 0 0,0-1 1 0 0,0 0 0 0 0,-1 1-1 0 0,1-1 1 0 0,0 0 0 0 0,0 0 0 0 0,-1 0-1 0 0,4-3 1 0 0,0 0 98 0 0,1 0 0 0 0,-1-1 0 0 0,0 0 0 0 0,0 0 0 0 0,-1-1 0 0 0,1 1 0 0 0,4-10 0 0 0,0-2 261 0 0,-1-1-1 0 0,11-35 1 0 0,-13 35 13 0 0,1 0 0 0 0,0 0 1 0 0,10-16-1 0 0,-17 33-201 0 0,6 14 141 0 0,-4-4-296 0 0,-1 0 0 0 0,1 0 0 0 0,-1 0-1 0 0,-1 14 1 0 0,0-14-24 0 0,0-1 0 0 0,1 0 0 0 0,0 0 0 0 0,0 0 0 0 0,1 0 0 0 0,4 14 0 0 0,-6-21-74 0 0,1 0 0 0 0,-1 1 1 0 0,1-1-1 0 0,0 0 0 0 0,0 1 0 0 0,-1-1 0 0 0,1 0 1 0 0,0 0-1 0 0,0 0 0 0 0,0 0 0 0 0,0 0 0 0 0,0 0 1 0 0,0 0-1 0 0,1 0 0 0 0,-1 0 0 0 0,0 0 1 0 0,0-1-1 0 0,1 1 0 0 0,-1 0 0 0 0,0-1 0 0 0,1 1 1 0 0,-1-1-1 0 0,1 1 0 0 0,-1-1 0 0 0,0 0 0 0 0,1 0 1 0 0,-1 0-1 0 0,1 0 0 0 0,-1 0 0 0 0,1 0 0 0 0,-1 0 1 0 0,1 0-1 0 0,2-1 0 0 0,3-1-568 0 0,1-1 0 0 0,-1 0 0 0 0,0 0 0 0 0,0-1-1 0 0,8-5 1 0 0,-4 3-561 0 0,13-10-4663 0 0,-6-5-1565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3680 0 0,'-7'3'381'0'0,"-10"5"2882"0"0,0 0-1 0 0,0 1 0 0 0,1 1 1 0 0,-19 15-1 0 0,22-15-2286 0 0,1 2 0 0 0,0-1 0 0 0,0 1 1 0 0,1 1-1 0 0,-11 16 0 0 0,20-26-836 0 0,0 0 0 0 0,0 0 1 0 0,1 0-1 0 0,-1 0 0 0 0,1 1 1 0 0,0-1-1 0 0,0 1 0 0 0,0-1 0 0 0,0 0 1 0 0,-1 8-1 0 0,2-10-110 0 0,1 0 0 0 0,-1 1 0 0 0,0-1 1 0 0,0 0-1 0 0,1 1 0 0 0,-1-1 0 0 0,1 0 0 0 0,-1 0 0 0 0,1 0 0 0 0,-1 1 1 0 0,1-1-1 0 0,0 0 0 0 0,-1 0 0 0 0,1 0 0 0 0,0 0 0 0 0,0 0 0 0 0,0 0 1 0 0,0 0-1 0 0,0-1 0 0 0,0 1 0 0 0,0 0 0 0 0,0 0 0 0 0,0-1 0 0 0,1 1 1 0 0,-1-1-1 0 0,0 1 0 0 0,0-1 0 0 0,1 1 0 0 0,-1-1 0 0 0,0 0 0 0 0,0 0 1 0 0,1 0-1 0 0,0 1 0 0 0,12 0 57 0 0,0 0-1 0 0,1-1 1 0 0,-1-1 0 0 0,0 0-1 0 0,0-1 1 0 0,-1 0 0 0 0,19-6 0 0 0,-16 4 0 0 0,1 0 0 0 0,0 2 0 0 0,-1 0 0 0 0,24 0 0 0 0,-37 2-76 0 0,1 0 0 0 0,-1 0 0 0 0,0 1 0 0 0,0-1 1 0 0,0 1-1 0 0,0 0 0 0 0,0 0 0 0 0,0 0 0 0 0,0 0 0 0 0,0 1 0 0 0,0-1 0 0 0,-1 1 0 0 0,5 3 0 0 0,-5-3-5 0 0,-1-1 0 0 0,0 1-1 0 0,0-1 1 0 0,0 1-1 0 0,0-1 1 0 0,0 1-1 0 0,0 0 1 0 0,0 0-1 0 0,-1 0 1 0 0,1-1-1 0 0,0 1 1 0 0,-1 0-1 0 0,0 0 1 0 0,1 0-1 0 0,-1 0 1 0 0,0 0-1 0 0,0 0 1 0 0,0 0-1 0 0,0 0 1 0 0,-1 0-1 0 0,1 0 1 0 0,0-1 0 0 0,-2 4-1 0 0,0 2 4 0 0,0 0 0 0 0,0-1 0 0 0,-1 1 0 0 0,0-1-1 0 0,-1 0 1 0 0,0 0 0 0 0,1 0 0 0 0,-2 0 0 0 0,1 0 0 0 0,-1-1 0 0 0,-6 7 0 0 0,2-5-116 0 0,0 0 0 0 0,0 0 0 0 0,-1-1 0 0 0,0 0 0 0 0,0 0 1 0 0,-13 4-1 0 0,22-9-70 0 0,-1-1-1 0 0,1 0 1 0 0,0 1 0 0 0,-1-1 0 0 0,1 0 0 0 0,-1 0 0 0 0,1 1 0 0 0,-1-1 0 0 0,1 0-1 0 0,0-1 1 0 0,-1 1 0 0 0,1 0 0 0 0,-3-1 0 0 0,11-10-2671 0 0,11-18-1352 0 0,-8 12 2057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4144 0 0,'-14'4'-67'0'0,"-1"5"4030"0"0,-10 16 7649 0 0,20-20-9445 0 0,-1 2-1579 0 0,0-1 0 0 0,1 2-1 0 0,-1-1 1 0 0,1 1-1 0 0,0 0 1 0 0,1 0-1 0 0,0 0 1 0 0,1 1 0 0 0,-5 14-1 0 0,7-21-515 0 0,1 0 0 0 0,0 0-1 0 0,0-1 1 0 0,-1 1 0 0 0,1 0-1 0 0,1 0 1 0 0,-1 0 0 0 0,0 0-1 0 0,0-1 1 0 0,1 1 0 0 0,-1 0-1 0 0,1 0 1 0 0,-1 0 0 0 0,1-1 0 0 0,0 1-1 0 0,0 0 1 0 0,-1-1 0 0 0,1 1-1 0 0,0-1 1 0 0,1 1 0 0 0,-1-1-1 0 0,0 1 1 0 0,0-1 0 0 0,1 0-1 0 0,-1 0 1 0 0,1 1 0 0 0,-1-1 0 0 0,1 0-1 0 0,-1 0 1 0 0,1 0 0 0 0,0-1-1 0 0,-1 1 1 0 0,1 0 0 0 0,3 0-1 0 0,2 1 21 0 0,0 0 0 0 0,0 0-1 0 0,0-1 1 0 0,1 0 0 0 0,-1 0-1 0 0,1-1 1 0 0,9-1 0 0 0,0 0-27 0 0,-4-1-24 0 0,1 1-1 0 0,-1 0 1 0 0,0 1-1 0 0,0 1 1 0 0,0 0-1 0 0,23 5 1 0 0,-36-6-41 0 0,1 0 0 0 0,-1 0 0 0 0,1 0 0 0 0,-1 1 0 0 0,1-1 0 0 0,-1 0 0 0 0,1 0 0 0 0,-1 0 0 0 0,1 1 0 0 0,-1-1 0 0 0,0 0 0 0 0,1 1 0 0 0,-1-1 0 0 0,0 0 0 0 0,1 1 0 0 0,-1-1 0 0 0,0 0 0 0 0,1 1 0 0 0,-1-1 0 0 0,0 1 0 0 0,0-1 0 0 0,1 0 0 0 0,-1 1 0 0 0,0-1 0 0 0,0 1 0 0 0,0-1 0 0 0,0 1 0 0 0,0-1 0 0 0,1 1 0 0 0,-1-1 0 0 0,0 1 0 0 0,0 0 0 0 0,0 0 0 0 0,0 0-1 0 0,1 1 1 0 0,-1-1-1 0 0,0 1 0 0 0,0 0 1 0 0,1-1-1 0 0,-1 1 0 0 0,0-1 1 0 0,0 1-1 0 0,-1-1 0 0 0,1 1 1 0 0,0 0-1 0 0,0-1 0 0 0,-1 1 1 0 0,1-1-1 0 0,-1 1 0 0 0,1-1 1 0 0,-1 0-1 0 0,0 1 0 0 0,1-1 1 0 0,-3 2-1 0 0,-1 3-9 0 0,-1 0 0 0 0,0 0 0 0 0,-7 6 0 0 0,-3 3-21 0 0,-3 6-743 0 0,-2-2 0 0 0,0 0 0 0 0,-1-1 0 0 0,-1-1 0 0 0,-40 23 0 0 0,34-25-1345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0 354 2760 0 0,'4'-17'1455'0'0,"-3"14"-757"0"0,0 0 1 0 0,1 1-1 0 0,-1-1 1 0 0,1 1-1 0 0,0-1 1 0 0,-1 1-1 0 0,1 0 1 0 0,0-1-1 0 0,0 1 1 0 0,0 0-1 0 0,1 0 1 0 0,-1 1-1 0 0,0-1 1 0 0,5-2-1 0 0,5-2 651 0 0,-1 1 0 0 0,16-5 1 0 0,6-3-51 0 0,-16 3-1017 0 0,-1 1 0 0 0,0-2 0 0 0,-1 0 0 0 0,0-1 0 0 0,-1-1 0 0 0,0 0 0 0 0,14-19 0 0 0,-2 6 51 0 0,-17 17-141 0 0,-1 0-1 0 0,14-19 1 0 0,-20 26-160 0 0,0-1 0 0 0,0 0 0 0 0,-1 0-1 0 0,1 0 1 0 0,-1 0 0 0 0,0-1 0 0 0,0 1 0 0 0,0 0 0 0 0,-1 0 0 0 0,1-1 0 0 0,-1 1 0 0 0,1-1 0 0 0,-1 1 0 0 0,0 0 0 0 0,-1-5 0 0 0,1 7-15 0 0,0-1 0 0 0,-1 1-1 0 0,1 0 1 0 0,0 0 0 0 0,-1-1 0 0 0,1 1 0 0 0,-1 0 0 0 0,1 0 0 0 0,-1 0-1 0 0,0-1 1 0 0,0 1 0 0 0,1 0 0 0 0,-1 0 0 0 0,0 0 0 0 0,0 0 0 0 0,0 0-1 0 0,0 0 1 0 0,0 1 0 0 0,0-1 0 0 0,0 0 0 0 0,-1 0 0 0 0,0 0 0 0 0,-1 0 5 0 0,1 0 1 0 0,-1 1-1 0 0,0-1 1 0 0,1 1 0 0 0,-1-1-1 0 0,0 1 1 0 0,0 0-1 0 0,0 0 1 0 0,1 0 0 0 0,-5 1-1 0 0,-1 0 26 0 0,1 1 1 0 0,-1 0-1 0 0,0 1 0 0 0,1-1 0 0 0,-1 1 0 0 0,-12 8 0 0 0,0 2 136 0 0,-29 23-1 0 0,41-28-121 0 0,0 0-1 0 0,0 0 1 0 0,0 1-1 0 0,1-1 1 0 0,-9 16-1 0 0,9-12 95 0 0,1 0 1 0 0,0 0-1 0 0,1 1 0 0 0,0 0 0 0 0,0 0 1 0 0,2 0-1 0 0,-4 18 0 0 0,7-24-78 0 0,-1 1 0 0 0,1-1-1 0 0,0 1 1 0 0,0-1 0 0 0,1 0-1 0 0,0 1 1 0 0,1-1 0 0 0,-1 0 0 0 0,1 1-1 0 0,1-1 1 0 0,-1 0 0 0 0,1-1-1 0 0,1 1 1 0 0,-1 0 0 0 0,6 6-1 0 0,-4-6-42 0 0,0 0 0 0 0,0-1 0 0 0,1 0 0 0 0,0 0 0 0 0,0 0 0 0 0,1-1-1 0 0,-1 0 1 0 0,1 0 0 0 0,1-1 0 0 0,13 8 0 0 0,-9-8 10 0 0,0 0 0 0 0,0 0 0 0 0,0-1 0 0 0,1-1 0 0 0,-1 0 0 0 0,22 0 0 0 0,-9-2-393 0 0,1-1 1 0 0,-1-1-1 0 0,1-1 1 0 0,-1-2-1 0 0,0 0 0 0 0,0-2 1 0 0,37-15-1 0 0,-37 10-1109 0 0,-2-3-57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21567 0 0,'2'9'2299'0'0,"0"-8"-2291"0"0,0 1 0 0 0,0-1 0 0 0,0 0 1 0 0,0 0-1 0 0,0 0 0 0 0,0-1 0 0 0,0 1 0 0 0,1 0 0 0 0,-1-1 1 0 0,3 1-1 0 0,10 3 278 0 0,-1 2 140 0 0,-1 0-1 0 0,0 2 1 0 0,-1-1 0 0 0,22 18 0 0 0,42 44 727 0 0,-30-25-1150 0 0,-32-30 9 0 0,-10-10-60 0 0,1 1 0 0 0,0-1 0 0 0,0 0 0 0 0,7 5 0 0 0,-4-4-92 0 0,2 1-653 0 0,1 0-1 0 0,0-1 1 0 0,0 0 0 0 0,23 7 0 0 0,-20-9-865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305 591 12440 0 0,'-8'2'241'0'0,"1"0"0"0"0,-1 0 0 0 0,1 1 0 0 0,0-1 1 0 0,0 2-1 0 0,0-1 0 0 0,-8 6 0 0 0,-44 35 3219 0 0,23-17-460 0 0,16-13-2267 0 0,-5 4 202 0 0,-34 30-1 0 0,21-16-1002 0 0,37-31-516 0 0,3-2 325 0 0,1 0 0 0 0,-1-1 1 0 0,0 1-1 0 0,1 0 0 0 0,-1-1 0 0 0,0 1 0 0 0,0-1 0 0 0,0 0 0 0 0,3-3 0 0 0,-2 2-302 0 0,14-14-1509 0 0</inkml:trace>
  <inkml:trace contextRef="#ctx0" brushRef="#br0" timeOffset="1">615 0 21711 0 0,'-4'8'1966'0'0,"2"-1"-1902"0"0,1-1 0 0 0,-1 1 0 0 0,1-1 0 0 0,0 1 0 0 0,0 11 0 0 0,-1 9-31 0 0,-9 74 754 0 0,5 0 0 0 0,12 177 0 0 0,-4-249-1469 0 0,1 0 0 0 0,1-1 0 0 0,2 1 0 0 0,15 46 0 0 0,-16-62-580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23119 0 0,'0'0'2099'0'0,"1"0"-1727"0"0,18 2-228 0 0,0-1-1 0 0,-1 0 1 0 0,1-2 0 0 0,-1 0 0 0 0,37-8-1 0 0,32-1 919 0 0,-58 7-1294 0 0,-1 0 1 0 0,1-2 0 0 0,-1-1 0 0 0,0-1-1 0 0,49-20 1 0 0,-60 21-269 0 0,2-1-144 0 0,-18 7 568 0 0,-3 0 61 0 0,-10 3 222 0 0,3 0 36 0 0,0 0 1 0 0,1 0-1 0 0,-1 1 0 0 0,1 0 1 0 0,-12 7-1 0 0,16-7-54 0 0,-1-1 0 0 0,1 1 0 0 0,-1 0 0 0 0,1 0 0 0 0,0 1 0 0 0,1-1-1 0 0,-1 1 1 0 0,1 0 0 0 0,-5 9 0 0 0,5-8-40 0 0,-4 8 812 0 0,-8 22 1 0 0,13-31-858 0 0,1 0 0 0 0,0 0-1 0 0,0 0 1 0 0,0 0 0 0 0,1 0 0 0 0,0 0 0 0 0,0 0 0 0 0,1 9 0 0 0,-1-12-117 0 0,1 1 0 0 0,-1-1 0 0 0,1 0 0 0 0,0 0 1 0 0,0 0-1 0 0,0 0 0 0 0,0 0 0 0 0,0 0 0 0 0,1-1 1 0 0,-1 1-1 0 0,1 0 0 0 0,-1 0 0 0 0,1-1 0 0 0,-1 1 1 0 0,1-1-1 0 0,0 0 0 0 0,0 1 0 0 0,0-1 0 0 0,0 0 1 0 0,2 1-1 0 0,7 3-820 0 0,-1-1 0 0 0,22 5 1 0 0,-9-3-1828 0 0,-9 1 680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0 637 24535 0 0,'0'0'1196'0'0,"0"-8"68"0"0,1-8-1057 0 0,1 1-1 0 0,1 0 1 0 0,0 0-1 0 0,0 0 0 0 0,2 0 1 0 0,0 1-1 0 0,1 0 1 0 0,0 0-1 0 0,1 0 1 0 0,0 0-1 0 0,1 1 1 0 0,12-14-1 0 0,-18 24-179 0 0,-1 1 0 0 0,1 0 1 0 0,0-1-1 0 0,1 1 0 0 0,-1 0 0 0 0,0 0 0 0 0,1 0 1 0 0,-1 0-1 0 0,4-1 0 0 0,-5 2-24 0 0,-1 1-1 0 0,0 0 0 0 0,1 0 1 0 0,-1-1-1 0 0,0 1 1 0 0,1 0-1 0 0,-1 0 0 0 0,1-1 1 0 0,-1 1-1 0 0,0 0 1 0 0,1 0-1 0 0,-1 0 0 0 0,1 0 1 0 0,-1 0-1 0 0,1 0 1 0 0,-1 0-1 0 0,0 0 1 0 0,1 0-1 0 0,-1 0 0 0 0,1 0 1 0 0,-1 0-1 0 0,1 0 1 0 0,-1 0-1 0 0,1 0 0 0 0,-1 0 1 0 0,0 0-1 0 0,1 1 1 0 0,-1-1-1 0 0,1 0 1 0 0,-1 0-1 0 0,0 0 0 0 0,1 1 1 0 0,-1-1-1 0 0,0 0 1 0 0,1 1-1 0 0,-1-1 0 0 0,0 0 1 0 0,1 1-1 0 0,-1 0 1 0 0,1-1 7 0 0,4 5 2 0 0,0 1 0 0 0,-1 0 0 0 0,1 0 0 0 0,-1 0 0 0 0,0 1 0 0 0,-1-1 0 0 0,4 10 0 0 0,13 21 20 0 0,-19-34-53 0 0,1-1-1 0 0,1 1 1 0 0,-1 0 0 0 0,0 0 0 0 0,1-1-1 0 0,-1 1 1 0 0,1-1 0 0 0,0 0 0 0 0,0 0-1 0 0,0 0 1 0 0,0 0 0 0 0,0 0 0 0 0,0-1-1 0 0,5 2 1 0 0,-5-2-238 0 0,0 0-1 0 0,0-1 1 0 0,0 0 0 0 0,0 0-1 0 0,0 0 1 0 0,0 0 0 0 0,0 0-1 0 0,0 0 1 0 0,0-1-1 0 0,0 0 1 0 0,0 1 0 0 0,0-1-1 0 0,0 0 1 0 0,0 0 0 0 0,0-1-1 0 0,4-2 1 0 0,7-4-1574 0 0,2-3-57 0 0</inkml:trace>
  <inkml:trace contextRef="#ctx0" brushRef="#br0" timeOffset="1">541 309 16328 0 0,'-4'1'155'0'0,"1"-1"0"0"0,-1 1 0 0 0,1-1 0 0 0,0 1 0 0 0,-1 0 1 0 0,1 0-1 0 0,0 1 0 0 0,0-1 0 0 0,0 1 0 0 0,0-1 1 0 0,0 1-1 0 0,0 0 0 0 0,1 0 0 0 0,-1 0 0 0 0,0 0 1 0 0,1 1-1 0 0,0-1 0 0 0,-1 1 0 0 0,1 0 0 0 0,0-1 0 0 0,1 1 1 0 0,-1 0-1 0 0,-1 3 0 0 0,-5 10 609 0 0,1-1 0 0 0,1 1 0 0 0,-6 23 0 0 0,8-24-457 0 0,2-9-74 0 0,0 0-1 0 0,1 0 0 0 0,0 0 1 0 0,0 0-1 0 0,1 0 0 0 0,0 8 1 0 0,0-13-169 0 0,0 0 1 0 0,0 0 0 0 0,0 1 0 0 0,0-1 0 0 0,0 0 0 0 0,0 0 0 0 0,1 0 0 0 0,-1 1 0 0 0,1-1 0 0 0,-1 0 0 0 0,1 0-1 0 0,-1 0 1 0 0,1 0 0 0 0,-1 0 0 0 0,1 0 0 0 0,0 0 0 0 0,0 0 0 0 0,0 0 0 0 0,-1 0 0 0 0,1 0 0 0 0,0 0 0 0 0,0 0-1 0 0,0-1 1 0 0,0 1 0 0 0,0 0 0 0 0,0-1 0 0 0,1 1 0 0 0,-1-1 0 0 0,0 1 0 0 0,0-1 0 0 0,0 0 0 0 0,1 1-1 0 0,-1-1 1 0 0,0 0 0 0 0,0 0 0 0 0,2 0 0 0 0,0 0-55 0 0,0-1-1 0 0,0 1 1 0 0,-1-1 0 0 0,1 0-1 0 0,0 0 1 0 0,-1 0-1 0 0,1-1 1 0 0,-1 1-1 0 0,1 0 1 0 0,-1-1 0 0 0,0 0-1 0 0,0 1 1 0 0,0-1-1 0 0,0 0 1 0 0,0 0 0 0 0,2-3-1 0 0,3-3-6 0 0,-1 0 0 0 0,11-18 0 0 0,-3-1-3 0 0,-2 0 0 0 0,-1 0 0 0 0,15-53 0 0 0,8-87 0 0 0,-19 80 0 0 0,-13 74-1 0 0,0 1 0 0 0,0-15 0 0 0,-2 25-1165 0 0,2 7 245 0 0,2 12-714 0 0,0-5-14 0 0,0 2-233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23039 0 0,'0'0'2086'0'0,"-2"1"-1717"0"0,-2 0-197 0 0,-1 1 0 0 0,1 0-1 0 0,0 0 1 0 0,-1 0 0 0 0,-3 4 0 0 0,0-1 5554 0 0,10-3-5702 0 0,0-1-1 0 0,-1 1 1 0 0,1 0-1 0 0,0 0 1 0 0,-1 0-1 0 0,0 0 1 0 0,0 0-1 0 0,1 0 1 0 0,-1 1-1 0 0,0-1 1 0 0,-1 0-1 0 0,1 1 1 0 0,0-1-1 0 0,-1 0 1 0 0,1 4-1 0 0,-3 1-644 0 0,-1 0 0 0 0,-1 0 0 0 0,1 0 0 0 0,-1-1-1 0 0,0 1 1 0 0,-9 10 0 0 0,-1-3-9651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43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634 202 3224 0 0,'0'0'24'0'0,"1"-1"0"0"0,-1 1 1 0 0,1 0-1 0 0,-1 0 0 0 0,0 0 0 0 0,1-1 1 0 0,-1 1-1 0 0,1 0 0 0 0,-1 0 0 0 0,0-1 1 0 0,1 1-1 0 0,-1 0 0 0 0,0-1 0 0 0,1 1 1 0 0,-1 0-1 0 0,0-1 0 0 0,1 1 0 0 0,-1-1 1 0 0,0 1-1 0 0,0 0 0 0 0,0-1 0 0 0,1 1 1 0 0,-1-1-1 0 0,0 0 0 0 0,3-10 2530 0 0,-2 7-1947 0 0,0 1 1 0 0,-1-1-1 0 0,1 0 1 0 0,-1 0-1 0 0,0 0 0 0 0,0 0 1 0 0,0 0-1 0 0,-1 0 1 0 0,0-4-1 0 0,2-17 870 0 0,0 8-1084 0 0,0 7 60 0 0,-1 9-358 0 0,0 0 1 0 0,0-1 0 0 0,0 1-1 0 0,0 0 1 0 0,0 0-1 0 0,0 0 1 0 0,0 0 0 0 0,-1 0-1 0 0,1 0 1 0 0,0 0 0 0 0,-1 0-1 0 0,1 0 1 0 0,-1-2 0 0 0,0 3 270 0 0,-2-4 435 0 0,0 1-609 0 0,0 0 0 0 0,-1 1 0 0 0,1 0-1 0 0,-1 0 1 0 0,1 0 0 0 0,-1 0 0 0 0,0 0 0 0 0,0 1-1 0 0,0-1 1 0 0,0 1 0 0 0,-5-1 0 0 0,-20-8 598 0 0,17 5-495 0 0,-1 1 0 0 0,1 0 0 0 0,0 0 0 0 0,-1 1-1 0 0,-20-1 1 0 0,-67 0 1140 0 0,87 4-1376 0 0,-1 1-1 0 0,1 1 1 0 0,-1 0-1 0 0,1 1 1 0 0,0 0-1 0 0,0 1 1 0 0,0 0-1 0 0,1 1 1 0 0,-1 1-1 0 0,1 0 1 0 0,0 1-1 0 0,1 0 1 0 0,0 0-1 0 0,0 1 1 0 0,-18 18-1 0 0,20-16-58 0 0,0 0 0 0 0,1 1 0 0 0,0 0 0 0 0,1 0 0 0 0,0 1 0 0 0,1 0 0 0 0,1 0 0 0 0,-6 16 0 0 0,6-15-141 0 0,-10 21 0 0 0,-4 12-249 0 0,7-15 242 0 0,8-21 118 0 0,0 0-1 0 0,-4 21 0 0 0,2-4 273 0 0,2 0-1 0 0,1 1 1 0 0,2-1 0 0 0,3 53-1 0 0,-1-69-241 0 0,0 1 0 0 0,1-1 0 0 0,1 1 0 0 0,0-1 0 0 0,0 0 0 0 0,1 0 0 0 0,1-1 0 0 0,9 18 0 0 0,10 14 54 0 0,-17-29-16 0 0,0 0 0 0 0,1 0 0 0 0,17 20 0 0 0,11 4 71 0 0,58 44 0 0 0,-75-67-48 0 0,40 22 0 0 0,-15-11-1 0 0,-24-14 76 0 0,0-1 1 0 0,2-1 0 0 0,34 9-1 0 0,-43-13-40 0 0,-6-4-59 0 0,-1 0 1 0 0,0 0-1 0 0,1 0 0 0 0,-1 0 0 0 0,1-1 0 0 0,-1 0 0 0 0,13-2 1 0 0,44-11 372 0 0,-63 12-406 0 0,4 0 31 0 0,0-1-1 0 0,0 1 1 0 0,0-1 0 0 0,0-1-1 0 0,6-3 1 0 0,5-4 51 0 0,-7 5-20 0 0,1-1 1 0 0,-2-1 0 0 0,1 0-1 0 0,-1 0 1 0 0,0 0 0 0 0,0-1 0 0 0,6-10-1 0 0,2 0 83 0 0,4-10 44 0 0,5-5 14 0 0,-12 20-70 0 0,-2-1 0 0 0,11-18 0 0 0,-12 19-105 0 0,-4 6-1 0 0,0 0-1 0 0,-1-1 1 0 0,0 1 0 0 0,0-1 0 0 0,0 0-1 0 0,-1 0 1 0 0,-1 0 0 0 0,1 0 0 0 0,-1 0-1 0 0,0-1 1 0 0,-1 1 0 0 0,1-10 0 0 0,4-31 102 0 0,-10 18 34 0 0,0 10-97 0 0,3 1 17 0 0,0 14-57 0 0,1 0-1 0 0,-1 0 1 0 0,0-1-1 0 0,0 1 1 0 0,-3-7-1 0 0,-55-144 166 0 0,52 138-195 0 0,5 12 0 0 0,-1 0 0 0 0,0-1 0 0 0,-5-6 0 0 0,4 6 8 0 0,1 0 0 0 0,0-1 0 0 0,-5-14 0 0 0,6 13 0 0 0,-1 1 0 0 0,0 0 0 0 0,-8-14 0 0 0,-7-13-8 0 0,12 25 0 0 0,1-1 0 0 0,-2 1 0 0 0,0 0 0 0 0,-14-17 0 0 0,-3-2 0 0 0,18 22 0 0 0,0 0 0 0 0,0 1 0 0 0,-1 0 0 0 0,-15-13 0 0 0,16 16 0 0 0,-1 0 0 0 0,0 0 0 0 0,-9-4 0 0 0,15 8-41 0 0,-1-1-1 0 0,0 1 1 0 0,1-1 0 0 0,-1 1-1 0 0,0-1 1 0 0,0 1-1 0 0,1 0 1 0 0,-1 0 0 0 0,0 0-1 0 0,1 0 1 0 0,-1 0-1 0 0,0 0 1 0 0,0 0 0 0 0,1 1-1 0 0,-4 0 1 0 0,-2 0-268 0 0,-5 2-698 0 0,6 0-2636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59 8288 0 0,'-15'-22'904'0'0,"14"21"-893"0"0,0 0 0 0 0,1 0 0 0 0,-1 0-1 0 0,0 0 1 0 0,0 0 0 0 0,1 0 0 0 0,-1 0 0 0 0,1-1 0 0 0,-1 1 0 0 0,1 0 0 0 0,-1 0 0 0 0,1-1 0 0 0,0 1 0 0 0,-1 0 0 0 0,1-1 0 0 0,0 1 0 0 0,0 0-1 0 0,0-3 1 0 0,4-7 8090 0 0,-7 17-3986 0 0,-1 0-5127 0 0,-93 102 5028 0 0,57-65-3172 0 0,-58 56 1444 0 0,81-79-1704 0 0,16-19-543 0 0,0 0 0 0 0,0 0-1 0 0,1 0 1 0 0,-1 0 0 0 0,1 0 0 0 0,-1 0-1 0 0,1 0 1 0 0,-1 0 0 0 0,1 0-1 0 0,0 0 1 0 0,-1 0 0 0 0,1 1 0 0 0,0-1-1 0 0,0 0 1 0 0,0 0 0 0 0,0 0 0 0 0,0 0-1 0 0,0 1 1 0 0,0 0 0 0 0,1-1-28 0 0,-1 0 1 0 0,1 0-1 0 0,0-1 1 0 0,-1 1 0 0 0,1 0-1 0 0,0-1 1 0 0,0 1-1 0 0,-1-1 1 0 0,1 1-1 0 0,0-1 1 0 0,0 1-1 0 0,0-1 1 0 0,0 1-1 0 0,0-1 1 0 0,0 0 0 0 0,0 0-1 0 0,-1 1 1 0 0,3-1-1 0 0,15 1 59 0 0,1-2-9 0 0,-1-1-1 0 0,0-1 1 0 0,0-1 0 0 0,27-9 0 0 0,-5 2 39 0 0,8-1-162 0 0,1 2 1 0 0,61-5-1 0 0,-19 14-3557 0 0,-63 3-2904 0 0,-2-1-1921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78 428 9216 0 0,'-2'0'119'0'0,"1"0"0"0"0,-1 0 0 0 0,0 0 0 0 0,1 0 0 0 0,-1 0-1 0 0,1 1 1 0 0,-1-1 0 0 0,0 0 0 0 0,1 1 0 0 0,-1-1 0 0 0,1 1 0 0 0,-1 0 0 0 0,1-1 0 0 0,-1 1 0 0 0,1 0 0 0 0,0 0 0 0 0,-3 1 0 0 0,2 0 548 0 0,0-1 0 0 0,0 0 0 0 0,0 1 0 0 0,0-1 0 0 0,-1 0-1 0 0,1-1 1 0 0,0 1 0 0 0,-1 0 0 0 0,-3 0 0 0 0,5-1-485 0 0,0 0 0 0 0,0 0 0 0 0,0 0 0 0 0,1 0 0 0 0,-1 0 0 0 0,0 0 0 0 0,0 0 0 0 0,0-1 0 0 0,1 1 1 0 0,-1 0-1 0 0,0 0 0 0 0,0-1 0 0 0,1 1 0 0 0,-1-1 0 0 0,0 1 0 0 0,1-1 0 0 0,-1 1 0 0 0,0-1 0 0 0,1 1 0 0 0,-1-1 0 0 0,1 1 0 0 0,-1-1 0 0 0,0-1 0 0 0,0 1-20 0 0,0-1 0 0 0,1 1-1 0 0,-1-1 1 0 0,1 0 0 0 0,0 1 0 0 0,0-1 0 0 0,-1 0-1 0 0,1 1 1 0 0,0-1 0 0 0,0 0 0 0 0,1-1 0 0 0,0-7 82 0 0,1 1 0 0 0,0 0 0 0 0,6-13 0 0 0,-6 16 26 0 0,82-228 1225 0 0,-73 198-1374 0 0,6-18-38 0 0,-14 87 34 0 0,-4-4-129 0 0,2 0 0 0 0,1 0 0 0 0,1 0 0 0 0,2 0 0 0 0,11 40 0 0 0,-14-63 13 0 0,0 0 1 0 0,1-1-1 0 0,-1 1 0 0 0,1-1 0 0 0,0 1 1 0 0,1-1-1 0 0,5 6 0 0 0,-8-10 11 0 0,-1 0-1 0 0,1 0 1 0 0,0 0-1 0 0,0 0 1 0 0,0 0 0 0 0,0-1-1 0 0,0 1 1 0 0,0 0-1 0 0,1-1 1 0 0,-1 1 0 0 0,0 0-1 0 0,0-1 1 0 0,0 0-1 0 0,1 1 1 0 0,-1-1 0 0 0,0 0-1 0 0,0 1 1 0 0,1-1-1 0 0,-1 0 1 0 0,0 0 0 0 0,0 0-1 0 0,1 0 1 0 0,-1 0-1 0 0,0 0 1 0 0,1-1 0 0 0,-1 1-1 0 0,0 0 1 0 0,0-1-1 0 0,1 1 1 0 0,-1-1 0 0 0,0 1-1 0 0,0-1 1 0 0,0 0-1 0 0,0 1 1 0 0,0-1 0 0 0,0 0-1 0 0,0 0 1 0 0,0 0-1 0 0,0 1 1 0 0,1-3-1 0 0,8-7 144 0 0,-1-1-1 0 0,0-1 0 0 0,0 1 1 0 0,11-24-1 0 0,20-54 73 0 0,-9 20-438 0 0,-27 61-263 0 0,0 1 0 0 0,0-1-1 0 0,1 1 1 0 0,0 0-1 0 0,0 0 1 0 0,1 1-1 0 0,0-1 1 0 0,0 1-1 0 0,1 0 1 0 0,-1 1 0 0 0,1 0-1 0 0,15-9 1 0 0,-8 10-1456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 10592 0 0,'-4'0'229'0'0,"0"1"0"0"0,0 0 0 0 0,0 0 0 0 0,0 0 0 0 0,0 0 1 0 0,0 1-1 0 0,0-1 0 0 0,1 1 0 0 0,-1 0 0 0 0,0 1 0 0 0,1-1 0 0 0,0 0 0 0 0,-1 1 1 0 0,1 0-1 0 0,-4 4 0 0 0,-6 8 2800 0 0,-23 31 0 0 0,27-34-2592 0 0,-1 3 83 0 0,0 0 1 0 0,2 1-1 0 0,-1 0 0 0 0,2 1 1 0 0,-11 34-1 0 0,18-49-440 0 0,-1 0 0 0 0,1 0-1 0 0,-1 0 1 0 0,1 0 0 0 0,-1 0-1 0 0,1 1 1 0 0,0-1 0 0 0,0 0-1 0 0,0 0 1 0 0,1 0 0 0 0,-1 0-1 0 0,0 1 1 0 0,1-1 0 0 0,-1 0-1 0 0,1 0 1 0 0,0 0 0 0 0,0 0 0 0 0,0 0-1 0 0,0 0 1 0 0,2 3 0 0 0,-2-5-61 0 0,0 1 1 0 0,-1-1 0 0 0,1 0 0 0 0,0 1 0 0 0,0-1-1 0 0,-1 0 1 0 0,1 0 0 0 0,0 0 0 0 0,0 0-1 0 0,-1 0 1 0 0,1 0 0 0 0,0 0 0 0 0,0 0 0 0 0,-1 0-1 0 0,1 0 1 0 0,0 0 0 0 0,0 0 0 0 0,-1-1 0 0 0,1 1-1 0 0,0 0 1 0 0,1-1 0 0 0,14-8 129 0 0,-15 9-124 0 0,4-4 32 0 0,0 0 0 0 0,-1 0 0 0 0,1-1 1 0 0,-1 1-1 0 0,1-1 0 0 0,-1 0 0 0 0,-1 0 0 0 0,1 0 0 0 0,3-7 1 0 0,3-9 199 0 0,10-26-1 0 0,-14 32-148 0 0,11-30 452 0 0,10-47 0 0 0,-27 92-559 0 0,0 0 0 0 0,0 0 1 0 0,0 0-1 0 0,0 0 0 0 0,0 0 0 0 0,0 0 0 0 0,0 0 0 0 0,0 0 0 0 0,0 0 1 0 0,0 0-1 0 0,0 0 0 0 0,0 0 0 0 0,0-1 0 0 0,0 1 0 0 0,0 0 0 0 0,0 0 0 0 0,0 0 1 0 0,0 0-1 0 0,0 0 0 0 0,1 0 0 0 0,-1 0 0 0 0,0 0 0 0 0,0 0 0 0 0,0 0 1 0 0,0 0-1 0 0,0 0 0 0 0,0 0 0 0 0,0 0 0 0 0,0 0 0 0 0,0 0 0 0 0,0 0 1 0 0,0 0-1 0 0,0 0 0 0 0,0 0 0 0 0,0 0 0 0 0,0 0 0 0 0,0 0 0 0 0,0 0 1 0 0,0 0-1 0 0,1 0 0 0 0,-1 0 0 0 0,0 0 0 0 0,0 0 0 0 0,0 0 0 0 0,0 0 1 0 0,0 0-1 0 0,0 0 0 0 0,0 0 0 0 0,0 0 0 0 0,0 0 0 0 0,0 0 0 0 0,0 0 0 0 0,0 0 1 0 0,0 0-1 0 0,0 0 0 0 0,0 0 0 0 0,0 0 0 0 0,0 0 0 0 0,0 0 0 0 0,0 0 1 0 0,0 0-1 0 0,0 1 0 0 0,0-1 0 0 0,0 0 0 0 0,1 0 0 0 0,2 6 11 0 0,3 9-19 0 0,19 83-353 0 0,-19-80 237 0 0,1 0 1 0 0,11 21-1 0 0,-16-34 109 0 0,0-1-1 0 0,1 0 1 0 0,0-1 0 0 0,0 1-1 0 0,0 0 1 0 0,0-1-1 0 0,0 0 1 0 0,1 1 0 0 0,5 3-1 0 0,-8-7 12 0 0,0 1 0 0 0,1 0 1 0 0,-1-1-1 0 0,0 1 0 0 0,0-1 0 0 0,0 1 0 0 0,1-1 0 0 0,-1 0 0 0 0,0 0 0 0 0,0 1 1 0 0,1-1-1 0 0,-1 0 0 0 0,0 0 0 0 0,1 0 0 0 0,-1 0 0 0 0,0 0 0 0 0,0-1 0 0 0,1 1 1 0 0,-1 0-1 0 0,0-1 0 0 0,0 1 0 0 0,1-1 0 0 0,-1 1 0 0 0,0-1 0 0 0,0 1 1 0 0,0-1-1 0 0,0 0 0 0 0,0 1 0 0 0,0-1 0 0 0,0 0 0 0 0,0 0 0 0 0,0 0 0 0 0,0 0 1 0 0,0 0-1 0 0,-1 0 0 0 0,1 0 0 0 0,0 0 0 0 0,0-2 0 0 0,17-32 60 0 0,1-2 25 0 0,-17 33-81 0 0,3-4 12 0 0,1 0-1 0 0,0 0 1 0 0,0 1-1 0 0,11-11 1 0 0,-15 16-13 0 0,0 0 1 0 0,1 1 0 0 0,-1-1-1 0 0,0 1 1 0 0,1 0-1 0 0,-1-1 1 0 0,1 1 0 0 0,0 0-1 0 0,-1 0 1 0 0,1 1 0 0 0,0-1-1 0 0,-1 1 1 0 0,1-1 0 0 0,0 1-1 0 0,0 0 1 0 0,0 0 0 0 0,-1 0-1 0 0,1 0 1 0 0,0 0 0 0 0,4 2-1 0 0,11 3-6 0 0,20 9 0 0 0,-26-9-4 0 0,1 0 1 0 0,0-1 0 0 0,27 5-1 0 0,-36-9 9 0 0,1 0 0 0 0,-1 1-1 0 0,1-2 1 0 0,-1 1 0 0 0,1 0-1 0 0,-1-1 1 0 0,1 0 0 0 0,-1 0 0 0 0,0 0-1 0 0,0-1 1 0 0,1 1 0 0 0,-1-1-1 0 0,0 0 1 0 0,0 0 0 0 0,-1-1-1 0 0,6-3 1 0 0,-5 3 44 0 0,0 0 0 0 0,0-1-1 0 0,-1 1 1 0 0,0-1 0 0 0,1 0 0 0 0,-1 1 0 0 0,0-2-1 0 0,3-5 1 0 0,-5 8-29 0 0,-1 1 0 0 0,1 0 0 0 0,-1 0 0 0 0,1-1 0 0 0,-1 1 0 0 0,0 0 0 0 0,0-1 0 0 0,1 1 0 0 0,-1-1 0 0 0,0 1 0 0 0,0 0 0 0 0,0-1 1 0 0,0 1-1 0 0,-1 0 0 0 0,1-1 0 0 0,0 1 0 0 0,-1 0 0 0 0,1-1 0 0 0,0 1 0 0 0,-1 0 0 0 0,0-1 0 0 0,1 1 0 0 0,-1 0 0 0 0,0 0 0 0 0,1 0 0 0 0,-1 0 0 0 0,0 0 0 0 0,0 0 0 0 0,0 0 0 0 0,0 0 0 0 0,0 0 0 0 0,0 0 0 0 0,0 0 0 0 0,-3-1 0 0 0,3 2 16 0 0,0-1-1 0 0,0 1 1 0 0,0-1-1 0 0,0 1 1 0 0,0-1-1 0 0,0 1 1 0 0,0 0-1 0 0,0 0 1 0 0,0-1-1 0 0,0 1 1 0 0,0 0-1 0 0,0 0 1 0 0,0 0 0 0 0,0 0-1 0 0,0 0 1 0 0,0 0-1 0 0,0 1 1 0 0,0-1-1 0 0,0 0 1 0 0,0 0-1 0 0,0 1 1 0 0,0-1-1 0 0,0 1 1 0 0,0-1-1 0 0,0 1 1 0 0,0-1-1 0 0,0 1 1 0 0,0 0-1 0 0,0-1 1 0 0,0 1 0 0 0,1 0-1 0 0,-1-1 1 0 0,-1 3-1 0 0,0-1 20 0 0,0 1 1 0 0,0 0-1 0 0,1 0 0 0 0,-1 0 0 0 0,0 0 0 0 0,1 0 0 0 0,0 0 1 0 0,0 0-1 0 0,-1 5 0 0 0,0 0-40 0 0,1 0 0 0 0,0 0 0 0 0,1 0 0 0 0,-1 1 0 0 0,2-1 0 0 0,-1 0 0 0 0,1 0 0 0 0,0 0 0 0 0,5 14 0 0 0,-5-18-99 0 0,1 1-1 0 0,0-1 0 0 0,0 0 1 0 0,0 0-1 0 0,1 0 1 0 0,-1 0-1 0 0,1 0 0 0 0,0 0 1 0 0,0-1-1 0 0,1 1 0 0 0,-1-1 1 0 0,1 0-1 0 0,-1 0 0 0 0,1 0 1 0 0,0 0-1 0 0,0-1 0 0 0,9 4 1 0 0,-7-3-312 0 0,0-1 0 0 0,0-1-1 0 0,1 0 1 0 0,-1 1 0 0 0,0-2 0 0 0,1 1 0 0 0,-1-1 0 0 0,1 0 0 0 0,7-1 0 0 0,11-3-1448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90 23759 0 0,'-4'-5'197'0'0,"2"3"-29"0"0,1 0 0 0 0,0 1 0 0 0,-1-1 0 0 0,1 0 0 0 0,0 0 0 0 0,0 1 0 0 0,1-1 0 0 0,-1 0 0 0 0,0 0 0 0 0,0 0 0 0 0,1 0 1 0 0,-1-3-1 0 0,13 0 50 0 0,7-3-54 0 0,1 2-1 0 0,0 0 1 0 0,1 1-1 0 0,39-4 1 0 0,14 0 89 0 0,-54 5-181 0 0,0 1 0 0 0,0 2 1 0 0,29 0-1 0 0,-46 1-72 0 0,1 1 0 0 0,-1 0 0 0 0,0-1 0 0 0,1 1 0 0 0,-1 1 0 0 0,0-1 0 0 0,5 2 0 0 0,-3 3 0 0 0,-4-3 3 0 0,0-1 0 0 0,0 1-1 0 0,-1 0 1 0 0,1-1 0 0 0,-1 1 0 0 0,0 0-1 0 0,0-1 1 0 0,0 1 0 0 0,0 0 0 0 0,0 0-1 0 0,0-1 1 0 0,-1 1 0 0 0,1 0-1 0 0,-1-1 1 0 0,0 1 0 0 0,0 0 0 0 0,0-1-1 0 0,-2 5 1 0 0,-3 4 60 0 0,0-1-1 0 0,-14 19 1 0 0,-15 14 564 0 0,-40 39-1 0 0,51-59-2282 0 0,-36 26 1 0 0,46-39-4763 0 0,-1-4-1977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20 293 11976 0 0,'0'0'266'0'0,"-6"-16"769"0"0,5 6-626 0 0,0 1 0 0 0,-4-15 0 0 0,-1-10 2169 0 0,5 20-1765 0 0,2 0 1 0 0,-1 0-1 0 0,2 0 0 0 0,4-19 1 0 0,-3 17 308 0 0,-1 2-196 0 0,2 1 0 0 0,0-1 0 0 0,11-22 0 0 0,-3 21 212 0 0,-9 12-740 0 0,-2 3-309 0 0,0 1-1 0 0,0-1 1 0 0,0 0-1 0 0,0 1 1 0 0,0-1-1 0 0,0 1 1 0 0,0-1-1 0 0,0 1 1 0 0,0-1-1 0 0,0 1 1 0 0,0-1-1 0 0,-1 1 1 0 0,1 0-1 0 0,0 0 1 0 0,0 0-1 0 0,0 0 32 0 0,2 2-75 0 0,0 0 0 0 0,0 1 0 0 0,-1-1 0 0 0,1 1 0 0 0,-1 0 0 0 0,0-1 0 0 0,0 1 0 0 0,0 0 0 0 0,0 0 0 0 0,-1 1 0 0 0,0-1 0 0 0,1 0 0 0 0,-2 0 0 0 0,2 7 0 0 0,-1 7-78 0 0,0 1-1 0 0,-2 20 1 0 0,1-28 74 0 0,-8 71 374 0 0,-31 140-1 0 0,27-159 640 0 0,-3 19-889 0 0,12-73-165 0 0,-1-8-133 0 0,4-2 77 0 0,0 1 1 0 0,0 0-1 0 0,0-1 1 0 0,0 1-1 0 0,0 0 1 0 0,0-1-1 0 0,0 1 1 0 0,0-1-1 0 0,0 1 1 0 0,0 0-1 0 0,0-1 1 0 0,0 1-1 0 0,0-1 1 0 0,0 1-1 0 0,0 0 1 0 0,1-1-1 0 0,-1 1 1 0 0,0 0-1 0 0,0-1 1 0 0,0 1-1 0 0,1 0 1 0 0,-1-1 0 0 0,0 1-1 0 0,0 0 1 0 0,1-1-1 0 0,9-11-845 0 0,-7 9 585 0 0,11-14-707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7:5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330 102 15664 0 0,'0'0'761'0'0,"6"-10"183"0"0,-6 10-945 0 0,15-34 114 0 0,-11 25 811 0 0,1-1 0 0 0,1 1 1 0 0,8-12-1 0 0,-8 12 1313 0 0,-6 17-1213 0 0,-2-1-874 0 0,-1 1-1 0 0,1-1 1 0 0,-1 0-1 0 0,0 0 0 0 0,-1 0 1 0 0,0 0-1 0 0,-8 11 1 0 0,1-4-155 0 0,0-1 0 0 0,-19 17 1 0 0,-12 5 735 0 0,-1-1 0 0 0,-2-2 0 0 0,-94 50 1 0 0,137-82-654 0 0,0 1 1 0 0,0 0 0 0 0,0 0-1 0 0,0 0 1 0 0,0 1 0 0 0,1-1-1 0 0,-1 0 1 0 0,0 1 0 0 0,1-1-1 0 0,-1 1 1 0 0,1-1 0 0 0,0 1-1 0 0,-3 3 1 0 0,1 0-63 0 0,3-5-16 0 0,-1 1 0 0 0,1-1 0 0 0,0 0 0 0 0,0 0 0 0 0,0 1 0 0 0,0-1 0 0 0,-1 0 0 0 0,1 0 0 0 0,0 1 0 0 0,0-1 0 0 0,0 0 0 0 0,0 0 0 0 0,0 1 0 0 0,0-1 0 0 0,0 0 0 0 0,0 0 0 0 0,0 1 0 0 0,0-1 0 0 0,0 0 0 0 0,0 0 0 0 0,0 1 0 0 0,0-1 0 0 0,0 0 0 0 0,0 1 0 0 0,0-1 0 0 0,0 0 0 0 0,1 0 0 0 0,-1 1 0 0 0,0-1 0 0 0,0 0 0 0 0,0 0 0 0 0,0 0 0 0 0,0 1 0 0 0,1-1 0 0 0,-1 0 0 0 0,0 0 0 0 0,0 0 0 0 0,0 1 0 0 0,1-1 0 0 0,-1 0 0 0 0,0 0 0 0 0,0 0 0 0 0,1 0 0 0 0,-1 0 0 0 0,0 0 0 0 0,0 1 0 0 0,1-1 0 0 0,11 5 0 0 0,7-1 0 0 0,0-2 0 0 0,24 1 0 0 0,11 1 0 0 0,215 48-3673 0 0,-240-45 1730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9 435 11976 0 0,'0'0'576'0'0,"-8"8"5679"0"0,8-16-5231 0 0,2 0-536 0 0,1 0-1 0 0,0 0 0 0 0,0 0 0 0 0,9-14 0 0 0,8-18 593 0 0,35-88-238 0 0,-22 56 151 0 0,-22 47-901 0 0,-1-1 1 0 0,-2-1-1 0 0,8-36 0 0 0,-17 145 1956 0 0,0-52-2043 0 0,2 1 1 0 0,7 44-1 0 0,8 8-5 0 0,-13-72 0 0 0,1-1 0 0 0,-1 0 0 0 0,2 0 0 0 0,-1 0 0 0 0,12 17 0 0 0,-16-26 0 0 0,1 1 0 0 0,0-1 0 0 0,0 1 0 0 0,0-1 0 0 0,0 0 0 0 0,1 0 0 0 0,-1 1 0 0 0,0-1 0 0 0,0 0 0 0 0,1 0 0 0 0,-1 0 0 0 0,1 0 0 0 0,-1-1 0 0 0,1 1 0 0 0,-1 0 0 0 0,1-1 0 0 0,0 1 0 0 0,-1-1 0 0 0,1 1 0 0 0,3 0 0 0 0,-3-2 0 0 0,-1 1 0 0 0,1 0 0 0 0,0-1 0 0 0,0 1 0 0 0,-1-1 0 0 0,1 0 0 0 0,0 1 0 0 0,-1-1 0 0 0,1 0 0 0 0,-1 0 0 0 0,1 0 0 0 0,-1 0 0 0 0,0-1 0 0 0,1 1 0 0 0,-1 0 0 0 0,2-2 0 0 0,2-5 0 0 0,1 1 0 0 0,-1-1 0 0 0,-1 0 0 0 0,0 0 0 0 0,0 0 0 0 0,4-12 0 0 0,17-50 923 0 0,46-87 1 0 0,-65 145-1381 0 0,-2 2-330 0 0,1 1 0 0 0,1 0 0 0 0,10-14 0 0 0,-14 20 402 0 0,-1 1 1 0 0,1 0-1 0 0,0 0 0 0 0,1 1 0 0 0,-1-1 0 0 0,0 0 0 0 0,1 1 0 0 0,-1-1 0 0 0,0 1 0 0 0,1 0 0 0 0,0 0 0 0 0,-1 0 0 0 0,1 0 0 0 0,0 0 0 0 0,-1 0 0 0 0,1 1 0 0 0,0-1 0 0 0,4 1 0 0 0,30 1-5313 0 0,-17 5 2789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185 207 10136 0 0,'-9'4'422'0'0,"0"1"1"0"0,0-2 0 0 0,-1 1-1 0 0,1-2 1 0 0,-12 3 0 0 0,7-2 846 0 0,13-3-1063 0 0,0 1 0 0 0,-1-1 0 0 0,1 0 0 0 0,0 1 0 0 0,-1-1 1 0 0,1 0-1 0 0,-1 0 0 0 0,1 0 0 0 0,0 0 0 0 0,-1 0 0 0 0,1-1 0 0 0,0 1 0 0 0,-1 0 0 0 0,1-1 0 0 0,-2 0 0 0 0,3 1-135 0 0,-1 0 1 0 0,0 0-1 0 0,1 0 0 0 0,-1 0 0 0 0,1-1 1 0 0,-1 1-1 0 0,0 0 0 0 0,1 0 0 0 0,-1-1 1 0 0,1 1-1 0 0,-1 0 0 0 0,1-1 0 0 0,-1 1 1 0 0,1-1-1 0 0,-1 1 0 0 0,1-1 0 0 0,0 1 0 0 0,-1-1 1 0 0,1 1-1 0 0,0-1 0 0 0,-1 1 0 0 0,1-1 1 0 0,0 1-1 0 0,-1-1 0 0 0,1 0 0 0 0,0 1 1 0 0,0-1-1 0 0,0 1 0 0 0,0-1 0 0 0,0 0 1 0 0,0 1-1 0 0,0-1 0 0 0,0 0 0 0 0,0 1 1 0 0,0-1-1 0 0,0-1 0 0 0,0-1 375 0 0,1-1-1 0 0,-1 0 1 0 0,1 0 0 0 0,0 1-1 0 0,0-1 1 0 0,0 0 0 0 0,4-5-1 0 0,3-15-247 0 0,-6 18-198 0 0,1 1-1 0 0,0-1 1 0 0,0 1 0 0 0,5-7 0 0 0,-3 4 295 0 0,-4 7-139 0 0,7-9-36 0 0,-8 10-242 0 0,16-12 394 0 0,-15 11-62 0 0,0-5 62 0 0,1 0 0 0 0,-1 0 0 0 0,0 0 0 0 0,0-8 0 0 0,2-2 219 0 0,-3 15-438 0 0,0 1 1 0 0,0-6 139 0 0,-1 4-133 0 0,1 1 1 0 0,0 0-1 0 0,0 0 0 0 0,0-1 1 0 0,0 1-1 0 0,0 0 0 0 0,0-1 1 0 0,0 1-1 0 0,1 0 0 0 0,-1 0 1 0 0,0-1-1 0 0,1 1 0 0 0,-1 0 1 0 0,1-2-1 0 0,2 0-60 0 0,1-1 0 0 0,-13 15 1 0 0,0-1-1 0 0,1 2 0 0 0,-8 14 1 0 0,-2 3-16 0 0,0-2-20 0 0,2 2 0 0 0,0 0 1 0 0,-17 47-1 0 0,30-68 47 0 0,1 1-1 0 0,0-1 1 0 0,0 1-1 0 0,0 12 0 0 0,2-17-4 0 0,0-1 0 0 0,0 1 0 0 0,0-1 0 0 0,0 1 0 0 0,1-1 0 0 0,-1 1 0 0 0,1-1 0 0 0,0 1 0 0 0,0-1 0 0 0,0 0 0 0 0,0 0 0 0 0,1 1 0 0 0,2 3 0 0 0,-3-6 1 0 0,0 0 0 0 0,0 1 1 0 0,0-1-1 0 0,0 0 0 0 0,1 0 0 0 0,-1-1 0 0 0,0 1 1 0 0,1 0-1 0 0,-1 0 0 0 0,0 0 0 0 0,1-1 1 0 0,-1 1-1 0 0,1-1 0 0 0,-1 1 0 0 0,1-1 1 0 0,-1 0-1 0 0,1 0 0 0 0,-1 1 0 0 0,1-1 0 0 0,-1 0 1 0 0,1 0-1 0 0,-1-1 0 0 0,1 1 0 0 0,-1 0 1 0 0,1 0-1 0 0,-1-1 0 0 0,1 1 0 0 0,-1-1 1 0 0,1 1-1 0 0,-1-1 0 0 0,2 0 0 0 0,4-3-35 0 0,1 0 0 0 0,-2-1-1 0 0,1 0 1 0 0,8-7 0 0 0,-14 11 18 0 0,7-6-2 0 0,-1-2-1 0 0,0 1 1 0 0,0-1-1 0 0,-1 0 0 0 0,0-1 1 0 0,5-11-1 0 0,0-4 62 0 0,0-1 1 0 0,-2 0-1 0 0,-1-1 0 0 0,-1 0 0 0 0,5-43 0 0 0,-6 36 1228 0 0,-6 33-1148 0 0,-1 3-105 0 0,-1-1 0 0 0,1 1 0 0 0,0 0 0 0 0,0 0 0 0 0,0 0 0 0 0,0 0-1 0 0,0 0 1 0 0,-1 4 0 0 0,2-5-22 0 0,-16 50 18 0 0,2 0 1 0 0,-7 60-1 0 0,20-107-100 0 0,1 0 0 0 0,0-1 0 0 0,0 1 0 0 0,0 0 0 0 0,0 0 0 0 0,1 0 0 0 0,-1 0 0 0 0,1-1 0 0 0,0 1 0 0 0,0 0 0 0 0,0-1 0 0 0,1 1 0 0 0,0-1 0 0 0,-1 1 0 0 0,1-1 0 0 0,0 0 0 0 0,1 1 0 0 0,-1-1 0 0 0,0 0 0 0 0,1 0 0 0 0,0-1 0 0 0,-1 1 0 0 0,1-1 0 0 0,0 1 0 0 0,5 2-1 0 0,1 0-961 0 0,22 10-3787 0 0,-18-10-3263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16128 0 0,'0'0'2390'0'0,"0"-20"463"0"0,1 15-2534 0 0,0 0-1 0 0,0 0 0 0 0,1 0 0 0 0,0 0 0 0 0,0 0 0 0 0,0 0 1 0 0,0 0-1 0 0,1 0 0 0 0,0 1 0 0 0,6-8 0 0 0,6-12 474 0 0,-10 15-564 0 0,1 0-1 0 0,0 1 0 0 0,15-16 1 0 0,9-11 342 0 0,-22 24-458 0 0,1 1 0 0 0,1 0 0 0 0,16-14 0 0 0,-26 24-112 0 0,1-1 0 0 0,0 0 0 0 0,-1 1 0 0 0,1-1 0 0 0,0 1 0 0 0,0 0 0 0 0,0-1 0 0 0,-1 1 0 0 0,1-1 0 0 0,0 1 0 0 0,0 0 0 0 0,0 0 0 0 0,0 0 0 0 0,-1-1 0 0 0,3 1 0 0 0,-3 0 0 0 0,1 0 0 0 0,-1 0 0 0 0,1 1 0 0 0,-1-1 0 0 0,1 0 0 0 0,-1 0 0 0 0,1 0 0 0 0,-1 1 0 0 0,0-1 0 0 0,1 0 0 0 0,-1 0 0 0 0,1 1 0 0 0,-1-1 0 0 0,0 0 0 0 0,1 1 0 0 0,-1-1 0 0 0,0 1 0 0 0,1-1 0 0 0,-1 1 0 0 0,1 1 0 0 0,0 0 0 0 0,0 0 0 0 0,0 0 0 0 0,-1 0 0 0 0,1 0 0 0 0,-1 0 0 0 0,1 3 0 0 0,-1-4 0 0 0,1 7 0 0 0,-1 0 0 0 0,-1 15 0 0 0,1-16 0 0 0,-1-1 0 0 0,1 0 0 0 0,0 0 0 0 0,0 0 0 0 0,1 0 0 0 0,2 9 0 0 0,1 5 0 0 0,1 1 0 0 0,-5-20 0 0 0,1 0 0 0 0,-1 0 0 0 0,1 0 0 0 0,0 0 0 0 0,-1 0 0 0 0,1-1 0 0 0,0 1 0 0 0,0 0 0 0 0,-1 0 0 0 0,1-1 0 0 0,0 1 0 0 0,0 0 0 0 0,0-1 0 0 0,0 1 0 0 0,0-1 0 0 0,0 1 0 0 0,0-1 0 0 0,2 1 0 0 0,3 0 4 0 0,0 0 1 0 0,1 0-1 0 0,-1-1 0 0 0,1 1 0 0 0,-1-1 0 0 0,1-1 1 0 0,-1 1-1 0 0,0-1 0 0 0,1 0 0 0 0,-1-1 0 0 0,8-2 1 0 0,10-4 28 0 0,33-18 0 0 0,-56 26-33 0 0,11-7 24 0 0,0 0-1 0 0,-1-1 0 0 0,0 0 1 0 0,0-1-1 0 0,-1 0 0 0 0,0-1 0 0 0,-1 0 1 0 0,0 0-1 0 0,0-1 0 0 0,8-14 0 0 0,-17 24-14 0 0,1 1-1 0 0,-1-1 0 0 0,1 0 0 0 0,-1 0 0 0 0,1 1 0 0 0,-1-1 0 0 0,0 0 0 0 0,1 0 0 0 0,-1 0 0 0 0,0 1 1 0 0,0-1-1 0 0,0 0 0 0 0,1 0 0 0 0,-1 0 0 0 0,0 0 0 0 0,0 0 0 0 0,0 0 0 0 0,0 1 0 0 0,-1-1 0 0 0,1 0 1 0 0,0 0-1 0 0,0 0 0 0 0,0 0 0 0 0,-1 0 0 0 0,1 1 0 0 0,-1-1 0 0 0,1 0 0 0 0,-1-1 0 0 0,0 2 5 0 0,1 0 0 0 0,-1-1-1 0 0,1 1 1 0 0,-1-1-1 0 0,0 1 1 0 0,0 0 0 0 0,1 0-1 0 0,-1-1 1 0 0,0 1-1 0 0,1 0 1 0 0,-1 0 0 0 0,0 0-1 0 0,0 0 1 0 0,1 0-1 0 0,-1 0 1 0 0,0 0 0 0 0,0 0-1 0 0,1 0 1 0 0,-1 0-1 0 0,0 0 1 0 0,0 0 0 0 0,1 0-1 0 0,-1 1 1 0 0,0-1-1 0 0,0 0 1 0 0,1 1 0 0 0,-1-1-1 0 0,0 0 1 0 0,1 1-1 0 0,-1-1 1 0 0,1 1 0 0 0,-2 0-1 0 0,-1 2 39 0 0,0 0 0 0 0,0 0 0 0 0,0 0 0 0 0,1 0 0 0 0,-1 1 0 0 0,1-1 0 0 0,-1 1 0 0 0,-1 4 0 0 0,-13 34 314 0 0,9-23-140 0 0,6-13-171 0 0,0-1 0 0 0,1 1 0 0 0,-1 0-1 0 0,1 0 1 0 0,0 0 0 0 0,1 0 0 0 0,-1 0-1 0 0,1 0 1 0 0,0 0 0 0 0,1 0 0 0 0,-1 0-1 0 0,4 11 1 0 0,-3-14-81 0 0,0 1 0 0 0,0-1 1 0 0,0 0-1 0 0,1 1 0 0 0,0-1 0 0 0,0 0 1 0 0,0 0-1 0 0,0 0 0 0 0,0 0 0 0 0,0 0 0 0 0,1-1 1 0 0,-1 1-1 0 0,1-1 0 0 0,0 0 0 0 0,0 1 1 0 0,0-1-1 0 0,0 0 0 0 0,0-1 0 0 0,0 1 0 0 0,1-1 1 0 0,-1 1-1 0 0,6 1 0 0 0,5 0-626 0 0,-1 0-1 0 0,0-1 1 0 0,1 0 0 0 0,-1-1 0 0 0,15 0-1 0 0,-3-3-1534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3224 0 0,'-19'0'5453'0'0,"18"1"-5106"0"0,1-1 1 0 0,-1 0-1 0 0,0 0 0 0 0,0 0 1 0 0,1 0-1 0 0,-1 0 0 0 0,0 0 1 0 0,1 0-1 0 0,-1 0 1 0 0,0 0-1 0 0,0 0 0 0 0,1-1 1 0 0,-1 1-1 0 0,0 0 0 0 0,1 0 1 0 0,-1-1-1 0 0,0 1 0 0 0,1 0 1 0 0,-1-1-1 0 0,0 0 0 0 0,1 1-50 0 0,1-1-1 0 0,-1 1 1 0 0,1-1 0 0 0,-1 0-1 0 0,1 1 1 0 0,-1 0 0 0 0,1-1-1 0 0,0 1 1 0 0,-1-1-1 0 0,1 1 1 0 0,0 0 0 0 0,-1-1-1 0 0,1 1 1 0 0,1-1-1 0 0,35-11 1509 0 0,33-6-423 0 0,-61 17-1189 0 0,0-1 1 0 0,0 1 0 0 0,0 1-1 0 0,0 0 1 0 0,17 2 0 0 0,-24-2-185 0 0,-1 0 1 0 0,0 0-1 0 0,0 0 1 0 0,0 0-1 0 0,0 1 1 0 0,0-1-1 0 0,0 0 1 0 0,0 1-1 0 0,0-1 1 0 0,0 1-1 0 0,0-1 1 0 0,0 1-1 0 0,0-1 1 0 0,0 1 0 0 0,0 0-1 0 0,0-1 1 0 0,0 1-1 0 0,0 0 1 0 0,-1 0-1 0 0,1 0 1 0 0,0 0-1 0 0,-1 0 1 0 0,1 0-1 0 0,0 0 1 0 0,-1 0-1 0 0,1 0 1 0 0,-1 0-1 0 0,0 0 1 0 0,1 0-1 0 0,-1 0 1 0 0,0 0-1 0 0,0 0 1 0 0,0 0 0 0 0,1 0-1 0 0,-1 1 1 0 0,0-1-1 0 0,-1 0 1 0 0,1 0-1 0 0,0 0 1 0 0,0 2-1 0 0,-5 12 51 0 0,0-1 0 0 0,0 0 0 0 0,-2 0 0 0 0,1-1 0 0 0,-14 20 0 0 0,-11 24-4 0 0,1-1-75 0 0,-7 20 632 0 0,32-63-138 0 0,-8 26 0 0 0,13-37-459 0 0,-1-1 0 0 0,1 1 0 0 0,0-1 0 0 0,-1 1 0 0 0,1 0 0 0 0,0-1 0 0 0,0 1 0 0 0,0-1 0 0 0,0 1 0 0 0,0 0 0 0 0,1-1 0 0 0,-1 1 0 0 0,0-1 0 0 0,1 1 0 0 0,-1-1 0 0 0,1 1 0 0 0,0-1 0 0 0,-1 1 0 0 0,1-1 0 0 0,0 1 0 0 0,1 1 0 0 0,0-2-10 0 0,0 0 0 0 0,0 1 0 0 0,-1-1 0 0 0,1 0 0 0 0,0 0 1 0 0,0 0-1 0 0,0 0 0 0 0,0-1 0 0 0,0 1 0 0 0,1-1 0 0 0,-1 1 0 0 0,0-1 1 0 0,0 0-1 0 0,0 0 0 0 0,0 1 0 0 0,3-2 0 0 0,7 0-279 0 0,1 0 0 0 0,-1-1 0 0 0,0 0 0 0 0,0-1 0 0 0,0 0 0 0 0,0-1 0 0 0,-1-1 0 0 0,0 0 1 0 0,1 0-1 0 0,11-9 0 0 0,8-6-3491 0 0,54-47 0 0 0,-47 35 1183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3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334 146 1840 0 0,'0'0'1345'0'0,"10"-11"4106"0"0,5-11-2269 0 0,3 6-1776 0 0,-17 15-1138 0 0,0 0 1 0 0,0 0 0 0 0,0 0 0 0 0,0 0 0 0 0,0 0 0 0 0,0 0 0 0 0,0 0 0 0 0,0-1 0 0 0,-1 1-1 0 0,1 0 1 0 0,-1 0 0 0 0,1-1 0 0 0,-1 1 0 0 0,1 0 0 0 0,-1 0 0 0 0,1-1 0 0 0,-1-1-1 0 0,0 0-96 0 0,-1 1 0 0 0,0-1 0 0 0,0 1-1 0 0,0-1 1 0 0,0 1 0 0 0,0 0 0 0 0,0-1-1 0 0,0 1 1 0 0,-1 0 0 0 0,1 0-1 0 0,-1 0 1 0 0,0 0 0 0 0,1 0 0 0 0,-4-2-1 0 0,0 0 72 0 0,0 1 0 0 0,0 0 0 0 0,-1 0-1 0 0,1 0 1 0 0,-1 0 0 0 0,0 1 0 0 0,-8-3-1 0 0,2 2 235 0 0,-1 0 0 0 0,-22-3-1 0 0,22 7-414 0 0,-1 0 1 0 0,1 0-1 0 0,0 1 0 0 0,0 1 0 0 0,-21 7 1 0 0,26-7-101 0 0,-1 1 1 0 0,1-1 0 0 0,0 2 0 0 0,1-1 0 0 0,-1 1 0 0 0,1 0 0 0 0,0 1 0 0 0,0 0 0 0 0,1 0-1 0 0,-1 0 1 0 0,1 1 0 0 0,-6 9 0 0 0,4-5 23 0 0,1 1 0 0 0,0 0 0 0 0,0 0 0 0 0,1 1 0 0 0,1-1 0 0 0,0 1 0 0 0,-3 15 0 0 0,7-23 75 0 0,0-1 1 0 0,1 1 0 0 0,-1-1-1 0 0,1 1 1 0 0,0-1-1 0 0,0 1 1 0 0,0-1-1 0 0,1 1 1 0 0,-1-1-1 0 0,1 1 1 0 0,0-1-1 0 0,1 1 1 0 0,-1-1-1 0 0,4 8 1 0 0,-3-10-28 0 0,-1 1-1 0 0,1-1 1 0 0,0 0 0 0 0,0 1-1 0 0,0-1 1 0 0,0 0-1 0 0,0 0 1 0 0,1 0 0 0 0,-1 0-1 0 0,1-1 1 0 0,-1 1 0 0 0,1-1-1 0 0,-1 1 1 0 0,1-1 0 0 0,0 0-1 0 0,0 0 1 0 0,0 0 0 0 0,0 0-1 0 0,-1-1 1 0 0,1 1 0 0 0,0-1-1 0 0,0 0 1 0 0,5 0 0 0 0,2 0 41 0 0,1-1 1 0 0,0-1 0 0 0,0 0 0 0 0,-1 0 0 0 0,1-1 0 0 0,-1 0 0 0 0,0-1-1 0 0,18-9 1 0 0,-9 3 283 0 0,-1-1 0 0 0,0-1 0 0 0,25-23 0 0 0,-34 27-162 0 0,0-1-1 0 0,-1 0 1 0 0,-1-1 0 0 0,0 1-1 0 0,0-1 1 0 0,-1-1 0 0 0,0 1-1 0 0,0-1 1 0 0,4-15 0 0 0,-13 70-164 0 0,-10 37 126 0 0,1-9-16 0 0,-5 121 0 0 0,17-173-84 0 0,1-1-1 0 0,1 0 0 0 0,1 0 0 0 0,6 22 0 0 0,-8-37-32 0 0,-1-1 1 0 0,1-1 0 0 0,0 1-1 0 0,0-1 1 0 0,1 1 0 0 0,-1-1 0 0 0,3 4-1 0 0,4 4 161 0 0,-7-10-148 0 0,0 0 0 0 0,0 0 1 0 0,0-1-1 0 0,0 1 0 0 0,0 0 0 0 0,0 0 0 0 0,-1 0 0 0 0,1-1 0 0 0,0 1 1 0 0,0 0-1 0 0,0-1 0 0 0,0 1 0 0 0,0-1 0 0 0,-1 1 0 0 0,1-1 1 0 0,0 1-1 0 0,0-1 0 0 0,1-1 0 0 0,-1 0-109 0 0,0 0 0 0 0,-1-1 0 0 0,1 1 0 0 0,0 0 0 0 0,-1 0 0 0 0,0-1 0 0 0,1 1 0 0 0,-1-1 0 0 0,0 1 0 0 0,0 0 0 0 0,-1-3 0 0 0,1-3-3399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23039 0 0,'0'0'1760'0'0,"14"-2"-992"0"0,6-3-45 0 0,2 1 0 0 0,-1 0 0 0 0,23 1 0 0 0,3-2 316 0 0,-30 3-978 0 0,203-16 43 0 0,-144 16-104 0 0,-76 2 0 0 0,0 0 0 0 0,1 0 0 0 0,-1 0 0 0 0,0 0 0 0 0,0 0 0 0 0,0 0 0 0 0,1 0 0 0 0,-1 0 0 0 0,0 0 0 0 0,0 0 0 0 0,0 0 0 0 0,1 0 0 0 0,-1 0 0 0 0,0 0 0 0 0,0 0 0 0 0,0 0 0 0 0,1 0 0 0 0,-1 0 0 0 0,0 1 0 0 0,0-1 0 0 0,0 0 0 0 0,0 0 0 0 0,1 0 0 0 0,-1 0 0 0 0,0 0 0 0 0,0 0 0 0 0,0 1 0 0 0,0-1 0 0 0,0 0 0 0 0,0 0 0 0 0,1 0 0 0 0,-1 0 0 0 0,0 0 0 0 0,0 1 0 0 0,0-1 0 0 0,0 0 0 0 0,0 0 0 0 0,0 0 0 0 0,0 1 0 0 0,0-1 0 0 0,0 0 0 0 0,0 0 0 0 0,0 0 0 0 0,0 1 0 0 0,0-1 0 0 0,0 0 0 0 0,0 0 0 0 0,0 0 0 0 0,0 1 0 0 0,0-1 0 0 0,0 0 0 0 0,0 0 0 0 0,0 0 0 0 0,0 0 0 0 0,0 1 0 0 0,0-1 0 0 0,-1 0 0 0 0,-4 8 0 0 0,5-8 0 0 0,-46 49 53 0 0,-4 5 825 0 0,21-18-113 0 0,-50 64-1020 0 0,30-31 93 0 0,44-59 192 0 0,4-8-25 0 0,0 0-1 0 0,0 0 0 0 0,0-1 0 0 0,0 1 1 0 0,-1 0-1 0 0,1 0 0 0 0,0-1 1 0 0,-1 1-1 0 0,-2 2 0 0 0,-1-2-60 0 0,4-2-237 0 0,10-7-4374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78 10136 0 0,'0'-23'3016'0'0,"0"20"-2177"0"0,0 1 1 0 0,-1-1-1 0 0,1 0 1 0 0,-1 0 0 0 0,1 0-1 0 0,-1 0 1 0 0,-1-3-1 0 0,1 5-512 0 0,1-1-1 0 0,-1 0 0 0 0,0 1 1 0 0,0-1-1 0 0,0 1 0 0 0,-1-1 0 0 0,1 1 1 0 0,0 0-1 0 0,-3-3 0 0 0,2 3-211 0 0,-1-1 0 0 0,0 1 0 0 0,1-1 0 0 0,-1 1 0 0 0,0 0 0 0 0,0 0 0 0 0,0 1 0 0 0,1-1 0 0 0,-1 0 0 0 0,0 1-1 0 0,0 0 1 0 0,0 0 0 0 0,0 0 0 0 0,-4 0 0 0 0,-4 1 2 0 0,0 1-1 0 0,0 0 0 0 0,0 0 1 0 0,1 1-1 0 0,-1 1 0 0 0,1-1 1 0 0,-18 11-1 0 0,-1 3 250 0 0,-32 24 0 0 0,39-25-101 0 0,-3 4 88 0 0,24-19-332 0 0,-1 1 0 0 0,0-1 0 0 0,1 1 1 0 0,-1 0-1 0 0,1 0 0 0 0,0-1 1 0 0,0 1-1 0 0,-1 0 0 0 0,1 0 1 0 0,0 0-1 0 0,-1 4 0 0 0,2 0 52 0 0,0-6-67 0 0,1 1-1 0 0,-1-1 1 0 0,0 1-1 0 0,0-1 1 0 0,1 1-1 0 0,-1-1 1 0 0,0 1-1 0 0,1-1 0 0 0,-1 1 1 0 0,1-1-1 0 0,-1 1 1 0 0,0-1-1 0 0,1 0 1 0 0,-1 1-1 0 0,1-1 0 0 0,-1 0 1 0 0,1 1-1 0 0,-1-1 1 0 0,1 0-1 0 0,-1 0 1 0 0,1 0-1 0 0,0 1 0 0 0,-1-1 1 0 0,1 0-1 0 0,-1 0 1 0 0,1 0-1 0 0,0 0 1 0 0,-1 0-1 0 0,1 0 0 0 0,-1 0 1 0 0,2 0-1 0 0,22-1 59 0 0,-21 1-50 0 0,11-2 44 0 0,0-1 0 0 0,-1 0 0 0 0,15-5 0 0 0,23-5 76 0 0,-50 12-133 0 0,-1 1 0 0 0,0 0 0 0 0,0 0 0 0 0,1 0 0 0 0,-1 0 0 0 0,0 0-1 0 0,0 0 1 0 0,1 0 0 0 0,-1-1 0 0 0,0 1 0 0 0,1 0 0 0 0,-1 0 0 0 0,0 0 0 0 0,1 0 0 0 0,-1 0 0 0 0,0 0 0 0 0,0 1 0 0 0,1-1 0 0 0,-1 0 0 0 0,0 0 0 0 0,1 0 0 0 0,-1 0 0 0 0,0 0 0 0 0,0 0 0 0 0,1 0 0 0 0,-1 0 0 0 0,0 1 0 0 0,0-1-1 0 0,1 0 1 0 0,-1 0 0 0 0,0 0 0 0 0,0 1 0 0 0,0-1 0 0 0,1 0 0 0 0,-1 0 0 0 0,0 1 0 0 0,0-1 0 0 0,0 0 0 0 0,0 0 0 0 0,0 1 0 0 0,1-1 0 0 0,-1 0 0 0 0,0 0 0 0 0,0 1 0 0 0,0-1 0 0 0,0 0 0 0 0,0 1 0 0 0,0-1 0 0 0,0 0-1 0 0,0 0 1 0 0,0 1 0 0 0,0-1 0 0 0,0 0 0 0 0,0 1 0 0 0,0-1 0 0 0,0 2-2 0 0,0 0-1 0 0,0 0 1 0 0,-1 0-1 0 0,1-1 0 0 0,0 1 1 0 0,-1 0-1 0 0,1 0 1 0 0,-1 0-1 0 0,1-1 1 0 0,-1 1-1 0 0,0 0 1 0 0,0-1-1 0 0,-2 3 1 0 0,-17 22-34 0 0,9-13 27 0 0,-3 6-6 0 0,1 0 0 0 0,0 1 1 0 0,1 0-1 0 0,2 1 0 0 0,-15 41 0 0 0,20-49 32 0 0,1 2 1 0 0,1-1-1 0 0,1 0 0 0 0,0 1 0 0 0,0-1 0 0 0,2 1 1 0 0,0 0-1 0 0,0-1 0 0 0,2 1 0 0 0,4 22 0 0 0,-2-24-2 0 0,0 0 0 0 0,1-1-1 0 0,10 18 1 0 0,-9-19-842 0 0,-1 0 0 0 0,0 0 0 0 0,-1 1 0 0 0,5 19 0 0 0,-7-5-7967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5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10136 0 0,'0'0'464'0'0,"0"-8"168"0"0,0 6-150 0 0,0-1 0 0 0,0 1 0 0 0,0-1 0 0 0,0 1 0 0 0,0-1 0 0 0,1 0 0 0 0,-1 1 0 0 0,1-1 0 0 0,0 1 0 0 0,-1-1 0 0 0,1 1 0 0 0,0 0 0 0 0,1-1 0 0 0,-1 1 1 0 0,0 0-1 0 0,1 0 0 0 0,2-3 633 0 0,-4 4-981 0 0,1 0 0 0 0,0 0 0 0 0,0 0 0 0 0,-1 0 0 0 0,1 0 0 0 0,0 0 0 0 0,0 0 0 0 0,0 1 0 0 0,0-1 0 0 0,0 0 0 0 0,0 1 0 0 0,0-1 0 0 0,0 0 0 0 0,0 1 0 0 0,2-1 0 0 0,4-1 346 0 0,-3 0-187 0 0,0 1 0 0 0,1 0 0 0 0,-1 0 0 0 0,0 0 0 0 0,10 0 0 0 0,-13 1-279 0 0,0 0 0 0 0,0 0 0 0 0,0 0 0 0 0,0 0 1 0 0,0 1-1 0 0,0-1 0 0 0,0 0 0 0 0,0 1 0 0 0,-1-1 0 0 0,1 0 0 0 0,0 1 0 0 0,0-1 0 0 0,0 1 0 0 0,0 0 0 0 0,0-1 0 0 0,-1 1 0 0 0,1 0 0 0 0,0-1 1 0 0,-1 1-1 0 0,1 0 0 0 0,-1 0 0 0 0,1 0 0 0 0,0-1 0 0 0,-1 1 0 0 0,0 0 0 0 0,1 0 0 0 0,-1 0 0 0 0,0 0 0 0 0,1 0 0 0 0,-1 0 0 0 0,0 0 0 0 0,0 2 1 0 0,1 2 6 0 0,0 0 1 0 0,-1 1-1 0 0,0-1 1 0 0,0 0-1 0 0,0 1 1 0 0,-1-1-1 0 0,0 0 1 0 0,-2 9-1 0 0,-2 0 68 0 0,-12 24 0 0 0,4-10-4 0 0,10-15-45 0 0,2-12-36 0 0,1 1 0 0 0,0-1 0 0 0,0 1 1 0 0,-1-1-1 0 0,1 1 0 0 0,-1-1 0 0 0,1 0 1 0 0,-1 1-1 0 0,-1 1 0 0 0,2-1-4 0 0,5-3 0 0 0,4-3 0 0 0,-1 0 6 0 0,-1 0-1 0 0,0 0 1 0 0,1 1 0 0 0,0 0-1 0 0,0 0 1 0 0,0 1 0 0 0,0 0-1 0 0,11-2 1 0 0,-15 4-1 0 0,0 0 0 0 0,0 0 0 0 0,0 0 0 0 0,0 1 0 0 0,0-1 0 0 0,-1 1 0 0 0,1 0 1 0 0,0 0-1 0 0,0 0 0 0 0,-1 1 0 0 0,1-1 0 0 0,-1 1 0 0 0,1 0 0 0 0,-1 0 0 0 0,0 0 0 0 0,0 0 0 0 0,0 1 0 0 0,0-1 0 0 0,0 1 0 0 0,3 3 1 0 0,-1 1 66 0 0,0 0 1 0 0,0 1-1 0 0,-1-1 1 0 0,0 1-1 0 0,0 0 1 0 0,2 10 0 0 0,-5-17-48 0 0,-1 0 0 0 0,0 1 1 0 0,0-1-1 0 0,1 0 1 0 0,-1 0-1 0 0,0 0 0 0 0,0 0 1 0 0,0 1-1 0 0,-1-1 1 0 0,1 0-1 0 0,0 0 0 0 0,0 0 1 0 0,-1 0-1 0 0,1 0 1 0 0,-1 2-1 0 0,-3 10 174 0 0,4-8-149 0 0,0 0-1 0 0,-1 0 1 0 0,0 0 0 0 0,0 0-1 0 0,-1 0 1 0 0,1 0 0 0 0,-1 0-1 0 0,0-1 1 0 0,0 1 0 0 0,-6 7-1 0 0,0 0-151 0 0,0-1-1 0 0,0 0 0 0 0,-2-1 1 0 0,-14 14-1 0 0,-8-2-8003 0 0,15-12-123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3 779 11976 0 0,'0'0'1200'0'0,"-3"-15"1417"0"0,4-1-1709 0 0,0 0 0 0 0,1 1 0 0 0,1-1 0 0 0,6-22 0 0 0,26-60-178 0 0,-27 77-370 0 0,46-91 669 0 0,-9 21-436 0 0,-1-21-390 0 0,-23 55-63 0 0,29-56-1 0 0,-45 103-95 0 0,13-22 281 0 0,-17 31-313 0 0,0 0-1 0 0,-1 0 0 0 0,1-1 0 0 0,0 1 0 0 0,0 0 0 0 0,0 0 0 0 0,0 0 1 0 0,1 0-1 0 0,-1 0 0 0 0,0 1 0 0 0,0-1 0 0 0,1 0 0 0 0,-1 1 0 0 0,0-1 1 0 0,1 0-1 0 0,-1 1 0 0 0,0 0 0 0 0,1-1 0 0 0,2 1 0 0 0,-3 0-12 0 0,0 0 0 0 0,0 1 1 0 0,-1-1-1 0 0,1 1 0 0 0,0-1 0 0 0,0 1 0 0 0,0 0 0 0 0,0-1 0 0 0,0 1 0 0 0,-1 0 0 0 0,1 0 0 0 0,0 0 0 0 0,-1-1 0 0 0,1 1 1 0 0,0 0-1 0 0,-1 0 0 0 0,1 0 0 0 0,-1 0 0 0 0,1 0 0 0 0,-1 0 0 0 0,1 2 0 0 0,7 24-37 0 0,-7-26 36 0 0,22 111 177 0 0,5 17 220 0 0,-23-104-326 0 0,0-1 1 0 0,1 35 0 0 0,-1-13-29 0 0,18 143 39 0 0,-20-171-134 0 0,0 2-498 0 0,0-1 0 0 0,-1 1 1 0 0,-2 25-1 0 0,-2-28-627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20215 0 0,'0'0'1832'0'0,"9"0"-1472"0"0,50-4 146 0 0,114-20 0 0 0,-134 17-464 0 0,17-3-1234 0 0,-28 5-238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79 421 17191 0 0,'0'0'1558'0'0,"-14"11"-1093"0"0,11-6-356 0 0,1 0-1 0 0,-1 0 1 0 0,1 0-1 0 0,0 1 1 0 0,0-1 0 0 0,-2 12-1 0 0,-3 10 96 0 0,-5 6 63 0 0,6-12 360 0 0,-15 31 0 0 0,21-53-590 0 0,1-1-1 0 0,-1 0 1 0 0,0 1 0 0 0,0-1-1 0 0,0 0 1 0 0,0 0-1 0 0,0 1 1 0 0,0-4-1 0 0,-1-7 46 0 0,15-93 320 0 0,-3 28-261 0 0,-5 24-34 0 0,3 1 1 0 0,27-91-1 0 0,-32 133-30 0 0,1-1 0 0 0,0 1-1 0 0,0 0 1 0 0,1 0 0 0 0,0 1 0 0 0,1-1-1 0 0,0 1 1 0 0,1 1 0 0 0,-1 0 0 0 0,2 0-1 0 0,14-11 1 0 0,-17 15-52 0 0,0 0-1 0 0,0 0 1 0 0,0 1 0 0 0,0 0-1 0 0,0 0 1 0 0,1 1 0 0 0,0 0-1 0 0,12-3 1 0 0,-14 5-36 0 0,1-1 0 0 0,-1 1 0 0 0,0 0 0 0 0,0 1 1 0 0,0-1-1 0 0,0 1 0 0 0,0 0 0 0 0,0 0 0 0 0,0 0 0 0 0,0 1 1 0 0,0 0-1 0 0,-1 0 0 0 0,6 3 0 0 0,-7-3 10 0 0,-1-1 0 0 0,1 1 0 0 0,-1 1 1 0 0,1-1-1 0 0,-1 0 0 0 0,0 1 0 0 0,0-1 0 0 0,0 1 0 0 0,0-1 1 0 0,-1 1-1 0 0,1 0 0 0 0,-1 0 0 0 0,1 0 0 0 0,-1 0 0 0 0,0 0 1 0 0,0 0-1 0 0,0 0 0 0 0,-1 0 0 0 0,1 1 0 0 0,-1-1 0 0 0,1 6 1 0 0,-2 6 1 0 0,1 0-1 0 0,-2 0 1 0 0,-4 21 0 0 0,5-30-1 0 0,-4 14 57 0 0,0 0-1 0 0,-2 1 1 0 0,-1-2-1 0 0,0 1 1 0 0,-1-1-1 0 0,-1-1 1 0 0,-1 1-1 0 0,-1-2 1 0 0,0 0-1 0 0,-27 28 1 0 0,37-42-37 0 0,-1-1 0 0 0,0 1 1 0 0,0 0-1 0 0,0-1 1 0 0,-1 0-1 0 0,1 0 0 0 0,0 0 1 0 0,-1 0-1 0 0,0-1 1 0 0,1 1-1 0 0,-6 1 1 0 0,7-3-1 0 0,0 1 0 0 0,0-1 0 0 0,0 0 0 0 0,0 0 1 0 0,1 0-1 0 0,-1 0 0 0 0,0 0 0 0 0,0 0 1 0 0,0 0-1 0 0,0-1 0 0 0,0 1 0 0 0,0-1 0 0 0,1 1 1 0 0,-1-1-1 0 0,0 0 0 0 0,0 0 0 0 0,1 0 0 0 0,-1 0 1 0 0,0 0-1 0 0,1 0 0 0 0,-1 0 0 0 0,1 0 1 0 0,0-1-1 0 0,-1 1 0 0 0,-1-3 0 0 0,0 0 21 0 0,1 1 0 0 0,-1-1 0 0 0,1 0 0 0 0,0 0 0 0 0,0-1 0 0 0,0 1 0 0 0,1 0 0 0 0,-1 0 0 0 0,1-1 0 0 0,0 1 0 0 0,0-10 0 0 0,1 13 599 0 0,14 17-432 0 0,-10-9-205 0 0,1 1 0 0 0,-1 0-1 0 0,-1 0 1 0 0,5 12 0 0 0,-1-2-5 0 0,10 34 2 0 0,-10-32 0 0 0,8 21 0 0 0,-11-33-54 0 0,-3-3-114 0 0,1-1 0 0 0,0 0 0 0 0,0 1 0 0 0,0-1 0 0 0,1 0 0 0 0,-1 0 0 0 0,1 0 0 0 0,0-1 0 0 0,0 1 0 0 0,0 0 0 0 0,1-1 0 0 0,-1 0 0 0 0,9 5 0 0 0,1-2-1122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18223 0 0,'1'-3'884'0'0,"0"1"-803"0"0,0-1 1 0 0,0 1-1 0 0,0 0 0 0 0,1 1 0 0 0,-1-1 0 0 0,1 0 0 0 0,-1 0 0 0 0,1 1 0 0 0,0-1 0 0 0,0 0 0 0 0,0 1 0 0 0,0 0 0 0 0,2-2 0 0 0,14-11-46 0 0,-4 0 96 0 0,19-13-1 0 0,9-10 230 0 0,61-63 1157 0 0,-123 103-782 0 0,15 0-518 0 0,1 0 0 0 0,-1 0-1 0 0,0 0 1 0 0,1 0 0 0 0,-7 7 0 0 0,0 0-2 0 0,-2 0-3 0 0,0 0 0 0 0,0 2 0 0 0,1-1 1 0 0,0 2-1 0 0,1-1 0 0 0,-10 17 0 0 0,20-27-232 0 0,0-1-1 0 0,1 0 0 0 0,-1 0 1 0 0,0 0-1 0 0,1 0 1 0 0,0 0-1 0 0,-1 1 1 0 0,1-1-1 0 0,0 0 0 0 0,-1 0 1 0 0,1 1-1 0 0,0-1 1 0 0,0 0-1 0 0,0 0 0 0 0,0 1 1 0 0,1 1-1 0 0,-1-3-23 0 0,0 1 0 0 0,1 0-1 0 0,-1 0 1 0 0,0-1 0 0 0,1 1-1 0 0,-1 0 1 0 0,1-1 0 0 0,-1 1-1 0 0,1 0 1 0 0,0-1 0 0 0,-1 1-1 0 0,1-1 1 0 0,0 1 0 0 0,-1-1-1 0 0,1 1 1 0 0,0-1 0 0 0,0 1 0 0 0,0 0-1 0 0,3 0-146 0 0,-1 0 0 0 0,1-1 0 0 0,0 1-1 0 0,-1 0 1 0 0,1-1 0 0 0,-1 0 0 0 0,1 0 0 0 0,0 0 0 0 0,4-1-1 0 0,12-2-1317 0 0,-1-3-54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40 16184 0 0,'-3'-2'116'0'0,"0"1"1"0"0,1 0 0 0 0,-1 0 0 0 0,0 0-1 0 0,0 0 1 0 0,0 0 0 0 0,0 1 0 0 0,0 0 0 0 0,0-1-1 0 0,0 1 1 0 0,0 0 0 0 0,-1 0 0 0 0,1 0 0 0 0,-3 1-1 0 0,-14 4 276 0 0,11-4-13 0 0,0 1-1 0 0,-1 0 0 0 0,1 1 0 0 0,0 0 0 0 0,0 0 0 0 0,0 1 0 0 0,1 0 0 0 0,-1 1 1 0 0,-11 8-1 0 0,-4 9 1 0 0,23-21-361 0 0,-1 1 1 0 0,1-1-1 0 0,0 1 0 0 0,0-1 0 0 0,0 1 0 0 0,0 0 0 0 0,0-1 0 0 0,0 1 0 0 0,1 0 0 0 0,-1 0 0 0 0,0-1 0 0 0,1 1 0 0 0,-1 0 0 0 0,1 2 0 0 0,0-2-6 0 0,0-1-1 0 0,0 0 0 0 0,0 1 1 0 0,0-1-1 0 0,1 1 0 0 0,-1-1 1 0 0,0 0-1 0 0,1 1 0 0 0,-1-1 1 0 0,1 0-1 0 0,-1 1 0 0 0,1-1 1 0 0,0 0-1 0 0,0 0 0 0 0,0 1 1 0 0,-1-1-1 0 0,1 0 0 0 0,0 0 1 0 0,0 0-1 0 0,0 0 0 0 0,1 0 1 0 0,-1 0-1 0 0,0-1 0 0 0,0 1 1 0 0,0 0-1 0 0,1 0 0 0 0,-1-1 1 0 0,0 1-1 0 0,1-1 0 0 0,-1 1 1 0 0,0-1-1 0 0,1 0 0 0 0,1 1 1 0 0,5 0 60 0 0,0-1 1 0 0,0 0 0 0 0,0 0 0 0 0,14-2-1 0 0,-10 1 61 0 0,20-2 172 0 0,-18 1-39 0 0,29 0 0 0 0,-39 2-192 0 0,1 1-1 0 0,0-1 1 0 0,0 1-1 0 0,-1 0 1 0 0,1 1 0 0 0,-1-1-1 0 0,1 1 1 0 0,-1 0-1 0 0,1 0 1 0 0,3 2-1 0 0,-7-3-44 0 0,0 0-1 0 0,0-1 1 0 0,0 1-1 0 0,0 0 1 0 0,0 0-1 0 0,0 0 1 0 0,0 0-1 0 0,0 0 1 0 0,0 0-1 0 0,-1 0 1 0 0,1 1-1 0 0,0-1 1 0 0,-1 0-1 0 0,1 0 1 0 0,-1 0-1 0 0,1 1 1 0 0,-1-1-1 0 0,0 0 1 0 0,1 3-1 0 0,-1-1 19 0 0,0 0-1 0 0,0 0 1 0 0,-1 0-1 0 0,1 0 1 0 0,-1 0 0 0 0,1 0-1 0 0,-1 0 1 0 0,-2 4-1 0 0,-1 3 54 0 0,-1-1 0 0 0,-1 1 0 0 0,1-1-1 0 0,-9 9 1 0 0,-11 14-39 0 0,-2 0 0 0 0,-1-2 0 0 0,-1-1 0 0 0,-44 34 1 0 0,70-61-310 0 0,1 0 1 0 0,-1-1 0 0 0,0 1 0 0 0,1-1 0 0 0,-1 1 0 0 0,0-1 0 0 0,0 0 0 0 0,0 0 0 0 0,0 0 0 0 0,0 0 0 0 0,0 0 0 0 0,0-1 0 0 0,-6 1 0 0 0,-2-5-1624 0 0</inkml:trace>
  <inkml:trace contextRef="#ctx0" brushRef="#br0" timeOffset="1">466 0 16128 0 0,'-6'4'1431'0'0,"1"2"-1143"0"0,-2 1-288 0 0,2 5 0 0 0,-3 4 608 0 0,-4-1 72 0 0,4 0 16 0 0,-6 5 0 0 0,3 0-344 0 0,2 0-64 0 0,-2 0-8 0 0,3-2-8 0 0,-1-1-200 0 0,7 0-72 0 0,-2-1 0 0 0,4-7 72 0 0,4 2-1424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0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7368 0 0,'-8'-5'656'0'0,"-12"-13"12495"0"0,15 23-12583 0 0,2 3-568 0 0,3 0-144 0 0,3 4-16 0 0,-1 1-1096 0 0,4-1-224 0 0,6 10-48 0 0,-2-4-7 0 0</inkml:trace>
  <inkml:trace contextRef="#ctx0" brushRef="#br0" timeOffset="1">192 326 18799 0 0,'-5'5'240'0'0,"0"1"-1"0"0,1 0 1 0 0,0 0-1 0 0,0 1 1 0 0,0-1-1 0 0,0 1 0 0 0,-2 8 1 0 0,-2 2-109 0 0,3-7-239 0 0,-1 2 308 0 0,0 0 0 0 0,-5 17 0 0 0,10-26-26 0 0,0 0 1 0 0,0 0-1 0 0,0 0 1 0 0,1 0-1 0 0,0 0 1 0 0,-1 0-1 0 0,1 0 1 0 0,0 0-1 0 0,1 0 1 0 0,-1 0-1 0 0,0 0 1 0 0,1 0-1 0 0,0 0 1 0 0,-1 0 0 0 0,1 0-1 0 0,2 3 1 0 0,-2-5-145 0 0,-1 0 1 0 0,1 0 0 0 0,-1-1 0 0 0,1 1 0 0 0,0 0-1 0 0,-1-1 1 0 0,1 1 0 0 0,0 0 0 0 0,-1-1 0 0 0,1 1 0 0 0,0-1-1 0 0,0 1 1 0 0,-1-1 0 0 0,1 0 0 0 0,0 1 0 0 0,0-1-1 0 0,0 0 1 0 0,0 1 0 0 0,0-1 0 0 0,1 0 0 0 0,0 0 31 0 0,1 0-1 0 0,-1 0 1 0 0,1 0 0 0 0,-1-1 0 0 0,0 1 0 0 0,1-1 0 0 0,3-1-1 0 0,1 0 69 0 0,0-2-1 0 0,0 1 0 0 0,0-1 0 0 0,6-5 1 0 0,0-1-582 0 0,0-1 1 0 0,-1-1 0 0 0,-1 0-1 0 0,0-1 1 0 0,13-19 0 0 0,-18 20-1007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2760 0 0,'12'-13'272'0'0,"-2"0"845"0"0,2-11 8718 0 0,-4 6-3492 0 0,6-9-3746 0 0,27-45 578 0 0,-35 63-2896 0 0,1 0 0 0 0,-1 1 0 0 0,2-1 1 0 0,-1 1-1 0 0,12-9 0 0 0,-17 15-249 0 0,-1 1-1 0 0,1 0 1 0 0,0 0 0 0 0,-1 0 0 0 0,1 0 0 0 0,0 0 0 0 0,0 0-1 0 0,0 0 1 0 0,0 0 0 0 0,0 1 0 0 0,0-1 0 0 0,0 1-1 0 0,0-1 1 0 0,0 1 0 0 0,0 0 0 0 0,0 0 0 0 0,0 0-1 0 0,0 0 1 0 0,0 0 0 0 0,0 0 0 0 0,0 1 0 0 0,4 0-1 0 0,-3 1 7 0 0,0-1 0 0 0,0 1 0 0 0,-1 0-1 0 0,1 0 1 0 0,0 0 0 0 0,-1 0-1 0 0,1 1 1 0 0,-1-1 0 0 0,0 0-1 0 0,0 1 1 0 0,0 0 0 0 0,0-1-1 0 0,2 5 1 0 0,-4-6-36 0 0,5 6 32 0 0,-1 0 0 0 0,1 0 0 0 0,7 9 0 0 0,-10-15-23 0 0,-1 1 1 0 0,1-1-1 0 0,0 1 0 0 0,0-1 0 0 0,-1 0 0 0 0,1 1 1 0 0,0-1-1 0 0,0 0 0 0 0,1 0 0 0 0,-1 0 0 0 0,0-1 0 0 0,0 1 1 0 0,0 0-1 0 0,0-1 0 0 0,1 1 0 0 0,-1-1 0 0 0,3 0 0 0 0,-3 0-3 0 0,0 1-1 0 0,0-1 0 0 0,0 0 0 0 0,0 0 0 0 0,-1 0 0 0 0,1 0 0 0 0,0-1 0 0 0,0 1 0 0 0,0 0 0 0 0,0-1 0 0 0,0 0 0 0 0,0 1 1 0 0,0-1-1 0 0,-1 0 0 0 0,1 0 0 0 0,0 0 0 0 0,0 0 0 0 0,-1 0 0 0 0,1 0 0 0 0,-1 0 0 0 0,1-1 0 0 0,-1 1 0 0 0,0-1 1 0 0,1 1-1 0 0,-1-1 0 0 0,2-2 0 0 0,7-11-603 0 0,8-12-2180 0 0,-12 14 1595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3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61 3536 0 0,'0'0'165'0'0,"-1"0"-10"0"0,1 1-65 0 0,0-1 0 0 0,0 0 0 0 0,-1 0 1 0 0,1 0-1 0 0,0 0 0 0 0,0 0 0 0 0,0 0 0 0 0,-1 0 1 0 0,1 0-1 0 0,0 0 0 0 0,0 0 0 0 0,0 0 0 0 0,-1 0 1 0 0,1 0-1 0 0,0 0 0 0 0,0 0 0 0 0,-1 0 0 0 0,1 0 0 0 0,0 0 1 0 0,0 0-1 0 0,0 0 0 0 0,-1 0 0 0 0,1-1 0 0 0,0 1 1 0 0,0 0-1 0 0,0 0 0 0 0,0 0 0 0 0,-1 0 0 0 0,1 0 0 0 0,0 0 1 0 0,0-1-1 0 0,0 1 0 0 0,0 0 0 0 0,0 0 0 0 0,-1 0 1 0 0,1-1-1 0 0,0 1 0 0 0,0 0 0 0 0,0 0 0 0 0,0 0 1 0 0,0-1-1 0 0,0 1 0 0 0,0 0 0 0 0,0 0 0 0 0,0 0 0 0 0,0-1 1 0 0,0 1-1 0 0,5-8 5903 0 0,-2 5-5935 0 0,13-16 4249 0 0,-15 17-4149 0 0,0 1-1 0 0,1-1 0 0 0,-1 1 0 0 0,1-1 1 0 0,-1 1-1 0 0,1-1 0 0 0,0 1 0 0 0,0 0 1 0 0,-1 0-1 0 0,1 0 0 0 0,0 0 0 0 0,0 0 1 0 0,0 1-1 0 0,3-2 0 0 0,29-4 1048 0 0,-31 5-1025 0 0,15 0 290 0 0,0 1-1 0 0,1 1 0 0 0,-1 0 1 0 0,0 1-1 0 0,23 6 0 0 0,-38-7-434 0 0,0 0 0 0 0,1 1-1 0 0,-1-1 1 0 0,0 1 0 0 0,0 0-1 0 0,0 0 1 0 0,0 0 0 0 0,0 0-1 0 0,3 3 1 0 0,-6-5-33 0 0,0 0 0 0 0,1 1 0 0 0,-1-1 0 0 0,0 0 0 0 0,1 1 0 0 0,-1-1 0 0 0,0 0 0 0 0,0 1 0 0 0,0-1 0 0 0,1 0 0 0 0,-1 1 0 0 0,0-1 0 0 0,0 1 0 0 0,0-1 0 0 0,0 1 0 0 0,0-1 0 0 0,0 0 0 0 0,0 1 0 0 0,0-1 0 0 0,0 1-1 0 0,0-1 1 0 0,0 1 0 0 0,0-1 0 0 0,0 0 0 0 0,0 1 0 0 0,0-1 0 0 0,0 1 0 0 0,0-1 0 0 0,-1 1 0 0 0,1-1 0 0 0,0 0 0 0 0,0 1 0 0 0,-1-1 0 0 0,1 1 14 0 0,-1 2 29 0 0,1-1 0 0 0,-1 1 1 0 0,0-1-1 0 0,0 1 1 0 0,0-1-1 0 0,0 1 1 0 0,-1-1-1 0 0,1 0 1 0 0,-1 1-1 0 0,1-1 1 0 0,-4 3-1 0 0,-25 22-136 0 0,14-13-83 0 0,-22 13 425 0 0,32-23-259 0 0,-1 0 0 0 0,1 0 0 0 0,0 0-1 0 0,1 1 1 0 0,-1 0 0 0 0,1 0-1 0 0,0 1 1 0 0,-6 8 0 0 0,9-12-22 0 0,0 5-85 0 0,6 8 53 0 0,-2-11 64 0 0,0-1-1 0 0,1 1 1 0 0,-1-1-1 0 0,1 0 0 0 0,0 0 1 0 0,0 0-1 0 0,0 0 1 0 0,0 0-1 0 0,5 3 1 0 0,36 20 46 0 0,-24-14-11 0 0,-1-1 117 0 0,-12-8-36 0 0,-1 0 1 0 0,0 0 0 0 0,0 1 0 0 0,-1 0 0 0 0,1 0-1 0 0,-1 0 1 0 0,0 1 0 0 0,0 0 0 0 0,0 0-1 0 0,6 9 1 0 0,-10-13-95 0 0,-1 0 0 0 0,1 0 0 0 0,-1 1 1 0 0,1-1-1 0 0,-1 0 0 0 0,0 0 0 0 0,1 0 0 0 0,-1 0 0 0 0,0 1 0 0 0,0-1 0 0 0,0 0 0 0 0,0 0 1 0 0,0 1-1 0 0,0-1 0 0 0,0 0 0 0 0,-1 0 0 0 0,1 0 0 0 0,0 1 0 0 0,-1-1 0 0 0,0 1 0 0 0,0 1 11 0 0,0 0 0 0 0,-1-1 0 0 0,0 1-1 0 0,0-1 1 0 0,1 0 0 0 0,-1 0 0 0 0,-1 0-1 0 0,-2 3 1 0 0,-1 0 28 0 0,-1 0-1 0 0,0-1 1 0 0,-1 1 0 0 0,1-2-1 0 0,-10 5 1 0 0,14-7-60 0 0,-86 29 219 0 0,74-26-187 0 0,0-1-1 0 0,0 0 0 0 0,0-1 1 0 0,-16 0-1 0 0,12-3-1199 0 0,0-1 0 0 0,-21-4 1 0 0,36 6-406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132 141 15176 0 0,'0'0'340'0'0,"-9"-13"969"0"0,9 13-1313 0 0,-1 0 27 0 0,1-1 0 0 0,-1 0 0 0 0,0 1-1 0 0,0-1 1 0 0,0 1 0 0 0,1-1 0 0 0,-1 1 0 0 0,0 0-1 0 0,0-1 1 0 0,0 1 0 0 0,0 0 0 0 0,0 0 0 0 0,0-1-1 0 0,0 1 1 0 0,0 0 0 0 0,-1 0 0 0 0,-1 2 96 0 0,0 0-1 0 0,1 0 1 0 0,-1 0 0 0 0,1 0 0 0 0,0 0-1 0 0,-1 0 1 0 0,1 1 0 0 0,0-1-1 0 0,0 1 1 0 0,0 0 0 0 0,-1 4 0 0 0,-17 34 274 0 0,19-37-349 0 0,-12 28 217 0 0,2 0 0 0 0,-12 63-1 0 0,19-71-47 0 0,1 0 0 0 0,1 1 0 0 0,1-1 0 0 0,4 43 0 0 0,-1-52-110 0 0,1 0 0 0 0,0-1 0 0 0,1 1 0 0 0,7 16 0 0 0,-8-23-31 0 0,0-1 1 0 0,1 0 0 0 0,0 0-1 0 0,0 0 1 0 0,1 0 0 0 0,0-1-1 0 0,0 1 1 0 0,1-1 0 0 0,8 7-1 0 0,-12-11-44 0 0,1-1 0 0 0,-1 1 0 0 0,1-1 0 0 0,-1 0-1 0 0,1 1 1 0 0,0-1 0 0 0,0 0 0 0 0,-1-1 0 0 0,1 1-1 0 0,0 0 1 0 0,0-1 0 0 0,0 0 0 0 0,0 0 0 0 0,0 0 0 0 0,0 0-1 0 0,0 0 1 0 0,0 0 0 0 0,-1-1 0 0 0,1 1 0 0 0,0-1-1 0 0,0 0 1 0 0,0 0 0 0 0,0 0 0 0 0,-1 0 0 0 0,5-3-1 0 0,5-3 85 0 0,1-1 0 0 0,-2 0 0 0 0,21-18 0 0 0,-30 24-99 0 0,21-19 38 0 0,-1-1-1 0 0,-2-1 0 0 0,0-1 0 0 0,-1-1 0 0 0,-2-1 1 0 0,0 0-1 0 0,-2-1 0 0 0,12-30 0 0 0,-4 1 199 0 0,-3-1 0 0 0,-2 0 0 0 0,11-71 0 0 0,-25 108-17 0 0,0 1 0 0 0,0-30 0 0 0,-4 48-102 0 0,-2 2-31 0 0,0 1 0 0 0,0 0 1 0 0,1 0-1 0 0,-1 0 0 0 0,1 0 1 0 0,0 1-1 0 0,0-1 1 0 0,-1 0-1 0 0,1 0 0 0 0,1 1 1 0 0,-1-1-1 0 0,-1 5 0 0 0,0 0 42 0 0,-12 38 3 0 0,-11 59 0 0 0,13-47-114 0 0,-12 67 7 0 0,22-106-35 0 0,0 0-1 0 0,1 0 1 0 0,1 1 0 0 0,4 31 0 0 0,-2-41-28 0 0,0 0 1 0 0,0 0 0 0 0,1 0 0 0 0,0-1-1 0 0,9 17 1 0 0,-10-21-382 0 0,1 0 0 0 0,0 0 1 0 0,0 0-1 0 0,0 0 0 0 0,5 4 0 0 0,-5-6-495 0 0,-1 0-1 0 0,1 0 1 0 0,0 0-1 0 0,0 0 0 0 0,0 0 1 0 0,0-1-1 0 0,1 1 0 0 0,2 0 1 0 0,11 3-6323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32 391 11520 0 0,'-5'-4'469'0'0,"3"3"-314"0"0,1-1 0 0 0,-1 1 0 0 0,0-1 0 0 0,1 1 1 0 0,-1-1-1 0 0,0 0 0 0 0,1 0 0 0 0,0 0 0 0 0,0 0 0 0 0,-1 0 0 0 0,1 0 1 0 0,0 0-1 0 0,-1-4 0 0 0,1 0 756 0 0,-1-1-1 0 0,1 1 1 0 0,0-1 0 0 0,1 0-1 0 0,0 0 1 0 0,0-8 0 0 0,9-41 1585 0 0,-1 8-2033 0 0,-4 17-81 0 0,1 1 0 0 0,2 0 0 0 0,0 0 0 0 0,21-47 0 0 0,-26 134-396 0 0,-3-40 22 0 0,0 0-1 0 0,1-1 0 0 0,1 1 1 0 0,0 0-1 0 0,2-1 0 0 0,0 0 1 0 0,0 1-1 0 0,2-1 0 0 0,8 20 1 0 0,-13-34 9 0 0,1 0 0 0 0,-1-1 0 0 0,1 0 0 0 0,0 1-1 0 0,0-1 1 0 0,0 1 0 0 0,0-1 0 0 0,0 0 0 0 0,0 0 0 0 0,0 1 0 0 0,0-1 0 0 0,0 0 0 0 0,0 0 0 0 0,1 0 0 0 0,-1 0 0 0 0,0-1 0 0 0,1 1 0 0 0,-1 0 0 0 0,1 0 0 0 0,-1-1 0 0 0,1 1 0 0 0,1 0 0 0 0,0-1 16 0 0,-1 0-1 0 0,0-1 1 0 0,0 1-1 0 0,0 0 1 0 0,0-1-1 0 0,0 1 1 0 0,0-1-1 0 0,0 0 0 0 0,0 0 1 0 0,0 0-1 0 0,-1 0 1 0 0,1 0-1 0 0,0 0 1 0 0,0 0-1 0 0,-1 0 1 0 0,4-4-1 0 0,4-5 43 0 0,0-1 0 0 0,0 0 0 0 0,-1 0 1 0 0,0-1-1 0 0,-1 0 0 0 0,7-16 0 0 0,4-6-157 0 0,13-30-3398 0 0,-22 42-2392 0 0,-1 3-1683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35 200 5064 0 0,'-5'22'1240'0'0,"1"-1"-1"0"0,-2 24 1 0 0,1-7 5603 0 0,1-8-3476 0 0,0-13-2953 0 0,1 0 1 0 0,1 1 0 0 0,1-1-1 0 0,0 1 1 0 0,2-1 0 0 0,2 21-1 0 0,3-24-661 0 0,-5-13 199 0 0,-1-1-1 0 0,0 0 1 0 0,0 1-1 0 0,1-1 1 0 0,-1 0-1 0 0,0 0 1 0 0,1 1-1 0 0,-1-1 1 0 0,0 0-1 0 0,1 0 1 0 0,-1 0-1 0 0,0 1 1 0 0,1-1-1 0 0,-1 0 1 0 0,1 0-1 0 0,-1 0 1 0 0,0 0-1 0 0,1 0 1 0 0,-1 0-1 0 0,1 0 1 0 0,-1 0-1 0 0,0 0 1 0 0,1 0 0 0 0,-1 0-1 0 0,1 0 1 0 0,-1 0-1 0 0,0 0 1 0 0,1 0-1 0 0,-1 0 1 0 0,0 0-1 0 0,1-1 1 0 0,-1 1-1 0 0,1 0 1 0 0,-1 0-1 0 0,0 0 1 0 0,1-1-1 0 0,7-7-758 0 0</inkml:trace>
  <inkml:trace contextRef="#ctx0" brushRef="#br0" timeOffset="1">119 0 13824 0 0,'0'0'1472'0'0,"-5"6"-1472"0"0,-1 1 544 0 0,4 0 63 0 0,-5 0 17 0 0,5 2 0 0 0,2 0-624 0 0,0 4 0 0 0,2-3-144 0 0,2-1 24 0 0,1 4-1143 0 0,-2-5-233 0 0,2 2-40 0 0,5-2-3872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4144 0 0,'-1'6'52'0'0,"0"-1"0"0"0,-1 1 0 0 0,0-1 0 0 0,-1 1 0 0 0,-4 8 0 0 0,-4 10 44 0 0,4-7 3770 0 0,1 1 0 0 0,2 0 0 0 0,-4 21-1 0 0,8-38-3749 0 0,-1 0-1 0 0,1 0 1 0 0,0 0-1 0 0,0 1 1 0 0,0-1-1 0 0,0 0 1 0 0,0 0-1 0 0,0 0 0 0 0,0 0 1 0 0,0 0-1 0 0,0 0 1 0 0,0 1-1 0 0,1-1 1 0 0,-1 0-1 0 0,0 0 1 0 0,1 0-1 0 0,-1 0 1 0 0,1 0-1 0 0,0 0 0 0 0,-1 0 1 0 0,1 0-1 0 0,0 0 1 0 0,-1 0-1 0 0,1-1 1 0 0,0 1-1 0 0,1 1 1 0 0,0-1-91 0 0,-1-1 1 0 0,1 1-1 0 0,0-1 1 0 0,0 1 0 0 0,-1-1-1 0 0,1 0 1 0 0,0 0-1 0 0,0 0 1 0 0,0 0 0 0 0,0 0-1 0 0,-1 0 1 0 0,1 0-1 0 0,0 0 1 0 0,3-2 0 0 0,4 0-167 0 0,-1 0 1 0 0,1-1-1 0 0,0 0 1 0 0,-1-1 0 0 0,0 1-1 0 0,10-8 1 0 0,-6 2-1459 0 0</inkml:trace>
  <inkml:trace contextRef="#ctx0" brushRef="#br0" timeOffset="1">153 231 11520 0 0,'0'0'147'0'0,"-1"1"0"0"0,1-1 0 0 0,0 0 1 0 0,-1 0-1 0 0,1 0 0 0 0,-1 0 1 0 0,1 0-1 0 0,-1 0 0 0 0,1 0 0 0 0,-1 0 1 0 0,1 0-1 0 0,0 0 0 0 0,-1-1 0 0 0,1 1 1 0 0,-1 0-1 0 0,1 0 0 0 0,-1 0 1 0 0,1 0-1 0 0,0-1 0 0 0,-1 1 0 0 0,1 0 1 0 0,0 0-1 0 0,-1-1 0 0 0,1 1 1 0 0,0 0-1 0 0,-1-1 0 0 0,1 1 0 0 0,0 0 1 0 0,-1-1-1 0 0,1 1 0 0 0,0-1 0 0 0,0 1 1 0 0,-1-1-1 0 0,6-15 5628 0 0,-2 8-6452 0 0,6-11 1994 0 0,22-36 1 0 0,-20 37-819 0 0,-9 14-425 0 0,0 1 0 0 0,0 0 0 0 0,1-1 0 0 0,-1 1-1 0 0,1 0 1 0 0,0 0 0 0 0,6-4 0 0 0,-8 6 31 0 0,17 9 114 0 0,-15-5-204 0 0,0 1 0 0 0,0 0 0 0 0,0 0 1 0 0,0 0-1 0 0,0 0 0 0 0,-1 0 0 0 0,0 0 0 0 0,0 1 0 0 0,0-1 0 0 0,-1 1 1 0 0,2 6-1 0 0,7 15 136 0 0,-1-2-2 0 0,-8-18-75 0 0,1-1-1 0 0,0 0 1 0 0,0 1 0 0 0,0-1 0 0 0,1 0 0 0 0,0 0-1 0 0,0 0 1 0 0,0-1 0 0 0,5 6 0 0 0,-7-10-55 0 0,0 1 0 0 0,0 0 0 0 0,0-1 1 0 0,0 1-1 0 0,1-1 0 0 0,-1 1 0 0 0,0-1 0 0 0,1 1 1 0 0,-1-1-1 0 0,0 0 0 0 0,0 0 0 0 0,1 1 0 0 0,-1-1 1 0 0,0 0-1 0 0,1 0 0 0 0,-1-1 0 0 0,1 1 0 0 0,-1 0 0 0 0,0 0 1 0 0,0-1-1 0 0,1 1 0 0 0,-1 0 0 0 0,0-1 0 0 0,0 0 1 0 0,1 1-1 0 0,-1-1 0 0 0,0 0 0 0 0,0 1 0 0 0,1-2 1 0 0,5-3 41 0 0,-1 0-1 0 0,0-1 1 0 0,9-8 0 0 0,-13 11-47 0 0,14-15-98 0 0,-1-1 0 0 0,16-25-1 0 0,2-15-4100 0 0,-24 39-4344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29 133 13760 0 0,'-4'-2'209'0'0,"-8"-1"1052"0"0,12 3-1226 0 0,-1 0-1 0 0,1 0 1 0 0,-1 0 0 0 0,1 0-1 0 0,-1 1 1 0 0,1-1-1 0 0,-1 0 1 0 0,1 0-1 0 0,-1 0 1 0 0,1 1 0 0 0,0-1-1 0 0,-1 0 1 0 0,1 0-1 0 0,-1 1 1 0 0,1-1 0 0 0,0 0-1 0 0,-1 1 1 0 0,1-1-1 0 0,0 0 1 0 0,-1 1-1 0 0,1-1 1 0 0,0 1 0 0 0,-1-1-1 0 0,1 0 1 0 0,0 1-1 0 0,0-1 1 0 0,0 1-1 0 0,-1-1 1 0 0,1 1 0 0 0,0 0-1 0 0,-1 13 345 0 0,1-12-285 0 0,16 350 2374 0 0,-14-325-2015 0 0,-3 29 0 0 0,0-13 165 0 0,1-33-242 0 0,0-1 0 0 0,-3 16 0 0 0,-3-61 1211 0 0,5-1-1470 0 0,0 0 0 0 0,6-39 1 0 0,-1 17-102 0 0,0 18-7 0 0,2 1-1 0 0,1-1 1 0 0,24-69 0 0 0,-22 82-62 0 0,19-41 1 0 0,-22 58 41 0 0,-1 1 0 0 0,2-1 0 0 0,-1 1 0 0 0,1 1 0 0 0,1-1 0 0 0,14-13 0 0 0,-20 21 11 0 0,0 0 0 0 0,0 1 0 0 0,0-1 0 0 0,0 1 0 0 0,0-1 0 0 0,0 1 0 0 0,1 0 0 0 0,-1 0 0 0 0,0 0 0 0 0,1 0 0 0 0,-1 1 0 0 0,1-1 0 0 0,-1 0 0 0 0,1 1 0 0 0,-1 0 0 0 0,1-1 0 0 0,-1 1 0 0 0,1 0 0 0 0,-1 1 0 0 0,1-1 0 0 0,-1 0 0 0 0,1 1 0 0 0,-1-1 0 0 0,5 2 0 0 0,-4 0 0 0 0,0 0 0 0 0,1 0 0 0 0,-1 0 0 0 0,0 0 0 0 0,-1 0 0 0 0,1 1 0 0 0,0-1 0 0 0,-1 1 0 0 0,1-1 0 0 0,-1 1 0 0 0,0 0 0 0 0,0 0 0 0 0,0 0 0 0 0,0 1 0 0 0,-1-1 0 0 0,1 0 0 0 0,1 5 0 0 0,1 6 85 0 0,-1 0 0 0 0,0-1-1 0 0,-1 1 1 0 0,-1 0 0 0 0,0 1 0 0 0,0-1-1 0 0,-2 0 1 0 0,0 0 0 0 0,-5 27 0 0 0,0-13 165 0 0,-2-1 1 0 0,-1 1 0 0 0,-24 50 0 0 0,27-67 29 0 0,0 0 0 0 0,-10 15 0 0 0,14-24-214 0 0,1 1 0 0 0,-1-1 0 0 0,0 0 0 0 0,0 0 0 0 0,1 0 0 0 0,-1-1 0 0 0,0 1 0 0 0,-1 0 0 0 0,1-1 0 0 0,0 1 0 0 0,0-1 0 0 0,-1 0 0 0 0,1 1 0 0 0,-1-1 0 0 0,1-1 0 0 0,-1 1 0 0 0,1 0 0 0 0,-5 0 0 0 0,7-1-61 0 0,-1 0 0 0 0,0 0-1 0 0,1 0 1 0 0,-1 0-1 0 0,1 0 1 0 0,-1 0-1 0 0,0 0 1 0 0,1 0-1 0 0,-1 0 1 0 0,1 0-1 0 0,-1-1 1 0 0,1 1-1 0 0,-1 0 1 0 0,1 0-1 0 0,-1-1 1 0 0,1 1 0 0 0,-2-1-1 0 0,2 0 9 0 0,-1 0 0 0 0,1 0 0 0 0,0 1 0 0 0,-1-1 0 0 0,1 0 0 0 0,0 0 0 0 0,-1 0 0 0 0,1 0 1 0 0,0 0-1 0 0,0 0 0 0 0,0 0 0 0 0,0 0 0 0 0,0 0 0 0 0,0-2 0 0 0,1 2 4 0 0,1 0 0 0 0,-1 0 0 0 0,1 0 0 0 0,-1 0-1 0 0,1 0 1 0 0,0 0 0 0 0,0 0 0 0 0,-1 0 0 0 0,4 0 0 0 0,-3 1-15 0 0,0 0 0 0 0,-1 0 0 0 0,1 0 0 0 0,0 0 0 0 0,0 0-1 0 0,0 1 1 0 0,-1-1 0 0 0,1 1 0 0 0,0 0 0 0 0,-1-1 0 0 0,1 1 0 0 0,-1 0 0 0 0,1 0 0 0 0,-1 0-1 0 0,1 0 1 0 0,1 1 0 0 0,21 20 30 0 0,-12-12-113 0 0,-9-8 37 0 0,-1 1 0 0 0,1-1 0 0 0,-1 0 0 0 0,1 1 0 0 0,3 5 0 0 0,48 62-523 0 0,-35-56-2689 0 0,-16-10 1536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11976 0 0,'0'0'922'0'0,"6"-7"842"0"0,7-10 1554 0 0,0 1-2411 0 0,-1 0-1 0 0,0-1 0 0 0,9-18 0 0 0,-16 25-797 0 0,2-4 188 0 0,9-24-1 0 0,-8 12-196 0 0,-1 6 40 0 0,8-39 0 0 0,-18 39 248 0 0,3 19-176 0 0,-1 2-142 0 0,-1 0 0 0 0,0 0 0 0 0,1 0 0 0 0,-1 0 0 0 0,1 0 0 0 0,-1 1 0 0 0,1-1 0 0 0,-1 0 0 0 0,1 0 0 0 0,0 1 0 0 0,0-1-1 0 0,0 1 1 0 0,0 0 0 0 0,0-1 0 0 0,-1 3 0 0 0,1-3-19 0 0,-14 27 454 0 0,2 1 0 0 0,0 0 1 0 0,2 1-1 0 0,-12 48 0 0 0,22-73-462 0 0,0-1 1 0 0,0 1-1 0 0,1-1 0 0 0,-1 1 0 0 0,1 0 0 0 0,0-1 0 0 0,0 1 1 0 0,1-1-1 0 0,-1 1 0 0 0,3 8 0 0 0,-2-12-38 0 0,-1 0 1 0 0,1 0-1 0 0,-1 1 0 0 0,1-1 0 0 0,0 0 0 0 0,-1 0 1 0 0,1 0-1 0 0,0 0 0 0 0,0 0 0 0 0,0 0 0 0 0,0 0 1 0 0,0 0-1 0 0,0 0 0 0 0,0 0 0 0 0,0 0 1 0 0,2 0-1 0 0,-1 0-19 0 0,0-1-1 0 0,0 1 1 0 0,0-1 0 0 0,0 1 0 0 0,0-1 0 0 0,-1 0-1 0 0,1 0 1 0 0,0 0 0 0 0,0 0 0 0 0,0 0 0 0 0,0 0-1 0 0,0-1 1 0 0,0 1 0 0 0,3-2 0 0 0,2-1-551 0 0,1 0 1 0 0,-1-1 0 0 0,0 0-1 0 0,0 0 1 0 0,0 0 0 0 0,6-7-1 0 0,10-5-5283 0 0,1-2-1719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9 14712 0 0,'-10'-2'798'0'0,"0"0"0"0"0,0 0 0 0 0,0 1 0 0 0,-16 0-1 0 0,20 1-473 0 0,1 1-1 0 0,-1 0 0 0 0,0 0 0 0 0,0 0 1 0 0,1 1-1 0 0,-1 0 0 0 0,1 0 0 0 0,-1 0 1 0 0,-7 5-1 0 0,7-3-168 0 0,0-1 0 0 0,1 2 1 0 0,-1-1-1 0 0,1 1 0 0 0,0-1 0 0 0,0 2 0 0 0,0-1 0 0 0,0 0 1 0 0,1 1-1 0 0,0 0 0 0 0,1 0 0 0 0,-5 9 0 0 0,3-7 78 0 0,4-6-142 0 0,0 0 0 0 0,0 0 0 0 0,-1 1 0 0 0,1-1 1 0 0,1 0-1 0 0,-1 0 0 0 0,0 0 0 0 0,0 1 0 0 0,1-1 0 0 0,0 0 1 0 0,-1 1-1 0 0,1-1 0 0 0,0 0 0 0 0,0 4 0 0 0,1 3-75 0 0,-1-8-16 0 0,0 1 0 0 0,0-1 0 0 0,0 0 0 0 0,0 0 0 0 0,0 0 0 0 0,0 1 0 0 0,1-1 0 0 0,-1 0 0 0 0,0 0 0 0 0,1 0 0 0 0,-1 0 0 0 0,1 1 0 0 0,0-1 0 0 0,-1 0 0 0 0,2 1 0 0 0,-2-2 0 0 0,4 5 1 0 0,0 0-1 0 0,1 0 1 0 0,-1 0-1 0 0,1 0 1 0 0,8 5 0 0 0,-11-9-5 0 0,0 0 1 0 0,1 0 0 0 0,-1 0-1 0 0,0 0 1 0 0,0 0-1 0 0,1-1 1 0 0,-1 1 0 0 0,0-1-1 0 0,1 1 1 0 0,-1-1 0 0 0,1 0-1 0 0,-1 0 1 0 0,1 0-1 0 0,-1 0 1 0 0,0-1 0 0 0,1 1-1 0 0,-1-1 1 0 0,1 1 0 0 0,2-2-1 0 0,4-2 54 0 0,0-1-1 0 0,0 0 1 0 0,0 0 0 0 0,0 0-1 0 0,-1-1 1 0 0,0-1-1 0 0,0 0 1 0 0,-1 0 0 0 0,10-11-1 0 0,-5 5 99 0 0,0 1 0 0 0,19-13 0 0 0,-30 24-111 0 0,1-1 1 0 0,-1 1-1 0 0,1 1 0 0 0,-1-1 0 0 0,1 0 0 0 0,0 0 1 0 0,-1 0-1 0 0,1 1 0 0 0,0-1 0 0 0,0 1 0 0 0,-1 0 1 0 0,1-1-1 0 0,4 1 0 0 0,-5 0-21 0 0,0 0-1 0 0,0 1 0 0 0,0-1 1 0 0,0 1-1 0 0,0-1 1 0 0,-1 0-1 0 0,1 1 1 0 0,0 0-1 0 0,0-1 1 0 0,0 1-1 0 0,0 0 1 0 0,-1-1-1 0 0,1 1 1 0 0,0 0-1 0 0,0 0 1 0 0,-1-1-1 0 0,1 1 1 0 0,-1 0-1 0 0,1 0 1 0 0,-1 0-1 0 0,1 0 0 0 0,-1 0 1 0 0,1 0-1 0 0,-1 0 1 0 0,0 0-1 0 0,1 1 1 0 0,0 7 18 0 0,1-1 0 0 0,-1 0 0 0 0,-1 1 0 0 0,1-1 0 0 0,-1 1 0 0 0,-1-1 0 0 0,0 1 0 0 0,0-1 1 0 0,0 0-1 0 0,-1 0 0 0 0,-5 12 0 0 0,-2 6 65 0 0,-1-1-1 0 0,-18 31 1 0 0,-39 55 165 0 0,55-95-365 0 0,0 0 1 0 0,-1-1 0 0 0,-1-1 0 0 0,-21 19 0 0 0,29-29-179 0 0,1 0 1 0 0,-1-1-1 0 0,1 1 1 0 0,-13 4-1 0 0,15-7 71 0 0,1 0 0 0 0,-1 0-1 0 0,0-1 1 0 0,1 1 0 0 0,-1-1-1 0 0,0 1 1 0 0,0-1 0 0 0,1 0 0 0 0,-1 0-1 0 0,0 0 1 0 0,0 0 0 0 0,0-1-1 0 0,1 1 1 0 0,-5-2 0 0 0,-2-3-1070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119 220 17279 0 0,'-11'9'768'0'0,"8"1"152"0"0,-3 3-736 0 0,1 5-184 0 0,-4 3 0 0 0,0 7 0 0 0,-2 0 496 0 0,-3 2 64 0 0,3-2 16 0 0,3 1 0 0 0,-1-1-464 0 0,1-5-112 0 0,0-1 0 0 0,5-2 0 0 0,-1-5-384 0 0,4-5-104 0 0,0-2-24 0 0</inkml:trace>
  <inkml:trace contextRef="#ctx0" brushRef="#br0" timeOffset="1">195 38 7368 0 0,'-8'-16'320'0'0,"2"-5"13559"0"0,9 29-13327 0 0,3 2-552 0 0,2 0-208 0 0,1-1-5663 0 0,-1 0-1137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31 18223 0 0,'-9'11'420'0'0,"2"0"-1"0"0,0 0 0 0 0,0 1 0 0 0,-8 18 0 0 0,-14 52 3191 0 0,27-74-2678 0 0,1-6-740 0 0,0 0 1 0 0,1 0-1 0 0,-1 0 1 0 0,1 0-1 0 0,0 0 1 0 0,-1 1-1 0 0,1-1 1 0 0,0 0-1 0 0,0 0 1 0 0,1 0-1 0 0,-1 0 1 0 0,0 0-1 0 0,1 0 1 0 0,0 3-1 0 0,0-4 108 0 0,1-1-268 0 0,0 0-1 0 0,0-1 1 0 0,0 1-1 0 0,0-1 1 0 0,0 0-1 0 0,0 1 1 0 0,0-1-1 0 0,0 0 0 0 0,0 0 1 0 0,0-1-1 0 0,0 1 1 0 0,0 0-1 0 0,-1 0 1 0 0,1-1-1 0 0,2-2 1 0 0,22-30-38 0 0,-21 27-24 0 0,24-35-3948 0 0,-21 30-4968 0 0</inkml:trace>
  <inkml:trace contextRef="#ctx0" brushRef="#br0" timeOffset="1">175 263 15664 0 0,'0'-12'1667'0'0,"7"-6"73"0"0,1 0 0 0 0,11-19 0 0 0,6-12 816 0 0,-18 33-2139 0 0,1 0 0 0 0,1 0-1 0 0,1 1 1 0 0,0 0 0 0 0,19-22-1 0 0,-28 36-402 0 0,0 0-1 0 0,0 0 1 0 0,0 0-1 0 0,0 0 1 0 0,1 0 0 0 0,-1 0-1 0 0,0 0 1 0 0,0 0-1 0 0,1 0 1 0 0,-1 1 0 0 0,0-1-1 0 0,1 1 1 0 0,-1-1-1 0 0,0 1 1 0 0,1-1-1 0 0,-1 1 1 0 0,1 0 0 0 0,-1-1-1 0 0,1 1 1 0 0,-1 0-1 0 0,1 0 1 0 0,-1 0 0 0 0,1 0-1 0 0,-1 1 1 0 0,1-1-1 0 0,-1 0 1 0 0,0 0 0 0 0,1 1-1 0 0,-1-1 1 0 0,1 1-1 0 0,-1 0 1 0 0,2 0-1 0 0,3 3 116 0 0,-1 1 0 0 0,1-1 0 0 0,-1 1-1 0 0,0 0 1 0 0,7 10 0 0 0,8 6 77 0 0,-16-17-70 0 0,1 0 0 0 0,-1 0 0 0 0,1 0 0 0 0,1-1 0 0 0,-1 0 0 0 0,10 5 0 0 0,-12-8-122 0 0,-1 1 0 0 0,0-1-1 0 0,0 1 1 0 0,1-1 0 0 0,-1 0 0 0 0,0 0 0 0 0,1 0-1 0 0,-1 0 1 0 0,0 0 0 0 0,1-1 0 0 0,-1 1 0 0 0,0-1 0 0 0,0 1-1 0 0,1-1 1 0 0,-1 0 0 0 0,0 0 0 0 0,0 0 0 0 0,0 0-1 0 0,0 0 1 0 0,0-1 0 0 0,2-1 0 0 0,39-31-1880 0 0,-26 18 785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1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13824 0 0,'-4'3'161'0'0,"0"0"1"0"0,0 0-1 0 0,0 1 1 0 0,0-1-1 0 0,1 1 1 0 0,-1 0-1 0 0,1 0 1 0 0,0 1-1 0 0,-4 6 1 0 0,0 4-280 0 0,-9 26 0 0 0,8-18 235 0 0,0 2 86 0 0,0 0 0 0 0,2 1 0 0 0,1-1 0 0 0,-2 31 1 0 0,1 108 913 0 0,5-108-1159 0 0,18 374 1930 0 0,-17-428-1885 0 0,13 182 102 0 0,15 272 133 0 0,-26-416-241 0 0,3 82 501 0 0,-13 161-1 0 0,1-213-309 0 0,4-23-7 0 0,-2-1-1 0 0,-20 79 1 0 0,16-97 62 0 0,-22 52 0 0 0,27-72-118 0 0,0 0 1 0 0,-1 0-1 0 0,0 0 0 0 0,0-1 0 0 0,-1 0 0 0 0,1 0 0 0 0,-2 0 1 0 0,1-1-1 0 0,-1 0 0 0 0,-12 9 0 0 0,18-14-79 0 0,-1 0 0 0 0,1 0 0 0 0,0-1 1 0 0,-1 1-1 0 0,1 0 0 0 0,-1-1 0 0 0,1 1 0 0 0,-1-1 0 0 0,1 0 0 0 0,-1 1 1 0 0,1-1-1 0 0,-1 0 0 0 0,1 0 0 0 0,-1 0 0 0 0,0 0 0 0 0,1 0 0 0 0,-1 0 1 0 0,1-1-1 0 0,-1 1 0 0 0,-2-1 0 0 0,2-1 33 0 0,-1 1 0 0 0,1 0-1 0 0,0-1 1 0 0,0 1 0 0 0,0-1 0 0 0,0 0 0 0 0,0 0-1 0 0,0 0 1 0 0,1 0 0 0 0,-1 0 0 0 0,-2-3 0 0 0,0-4 112 0 0,0 1 1 0 0,0-1-1 0 0,0 0 1 0 0,1 0-1 0 0,-4-19 1 0 0,0-29 112 0 0,1-1 1 0 0,3-68-1 0 0,3 126-305 0 0,0 0 1 0 0,0 0-1 0 0,0 0 0 0 0,0 1 1 0 0,1-1-1 0 0,-1 0 0 0 0,0 0 1 0 0,0 0-1 0 0,0 0 0 0 0,0 0 1 0 0,0 0-1 0 0,0 0 0 0 0,0 0 1 0 0,0 0-1 0 0,0 0 0 0 0,0 0 1 0 0,1 0-1 0 0,-1 1 0 0 0,0-1 1 0 0,0 0-1 0 0,0 0 0 0 0,0 0 0 0 0,0 0 1 0 0,0 0-1 0 0,0 0 0 0 0,1 0 1 0 0,-1 0-1 0 0,0 0 0 0 0,0 0 1 0 0,0 0-1 0 0,0 0 0 0 0,0 0 1 0 0,0 0-1 0 0,0 0 0 0 0,1 0 1 0 0,-1 0-1 0 0,0-1 0 0 0,0 1 1 0 0,0 0-1 0 0,0 0 0 0 0,0 0 0 0 0,0 0 1 0 0,0 0-1 0 0,0 0 0 0 0,0 0 1 0 0,1 0-1 0 0,-1 0 0 0 0,0 0 1 0 0,0 0-1 0 0,0-1 0 0 0,0 1 1 0 0,0 0-1 0 0,0 0 0 0 0,0 0 1 0 0,0 0-1 0 0,0 0 0 0 0,0 0 1 0 0,0-1-1 0 0,7 11-46 0 0,-7-9 46 0 0,16 27-13 0 0,15 40 1 0 0,-23-48 4 0 0,1-1 0 0 0,0 0 0 0 0,1 0 1 0 0,1-1-1 0 0,24 30 0 0 0,-32-45 9 0 0,0 0 0 0 0,1 0 0 0 0,-1 0-1 0 0,1 0 1 0 0,0 0 0 0 0,-1-1 0 0 0,1 0 0 0 0,8 4 0 0 0,-10-5 0 0 0,0-1 1 0 0,0 1 0 0 0,0-1 0 0 0,0 1 0 0 0,0-1 0 0 0,0 0 0 0 0,0 0 0 0 0,0 0-1 0 0,0 0 1 0 0,0 0 0 0 0,0-1 0 0 0,0 1 0 0 0,0 0 0 0 0,0-1 0 0 0,0 1 0 0 0,0-1 0 0 0,0 0-1 0 0,0 0 1 0 0,0 0 0 0 0,-1 0 0 0 0,1 0 0 0 0,2-2 0 0 0,8-9 60 0 0,0-1-1 0 0,-1 0 1 0 0,0-1 0 0 0,-2 0 0 0 0,15-26 0 0 0,-15 24-21 0 0,31-55-129 0 0,46-110-1 0 0,-41 60-3308 0 0,-22 41 1437 0 0,-11 12-21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3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68 6912 0 0,'0'-12'334'0'0,"0"9"610"0"0,-1-1 0 0 0,1 1 1 0 0,0 0-1 0 0,0-1 0 0 0,1 1 1 0 0,-1 0-1 0 0,1-1 1 0 0,2-5-1 0 0,-1 1 267 0 0,-2 7-1065 0 0,1 1 1 0 0,-1-1 0 0 0,0 1 0 0 0,0-1-1 0 0,0 1 1 0 0,0-1 0 0 0,0 1 0 0 0,0-1 0 0 0,1 1-1 0 0,-1-1 1 0 0,0 1 0 0 0,0-1 0 0 0,1 1-1 0 0,-1 0 1 0 0,0-1 0 0 0,1 1 0 0 0,-1-1-1 0 0,0 1 1 0 0,1 0 0 0 0,-1-1 0 0 0,1 1 0 0 0,-1 0-1 0 0,1 0 1 0 0,-1-1 0 0 0,1 1 0 0 0,-1 0-1 0 0,0 0 1 0 0,1 0 0 0 0,-1 0 0 0 0,1-1-1 0 0,-1 1 1 0 0,1 0 0 0 0,0 0 0 0 0,-1 0 0 0 0,1 0-1 0 0,9 15 757 0 0,-8-11-835 0 0,-1-1 0 0 0,1 0-1 0 0,-1 1 1 0 0,0-1 0 0 0,0 1 0 0 0,0-1 0 0 0,0 1 0 0 0,0-1-1 0 0,-1 1 1 0 0,1 0 0 0 0,-1 0 0 0 0,-1 4 0 0 0,0 6 186 0 0,-6 27 1 0 0,1-11 11 0 0,-25 139 455 0 0,12-73-554 0 0,17-84-91 0 0,0 1 0 0 0,0 16-1 0 0,2-26-193 0 0,0 0-1 0 0,0 1 0 0 0,0-1 0 0 0,1 0 0 0 0,-1 1 0 0 0,1-1 0 0 0,0 0 0 0 0,0 0 0 0 0,0 0 0 0 0,0 0 0 0 0,1 0 0 0 0,-1 0 0 0 0,1 0 0 0 0,2 3 0 0 0,3-1-2212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63 544 7832 0 0,'-5'0'115'0'0,"1"-1"1"0"0,0 1 0 0 0,-1 1-1 0 0,1-1 1 0 0,0 1-1 0 0,-7 1 1 0 0,-15 2 9496 0 0,43-9-8723 0 0,47-14 211 0 0,-24 6-644 0 0,256-74 443 0 0,-206 59 37 0 0,53-17 28 0 0,-111 33-996 0 0,-1-2-1 0 0,42-23 0 0 0,-31 12-280 0 0,72-47 450 0 0,-103 64-94 0 0,0-1 0 0 0,-1 0 0 0 0,0-1 0 0 0,0 0 0 0 0,-1-1 0 0 0,0 0 0 0 0,10-18 0 0 0,-18 28-34 0 0,0-1 1 0 0,0 0-1 0 0,0 1 0 0 0,0-1 0 0 0,-1 0 0 0 0,1 0 0 0 0,0 0 0 0 0,-1 0 0 0 0,0 0 0 0 0,1 0 1 0 0,-1 1-1 0 0,0-1 0 0 0,0 0 0 0 0,0 0 0 0 0,0 0 0 0 0,0 0 0 0 0,0 0 0 0 0,-1 0 1 0 0,1 0-1 0 0,-2-3 0 0 0,1 4 21 0 0,0-1 0 0 0,0 1 0 0 0,0-1 0 0 0,0 1 0 0 0,-1 0 0 0 0,1 0 0 0 0,-1-1 0 0 0,1 1 0 0 0,-1 0 1 0 0,1 0-1 0 0,-1 0 0 0 0,1 1 0 0 0,-1-1 0 0 0,0 0 0 0 0,0 0 0 0 0,1 1 0 0 0,-1-1 0 0 0,0 1 0 0 0,0 0 0 0 0,0 0 1 0 0,-2-1-1 0 0,-23 1 109 0 0,0 0 1 0 0,0 2 0 0 0,1 1 0 0 0,-42 9-1 0 0,37-6 285 0 0,9-5-507 0 0,14-2 261 0 0,8 1-157 0 0,0-1 0 0 0,0 1 0 0 0,0 0 0 0 0,0 0 0 0 0,0-1 0 0 0,0 1 0 0 0,0 0 0 0 0,0 0 0 0 0,0 0 0 0 0,0-1 0 0 0,1 1 0 0 0,-1 0 0 0 0,0 0 0 0 0,0 0 0 0 0,0 0 0 0 0,0-1 0 0 0,1 1 0 0 0,-1 0 0 0 0,0 0 0 0 0,0 0-1 0 0,0 0 1 0 0,0 0 0 0 0,1 0 0 0 0,-1-1 0 0 0,0 1 0 0 0,0 0 0 0 0,1 0 0 0 0,-1 0 0 0 0,0 0 0 0 0,0 0 0 0 0,0 0 0 0 0,1 0 0 0 0,-1 0 0 0 0,32-15 18 0 0,31-12 50 0 0,-56 24-168 0 0,-1 1 0 0 0,1 1 0 0 0,0-1 0 0 0,0 1 0 0 0,0 0 0 0 0,0 1 0 0 0,10 0 0 0 0,-15 0 76 0 0,-1 0 0 0 0,1 0 0 0 0,-1 1 0 0 0,1-1-1 0 0,-1 0 1 0 0,1 1 0 0 0,-1-1 0 0 0,1 1 0 0 0,-1 0 0 0 0,1-1-1 0 0,-1 1 1 0 0,0 0 0 0 0,1 0 0 0 0,-1 0 0 0 0,0 0 0 0 0,0 0-1 0 0,0 0 1 0 0,0 0 0 0 0,0 0 0 0 0,0 0 0 0 0,0 1 0 0 0,0-1-1 0 0,0 0 1 0 0,0 1 0 0 0,-1-1 0 0 0,1 1 0 0 0,0-1 0 0 0,-1 1 0 0 0,0-1-1 0 0,1 1 1 0 0,-1-1 0 0 0,0 1 0 0 0,0-1 0 0 0,0 1 0 0 0,0 0-1 0 0,0-1 1 0 0,0 1 0 0 0,0 1 0 0 0,-1 7-2 0 0,-1 0 1 0 0,0-1-1 0 0,0 1 0 0 0,-7 15 1 0 0,-44 98 291 0 0,32-80-150 0 0,-19 58 0 0 0,40-100-146 0 0,-1 0-154 0 0,1 0 0 0 0,-1 1 0 0 0,1-1 0 0 0,0 1 0 0 0,-1-1 0 0 0,1 1 0 0 0,0-1 0 0 0,0 1 0 0 0,0 0 0 0 0,0-1 0 0 0,0 1 0 0 0,1 1 0 0 0,4 3-2020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31 507 3224 0 0,'-13'7'154'0'0,"13"-6"395"0"0,-1-1 1 0 0,0 0-1 0 0,1 1 1 0 0,-1-1-1 0 0,0 0 1 0 0,1 0-1 0 0,-1 1 1 0 0,0-1-1 0 0,0 0 1 0 0,1 0-1 0 0,-1 0 1 0 0,0 0-1 0 0,-1 0 0 0 0,-2 0 2451 0 0,1-9-623 0 0,15-21-1536 0 0,-9 25-608 0 0,0-1 1 0 0,-1 0-1 0 0,0 0 1 0 0,2-8-1 0 0,1-10 436 0 0,1 0-1 0 0,10-24 0 0 0,-6 19-269 0 0,12-27 347 0 0,28-54 0 0 0,-33 75-498 0 0,-4 6 75 0 0,25-38 0 0 0,-37 66-319 0 0,0-1 0 0 0,0 1 0 0 0,0-1 0 0 0,0 1 0 0 0,0 0 0 0 0,0-1 0 0 0,1 1 0 0 0,-1 0 0 0 0,0 0 1 0 0,1 0-1 0 0,-1 0 0 0 0,1 0 0 0 0,-1 1 0 0 0,3-2 0 0 0,-3 2-3 0 0,-1 0 1 0 0,1 0-1 0 0,0 0 0 0 0,0 0 0 0 0,-1 0 1 0 0,1 0-1 0 0,0 1 0 0 0,-1-1 1 0 0,1 0-1 0 0,0 0 0 0 0,-1 1 0 0 0,1-1 1 0 0,0 0-1 0 0,-1 1 0 0 0,1-1 1 0 0,0 1-1 0 0,-1-1 0 0 0,1 1 1 0 0,-1-1-1 0 0,1 1 0 0 0,-1-1 0 0 0,1 1 1 0 0,-1-1-1 0 0,1 1 0 0 0,-1 0 1 0 0,0-1-1 0 0,1 1 0 0 0,-1 0 1 0 0,0-1-1 0 0,0 1 0 0 0,1 0 0 0 0,-1-1 1 0 0,0 1-1 0 0,0 1 0 0 0,3 10 15 0 0,-1 0-1 0 0,0 0 0 0 0,-1 0 0 0 0,-1 0 1 0 0,-1 23-1 0 0,1-6 11 0 0,-7 84-16 0 0,7-91 44 0 0,0-21-53 0 0,0-1 1 0 0,0 1 0 0 0,0 0-1 0 0,0 0 1 0 0,0-1 0 0 0,1 1-1 0 0,-1 0 1 0 0,0 0 0 0 0,0-1-1 0 0,0 1 1 0 0,1 0 0 0 0,-1-1 0 0 0,0 1-1 0 0,1 0 1 0 0,0 1 0 0 0,-1-2 2 0 0,0 0 1 0 0,1 0-1 0 0,-1 0 1 0 0,0 0 0 0 0,0 0-1 0 0,1 1 1 0 0,-1-1-1 0 0,0 0 1 0 0,1 0-1 0 0,-1 0 1 0 0,0 0 0 0 0,0 0-1 0 0,1 0 1 0 0,-1 0-1 0 0,0 0 1 0 0,1 0 0 0 0,-1 0-1 0 0,0 0 1 0 0,1 0-1 0 0,-1 0 1 0 0,0 0 0 0 0,0 0-1 0 0,1 0 1 0 0,-1-1-1 0 0,15-9 213 0 0,-15 9-213 0 0,7-7 92 0 0,-1 0-1 0 0,1-1 1 0 0,-2 1 0 0 0,8-15-1 0 0,-6 9-21 0 0,12-20 104 0 0,22-39 306 0 0,-36 67-371 0 0,-1-1 0 0 0,1 1 1 0 0,0 1-1 0 0,1-1 0 0 0,-1 1 1 0 0,1 0-1 0 0,0 0 0 0 0,9-5 1 0 0,-14 9-107 0 0,-1 1 0 0 0,1-1 1 0 0,0 1-1 0 0,-1 0 1 0 0,1-1-1 0 0,-1 1 0 0 0,1 0 1 0 0,0 0-1 0 0,0 0 1 0 0,-1-1-1 0 0,1 1 0 0 0,0 0 1 0 0,-1 0-1 0 0,1 0 1 0 0,0 0-1 0 0,0 0 0 0 0,-1 0 1 0 0,1 0-1 0 0,0 0 1 0 0,-1 1-1 0 0,1-1 1 0 0,0 0-1 0 0,-1 0 0 0 0,1 0 1 0 0,0 1-1 0 0,-1-1 1 0 0,2 1-1 0 0,-1 0 10 0 0,0 0 0 0 0,0 0 1 0 0,-1 0-1 0 0,1 1 0 0 0,0-1 0 0 0,0 0 1 0 0,-1 0-1 0 0,1 1 0 0 0,-1-1 0 0 0,1 0 1 0 0,-1 1-1 0 0,1 2 0 0 0,0 4 54 0 0,0 0 0 0 0,0 0 0 0 0,-1 13 1 0 0,-16 97 348 0 0,10-83-365 0 0,-3 69 0 0 0,9-102-115 0 0,0 0 0 0 0,0 0 0 0 0,0 0 0 0 0,0 0 0 0 0,1 0 0 0 0,-1 0 0 0 0,1 0 0 0 0,0 0 0 0 0,-1 0 0 0 0,1 0 0 0 0,0 0 0 0 0,1 3 0 0 0,-1-5-131 0 0,0 1-1 0 0,-1 0 1 0 0,1-1 0 0 0,0 1 0 0 0,0 0 0 0 0,-1-1-1 0 0,1 1 1 0 0,0-1 0 0 0,0 1 0 0 0,0-1 0 0 0,0 0-1 0 0,0 1 1 0 0,0-1 0 0 0,-1 0 0 0 0,1 0 0 0 0,0 1-1 0 0,0-1 1 0 0,0 0 0 0 0,0 0 0 0 0,0 0 0 0 0,0 0-1 0 0,0 0 1 0 0,0 0 0 0 0,0-1 0 0 0,0 1 0 0 0,0 0-1 0 0,0 0 1 0 0,1-1 0 0 0,10-4-7635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0 361 11976 0 0,'0'0'1082'0'0,"0"-9"-679"0"0,2 2 477 0 0,0 1-1 0 0,0 0 1 0 0,0 0-1 0 0,1 0 1 0 0,3-7 0 0 0,19-26 563 0 0,16-22-806 0 0,64-125-1 0 0,-102 176-636 0 0,-2 10 1 0 0,-1-1 0 0 0,0 1 0 0 0,0 0 0 0 0,0 0 0 0 0,0-1 0 0 0,1 1 0 0 0,-1 0-1 0 0,0 0 1 0 0,0-1 0 0 0,0 1 0 0 0,0 0 0 0 0,0 0 0 0 0,0-1 0 0 0,0 1 0 0 0,0 0 0 0 0,0-1-1 0 0,0 1 1 0 0,0 0 0 0 0,0 0 0 0 0,0-1 0 0 0,0 1 0 0 0,0 0 0 0 0,0-1 0 0 0,0 1 0 0 0,0 0 0 0 0,0 0-1 0 0,-1-1 1 0 0,1 1 0 0 0,0 0 0 0 0,0 0 0 0 0,0-1 0 0 0,0 1 0 0 0,-1 0 0 0 0,1 0 0 0 0,0 0-1 0 0,0-1 1 0 0,0 1 0 0 0,-1 0 0 0 0,1 0 0 0 0,0 0 0 0 0,0 0 0 0 0,-1-1 0 0 0,1 1 0 0 0,0 0-1 0 0,0 0 1 0 0,-1 0 0 0 0,1 0 0 0 0,0 0 0 0 0,0 0 0 0 0,-1 0 0 0 0,1 0 0 0 0,0 0 0 0 0,-1 0-1 0 0,1 0 1 0 0,0 0 0 0 0,-1 0 0 0 0,-9 3 404 0 0,5 0-243 0 0,1 1-1 0 0,-1-1 0 0 0,1 1 1 0 0,0 0-1 0 0,0 0 0 0 0,1 0 1 0 0,-1 0-1 0 0,-3 6 1 0 0,-21 41 97 0 0,18-32-243 0 0,-12 24 639 0 0,-27 77 0 0 0,46-111-555 0 0,1 0 1 0 0,0 1 0 0 0,0-1 0 0 0,0 10 0 0 0,2-14-77 0 0,0-1 0 0 0,0 0 0 0 0,0 0 0 0 0,0 0 1 0 0,1 0-1 0 0,0 1 0 0 0,0-1 0 0 0,0 0 1 0 0,0 0-1 0 0,1 0 0 0 0,2 6 0 0 0,-2-9-20 0 0,-1 1 1 0 0,0-1-1 0 0,0 0 0 0 0,1 1 1 0 0,-1-1-1 0 0,1 0 0 0 0,-1 0 0 0 0,1 0 1 0 0,0 0-1 0 0,-1-1 0 0 0,1 1 0 0 0,0 0 1 0 0,-1-1-1 0 0,1 1 0 0 0,0-1 1 0 0,0 0-1 0 0,-1 1 0 0 0,1-1 0 0 0,0 0 1 0 0,0 0-1 0 0,0 0 0 0 0,0 0 0 0 0,-1 0 1 0 0,1-1-1 0 0,0 1 0 0 0,3-2 0 0 0,2 1-138 0 0,0-1-1 0 0,0-1 1 0 0,-1 0-1 0 0,1 0 1 0 0,9-6-1 0 0,34-24-2370 0 0,-19 8-3255 0 0,-3-1-1482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 19695 0 0,'-3'-8'1720'0'0,"0"15"-1045"0"0,-1 24-512 0 0,3-19 369 0 0,-6 45 248 0 0,0 73 1 0 0,12 58 867 0 0,-4-153-1587 0 0,1 18-690 0 0,3 0 0 0 0,15 76-1 0 0,-17-116-939 0 0,-2-3-78 0 0</inkml:trace>
  <inkml:trace contextRef="#ctx0" brushRef="#br0" timeOffset="1">1 496 14744 0 0,'0'0'1568'0'0,"6"-5"-1568"0"0,-1 1 1439 0 0,7 0 225 0 0,-1-1 56 0 0,6 0 8 0 0,0-2-1144 0 0,5 1-224 0 0,3 1-40 0 0,7 0-16 0 0,-1-2-208 0 0,0 5-96 0 0,2-4 80 0 0,2 4-9919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43 150 2760 0 0,'-9'-10'248'0'0,"5"2"1832"0"0,0 1-1 0 0,0-1 1 0 0,1 0-1 0 0,-5-14 1 0 0,5 8-693 0 0,0 1 1 0 0,1-1-1 0 0,1 0 1 0 0,0-17-1 0 0,1 30-332 0 0,1 2-774 0 0,0 2-251 0 0,1-1-1 0 0,-1 1 1 0 0,0-1-1 0 0,1 1 0 0 0,-1-1 1 0 0,0 1-1 0 0,-1 0 1 0 0,1-1-1 0 0,0 6 0 0 0,3 29 68 0 0,-3-21-40 0 0,16 229 277 0 0,-13-206-303 0 0,-1-8 76 0 0,0 0 0 0 0,2 0 0 0 0,14 45-1 0 0,-18-72-77 0 0,1 0 0 0 0,0 0 0 0 0,0-1 0 0 0,0 1 0 0 0,0 0 0 0 0,1-1 0 0 0,-1 1 0 0 0,1-1 0 0 0,5 5 0 0 0,-7-7-22 0 0,0 0 1 0 0,0 0 0 0 0,0 0-1 0 0,0-1 1 0 0,0 1-1 0 0,1 0 1 0 0,-1-1 0 0 0,0 1-1 0 0,0-1 1 0 0,1 1 0 0 0,-1-1-1 0 0,0 0 1 0 0,1 1 0 0 0,-1-1-1 0 0,1 0 1 0 0,-1 0-1 0 0,0 0 1 0 0,1 0 0 0 0,-1 0-1 0 0,0 0 1 0 0,1 0 0 0 0,-1-1-1 0 0,1 1 1 0 0,-1 0 0 0 0,0-1-1 0 0,1 1 1 0 0,-1-1-1 0 0,0 1 1 0 0,0-1 0 0 0,0 0-1 0 0,1 0 1 0 0,0-1 0 0 0,13-11 466 0 0,0-1 1 0 0,-2 0 0 0 0,20-26 0 0 0,-21 24-366 0 0,1 1 0 0 0,0 0 0 0 0,24-20 1 0 0,-24 24 80 0 0,-10 9-139 0 0,-1 0-1 0 0,0 0 1 0 0,1 0 0 0 0,-1 0-1 0 0,1 0 1 0 0,0 0 0 0 0,0 1-1 0 0,0-1 1 0 0,0 1 0 0 0,0 0-1 0 0,0 0 1 0 0,0 0 0 0 0,0 0-1 0 0,0 0 1 0 0,4 0 0 0 0,-6 2-38 0 0,0-1 0 0 0,0 1 0 0 0,0-1 0 0 0,0 1 0 0 0,0 0 1 0 0,0 0-1 0 0,-1-1 0 0 0,1 1 0 0 0,0 0 0 0 0,0 0 0 0 0,-1 0 0 0 0,1 0 1 0 0,-1 0-1 0 0,1 0 0 0 0,-1 0 0 0 0,1 0 0 0 0,-1 0 0 0 0,1 0 0 0 0,-1 0 0 0 0,1 2 1 0 0,-1-3-10 0 0,2 8 21 0 0,-1-1 0 0 0,0 1 0 0 0,0 0 0 0 0,0-1 0 0 0,-1 1 0 0 0,0 0 0 0 0,-1 9 0 0 0,-13 55 239 0 0,7-38-215 0 0,1-11-261 0 0,-2 10-454 0 0,8-31 611 0 0,-1 0-1 0 0,1 1 0 0 0,0-1 1 0 0,0 0-1 0 0,0 1 1 0 0,0-1-1 0 0,0 0 1 0 0,0 1-1 0 0,1-1 0 0 0,0 3 1 0 0,0-5-35 0 0,-1 1 0 0 0,0-1-1 0 0,0 1 1 0 0,1-1 0 0 0,-1 0 0 0 0,0 1 0 0 0,1-1 0 0 0,-1 0-1 0 0,1 0 1 0 0,-1 1 0 0 0,0-1 0 0 0,1 0 0 0 0,-1 0-1 0 0,1 1 1 0 0,-1-1 0 0 0,1 0 0 0 0,-1 0 0 0 0,0 0 0 0 0,1 0-1 0 0,-1 0 1 0 0,1 0 0 0 0,-1 0 0 0 0,1 0 0 0 0,-1 0 0 0 0,1 0-1 0 0,-1 0 1 0 0,1 0 0 0 0,-1 0 0 0 0,1 0 0 0 0,0 0 0 0 0,14-6-1407 0 0,-14 6 1301 0 0,29-17-3645 0 0,-15 7 1236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4608 0 0,'-8'0'967'0'0,"1"1"0"0"0,-1-1 1 0 0,1 2-1 0 0,-1-1 0 0 0,1 1 0 0 0,0 0 0 0 0,0 1 1 0 0,0-1-1 0 0,0 1 0 0 0,0 1 0 0 0,0-1 1 0 0,1 1-1 0 0,-12 9 0 0 0,6-2 69 0 0,0 1-1 0 0,1 0 1 0 0,0 1 0 0 0,0 0 0 0 0,-10 18-1 0 0,21-30-1005 0 0,-1 0-1 0 0,0 0 0 0 0,1 0 1 0 0,-1 0-1 0 0,1 0 1 0 0,-1 0-1 0 0,1 0 0 0 0,-1 0 1 0 0,1 1-1 0 0,0-1 1 0 0,-1 0-1 0 0,1 0 0 0 0,0 0 1 0 0,0 0-1 0 0,0 1 1 0 0,0-1-1 0 0,0 0 1 0 0,1 2-1 0 0,3 1 46 0 0,-2-3-80 0 0,0-1 1 0 0,0 1-1 0 0,0-1 1 0 0,0 0 0 0 0,0 0-1 0 0,0 0 1 0 0,0 0-1 0 0,0-1 1 0 0,0 1 0 0 0,0 0-1 0 0,0-1 1 0 0,0 1-1 0 0,2-2 1 0 0,29-13-332 0 0,-18 8 59 0 0,3-2-1232 0 0,16-12-1 0 0,-5 3-282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160 404 4608 0 0,'-14'10'87'0'0,"1"1"0"0"0,0 1 0 0 0,0 0 0 0 0,-18 23 0 0 0,3 5 3091 0 0,-14 35 9219 0 0,41-73-12136 0 0,0 0-1 0 0,0 0 1 0 0,0 1 0 0 0,1-1-1 0 0,-1 0 1 0 0,1 1 0 0 0,-1-1-1 0 0,1 1 1 0 0,0 2 0 0 0,1-5-244 0 0,-1 1 0 0 0,1-1 1 0 0,0 0-1 0 0,-1 0 1 0 0,1-1-1 0 0,0 1 1 0 0,-1 0-1 0 0,1 0 0 0 0,-1 0 1 0 0,1 0-1 0 0,0 0 1 0 0,-1-1-1 0 0,1 1 0 0 0,-1 0 1 0 0,2-1-1 0 0,3-4 57 0 0,1-1 0 0 0,-1 0 0 0 0,0 1 0 0 0,-1-2 0 0 0,6-7 0 0 0,6-9 186 0 0,10-13-193 0 0,-2 0 0 0 0,-1-2 0 0 0,-2 0 0 0 0,-2-2 0 0 0,-1 0 0 0 0,-2-1 0 0 0,15-61 0 0 0,5-57 572 0 0,-31 134 308 0 0,-5 24-695 0 0,0 3-27 0 0,-3 7-171 0 0,-4 11 131 0 0,2 1 0 0 0,-5 32 0 0 0,8-28-189 0 0,-1 3-44 0 0,1 0 0 0 0,3 53 0 0 0,0-76-137 0 0,0 1-1 0 0,0-1 1 0 0,0 0-1 0 0,1 0 1 0 0,0 0-1 0 0,0 0 1 0 0,0 0-1 0 0,0 0 1 0 0,1 0-1 0 0,0-1 0 0 0,5 7 1 0 0,-6-9-166 0 0,0 1 0 0 0,1-1 1 0 0,-1 0-1 0 0,1 0 0 0 0,-1 0 1 0 0,1 0-1 0 0,0 0 0 0 0,0-1 0 0 0,0 1 1 0 0,0-1-1 0 0,0 0 0 0 0,0 0 0 0 0,0 0 1 0 0,0 0-1 0 0,1 0 0 0 0,-1-1 0 0 0,0 0 1 0 0,1 1-1 0 0,4-1 0 0 0,11-2-1883 0 0</inkml:trace>
  <inkml:trace contextRef="#ctx0" brushRef="#br0" timeOffset="1">496 271 3680 0 0,'0'0'167'0'0,"-15"2"26"0"0,-5 6 2219 0 0,17-7-1097 0 0,-1 1 0 0 0,1 0 0 0 0,-1 1 0 0 0,1-1 0 0 0,0 0 0 0 0,-5 5 1 0 0,7-6-828 0 0,0 0 0 0 0,0 1 0 0 0,1-1 0 0 0,-1 0 1 0 0,0 0-1 0 0,0 1 0 0 0,0-1 0 0 0,1 0 1 0 0,-1 1-1 0 0,1-1 0 0 0,-1 0 0 0 0,1 1 1 0 0,0-1-1 0 0,-1 1 0 0 0,1-1 0 0 0,0 1 0 0 0,0-1 1 0 0,0 3-1 0 0,0-3-293 0 0,1 1 0 0 0,-1 0 0 0 0,1-1 1 0 0,-1 1-1 0 0,1-1 0 0 0,0 1 0 0 0,-1-1 0 0 0,1 1 0 0 0,0-1 1 0 0,0 1-1 0 0,0-1 0 0 0,2 2 0 0 0,3 2 29 0 0,0 0 1 0 0,0 0-1 0 0,12 7 0 0 0,15 11 500 0 0,-32-23-711 0 0,-1 1-1 0 0,1-1 1 0 0,0 1-1 0 0,-1-1 1 0 0,0 1-1 0 0,1 0 0 0 0,-1-1 1 0 0,1 1-1 0 0,-1-1 1 0 0,0 1-1 0 0,1 0 1 0 0,-1-1-1 0 0,0 1 1 0 0,0 0-1 0 0,1-1 0 0 0,-1 1 1 0 0,0 0-1 0 0,0-1 1 0 0,0 1-1 0 0,0 0 1 0 0,0-1-1 0 0,0 1 0 0 0,0 0 1 0 0,0 0-1 0 0,0-1 1 0 0,0 1-1 0 0,-1 0 1 0 0,1-1-1 0 0,0 1 0 0 0,-1 0 1 0 0,0 2 15 0 0,-1 0 0 0 0,0-1-1 0 0,0 1 1 0 0,0-1 0 0 0,-4 4 0 0 0,-6 8 10 0 0,-2 7-94 0 0,-2-1 0 0 0,-20 20 0 0 0,1 0-1071 0 0,5-8-4638 0 0,24-25 3124 0 0,-14 12-5965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37 10592 0 0,'0'-2'144'0'0,"0"1"1"0"0,-1-1 0 0 0,1 0-1 0 0,0 1 1 0 0,-1-1 0 0 0,0 0-1 0 0,1 1 1 0 0,-1-1 0 0 0,0 1-1 0 0,0-1 1 0 0,0 1 0 0 0,0-1-1 0 0,0 1 1 0 0,0 0 0 0 0,0-1 0 0 0,-1 1-1 0 0,1 0 1 0 0,0 0 0 0 0,-1 0-1 0 0,1 0 1 0 0,-1 0 0 0 0,1 0-1 0 0,-1 0 1 0 0,1 1 0 0 0,-1-1-1 0 0,1 0 1 0 0,-1 1 0 0 0,0-1-1 0 0,0 1 1 0 0,1 0 0 0 0,-1 0-1 0 0,0 0 1 0 0,1 0 0 0 0,-1 0-1 0 0,0 0 1 0 0,0 0 0 0 0,1 0-1 0 0,-1 0 1 0 0,0 1 0 0 0,1-1-1 0 0,-1 1 1 0 0,-2 0 0 0 0,-4 2 109 0 0,0 1 1 0 0,-1 0-1 0 0,1 0 1 0 0,0 0 0 0 0,1 1-1 0 0,-1 1 1 0 0,1-1-1 0 0,0 1 1 0 0,0 0-1 0 0,1 1 1 0 0,0-1-1 0 0,0 1 1 0 0,-7 12-1 0 0,-2 3 368 0 0,2 0 0 0 0,1 1 0 0 0,-13 35-1 0 0,17-37-40 0 0,1 0 0 0 0,2 0 0 0 0,-5 32 0 0 0,0 66-217 0 0,10-105-361 0 0,1 0-1 0 0,0 1 0 0 0,1-1 1 0 0,0 0-1 0 0,1 0 0 0 0,1 0 1 0 0,0 0-1 0 0,10 21 1 0 0,-11-31 0 0 0,-1 0 1 0 0,1 1-1 0 0,0-1 1 0 0,0 0 0 0 0,0-1-1 0 0,1 1 1 0 0,-1 0-1 0 0,1-1 1 0 0,0 0-1 0 0,0 0 1 0 0,0 0 0 0 0,0 0-1 0 0,1-1 1 0 0,-1 1-1 0 0,1-1 1 0 0,-1 0 0 0 0,1-1-1 0 0,9 3 1 0 0,-6-2-311 0 0,0-1 0 0 0,0 0 0 0 0,-1-1 0 0 0,1 1 0 0 0,0-1 0 0 0,0-1 1 0 0,0 0-1 0 0,0 0 0 0 0,-1 0 0 0 0,1-1 0 0 0,11-4 0 0 0,6-5-1692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167 319 11056 0 0,'-2'-1'34'0'0,"1"1"0"0"0,-1-1 1 0 0,1 1-1 0 0,-1-1 0 0 0,1 1 0 0 0,-1 0 1 0 0,1 0-1 0 0,-1 0 0 0 0,0 0 1 0 0,1 0-1 0 0,-1 0 0 0 0,1 0 0 0 0,-1 0 1 0 0,1 1-1 0 0,-1-1 0 0 0,1 0 1 0 0,-1 1-1 0 0,1-1 0 0 0,-1 1 0 0 0,1 0 1 0 0,0 0-1 0 0,-1-1 0 0 0,1 1 1 0 0,0 0-1 0 0,0 0 0 0 0,0 0 0 0 0,-1 0 1 0 0,1 0-1 0 0,0 1 0 0 0,0-1 1 0 0,0 0-1 0 0,1 0 0 0 0,-1 1 0 0 0,-1 1 1 0 0,-34 74 6335 0 0,-7 17-2232 0 0,33-65-4050 0 0,1 0 1 0 0,1 0-1 0 0,-4 35 1 0 0,13-50-661 0 0</inkml:trace>
  <inkml:trace contextRef="#ctx0" brushRef="#br0" timeOffset="1">200 16 10592 0 0,'3'-16'3288'0'0,"-11"16"-2096"0"0,1 6 8 0 0,-1-1-913 0 0,3 5-191 0 0,-1 3-32 0 0,4 1-4511 0 0,-5 4-913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0 369 3224 0 0,'6'11'14791'0'0,"-1"-21"-14203"0"0,0 0 0 0 0,-1 0 0 0 0,6-22-1 0 0,5-15 356 0 0,-3 17-569 0 0,15-31 1150 0 0,-13 33-1275 0 0,-10 18-122 0 0,1 0-1 0 0,1 1 1 0 0,9-14 0 0 0,-10 16 226 0 0,4-6-182 0 0,1 2 0 0 0,0-1 1 0 0,0 1-1 0 0,1 1 0 0 0,1 0 0 0 0,13-10 0 0 0,-24 19-176 0 0,0 1 1 0 0,-1-1-1 0 0,1 1 1 0 0,0-1-1 0 0,0 1 1 0 0,0 0-1 0 0,0-1 1 0 0,0 1-1 0 0,-1 0 1 0 0,1-1-1 0 0,0 1 1 0 0,0 0-1 0 0,0 0 1 0 0,0 0-1 0 0,0 0 1 0 0,0 0 0 0 0,0 0-1 0 0,0 0 1 0 0,0 0-1 0 0,0 0 1 0 0,0 1-1 0 0,0-1 1 0 0,1 1-1 0 0,-1-1 4 0 0,0 1 0 0 0,0 0 0 0 0,0 0 0 0 0,0 0-1 0 0,0 0 1 0 0,0 0 0 0 0,0 0 0 0 0,-1 0 0 0 0,1 1 0 0 0,0-1 0 0 0,-1 0 0 0 0,1 0-1 0 0,-1 1 1 0 0,1 1 0 0 0,1 4 3 0 0,0 1 0 0 0,-1 0 0 0 0,-1-1 0 0 0,1 12 0 0 0,-2-1-2 0 0,-1 0 0 0 0,-4 17-1 0 0,-1 20 13 0 0,4-34 53 0 0,1-15-57 0 0,1 1-1 0 0,1 0 1 0 0,-1 0-1 0 0,1-1 0 0 0,0 1 1 0 0,2 11-1 0 0,-2-17-7 0 0,0-1 0 0 0,0 0 0 0 0,0 0 0 0 0,1 1 0 0 0,-1-1 0 0 0,0 0 0 0 0,0 0 0 0 0,0 1 0 0 0,0-1 0 0 0,0 0 0 0 0,0 0 0 0 0,1 0 0 0 0,-1 1 0 0 0,0-1 0 0 0,0 0 0 0 0,0 0 0 0 0,1 0 0 0 0,-1 1 0 0 0,0-1 0 0 0,0 0 0 0 0,1 0 0 0 0,-1 0 0 0 0,0 0 0 0 0,0 0 0 0 0,1 0 0 0 0,-1 0 0 0 0,0 1 0 0 0,0-1 0 0 0,1 0 0 0 0,-1 0 0 0 0,0 0 0 0 0,0 0 0 0 0,1 0 0 0 0,-1 0 0 0 0,0 0 0 0 0,1 0 0 0 0,-1 0 0 0 0,0-1 0 0 0,0 1 0 0 0,1 0 0 0 0,6-3 0 0 0,-2 0 0 0 0,1-1 0 0 0,-1 0 0 0 0,-1-1 0 0 0,1 1 0 0 0,-1-1 0 0 0,1 0 0 0 0,5-10 0 0 0,-4 7 0 0 0,0 0 0 0 0,10-8 0 0 0,7-7-102 0 0,-8 8 69 0 0,18-13-1 0 0,-28 24 33 0 0,1 0 0 0 0,-1 1 0 0 0,1-1 0 0 0,0 1-1 0 0,0 1 1 0 0,0-1 0 0 0,11-2 0 0 0,-15 5-1 0 0,-1 0 0 0 0,1 0 0 0 0,0 0 0 0 0,-1 0 1 0 0,1 0-1 0 0,-1 0 0 0 0,1 0 0 0 0,-1 0 1 0 0,1 1-1 0 0,-1-1 0 0 0,1 1 0 0 0,-1-1 1 0 0,1 1-1 0 0,-1-1 0 0 0,1 1 0 0 0,-1 0 0 0 0,0 0 1 0 0,0 0-1 0 0,1 0 0 0 0,-1 0 0 0 0,0 0 1 0 0,0 0-1 0 0,0 0 0 0 0,0 0 0 0 0,0 1 0 0 0,0-1 1 0 0,0 0-1 0 0,0 1 0 0 0,-1-1 0 0 0,2 2 1 0 0,1 4-10 0 0,0 0 1 0 0,-1 0 0 0 0,0 1-1 0 0,3 13 1 0 0,-3-8 8 0 0,-1 0 0 0 0,0 1-1 0 0,-1-1 1 0 0,-1 0 0 0 0,0 0 0 0 0,-3 15 0 0 0,-23 79 31 0 0,20-81 0 0 0,1-8 3 0 0,1 0 1 0 0,-2-1-1 0 0,-1 0 1 0 0,-13 25-1 0 0,14-37 140 0 0,4-7-85 0 0,0-9 7 0 0,3 11-79 0 0,-1-14 29 0 0,1 0 0 0 0,0 0 1 0 0,1 0-1 0 0,1 0 0 0 0,5-24 0 0 0,25-66-37 0 0,7 7 27 0 0,-27 69 56 0 0,-1 4 74 0 0,20-33 0 0 0,-25 47-5 0 0,1 1 1 0 0,-1 0-1 0 0,2 0 0 0 0,-1 0 0 0 0,17-13 0 0 0,-23 21-147 0 0,0 0 1 0 0,0 0 0 0 0,0 0-1 0 0,0 1 1 0 0,0-1 0 0 0,1 1-1 0 0,-1-1 1 0 0,0 0 0 0 0,0 1-1 0 0,0 0 1 0 0,0-1 0 0 0,1 1-1 0 0,-1 0 1 0 0,0 0-1 0 0,1-1 1 0 0,-1 1 0 0 0,2 0-1 0 0,-2 1-6 0 0,0-1-1 0 0,0 0 0 0 0,-1 1 1 0 0,1-1-1 0 0,0 0 0 0 0,0 1 1 0 0,-1-1-1 0 0,1 1 0 0 0,0-1 1 0 0,-1 1-1 0 0,1 0 0 0 0,0-1 0 0 0,-1 1 1 0 0,1 0-1 0 0,-1-1 0 0 0,1 1 1 0 0,-1 0-1 0 0,0 0 0 0 0,1 1 1 0 0,1 2-3 0 0,-1 0 0 0 0,0 0 1 0 0,0 1-1 0 0,0-1 0 0 0,-1 0 1 0 0,1 1-1 0 0,-1-1 0 0 0,-1 7 1 0 0,-2 16 46 0 0,-2-1 0 0 0,-1 1 0 0 0,-10 26 0 0 0,11-37-37 0 0,-21 56-1847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3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8752 0 0,'0'-4'198'0'0,"0"-1"-1"0"0,0 1 1 0 0,0 0 0 0 0,1 0 0 0 0,1-7 0 0 0,-1 9 270 0 0,0 0 0 0 0,0 1 1 0 0,-1-1-1 0 0,1 1 1 0 0,0-1-1 0 0,1 1 0 0 0,-1-1 1 0 0,0 1-1 0 0,0 0 1 0 0,1-1-1 0 0,-1 1 0 0 0,0 0 1 0 0,1 0-1 0 0,0 0 0 0 0,2-1 1 0 0,39-27 4818 0 0,1 0-3568 0 0,4 7-268 0 0,-44 20-1371 0 0,1 1 0 0 0,-1-1 1 0 0,1 1-1 0 0,0 0 0 0 0,0 1 1 0 0,0-1-1 0 0,0 1 0 0 0,8 0 1 0 0,-12 1-78 0 0,0-1 0 0 0,0 0 0 0 0,1 0 1 0 0,-1 0-1 0 0,0 1 0 0 0,0-1 0 0 0,0 1 1 0 0,0-1-1 0 0,0 1 0 0 0,0-1 0 0 0,0 1 1 0 0,0 0-1 0 0,0-1 0 0 0,0 1 0 0 0,0 0 1 0 0,-1 0-1 0 0,1 0 0 0 0,0-1 0 0 0,0 1 1 0 0,-1 0-1 0 0,1 0 0 0 0,0 0 1 0 0,-1 0-1 0 0,1 0 0 0 0,-1 0 0 0 0,0 1 1 0 0,1-1-1 0 0,-1 0 0 0 0,0 0 0 0 0,0 0 1 0 0,1 0-1 0 0,-1 0 0 0 0,0 1 0 0 0,0-1 1 0 0,0 0-1 0 0,0 0 0 0 0,-1 0 0 0 0,1 2 1 0 0,-1 4 4 0 0,-1 1 1 0 0,0 0 0 0 0,0 0 0 0 0,-5 9 0 0 0,5-12 2 0 0,-5 13 24 0 0,-2 0-1 0 0,0-1 1 0 0,-11 17-1 0 0,-2 1 35 0 0,22-34-64 0 0,0-1 0 0 0,1 1 0 0 0,-1-1 0 0 0,0 0 0 0 0,0 1 1 0 0,0-1-1 0 0,0 0 0 0 0,1 0 0 0 0,-1 1 0 0 0,0-1 0 0 0,0 0 0 0 0,0 1 0 0 0,1-1 0 0 0,-1 0 1 0 0,0 0-1 0 0,1 0 0 0 0,-1 1 0 0 0,0-1 0 0 0,0 0 0 0 0,1 0 0 0 0,-1 0 0 0 0,0 1 0 0 0,1-1 0 0 0,-1 0 1 0 0,1 0-1 0 0,8 4 124 0 0,4-1 40 0 0,-1-1-1 0 0,0 0 1 0 0,1-1-1 0 0,-1 0 1 0 0,18-2-1 0 0,-19 0-40 0 0,1 1-1 0 0,-1 0 1 0 0,0 1-1 0 0,1 1 0 0 0,-1-1 1 0 0,15 5-1 0 0,-24-5-92 0 0,0 0 1 0 0,0-1-1 0 0,0 1 1 0 0,0 0-1 0 0,0 0 0 0 0,0 0 1 0 0,-1 1-1 0 0,1-1 0 0 0,0 0 1 0 0,-1 1-1 0 0,1-1 0 0 0,0 1 1 0 0,-1-1-1 0 0,0 1 0 0 0,1 0 1 0 0,-1 0-1 0 0,0 0 0 0 0,0-1 1 0 0,0 1-1 0 0,0 0 0 0 0,0 0 1 0 0,0 4-1 0 0,0-4-13 0 0,-1 0 0 0 0,0 1 0 0 0,0-1 1 0 0,0 0-1 0 0,-1 1 0 0 0,1-1 0 0 0,-1 0 0 0 0,1 0 0 0 0,-1 1 0 0 0,0-1 0 0 0,1 0 0 0 0,-1 0 1 0 0,0 0-1 0 0,-1 0 0 0 0,1 0 0 0 0,0 0 0 0 0,0 0 0 0 0,-1-1 0 0 0,1 1 0 0 0,-4 3 0 0 0,-8 6 26 0 0,0 1 0 0 0,-1-2 0 0 0,-1 0 0 0 0,-28 16 0 0 0,33-22-52 0 0,1 1 0 0 0,0-2 0 0 0,-1 1 0 0 0,0-1 0 0 0,0-1 0 0 0,0 0 0 0 0,0 0 0 0 0,0-1 0 0 0,-18 0 0 0 0,20-2-287 0 0,0 0 0 0 0,0-1-1 0 0,0 1 1 0 0,0-2-1 0 0,0 1 1 0 0,1-1 0 0 0,-1-1-1 0 0,-7-3 1 0 0,1-8-3689 0 0,13 13 2289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 20159 0 0,'0'-1'50'0'0,"0"-1"114"0"0,1 0 0 0 0,-1 0 1 0 0,1-1-1 0 0,0 1 0 0 0,-1 0 1 0 0,1 0-1 0 0,0 0 0 0 0,0 0 1 0 0,0 1-1 0 0,0-1 0 0 0,2-2 1 0 0,-1 27 99 0 0,-1 12 251 0 0,-2 0 1 0 0,-2 0-1 0 0,-7 40 0 0 0,-4 42 514 0 0,13-97-772 0 0,0 0-1 0 0,2-1 0 0 0,4 35 1 0 0,-4-48-205 0 0,1-1-1 0 0,-1 1 1 0 0,1-1 0 0 0,-1 0 0 0 0,2 0-1 0 0,-1 1 1 0 0,0-2 0 0 0,1 1 0 0 0,0 0 0 0 0,0 0-1 0 0,1-1 1 0 0,-1 0 0 0 0,1 1 0 0 0,0-1-1 0 0,0-1 1 0 0,0 1 0 0 0,1-1 0 0 0,5 4-1 0 0,-6-5-70 0 0,0 0 0 0 0,0-1 0 0 0,1 0 0 0 0,-1 1 0 0 0,0-2 0 0 0,1 1-1 0 0,-1 0 1 0 0,1-1 0 0 0,-1 0 0 0 0,1 0 0 0 0,-1 0 0 0 0,1 0 0 0 0,-1-1-1 0 0,7-2 1 0 0,2 0 47 0 0,1-1-1 0 0,-2-1 1 0 0,19-8-1 0 0,-21 8 6 0 0,-1-1-1 0 0,1 0 1 0 0,-1-1 0 0 0,0 0-1 0 0,10-10 1 0 0,-14 11-32 0 0,1 1 1 0 0,-1-1-1 0 0,0-1 0 0 0,-1 1 1 0 0,1-1-1 0 0,-1 0 0 0 0,-1 0 1 0 0,5-9-1 0 0,-8 15 0 0 0,0 0 0 0 0,1 0 0 0 0,-1 0 0 0 0,1-1-1 0 0,-1 1 1 0 0,0 0 0 0 0,0 0 0 0 0,0 0 0 0 0,0-1 0 0 0,0 1 0 0 0,0 0-1 0 0,0 0 1 0 0,0 0 0 0 0,0 0 0 0 0,-1-1 0 0 0,1 1 0 0 0,0 0 0 0 0,-1 0-1 0 0,0-1 1 0 0,1 1-3 0 0,-1 0 0 0 0,0 1 0 0 0,1-1 0 0 0,-1 0 0 0 0,0 1 0 0 0,1-1-1 0 0,-1 1 1 0 0,0-1 0 0 0,0 1 0 0 0,0 0 0 0 0,0-1 0 0 0,1 1 0 0 0,-1 0-1 0 0,0-1 1 0 0,0 1 0 0 0,0 0 0 0 0,0 0 0 0 0,0 0 0 0 0,-1 0 0 0 0,-2 0 33 0 0,1 0 0 0 0,-1 1 1 0 0,0-1-1 0 0,0 1 1 0 0,0 0-1 0 0,1 0 0 0 0,-1 0 1 0 0,0 1-1 0 0,1-1 1 0 0,-6 4-1 0 0,5-2 20 0 0,1-1 1 0 0,-1 2-1 0 0,1-1 0 0 0,-1 0 0 0 0,1 1 0 0 0,0-1 1 0 0,0 1-1 0 0,1 0 0 0 0,-1 0 0 0 0,1 0 0 0 0,0 0 1 0 0,-2 5-1 0 0,-2 8 318 0 0,-8 32-1 0 0,9-27-291 0 0,4-17-169 0 0,0-1-1 0 0,0 0 1 0 0,1 1 0 0 0,0-1-1 0 0,-1 1 1 0 0,2-1 0 0 0,-1 1-1 0 0,0-1 1 0 0,1 1 0 0 0,0-1-1 0 0,0 1 1 0 0,0-1 0 0 0,0 0-1 0 0,1 0 1 0 0,0 1 0 0 0,0-1-1 0 0,0 0 1 0 0,0-1 0 0 0,1 1-1 0 0,-1 0 1 0 0,1-1 0 0 0,0 1-1 0 0,0-1 1 0 0,0 0 0 0 0,1 0-1 0 0,5 4 1 0 0,7 4-1503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2304 0 0,'0'0'11416'0'0,"4"-14"-9170"0"0,6-10-1141 0 0,2 0 0 0 0,0 1 0 0 0,16-21 0 0 0,5-9-208 0 0,-33 51-890 0 0,55-87 1191 0 0,-47 78-1033 0 0,0 1 1 0 0,1-1-1 0 0,0 2 0 0 0,1-1 0 0 0,17-13 0 0 0,-26 22-165 0 0,0 1 0 0 0,0-1 0 0 0,1 0 0 0 0,-1 1 0 0 0,0-1 0 0 0,0 0 0 0 0,0 1 0 0 0,1-1 0 0 0,-1 1 0 0 0,0 0 0 0 0,0-1 0 0 0,1 1 0 0 0,-1 0 0 0 0,0 0 0 0 0,1 0 0 0 0,-1 0 0 0 0,0 0 0 0 0,1 0 0 0 0,-1 0 0 0 0,2 1 0 0 0,-2 0 0 0 0,0-1 0 0 0,0 1 0 0 0,0-1 0 0 0,0 1 0 0 0,0 0 0 0 0,0 0 0 0 0,-1-1 0 0 0,1 1 0 0 0,0 0 0 0 0,0 0 0 0 0,-1 0 0 0 0,1 0 0 0 0,-1 0 0 0 0,1 0 0 0 0,-1 0 0 0 0,1 0 0 0 0,-1 0 0 0 0,0 0 0 0 0,1 0 0 0 0,-1 0 0 0 0,0 0 0 0 0,0 0 0 0 0,0 0 0 0 0,0 2 0 0 0,0 15 0 0 0,-1-1 0 0 0,0 1 0 0 0,-2 0 0 0 0,0-1 0 0 0,-10 31 0 0 0,-2 13 0 0 0,12-49-2 0 0,2-8 4 0 0,0 0 1 0 0,0 0-1 0 0,0-1 0 0 0,1 1 0 0 0,-1 7 0 0 0,13-18 51 0 0,0-6-39 0 0,0 0 0 0 0,0 0-1 0 0,14-25 1 0 0,-8 13-5 0 0,-17 23-9 0 0,2-2 0 0 0,-1 1 0 0 0,0-1 0 0 0,1 1 0 0 0,-1 0 0 0 0,1 0 0 0 0,0 0 0 0 0,0 0 0 0 0,1 0 0 0 0,-1 0 0 0 0,0 1 0 0 0,1 0 0 0 0,0-1 0 0 0,-1 2 0 0 0,1-1 0 0 0,5-2 0 0 0,-7 4 0 0 0,-1 0 0 0 0,0 0 0 0 0,1 0 0 0 0,-1 0 0 0 0,0 0 0 0 0,1 1 0 0 0,-1-1 0 0 0,0 0 0 0 0,0 1 0 0 0,1-1 0 0 0,-1 1 0 0 0,0-1 0 0 0,0 1 0 0 0,0-1 0 0 0,0 1 0 0 0,0 0 0 0 0,0 0 0 0 0,0 0 0 0 0,0 0 0 0 0,0-1 0 0 0,0 1 0 0 0,1 2 0 0 0,18 27 0 0 0,-17-24 0 0 0,3 4 0 0 0,0 0 0 0 0,1-1 0 0 0,10 12 0 0 0,-15-18 0 0 0,1 0 0 0 0,0-1 0 0 0,0 1 0 0 0,0-1 0 0 0,0 0 0 0 0,1 0 0 0 0,-1 0 0 0 0,0 0 0 0 0,1-1 0 0 0,-1 1 0 0 0,1-1 0 0 0,0 0 0 0 0,6 1 0 0 0,-7-2 60 0 0,0 0 0 0 0,0 0 0 0 0,-1 0 0 0 0,1-1 0 0 0,0 1 0 0 0,0-1 0 0 0,-1 0 0 0 0,1 0 0 0 0,-1 0 0 0 0,1 0 0 0 0,0 0 0 0 0,-1 0 0 0 0,0-1 0 0 0,1 1 0 0 0,2-3 0 0 0,1-2 186 0 0,1 1 0 0 0,-1-1 0 0 0,9-11 0 0 0,-1-1-243 0 0,0 0 0 0 0,-2-1-1 0 0,0-1 1 0 0,-1 1 0 0 0,16-43-1 0 0,-27 57-2 0 0,-2 4 0 0 0,-4 4 0 0 0,6-3 0 0 0,-8 7 156 0 0,0 0-1 0 0,1 1 1 0 0,0 0 0 0 0,1 0-1 0 0,-1 1 1 0 0,-8 17-1 0 0,4-6 125 0 0,1 1-1 0 0,-7 24 0 0 0,15-38-432 0 0,0 0 0 0 0,0 0 0 0 0,0 0 0 0 0,1 1 0 0 0,0-1 0 0 0,1 14 0 0 0,0-17-220 0 0,0 0 1 0 0,1 0 0 0 0,0 0-1 0 0,0 0 1 0 0,2 6 0 0 0,-1-6-648 0 0,0-1 0 0 0,-1 0 0 0 0,1 0 0 0 0,0 1 0 0 0,1-2 0 0 0,4 7 0 0 0,4-1-6333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7 241 6448 0 0,'0'0'498'0'0,"-1"-1"-458"0"0,0 1 0 0 0,1-1 0 0 0,-1 0 0 0 0,1 1 0 0 0,-1-1 0 0 0,1 0 0 0 0,0 0 0 0 0,-1 0 0 0 0,1 0 0 0 0,0 1 0 0 0,-1-1 0 0 0,1 0 0 0 0,0-1 0 0 0,1-4 1852 0 0,1 1 0 0 0,0 0 0 0 0,0 0 0 0 0,5-8 0 0 0,1-1-276 0 0,15-18 0 0 0,-1 2-586 0 0,-14 18-505 0 0,18-21 0 0 0,-12 17-399 0 0,-12 12-57 0 0,1 1 0 0 0,-1 0 0 0 0,1-1 0 0 0,0 1-1 0 0,0 0 1 0 0,1 1 0 0 0,-1-1 0 0 0,1 0 0 0 0,-1 1 0 0 0,1 0 0 0 0,0 0 0 0 0,-1 0 0 0 0,1 0 0 0 0,7-1 0 0 0,-10 3-85 0 0,1 0 0 0 0,-1 0 0 0 0,1 0 1 0 0,0 0-1 0 0,-1 0 0 0 0,1 1 0 0 0,-1-1 0 0 0,1 1 1 0 0,-1-1-1 0 0,1 1 0 0 0,-1 0 0 0 0,0-1 0 0 0,1 1 0 0 0,-1 0 1 0 0,0 0-1 0 0,0 0 0 0 0,1 0 0 0 0,-1 0 0 0 0,0 0 0 0 0,0 1 1 0 0,0-1-1 0 0,0 0 0 0 0,1 3 0 0 0,3 3 55 0 0,-1 0 0 0 0,0 0-1 0 0,2 9 1 0 0,-5-13-29 0 0,4 10 64 0 0,4 9 39 0 0,-8-22-109 0 0,-1 1-1 0 0,0-1 1 0 0,1 1-1 0 0,-1 0 1 0 0,1-1 0 0 0,-1 1-1 0 0,1-1 1 0 0,-1 1-1 0 0,1-1 1 0 0,-1 1 0 0 0,1-1-1 0 0,-1 0 1 0 0,1 1 0 0 0,0-1-1 0 0,-1 0 1 0 0,1 1-1 0 0,0-1 1 0 0,-1 0 0 0 0,1 0-1 0 0,0 0 1 0 0,-1 1-1 0 0,1-1 1 0 0,0 0 0 0 0,-1 0-1 0 0,1 0 1 0 0,0 0-1 0 0,-1 0 1 0 0,1 0 0 0 0,0 0-1 0 0,0-1 1 0 0,-1 1 0 0 0,1 0-1 0 0,0 0 1 0 0,0-1-1 0 0,1 0-6 0 0,0 0 0 0 0,0 0 0 0 0,0-1 0 0 0,-1 1 1 0 0,1-1-1 0 0,0 1 0 0 0,1-3 0 0 0,8-10-1504 0 0,0-1-1 0 0,18-32 1 0 0,-13 19-5508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10592 0 0,'0'0'964'0'0,"-3"5"-776"0"0,-1 4 467 0 0,0-1 0 0 0,1 1 1 0 0,0 0-1 0 0,-3 18 1 0 0,-2 6 1381 0 0,-11 42 1118 0 0,-11 97 1 0 0,12-58-3006 0 0,7-8-176 0 0,10-86-26 0 0,3 23-1704 0 0,-4-27-6017 0 0</inkml:trace>
  <inkml:trace contextRef="#ctx0" brushRef="#br0" timeOffset="1">1 439 13360 0 0,'0'0'1424'0'0,"3"-5"-1424"0"0,0-1 0 0 0,2 2 1823 0 0,4-1 321 0 0,5 0 64 0 0,0 2 16 0 0,0-2-1816 0 0,0 5-408 0 0,3-3 0 0 0,5 1 0 0 0,1 2 80 0 0,2-3 48 0 0,1 6 16 0 0,2-3-6512 0 0,0-3-1295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140 373 10592 0 0,'-59'55'2351'0'0,"36"-32"3253"0"0,-35 44 0 0 0,68-80-3632 0 0,42-54-227 0 0,-47 61-1764 0 0,1 1 0 0 0,-1-1 0 0 0,1 1 0 0 0,-1 1 1 0 0,1-1-1 0 0,1 1 0 0 0,-1 0 0 0 0,1 0 0 0 0,12-5 0 0 0,-17 9 17 0 0,1 0 0 0 0,-1-1 0 0 0,0 1 0 0 0,1 0 0 0 0,-1 0 0 0 0,0 0 0 0 0,1 1 0 0 0,-1-1 0 0 0,0 0 0 0 0,0 1 0 0 0,0 0 0 0 0,1-1 0 0 0,-1 1 0 0 0,0 0 0 0 0,0 0 0 0 0,0 0 0 0 0,0 0 0 0 0,0 1 0 0 0,0-1 0 0 0,-1 0 0 0 0,1 1 0 0 0,0-1 0 0 0,-1 1 0 0 0,1 0 0 0 0,-1 0 0 0 0,1 0 0 0 0,-1-1 0 0 0,0 1 0 0 0,0 0 0 0 0,0 0 0 0 0,0 1 0 0 0,1 1-1 0 0,6 22-44 0 0,-3-8 17 0 0,0 1 0 0 0,2 20 0 0 0,-5-29-110 0 0,-1 0-1 0 0,1 0 1 0 0,0 0 0 0 0,1 0-1 0 0,0-1 1 0 0,8 16 0 0 0,-11-24 5 0 0,1 0 1 0 0,0 0 0 0 0,0 0 0 0 0,0 0-1 0 0,0 0 1 0 0,0 0 0 0 0,0-1 0 0 0,0 1-1 0 0,0 0 1 0 0,0-1 0 0 0,0 1 0 0 0,1 0-1 0 0,-1-1 1 0 0,0 0 0 0 0,0 1 0 0 0,0-1 0 0 0,1 0-1 0 0,-1 1 1 0 0,2-1 0 0 0,-1 0-776 0 0,0 0 0 0 0,0 0 0 0 0,0 0 0 0 0,0 0 0 0 0,0-1 0 0 0,0 1 0 0 0,3-2-1 0 0,8-4-6232 0 0</inkml:trace>
  <inkml:trace contextRef="#ctx0" brushRef="#br0" timeOffset="1">582 1 21191 0 0,'0'0'1920'0'0,"-3"8"-1468"0"0,-12 59 1509 0 0,2-12-612 0 0,-87 325-91 0 0,93-346-2217 0 0,4-20-376 0 0,-8 25 1 0 0,5-25-18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16128 0 0,'3'-8'1431'0'0,"2"1"-1143"0"0,1 2-288 0 0,3-2 0 0 0,1-4 1056 0 0,-1 4 152 0 0,2 2 32 0 0,0-3 8 0 0,4 1-960 0 0,-2 0-192 0 0,2 0-96 0 0,-2-2-9167 0 0</inkml:trace>
  <inkml:trace contextRef="#ctx0" brushRef="#br0" timeOffset="1">443 261 16871 0 0,'-20'20'744'0'0,"12"-8"160"0"0,-3 4-720 0 0,-1-4-184 0 0,1 3 0 0 0,2-5 0 0 0,1 3 392 0 0,-3-6 48 0 0,5-5 8 0 0,3 1 0 0 0,6-15-1328 0 0</inkml:trace>
  <inkml:trace contextRef="#ctx0" brushRef="#br0" timeOffset="2">519 1 17159 0 0,'0'0'1880'0'0,"5"7"-1880"0"0,1-5 0 0 0,3-2-1032 0 0,-1 3-184 0 0,4 5-31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3680 0 0,'-29'27'162'0'0,"22"-20"1062"0"0,-1 0 0 0 0,-10 11-1 0 0,10-7 2621 0 0,-2 1 1456 0 0,-14 23 0 0 0,21-31-4842 0 0,1 0 1 0 0,0 1-1 0 0,0-1 0 0 0,1 1 1 0 0,-1-1-1 0 0,1 1 1 0 0,0-1-1 0 0,0 1 0 0 0,0 0 1 0 0,1 4-1 0 0,0-8-443 0 0,0 0 0 0 0,0-1 0 0 0,0 1 0 0 0,1-1 0 0 0,-1 1 0 0 0,0-1 0 0 0,1 1 0 0 0,-1-1 0 0 0,0 1 1 0 0,1-1-1 0 0,-1 0 0 0 0,1 1 0 0 0,-1-1 0 0 0,1 0 0 0 0,-1 1 0 0 0,1-1 0 0 0,-1 0 0 0 0,1 1 0 0 0,-1-1 0 0 0,1 0 0 0 0,-1 0 0 0 0,1 1 0 0 0,-1-1 0 0 0,1 0 0 0 0,0 0 0 0 0,-1 0 0 0 0,1 0 0 0 0,0 0 0 0 0,16 1 165 0 0,-8-3-637 0 0,-1 1 0 0 0,1-1-1 0 0,9-4 1 0 0,0 0-576 0 0,-8 3-401 0 0</inkml:trace>
  <inkml:trace contextRef="#ctx0" brushRef="#br0" timeOffset="1">150 262 5528 0 0,'1'-2'1171'0'0,"-1"-1"1"0"0,0 0-1 0 0,1 0 1 0 0,-1 1-1 0 0,1-1 0 0 0,0 0 1 0 0,-1 1-1 0 0,2-1 1 0 0,0-2-1 0 0,2-3 1754 0 0,0-1-1961 0 0,0 0 0 0 0,1 0 0 0 0,0 1-1 0 0,1 0 1 0 0,10-11 0 0 0,6-9 85 0 0,-19 23-976 0 0,1 1 0 0 0,0 0-1 0 0,0-1 1 0 0,1 2 0 0 0,8-8-1 0 0,-10 9-55 0 0,0 0-1 0 0,0 0 0 0 0,0 1 1 0 0,1-1-1 0 0,-1 1 0 0 0,0 0 1 0 0,0 0-1 0 0,1 0 0 0 0,-1 0 1 0 0,7-1-1 0 0,5 1-16 0 0,-13 1 0 0 0,0-1 0 0 0,0 1 0 0 0,0 0 0 0 0,1 0 0 0 0,-1 0 0 0 0,0 0 0 0 0,0 1 0 0 0,0-1 0 0 0,4 1 0 0 0,9 1-2049 0 0,-13-2 1274 0 0,0 0-1 0 0,0 0 0 0 0,0-1 1 0 0,0 1-1 0 0,-1-1 1 0 0,1 0-1 0 0,0 1 0 0 0,0-1 1 0 0,2-2-1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 20159 0 0,'0'0'1826'0'0,"12"-4"-1468"0"0,-11 4-208 0 0,1 1-1 0 0,0-1 0 0 0,-1 0 0 0 0,1 0 1 0 0,-1 1-1 0 0,1-1 0 0 0,-1 1 0 0 0,1-1 1 0 0,-1 1-1 0 0,1 0 0 0 0,-1-1 1 0 0,1 1-1 0 0,-1 0 0 0 0,0 0 0 0 0,1 0 1 0 0,0 2-1 0 0,1 0 64 0 0,-1-1 0 0 0,0 1 0 0 0,0 0 0 0 0,0 0 0 0 0,0 0 0 0 0,0 0 0 0 0,1 5 0 0 0,0 2 90 0 0,0 0 0 0 0,0 1 0 0 0,-1-1 0 0 0,1 13 0 0 0,-2 0-164 0 0,-1 0-1 0 0,0 0 1 0 0,-2 1-1 0 0,-1-1 1 0 0,0 0-1 0 0,-8 24 1 0 0,-50 133 306 0 0,38-119-376 0 0,12-31-685 0 0,-2-1 0 0 0,0 0 0 0 0,-2 0-1 0 0,-24 32 1 0 0,15-31-904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82 7776 0 0,'-149'-8'1342'0'0,"129"7"-483"0"0,12 1-133 0 0,1-1 0 0 0,-1 1-1 0 0,-10 2 1 0 0,9 2 2882 0 0,19 1-1295 0 0,-6-4-2589 0 0,9 4 643 0 0,1-1 1 0 0,-1 0 0 0 0,1-1-1 0 0,0 0 1 0 0,0-2-1 0 0,22 2 1 0 0,37-2-188 0 0,-1 4 1 0 0,102 19-1 0 0,-157-21-243 0 0,25 2-1 0 0,-36-5 73 0 0,-1 0 0 0 0,1 0 0 0 0,0 0-1 0 0,0-1 1 0 0,-1 0 0 0 0,1 0 0 0 0,0 0 0 0 0,7-3-1 0 0,-13 3 50 0 0,1 1-1 0 0,0 0 0 0 0,-1 0 1 0 0,1-1-1 0 0,0 1 0 0 0,-1 0 0 0 0,1-1 1 0 0,-1 1-1 0 0,1-1 0 0 0,-1 1 1 0 0,1-1-1 0 0,-1 1 0 0 0,1-1 1 0 0,-1 1-1 0 0,1-1 0 0 0,-1 1 0 0 0,0-1 1 0 0,1 0-1 0 0,-1 1 0 0 0,0-1 1 0 0,0 1-1 0 0,1-1 0 0 0,-1 0 1 0 0,0 1-1 0 0,0-1 0 0 0,0 0 0 0 0,0 0 1 0 0,0 0-1 0 0,0-1-54 0 0,0 1 0 0 0,-1-1 0 0 0,1 1 0 0 0,-1-1 0 0 0,0 1 0 0 0,1-1 0 0 0,-1 1 0 0 0,0-1 0 0 0,0 1 0 0 0,0 0 0 0 0,-2-3 0 0 0,-2-1-66 0 0,-1-1 1 0 0,1 1-1 0 0,-1 0 0 0 0,-7-4 0 0 0,-77-42 63 0 0,60 38 210 0 0,29 13 292 0 0,43-6-230 0 0,-29 6-295 0 0,-6 0 72 0 0,1 0 0 0 0,-1 0 0 0 0,1 0 0 0 0,-1 1 0 0 0,12 3 0 0 0,-17-3-33 0 0,-1-1-1 0 0,1 1 1 0 0,-1 0-1 0 0,1-1 1 0 0,0 1-1 0 0,-1 0 1 0 0,0 0-1 0 0,1 0 1 0 0,-1 0-1 0 0,0 1 1 0 0,1-1-1 0 0,-1 0 1 0 0,0 0-1 0 0,0 1 1 0 0,0-1-1 0 0,0 1 1 0 0,0-1-1 0 0,-1 1 1 0 0,1-1-1 0 0,0 1 1 0 0,-1-1-1 0 0,1 1 1 0 0,-1 0-1 0 0,1-1 1 0 0,-1 1-1 0 0,0 0 1 0 0,0 0-1 0 0,1-1 1 0 0,-2 4-1 0 0,0 7 56 0 0,-1 1 0 0 0,0 0 0 0 0,-1-1-1 0 0,0 0 1 0 0,-1 0 0 0 0,-1 0 0 0 0,-11 22-1 0 0,11-22-69 0 0,-37 67-1956 0 0,34-62 47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66 980 5064 0 0,'1'-2'9811'0'0,"4"-9"-8814"0"0,0-11-274 0 0,0 0 0 0 0,-2 0 0 0 0,-1 0-1 0 0,0-31 1 0 0,-9-92 587 0 0,5 120-767 0 0,-31-284 931 0 0,12 209-1110 0 0,0 3 108 0 0,19 83-333 0 0,1-1 0 0 0,0 1-1 0 0,1 0 1 0 0,3-28 0 0 0,-3 40-132 0 0,1-1 0 0 0,-1 1 0 0 0,1-1 0 0 0,0 1-1 0 0,0 0 1 0 0,0-1 0 0 0,0 1 0 0 0,0 0 0 0 0,0 0 0 0 0,1 0-1 0 0,-1 0 1 0 0,0 0 0 0 0,1 0 0 0 0,0 0 0 0 0,0 0 0 0 0,-1 0-1 0 0,1 1 1 0 0,0-1 0 0 0,0 1 0 0 0,0 0 0 0 0,1-1 0 0 0,-1 1 0 0 0,0 0-1 0 0,0 0 1 0 0,1 0 0 0 0,-1 1 0 0 0,0-1 0 0 0,1 0 0 0 0,-1 1-1 0 0,5-1 1 0 0,0 1 6 0 0,0 0 0 0 0,0 0-1 0 0,0 1 1 0 0,0 0 0 0 0,-1 0 0 0 0,1 1-1 0 0,0-1 1 0 0,0 1 0 0 0,-1 1 0 0 0,7 2-1 0 0,4 4-119 0 0,0 0-1 0 0,0 1 1 0 0,-1 1-1 0 0,0 0 0 0 0,-1 1 1 0 0,0 1-1 0 0,-1 1 1 0 0,19 22-1 0 0,-26-27-10 0 0,0 1-1 0 0,0 1 1 0 0,-1-1 0 0 0,0 1-1 0 0,-1 0 1 0 0,0 0-1 0 0,-1 1 1 0 0,-1 0 0 0 0,1-1-1 0 0,-2 1 1 0 0,0 0 0 0 0,0 0-1 0 0,-1 1 1 0 0,-1 20-1 0 0,-2-6-1586 0 0,-3-2-78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62 3224 0 0,'-5'-9'12848'0'0,"5"8"-12528"0"0,3-3 61 0 0,0 0 0 0 0,0 0 0 0 0,1 1 0 0 0,0-1 0 0 0,-1 1 0 0 0,1 0 0 0 0,0 0 0 0 0,1 0 0 0 0,-1 1 0 0 0,0-1 0 0 0,1 1 0 0 0,0 0 0 0 0,-1 0 0 0 0,7-1 0 0 0,-3 1-75 0 0,0 0 0 0 0,-1 1 0 0 0,1 0 0 0 0,0 1 0 0 0,0 0 0 0 0,0 0 0 0 0,-1 0 0 0 0,15 3 0 0 0,-20-2-287 0 0,0-1 0 0 0,0 1 1 0 0,0-1-1 0 0,0 1 1 0 0,0 0-1 0 0,0 0 1 0 0,0-1-1 0 0,0 1 1 0 0,-1 1-1 0 0,1-1 1 0 0,0 0-1 0 0,-1 0 0 0 0,1 1 1 0 0,-1-1-1 0 0,1 0 1 0 0,-1 1-1 0 0,0 0 1 0 0,0-1-1 0 0,0 1 1 0 0,1 0-1 0 0,-2-1 1 0 0,1 1-1 0 0,0 0 0 0 0,0 0 1 0 0,0 0-1 0 0,-1 0 1 0 0,1 0-1 0 0,-1 0 1 0 0,0 0-1 0 0,1 4 1 0 0,-1-1 9 0 0,-1-1 1 0 0,1 1-1 0 0,-1 0 1 0 0,0-1-1 0 0,0 1 1 0 0,0-1-1 0 0,-1 1 1 0 0,1-1-1 0 0,-1 0 1 0 0,0 1-1 0 0,0-1 1 0 0,-4 5-1 0 0,-35 42 298 0 0,30-38-227 0 0,0 0 1 0 0,1 0-1 0 0,0 1 0 0 0,1 1 0 0 0,-9 19 0 0 0,12-16 325 0 0,1 0-1 0 0,-7 37 1 0 0,9-41-299 0 0,2 17-114 0 0,1-29 6 0 0,0 0 0 0 0,0 0 0 0 0,0-1 0 0 0,1 1 0 0 0,-1 0 0 0 0,1 0 0 0 0,-1 0 0 0 0,1-1 0 0 0,0 1 0 0 0,0 0 0 0 0,-1-1 0 0 0,1 1 0 0 0,2 1 0 0 0,-2-2 67 0 0,17 1 262 0 0,-4-4-212 0 0,21-7-1 0 0,13-2-59 0 0,-32 9-128 0 0,1 0-1 0 0,0 1 1 0 0,-1 1-1 0 0,1 1 1 0 0,0 0-1 0 0,-1 1 1 0 0,1 1-1 0 0,28 8 1 0 0,26 16-4591 0 0,-49-17-4190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88 16559 0 0,'-4'-1'511'0'0,"-7"-1"228"0"0,-2 3 2597 0 0,15-2-3176 0 0,-1 0 0 0 0,1 1 0 0 0,-1-1 0 0 0,0 0 1 0 0,1 0-1 0 0,-1 0 0 0 0,0 0 0 0 0,0-1 0 0 0,1 1 1 0 0,0-2-1 0 0,6-5 116 0 0,2 2-213 0 0,0-1 0 0 0,0 1 0 0 0,0 1 0 0 0,1 0 0 0 0,0 0 0 0 0,0 1 0 0 0,0 1 0 0 0,19-4 0 0 0,7 1-1730 0 0,51-2 0 0 0,-84 8 1353 0 0,23-3-7020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23 180 10136 0 0,'-20'-1'6590'0'0,"19"5"-6334"0"0,1 1 0 0 0,-1-1 0 0 0,1 1 0 0 0,-1-1 0 0 0,1 1 0 0 0,1-1 0 0 0,-1 1 0 0 0,1-1 0 0 0,1 7 0 0 0,1 11 89 0 0,0 23 340 0 0,-6 61 0 0 0,-3 42-2231 0 0</inkml:trace>
  <inkml:trace contextRef="#ctx0" brushRef="#br0" timeOffset="1">35 30 15376 0 0,'-3'-15'1503'0'0,"3"11"-1343"0"0,3-2-160 0 0,-3 1 240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1 619 2760 0 0,'26'12'-501'0'0,"1"-5"3609"0"0,-24-6-2450 0 0,0-1-1 0 0,1 1 1 0 0,-1-1-1 0 0,0 0 1 0 0,0 0-1 0 0,1-1 1 0 0,-1 1-1 0 0,0-1 1 0 0,0 0-1 0 0,0 1 1 0 0,1-1-1 0 0,-1-1 1 0 0,0 1-1 0 0,0 0 1 0 0,4-3 0 0 0,1-2-214 0 0,1-1 0 0 0,-1 1 1 0 0,0-2-1 0 0,-1 1 0 0 0,1-1 1 0 0,-2 0-1 0 0,1 0 0 0 0,-1-1 1 0 0,6-11-1 0 0,-2 2-173 0 0,-1-1 0 0 0,-1-1-1 0 0,9-33 1 0 0,-16 49-259 0 0,-1 1 1 0 0,1-1-1 0 0,-1 0 0 0 0,1 1 0 0 0,-1-1 1 0 0,0 0-1 0 0,-1 1 0 0 0,1-1 1 0 0,0 0-1 0 0,-1 1 0 0 0,0-1 0 0 0,0 1 1 0 0,0-1-1 0 0,-1 1 0 0 0,1-1 1 0 0,-1 1-1 0 0,1 0 0 0 0,-5-6 0 0 0,5 8 22 0 0,0 0 0 0 0,0 0 0 0 0,0 0 0 0 0,-1 0 0 0 0,1 0 0 0 0,0 1 0 0 0,0-1 0 0 0,-1 0 0 0 0,1 1 0 0 0,0-1 0 0 0,0 0 0 0 0,-1 1 0 0 0,1 0 0 0 0,-1-1 0 0 0,1 1 0 0 0,-1 0 0 0 0,1 0 0 0 0,0 0 1 0 0,-1 0-1 0 0,1 0 0 0 0,-1 0 0 0 0,1 0 0 0 0,-1 0 0 0 0,1 1 0 0 0,-3 0 0 0 0,1 0 52 0 0,0 0 1 0 0,1 0 0 0 0,-1 0 0 0 0,0 1 0 0 0,1-1 0 0 0,-1 1 0 0 0,1-1-1 0 0,-1 1 1 0 0,1 0 0 0 0,0 0 0 0 0,-3 4 0 0 0,-4 5 57 0 0,1 1-1 0 0,0 0 1 0 0,1 1-1 0 0,0 0 1 0 0,1 0-1 0 0,0 0 1 0 0,1 1-1 0 0,1 0 1 0 0,0 0-1 0 0,1 0 1 0 0,1 0 0 0 0,0 1-1 0 0,1-1 1 0 0,0 17-1 0 0,1-28-143 0 0,0 0 0 0 0,1 0 0 0 0,-1 0 0 0 0,1 0 0 0 0,0 0 0 0 0,0 0 0 0 0,0 0 0 0 0,0 0 0 0 0,0 0 1 0 0,0 0-1 0 0,1-1 0 0 0,0 1 0 0 0,-1-1 0 0 0,1 1 0 0 0,0-1 0 0 0,0 1 0 0 0,0-1 0 0 0,1 0 0 0 0,-1 0 0 0 0,0 0 0 0 0,1 0 0 0 0,0-1 0 0 0,-1 1 0 0 0,1-1 0 0 0,0 1 0 0 0,0-1 0 0 0,0 0 0 0 0,0 0 0 0 0,0 0 0 0 0,0 0 0 0 0,0-1 0 0 0,0 1 0 0 0,0-1 0 0 0,0 0 0 0 0,0 0 0 0 0,0 0 0 0 0,0 0 0 0 0,0-1 0 0 0,0 1 0 0 0,0-1 0 0 0,0 1 0 0 0,0-1 0 0 0,0 0 1 0 0,0-1-1 0 0,0 1 0 0 0,4-3 0 0 0,6-3-687 0 0,0-1 1 0 0,0 0 0 0 0,16-13-1 0 0,-6-1-777 0 0</inkml:trace>
  <inkml:trace contextRef="#ctx0" brushRef="#br0" timeOffset="1">534 15 8752 0 0,'0'-15'9998'0'0,"1"23"-8306"0"0,0 0-1217 0 0,-2-1 0 0 0,1 1-1 0 0,-1 0 1 0 0,0-1 0 0 0,-4 15 0 0 0,-1 6 160 0 0,-8 41 608 0 0,-6 43-816 0 0,18-97-425 0 0,1 0 1 0 0,1-1-1 0 0,0 1 0 0 0,1 0 1 0 0,4 21-1 0 0,-4-32-183 0 0,-1-1 0 0 0,1 0 0 0 0,0 0 0 0 0,0 1 0 0 0,0-1 0 0 0,0 0 0 0 0,1 0 0 0 0,-1 0 0 0 0,1 0 0 0 0,0 0 0 0 0,0-1 0 0 0,0 1 0 0 0,0 0 0 0 0,0-1 0 0 0,0 0 0 0 0,1 1 0 0 0,-1-1 0 0 0,1 0 0 0 0,0 0 0 0 0,-1 0 0 0 0,1-1 0 0 0,4 3 0 0 0,10-1-1643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38 665 4144 0 0,'-3'3'64'0'0,"0"0"-1"0"0,0 0 1 0 0,1 1 0 0 0,-1-1 0 0 0,1 0-1 0 0,0 1 1 0 0,0-1 0 0 0,0 1-1 0 0,-2 7 1 0 0,2-3 1579 0 0,-1 0 1 0 0,1 0-1 0 0,-1 15 0 0 0,2-19-285 0 0,0 36 5126 0 0,1-39-6342 0 0,0 0-1 0 0,0 1 0 0 0,0-1 0 0 0,0 1 0 0 0,1-1 1 0 0,-1 0-1 0 0,0 1 0 0 0,1-1 0 0 0,-1 0 0 0 0,1 1 0 0 0,-1-1 1 0 0,1 0-1 0 0,0 1 0 0 0,-1-1 0 0 0,1 0 0 0 0,0 0 0 0 0,0 0 1 0 0,0 0-1 0 0,0 0 0 0 0,0 0 0 0 0,0 0 0 0 0,0 0 0 0 0,2 1 1 0 0,-1-2-75 0 0,-1 0 1 0 0,1 1 0 0 0,0-1-1 0 0,-1 0 1 0 0,1 0 0 0 0,0 0-1 0 0,0 0 1 0 0,-1-1 0 0 0,1 1-1 0 0,0 0 1 0 0,-1-1 0 0 0,1 1-1 0 0,0-1 1 0 0,-1 0 0 0 0,1 1-1 0 0,-1-1 1 0 0,1 0 0 0 0,-1 0 0 0 0,2-1-1 0 0,3-2 139 0 0,0-1 0 0 0,10-10-1 0 0,-6 3-62 0 0,0 0-1 0 0,-1-1 0 0 0,0 0 0 0 0,-1 0 1 0 0,9-21-1 0 0,25-75 76 0 0,-23 52-199 0 0,-3-2 1 0 0,-3 0-1 0 0,-2 0 0 0 0,4-78 0 0 0,-8 62 67 0 0,1-59 1320 0 0,-8 134-1389 0 0,0 0 0 0 0,0 0 0 0 0,0-1 0 0 0,0 1 0 0 0,0 0 0 0 0,0-1 0 0 0,0 1 0 0 0,0 0 0 0 0,0 0 0 0 0,0-1 0 0 0,0 1 0 0 0,0 0 1 0 0,0-1-1 0 0,0 1 0 0 0,0 0 0 0 0,0 0 0 0 0,0-1 0 0 0,0 1 0 0 0,0 0 0 0 0,-1-1 0 0 0,1 1 0 0 0,0 0 0 0 0,0 0 0 0 0,0 0 0 0 0,0-1 0 0 0,-1 1 0 0 0,1 0 0 0 0,0 0 0 0 0,0-1 0 0 0,0 1 0 0 0,-1 0 0 0 0,1 0 0 0 0,-7 6 359 0 0,-6 18-146 0 0,8-5-211 0 0,1 0 0 0 0,0 0 0 0 0,2 0-1 0 0,-1 26 1 0 0,1-26-17 0 0,1-1-324 0 0,0 0 0 0 0,1 0-1 0 0,1 0 1 0 0,0 0 0 0 0,2 0-1 0 0,5 21 1 0 0,-6-32 174 0 0,0-1 0 0 0,0 1 0 0 0,1-1 0 0 0,0 0 0 0 0,0 0 0 0 0,1 0 0 0 0,-1 0 0 0 0,1 0 0 0 0,1-1 0 0 0,-1 0 0 0 0,1 0 0 0 0,0 0 0 0 0,0 0 0 0 0,0-1 0 0 0,1 0 0 0 0,0 0 0 0 0,0 0 0 0 0,0-1 0 0 0,6 3 0 0 0,-5-3-494 0 0,-1-1 0 0 0,1 0 0 0 0,-1 0 0 0 0,10 1 0 0 0,7-2-1204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3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3680 0 0,'-6'4'381'0'0,"-8"5"58"0"0,1 2 3840 0 0,6-5-350 0 0,-1 0 0 0 0,-11 6 0 0 0,17-11-3570 0 0,0 1 0 0 0,0-1 0 0 0,1 0 0 0 0,-1 1 0 0 0,1-1 0 0 0,-1 1 0 0 0,1 0 0 0 0,-1 0 1 0 0,1-1-1 0 0,0 1 0 0 0,-1 2 0 0 0,1-3-169 0 0,1 0 503 0 0,11 11 1017 0 0,-6-9-1472 0 0,0 0 0 0 0,0 0-1 0 0,1 0 1 0 0,5 1-1 0 0,-7-3-94 0 0,0 1 0 0 0,0-1-1 0 0,0 1 1 0 0,0 0 0 0 0,0 0-1 0 0,-1 1 1 0 0,6 3 0 0 0,-8-5-132 0 0,-1 0 0 0 0,1 0 0 0 0,0 1 1 0 0,0-1-1 0 0,-1 0 0 0 0,1 1 1 0 0,0-1-1 0 0,-1 0 0 0 0,1 1 1 0 0,-1-1-1 0 0,0 1 0 0 0,0-1 1 0 0,1 1-1 0 0,-1-1 0 0 0,0 0 1 0 0,0 1-1 0 0,0-1 0 0 0,0 1 1 0 0,-1-1-1 0 0,1 1 0 0 0,0-1 1 0 0,-1 1-1 0 0,1-1 0 0 0,-1 0 0 0 0,1 1 1 0 0,-2 1-1 0 0,-4 12-405 0 0,-2 0-1 0 0,0-1 1 0 0,0 0-1 0 0,-1 0 1 0 0,-12 13-1 0 0,5-9-790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48:4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440 152 8144 0 0,'2'-13'548'0'0,"1"-26"0"0"0,0 0 2501 0 0,-1 17-406 0 0,-2 16-1889 0 0,0 1 0 0 0,1 0 0 0 0,0 0 0 0 0,0 0 0 0 0,3-8 2306 0 0,-5 22-2916 0 0,0 0 0 0 0,0 0 0 0 0,-1-1 0 0 0,0 1 1 0 0,-3 10-1 0 0,-21 45-197 0 0,12-32 102 0 0,-118 253 15 0 0,-79 101-46 0 0,202-368 50 0 0,3-8 23 0 0,0 1 0 0 0,0-2 0 0 0,-15 19 0 0 0,21-28-79 0 0,0 1 1 0 0,0-1 0 0 0,0 0-1 0 0,0 1 1 0 0,-1-1 0 0 0,1 0-1 0 0,0 0 1 0 0,0 0 0 0 0,0 1-1 0 0,-1-1 1 0 0,1 0 0 0 0,0 0-1 0 0,0 0 1 0 0,-1 1 0 0 0,1-1 0 0 0,0 0-1 0 0,-1 0 1 0 0,1 0 0 0 0,0 0-1 0 0,-1 0 1 0 0,1 0 0 0 0,0 1-1 0 0,0-1 1 0 0,-1 0 0 0 0,1 0-1 0 0,0 0 1 0 0,-1 0 0 0 0,1 0-1 0 0,0 0 1 0 0,-1 0 0 0 0,1-1-1 0 0,0 1 1 0 0,-1 0 0 0 0,1 0-1 0 0,-4-11 294 0 0,4-20 82 0 0,0 29-353 0 0,1-9 24 0 0,0-1 0 0 0,1 1 0 0 0,1 0-1 0 0,3-12 1 0 0,-5 20-51 0 0,0-1 0 0 0,1 1 0 0 0,-1 0 0 0 0,0 0 0 0 0,1 0 0 0 0,0 0 0 0 0,0 0 0 0 0,0 0 0 0 0,0 1 0 0 0,0-1 0 0 0,1 0-1 0 0,-1 1 1 0 0,1 0 0 0 0,0 0 0 0 0,-1 0 0 0 0,1 0 0 0 0,0 0 0 0 0,3-1 0 0 0,-3 2-4 0 0,-1 1 0 0 0,0 0 1 0 0,0 0-1 0 0,1-1 0 0 0,-1 2 1 0 0,0-1-1 0 0,0 0 0 0 0,1 0 0 0 0,-1 1 1 0 0,0-1-1 0 0,0 1 0 0 0,0 0 1 0 0,0-1-1 0 0,0 1 0 0 0,0 0 0 0 0,0 0 1 0 0,0 1-1 0 0,0-1 0 0 0,0 0 0 0 0,0 1 1 0 0,-1-1-1 0 0,1 1 0 0 0,2 2 1 0 0,2 3 12 0 0,0-1 0 0 0,-1 1 1 0 0,0 0-1 0 0,8 15 0 0 0,3 10-6 0 0,13 23 32 0 0,-29-53-34 0 0,1-1 1 0 0,0 1-1 0 0,0-1 1 0 0,1 0-1 0 0,-1 1 1 0 0,0-1 0 0 0,0 0-1 0 0,1 0 1 0 0,-1 1-1 0 0,0-1 1 0 0,1 0-1 0 0,-1 0 1 0 0,1-1 0 0 0,0 1-1 0 0,-1 0 1 0 0,1 0-1 0 0,0-1 1 0 0,-1 1-1 0 0,1-1 1 0 0,0 0 0 0 0,-1 1-1 0 0,1-1 1 0 0,0 0-1 0 0,0 0 1 0 0,0 0-1 0 0,-1 0 1 0 0,1 0 0 0 0,0-1-1 0 0,0 1 1 0 0,-1 0-1 0 0,1-1 1 0 0,0 1-1 0 0,-1-1 1 0 0,3-1 0 0 0,5-3 39 0 0,0 0 0 0 0,0 0 0 0 0,-1-1 0 0 0,15-12 0 0 0,-14 10-45 0 0,8-7-568 0 0,22-24 0 0 0,-17 14-2455 0 0,-8 9-1014 0 0,8-9-3464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50:0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3224 0 0,'-1'3'60'0'0,"1"-3"-40"0"0,0 1 1 0 0,0-1 0 0 0,0 1-1 0 0,-1-1 1 0 0,1 1-1 0 0,0-1 1 0 0,0 1-1 0 0,-1-1 1 0 0,1 1-1 0 0,0-1 1 0 0,-1 0-1 0 0,1 1 1 0 0,0-1-1 0 0,-1 1 1 0 0,-9 2 8551 0 0,-3 5-4201 0 0,2 4-3134 0 0,-1 0 0 0 0,1 1 0 0 0,-11 19 0 0 0,7-11-1249 0 0,1-2 338 0 0,6-10 464 0 0,1 1 1 0 0,0 1 0 0 0,-10 19-1 0 0,14-25-347 0 0,3-4-439 0 0,0-1 0 0 0,0 0 0 0 0,0 0 0 0 0,0 1 0 0 0,0-1 0 0 0,0 0 0 0 0,-1 0 1 0 0,1 1-1 0 0,0-1 0 0 0,0 0 0 0 0,1 1 0 0 0,-1-1 0 0 0,0 0 0 0 0,0 0 0 0 0,0 1 0 0 0,0-1 0 0 0,0 0 0 0 0,0 0 0 0 0,0 1 1 0 0,0-1-1 0 0,0 0 0 0 0,0 0 0 0 0,1 1 0 0 0,-1-1 0 0 0,0 0 0 0 0,0 0 0 0 0,0 0 0 0 0,1 1 0 0 0,-1-1 0 0 0,0 0 0 0 0,0 0 1 0 0,0 0-1 0 0,1 0 0 0 0,-1 0 0 0 0,0 1 0 0 0,0-1 0 0 0,1 0 0 0 0,-1 0 0 0 0,0 0 0 0 0,0 0 0 0 0,1 0 0 0 0,-1 0 0 0 0,1 0 1 0 0,10 4-20 0 0,18-3 497 0 0,4 1 528 0 0,-31-2-977 0 0,-1 1 0 0 0,1-1-1 0 0,-1 0 1 0 0,1 1 0 0 0,-1-1-1 0 0,1 1 1 0 0,-1 0 0 0 0,0-1 0 0 0,1 1-1 0 0,-1 0 1 0 0,0 0 0 0 0,1 0-1 0 0,-1 0 1 0 0,0 0 0 0 0,0 0-1 0 0,2 2 1 0 0,-3-1-17 0 0,1-1 0 0 0,-1 0 0 0 0,1 1-1 0 0,-1-1 1 0 0,0 1 0 0 0,0-1 0 0 0,1 0-1 0 0,-1 1 1 0 0,0-1 0 0 0,0 1 0 0 0,0-1 0 0 0,-1 0-1 0 0,1 1 1 0 0,0-1 0 0 0,-1 1 0 0 0,1-1-1 0 0,0 0 1 0 0,-1 1 0 0 0,0-1 0 0 0,1 0 0 0 0,-1 0-1 0 0,0 1 1 0 0,1-1 0 0 0,-1 0 0 0 0,-1 1-1 0 0,-2 4 84 0 0,0-2-1 0 0,-1 1 1 0 0,1 0-1 0 0,-6 4 1 0 0,3-3-29 0 0,-1-1 0 0 0,1 0 0 0 0,-1 0 0 0 0,-8 4 1 0 0,12-8-255 0 0,0 1 0 0 0,0-1 0 0 0,0 0 0 0 0,0 0 0 0 0,0 0 0 0 0,0 0 0 0 0,0-1 0 0 0,0 0 0 0 0,-1 1 0 0 0,-6-2 0 0 0,5-1-1702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8376 0 0,'0'0'872'0'0,"3"-8"-872"0"0,-3 1 0 0 0,4 0 0 0 0,-2-4 0 0 0,1 1 248 0 0,0 0 0 0 0,2 0 0 0 0,-2-2 0 0 0,0 2-248 0 0,-1 0-120 0 0,5-13 16 0 0,-10 5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3224 0 0,'0'5'7616'0'0,"-2"-11"-6270"0"0,2 4-1222 0 0,0 0 1 0 0,0-1-1 0 0,0 1 0 0 0,1 0 0 0 0,-1 0 0 0 0,1 0 0 0 0,-1 0 0 0 0,1 0 0 0 0,0-1 1 0 0,0 1-1 0 0,0 1 0 0 0,0-1 0 0 0,0 0 0 0 0,2-2 0 0 0,4-9 41 0 0,3-3-725 0 0,-2 6-2781 0 0,-2 1-1083 0 0</inkml:trace>
  <inkml:trace contextRef="#ctx0" brushRef="#br0" timeOffset="1">104 1 8752 0 0,'-2'18'1696'0'0,"10"-16"-2184"0"0,1-2-2192 0 0,-1-2-496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00:3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3224 0 0,'-34'10'547'0'0,"18"-5"1744"0"0,-43 7 11316 0 0,53-16-10984 0 0,6 3-2469 0 0,-1 1 0 0 0,1 0 0 0 0,0 0 0 0 0,-1-1 0 0 0,1 1 0 0 0,0 0-1 0 0,-1 0 1 0 0,1-1 0 0 0,0 1 0 0 0,-1 0 0 0 0,1 0 0 0 0,0 0 0 0 0,-1 0 0 0 0,1-1 0 0 0,0 1 0 0 0,-1 0 0 0 0,1 0 0 0 0,-1 0 0 0 0,1 0 0 0 0,-1 0 0 0 0,13-2 49 0 0,-1 0 1 0 0,1 1 0 0 0,0 0-1 0 0,-1 1 1 0 0,21 1 0 0 0,0 0 3 0 0,14-1 257 0 0,224-8 222 0 0,-187 3-101 0 0,94 7-1 0 0,-48 1-226 0 0,71 13 259 0 0,-41-1-146 0 0,246 7 401 0 0,-309-23-655 0 0,-34-1-45 0 0,75-6 307 0 0,-101 3-373 0 0,-24 2-58 0 0,0 1 1 0 0,15 0 0 0 0,-15 1-30 0 0,0-1-1 0 0,18-5 1 0 0,7-5-6311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2760 0 0,'0'0'248'0'0,"6"-3"-248"0"0</inkml:trace>
  <inkml:trace contextRef="#ctx0" brushRef="#br0" timeOffset="1">170 138 8576 0 0,'0'0'936'0'0,"5"-2"-936"0"0,1-3 0 0 0,0 1 0 0 0,5 2 424 0 0,-6 0 584 0 0,4-1-496 0 0,2 3-416 0 0,-3 0-96 0 0</inkml:trace>
  <inkml:trace contextRef="#ctx0" brushRef="#br0" timeOffset="2">474 0 13392 0 0,'-9'22'592'0'0,"9"-13"264"0"0,0-2-608 0 0,9-5-128 0 0,-4 1 0 0 0,1 2-120 0 0,3-10 0 0 0,-1 2 0 0 0,0-2-800 0 0,1 1-176 0 0,13-14-40 0 0,-7 8-4104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3224 0 0,'0'0'4914'0'0,"10"6"977"0"0,-5-3-5827 0 0,1-1 1 0 0,-1 0 0 0 0,1 0-1 0 0,-1 0 1 0 0,1-1-1 0 0,0 0 1 0 0,0 0-1 0 0,0 0 1 0 0,0-1-1 0 0,0 0 1 0 0,0 0-1 0 0,0-1 1 0 0,-1 1 0 0 0,1-1-1 0 0,0-1 1 0 0,8-2-1 0 0,14-1-1892 0 0,-15 2 18 0 0</inkml:trace>
  <inkml:trace contextRef="#ctx0" brushRef="#br0" timeOffset="1">264 40 3224 0 0,'0'0'143'0'0,"0"1"-3"0"0,0 0 23 0 0,0-1 0 0 0,0 0 1 0 0,0 1-1 0 0,0-1 0 0 0,0 0 1 0 0,0 1-1 0 0,0-1 0 0 0,0 1 1 0 0,0-1-1 0 0,0 0 0 0 0,0 1 1 0 0,0-1-1 0 0,1 0 0 0 0,-1 1 1 0 0,0-1-1 0 0,0 1 0 0 0,0-1 0 0 0,0 0 1 0 0,1 1-1 0 0,-1-1 0 0 0,0 0 1 0 0,0 0-1 0 0,1 1 0 0 0,-1-1 1 0 0,0 0-1 0 0,0 0 0 0 0,1 1 1 0 0,-1-1-1 0 0,0 0 0 0 0,1 0 1 0 0,-1 0-1 0 0,0 1 0 0 0,1-1 1 0 0,-1 0-1 0 0,0 0 0 0 0,1 0 1 0 0,-1 0-1 0 0,1 0 0 0 0,-1 0 1 0 0,0 0-1 0 0,1 0 0 0 0,-1 0 1 0 0,1 0-1 0 0,-1 0 0 0 0,0 0 1 0 0,1 0-1 0 0,4 0-1056 0 0,0 0 1057 0 0,-1 0 1 0 0,1 0-1 0 0,-1-1 1 0 0,9-1-1 0 0,-9 1-147 0 0,0 0-1 0 0,0 0 1 0 0,0 1-1 0 0,0-1 1 0 0,0 1-1 0 0,7 1 1 0 0,-2 1-5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5064 0 0,'0'0'389'0'0,"18"8"11284"0"0,14 13-8048 0 0,0 4-5058 0 0,-24-18-30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8752 0 0,'0'0'793'0'0,"-9"9"-461"0"0,4-2 460 0 0,1-1-1 0 0,-1 1 1 0 0,1-1 0 0 0,0 1-1 0 0,1 1 1 0 0,0-1 0 0 0,-4 11-1 0 0,-10 57-1045 0 0,16-72 263 0 0,0 10-936 0 0,0 1 0 0 0,0 15 0 0 0,1-21 279 0 0,0 5-376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3680 0 0,'3'14'360'0'0,"-3"-10"283"0"0,1 0 0 0 0,-1 0-1 0 0,0 0 1 0 0,0 0 0 0 0,0 0 0 0 0,0 0 0 0 0,-2 4 0 0 0,1 19 3755 0 0,1-19-4044 0 0,0 0-1 0 0,0-1 1 0 0,-1 1 0 0 0,-2 11 0 0 0,2-12-413 0 0,0 1 1 0 0,0 0 0 0 0,1-1-1 0 0,0 1 1 0 0,1 9 0 0 0,2 1-1820 0 0,-1-13-2916 0 0</inkml:trace>
  <inkml:trace contextRef="#ctx0" brushRef="#br0" timeOffset="1">72 326 3680 0 0,'0'34'160'0'0,"0"-27"40"0"0,0 2-200 0 0,3-5 0 0 0,-3 4 0 0 0,0 2 0 0 0,-3 0 1800 0 0,3 0 320 0 0,0 3 64 0 0,0 2 16 0 0,-3-3-1688 0 0,3 1-328 0 0,-2-3-72 0 0,2 2-16 0 0,-4-2-232 0 0,1 0-56 0 0,3-3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3680 0 0,'-3'10'328'0'0,"-1"0"-264"0"0,2-3-64 0 0,-1 4 0 0 0,3-2 1184 0 0,0 2 224 0 0,0 1 48 0 0,0-5 8 0 0,0 1-1272 0 0,0 0-192 0 0</inkml:trace>
  <inkml:trace contextRef="#ctx0" brushRef="#br0" timeOffset="1">23 298 2760 0 0,'0'0'248'0'0</inkml:trace>
  <inkml:trace contextRef="#ctx0" brushRef="#br0" timeOffset="2">9 355 3224 0 0,'0'0'312'0'0,"0"5"-312"0"0,-3 1 0 0 0,3 1 0 0 0,-3 0 0 0 0,3-2 960 0 0,-2 3 160 0 0,2 0 32 0 0,0-1 8 0 0,0 1-936 0 0,0-1-224 0 0,2 0 0 0 0,1 1-2168 0 0,-3 0-448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13824 0 0,'0'0'629'0'0,"-5"19"259"0"0,5-18-863 0 0,0 0-3 0 0,0 0-1 0 0,0-1 1 0 0,0 1 0 0 0,0 0 0 0 0,0-1-1 0 0,0 1 1 0 0,0 0 0 0 0,0-1 0 0 0,1 1-1 0 0,-1-1 1 0 0,0 1 0 0 0,0 0-1 0 0,1-1 1 0 0,-1 1 0 0 0,0-1 0 0 0,1 1-1 0 0,-1-1 1 0 0,0 1 0 0 0,1 0 0 0 0,-1-1-1 0 0,1 0 1 0 0,-1 1 0 0 0,1-1 0 0 0,-1 1-1 0 0,1-1 1 0 0,-1 0 0 0 0,1 1-1 0 0,-1-1 1 0 0,1 0 0 0 0,0 1 0 0 0,-1-1-1 0 0,1 0 1 0 0,0 0 0 0 0,-1 0 0 0 0,1 0-1 0 0,0 1 1 0 0,-1-1 0 0 0,1 0 0 0 0,-1 0-1 0 0,1 0 1 0 0,0 0 0 0 0,-1-1-1 0 0,2 1 1 0 0,44-5-1058 0 0,-38 3 526 0 0</inkml:trace>
  <inkml:trace contextRef="#ctx0" brushRef="#br0" timeOffset="1">172 68 10592 0 0,'0'0'472'0'0,"5"-2"96"0"0,3-1-456 0 0,1 1-112 0 0,2-3 0 0 0,4-1 0 0 0,1 4 576 0 0,1-3 88 0 0,0 0 16 0 0,11-2 8 0 0,0 1-608 0 0,3-1-80 0 0,-3 2-96 0 0,0 0-3744 0 0,-5-3-736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6912 0 0,'13'-7'1939'0'0,"1"1"0"0"0,-1 0 0 0 0,24-7 0 0 0,-4 2-925 0 0,179-56 791 0 0,-82 39-1964 0 0,-67 16-929 0 0,-59 11 889 0 0,1 0 0 0 0,0 0 0 0 0,-1 1 1 0 0,1-1-1 0 0,0 1 0 0 0,-1 0 0 0 0,1 1 1 0 0,0-1-1 0 0,-1 1 0 0 0,1 0 0 0 0,-1 0 1 0 0,1 0-1 0 0,-1 1 0 0 0,1 0 1 0 0,-1-1-1 0 0,0 2 0 0 0,0-1 0 0 0,6 4 1 0 0,-2 0 34 0 0,-7-5 180 0 0,1 1 1 0 0,-1-1-1 0 0,0 0 1 0 0,1 0-1 0 0,-1 0 1 0 0,1 0-1 0 0,0 0 1 0 0,-1 0-1 0 0,1 0 1 0 0,0-1 0 0 0,0 1-1 0 0,-1 0 1 0 0,1-1-1 0 0,0 0 1 0 0,0 1-1 0 0,0-1 1 0 0,0 0-1 0 0,0 0 1 0 0,0 0-1 0 0,-1 0 1 0 0,1 0-1 0 0,0-1 1 0 0,0 1-1 0 0,3-1 1 0 0,1-1-78 0 0,0-1-1 0 0,0 1 1 0 0,0-1 0 0 0,-1 0-1 0 0,8-5 1 0 0,-5 1-4332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1 873 14280 0 0,'0'0'632'0'0,"0"-5"136"0"0,3-2-616 0 0,-1 0-152 0 0,4-1 0 0 0,-1-4 0 0 0,2-1 128 0 0,1 1 0 0 0,-3-1 0 0 0,4-2 0 0 0,-1-3-640 0 0,0 4-128 0 0,2 1-24 0 0,-2 1-8 0 0</inkml:trace>
  <inkml:trace contextRef="#ctx0" brushRef="#br0" timeOffset="1">110 565 2304 0 0,'-5'-7'565'0'0,"4"-3"2953"0"0,0 1-1 0 0,1-19 1 0 0,0 20-2852 0 0,5-44 2924 0 0,-4 41-3133 0 0,0-1 0 0 0,0 1-1 0 0,5-15 1 0 0,2-17-247 0 0,-8 43-167 0 0,1-8-845 0 0,0 1-1 0 0,0-1 1 0 0,-1 0 0 0 0,0 1 0 0 0,-1-1-1 0 0,-1-12 1 0 0,-4 4-1116 0 0</inkml:trace>
  <inkml:trace contextRef="#ctx0" brushRef="#br0" timeOffset="2">43 45 3224 0 0,'0'0'288'0'0,"-3"-5"1336"0"0,3 0 264 0 0,-3 3 64 0 0,3-4 0 0 0,0-1-1392 0 0,0 2-280 0 0,0-2-56 0 0,0-1-5000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57 302 5528 0 0,'0'0'600'0'0,"0"-6"-600"0"0,-3-4 0 0 0,3 1 0 0 0,0-2 1152 0 0,0-3 224 0 0,-2-27 48 0 0,-1 9 8 0 0</inkml:trace>
  <inkml:trace contextRef="#ctx0" brushRef="#br0" timeOffset="1">9 38 9184 0 0,'0'0'896'0'0,"-3"-7"-800"0"0,1 2-96 0 0,2-2 0 0 0,-3 1 0 0 0,3 1 64 0 0,0-2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00:3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3856 0 0,'-6'1'245'0'0,"-8"0"-90"0"0,6-1-350 0 0,4 0 773 0 0,0 0-1 0 0,-1 0 1 0 0,1 0-1 0 0,0 0 1 0 0,-1 1 0 0 0,1 0-1 0 0,0 0 1 0 0,0 0 0 0 0,0 0-1 0 0,0 0 1 0 0,0 1 0 0 0,-6 3-1 0 0,5-2 405 0 0,0-1 0 0 0,-1 0 0 0 0,1 0 0 0 0,-11 3 0 0 0,-17 6 2369 0 0,23-7-2554 0 0,0 1 5751 0 0,16-3-6557 0 0,2-2 113 0 0,443 36 2208 0 0,-262-38-1930 0 0,-96-1-205 0 0,184-22 322 0 0,-96 5-165 0 0,-67 9-84 0 0,130-5 455 0 0,-216 17-713 0 0,0 2 1 0 0,49 12 0 0 0,-58-11-49 0 0,-5 2 255 0 0,-13-5-177 0 0,1 0-1 0 0,0 0 1 0 0,0 0-1 0 0,0 0 1 0 0,0-1-1 0 0,0 1 1 0 0,0 0-1 0 0,0-1 1 0 0,0 1-1 0 0,0-1 1 0 0,0 0-1 0 0,0 0 1 0 0,3 0-1 0 0,-1 0 38 0 0,-1-1-96 0 0,0 1 1 0 0,-1-1-1 0 0,1 0 0 0 0,-1 0 1 0 0,1 0-1 0 0,-1 0 0 0 0,3-1 1 0 0,6-3-1508 0 0,4-1-4604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5528 0 0,'-3'15'240'0'0,"1"-10"56"0"0,-1-3-232 0 0,0 3-64 0 0,1 3 0 0 0,2 0 0 0 0,-3-4 2328 0 0,0 4 456 0 0,3 0 88 0 0,0-1 15 0 0,0 0-2239 0 0,-3-1-448 0 0,3 1-88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19:4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16 249 8376 0 0,'0'0'381'0'0,"-2"-13"150"0"0,-3-19 1519 0 0,1-1 1 0 0,2-58 0 0 0,2 91-2051 0 0,-3-4-868 0 0</inkml:trace>
  <inkml:trace contextRef="#ctx0" brushRef="#br0" timeOffset="1">3 1 4952 0 0,'0'0'480'0'0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0:0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71 791 8288 0 0,'-2'1'638'0'0,"-33"27"1783"0"0,2-2 5007 0 0,47-31-5102 0 0,-1-2-1666 0 0,0 0-1 0 0,0-2 1 0 0,-1 1 0 0 0,12-12 0 0 0,44-44 938 0 0,-45 41-1169 0 0,337-344 2143 0 0,-137 132-2252 0 0,-205 217-402 0 0,34-29-1 0 0,-42 40-789 0 0,0 0 0 0 0,0 1 0 0 0,14-7 0 0 0,-12 10-3596 0 0,-8 3 2525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0:3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3011 649 6072 0 0,'0'-10'299'0'0,"0"5"-215"0"0,-1 0 0 0 0,1 0 0 0 0,1 0 0 0 0,-1-1-1 0 0,2-5 1 0 0,-1 5 94 0 0,0 1 0 0 0,-1 0 0 0 0,0-1-1 0 0,0 1 1 0 0,-1 0 0 0 0,0-1-1 0 0,1 1 1 0 0,-2 0 0 0 0,1 0 0 0 0,-4-10-1 0 0,2 5 522 0 0,0 4-278 0 0,-1 0 1 0 0,0 0 0 0 0,0 0 0 0 0,0 1 0 0 0,0-1-1 0 0,-1 1 1 0 0,0 0 0 0 0,-7-5 0 0 0,-32-25 957 0 0,-58-35 0 0 0,43 30-1045 0 0,28 22-193 0 0,-1 1 0 0 0,0 2 0 0 0,-52-18 0 0 0,77 31-115 0 0,-13-7 48 0 0,0-1 1 0 0,-29-19-1 0 0,-17-9-5 0 0,29 21 148 0 0,-1 2 0 0 0,-48-15 0 0 0,-12 3-369 0 0,39 9 294 0 0,-1 3 0 0 0,-100-13 0 0 0,71 27-44 0 0,17 0-44 0 0,-16 2-54 0 0,52 1 0 0 0,-13 1 24 0 0,0 2 0 0 0,-65 17 0 0 0,-95 34 218 0 0,154-40-212 0 0,-24 11 38 0 0,-140 68 0 0 0,66-7-4 0 0,91-47 36 0 0,-65 56 0 0 0,23-5-46 0 0,24-28-7 0 0,-2 1 172 0 0,69-52-117 0 0,0 1 0 0 0,-11 16-1 0 0,9-11 42 0 0,8-9-100 0 0,1-1-1 0 0,-10 21 1 0 0,-9 13-99 0 0,14-24 75 0 0,1 1-1 0 0,0-1 0 0 0,1 2 0 0 0,2-1 0 0 0,-10 37 0 0 0,6-19 20 0 0,8-24-16 0 0,0 1 0 0 0,0 0 0 0 0,2 0 0 0 0,-1 22-1 0 0,2-19 13 0 0,1 1-1 0 0,1 0 0 0 0,7 31 1 0 0,-4-29 12 0 0,1-1 1 0 0,1 1 0 0 0,10 21-1 0 0,14 36 192 0 0,-4-9 38 0 0,1-11-87 0 0,3-1 1 0 0,3-2 0 0 0,47 61-1 0 0,-67-102-170 0 0,-1-1-1 0 0,2 0 0 0 0,-1 0 0 0 0,2-2 1 0 0,0 0-1 0 0,17 9 0 0 0,8 2 181 0 0,74 30-1 0 0,-40-21-195 0 0,114 35 103 0 0,-151-54-65 0 0,127 25 76 0 0,30-20 186 0 0,-180-17-263 0 0,39 0 130 0 0,-1-3 0 0 0,86-16 0 0 0,-74 9-105 0 0,114-30 93 0 0,-119 24-114 0 0,108-34 133 0 0,-132 37-87 0 0,-1-2 0 0 0,53-32 0 0 0,-8-3 57 0 0,121-102-1 0 0,-82 45-2 0 0,-74 65-78 0 0,-28 28-30 0 0,0-2-1 0 0,-1 0 1 0 0,-1-1-1 0 0,0 0 0 0 0,17-27 1 0 0,61-124 263 0 0,-41 60-105 0 0,-15 30-6 0 0,-30 63-150 0 0,0 0 0 0 0,-2 0 0 0 0,0 0-1 0 0,-1 0 1 0 0,0-1 0 0 0,-1 0 0 0 0,-1 0-1 0 0,1-22 1 0 0,-8-50 242 0 0,5 4-77 0 0,0 83-175 0 0,0 0-65 0 0,0-2 51 0 0,0 2-46 0 0,1 0 51 0 0,4-1-51 0 0,0 2 21 0 0,1-1 11 0 0,-1 0 0 0 0,23-16 78 0 0,-20 12-587 0 0,1 0-1 0 0,14-6 1 0 0,-18 9-857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0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1652 3224 0 0,'0'0'8106'0'0,"3"-13"-5930"0"0,10-13-349 0 0,16-25 0 0 0,-7 20-1134 0 0,37-44-1 0 0,-33 47-483 0 0,95-104 619 0 0,-62 66-438 0 0,80-116-1 0 0,-54 66-343 0 0,167-257 280 0 0,-118 179-231 0 0,13 10-628 0 0,-44 45-3524 0 0,-76 98 2659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2:1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960 2388 11688 0 0,'0'-14'621'0'0,"1"11"-560"0"0,-1 1-1 0 0,1-1 0 0 0,-1 1 1 0 0,0-1-1 0 0,0 1 0 0 0,-1 0 0 0 0,1-1 1 0 0,0 1-1 0 0,-1-1 0 0 0,1 1 1 0 0,-3-5-1 0 0,3 6 34 0 0,0 0-1 0 0,-1 1 1 0 0,1-1 0 0 0,-1 0 0 0 0,1 0-1 0 0,-1 1 1 0 0,1-1 0 0 0,-1 0 0 0 0,1 1-1 0 0,-1-1 1 0 0,0 0 0 0 0,1 1 0 0 0,-1-1-1 0 0,0 1 1 0 0,0-1 0 0 0,1 1-1 0 0,-1-1 1 0 0,0 1 0 0 0,-1-1 0 0 0,1 1-69 0 0,0 1 1 0 0,0-1 0 0 0,0 0-1 0 0,0 0 1 0 0,0 1-1 0 0,0-1 1 0 0,0 1 0 0 0,0-1-1 0 0,0 1 1 0 0,0-1-1 0 0,0 1 1 0 0,0-1 0 0 0,1 1-1 0 0,-1 0 1 0 0,0-1-1 0 0,0 1 1 0 0,1 0 0 0 0,-2 1-1 0 0,-158 176 1956 0 0,144-163-1357 0 0,-19 15 0 0 0,21-19 83 0 0,13-10 33 0 0,7-14 109 0 0,112-140-101 0 0,-78 103-730 0 0,38-43 144 0 0,-122 146-253 0 0,8-9-66 0 0,21-28 123 0 0,-16 19 23 0 0,-1-1-1 0 0,-2-2 1 0 0,-44 31-1 0 0,-62 29 806 0 0,101-74-309 0 0,37-17-441 0 0,0 0 0 0 0,-1 0 1 0 0,1 0-1 0 0,-1 0 0 0 0,1-1 0 0 0,-1 1 0 0 0,1-1 0 0 0,-1 0 0 0 0,1 1 0 0 0,-1-1 0 0 0,1-1 0 0 0,-1 1 0 0 0,1 0 0 0 0,-4-1 0 0 0,5 0-43 0 0,0 1 0 0 0,1-1 1 0 0,-1 1-1 0 0,1-1 0 0 0,-1 1 0 0 0,1-1 0 0 0,-1 1 0 0 0,1-1 0 0 0,-1 0 0 0 0,1 1 0 0 0,-1-1 0 0 0,1 0 0 0 0,0 1 0 0 0,-1-1 1 0 0,1 0-1 0 0,0 0 0 0 0,0 1 0 0 0,-1-1 0 0 0,1 0 0 0 0,0 0 0 0 0,0 1 0 0 0,0-1 0 0 0,0 0 0 0 0,0 0 0 0 0,0 0 0 0 0,0 1 0 0 0,1-1 1 0 0,-1 0-1 0 0,0 0 0 0 0,0 1 0 0 0,0-1 0 0 0,1 0 0 0 0,0-1 0 0 0,13-26 382 0 0,-14 26-309 0 0,10-12 288 0 0,0 1 0 0 0,0 0 0 0 0,20-19 1 0 0,14-17-514 0 0,10-24-163 0 0,44-58 194 0 0,-70 99 414 0 0,56-54 0 0 0,-81 84-350 0 0,-5 1-26 0 0,-9 5-115 0 0,-14 8-58 0 0,-9 10 255 0 0,2 1 0 0 0,-41 38 0 0 0,-20 15 0 0 0,-86 39 559 0 0,164-108-541 0 0,-29 13 0 0 0,39-19 73 0 0,0 1-1 0 0,0-1 1 0 0,0 0-1 0 0,0 0 1 0 0,0 0-1 0 0,0-1 1 0 0,0 1-1 0 0,0-1 1 0 0,0-1 0 0 0,0 1-1 0 0,-5-2 1 0 0,9 2-71 0 0,0 0-1 0 0,1-1 1 0 0,-1 1 0 0 0,0-1 0 0 0,0 1 0 0 0,0-1 0 0 0,1 0 0 0 0,-1 1 0 0 0,0-1 0 0 0,0 0 0 0 0,1 1 0 0 0,-1-1 0 0 0,1 0 0 0 0,-1 0 0 0 0,1 1 0 0 0,-1-1 0 0 0,1 0 0 0 0,-1 0 0 0 0,1 0 0 0 0,0 0 0 0 0,-1 0 0 0 0,1 0 0 0 0,0 0 0 0 0,0 0 0 0 0,0 0 0 0 0,0 0 0 0 0,0 0 0 0 0,0 0 0 0 0,0 0 0 0 0,0 0 0 0 0,0 0 0 0 0,0 1 0 0 0,1-3 0 0 0,0-4 89 0 0,1 0 1 0 0,0 0 0 0 0,3-9 0 0 0,-5 15-110 0 0,12-26 0 0 0,0 1 0 0 0,2-1 0 0 0,0 2 0 0 0,24-31 0 0 0,81-88 0 0 0,86-120 0 0 0,-193 248 0 0 0,-4 4-33 0 0,-12 13-40 0 0,-15 17-50 0 0,-46 46 241 0 0,-116 91 1 0 0,-47 27-119 0 0,140-110 0 0 0,70-58 0 0 0,0-1 0 0 0,-37 18 0 0 0,55-31 0 0 0,0 1 0 0 0,-1-1 0 0 0,1 0 0 0 0,-1 1 0 0 0,1-1 0 0 0,0 0 0 0 0,-1 1 0 0 0,1-1 0 0 0,-1 0 0 0 0,1 0 0 0 0,-1 0 0 0 0,1 1 0 0 0,-1-1 0 0 0,1 0 0 0 0,-1 0 0 0 0,1 0 0 0 0,-1 0 0 0 0,1 0 0 0 0,-1 0 0 0 0,1 0 0 0 0,-1 0 0 0 0,1 0 0 0 0,-1 0 0 0 0,1 0 0 0 0,-1 0 0 0 0,1-1 0 0 0,-1 1 0 0 0,0 0 0 0 0,1-5 0 0 0,0 0 0 0 0,0 0 0 0 0,0-1 0 0 0,1 1 0 0 0,0 0 0 0 0,0 0 0 0 0,0 0 0 0 0,2-6 0 0 0,16-35 0 0 0,-4 20 0 0 0,0 1 0 0 0,2 1 0 0 0,29-34 0 0 0,1-1 0 0 0,36-64 284 0 0,-6 8 72 0 0,-17 34-243 0 0,80-116-2 0 0,-127 177-109 0 0,4-6 11 0 0,-1 0 0 0 0,-2 0 0 0 0,15-37-1 0 0,-28 62-11 0 0,-1 0-1 0 0,1-1 1 0 0,-1 1-1 0 0,0-1 0 0 0,0 1 1 0 0,1 0-1 0 0,-1-1 0 0 0,0 1 1 0 0,0-1-1 0 0,0 1 0 0 0,0 0 1 0 0,-1-2-1 0 0,1 2 6 0 0,0 1 0 0 0,0-1-1 0 0,-1 1 1 0 0,1-1 0 0 0,0 1-1 0 0,0-1 1 0 0,-1 1 0 0 0,1-1-1 0 0,-1 1 1 0 0,1-1 0 0 0,0 1 0 0 0,-1 0-1 0 0,1-1 1 0 0,-1 1 0 0 0,1-1-1 0 0,-1 1 1 0 0,1 0 0 0 0,-1 0-1 0 0,1-1 1 0 0,-2 1 0 0 0,1-1 21 0 0,-1 1 0 0 0,0 0 0 0 0,0 0 0 0 0,0 0 0 0 0,0 0 0 0 0,0 0 0 0 0,0 0 0 0 0,0 0 0 0 0,0 1 0 0 0,0-1 0 0 0,0 1 0 0 0,0 0 0 0 0,0-1 0 0 0,0 1-1 0 0,-2 1 1 0 0,-32 19 7 0 0,1 2-1 0 0,-55 46 0 0 0,50-36-84 0 0,-54 33 1 0 0,68-51 151 0 0,0-1 0 0 0,-1-1 0 0 0,-1-1-1 0 0,-32 8 1 0 0,57-19-75 0 0,-1 0 1 0 0,1 0-1 0 0,-1-1 0 0 0,1 0 0 0 0,-5 1 1 0 0,8-1-23 0 0,-1 0 1 0 0,1 0 0 0 0,-1 0 0 0 0,1 0-1 0 0,-1 0 1 0 0,1 0 0 0 0,0 0-1 0 0,-1-1 1 0 0,1 1 0 0 0,-1 0 0 0 0,1 0-1 0 0,0 0 1 0 0,-1 0 0 0 0,1 0 0 0 0,-1-1-1 0 0,1 1 1 0 0,0 0 0 0 0,-1 0-1 0 0,1-1 1 0 0,0 1 0 0 0,-1 0 0 0 0,1-1-1 0 0,0 1 1 0 0,0 0 0 0 0,-1-1-1 0 0,1 1 1 0 0,0 0 0 0 0,0-1 0 0 0,-1 1-1 0 0,1-1 1 0 0,0 1 0 0 0,0 0 0 0 0,0-1-1 0 0,0 1 1 0 0,0-1 0 0 0,0 1-1 0 0,0 0 1 0 0,0-1 0 0 0,0 1 0 0 0,0-1-1 0 0,0 1 1 0 0,0-1 0 0 0,0 1 0 0 0,0 0-1 0 0,0-1 1 0 0,0 1 0 0 0,0-1-1 0 0,0 1 1 0 0,1 0 0 0 0,-1-1 0 0 0,0 1-1 0 0,1-1 1 0 0,7-16 24 0 0,2 0 1 0 0,0 0-1 0 0,12-14 0 0 0,7-10-2 0 0,7-18-27 0 0,77-112 0 0 0,-13 14 0 0 0,-9 12 0 0 0,-50 89 0 0 0,-16 23 0 0 0,-1-2 0 0 0,-1-1 0 0 0,24-52 0 0 0,-46 87 0 0 0,-1 0 0 0 0,1 0 0 0 0,-1 0 0 0 0,1-1 0 0 0,-1 1 0 0 0,0 0 0 0 0,1 0 0 0 0,-1 0 0 0 0,0 0 0 0 0,0-1 0 0 0,0 1 0 0 0,0 0 0 0 0,0 0 0 0 0,0 0 0 0 0,0-2 0 0 0,-1 3 0 0 0,1-1 0 0 0,-1 1 0 0 0,1-1 0 0 0,-1 1 0 0 0,1 0 0 0 0,-1-1 0 0 0,0 1 0 0 0,1 0 0 0 0,-1 0 0 0 0,1-1 0 0 0,-1 1 0 0 0,0 0 0 0 0,1 0 0 0 0,-1 0 0 0 0,0 0 0 0 0,1 0 0 0 0,-1 0 0 0 0,0 0 0 0 0,1 0 0 0 0,-1 0 0 0 0,0 0 0 0 0,1 0 0 0 0,-1 0 0 0 0,0 1 0 0 0,1-1 0 0 0,-1 0 0 0 0,0 1 0 0 0,-14 3 0 0 0,1 1 0 0 0,-1 1 0 0 0,-16 9 0 0 0,-4 2 0 0 0,-291 153 0 0 0,208-103 0 0 0,112-63-5 0 0,0-1 1 0 0,0 0-1 0 0,-9 2 0 0 0,14-5 3 0 0,0 1-1 0 0,0-1 0 0 0,0 0 0 0 0,-1 1 1 0 0,1-1-1 0 0,0 0 0 0 0,-1 0 0 0 0,1 0 0 0 0,0 0 1 0 0,0 0-1 0 0,-1 0 0 0 0,1 0 0 0 0,0 0 1 0 0,-1-1-1 0 0,1 1 0 0 0,0 0 0 0 0,0-1 0 0 0,-1 1 1 0 0,1-1-1 0 0,0 1 0 0 0,0-1 0 0 0,0 0 1 0 0,-2-1-1 0 0,3 1-13 0 0,-1 0 1 0 0,1-1-1 0 0,0 1 0 0 0,-1-1 1 0 0,1 1-1 0 0,0 0 0 0 0,0-1 1 0 0,0 1-1 0 0,0-1 1 0 0,0 1-1 0 0,0-1 0 0 0,1 1 1 0 0,-1 0-1 0 0,0-1 0 0 0,1 1 1 0 0,-1 0-1 0 0,2-3 1 0 0,0-2-6 0 0,-1-1 48 0 0,1-1 44 0 0,-1 0 0 0 0,1 1 0 0 0,1 0 0 0 0,0-1-1 0 0,0 1 1 0 0,6-12 0 0 0,215-330-71 0 0,-38 95 12 0 0,-124 188 39 0 0,-119 134-210 0 0,-58 53 86 0 0,-41 45 58 0 0,135-146 20 0 0,10-10 4 0 0,1-1-1 0 0,1 2 0 0 0,0-1 1 0 0,0 1-1 0 0,1 0 1 0 0,-9 18-1 0 0,17-29-7 0 0,0 0 0 0 0,0 0 0 0 0,0 0 0 0 0,-1 0 0 0 0,1 1 0 0 0,0-1-1 0 0,0 0 1 0 0,0 0 0 0 0,0 0 0 0 0,0 1 0 0 0,0-1 0 0 0,-1 0 0 0 0,1 0 0 0 0,0 0 0 0 0,0 1 0 0 0,0-1-1 0 0,0 0 1 0 0,0 0 0 0 0,0 1 0 0 0,0-1 0 0 0,0 0 0 0 0,0 0 0 0 0,0 1 0 0 0,0-1 0 0 0,0 0 0 0 0,0 0 0 0 0,0 1-1 0 0,0-1 1 0 0,0 0 0 0 0,0 0 0 0 0,1 0 0 0 0,-1 1 0 0 0,0-1 0 0 0,0 0 0 0 0,0 0 0 0 0,0 0 0 0 0,0 1 0 0 0,0-1-1 0 0,1 0 1 0 0,-1 0 0 0 0,0 0 0 0 0,0 0 0 0 0,0 1 0 0 0,1-1 0 0 0,-1 0 0 0 0,0 0 0 0 0,0 0 0 0 0,0 0-1 0 0,1 0 1 0 0,-1 0 0 0 0,0 0 0 0 0,0 0 0 0 0,1 1 0 0 0,-1-1 0 0 0,0 0 0 0 0,0 0 0 0 0,1 0 0 0 0,-1 0 0 0 0,0 0-1 0 0,0 0 1 0 0,1 0 0 0 0,-1-1 0 0 0,0 1 0 0 0,0 0 0 0 0,1 0 0 0 0,-1 0 3 0 0,5 0-8 0 0,-1 0 1 0 0,0 0-1 0 0,1-1 0 0 0,-1 1 0 0 0,0-1 0 0 0,1 0 1 0 0,-1-1-1 0 0,0 1 0 0 0,0-1 0 0 0,4-2 1 0 0,40-24-38 0 0,-37 21 51 0 0,137-96-12 0 0,-49 33 57 0 0,33-23-43 0 0,106-70-2 0 0,-225 155 35 0 0,23-10-1 0 0,-33 17-33 0 0,1 0 1 0 0,-1-1-1 0 0,1 1 0 0 0,-1 0 0 0 0,1 1 0 0 0,0-1 0 0 0,-1 1 1 0 0,1-1-1 0 0,0 1 0 0 0,-1 0 0 0 0,1 1 0 0 0,4 0 0 0 0,-8-1-12 0 0,1 0 0 0 0,0 0-1 0 0,-1 0 1 0 0,1 1-1 0 0,0-1 1 0 0,-1 0 0 0 0,1 1-1 0 0,0-1 1 0 0,-1 0-1 0 0,1 1 1 0 0,-1-1 0 0 0,1 1-1 0 0,0-1 1 0 0,-1 1-1 0 0,1-1 1 0 0,-1 1 0 0 0,0 0-1 0 0,1-1 1 0 0,-1 1-1 0 0,1-1 1 0 0,-1 1 0 0 0,0 0-1 0 0,0-1 1 0 0,1 2-1 0 0,-1 0-3 0 0,0 0-1 0 0,1 0 1 0 0,-1 0-1 0 0,0 0 0 0 0,-1-1 1 0 0,1 1-1 0 0,0 0 1 0 0,0 0-1 0 0,-2 3 0 0 0,0 2-7 0 0,-1-1-1 0 0,0 1 0 0 0,-1 0 0 0 0,-4 5 0 0 0,-18 25-30 0 0,-45 45 0 0 0,14-18 15 0 0,-151 183 45 0 0,206-245 3 0 0,0 0-1 0 0,0 0 1 0 0,0 0 0 0 0,0 1-1 0 0,1-1 1 0 0,-1 1 0 0 0,1-1-1 0 0,0 1 1 0 0,0 0 0 0 0,0-1-1 0 0,-1 5 1 0 0,2-7-17 0 0,0 0-1 0 0,0 0 1 0 0,-1 1-1 0 0,1-1 1 0 0,0 0-1 0 0,0 0 0 0 0,0 0 1 0 0,0 0-1 0 0,0 0 1 0 0,0 1-1 0 0,0-1 1 0 0,0 0-1 0 0,1 0 1 0 0,-1 0-1 0 0,0 0 1 0 0,0 0-1 0 0,0 0 1 0 0,0 1-1 0 0,0-1 1 0 0,0 0-1 0 0,0 0 1 0 0,0 0-1 0 0,0 0 1 0 0,0 0-1 0 0,0 0 1 0 0,0 1-1 0 0,0-1 1 0 0,1 0-1 0 0,-1 0 1 0 0,0 0-1 0 0,0 0 1 0 0,0 0-1 0 0,0 0 1 0 0,0 0-1 0 0,0 0 1 0 0,1 0-1 0 0,-1 0 1 0 0,0 0-1 0 0,0 0 1 0 0,0 0-1 0 0,0 0 1 0 0,0 0-1 0 0,1 0 1 0 0,-1 0-1 0 0,0 0 1 0 0,0 0-1 0 0,0 0 1 0 0,0 0-1 0 0,0 0 0 0 0,1 0 1 0 0,5-2-10 0 0,-5 2 12 0 0,8-4-4 0 0,0 0-1 0 0,-1-1 1 0 0,0 0-1 0 0,0 0 1 0 0,13-12-1 0 0,37-38-51 0 0,-25 23 35 0 0,138-112 17 0 0,-83 73 0 0 0,283-212-64 0 0,-327 254 64 0 0,-1 0 0 0 0,87-45 0 0 0,-124 71 0 0 0,1 0 0 0 0,0 0 0 0 0,0 1 0 0 0,0 0 0 0 0,0 1 0 0 0,0-1 0 0 0,9 0 0 0 0,-16 2 0 0 0,1 0 0 0 0,-1 0 0 0 0,0 0 0 0 0,1 0 0 0 0,-1 0 0 0 0,0 0 0 0 0,0 0 0 0 0,1 0 0 0 0,-1 0 0 0 0,0 0 0 0 0,0 0 0 0 0,1 0 0 0 0,-1 0 0 0 0,0 1 0 0 0,1-1 0 0 0,-1 0 0 0 0,0 0 0 0 0,0 0 0 0 0,1 0 0 0 0,-1 0 0 0 0,0 1 0 0 0,0-1 0 0 0,0 0 0 0 0,1 0 0 0 0,-1 0 0 0 0,0 1 0 0 0,0-1 0 0 0,0 0 0 0 0,0 0 0 0 0,1 1 0 0 0,-2 1 0 0 0,1 0 0 0 0,-1 0 0 0 0,1 0 0 0 0,-1 0 0 0 0,0-1 0 0 0,1 1 0 0 0,-1 0 0 0 0,0 0 0 0 0,0-1 0 0 0,-1 1 0 0 0,-1 2 0 0 0,-1 2 0 0 0,-22 33 18 0 0,-3-1 0 0 0,-1-1 0 0 0,-65 60 0 0 0,67-71-12 0 0,-177 165 283 0 0,14 16-29 0 0,183-198-254 0 0,0 1 0 0 0,1 0-1 0 0,0 1 1 0 0,1-1 0 0 0,0 1 0 0 0,1 1 0 0 0,0-1 0 0 0,-4 14 0 0 0,9-24-6 0 0,0-1 0 0 0,0 1 0 0 0,-1-1 0 0 0,1 1 0 0 0,0-1 0 0 0,0 1 0 0 0,0-1 0 0 0,0 1 0 0 0,0 0 0 0 0,0-1 0 0 0,0 1 0 0 0,1-1 0 0 0,-1 1 0 0 0,0-1 0 0 0,0 1 0 0 0,0-1 0 0 0,1 1 0 0 0,-1-1 0 0 0,0 1 0 0 0,0-1 0 0 0,1 1 0 0 0,-1-1 0 0 0,0 1 0 0 0,1-1 0 0 0,-1 1 0 0 0,1-1 0 0 0,-1 0 0 0 0,0 1 0 0 0,1-1 0 0 0,-1 0 0 0 0,1 1 0 0 0,-1-1 0 0 0,1 0 0 0 0,-1 0 0 0 0,1 1 0 0 0,0-1 0 0 0,-1 0 0 0 0,1 0 0 0 0,-1 0 0 0 0,1 0 0 0 0,-1 0 0 0 0,2 0 0 0 0,0 0 0 0 0,1 1 0 0 0,0-1 0 0 0,0-1 0 0 0,0 1 0 0 0,0 0 0 0 0,-1-1 0 0 0,4 0 0 0 0,8-4 0 0 0,0 0 0 0 0,-1-1 0 0 0,1-1 0 0 0,-1 0 0 0 0,15-11 0 0 0,59-51 0 0 0,-67 52 0 0 0,220-176-1 0 0,-94 77 13 0 0,-67 56 39 0 0,96-57 0 0 0,-172 116-56 0 0,-1-1 0 0 0,0 1-1 0 0,0 0 1 0 0,1 0 0 0 0,-1 1 0 0 0,1-1-1 0 0,-1 0 1 0 0,4 0 0 0 0,-6 1 4 0 0,0 0 1 0 0,1 0-1 0 0,-1 0 0 0 0,0 0 1 0 0,0 0-1 0 0,1 0 1 0 0,-1 0-1 0 0,0 0 1 0 0,0 0-1 0 0,1 1 1 0 0,-1-1-1 0 0,0 0 0 0 0,0 0 1 0 0,0 0-1 0 0,1 0 1 0 0,-1 0-1 0 0,0 0 1 0 0,0 0-1 0 0,0 1 1 0 0,1-1-1 0 0,-1 0 0 0 0,0 0 1 0 0,0 0-1 0 0,0 0 1 0 0,0 1-1 0 0,1-1 1 0 0,-1 0-1 0 0,0 0 1 0 0,0 0-1 0 0,0 1 0 0 0,0-1 1 0 0,0 0-1 0 0,0 1 1 0 0,0 0-1 0 0,0 0 1 0 0,0 0-1 0 0,0 0 1 0 0,0 0-1 0 0,-1 0 1 0 0,1 0-1 0 0,0-1 1 0 0,-1 1-1 0 0,1 0 1 0 0,-1 0-1 0 0,1 0 1 0 0,-2 1-1 0 0,-12 16 1 0 0,-1 0 0 0 0,-1 0 0 0 0,-28 23 0 0 0,18-17 0 0 0,-217 195-1 0 0,-29 28-18 0 0,256-232 21 0 0,-60 58 215 0 0,-70 88 0 0 0,140-155-196 0 0,1 0 0 0 0,0 1-1 0 0,0 0 1 0 0,1 0 0 0 0,0 0 0 0 0,0 1 0 0 0,0 0-1 0 0,1-1 1 0 0,-3 12 0 0 0,6-19-21 0 0,0 1 0 0 0,0-1 0 0 0,0 1 0 0 0,0-1 0 0 0,0 1 0 0 0,0-1 0 0 0,0 1 0 0 0,0 0 0 0 0,0-1 0 0 0,0 1 0 0 0,0-1 0 0 0,0 1 0 0 0,0-1 0 0 0,0 1 0 0 0,0-1 0 0 0,1 1 0 0 0,-1-1 0 0 0,0 0 0 0 0,0 1 0 0 0,1-1 0 0 0,-1 1 0 0 0,0-1 0 0 0,1 1 0 0 0,-1-1 0 0 0,0 0 0 0 0,1 1 0 0 0,-1-1 0 0 0,0 0 0 0 0,1 1 0 0 0,0-1 0 0 0,0 1 0 0 0,1-1 0 0 0,-1 0 0 0 0,0 0 0 0 0,0 0 0 0 0,1 0 0 0 0,-1 0 0 0 0,0 0 0 0 0,1 0 0 0 0,-1 0 0 0 0,0 0 0 0 0,0 0 0 0 0,2-1 0 0 0,6-2 0 0 0,-1-1 0 0 0,15-7 0 0 0,-22 10 0 0 0,32-18-80 0 0,40-33 0 0 0,-23 15-15 0 0,187-138-10 0 0,101-55 48 0 0,-191 137 42 0 0,-146 92 15 0 0,12-8 44 0 0,-1 1 0 0 0,1 0 0 0 0,1 1 0 0 0,0 1 0 0 0,15-6 0 0 0,-29 12-42 0 0,1 0 1 0 0,-1 0-1 0 0,0 0 1 0 0,1 0-1 0 0,-1-1 0 0 0,0 1 1 0 0,1 0-1 0 0,-1 0 1 0 0,0 0-1 0 0,0 0 0 0 0,1 0 1 0 0,-1 0-1 0 0,0 0 1 0 0,1 0-1 0 0,-1 0 0 0 0,0 0 1 0 0,1 1-1 0 0,-1-1 1 0 0,0 0-1 0 0,1 0 0 0 0,-1 0 1 0 0,0 0-1 0 0,0 0 1 0 0,1 1-1 0 0,-1-1 0 0 0,0 0 1 0 0,1 0-1 0 0,-1 0 1 0 0,0 1-1 0 0,0-1 0 0 0,0 10 11 0 0,-9 14-20 0 0,-1-7-27 0 0,-1-1-1 0 0,0 0 1 0 0,-1-1-1 0 0,-23 24 1 0 0,-65 48-24 0 0,-8 9 256 0 0,56-42-166 0 0,3 3 0 0 0,-80 116 0 0 0,125-167-32 0 0,1 1-1 0 0,0-1 0 0 0,0 0 1 0 0,-3 10-1 0 0,6-15 2 0 0,0 0-1 0 0,-1 1 0 0 0,1-1 0 0 0,0 0 0 0 0,0 0 0 0 0,0 0 1 0 0,0 0-1 0 0,0 0 0 0 0,0 0 0 0 0,0 1 0 0 0,0-1 0 0 0,0 0 1 0 0,1 0-1 0 0,-1 0 0 0 0,1 2 0 0 0,0-3 0 0 0,-1 1 1 0 0,1 0-1 0 0,0-1 1 0 0,-1 1-1 0 0,1-1 1 0 0,0 1-1 0 0,-1-1 1 0 0,1 1-1 0 0,0-1 0 0 0,0 1 1 0 0,0-1-1 0 0,-1 0 1 0 0,1 0-1 0 0,0 1 1 0 0,0-1-1 0 0,0 0 1 0 0,0 0-1 0 0,0 0 0 0 0,0 0 1 0 0,-1 0-1 0 0,1 0 1 0 0,0 0-1 0 0,2 0 1 0 0,0-1 2 0 0,1 0 0 0 0,0 1 0 0 0,0-2 0 0 0,0 1 0 0 0,-1 0 0 0 0,1-1 0 0 0,-1 1 0 0 0,5-4 0 0 0,29-21 19 0 0,-18 12-18 0 0,53-36 46 0 0,221-165 435 0 0,-169 121-681 0 0,171-99 1 0 0,-268 177 195 0 0,0 2 0 0 0,0 0 0 0 0,1 2 0 0 0,38-11 0 0 0,-65 23 0 0 0,0-1 0 0 0,0 1 0 0 0,0 0 0 0 0,0-1 0 0 0,0 1 0 0 0,0 0 0 0 0,0 0 0 0 0,0 0 0 0 0,0 0 0 0 0,0 0 0 0 0,0 0 0 0 0,0 0 0 0 0,0 0 0 0 0,0 1 0 0 0,0-1 0 0 0,0 0 0 0 0,0 0 0 0 0,0 1 0 0 0,1 0 0 0 0,-1-1 0 0 0,-1 1 0 0 0,0 0 0 0 0,0 0 0 0 0,1-1 0 0 0,-1 1 0 0 0,0 0 0 0 0,0 0 0 0 0,0-1 0 0 0,0 1 0 0 0,0 0 0 0 0,0 0 0 0 0,0-1 0 0 0,0 1 0 0 0,0 0 0 0 0,0 0 0 0 0,0 0 0 0 0,-1-1 0 0 0,1 1 0 0 0,0 0 0 0 0,0-1 0 0 0,-1 1 0 0 0,1 0 0 0 0,0-1 0 0 0,-1 1 0 0 0,0 1 0 0 0,-10 14 0 0 0,0 1 0 0 0,-1-2 0 0 0,-1 0 0 0 0,-24 23 0 0 0,34-35 0 0 0,-53 48 20 0 0,-73 52 0 0 0,-9 6 4 0 0,92-66 68 0 0,2 1 0 0 0,-51 66 0 0 0,94-108-22 0 0,3-3-29 0 0,7-5-21 0 0,11-11-15 0 0,20-17 54 0 0,0 2-1 0 0,75-44 1 0 0,-49 34-31 0 0,303-209-12 0 0,-367 250-15 0 0,392-238-66 0 0,-383 233 65 0 0,23-10 0 0 0,-31 15 0 0 0,-1 0 0 0 0,1 0 0 0 0,0 0 0 0 0,-1 1 0 0 0,1-1 0 0 0,0 1 0 0 0,0 0 0 0 0,-1 0 0 0 0,1 0 0 0 0,4 0 0 0 0,-6 0 0 0 0,-1 1 0 0 0,1-1 0 0 0,-1 0 0 0 0,1 0 0 0 0,-1 1 0 0 0,1-1 0 0 0,-1 0 0 0 0,1 1 0 0 0,-1-1 0 0 0,1 1 0 0 0,-1-1 0 0 0,1 0 0 0 0,-1 1 0 0 0,0-1 0 0 0,1 1 0 0 0,-1-1 0 0 0,0 1 0 0 0,0 0 0 0 0,1-1 0 0 0,-1 1 0 0 0,0-1 0 0 0,0 1 0 0 0,0-1 0 0 0,1 1 0 0 0,-1 0 0 0 0,0-1 0 0 0,0 1 0 0 0,0-1 0 0 0,0 1 0 0 0,0 0 0 0 0,0-1 0 0 0,0 1 0 0 0,-1-1 0 0 0,1 1 0 0 0,0 0 0 0 0,0 0 0 0 0,-9 22 0 0 0,-2-6 0 0 0,0 0 0 0 0,-1-2 0 0 0,-1 1 0 0 0,-28 25 0 0 0,9-9-16 0 0,29-29 14 0 0,-190 203-76 0 0,179-190 78 0 0,0 0 0 0 0,1 1 0 0 0,0 1 0 0 0,-14 27 0 0 0,26-43 0 0 0,0 0 0 0 0,1-1 0 0 0,-1 1 0 0 0,1-1 0 0 0,0 1 0 0 0,-1 0 0 0 0,1 0 0 0 0,0-1 0 0 0,0 3 0 0 0,0-4 0 0 0,0 0 0 0 0,0 1 0 0 0,0-1 0 0 0,0 0 0 0 0,0 1 0 0 0,0-1 0 0 0,0 0 0 0 0,0 0 0 0 0,0 1 0 0 0,0-1 0 0 0,0 0 0 0 0,1 1 0 0 0,-1-1 0 0 0,0 0 0 0 0,0 0 0 0 0,0 1 0 0 0,0-1 0 0 0,1 0 0 0 0,-1 0 0 0 0,0 1 0 0 0,0-1 0 0 0,0 0 0 0 0,1 0 0 0 0,-1 0 0 0 0,0 0 0 0 0,0 1 0 0 0,1-1 0 0 0,-1 0 0 0 0,0 0 0 0 0,1 0 0 0 0,-1 0 0 0 0,0 0 0 0 0,0 0 0 0 0,1 0 0 0 0,-1 0 0 0 0,0 0 0 0 0,1 0 0 0 0,-1 0 0 0 0,1 0 0 0 0,10-2 0 0 0,-10 2 0 0 0,11-3 0 0 0,-1 0 0 0 0,0-1 0 0 0,0 0 0 0 0,-1 0 0 0 0,16-10 0 0 0,50-35 0 0 0,-49 30 0 0 0,140-86 0 0 0,-131 82 0 0 0,0 1 0 0 0,64-28 0 0 0,-96 48-3 0 0,-1 1-1 0 0,1 0 1 0 0,0 0 0 0 0,0 0 0 0 0,0 0-1 0 0,0 0 1 0 0,0 1 0 0 0,7 0 0 0 0,-10 0 1 0 0,0 0 1 0 0,0 0 0 0 0,0 0-1 0 0,0 0 1 0 0,-1 1 0 0 0,1-1 0 0 0,0 0-1 0 0,0 1 1 0 0,0-1 0 0 0,-1 0-1 0 0,1 1 1 0 0,0-1 0 0 0,-1 1-1 0 0,1-1 1 0 0,0 1 0 0 0,-1 0 0 0 0,1-1-1 0 0,0 2 1 0 0,0-1 0 0 0,-1 0-1 0 0,1 1 1 0 0,-1-1 0 0 0,1 0 0 0 0,-1 0-1 0 0,0 1 1 0 0,0-1 0 0 0,1 0-1 0 0,-1 1 1 0 0,0-1 0 0 0,0 0 0 0 0,-1 1-1 0 0,1-1 1 0 0,0 0 0 0 0,-1 3-1 0 0,-3 12-5 0 0,-1-1-1 0 0,0 0 1 0 0,-1 0-1 0 0,-1 0 1 0 0,0-1-1 0 0,-14 20 0 0 0,-64 74-56 0 0,31-42 48 0 0,-199 295-48 0 0,242-343 64 0 0,5-10 0 0 0,1 1 0 0 0,0 0 0 0 0,0 1 0 0 0,-3 9 0 0 0,8-19 0 0 0,0 0 0 0 0,0 0 0 0 0,0 1 0 0 0,0-1 0 0 0,0 0 0 0 0,0 0 0 0 0,0 0 0 0 0,-1 1 0 0 0,1-1-1 0 0,0 0 1 0 0,0 0 0 0 0,0 0 0 0 0,0 1 0 0 0,0-1 0 0 0,0 0 0 0 0,0 0 0 0 0,0 1 0 0 0,0-1 0 0 0,0 0 0 0 0,0 0 0 0 0,0 0 0 0 0,0 1 0 0 0,0-1 0 0 0,1 0 0 0 0,-1 0 0 0 0,0 0 0 0 0,0 1 0 0 0,0-1-1 0 0,0 0 1 0 0,0 0 0 0 0,0 0 0 0 0,0 0 0 0 0,1 1 0 0 0,-1-1 0 0 0,0 0 0 0 0,0 0 0 0 0,0 0 0 0 0,0 0 0 0 0,1 0 0 0 0,-1 0 0 0 0,0 1 0 0 0,0-1 0 0 0,0 0 0 0 0,1 0 0 0 0,-1 0 0 0 0,0 0 0 0 0,0 0-1 0 0,0 0 1 0 0,1 0 0 0 0,-1 0 0 0 0,0 0 0 0 0,0 0 0 0 0,0 0 0 0 0,1 0 0 0 0,-1 0 0 0 0,10-3 11 0 0,-10 3-7 0 0,14-5 15 0 0,1-1-1 0 0,-1 0 1 0 0,0-1 0 0 0,-1 0-1 0 0,0-1 1 0 0,18-15 0 0 0,-21 16-15 0 0,138-110 54 0 0,30-21-63 0 0,-116 98 21 0 0,2 2 0 0 0,2 4 0 0 0,77-30 0 0 0,-136 62-21 0 0,0-1 0 0 0,0 2-1 0 0,11-2 1 0 0,-17 2 4 0 0,1 1-1 0 0,-1 0 1 0 0,0 0 0 0 0,0 0 0 0 0,0 0-1 0 0,0 0 1 0 0,0 1 0 0 0,0-1-1 0 0,0 0 1 0 0,0 0 0 0 0,0 1-1 0 0,0-1 1 0 0,0 0 0 0 0,2 2 0 0 0,-3-2 0 0 0,0 1 0 0 0,1-1 1 0 0,-1 1-1 0 0,0-1 0 0 0,0 1 1 0 0,1-1-1 0 0,-1 1 0 0 0,0-1 1 0 0,0 1-1 0 0,0-1 1 0 0,0 1-1 0 0,0 0 0 0 0,0-1 1 0 0,0 1-1 0 0,0-1 0 0 0,0 1 1 0 0,0-1-1 0 0,0 1 1 0 0,0 0-1 0 0,0-1 0 0 0,0 1 1 0 0,0-1-1 0 0,-1 1 0 0 0,1-1 1 0 0,0 1-1 0 0,0-1 1 0 0,-1 1-1 0 0,1-1 0 0 0,0 1 1 0 0,-1 0-1 0 0,-3 4 0 0 0,0 0 0 0 0,-1 0-1 0 0,0 0 1 0 0,1 0 0 0 0,-2-1 0 0 0,1 1-1 0 0,0-1 1 0 0,-10 5 0 0 0,-7 6 11 0 0,-22 21-14 0 0,1 1 1 0 0,2 3 0 0 0,-65 81-1 0 0,77-83-34 0 0,-52 49-1 0 0,77-84 39 0 0,0 1 0 0 0,0 0 0 0 0,1 0 0 0 0,-1 1 0 0 0,1-1 0 0 0,-3 5 0 0 0,6-8 0 0 0,0-1 0 0 0,0 0 0 0 0,0 0 1 0 0,-1 0-1 0 0,1 0 0 0 0,0 1 0 0 0,0-1 0 0 0,0 0 0 0 0,0 0 1 0 0,0 0-1 0 0,0 1 0 0 0,0-1 0 0 0,0 0 0 0 0,0 0 0 0 0,0 0 1 0 0,0 1-1 0 0,0-1 0 0 0,0 0 0 0 0,0 0 0 0 0,0 0 0 0 0,0 1 0 0 0,0-1 1 0 0,0 0-1 0 0,0 0 0 0 0,0 0 0 0 0,0 1 0 0 0,0-1 0 0 0,0 0 1 0 0,0 0-1 0 0,0 0 0 0 0,0 0 0 0 0,0 1 0 0 0,1-1 0 0 0,-1 0 0 0 0,0 0 1 0 0,0 0-1 0 0,0 0 0 0 0,0 1 0 0 0,0-1 0 0 0,1 0 0 0 0,-1 0 1 0 0,0 0-1 0 0,0 0 0 0 0,0 0 0 0 0,1 0 0 0 0,-1 0 0 0 0,0 0 1 0 0,0 0-1 0 0,0 0 0 0 0,1 1 0 0 0,-1-1 0 0 0,0 0 0 0 0,0 0 0 0 0,0 0 1 0 0,1 0-1 0 0,-1 0 0 0 0,0 0 0 0 0,0-1 0 0 0,0 1 0 0 0,1 0 1 0 0,-1 0-1 0 0,0 0 0 0 0,0 0 0 0 0,0 0 0 0 0,0 0 0 0 0,1 0 0 0 0,-1 0 1 0 0,5-2 3 0 0,0 0 1 0 0,0 0-1 0 0,0 0 1 0 0,0 0-1 0 0,0-1 1 0 0,-1 0-1 0 0,1 0 1 0 0,-1 0 0 0 0,0 0-1 0 0,6-7 1 0 0,-5 6-2 0 0,91-86 17 0 0,-55 50 2 0 0,88-68 0 0 0,-64 66-22 0 0,39-29 0 0 0,-76 49 0 0 0,-12 9 0 0 0,1-1 0 0 0,1 2 0 0 0,0 0 0 0 0,29-13 0 0 0,-39 23 1 0 0,-7 4 1 0 0,-5 5-10 0 0,4-6 2 0 0,-16 20-34 0 0,-1-1 0 0 0,-1-1-1 0 0,-33 28 1 0 0,1-1-4 0 0,-45 52 35 0 0,-79 76-53 0 0,143-143 16 0 0,1 1 0 0 0,-37 53 0 0 0,-40 78 89 0 0,86-130-24 0 0,17-26-2 0 0,0 0 0 0 0,0 0 1 0 0,1 0-1 0 0,-5 14 0 0 0,7-21-16 0 0,1 0 0 0 0,0 0 0 0 0,0 1 0 0 0,0-1 0 0 0,0 0 0 0 0,0 0 0 0 0,0 1 0 0 0,0-1 0 0 0,-1 0 0 0 0,1 0 0 0 0,0 1 0 0 0,0-1 0 0 0,0 0 1 0 0,0 1-1 0 0,0-1 0 0 0,0 0 0 0 0,0 0 0 0 0,0 1 0 0 0,0-1 0 0 0,0 0 0 0 0,0 0 0 0 0,1 1 0 0 0,-1-1 0 0 0,0 0 0 0 0,0 0 0 0 0,0 1 0 0 0,0-1 0 0 0,0 0 0 0 0,1 1 1 0 0,2-3 18 0 0,-2 2-19 0 0,3-2-1 0 0,1-1 0 0 0,-1 1 0 0 0,0-1 0 0 0,1-1 0 0 0,-1 1 0 0 0,-1 0 0 0 0,8-8 0 0 0,21-32 0 0 0,-18 23 0 0 0,8-8 8 0 0,1 1 0 0 0,1 2 0 0 0,30-25 0 0 0,87-59 24 0 0,-60 45-32 0 0,-48 37 0 0 0,58-38 0 0 0,-82 62 0 0 0,-6 6-1 0 0,-4 2-9 0 0,-1 1-10 0 0,0 0 0 0 0,0 0 0 0 0,-1-1 0 0 0,0 1 0 0 0,0-1-1 0 0,-1 0 1 0 0,1 0 0 0 0,-9 9 0 0 0,-7 5-25 0 0,0-1 0 0 0,-35 27 0 0 0,-2 1-1 0 0,-110 126-57 0 0,51-49 14 0 0,80-86 96 0 0,1 1-1 0 0,-31 44 1 0 0,49-59 22 0 0,1 2-1 0 0,1 0 1 0 0,2 0 0 0 0,0 1-1 0 0,-10 32 1 0 0,21-53-27 0 0,-1 0 1 0 0,1 1 0 0 0,0-1-1 0 0,0 1 1 0 0,0-1 0 0 0,1 1 0 0 0,0-1-1 0 0,0 1 1 0 0,2 9 0 0 0,-2-13 5 0 0,1 1 0 0 0,0-1 0 0 0,0 1 0 0 0,0-1 0 0 0,0 1 0 0 0,1-1 0 0 0,-1 0 1 0 0,1 0-1 0 0,-1 1 0 0 0,1-1 0 0 0,0 0 0 0 0,0 0 0 0 0,0-1 0 0 0,0 1 0 0 0,0 0 0 0 0,0-1 0 0 0,0 1 1 0 0,0-1-1 0 0,1 0 0 0 0,-1 0 0 0 0,5 2 0 0 0,0-1-7 0 0,1 0 0 0 0,-1 0 0 0 0,0-1 0 0 0,0 0 0 0 0,1-1 0 0 0,-1 1 0 0 0,1-1 0 0 0,-1-1 0 0 0,13-1 0 0 0,6-4-135 0 0,34-11 0 0 0,-48 14 127 0 0,188-71 472 0 0,-34 11-786 0 0,-158 60 277 0 0,78-23 64 0 0,-73 23 69 0 0,0 0-1 0 0,1 1 1 0 0,-1 1 0 0 0,21-1 0 0 0,-32 2-88 0 0,0 1 1 0 0,0-1 0 0 0,0 0 0 0 0,1 0 0 0 0,-1 1-1 0 0,0-1 1 0 0,0 1 0 0 0,0 0 0 0 0,0 0-1 0 0,0-1 1 0 0,0 1 0 0 0,0 1 0 0 0,0-1-1 0 0,0 0 1 0 0,0 0 0 0 0,-1 1 0 0 0,1-1-1 0 0,1 3 1 0 0,-1-2-3 0 0,-1 0 1 0 0,1 1-1 0 0,-1-1 0 0 0,0 1 0 0 0,0-1 0 0 0,0 1 0 0 0,0 0 0 0 0,0-1 1 0 0,-1 1-1 0 0,1 0 0 0 0,-1-1 0 0 0,0 6 0 0 0,0 2-9 0 0,-1 0-1 0 0,-1 0 1 0 0,0 0-1 0 0,0 0 1 0 0,-1 0-1 0 0,-7 17 1 0 0,1-8-23 0 0,-1-1 0 0 0,-1 0-1 0 0,0 0 1 0 0,-27 30 0 0 0,-64 58-135 0 0,53-58 86 0 0,-243 239 378 0 0,271-263-223 0 0,11-12-10 0 0,-22 19 0 0 0,50-38 2 0 0,120-86-322 0 0,142-125-1 0 0,-270 209 335 0 0,-1 1 69 0 0,0 0-1 0 0,0 1 1 0 0,14-9-1 0 0,-23 16-145 0 0,0 0 0 0 0,0 0 0 0 0,0 1 0 0 0,0-1 0 0 0,0 0 0 0 0,0 0 0 0 0,0 0 0 0 0,0 0 0 0 0,0 0 0 0 0,0 0 0 0 0,0 0 0 0 0,0 0 0 0 0,0 0 0 0 0,0 1 0 0 0,0-1 0 0 0,0 0 0 0 0,0 0 0 0 0,0 0 0 0 0,0 0 0 0 0,0 0 0 0 0,0 0 0 0 0,0 0 0 0 0,0 0 0 0 0,0 0 0 0 0,0 0 0 0 0,1 1 0 0 0,-1-1 0 0 0,0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0,1 0 0 0 0,-1 0 0 0 0,0 0 0 0 0,0-1 0 0 0,0 1 0 0 0,0 0 0 0 0,-2 6 0 0 0,2-6 0 0 0,-10 18-50 0 0,-1 0 1 0 0,0-1-1 0 0,-1 0 0 0 0,-1-1 0 0 0,-16 15 1 0 0,-80 68-356 0 0,68-65 553 0 0,-48 53 0 0 0,31-16-273 0 0,-84 138 0 0 0,139-205 111 0 0,1 1 0 0 0,-1 0 0 0 0,1 0 0 0 0,0 0 1 0 0,0 1-1 0 0,1-1 0 0 0,-1 0 0 0 0,0 9 0 0 0,2-13 13 0 0,0 0 0 0 0,0 0 0 0 0,0 1 0 0 0,0-1 0 0 0,0 0 0 0 0,0 0 0 0 0,0 0 0 0 0,0 1 1 0 0,0-1-1 0 0,1 0 0 0 0,-1 0 0 0 0,1 0 0 0 0,-1 1 0 0 0,1-1 0 0 0,-1 0 0 0 0,1 0 0 0 0,-1 0 0 0 0,1 0 0 0 0,0 0 0 0 0,0 0 0 0 0,0 0 0 0 0,-1 0 0 0 0,1-1 0 0 0,0 1 0 0 0,0 0 0 0 0,0 0 0 0 0,0-1 0 0 0,1 1 0 0 0,-1-1 0 0 0,0 1 0 0 0,0-1 0 0 0,0 1 0 0 0,0-1 0 0 0,0 1 0 0 0,1-1 0 0 0,-1 0 0 0 0,0 0 0 0 0,0 0 0 0 0,1 0 0 0 0,-1 0 0 0 0,0 0 0 0 0,2 0 0 0 0,8-2 99 0 0,1 0 0 0 0,0 0-1 0 0,0-1 1 0 0,-1-1 0 0 0,0 0-1 0 0,1-1 1 0 0,10-6 0 0 0,-12 7-53 0 0,5-4-24 0 0,205-84-597 0 0,-212 89 512 0 0,1 1 0 0 0,15-3 0 0 0,-21 4 60 0 0,-1 1-1 0 0,1 0 1 0 0,-1-1 0 0 0,0 1 0 0 0,1 1-1 0 0,-1-1 1 0 0,1 0 0 0 0,-1 0 0 0 0,1 1-1 0 0,-1 0 1 0 0,0-1 0 0 0,1 1 0 0 0,-1 0-1 0 0,5 2 1 0 0,-7-2 4 0 0,1 0 0 0 0,0 0 0 0 0,-1 0 0 0 0,1 0 0 0 0,0 0 0 0 0,-1 0 0 0 0,1 0 0 0 0,-1 0 0 0 0,0 0 0 0 0,1 0 0 0 0,-1 0 0 0 0,0 1 0 0 0,0-1 0 0 0,0 0 0 0 0,1 0 0 0 0,-1 0 0 0 0,0 0 0 0 0,-1 0 0 0 0,1 1 0 0 0,0 1 0 0 0,-6 24 0 0 0,0-13 0 0 0,-1 1 0 0 0,0-1 0 0 0,-1 0 0 0 0,0-1 0 0 0,-19 23 0 0 0,-11 17 0 0 0,-18 45 0 0 0,-14 22 0 0 0,36-68 0 0 0,-40 65 0 0 0,39-47 0 0 0,31-60 0 0 0,0 0 0 0 0,1 0 0 0 0,0 1 0 0 0,0-1 0 0 0,0 15 0 0 0,2-24 0 0 0,1 0 0 0 0,0 0-1 0 0,0 0 1 0 0,0 1 0 0 0,0-1 0 0 0,0 0 0 0 0,0 0-1 0 0,0 0 1 0 0,0 1 0 0 0,0-1 0 0 0,0 0 0 0 0,1 0-1 0 0,-1 0 1 0 0,1 0 0 0 0,-1 0 0 0 0,1 0 0 0 0,-1 0-1 0 0,1 0 1 0 0,-1 0 0 0 0,1 0 0 0 0,0 0-1 0 0,0 0 1 0 0,-1 0 0 0 0,1 0 0 0 0,0 0 0 0 0,0-1-1 0 0,0 1 1 0 0,1 0 0 0 0,0 0 2 0 0,0-1 0 0 0,0 0 0 0 0,0 1 0 0 0,0-1-1 0 0,0 0 1 0 0,1 0 0 0 0,-1-1 0 0 0,0 1 0 0 0,0 0 0 0 0,0-1 0 0 0,0 1 0 0 0,0-1-1 0 0,0 0 1 0 0,0 1 0 0 0,3-3 0 0 0,67-38 534 0 0,-29 15-320 0 0,78-39-716 0 0,56-33 1096 0 0,-172 95-575 0 0,5-4-6 0 0,0 1 0 0 0,1 0 0 0 0,0 1 0 0 0,18-6 0 0 0,-29 11-16 0 0,0 0 1 0 0,1-1-1 0 0,-1 1 0 0 0,0 0 0 0 0,1 0 1 0 0,-1 0-1 0 0,0 0 0 0 0,0 0 1 0 0,1 0-1 0 0,-1 0 0 0 0,0 0 1 0 0,1 0-1 0 0,-1 0 0 0 0,0 0 0 0 0,1 0 1 0 0,-1 0-1 0 0,0 0 0 0 0,1 0 1 0 0,-1 0-1 0 0,0 0 0 0 0,0 1 1 0 0,1-1-1 0 0,-1 0 0 0 0,0 0 0 0 0,1 0 1 0 0,-1 0-1 0 0,0 1 0 0 0,0-1 1 0 0,0 0-1 0 0,1 0 0 0 0,-1 0 0 0 0,0 1 1 0 0,0-1-1 0 0,0 0 0 0 0,1 1 1 0 0,-2 12-59 0 0,-12 13-50 0 0,-47 58 7 0 0,-115 123 0 0 0,3-34 271 0 0,29-32-165 0 0,98-92-748 0 0,79-76 1345 0 0,17-16-418 0 0,75-50-1 0 0,-74 57-633 0 0,80-71 0 0 0,-128 103 459 0 0,17-17 190 0 0,-20 20-173 0 0,0 0 0 0 0,-1 0-1 0 0,1 0 1 0 0,0 0 0 0 0,-1-1 0 0 0,1 1 0 0 0,0 0-1 0 0,-1 0 1 0 0,1 0 0 0 0,-1 0 0 0 0,0-1-1 0 0,1 1 1 0 0,-1 0 0 0 0,0 0 0 0 0,0-1-1 0 0,0 1 1 0 0,0-2 0 0 0,0 2-27 0 0,0 1-1 0 0,-1-1 0 0 0,1 1 1 0 0,0-1-1 0 0,-1 1 1 0 0,1 0-1 0 0,-1-1 1 0 0,1 1-1 0 0,-1-1 1 0 0,1 1-1 0 0,-1 0 1 0 0,1 0-1 0 0,-1-1 1 0 0,1 1-1 0 0,-1 0 1 0 0,1 0-1 0 0,-1 0 1 0 0,1-1-1 0 0,-1 1 1 0 0,0 0-1 0 0,1 0 1 0 0,-1 0-1 0 0,1 0 1 0 0,-1 0-1 0 0,0 0 1 0 0,0 1-1 0 0,-18 1-101 0 0,-6 4-34 0 0,-30 11 0 0 0,11-3 30 0 0,-77 25-2 0 0,-32 9 63 0 0,47-18 119 0 0,-84 20 7 0 0,-2-16-193 0 0,192-34 113 0 0,-18 2 0 0 0,-24 0 0 0 0,37-3 34 0 0,-1 1-1 0 0,1 0 1 0 0,0-1-1 0 0,0 0 1 0 0,0-1-1 0 0,0 1 1 0 0,1-1 0 0 0,-1 0-1 0 0,-8-4 1 0 0,12 5-19 0 0,0 0 0 0 0,0 0 0 0 0,0 0 0 0 0,0 0 0 0 0,0 0 1 0 0,0 0-1 0 0,0 0 0 0 0,0-1 0 0 0,0 1 0 0 0,0 0 0 0 0,1-1 1 0 0,-1 1-1 0 0,1-1 0 0 0,-1 1 0 0 0,1 0 0 0 0,-1-1 0 0 0,1 1 0 0 0,0-1 1 0 0,0 1-1 0 0,-1-1 0 0 0,1 0 0 0 0,0 1 0 0 0,1-1 0 0 0,-1 1 1 0 0,0-1-1 0 0,0 1 0 0 0,1-1 0 0 0,-1 1 0 0 0,1-2 0 0 0,2-6-62 0 0,1 0-1 0 0,0 0 1 0 0,7-13 0 0 0,-7 15-53 0 0,31-60-102 0 0,37-62-87 0 0,27 0 988 0 0,-44 62-428 0 0,-27 38-286 0 0,-56 53-424 0 0,-28 21 143 0 0,10-9 186 0 0,25-18 53 0 0,-249 193 181 0 0,176-155-36 0 0,77-47-159 0 0,0-2 0 0 0,0 1 0 0 0,-33 7 0 0 0,50-15 73 0 0,0 0 1 0 0,-1 1-1 0 0,1-1 0 0 0,0 0 1 0 0,-1 0-1 0 0,1 0 0 0 0,0 0 1 0 0,-1 0-1 0 0,1 0 0 0 0,0 1 0 0 0,-1-1 1 0 0,1 0-1 0 0,0 0 0 0 0,-1 0 1 0 0,1 0-1 0 0,-1 0 0 0 0,1-1 1 0 0,0 1-1 0 0,-1 0 0 0 0,1 0 1 0 0,0 0-1 0 0,-1 0 0 0 0,1 0 1 0 0,0 0-1 0 0,-1 0 0 0 0,1-1 0 0 0,0 1 1 0 0,0 0-1 0 0,-1 0 0 0 0,1 0 1 0 0,0-1-1 0 0,-1 1 0 0 0,1 0 1 0 0,0-1-1 0 0,0 1 0 0 0,0 0 1 0 0,-1 0-1 0 0,1-1 0 0 0,0 1 1 0 0,0 0-1 0 0,0-1 0 0 0,0 1 0 0 0,0 0 1 0 0,-1-1-1 0 0,1 1 0 0 0,0 0 1 0 0,0-1-1 0 0,0 1 0 0 0,0 0 1 0 0,0-1-1 0 0,0 1 0 0 0,0-1 1 0 0,0 1-1 0 0,0 0 0 0 0,1-1 1 0 0,-1 1-1 0 0,0 0 0 0 0,0-1 0 0 0,0 1 1 0 0,0 0-1 0 0,0-1 0 0 0,1 1 1 0 0,-1-1-1 0 0,11-20 342 0 0,130-166 230 0 0,-123 165-604 0 0,2 1 1 0 0,1 1-1 0 0,0 1 0 0 0,1 0 1 0 0,1 2-1 0 0,44-25 0 0 0,-46 32-466 0 0,-21 10 494 0 0,1 0 0 0 0,-1 0 0 0 0,0 0 0 0 0,0 0 0 0 0,0 0 0 0 0,0-1 0 0 0,0 1 0 0 0,1 0 0 0 0,-1 0 0 0 0,0 0 1 0 0,0 0-1 0 0,0 0 0 0 0,0 0 0 0 0,1 0 0 0 0,-1 0 0 0 0,0 0 0 0 0,0 0 0 0 0,0 0 0 0 0,1 0 0 0 0,-1 0 0 0 0,0 0 0 0 0,0 0 0 0 0,0 0 0 0 0,0 0 0 0 0,1 0 0 0 0,-1 0 0 0 0,0 1 0 0 0,0-1 0 0 0,0 0 0 0 0,0 0 0 0 0,0 0 1 0 0,1 0-1 0 0,-1 0 0 0 0,0 0 0 0 0,0 0 0 0 0,0 1 0 0 0,0-1 0 0 0,0 0 0 0 0,0 0 0 0 0,0 0 0 0 0,1 0 0 0 0,-1 0 0 0 0,0 1 0 0 0,0-1 0 0 0,0 0 0 0 0,0 0 0 0 0,0 0 0 0 0,0 0 0 0 0,0 1 0 0 0,0-1 0 0 0,0 0 0 0 0,0 0 1 0 0,0 0-1 0 0,0 0 0 0 0,0 1 0 0 0,0-1 0 0 0,0 0 0 0 0,0 0 0 0 0,0 0 0 0 0,0 1 0 0 0,0-1 0 0 0,0 0 0 0 0,0 0 0 0 0,-1 0 0 0 0,-3 10-61 0 0,-14 12 64 0 0,0-1 0 0 0,-2 0 0 0 0,-28 21 0 0 0,14-11 0 0 0,2 0 0 0 0,17-15 0 0 0,-32 24 0 0 0,30-27 0 0 0,-18 13 0 0 0,32-24 0 0 0,0-1 0 0 0,0 1 0 0 0,0-1 0 0 0,0 1 0 0 0,0-1 0 0 0,0 0 0 0 0,0 0 0 0 0,0-1 0 0 0,-1 1 0 0 0,-3 0 0 0 0,7-1 0 0 0,-1 0 0 0 0,1-1 0 0 0,-1 1 0 0 0,1 0 0 0 0,-1 0 0 0 0,1 0 0 0 0,-1 0 0 0 0,1 0 0 0 0,0-1 0 0 0,-1 1 0 0 0,1 0 0 0 0,-1-1 0 0 0,1 1 0 0 0,-1 0 0 0 0,1 0 0 0 0,0-1 0 0 0,-1 1 0 0 0,1-1 0 0 0,0 1 0 0 0,-1 0 0 0 0,1-1 0 0 0,0 1 0 0 0,0-1 0 0 0,-1 1 0 0 0,1-1 0 0 0,0 1 0 0 0,0-1 0 0 0,0 1 0 0 0,0-1 0 0 0,-1 1 0 0 0,1-1 0 0 0,0 1 0 0 0,0-1 0 0 0,0 1 0 0 0,0-1 0 0 0,0 1 0 0 0,0-1 0 0 0,1 1 0 0 0,-1-2 0 0 0,5-22 0 0 0,1 7 43 0 0,1 1 1 0 0,0-1-1 0 0,2 1 0 0 0,-1 1 1 0 0,18-23-1 0 0,63-66 345 0 0,-79 93-370 0 0,0 0-1 0 0,1 1 1 0 0,1 0-1 0 0,0 1 1 0 0,16-10-1 0 0,-27 19-259 0 0,-2 0 211 0 0,-1 1 0 0 0,1 0 0 0 0,0-1 0 0 0,0 1 0 0 0,-1 0 0 0 0,1 0 0 0 0,0 0 0 0 0,0 0 0 0 0,0 0 0 0 0,0 0 0 0 0,-1 1 1 0 0,0 1 62 0 0,-90 71 467 0 0,26-23-266 0 0,33-23-233 0 0,-108 87 0 0 0,103-86 5 0 0,7-3 10 0 0,-2-2 0 0 0,0-2-1 0 0,-57 29 1 0 0,90-50-15 0 0,-1-1 0 0 0,1 0 0 0 0,-1 1 0 0 0,1-1 0 0 0,-1 0 0 0 0,1 0 0 0 0,-1 0 0 0 0,1 1 0 0 0,-1-1 0 0 0,0 0 0 0 0,1 0 0 0 0,-1 0 0 0 0,1 0 0 0 0,-1 0 0 0 0,1 0 0 0 0,-1 0 0 0 0,1 0 0 0 0,-1 0 0 0 0,0 0 0 0 0,1 0 0 0 0,-1 0 0 0 0,1-1 0 0 0,-1 1 0 0 0,1 0 0 0 0,-1 0 0 0 0,1 0 0 0 0,-1-1 0 0 0,1 1 0 0 0,-1 0 0 0 0,1-1 0 0 0,-1 1 0 0 0,1-1 0 0 0,-1 0 0 0 0,1 0 0 0 0,-1-1 0 0 0,1 1 0 0 0,-1 0 0 0 0,1-1 0 0 0,0 1 0 0 0,0 0 0 0 0,0-1 0 0 0,0 1 0 0 0,0 0 0 0 0,0-1 0 0 0,0 1 0 0 0,0-2 0 0 0,2-6 0 0 0,0 0 0 0 0,6-17 0 0 0,2-1 0 0 0,-1 1 0 0 0,0 1 0 0 0,2 0 0 0 0,1 1 0 0 0,21-32 0 0 0,42-40 0 0 0,-70 88 0 0 0,-5 8 0 0 0,0 0 0 0 0,0 0 0 0 0,0 0 0 0 0,0 0 0 0 0,0 1 0 0 0,0-1 0 0 0,-1 0 0 0 0,1 0 0 0 0,0 0 0 0 0,0 0 0 0 0,0 0 0 0 0,0 0 0 0 0,0 0 0 0 0,0 0 0 0 0,-1 0 0 0 0,1 0 0 0 0,0 0 0 0 0,0 0 0 0 0,0 0 0 0 0,0-1 0 0 0,0 1 0 0 0,0 0 0 0 0,0 0 0 0 0,-1 0 0 0 0,1 0 0 0 0,0 0 0 0 0,0 0 0 0 0,0 0 0 0 0,0 0 0 0 0,0 0 0 0 0,0 0 0 0 0,0 0 0 0 0,0 0 0 0 0,0-1 0 0 0,-1 1 0 0 0,1 0 0 0 0,0 0 0 0 0,0 0 0 0 0,0 0 0 0 0,0 0 0 0 0,0 0 0 0 0,0 0 0 0 0,0-1 0 0 0,0 1 0 0 0,0 0 0 0 0,0 0 0 0 0,0 0 0 0 0,0 0 0 0 0,0 0 0 0 0,0 0 0 0 0,0-1 0 0 0,0 1 0 0 0,0 0 0 0 0,0 0 0 0 0,0 0 0 0 0,0 0 0 0 0,0 0 0 0 0,0 0 0 0 0,0-1 0 0 0,-10 6 0 0 0,-8 6 0 0 0,1 1 0 0 0,0 1 0 0 0,1 0 0 0 0,-22 24 0 0 0,-10 11-91 0 0,-2-2-1 0 0,-2-3 1 0 0,-2-1-1 0 0,-91 51 1 0 0,47-38-24 0 0,96-53 145 0 0,0-1 0 0 0,0 0 0 0 0,-1 0 0 0 0,1 0 1 0 0,0 0-1 0 0,-1 0 0 0 0,1 0 0 0 0,0 0 0 0 0,-1-1 0 0 0,1 0 0 0 0,-1 1 0 0 0,1-1 0 0 0,-1 0 0 0 0,1 0 1 0 0,-1 0-1 0 0,1 0 0 0 0,-1-1 0 0 0,-2 0 0 0 0,5 1-30 0 0,0 0 0 0 0,-1 0 0 0 0,1-1 0 0 0,0 1 0 0 0,-1 0 0 0 0,1-1 0 0 0,0 1 0 0 0,-1 0 0 0 0,1-1 0 0 0,0 1 0 0 0,0 0 0 0 0,0-1 0 0 0,-1 1 0 0 0,1 0 0 0 0,0-1 0 0 0,0 1 0 0 0,0-1 0 0 0,0 1 0 0 0,-1-1 0 0 0,1 1 0 0 0,0 0 0 0 0,0-1 0 0 0,0 1 0 0 0,0-1 0 0 0,0 1 0 0 0,0-1 0 0 0,0 1 0 0 0,1 0 0 0 0,-1-1 0 0 0,0 1 0 0 0,0-1 0 0 0,0 1 0 0 0,0-1 0 0 0,0 1 0 0 0,1-1 0 0 0,7-13 0 0 0,11-13 0 0 0,0 0 0 0 0,26-28 0 0 0,6-1 0 0 0,5-7 0 0 0,74-64 0 0 0,-59 70 0 0 0,-215 180 0 0 0,-70 54 0 0 0,190-160-43 0 0,0-1 0 0 0,-2-1 0 0 0,0-2 0 0 0,-31 13 0 0 0,52-24-54 0 0,0 0 0 0 0,0-1 0 0 0,0 0 0 0 0,-7 1 0 0 0,12-2 101 0 0,-1 0 1 0 0,0 1-1 0 0,1-1 0 0 0,-1-1 0 0 0,0 1 0 0 0,1 0 1 0 0,-1 0-1 0 0,0 0 0 0 0,1 0 0 0 0,-1 0 0 0 0,0 0 1 0 0,1-1-1 0 0,-1 1 0 0 0,1 0 0 0 0,-1-1 0 0 0,0 1 0 0 0,1 0 1 0 0,-1-1-1 0 0,0 0 19 0 0,1 1-1 0 0,0-1 1 0 0,-1 0 0 0 0,1 1 0 0 0,0-1 0 0 0,0 0-1 0 0,0 1 1 0 0,0-1 0 0 0,0 0 0 0 0,-1 1 0 0 0,1-1-1 0 0,0 0 1 0 0,0 1 0 0 0,1-1 0 0 0,-1 0-1 0 0,0 1 1 0 0,0-1 0 0 0,0 0 0 0 0,0 1 0 0 0,1-1-1 0 0,-1 0 1 0 0,1 0 0 0 0,2-6-11 0 0,1 0 0 0 0,0 1 0 0 0,0 0 0 0 0,0-1 0 0 0,1 1 0 0 0,0 1 0 0 0,8-8 0 0 0,6-7-12 0 0,57-77 0 0 0,-53 65 0 0 0,1 1 0 0 0,1 1 0 0 0,43-38 0 0 0,-1 17 0 0 0,-128 88 0 0 0,-30 28 0 0 0,-17 11 0 0 0,81-58 0 0 0,-2-2 0 0 0,-31 13 0 0 0,59-28 0 0 0,-36 15 0 0 0,0-2 0 0 0,-62 16 0 0 0,96-29 0 0 0,-1-1 0 0 0,1 1 0 0 0,0-1 0 0 0,0 0 0 0 0,0 0 0 0 0,0 0 0 0 0,0-1 0 0 0,-5 0 0 0 0,7 1 0 0 0,0-1 0 0 0,0 1 0 0 0,0 0 0 0 0,0-1 0 0 0,0 1 0 0 0,0-1 0 0 0,0 1 0 0 0,0-1 0 0 0,0 0 0 0 0,0 1 0 0 0,0-1 0 0 0,0 0 0 0 0,1 0 0 0 0,-1 0 0 0 0,0 1 0 0 0,1-1 0 0 0,-1 0 0 0 0,0 0 0 0 0,1 0 0 0 0,-1 0 0 0 0,1 0 0 0 0,0 0 0 0 0,-1 0 0 0 0,1 0 0 0 0,0 0 0 0 0,0 0 0 0 0,-1-2 0 0 0,1-2 0 0 0,0 0 0 0 0,0-1 0 0 0,1 1 0 0 0,0 0 0 0 0,0 0 0 0 0,0 0 0 0 0,3-7 0 0 0,15-35 0 0 0,-17 44 0 0 0,7-15 0 0 0,1 0 0 0 0,1 0 0 0 0,1 1 0 0 0,1 1 0 0 0,0 0 0 0 0,17-16 0 0 0,97-76 0 0 0,-98 86 0 0 0,33-27 0 0 0,-37 26 0 0 0,-25 22 0 0 0,-4 3 0 0 0,-9 5 0 0 0,10-5 0 0 0,-99 56 0 0 0,-58 42 0 0 0,29-16 0 0 0,84-57 0 0 0,-86 36 0 0 0,125-60 0 0 0,0-1 0 0 0,0 1 0 0 0,-11 0 0 0 0,19-3 0 0 0,-1 0 0 0 0,1 0 0 0 0,-1 1 0 0 0,1-1 0 0 0,-1 0 0 0 0,1 0 0 0 0,-1 0 0 0 0,1 0 0 0 0,-1 0 0 0 0,1 0 0 0 0,-1 0 0 0 0,1 0 0 0 0,0-1 0 0 0,-1 1 0 0 0,1 0 0 0 0,-1 0 0 0 0,1 0 0 0 0,-1 0 0 0 0,1-1 0 0 0,-1 1 0 0 0,1 0 0 0 0,0 0 0 0 0,-1-1 0 0 0,1 1 0 0 0,-1 0 0 0 0,1-1 0 0 0,0 1 0 0 0,-1 0 0 0 0,1-1 0 0 0,-1 0 0 0 0,1 0 0 0 0,0 0 0 0 0,0 0 0 0 0,0-1 0 0 0,0 1 0 0 0,-1 0 0 0 0,1 0 0 0 0,1 0 0 0 0,-1 0 0 0 0,0-1 0 0 0,0 1 0 0 0,0 0 0 0 0,1-2 0 0 0,2-4 0 0 0,0-1 0 0 0,7-12 0 0 0,-9 19 0 0 0,12-21 0 0 0,1 0 0 0 0,32-37 0 0 0,42-33 0 0 0,-78 83 0 0 0,52-54 0 0 0,-71 70 0 0 0,0-1 0 0 0,-1 0 0 0 0,-12 7 0 0 0,-10 5 0 0 0,14-7 0 0 0,-27 17 0 0 0,1 1 0 0 0,-60 53 0 0 0,96-74 0 0 0,-170 147 0 0 0,130-120 0 0 0,-84 44 0 0 0,129-77 0 0 0,0-1 0 0 0,-1 1 0 0 0,1 0 0 0 0,0-1 0 0 0,-1 0 0 0 0,0 0 0 0 0,1 0 0 0 0,-1 0 0 0 0,1-1 0 0 0,-1 0 0 0 0,0 1 0 0 0,1-1 0 0 0,-5-1 0 0 0,7 1 0 0 0,0 0 0 0 0,1-1 0 0 0,-1 1 0 0 0,0-1 0 0 0,1 1 0 0 0,-1-1 0 0 0,1 1 0 0 0,-1-1 0 0 0,1 0 0 0 0,-1 1 0 0 0,1-1 0 0 0,-1 0 0 0 0,1 1 0 0 0,0-1 0 0 0,-1 0 0 0 0,1 1 0 0 0,0-1 0 0 0,0 0 0 0 0,-1 0 0 0 0,1 1 0 0 0,0-1 0 0 0,0 0 0 0 0,0 0 0 0 0,0 1 0 0 0,0-1 0 0 0,0 0 0 0 0,0 0 0 0 0,0 1 0 0 0,1-2 0 0 0,4-24 0 0 0,-5 25 0 0 0,10-28 0 0 0,1 0 0 0 0,2 0 0 0 0,0 1 0 0 0,2 1 0 0 0,1 0 0 0 0,33-42 0 0 0,92-128 0 0 0,-105 138 0 0 0,3 2 0 0 0,68-76 0 0 0,-104 129 0 0 0,10-13 0 0 0,-13 17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0,1 0 0 0 0,-1 0 0 0 0,0 0 0 0 0,0 0 0 0 0,-4 2 0 0 0,4-2 0 0 0,-23 17-216 0 0,2 1 1 0 0,-31 33-1 0 0,6-6 67 0 0,-13 5 348 0 0,-1-2 0 0 0,-2-3 0 0 0,-117 64 0 0 0,175-107-199 0 0,-10 5 0 0 0,0 0 0 0 0,0-1 0 0 0,-15 5 0 0 0,25-10 0 0 0,0 0 0 0 0,0 0 0 0 0,0 0 0 0 0,0-1 0 0 0,0 0 0 0 0,-9 0 0 0 0,11 0 0 0 0,0-1 0 0 0,1 1 0 0 0,-1-1 0 0 0,0 1 0 0 0,0-1 0 0 0,0 0 0 0 0,0 0 0 0 0,1 1 0 0 0,-1-1 0 0 0,0 0 0 0 0,1-1 0 0 0,-1 1 0 0 0,1 0 0 0 0,-1 0 0 0 0,-1-3 0 0 0,1 2 0 0 0,1 0 0 0 0,0 1 0 0 0,0-1 0 0 0,0 0 0 0 0,0 0 0 0 0,0 0 0 0 0,0 0 0 0 0,0-1 0 0 0,1 1 0 0 0,-1 0 0 0 0,1 0 0 0 0,0 0 0 0 0,-1-1 0 0 0,1 1 0 0 0,0 0 0 0 0,0 0 0 0 0,1-1 0 0 0,-1-2 0 0 0,2-3 0 0 0,0 0 0 0 0,1-1 0 0 0,5-10 0 0 0,-4 7 0 0 0,15-32 0 0 0,2 0 0 0 0,44-70 0 0 0,71-70 0 0 0,-98 137-3 0 0,130-174-54 0 0,-200 249-94 0 0,-193 168-14 0 0,202-180 153 0 0,-1-2 0 0 0,-1 0 0 0 0,0-1 0 0 0,-1-2 0 0 0,-50 16 0 0 0,65-23 48 0 0,0-1-1 0 0,0-1 1 0 0,0 0-1 0 0,-21 1 1 0 0,29-3-26 0 0,1 0-1 0 0,-1 0 1 0 0,0 0 0 0 0,1-1 0 0 0,-1 1 0 0 0,1-1 0 0 0,-1 1 0 0 0,1-1 0 0 0,0 0-1 0 0,-1 0 1 0 0,1 0 0 0 0,-3-2 0 0 0,4 2-7 0 0,-1-1 1 0 0,1 1-1 0 0,0 0 1 0 0,0 0-1 0 0,0-1 0 0 0,0 1 1 0 0,0-1-1 0 0,0 1 1 0 0,0-1-1 0 0,1 1 0 0 0,-1-1 1 0 0,0 0-1 0 0,1 1 1 0 0,-1-1-1 0 0,1 0 0 0 0,0 1 1 0 0,0-1-1 0 0,-1 0 1 0 0,1 0-1 0 0,0-1 0 0 0,2-16 10 0 0,0 0-1 0 0,1 1 0 0 0,1 0 0 0 0,8-24 1 0 0,5-4-61 0 0,2 1 1 0 0,44-75-1 0 0,-11 24 0 0 0,141-262 61 0 0,-179 334 16 0 0,-2 0-1 0 0,0-1 1 0 0,-2-1-1 0 0,-1 0 1 0 0,10-49-1 0 0,-18 70-43 0 0,0-1 0 0 0,0 0 0 0 0,-1 1 0 0 0,0-1 0 0 0,0 0 0 0 0,-1 0 0 0 0,1 1 0 0 0,-3-7 0 0 0,3 10 18 0 0,-1 1 0 0 0,1-1-1 0 0,-1 0 1 0 0,1 1-1 0 0,-1-1 1 0 0,0 0-1 0 0,0 1 1 0 0,0-1 0 0 0,0 1-1 0 0,0 0 1 0 0,0-1-1 0 0,0 1 1 0 0,0 0 0 0 0,0-1-1 0 0,-1 1 1 0 0,1 0-1 0 0,0 0 1 0 0,-1 0-1 0 0,1 0 1 0 0,-1 1 0 0 0,1-1-1 0 0,-1 0 1 0 0,0 0-1 0 0,1 1 1 0 0,-1-1-1 0 0,0 1 1 0 0,1 0 0 0 0,-1-1-1 0 0,0 1 1 0 0,-2 0-1 0 0,-3 0-3 0 0,0 1 0 0 0,0 0-1 0 0,-1 0 1 0 0,1 1 0 0 0,0 0 0 0 0,1 0-1 0 0,-11 4 1 0 0,-45 28-66 0 0,51-27 55 0 0,0 0 1 0 0,0-1-1 0 0,-1 0 1 0 0,0-1-1 0 0,-1 0 1 0 0,1-1-1 0 0,-16 3 1 0 0,27-6 11 0 0,1-1 0 0 0,-1 0 0 0 0,0 0 0 0 0,1 0 0 0 0,-1 0 0 0 0,0 0 0 0 0,1 0 0 0 0,-1 0 0 0 0,0 0 0 0 0,1 0 0 0 0,-1 0 0 0 0,0 0 0 0 0,1 0 0 0 0,-1 0 0 0 0,0 0 0 0 0,1-1 0 0 0,-1 1 0 0 0,1 0 0 0 0,-1 0 0 0 0,0-1 0 0 0,1 1 0 0 0,-1 0 0 0 0,1-1 0 0 0,-1 1 0 0 0,1-1 0 0 0,-1 1 0 0 0,1-1 0 0 0,-1 1 0 0 0,1-1 0 0 0,0 1 0 0 0,-1-1 0 0 0,1 1 0 0 0,0-1 0 0 0,-1 0 0 0 0,1 1 0 0 0,0-1 0 0 0,0 1 0 0 0,0-1 0 0 0,-1 0 0 0 0,1 1 0 0 0,0-1 0 0 0,0 0 0 0 0,0 1 0 0 0,0-1 0 0 0,0 0 0 0 0,0 1 0 0 0,0-1 0 0 0,0 0 0 0 0,1 1 0 0 0,-1-2 0 0 0,1-4 0 0 0,1 0 0 0 0,0 0 0 0 0,0 0 0 0 0,4-6 0 0 0,-6 10 0 0 0,10-17 9 0 0,1 0 0 0 0,1 0 0 0 0,0 1 0 0 0,1 1 0 0 0,21-21 0 0 0,84-73 92 0 0,-22 24-51 0 0,-15-2-103 0 0,-56 58 15 0 0,2 2 0 0 0,1 1 0 0 0,37-29 0 0 0,-51 47 38 0 0,-4 2 0 0 0,0 0 0 0 0,1 1 0 0 0,0 0 0 0 0,0 0 0 0 0,0 1 0 0 0,1 1 0 0 0,16-5 0 0 0,-28 10 0 0 0,0 0-1 0 0,0 0 1 0 0,1-1 0 0 0,-1 1-1 0 0,0 0 1 0 0,0 0-1 0 0,1 0 1 0 0,-1 0 0 0 0,0 0-1 0 0,0 0 1 0 0,1 0 0 0 0,-1 0-1 0 0,0 0 1 0 0,0 0 0 0 0,1 0-1 0 0,-1 0 1 0 0,0 0-1 0 0,0 0 1 0 0,1 1 0 0 0,-1-1-1 0 0,0 0 1 0 0,0 0 0 0 0,1 0-1 0 0,-1 0 1 0 0,0 0-1 0 0,0 0 1 0 0,1 1 0 0 0,-1-1-1 0 0,0 2-3 0 0,0 1 0 0 0,0-1 0 0 0,-1 0 0 0 0,1 0 0 0 0,0 1 0 0 0,-1-1-1 0 0,0 0 1 0 0,0 0 0 0 0,1 0 0 0 0,-1 0 0 0 0,0 1 0 0 0,-3 2 0 0 0,4-4 4 0 0,-105 184 0 0 0,93-165 0 0 0,-13 18-22 0 0,-55 64 0 0 0,16-23 2 0 0,-88 134 84 0 0,133-187-78 0 0,-20 34-36 0 0,35-49 50 0 0,4-11 0 0 0,0 0 0 0 0,0 0 0 0 0,0 0 0 0 0,0 0 0 0 0,0 0 0 0 0,0-1 0 0 0,0 1 0 0 0,0 0 0 0 0,0 0 0 0 0,0 0 0 0 0,0 0 0 0 0,0 0 0 0 0,0 0 0 0 0,0 0 0 0 0,0 0 0 0 0,0 1 0 0 0,0-1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0,5-4 0 0 0,6-6 0 0 0,10-14 21 0 0,23-33 0 0 0,-2 1 1 0 0,105-108-22 0 0,-51 59 0 0 0,-81 89 0 0 0,64-73 0 0 0,101-89 0 0 0,-144 148 0 0 0,-9 8 0 0 0,29-30 0 0 0,-56 50 0 0 0,-4 3 0 0 0,-9 3 0 0 0,9-2 0 0 0,-13 4 0 0 0,0 2 0 0 0,1 0 0 0 0,0 1 0 0 0,-25 18 0 0 0,-55 51 0 0 0,62-50 0 0 0,-15 14 0 0 0,-3-3 0 0 0,0-2 0 0 0,-3-3 0 0 0,-96 45 0 0 0,101-56 0 0 0,-67 27 0 0 0,103-46 0 0 0,0 0 0 0 0,0 0 0 0 0,-1-1 0 0 0,1-1 0 0 0,-1-1 0 0 0,-21 0 0 0 0,34-1 2 0 0,-1 0 0 0 0,0 0 0 0 0,1 0 0 0 0,-1-1-1 0 0,1 0 1 0 0,-1 1 0 0 0,1-1 0 0 0,-1 0 0 0 0,1 0 0 0 0,-1-1 0 0 0,1 1 0 0 0,0 0-1 0 0,-1-1 1 0 0,1 1 0 0 0,0-1 0 0 0,-3-3 0 0 0,4 3 0 0 0,-1 1-1 0 0,1-1 1 0 0,0 0-1 0 0,0 0 1 0 0,0 0-1 0 0,0 0 1 0 0,1 0-1 0 0,-1 0 1 0 0,0 0-1 0 0,1 0 1 0 0,-1 0-1 0 0,1 0 1 0 0,0 0-1 0 0,0 0 1 0 0,0-1-1 0 0,0 1 1 0 0,0 0-1 0 0,0 0 1 0 0,0 0-1 0 0,2-4 1 0 0,8-30-3 0 0,3 0 1 0 0,0 0-1 0 0,35-61 0 0 0,72-93 15 0 0,-82 134 24 0 0,135-186-34 0 0,-153 217-10 0 0,72-95-25 0 0,-71 90 25 0 0,-2 0 1 0 0,18-38 0 0 0,-33 61 7 0 0,-4 6-3 0 0,1-1-1 0 0,0 1 1 0 0,-1 0 0 0 0,1 0 0 0 0,-1 0-1 0 0,1-1 1 0 0,-1 1 0 0 0,0 0 0 0 0,1 0-1 0 0,-1-1 1 0 0,0-1 0 0 0,-7 9-82 0 0,-63 71-109 0 0,-17 9 145 0 0,-92 118-1 0 0,170-194 38 0 0,2 0-1 0 0,-1 1 1 0 0,1 0-1 0 0,1 1 1 0 0,0-1-1 0 0,-5 16 1 0 0,11-27 10 0 0,0 1 0 0 0,0-1 0 0 0,0 0 0 0 0,0 0 0 0 0,-1 0 0 0 0,1 0 0 0 0,0 1 0 0 0,0-1 0 0 0,0 0 0 0 0,0 0 0 0 0,0 0 0 0 0,0 1 0 0 0,0-1 0 0 0,0 0 0 0 0,0 0 0 0 0,0 0 0 0 0,0 1 0 0 0,0-1 0 0 0,0 0 0 0 0,0 0 0 0 0,0 0 0 0 0,0 1 0 0 0,0-1 0 0 0,0 0 0 0 0,0 0 0 0 0,0 1 0 0 0,0-1 0 0 0,0 0 0 0 0,0 0 0 0 0,0 0 0 0 0,1 0 0 0 0,-1 1 0 0 0,0-1 0 0 0,0 0 0 0 0,0 0 0 0 0,0 0 0 0 0,0 0 0 0 0,1 1 0 0 0,-1-1 0 0 0,0 0 0 0 0,0 0 0 0 0,0 0 0 0 0,1 0 0 0 0,3-1 0 0 0,3-2 9 0 0,1-1-1 0 0,0 0 1 0 0,-1 0 0 0 0,0-1-1 0 0,9-8 1 0 0,4-1 3 0 0,28-24 18 0 0,78-77 0 0 0,-99 88-26 0 0,216-200-2639 0 0,-221 209-500 0 0,-16 12 1521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3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268 854 4176 0 0,'0'0'16494'0'0,"8"2"-15246"0"0,-3-2-939 0 0,-1 0 1 0 0,0-1-1 0 0,0 0 1 0 0,1 0-1 0 0,-1 0 1 0 0,0 0-1 0 0,0-1 1 0 0,0 1-1 0 0,0-1 1 0 0,0 0-1 0 0,3-3 1 0 0,5-4 452 0 0,21-18 1 0 0,-13 9-321 0 0,-19 17-170 0 0,-1 1-270 0 0,0 0-1 0 0,0 0 1 0 0,-1-1-1 0 0,1 1 1 0 0,0 0-1 0 0,0 0 1 0 0,0 0-1 0 0,-1-1 1 0 0,1 1-1 0 0,0 0 1 0 0,0 0 0 0 0,0 0-1 0 0,-1 0 1 0 0,1 0-1 0 0,0-1 1 0 0,0 1-1 0 0,-1 0 1 0 0,1 0-1 0 0,0 0 1 0 0,-1 0-1 0 0,1 0 1 0 0,0 0-1 0 0,0 0 1 0 0,-1 0-1 0 0,1 0 1 0 0,0 0 0 0 0,0 0-1 0 0,-1 0 1 0 0,1 0-1 0 0,0 0 1 0 0,-1 0-1 0 0,1 0 1 0 0,0 1-1 0 0,-12 1 19 0 0,12-2-20 0 0,-174 43 136 0 0,172-42-75 0 0,-1-1-1 0 0,0 1 0 0 0,0-1 1 0 0,0 1-1 0 0,0-1 1 0 0,0 0-1 0 0,0 0 1 0 0,-6-1-1 0 0,24-9 276 0 0,9-1-177 0 0,98-43 682 0 0,-72 33-694 0 0,13-5 6 0 0,-51 24-93 0 0,-11 2-58 0 0,-1 0 0 0 0,0 0 0 0 0,0 1 0 0 0,0-1 0 0 0,0 0 0 0 0,1 0 0 0 0,-1 0 0 0 0,0 0 0 0 0,0 0 0 0 0,0 0 1 0 0,0 0-1 0 0,1 0 0 0 0,-1 0 0 0 0,0 0 0 0 0,0 0 0 0 0,0 1 0 0 0,0-1 0 0 0,0 0 0 0 0,0 0 0 0 0,1 0 0 0 0,-1 0 0 0 0,0 0 0 0 0,0 1 0 0 0,0-1 0 0 0,0 0 0 0 0,0 0 0 0 0,0 0 0 0 0,0 0 0 0 0,0 1 0 0 0,0-1 0 0 0,0 0 0 0 0,0 0 0 0 0,0 1 2 0 0,0 0-1 0 0,-1 0 0 0 0,1 0 1 0 0,-1 0-1 0 0,1 0 1 0 0,-1 0-1 0 0,1-1 1 0 0,-1 1-1 0 0,1 0 1 0 0,-1 0-1 0 0,0-1 0 0 0,0 1 1 0 0,1 0-1 0 0,-1-1 1 0 0,0 1-1 0 0,0-1 1 0 0,0 1-1 0 0,0-1 1 0 0,0 1-1 0 0,-22 9 19 0 0,1-1 0 0 0,-2 0 0 0 0,1-2 0 0 0,-1-1 1 0 0,0-1-1 0 0,-38 4 0 0 0,59-9-15 0 0,0 0-6 0 0,0 1 0 0 0,0-1-1 0 0,1 0 1 0 0,-1 0 0 0 0,0 0 0 0 0,-3-1 0 0 0,6 0-1 0 0,0 0 0 0 0,1 1 0 0 0,-1-1 0 0 0,0 0 0 0 0,1 1 0 0 0,-1-1 0 0 0,0 1 0 0 0,1-1 0 0 0,-1 1 0 0 0,1-1 0 0 0,-1 1 0 0 0,1-1 0 0 0,-1 1 0 0 0,1-1 0 0 0,-1 1 0 0 0,2-1 0 0 0,8-5 0 0 0,22-9 0 0 0,5-2 0 0 0,-6 2 22 0 0,-22 11 13 0 0,-1 0-1 0 0,1 0 1 0 0,-1-1-1 0 0,0 0 1 0 0,9-7-1 0 0,-17 11-23 0 0,0 1-9 0 0,0-1-1 0 0,0 1 1 0 0,0 0-1 0 0,1 0 1 0 0,-1-1 0 0 0,0 1-1 0 0,0 0 1 0 0,1-1-1 0 0,-1 1 1 0 0,0 0-1 0 0,0 0 1 0 0,1-1-1 0 0,-1 1 1 0 0,0 0-1 0 0,1 0 1 0 0,-1 0 0 0 0,0-1-1 0 0,1 1 1 0 0,-1 0-1 0 0,0 0 1 0 0,1 0-1 0 0,-1 0 1 0 0,0 0-1 0 0,1 0 1 0 0,-1 0 0 0 0,1 0-1 0 0,-1 0 1 0 0,0 0-1 0 0,1 0 1 0 0,-1 0-1 0 0,0 0 1 0 0,1 0-1 0 0,-1 0 1 0 0,1 0 0 0 0,-1 1-1 0 0,1-1-1 0 0,-1 0 1 0 0,0 0-1 0 0,0 0 1 0 0,0 0-1 0 0,1 0 0 0 0,-1 0 1 0 0,0 0-1 0 0,0 0 0 0 0,0 1 1 0 0,0-1-1 0 0,1 0 1 0 0,-1 0-1 0 0,0 0 0 0 0,0 0 1 0 0,0 1-1 0 0,0-1 1 0 0,0 0-1 0 0,0 0 0 0 0,1 0 1 0 0,-1 1-1 0 0,0-1 0 0 0,0 0 1 0 0,0 0-1 0 0,0 0 1 0 0,0 1-1 0 0,0-1 0 0 0,0 0 1 0 0,0 0-1 0 0,0 0 0 0 0,0 1 1 0 0,0-1-1 0 0,0 0 1 0 0,0 0-1 0 0,0 1 0 0 0,0-1 1 0 0,0 0-1 0 0,0 0 1 0 0,0 0-1 0 0,0 1 0 0 0,-1-1 1 0 0,1 0-1 0 0,0 0 0 0 0,0 0 1 0 0,0 1-1 0 0,0-1 1 0 0,0 0-1 0 0,0 0 0 0 0,-1 0 1 0 0,-4 6 33 0 0,3-4-32 0 0,-1 0-1 0 0,0 0 0 0 0,0 0 0 0 0,0-1 0 0 0,0 0 0 0 0,0 1 0 0 0,0-1 0 0 0,0 0 1 0 0,0 0-1 0 0,-5 0 0 0 0,-8 3-3 0 0,2 1 2 0 0,-27 4 0 0 0,27-6 0 0 0,1 0 0 0 0,-20 7 0 0 0,31-9 0 0 0,1-1 1 0 0,-1 1 0 0 0,1-1 0 0 0,0 0 0 0 0,-1 1 0 0 0,1-1 0 0 0,-1 0 0 0 0,1 0 0 0 0,0 0 0 0 0,-1 0 0 0 0,-1 0 0 0 0,8-13 105 0 0,-2 7-108 0 0,2 0-1 0 0,-1 0 1 0 0,1 1-1 0 0,0-1 0 0 0,0 1 1 0 0,9-7-1 0 0,40-25-49 0 0,-22 16 37 0 0,43-27 15 0 0,-75 48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0,0 0 0 0 0,0 1 0 0 0,0-1 0 0 0,0 0 0 0 0,0 0 0 0 0,0 0 0 0 0,1 0 0 0 0,-1 0 0 0 0,0 0 0 0 0,0 0 0 0 0,0 1 0 0 0,0-1 0 0 0,0 0 0 0 0,0 0 0 0 0,0 0 0 0 0,0 0 0 0 0,0 0 0 0 0,0 1 0 0 0,0-1 0 0 0,0 0 0 0 0,0 0 0 0 0,0 0 0 0 0,0 0 0 0 0,0 0 0 0 0,0 1 0 0 0,0-1 0 0 0,0 0 0 0 0,0 0 0 0 0,0 0 0 0 0,0 9 0 0 0,0-8 0 0 0,-1 0 0 0 0,0 1 0 0 0,1-1 0 0 0,-1 0 0 0 0,0 1 0 0 0,1-1 0 0 0,-1 0 0 0 0,0 0 0 0 0,0 0 0 0 0,0 1 0 0 0,0-1 0 0 0,0 0 0 0 0,-1-1 0 0 0,1 1 0 0 0,-1 1 0 0 0,-23 13 0 0 0,20-12 0 0 0,-24 11 0 0 0,-1-2 0 0 0,0 0 0 0 0,-58 12 0 0 0,60-16 0 0 0,22-7 0 0 0,-45 11 0 0 0,48-13 11 0 0,7-3 15 0 0,7-4 27 0 0,-11 8-52 0 0,24-14 8 0 0,0 2 1 0 0,45-15-1 0 0,2-2-3 0 0,-47 18 27 0 0,0 0-1 0 0,1 2 1 0 0,0 1 0 0 0,33-6-1 0 0,-67 17-33 0 0,0 0 1 0 0,0 0-1 0 0,1 1 1 0 0,-13 7-1 0 0,-19 7-20 0 0,27-13 21 0 0,0-1 0 0 0,0-1 0 0 0,0 0 0 0 0,-1-1 0 0 0,1 0 0 0 0,-15-1 0 0 0,28-1 0 0 0,0 0 0 0 0,0 0 0 0 0,0 0 0 0 0,0 0 0 0 0,0 0 0 0 0,0 0 0 0 0,0 0 0 0 0,-1 0 0 0 0,1 0 0 0 0,0 0 0 0 0,0 0 0 0 0,0 0 0 0 0,0 0 0 0 0,0-1 0 0 0,0 1 0 0 0,0 0 0 0 0,0 0 0 0 0,-1 0 0 0 0,1 0 0 0 0,0 0 0 0 0,0 0 0 0 0,0 0 0 0 0,0 0 0 0 0,0-1 0 0 0,0 1 0 0 0,0 0 0 0 0,0 0 0 0 0,0 0 0 0 0,0 0 0 0 0,0 0 0 0 0,0 0 0 0 0,0-1 0 0 0,0 1 0 0 0,0 0 0 0 0,0 0 0 0 0,0 0 0 0 0,0 0 0 0 0,0 0 0 0 0,0 0 0 0 0,0 0 0 0 0,0-1 0 0 0,0 1 0 0 0,0 0 0 0 0,0 0 0 0 0,0 0 0 0 0,0 0 0 0 0,0 0 0 0 0,0 0 0 0 0,0 0 0 0 0,1-1 0 0 0,-1 1 0 0 0,0 0 0 0 0,0 0 0 0 0,0 0 0 0 0,0 0 0 0 0,0 0 0 0 0,0 0 0 0 0,0 0 0 0 0,0 0 0 0 0,1 0 0 0 0,-1 0 0 0 0,5-7 0 0 0,-5 7 0 0 0,6-3 0 0 0,0 1 0 0 0,0-1 0 0 0,0 1 0 0 0,0 0 0 0 0,0 1 0 0 0,1 0 0 0 0,12-1 0 0 0,16-4 0 0 0,-18 2 0 0 0,0 1 0 0 0,0 0 0 0 0,24 1 0 0 0,-40 2 0 0 0,1 0 0 0 0,0 0 0 0 0,0 0 0 0 0,0 0 0 0 0,0 0 0 0 0,-1 1 0 0 0,1-1 0 0 0,0 1 0 0 0,0-1 0 0 0,0 1 0 0 0,-1-1 0 0 0,1 1 0 0 0,0 0 0 0 0,-1 0 0 0 0,1 0 0 0 0,1 1 0 0 0,-3-1 0 0 0,1-1 0 0 0,-1 0 0 0 0,0 1 0 0 0,1-1 0 0 0,-1 1 0 0 0,0-1 0 0 0,1 1 0 0 0,-1-1 0 0 0,0 1 0 0 0,0-1 0 0 0,0 1 0 0 0,1-1 0 0 0,-1 1 0 0 0,0 0 0 0 0,0-1 0 0 0,0 1 0 0 0,0-1 0 0 0,0 1 0 0 0,0-1 0 0 0,0 1 0 0 0,0 0 0 0 0,0-1 0 0 0,0 1 0 0 0,0-1 0 0 0,-1 1 0 0 0,1-1 0 0 0,0 1 0 0 0,0-1 0 0 0,-1 1 0 0 0,1-1 0 0 0,0 1 0 0 0,0-1 0 0 0,-1 1 0 0 0,0 0 0 0 0,1 0 0 0 0,-4 6 19 0 0,-1 0 0 0 0,0 0 0 0 0,0 0 0 0 0,0-1 0 0 0,-1 0 1 0 0,1 0-1 0 0,-2 0 0 0 0,1-1 0 0 0,-1 1 0 0 0,1-2 0 0 0,-1 1 0 0 0,-9 4 0 0 0,9-6-1 0 0,0 1-1 0 0,0-1 1 0 0,0 0 0 0 0,0-1 0 0 0,-1 0-1 0 0,1 0 1 0 0,-1 0 0 0 0,0-1-1 0 0,1 0 1 0 0,-1-1 0 0 0,0 0 0 0 0,0 0-1 0 0,-10-2 1 0 0,16 2-17 0 0,0-1 0 0 0,1 1 0 0 0,-1-1 1 0 0,1 0-1 0 0,-1 0 0 0 0,1 1 0 0 0,-1-1 0 0 0,1 0 0 0 0,0-1 0 0 0,-1 1 1 0 0,1 0-1 0 0,0 0 0 0 0,0 0 0 0 0,0-1 0 0 0,0 1 0 0 0,0-1 0 0 0,0 1 1 0 0,0-1-1 0 0,0 1 0 0 0,0-1 0 0 0,1 1 0 0 0,-1-1 0 0 0,1 0 0 0 0,-1 1 1 0 0,1-1-1 0 0,0 0 0 0 0,-1-3 0 0 0,1 3 0 0 0,0 1 1 0 0,0-1-1 0 0,0 0 0 0 0,0 0 0 0 0,0 0 1 0 0,1 0-1 0 0,-1 0 0 0 0,0 0 1 0 0,1 0-1 0 0,-1 1 0 0 0,1-1 0 0 0,0 0 1 0 0,0 0-1 0 0,0 1 0 0 0,0-1 1 0 0,0 0-1 0 0,0 1 0 0 0,0-1 0 0 0,0 1 1 0 0,1-1-1 0 0,-1 1 0 0 0,0 0 0 0 0,1-1 1 0 0,2-1-1 0 0,7-3-1 0 0,-1-1 0 0 0,0 0 0 0 0,16-14 0 0 0,16-13 0 0 0,-38 31 0 0 0,1 0 0 0 0,-1 1 0 0 0,1-1 0 0 0,0 1 0 0 0,0 0 0 0 0,0 0 0 0 0,9-1 0 0 0,-6 2 0 0 0,-58 34 0 0 0,39-27 26 0 0,-1-1 0 0 0,1 0 0 0 0,-1-1 0 0 0,1 0 0 0 0,-1 0 0 0 0,-1-2 0 0 0,1 1 0 0 0,0-2 0 0 0,0 1 0 0 0,-1-2-1 0 0,1 0 1 0 0,-16-1 0 0 0,26 1-15 0 0,1 0-1 0 0,-1-1 0 0 0,1 1 1 0 0,-1 0-1 0 0,0-1 1 0 0,1 1-1 0 0,-1-1 0 0 0,1 1 1 0 0,0-1-1 0 0,-1 0 0 0 0,1 0 1 0 0,-2-1-1 0 0,3 2-14 0 0,-1 0 0 0 0,1-1-1 0 0,0 1 1 0 0,-1 0 0 0 0,1-1 0 0 0,0 1 0 0 0,0 0-1 0 0,-1-1 1 0 0,1 1 0 0 0,0 0 0 0 0,0-1 0 0 0,0 1-1 0 0,0-1 1 0 0,-1 1 0 0 0,1 0 0 0 0,0-1 0 0 0,0 1-1 0 0,0-1 1 0 0,0 1 0 0 0,0-1 0 0 0,0 1 0 0 0,0-1-1 0 0,0 1 1 0 0,0 0 0 0 0,0-1 0 0 0,0 1 0 0 0,1-1-1 0 0,-1 1 1 0 0,0 0 0 0 0,0-1 0 0 0,0 1 0 0 0,1-1 0 0 0,-1 1-1 0 0,0 0 1 0 0,0-1 0 0 0,1 1 0 0 0,-1 0 0 0 0,0-1-1 0 0,0 1 1 0 0,1 0 0 0 0,-1-1 0 0 0,1 1 0 0 0,-1 0-8 0 0,9-9 11 0 0,0 1 0 0 0,0 1 0 0 0,0-1 0 0 0,13-6 0 0 0,45-23-103 0 0,-56 32-11 0 0,3-2 115 0 0,1 0 0 0 0,1 2 0 0 0,-1 0 0 0 0,1 0 0 0 0,16-1 0 0 0,-24 6 0 0 0,-7 0 0 0 0,-1 0 0 0 0,1 0 0 0 0,-1 0 0 0 0,1 0 0 0 0,-1 0 0 0 0,0 1 0 0 0,1-1 0 0 0,-1 0 0 0 0,0 0 0 0 0,1 0 0 0 0,-1 1 0 0 0,1-1 0 0 0,-1 0 0 0 0,0 0 0 0 0,1 1 0 0 0,-1-1 0 0 0,0 0 0 0 0,0 1 0 0 0,1-1 0 0 0,-1 0 0 0 0,0 1 0 0 0,0-1 0 0 0,0 1 0 0 0,1-1 0 0 0,-1 0 0 0 0,0 1 0 0 0,0-1 0 0 0,0 1 0 0 0,0-1 0 0 0,0 0 0 0 0,0 1 0 0 0,0-1 0 0 0,0 1 0 0 0,0-1 0 0 0,0 1 0 0 0,0-1 0 0 0,0 0 0 0 0,0 1 0 0 0,0-1 0 0 0,0 1 0 0 0,0-1 0 0 0,0 1 0 0 0,-1-1 0 0 0,1 0 0 0 0,0 1 0 0 0,0-1 0 0 0,-1 0 0 0 0,1 1 0 0 0,0-1 0 0 0,0 0 0 0 0,-1 1 0 0 0,-3 5 0 0 0,-1-1 0 0 0,1 1 0 0 0,-1-1 0 0 0,0 0 0 0 0,0-1 0 0 0,-8 6 0 0 0,-5 5 0 0 0,9-9-4 0 0,1 1 1 0 0,-1-1-1 0 0,-1 0 0 0 0,1-1 1 0 0,-1 0-1 0 0,-18 7 0 0 0,19-10 36 0 0,1 1 0 0 0,0-1 0 0 0,-1-1 0 0 0,1 1 0 0 0,-1-1 0 0 0,1-1 0 0 0,-1 0 0 0 0,1 0-1 0 0,-13-2 1 0 0,21 2-29 0 0,0 0 0 0 0,0 0 0 0 0,-1 0 0 0 0,1 0 0 0 0,0 0 0 0 0,0 0 0 0 0,0 0 0 0 0,0 0 0 0 0,0 0 0 0 0,-1 0 0 0 0,1 0 0 0 0,0 0 0 0 0,0 0 0 0 0,0 0 0 0 0,0 0 0 0 0,0-1 0 0 0,-1 1 0 0 0,1 0 0 0 0,0 0 0 0 0,0 0 0 0 0,0 0 0 0 0,0 0 0 0 0,0 0 0 0 0,0 0 0 0 0,0-1 0 0 0,-1 1 0 0 0,1 0 0 0 0,0 0 0 0 0,0 0 0 0 0,0 0 0 0 0,0 0 0 0 0,0-1 0 0 0,0 1 0 0 0,0 0 0 0 0,0 0 0 0 0,0 0 0 0 0,0 0 0 0 0,0-1 0 0 0,0 1-1 0 0,0 0 1 0 0,0 0 0 0 0,0 0 0 0 0,0 0 0 0 0,0-1 0 0 0,7-8 2 0 0,14-7-96 0 0,-19 14 94 0 0,25-17-37 0 0,0 2 1 0 0,2 1-1 0 0,0 1 1 0 0,41-16-1 0 0,-58 28 34 0 0,-1-1 0 0 0,0 1 0 0 0,14-1 0 0 0,-20 5 0 0 0,-6 2 0 0 0,-8 3 0 0 0,8-6 0 0 0,-24 17 32 0 0,-1-2 0 0 0,-1 0 0 0 0,0-2 0 0 0,-1-1 0 0 0,0-1 0 0 0,-1-2 0 0 0,-53 11 0 0 0,18-13-120 0 0,36-10 152 0 0,122-23-64 0 0,-50 16-66 0 0,-19 4-49 0 0,39-4 0 0 0,-45 8 99 0 0,-15 1 16 0 0,1 0 0 0 0,-1 1 0 0 0,1-1 0 0 0,-1 1 0 0 0,1 0 0 0 0,0 1 0 0 0,-1-1 0 0 0,9 2 0 0 0,-13-2 0 0 0,0 1 0 0 0,1-1 1 0 0,-1 0-1 0 0,0 0 0 0 0,1 0 0 0 0,-1 0 0 0 0,0 0 1 0 0,1 0-1 0 0,-1 0 0 0 0,0 0 0 0 0,0 1 0 0 0,1-1 1 0 0,-1 0-1 0 0,0 0 0 0 0,0 0 0 0 0,1 1 0 0 0,-1-1 1 0 0,0 0-1 0 0,0 0 0 0 0,1 1 0 0 0,-1-1 0 0 0,0 0 1 0 0,0 1-1 0 0,0-1 0 0 0,0 0 0 0 0,0 0 0 0 0,0 1 1 0 0,1-1-1 0 0,-1 0 0 0 0,0 1 0 0 0,0-1 0 0 0,0 0 1 0 0,0 1-1 0 0,0-1 0 0 0,0 0 0 0 0,0 1 0 0 0,0-1 1 0 0,0 0-1 0 0,0 1 0 0 0,-1-1 0 0 0,1 1 0 0 0,-6 8 41 0 0,5-8-30 0 0,-3 4-1 0 0,-1-1-1 0 0,-1 1 1 0 0,1-1 0 0 0,-1 0-1 0 0,1 0 1 0 0,-1 0 0 0 0,0-1 0 0 0,0 0-1 0 0,-1 0 1 0 0,1-1 0 0 0,-9 3-1 0 0,-4 0 27 0 0,1-1-1 0 0,-37 3 1 0 0,11-3-19 0 0,0-3 1 0 0,-68-5 0 0 0,108 3-9 0 0,-1 0 0 0 0,1 0 0 0 0,1 0 1 0 0,-1 0-1 0 0,0-1 0 0 0,-6-3 0 0 0,10 5-6 0 0,-1-1 0 0 0,0 0 0 0 0,0 1 1 0 0,0-1-1 0 0,0 0 0 0 0,1 1 0 0 0,-1-1 0 0 0,0 0 0 0 0,1 0 0 0 0,-1 0 1 0 0,0 1-1 0 0,1-1 0 0 0,-1-1 0 0 0,1 1-2 0 0,0 1-1 0 0,0-1 1 0 0,0 0 0 0 0,0 1 0 0 0,0-1-1 0 0,0 1 1 0 0,0-1 0 0 0,0 1 0 0 0,0-1-1 0 0,0 1 1 0 0,0-1 0 0 0,0 1 0 0 0,0-1-1 0 0,1 1 1 0 0,-1-1 0 0 0,0 1 0 0 0,0-1-1 0 0,1 1 1 0 0,-1-1 0 0 0,0 1 0 0 0,1-1-1 0 0,-1 1 1 0 0,0 0 0 0 0,1-1 0 0 0,-1 1-1 0 0,1-1 1 0 0,15-11 8 0 0,0 0 0 0 0,1 1 0 0 0,0 1 0 0 0,22-10 0 0 0,75-26 42 0 0,-105 43-51 0 0,13-6-47 0 0,0 2 1 0 0,0 0-1 0 0,1 2 0 0 0,0 0 1 0 0,42-3-1 0 0,-56 9 47 0 0,-9-1 0 0 0,0 0 0 0 0,1 0 0 0 0,-1 0 0 0 0,0 0 0 0 0,1 0 0 0 0,-1 0 0 0 0,0 0 0 0 0,0 0 0 0 0,1 1 0 0 0,-1-1 0 0 0,0 0 0 0 0,1 0 0 0 0,-1 0 0 0 0,0 0 0 0 0,0 1 0 0 0,1-1 0 0 0,-1 0 0 0 0,0 0 0 0 0,0 1 0 0 0,0-1 0 0 0,1 0 0 0 0,-1 0 0 0 0,0 1 0 0 0,0-1 0 0 0,0 0 0 0 0,0 0 0 0 0,0 1 0 0 0,1-1 0 0 0,-1 0 0 0 0,0 1 0 0 0,0-1 0 0 0,0 0 0 0 0,0 1 0 0 0,0-1 0 0 0,0 0 0 0 0,0 1 0 0 0,0-1 0 0 0,0 0 0 0 0,0 1 0 0 0,0-1 0 0 0,-1 1 0 0 0,-2 6 0 0 0,-2 0 4 0 0,0-1 0 0 0,-1 0 1 0 0,1 0-1 0 0,-1 0 0 0 0,0-1 0 0 0,0 0 0 0 0,-10 6 0 0 0,0-2 26 0 0,0 0 0 0 0,-21 9 0 0 0,18-11 8 0 0,0 0-1 0 0,0-1 1 0 0,0-2 0 0 0,-37 6 0 0 0,44-9-48 0 0,0-1 0 0 0,0 0 1 0 0,0 0-1 0 0,0-1 0 0 0,0-1 0 0 0,0 0 0 0 0,1 0 0 0 0,-1-1 0 0 0,-15-7 0 0 0,26 10 11 0 0,-1-1-1 0 0,1 1 0 0 0,0-1 1 0 0,0 1-1 0 0,0-1 1 0 0,0 1-1 0 0,0-1 0 0 0,0 0 1 0 0,0 1-1 0 0,0-1 0 0 0,0 0 1 0 0,0 0-1 0 0,1 0 0 0 0,-1 0 1 0 0,0 0-1 0 0,1 0 0 0 0,-1 0 1 0 0,0 0-1 0 0,1 0 1 0 0,-1 0-1 0 0,1 0 0 0 0,-1 0 1 0 0,1 0-1 0 0,0 0 0 0 0,0-1 1 0 0,-1 1-1 0 0,1 0 0 0 0,0 0 1 0 0,0 0-1 0 0,0-1 1 0 0,0 1-1 0 0,0 0 0 0 0,0 0 1 0 0,1 0-1 0 0,-1-1 0 0 0,1-1 1 0 0,0 0-2 0 0,1 0 1 0 0,-1 0 0 0 0,1 0 0 0 0,0 1 0 0 0,0-1-1 0 0,0 0 1 0 0,0 1 0 0 0,1-1 0 0 0,-1 1 0 0 0,0 0-1 0 0,1 0 1 0 0,4-3 0 0 0,17-9-13 0 0,2 0 1 0 0,-1 2-1 0 0,45-15 0 0 0,-25 14-20 0 0,67-12 0 0 0,-104 23 30 0 0,-6 2 6 0 0,0-1-1 0 0,0 0 1 0 0,0 1 0 0 0,0 0 0 0 0,0-1 0 0 0,0 1 0 0 0,1 0 0 0 0,-1 0 0 0 0,0 0 0 0 0,0 1 0 0 0,0-1 0 0 0,0 0 0 0 0,0 1 0 0 0,1-1 0 0 0,-1 1 0 0 0,0 0 0 0 0,0 0 0 0 0,3 2 0 0 0,-4-3-2 0 0,-1 1 1 0 0,1-1-1 0 0,-1 1 0 0 0,1-1 0 0 0,-1 1 1 0 0,0 0-1 0 0,1-1 0 0 0,-1 1 1 0 0,1 0-1 0 0,-1-1 0 0 0,0 1 1 0 0,0 0-1 0 0,1-1 0 0 0,-1 1 0 0 0,0 0 1 0 0,0 0-1 0 0,0-1 0 0 0,0 1 1 0 0,0 0-1 0 0,0 0 0 0 0,0-1 1 0 0,0 1-1 0 0,0 0 0 0 0,0-1 0 0 0,0 1 1 0 0,0 0-1 0 0,-1 0 0 0 0,1-1 1 0 0,0 1-1 0 0,0 0 0 0 0,-1-1 1 0 0,1 1-1 0 0,-1 0 0 0 0,1-1 0 0 0,0 1 1 0 0,-2 0-1 0 0,-1 4 2 0 0,0-1 0 0 0,-1 0 1 0 0,1 0-1 0 0,-5 4 0 0 0,-1-1 3 0 0,-1 0-1 0 0,0 0 1 0 0,0-1-1 0 0,-1 0 1 0 0,1-1-1 0 0,-1 0 1 0 0,-18 5-1 0 0,1-2 10 0 0,0-1-1 0 0,-30 2 1 0 0,50-8-15 0 0,0 0 1 0 0,0-1-1 0 0,-12-1 0 0 0,17 1-1 0 0,1-1 0 0 0,0 1 0 0 0,-1 0 1 0 0,1-1-1 0 0,0 0 0 0 0,0 1 0 0 0,-1-1 0 0 0,1 0 0 0 0,0 0 0 0 0,0 0 0 0 0,0-1 0 0 0,0 1 0 0 0,0 0 0 0 0,0-1 0 0 0,1 1 0 0 0,-3-3 0 0 0,4 3-3 0 0,-1 1 0 0 0,1-1-1 0 0,0 0 1 0 0,-1 1-1 0 0,1-1 1 0 0,0 0-1 0 0,0 1 1 0 0,0-1 0 0 0,0 0-1 0 0,0 0 1 0 0,0 1-1 0 0,0-1 1 0 0,0 0 0 0 0,0 0-1 0 0,0 1 1 0 0,0-1-1 0 0,0 0 1 0 0,1 1 0 0 0,-1-1-1 0 0,0 0 1 0 0,0 0-1 0 0,1 1 1 0 0,-1-1 0 0 0,0 1-1 0 0,1-1 1 0 0,-1 0-1 0 0,1 1 1 0 0,-1-1 0 0 0,1 1-1 0 0,-1-1 1 0 0,2 0-1 0 0,19-15 25 0 0,-20 16-20 0 0,32-19 47 0 0,0 3 0 0 0,58-21-1 0 0,-25 11-202 0 0,-55 23 103 0 0,12-6 154 0 0,-56 11-157 0 0,-39 3 149 0 0,15-2-26 0 0,4-6-67 0 0,38 1 0 0 0,15 2 0 0 0,0 0 0 0 0,-1 0 0 0 0,1 0 0 0 0,0 0 0 0 0,0 0 0 0 0,-1 0 0 0 0,1 0 0 0 0,0-1 0 0 0,0 1 0 0 0,-1 0 0 0 0,1 0 0 0 0,0 0 0 0 0,0 0 0 0 0,-1 0 0 0 0,1-1 0 0 0,0 1 0 0 0,0 0 0 0 0,0 0 0 0 0,0 0 0 0 0,-1 0 0 0 0,1-1 0 0 0,0 1 0 0 0,0 0 0 0 0,0 0 0 0 0,0-1 0 0 0,0 1 0 0 0,-1 0 0 0 0,1 0 0 0 0,0-1 0 0 0,0 1 0 0 0,0 0 0 0 0,0 0 0 0 0,0-1 0 0 0,0 1 0 0 0,0 0 0 0 0,0-1 0 0 0,0 1 0 0 0,0 0 0 0 0,0 0 0 0 0,0-1 0 0 0,0 1 0 0 0,0 0 0 0 0,0 0 0 0 0,1-1 0 0 0,-1 1 0 0 0,0 0 0 0 0,0 0 0 0 0,0-1 0 0 0,0 1 0 0 0,0 0 0 0 0,1 0 0 0 0,-1 0 0 0 0,0-1 0 0 0,9-8 0 0 0,-8 9 0 0 0,7-5 0 0 0,1 1 0 0 0,0-1 0 0 0,0 1 0 0 0,0 1 0 0 0,1 0 0 0 0,-1 0 0 0 0,20-2 0 0 0,-12 1 0 0 0,64-12-205 0 0,-81 16 204 0 0,1 0 1 0 0,-1 0 0 0 0,1 0 0 0 0,-1 0-1 0 0,0 0 1 0 0,1 0 0 0 0,-1 0 0 0 0,1 0-1 0 0,-1 0 1 0 0,1 0 0 0 0,-1 1 0 0 0,1-1-1 0 0,-1 0 1 0 0,0 0 0 0 0,1 1-1 0 0,-1-1 1 0 0,0 0 0 0 0,1 1 0 0 0,-1-1-1 0 0,0 0 1 0 0,1 1 0 0 0,-1-1 0 0 0,0 0-1 0 0,1 1 1 0 0,-1-1 0 0 0,0 1 0 0 0,0-1-1 0 0,0 0 1 0 0,1 1 0 0 0,-1-1 0 0 0,0 1-1 0 0,0-1 1 0 0,0 1 0 0 0,0-1-1 0 0,0 1 1 0 0,0-1 0 0 0,0 0 0 0 0,0 1-1 0 0,0 0 1 0 0,0-1 0 0 0,0 2 0 0 0,-1-1 1 0 0,1 1-1 0 0,0 0 1 0 0,-1-1-1 0 0,1 1 1 0 0,-1-1-1 0 0,0 1 0 0 0,1-1 1 0 0,-1 1-1 0 0,0-1 1 0 0,0 1-1 0 0,0-1 1 0 0,0 0-1 0 0,0 1 0 0 0,-1-1 1 0 0,1 0-1 0 0,0 0 1 0 0,-1 0-1 0 0,1 0 1 0 0,0 0-1 0 0,-1 0 0 0 0,1 0 1 0 0,-1-1-1 0 0,1 1 1 0 0,-4 0-1 0 0,-5 3 47 0 0,0-1-1 0 0,-21 4 0 0 0,19-5 9 0 0,-6 2-53 0 0,-1-1-1 0 0,0-1 1 0 0,1 0-1 0 0,-1-2 1 0 0,0 0-1 0 0,-35-5 1 0 0,52 5-6 0 0,0-1 1 0 0,-1 0-1 0 0,1 1 1 0 0,0-1-1 0 0,-1 0 0 0 0,1 0 1 0 0,0 0-1 0 0,0 0 0 0 0,0 0 1 0 0,0-1-1 0 0,0 1 1 0 0,0-1-1 0 0,0 1 0 0 0,0-1 1 0 0,1 0-1 0 0,-1 1 0 0 0,1-1 1 0 0,-1 0-1 0 0,1 0 1 0 0,-2-3-1 0 0,2 3 1 0 0,1 0 0 0 0,-1-1 0 0 0,1 1-1 0 0,0 0 1 0 0,-1 0 0 0 0,1 0 0 0 0,0 0 0 0 0,0 0 0 0 0,0 0-1 0 0,1 0 1 0 0,-1 0 0 0 0,0-1 0 0 0,1 1 0 0 0,0 0 0 0 0,-1 0-1 0 0,1 0 1 0 0,0 0 0 0 0,0 1 0 0 0,0-1 0 0 0,0 0 0 0 0,0 0-1 0 0,0 0 1 0 0,4-2 0 0 0,4-5 24 0 0,1 0-1 0 0,0 1 1 0 0,0 0 0 0 0,1 0-1 0 0,0 2 1 0 0,15-8-1 0 0,-4 2-4 0 0,-7 4-39 0 0,0 1 0 0 0,0 1 0 0 0,1 0 1 0 0,-1 1-1 0 0,1 0 0 0 0,27-3 0 0 0,-42 8 21 0 0,0 0 0 0 0,0 0 0 0 0,1 0 0 0 0,-1 1 0 0 0,0-1 0 0 0,0 0 0 0 0,0 1 1 0 0,0-1-1 0 0,0 0 0 0 0,0 1 0 0 0,1-1 0 0 0,-1 1 0 0 0,0 0 0 0 0,0-1 0 0 0,0 1 0 0 0,-1 0 0 0 0,1-1 0 0 0,0 1 0 0 0,0 0 0 0 0,0 0 0 0 0,0 0 0 0 0,-1 0 1 0 0,1 0-1 0 0,0 0 0 0 0,-1 0 0 0 0,1 0 0 0 0,-1 0 0 0 0,1 0 0 0 0,-1 0 0 0 0,0 0 0 0 0,1 1 0 0 0,-1-1 0 0 0,0 0 0 0 0,0 0 0 0 0,0 2 0 0 0,1 0 3 0 0,-1-1-1 0 0,0 1 1 0 0,0 0-1 0 0,0 0 0 0 0,0-1 1 0 0,0 1-1 0 0,-1 0 0 0 0,1 0 1 0 0,-1-1-1 0 0,1 1 1 0 0,-1 0-1 0 0,0-1 0 0 0,0 1 1 0 0,-3 4-1 0 0,0-3 11 0 0,-1 0 0 0 0,1 0 0 0 0,-1 0 0 0 0,1-1 0 0 0,-1 1 0 0 0,0-1 0 0 0,-1 0 0 0 0,1-1 0 0 0,0 1 0 0 0,-1-1 0 0 0,0 0 0 0 0,-7 1 0 0 0,-12 3 33 0 0,-38 3 0 0 0,58-8-59 0 0,1-1 15 0 0,0 0 0 0 0,0 1 0 0 0,1-1 0 0 0,-1 0 0 0 0,0-1 0 0 0,0 1 0 0 0,0-1 0 0 0,1 1 0 0 0,-1-1 0 0 0,0-1 0 0 0,1 1 0 0 0,-1 0 0 0 0,-4-3 0 0 0,8 4 0 0 0,-1-1 0 0 0,1 1 0 0 0,-1 0 0 0 0,1 0 0 0 0,-1-1 0 0 0,1 1 0 0 0,0 0 0 0 0,-1-1 0 0 0,1 1 0 0 0,0-1 0 0 0,-1 1 0 0 0,1 0 0 0 0,0-1 0 0 0,-1 1 0 0 0,1-1 0 0 0,0 1 0 0 0,0-1 0 0 0,0 1 0 0 0,-1-1 0 0 0,1 1 0 0 0,0 0 0 0 0,0-1 0 0 0,0 1 0 0 0,0-1 0 0 0,0 0 0 0 0,0 1 0 0 0,0-1 0 0 0,0 0 0 0 0,0 0 0 0 0,1 0 0 0 0,-1 0 0 0 0,1 0 0 0 0,0 0 0 0 0,-1 0 0 0 0,1 0 0 0 0,0 0 0 0 0,-1 0 0 0 0,1 0 0 0 0,0 0 0 0 0,1-1 0 0 0,4-2 0 0 0,-1 0 0 0 0,1 0 0 0 0,7-3 0 0 0,4-1-19 0 0,-1 2 0 0 0,2 0 0 0 0,-1 0 0 0 0,0 2 0 0 0,1 0 0 0 0,0 1 0 0 0,35-1 0 0 0,-45 5-34 0 0,-7-1 52 0 0,-1 0 1 0 0,0 0-1 0 0,1 1 1 0 0,-1-1-1 0 0,0 0 1 0 0,1 0-1 0 0,-1 0 1 0 0,0 0-1 0 0,1 1 1 0 0,-1-1 0 0 0,0 0-1 0 0,0 0 1 0 0,1 1-1 0 0,-1-1 1 0 0,0 0-1 0 0,0 1 1 0 0,1-1-1 0 0,-1 0 1 0 0,0 0-1 0 0,0 1 1 0 0,0-1-1 0 0,0 1 1 0 0,1-1 0 0 0,-1 1-1 0 0,-1 2 2 0 0,1-1-1 0 0,0-1 1 0 0,-1 1-1 0 0,1-1 0 0 0,-1 1 0 0 0,1-1 1 0 0,-1 0-1 0 0,1 1 0 0 0,-1-1 0 0 0,0 1 1 0 0,1-1-1 0 0,-1 0 0 0 0,0 0 0 0 0,0 1 1 0 0,0-1-1 0 0,0 0 0 0 0,0 0 0 0 0,0 0 1 0 0,-1 0-1 0 0,1 0 0 0 0,0 0 0 0 0,0 0 1 0 0,-1-1-1 0 0,1 1 0 0 0,0 0 0 0 0,-1-1 1 0 0,1 1-1 0 0,-3 0 0 0 0,-4 1 39 0 0,-1 0 0 0 0,0 0 0 0 0,-12 1 0 0 0,15-2 3 0 0,-4-1-41 0 0,0 0 0 0 0,0-1 1 0 0,0 0-1 0 0,0-1 0 0 0,0 0 0 0 0,0 0 0 0 0,0-1 0 0 0,0 0 0 0 0,-10-6 0 0 0,19 9-2 0 0,0 0-1 0 0,0-1 1 0 0,-1 1-1 0 0,1-1 1 0 0,0 1-1 0 0,0-1 1 0 0,0 1-1 0 0,0-1 1 0 0,0 0-1 0 0,0 1 1 0 0,0-1-1 0 0,1 0 1 0 0,-1 0-1 0 0,0 0 1 0 0,0 0 0 0 0,0 1-1 0 0,1-1 1 0 0,-1 0-1 0 0,1 0 1 0 0,-1-1-1 0 0,1 1 1 0 0,-1 0-1 0 0,1 0 1 0 0,-1 0-1 0 0,1 0 1 0 0,0 0-1 0 0,0 0 1 0 0,-1-1-1 0 0,1 0 1 0 0,1 0-2 0 0,-1 0 1 0 0,1 0-1 0 0,0 0 0 0 0,0 0 0 0 0,0 0 1 0 0,0 1-1 0 0,0-1 0 0 0,0 0 0 0 0,0 1 1 0 0,1-1-1 0 0,-1 0 0 0 0,1 1 0 0 0,-1 0 1 0 0,1-1-1 0 0,2-1 0 0 0,5-2 3 0 0,0 0 0 0 0,-1 0 0 0 0,2 1 0 0 0,-1 1 0 0 0,0-1 0 0 0,1 2 0 0 0,-1-1 0 0 0,1 1 0 0 0,0 0 0 0 0,15 0 0 0 0,-19 2-11 0 0,-1 0 1 0 0,1 0-1 0 0,-1 0 0 0 0,1 0 1 0 0,-1 1-1 0 0,0 0 0 0 0,1 0 1 0 0,7 3-1 0 0,-11-3 6 0 0,0 0 1 0 0,1 0-1 0 0,-1 0 1 0 0,0 0-1 0 0,0 0 1 0 0,0 1-1 0 0,0-1 0 0 0,0 1 1 0 0,0-1-1 0 0,-1 1 1 0 0,1 0-1 0 0,0 0 1 0 0,-1 0-1 0 0,0 0 0 0 0,1 0 1 0 0,-1 0-1 0 0,0 0 1 0 0,0 0-1 0 0,0 0 1 0 0,1 4-1 0 0,-2-5 5 0 0,0 0 0 0 0,0 0 0 0 0,0 0 0 0 0,0 0 0 0 0,0 1 0 0 0,0-1 0 0 0,0 0 0 0 0,-1 0 0 0 0,1 0 0 0 0,0 0 0 0 0,-1 0 0 0 0,1 0 0 0 0,-1 0 0 0 0,1 0 0 0 0,-1 0 0 0 0,1 0 0 0 0,-1 0 0 0 0,0-1 0 0 0,1 1 0 0 0,-1 0 0 0 0,0 0 0 0 0,0 0 0 0 0,0-1 0 0 0,0 1 0 0 0,1 0 0 0 0,-1-1 0 0 0,-1 1 0 0 0,-1 1 0 0 0,0 0 0 0 0,-1-1 0 0 0,1 0 0 0 0,0 1 0 0 0,0-1 0 0 0,0 0 0 0 0,-6 1 0 0 0,-5-2 30 0 0,-1 0 1 0 0,0-1-1 0 0,0-1 1 0 0,-23-6-1 0 0,37 8-30 0 0,-13-3-9 0 0,0 0 0 0 0,0-1 1 0 0,0-1-1 0 0,-17-8 0 0 0,24 9 5 0 0,1 1 0 0 0,0-1 0 0 0,0 0 0 0 0,0-1 0 0 0,1 1 0 0 0,0-1 0 0 0,0 0 0 0 0,0 0 0 0 0,0-1 0 0 0,-6-11 0 0 0,10 16 4 0 0,0 0 0 0 0,1 0 0 0 0,-1 0 0 0 0,0 0 0 0 0,1 0 0 0 0,0 0 0 0 0,-1 0 0 0 0,1 0 0 0 0,0-1 0 0 0,-1 1 0 0 0,1 0 0 0 0,0 0 0 0 0,0 0 0 0 0,0 0 0 0 0,0-1 0 0 0,0 1 0 0 0,0 0 0 0 0,0 0 0 0 0,1 0 0 0 0,-1-1 0 0 0,0 1 0 0 0,1 0 0 0 0,0-1 0 0 0,0 0 0 0 0,0 0 0 0 0,1 1 0 0 0,-1-1 0 0 0,0 1 0 0 0,1-1 0 0 0,0 1 0 0 0,-1 0 0 0 0,1-1 0 0 0,0 1 0 0 0,-1 0 0 0 0,1 0 0 0 0,3-1 0 0 0,3-1 0 0 0,1 0 0 0 0,0 0 0 0 0,0 1 0 0 0,18-2 0 0 0,-10 3 8 0 0,1 0 0 0 0,0 1 0 0 0,0 0 0 0 0,-1 2 0 0 0,1 0 0 0 0,-1 1 0 0 0,33 10 0 0 0,-32-4-88 0 0,-17-8 80 0 0,-1-1-1 0 0,1 0 1 0 0,0 1-1 0 0,0-1 1 0 0,-1 1 0 0 0,1 0-1 0 0,0-1 1 0 0,0 1 0 0 0,-1-1-1 0 0,1 1 1 0 0,-1 0-1 0 0,1 0 1 0 0,-1-1 0 0 0,1 1-1 0 0,-1 0 1 0 0,1 0 0 0 0,-1 0-1 0 0,0-1 1 0 0,1 1-1 0 0,-1 0 1 0 0,0 0 0 0 0,0 0-1 0 0,0 0 1 0 0,1 0-1 0 0,-1 0 1 0 0,0 0 0 0 0,0 0-1 0 0,0-1 1 0 0,-1 1 0 0 0,1 0-1 0 0,0 0 1 0 0,0 0-1 0 0,0 0 1 0 0,-1 0 0 0 0,1 0-1 0 0,0-1 1 0 0,-1 1 0 0 0,1 0-1 0 0,-1 0 1 0 0,0 1-1 0 0,1-2 1 0 0,-1 2 0 0 0,0-1 0 0 0,0 1-1 0 0,-1-1 1 0 0,1 0 0 0 0,0 1 0 0 0,-1-1-1 0 0,1 0 1 0 0,-1 0 0 0 0,1 0 0 0 0,-1 0-1 0 0,1 0 1 0 0,-4 1 0 0 0,-25 8 24 0 0,22-7 22 0 0,3-2-36 0 0,1 0 1 0 0,0-1 0 0 0,-1 1-1 0 0,1-1 1 0 0,0 0 0 0 0,-1 0-1 0 0,1 0 1 0 0,-1 0 0 0 0,1-1-1 0 0,0 0 1 0 0,-1 0 0 0 0,1 0-1 0 0,-7-3 1 0 0,11 4-11 0 0,-1-1 0 0 0,0 0 0 0 0,0 1 0 0 0,0-1 0 0 0,1 0 0 0 0,-1 1 0 0 0,0-1 0 0 0,1 0 0 0 0,-1 0 0 0 0,0 1 0 0 0,1-1 0 0 0,-1 0 0 0 0,1 0 0 0 0,0 0 0 0 0,-1 0 0 0 0,1 0 0 0 0,0 0 0 0 0,-1 0 0 0 0,1 0 0 0 0,0 0 0 0 0,0 0 0 0 0,0 0 0 0 0,0 0 0 0 0,0 0 0 0 0,0 0 0 0 0,0 0 0 0 0,0 0 0 0 0,0 0 0 0 0,0 0 0 0 0,1 0 0 0 0,-1 0 0 0 0,0 0 0 0 0,1 0 0 0 0,-1 1 0 0 0,1-1 0 0 0,-1 0 0 0 0,1 0 0 0 0,-1 0 0 0 0,2-1 0 0 0,0 0 0 0 0,1 0 1 0 0,-1 0-1 0 0,1 1 0 0 0,-1-1 0 0 0,1 0 1 0 0,-1 1-1 0 0,1 0 0 0 0,0 0 1 0 0,0 0-1 0 0,0 0 0 0 0,-1 0 0 0 0,1 0 1 0 0,0 1-1 0 0,4-1 0 0 0,45-1-16 0 0,-48 2 11 0 0,6 0-17 0 0,-1 2 1 0 0,1-1 0 0 0,-1 1 0 0 0,0 0 0 0 0,0 1-1 0 0,0 0 1 0 0,0 0 0 0 0,0 1 0 0 0,-1 1-1 0 0,1-1 1 0 0,11 9 0 0 0,-19-12 21 0 0,1 1 0 0 0,-1-1 0 0 0,1 0 0 0 0,-1 0 0 0 0,0 1 0 0 0,0-1 0 0 0,1 1 0 0 0,-1-1 0 0 0,0 1 0 0 0,0-1 0 0 0,-1 1 0 0 0,1 0 0 0 0,0 0 0 0 0,0-1 0 0 0,-1 1 0 0 0,1 0 0 0 0,-1 0 0 0 0,0 0 0 0 0,1 1 0 0 0,-1 0 0 0 0,0 0 0 0 0,0 0 0 0 0,0 0 0 0 0,-1 0 0 0 0,1 0 0 0 0,-1 0 0 0 0,1 0 0 0 0,-1-1 0 0 0,0 1 0 0 0,0 0 0 0 0,-3 4 0 0 0,-2 6 0 0 0,5-10 0 0 0,-1-1 0 0 0,1 1 0 0 0,0-1 0 0 0,-1 1 0 0 0,0-1 0 0 0,0 1 0 0 0,-3 3 0 0 0,3-4 0 0 0,-1 0 0 0 0,1 0 0 0 0,0 0 0 0 0,-1 0 0 0 0,0 0 0 0 0,0 0 0 0 0,1-1 0 0 0,-1 1 0 0 0,0-1 0 0 0,0 0 0 0 0,0 0 0 0 0,0 0 0 0 0,-1 0 0 0 0,1 0 0 0 0,0-1 0 0 0,0 1 0 0 0,0-1 0 0 0,-1 0 0 0 0,-3 0 0 0 0,5 0 2 0 0,1 0 2 0 0,0 0-1 0 0,-1 0 1 0 0,1 0 0 0 0,0 0 0 0 0,0 0 0 0 0,0 0 0 0 0,0 0 0 0 0,0 0 0 0 0,-1-1 0 0 0,1 1 0 0 0,0 0 0 0 0,0-1 0 0 0,0 1 0 0 0,0-1 0 0 0,0 1 0 0 0,0-1 0 0 0,0 1 0 0 0,0-1 0 0 0,0 0 0 0 0,0 1 0 0 0,0-1 0 0 0,1 0 0 0 0,-1 0-1 0 0,0 0 1 0 0,0 0 0 0 0,1 0 0 0 0,-1 0 0 0 0,0 0 0 0 0,1 0 0 0 0,-1 0 0 0 0,1 0 0 0 0,0 0 0 0 0,-1-1 0 0 0,1-1-4 0 0,0 1 0 0 0,0-1 0 0 0,0 1 0 0 0,0-1 0 0 0,1 1 0 0 0,-1 0 0 0 0,1-1 0 0 0,-1 1 0 0 0,1 0 0 0 0,0-1 0 0 0,1-1 0 0 0,14-25 0 0 0,-15 27 0 0 0,0 0 0 0 0,1 1 0 0 0,-1-1 0 0 0,0 0 0 0 0,1 1 0 0 0,-1-1 0 0 0,4-2 0 0 0,-4 4 0 0 0,-1 0 0 0 0,0 0 0 0 0,1 0 0 0 0,-1 0 0 0 0,1-1 0 0 0,-1 1 0 0 0,0 0 0 0 0,1 0 0 0 0,-1 0 0 0 0,1 0 0 0 0,-1 0 0 0 0,0 0 0 0 0,1 0 0 0 0,-1 0 0 0 0,1 0 0 0 0,-1 0 0 0 0,0 0 0 0 0,1 0 0 0 0,-1 0 0 0 0,1 0 0 0 0,-1 1 0 0 0,0-1 0 0 0,1 0 0 0 0,-1 0 0 0 0,0 0 0 0 0,1 1 0 0 0,-1-1 0 0 0,0 0 0 0 0,1 0 0 0 0,-1 1 0 0 0,0-1 0 0 0,1 0 0 0 0,-1 0 0 0 0,0 1 0 0 0,0-1 0 0 0,1 0 0 0 0,-1 1 0 0 0,0-1 0 0 0,0 1 0 0 0,0-1 0 0 0,0 0 0 0 0,1 1 0 0 0,-1 1 0 0 0,1-1 0 0 0,0 1 0 0 0,-1-1 0 0 0,1 1 0 0 0,0-1 0 0 0,0 1 0 0 0,0-1 0 0 0,0 0 0 0 0,0 0 0 0 0,0 1 0 0 0,1-1 0 0 0,-1 0 0 0 0,0 0 0 0 0,1 0 0 0 0,-1 0 0 0 0,3 1 0 0 0,4 3 0 0 0,-5-3 0 0 0,0 0 0 0 0,-1 0 0 0 0,1 0 0 0 0,-1 1 0 0 0,1-1 0 0 0,-1 1 0 0 0,0 0 0 0 0,0 0 0 0 0,0 0 0 0 0,0 0 0 0 0,-1 0 0 0 0,1 0 0 0 0,-1 0 0 0 0,0 0 0 0 0,2 6 0 0 0,-1 5 0 0 0,0-1 0 0 0,1 25 0 0 0,0 1 0 0 0,-2-29 0 0 0,0 1 0 0 0,-1-1 0 0 0,0 1 0 0 0,0-1 0 0 0,-4 20 0 0 0,0-10 18 0 0,4-4 25 0 0,0-15-40 0 0,0-6 0 0 0,0 1 0 0 0,0 0 0 0 0,1-1 0 0 0,0 1 0 0 0,0 0 0 0 0,0-1 0 0 0,0 1 0 0 0,1 0 0 0 0,-1 0 0 0 0,1 0 1 0 0,0 0-1 0 0,0 0 0 0 0,1 1 0 0 0,-1-1 0 0 0,1 0 0 0 0,0 1 0 0 0,0 0 0 0 0,0 0 0 0 0,0 0 0 0 0,5-4 0 0 0,-7 6-3 0 0,15-2 0 0 0,-4 3 0 0 0,-12 0 0 0 0,1 0 0 0 0,0 0 0 0 0,-1 0 0 0 0,1 1 0 0 0,-1-1 0 0 0,1 0 0 0 0,-1 1 0 0 0,1-1 0 0 0,-1 0 0 0 0,1 1 0 0 0,-1-1 0 0 0,1 1 0 0 0,-1-1 0 0 0,0 1 0 0 0,1-1 0 0 0,-1 1 0 0 0,0-1 0 0 0,1 1 0 0 0,-1-1 0 0 0,0 1 0 0 0,1-1 0 0 0,-1 1 0 0 0,0-1 0 0 0,0 1 0 0 0,0 0 0 0 0,0-1 0 0 0,0 1 0 0 0,0-1 0 0 0,0 2 0 0 0,1-1 0 0 0,-1 8-7 0 0,0 0 0 0 0,0 0 1 0 0,-1 0-1 0 0,0 0 0 0 0,0 0 0 0 0,-1 0 1 0 0,0 0-1 0 0,-7 16 0 0 0,5-11 4 0 0,3-10 3 0 0,0-1 0 0 0,-1 1 0 0 0,1-1 0 0 0,-1 0 0 0 0,0 0 0 0 0,0 1 0 0 0,0-1 0 0 0,-4 5 0 0 0,5-8 0 0 0,1 0 0 0 0,-1 0 0 0 0,1 0 0 0 0,-1 0 0 0 0,1 0 0 0 0,-1 0 0 0 0,1 0 0 0 0,-1-1 0 0 0,1 1 0 0 0,-1 0 0 0 0,1 0 0 0 0,-1 0 0 0 0,1-1 0 0 0,-1 1 0 0 0,1 0 0 0 0,-1 0 0 0 0,1-1 0 0 0,0 1 0 0 0,-1 0 0 0 0,1-1 0 0 0,0 1 0 0 0,-1-1 0 0 0,-8-9 0 0 0,8 8 2 0 0,0 0-1 0 0,0 0 1 0 0,1 0-1 0 0,-1 0 1 0 0,1 0-1 0 0,-1 0 1 0 0,1-1-1 0 0,0 1 1 0 0,0 0 0 0 0,0 0-1 0 0,0-3 1 0 0,5-24 32 0 0,-1 16-27 0 0,1 1 0 0 0,1 0 0 0 0,0 0-1 0 0,0 1 1 0 0,1 0 0 0 0,1 0 0 0 0,-1 0 0 0 0,2 1-1 0 0,0 0 1 0 0,12-10 0 0 0,-19 18-6 0 0,2-2 13 0 0,0 1 0 0 0,0-1 0 0 0,0 1 0 0 0,1 0 0 0 0,6-4 0 0 0,-10 7-12 0 0,0-1 1 0 0,0 1-1 0 0,0 0 0 0 0,0-1 0 0 0,0 1 0 0 0,0 0 0 0 0,0 0 0 0 0,0 0 0 0 0,0-1 0 0 0,0 1 0 0 0,0 0 0 0 0,0 0 0 0 0,0 1 0 0 0,0-1 0 0 0,0 0 1 0 0,0 0-1 0 0,0 0 0 0 0,0 1 0 0 0,0-1 0 0 0,0 0 0 0 0,0 1 0 0 0,0-1 0 0 0,0 1 0 0 0,-1-1 0 0 0,1 1 0 0 0,0 0 0 0 0,0-1 0 0 0,0 1 0 0 0,-1 0 1 0 0,1 0-1 0 0,0-1 0 0 0,-1 1 0 0 0,1 0 0 0 0,-1 0 0 0 0,2 2 0 0 0,3 6-2 0 0,0 1 0 0 0,-1 0 0 0 0,0 1 0 0 0,0-1 0 0 0,-1 1 0 0 0,-1-1 0 0 0,3 17 0 0 0,-3-1 0 0 0,-1-1 0 0 0,-3 30 0 0 0,2-48 0 0 0,-1 0 0 0 0,1-1 0 0 0,-1 1 0 0 0,0-1 0 0 0,-1 1 0 0 0,0-1 0 0 0,0 1 0 0 0,0-1 0 0 0,-1 0 0 0 0,0 0 0 0 0,-5 8 0 0 0,4-9-11 0 0,3-5 3 0 0,0 0 1 0 0,0 0-1 0 0,0 0 0 0 0,-1-1 0 0 0,1 1 0 0 0,0 0 0 0 0,0 0 1 0 0,0-1-1 0 0,0 1 0 0 0,0 0 0 0 0,0-1 0 0 0,0 1 0 0 0,0-1 1 0 0,0 0-1 0 0,1 1 0 0 0,-2-2 0 0 0,1 2 8 0 0,-2-3 0 0 0,0 1 0 0 0,0-1 0 0 0,1 0 0 0 0,-1 0 0 0 0,1-1 0 0 0,-1 1 0 0 0,1-1 0 0 0,-2-3 0 0 0,-10-14 0 0 0,-2-3 0 0 0,0 0 0 0 0,-18-40 0 0 0,33 59 0 0 0,-1 0-11 0 0,2 7 5 0 0,0 0 1 0 0,0 0-1 0 0,-1 0 0 0 0,1-1 0 0 0,0 1 0 0 0,0 0 0 0 0,-1 0 0 0 0,0 2 1 0 0,0-1-7 0 0,-4 23-41 0 0,9-97 85 0 0,0 1 0 0 0,-4 16-32 0 0,20 113-64 0 0,-8-15 48 0 0,9 47-32 0 0,-18-76 48 0 0,-1-1 0 0 0,-1 0 0 0 0,-1 1 0 0 0,0-1 0 0 0,-2 19 0 0 0,2-32 1 0 0,0 0-1 0 0,0-1 1 0 0,0 1-1 0 0,-1-1 1 0 0,1 1-1 0 0,0-1 1 0 0,0 1-1 0 0,0-1 1 0 0,0 1-1 0 0,-1-1 1 0 0,1 1-1 0 0,0-1 1 0 0,-1 1-1 0 0,1-1 1 0 0,0 1-1 0 0,-1-1 1 0 0,1 1-1 0 0,0-1 1 0 0,-1 1-1 0 0,0-1 1 0 0,1 0 0 0 0,0 0 0 0 0,-1 0 0 0 0,1 0-1 0 0,0 0 1 0 0,0-1 0 0 0,-1 1 0 0 0,1 0 0 0 0,0 0 0 0 0,0 0 0 0 0,-1 0 0 0 0,1 0-1 0 0,0-1 1 0 0,0 1 0 0 0,-1 0 0 0 0,1 0 0 0 0,0 0 0 0 0,0-1 0 0 0,0 1 0 0 0,0 0 0 0 0,-1 0-1 0 0,1 0 1 0 0,0-1 0 0 0,0 1 0 0 0,-7-16 31 0 0,-15-79 21 0 0,-1 17-42 0 0,14 41 17 0 0,8 28-13 0 0,-1 1-1 0 0,-5-15 1 0 0,4 21-26 0 0,-3 23-42 0 0,6-17-225 0 0,-1-1 1 0 0,1 1-1 0 0,0 0 1 0 0,0-1-1 0 0,1 5 0 0 0,0-4-67 0 0,-1-1 0 0 0,1 1 0 0 0,-1-1 0 0 0,0 0 0 0 0,-1 1 0 0 0,0 4 0 0 0,-2 8-2684 0 0,0-7 907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2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1161 239 3680 0 0,'0'0'167'0'0,"6"-18"1542"0"0,-5 17-1408 0 0,-1-1 1 0 0,1 0-1 0 0,0 1 0 0 0,0-1 1 0 0,-1 0-1 0 0,1 1 1 0 0,-1-1-1 0 0,1 0 1 0 0,-1 0-1 0 0,0 1 0 0 0,0-1 1 0 0,0 0-1 0 0,0 0 1 0 0,0 0-1 0 0,0 1 0 0 0,0-1 1 0 0,-1 0-1 0 0,0-3 1 0 0,0 2 52 0 0,-1 0 0 0 0,1 0 0 0 0,-1 0 0 0 0,0 0 0 0 0,0 0 1 0 0,0 1-1 0 0,0-1 0 0 0,-1 1 0 0 0,-3-4 0 0 0,-1 0-8 0 0,-2-1 0 0 0,1 2 0 0 0,-1-1-1 0 0,1 2 1 0 0,-1-1 0 0 0,-10-3 0 0 0,2 3-124 0 0,0 0 0 0 0,-1 1 0 0 0,1 0 0 0 0,-1 2 0 0 0,-32-1 1 0 0,13 4 407 0 0,-65 9 1 0 0,76-5-501 0 0,0 1-1 0 0,1 2 0 0 0,0 0 0 0 0,0 1 0 0 0,-25 15 0 0 0,2 1-42 0 0,-64 47-1 0 0,26-1-3 0 0,34-26-82 0 0,29-25 113 0 0,1 0 0 0 0,1 1 0 0 0,-29 40 0 0 0,13-17 209 0 0,21-26-123 0 0,-16 23 0 0 0,18-17-117 0 0,1 0 0 0 0,0 0-1 0 0,2 1 1 0 0,-11 36 0 0 0,-19 108 156 0 0,35-133-171 0 0,3 0-1 0 0,0 51 1 0 0,4-65-42 0 0,1-1 1 0 0,1 1-1 0 0,1-1 1 0 0,1 0-1 0 0,1 0 1 0 0,15 38-1 0 0,-17-50-25 0 0,0-1 1 0 0,1 1-1 0 0,0-1 0 0 0,0-1 0 0 0,1 1 0 0 0,0-1 0 0 0,8 8 0 0 0,7 4-6 0 0,23 17 0 0 0,-9-9 2 0 0,-19-15 91 0 0,29 17 1 0 0,-2-2 14 0 0,-13-7 39 0 0,1-1 0 0 0,52 24 0 0 0,-52-31 93 0 0,0-2 0 0 0,0-1 0 0 0,1-1 1 0 0,0-2-1 0 0,1-1 0 0 0,39 1 0 0 0,-38-5-15 0 0,61 0 302 0 0,113-23-84 0 0,-161 14-175 0 0,0-2 1 0 0,61-20 0 0 0,-47 8 170 0 0,105-54 1 0 0,-145 65-316 0 0,-1-2-1 0 0,0 0 1 0 0,-1-1 0 0 0,0-1-1 0 0,-2-1 1 0 0,19-20 0 0 0,-17 10-29 0 0,-1 0 1 0 0,18-35-1 0 0,7-10 124 0 0,2 5-130 0 0,-19 32 16 0 0,-2-2 0 0 0,-2-1 0 0 0,26-58 0 0 0,-33 57-65 0 0,-2 0-1 0 0,-2-1 1 0 0,9-55-1 0 0,-17 71-30 0 0,-1 0 0 0 0,-1-1 0 0 0,-1 1 0 0 0,-1 0 1 0 0,-1 0-1 0 0,-1 0 0 0 0,-8-30 0 0 0,8 41-1 0 0,-1 1-1 0 0,0-1 1 0 0,-1 0 0 0 0,0 1 0 0 0,-1 0 0 0 0,0 0-1 0 0,-1 1 1 0 0,0 0 0 0 0,-1 0 0 0 0,0 0 0 0 0,0 1-1 0 0,-1 0 1 0 0,0 1 0 0 0,-1 0 0 0 0,0 0 0 0 0,0 1-1 0 0,0 1 1 0 0,-13-6 0 0 0,-55-27 58 0 0,-1 3 1 0 0,-87-24-1 0 0,25 10-65 0 0,-24-8-2 0 0,123 46 12 0 0,-85-13 1 0 0,112 23-72 0 0,1 1 1 0 0,0 1 0 0 0,0 0 0 0 0,0 1-1 0 0,0 0 1 0 0,0 1 0 0 0,-24 7-1 0 0,29-6-471 0 0,0 1-1 0 0,0-1 1 0 0,1 1 0 0 0,-1 1-1 0 0,1 0 1 0 0,0 0-1 0 0,0 1 1 0 0,1-1 0 0 0,0 2-1 0 0,0-1 1 0 0,0 1-1 0 0,-8 10 1 0 0,3 3-7954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3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1364 236 3224 0 0,'12'-11'4561'0'0,"-9"7"-4160"0"0,-1 0-1 0 0,1 0 1 0 0,-1 0-1 0 0,0 0 1 0 0,0 0-1 0 0,1-6 0 0 0,-3 8-290 0 0,1 1-1 0 0,-1 0 0 0 0,0 0 0 0 0,1-1 0 0 0,-1 1 0 0 0,0 0 0 0 0,0 0 0 0 0,0-1 0 0 0,0 1 1 0 0,-1 0-1 0 0,1 0 0 0 0,0-1 0 0 0,0 1 0 0 0,-1 0 0 0 0,1 0 0 0 0,-1-1 0 0 0,1 1 0 0 0,-1 0 0 0 0,1 0 1 0 0,-1 0-1 0 0,0 0 0 0 0,0 0 0 0 0,1 0 0 0 0,-1 0 0 0 0,0 0 0 0 0,-1-1 0 0 0,-12-7 705 0 0,0 1-1 0 0,0 0 1 0 0,0 2-1 0 0,-28-10 1 0 0,-18-9 391 0 0,16 8-327 0 0,17 7-292 0 0,-85-28 1389 0 0,97 33-1852 0 0,1 1 0 0 0,-1 1 0 0 0,0 0 0 0 0,1 0 1 0 0,-1 2-1 0 0,-1 0 0 0 0,1 1 0 0 0,-26 2 0 0 0,20 2-109 0 0,-2-1 2 0 0,1 1-1 0 0,-1 2 1 0 0,-22 8 0 0 0,-47 20 38 0 0,49-15 79 0 0,1 3 0 0 0,0 1 1 0 0,-59 46-1 0 0,-86 101-49 0 0,171-155-45 0 0,-2 3 31 0 0,2-1 0 0 0,0 2 0 0 0,1 0 0 0 0,0 1 0 0 0,2 1 1 0 0,1 0-1 0 0,-12 27 0 0 0,-61 172 3 0 0,81-202-71 0 0,1-1-1 0 0,1 1 1 0 0,0-1-1 0 0,1 1 1 0 0,1 0-1 0 0,3 27 1 0 0,1-18 26 0 0,1-1-1 0 0,2 1 1 0 0,16 44 0 0 0,43 72-22 0 0,-50-116 8 0 0,1 0 0 0 0,31 35 0 0 0,8 11 8 0 0,-33-38-9 0 0,2-1 0 0 0,1-1 0 0 0,1-1-1 0 0,56 49 1 0 0,-40-47 14 0 0,60 35 0 0 0,-54-40 315 0 0,93 40 0 0 0,-119-60-204 0 0,1-1 0 0 0,-1-1 0 0 0,1-1 0 0 0,0-1 0 0 0,1-1 0 0 0,41 1 0 0 0,-25-6 152 0 0,0-1-1 0 0,0-3 1 0 0,0-1 0 0 0,51-15-1 0 0,-34 7-243 0 0,30-10 85 0 0,-73 20-106 0 0,100-36 474 0 0,-91 29-421 0 0,0 0 1 0 0,36-22-1 0 0,167-133 439 0 0,-90 45-294 0 0,-127 111-219 0 0,4-4-4 0 0,-2-2 0 0 0,1 0 0 0 0,-2 0 0 0 0,12-22 0 0 0,-6 9 0 0 0,-8 13 18 0 0,-1 0 1 0 0,-1-1-1 0 0,-1 0 0 0 0,0 0 1 0 0,-1-1-1 0 0,2-18 0 0 0,2 0-5 0 0,-6 25-6 0 0,-1 1 0 0 0,0 0 1 0 0,0 0-1 0 0,-1-1 0 0 0,0 1 1 0 0,-1-21-1 0 0,-3 12 10 0 0,-1-1 1 0 0,-1 1-1 0 0,-1 0 0 0 0,0 1 1 0 0,-1-1-1 0 0,-1 1 0 0 0,-12-19 1 0 0,8 15 16 0 0,-3-4-17 0 0,-1-1 1 0 0,0 2-1 0 0,-2 0 0 0 0,-32-34 0 0 0,27 36 29 0 0,-36-51 1 0 0,36 42-47 0 0,-36-37 0 0 0,-31-35 0 0 0,48 53 0 0 0,27 33 0 0 0,-1 1 0 0 0,-1 0 0 0 0,-1 1 0 0 0,0 1 0 0 0,-21-14 0 0 0,19 17 0 0 0,-1 1 0 0 0,0 0 0 0 0,-1 2 0 0 0,1 0 0 0 0,-2 2 0 0 0,1 0 0 0 0,-1 2 0 0 0,0 0 0 0 0,-35-1 0 0 0,-26 2 0 0 0,-35-3 0 0 0,95 2 269 0 0,4 1-2727 0 0,8 3-5583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2304 0 0,'0'0'396'0'0,"6"-13"6410"0"0,-3 8-5991 0 0,-1 0-1 0 0,1 0 1 0 0,-1 0-1 0 0,0-1 0 0 0,0 1 1 0 0,-1 0-1 0 0,2-10 1 0 0,0 2 321 0 0,0-3 10209 0 0,-2 26-9465 0 0,0-8-1829 0 0,-1 0 0 0 0,1-1 0 0 0,0 1 0 0 0,0-1 0 0 0,0 1 0 0 0,0-1 0 0 0,0 1-1 0 0,0-1 1 0 0,0 1 0 0 0,0-1 0 0 0,0 0 0 0 0,2 2 0 0 0,21 16 536 0 0,-16-13-551 0 0,6 5-30 0 0,0 1 0 0 0,0 0-1 0 0,-1 1 1 0 0,0 1 0 0 0,-2 0-1 0 0,1 1 1 0 0,-2 0-1 0 0,14 25 1 0 0,4 21 230 0 0,37 119 0 0 0,-60-164-278 0 0,-3-10-336 0 0,0 0 1 0 0,0 0-1 0 0,-1 0 0 0 0,0 0 1 0 0,1 10-1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00:5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52 1840 0 0,'-14'2'176'0'0,"-11"-3"2525"0"0,-31-5-1 0 0,35 4-1492 0 0,15 2-581 0 0,0-1 1 0 0,0 0-1 0 0,0 0 0 0 0,0 0 1 0 0,0-1-1 0 0,0 1 1 0 0,1-1-1 0 0,-13-8 4784 0 0,20 8-5278 0 0,0 0 0 0 0,0-1-1 0 0,1 1 1 0 0,-1 0 0 0 0,1 1-1 0 0,-1-1 1 0 0,1 0 0 0 0,0 1-1 0 0,-1 0 1 0 0,1-1 0 0 0,0 1 0 0 0,0 0-1 0 0,0 0 1 0 0,0 1 0 0 0,0-1-1 0 0,0 1 1 0 0,6-1 0 0 0,6 1 240 0 0,1 0 1 0 0,20 3 0 0 0,-29-2-352 0 0,67 5 844 0 0,134-5 0 0 0,-123-1-662 0 0,150 17 0 0 0,-232-16-204 0 0,53 5 63 0 0,52 5 289 0 0,-93-9-284 0 0,17-1 105 0 0,-22-2-77 0 0,0 1 0 0 0,13 2-1 0 0,4-1 98 0 0,-20-1-132 0 0,0 0-1 0 0,1 1 1 0 0,-1 0-1 0 0,0 0 1 0 0,-1 1-1 0 0,1-1 1 0 0,0 1-1 0 0,0 1 1 0 0,-1-1-1 0 0,1 1 1 0 0,-1 1-1 0 0,11 6 1 0 0,-16-10-8 0 0,19 12-594 0 0,-12-11-510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9 14856 0 0,'0'0'680'0'0,"-1"-1"-11"0"0,1 0-458 0 0,0 1 1 0 0,-1-1-1 0 0,1 1 1 0 0,-1-1 0 0 0,1 1-1 0 0,0-1 1 0 0,-1 1-1 0 0,1-1 1 0 0,-1 1-1 0 0,1 0 1 0 0,-1-1-1 0 0,0 1 1 0 0,1 0-1 0 0,-1 0 1 0 0,1-1-1 0 0,-1 1 1 0 0,0 0-1 0 0,1 0 1 0 0,-1 0 0 0 0,1-1-1 0 0,-1 1 1 0 0,0 0-1 0 0,1 0 1 0 0,-1 0-1 0 0,0 0 1 0 0,1 0-1 0 0,-1 1 1 0 0,0-1-1 0 0,1 0 1 0 0,-1 0-1 0 0,1 0 1 0 0,-1 0 0 0 0,0 1-1 0 0,1-1 1 0 0,-1 0-1 0 0,1 1 1 0 0,-1-1-1 0 0,1 0 1 0 0,-1 1-1 0 0,0 0 1 0 0,-4 3 129 0 0,0 0 0 0 0,1 0 0 0 0,-7 7 0 0 0,3-2 387 0 0,-67 60 1260 0 0,14-11-694 0 0,-78 57 0 0 0,115-99-1313 0 0,-48 25 0 0 0,64-38-838 0 0,9-7-2107 0 0,-1 3 2690 0 0,1 0 0 0 0,0 0 0 0 0,0 0 0 0 0,0 1 0 0 0,0-1 0 0 0,0 0 1 0 0,0 1-1 0 0,0-1 0 0 0,0 0 0 0 0,1 0 0 0 0,10-4-2683 0 0,0-2-5136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2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84 3224 0 0,'11'-8'2460'0'0,"2"-7"5611"0"0,-12 13-7676 0 0,0 1 0 0 0,0-1 0 0 0,0 0 0 0 0,0 1 1 0 0,-1-1-1 0 0,1 0 0 0 0,-1 0 0 0 0,1 0 1 0 0,-1 0-1 0 0,1 1 0 0 0,-1-1 0 0 0,0 0 0 0 0,0 0 1 0 0,0 0-1 0 0,0 0 0 0 0,0 0 0 0 0,0 0 1 0 0,-1 0-1 0 0,1 0 0 0 0,-1 1 0 0 0,1-1 0 0 0,-2-3 1 0 0,1 4-249 0 0,1 0 0 0 0,-1 0 0 0 0,0 0 0 0 0,0 0 1 0 0,0 0-1 0 0,1 0 0 0 0,-1 0 0 0 0,0 0 0 0 0,0 1 0 0 0,0-1 1 0 0,0 0-1 0 0,0 1 0 0 0,0-1 0 0 0,-1 0 0 0 0,1 1 1 0 0,0-1-1 0 0,0 1 0 0 0,0 0 0 0 0,0-1 0 0 0,-1 1 0 0 0,1 0 1 0 0,0 0-1 0 0,0 0 0 0 0,-1 0 0 0 0,1 0 0 0 0,0 0 1 0 0,0 0-1 0 0,-3 1 0 0 0,0-1 27 0 0,-5 0-27 0 0,0 1-1 0 0,0 0 1 0 0,0 1-1 0 0,0 0 1 0 0,0 0-1 0 0,1 1 1 0 0,-1 0-1 0 0,1 0 1 0 0,0 1-1 0 0,0 0 1 0 0,0 1-1 0 0,1 0 1 0 0,-12 8-1 0 0,6-1-79 0 0,0 0-1 0 0,1 0 1 0 0,1 1 0 0 0,0 1-1 0 0,0 0 1 0 0,-8 15-1 0 0,10-14-76 0 0,1 0 0 0 0,1 0-1 0 0,-8 22 1 0 0,13-30 63 0 0,0-1 1 0 0,0 2 0 0 0,1-1-1 0 0,0 0 1 0 0,0 0-1 0 0,1 0 1 0 0,0 1 0 0 0,0-1-1 0 0,1 0 1 0 0,1 10-1 0 0,-1-14-5 0 0,0-1-1 0 0,-1 1 0 0 0,1-1 1 0 0,0 1-1 0 0,0-1 0 0 0,0 0 1 0 0,1 1-1 0 0,-1-1 0 0 0,0 0 1 0 0,1 0-1 0 0,0 0 0 0 0,-1 0 1 0 0,1 0-1 0 0,0 0 0 0 0,0 0 0 0 0,0-1 1 0 0,3 2-1 0 0,-2-1-28 0 0,1 0-1 0 0,-1-1 1 0 0,0 0 0 0 0,1 0-1 0 0,-1 0 1 0 0,1 0 0 0 0,-1-1-1 0 0,1 1 1 0 0,-1-1 0 0 0,1 0-1 0 0,4 0 1 0 0,1-1-43 0 0,0-1 1 0 0,0 0-1 0 0,0 0 1 0 0,0 0-1 0 0,-1-1 1 0 0,1-1-1 0 0,-1 1 0 0 0,0-1 1 0 0,9-6-1 0 0,-5 1 90 0 0,1-1 0 0 0,-1-1 0 0 0,-1 0 0 0 0,1 0 0 0 0,-2-1 0 0 0,0 0 0 0 0,14-24 0 0 0,-3 0-132 0 0,28-67 0 0 0,-40 79-916 0 0,-6 15-472 0 0,0 1 0 0 0,7-13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8 110 17503 0 0,'0'0'5723'0'0,"7"12"-3998"0"0,-6-7-1656 0 0,0 1-1 0 0,0 0 1 0 0,-1-1-1 0 0,1 1 0 0 0,-1 0 1 0 0,-1-1-1 0 0,1 1 1 0 0,-3 10-1 0 0,-1 2-68 0 0,1 0 0 0 0,1 0 0 0 0,0 19 0 0 0,2-20 0 0 0,-4 104 2120 0 0,15-135-752 0 0,-7 3-1209 0 0,-1-1-1 0 0,0 1 0 0 0,1-15 1 0 0,5-17-185 0 0,-4 23 66 0 0,1 1 0 0 0,0-1 0 0 0,2 1 0 0 0,0 0 0 0 0,2 1 0 0 0,14-22 0 0 0,-8 17 102 0 0,34-42 587 0 0,-45 59-634 0 0,1 1 0 0 0,0-1 1 0 0,0 1-1 0 0,0 0 0 0 0,1 0 0 0 0,0 1 1 0 0,-1 0-1 0 0,9-3 0 0 0,-13 6-98 0 0,0 0-1 0 0,0 1 1 0 0,0-1-1 0 0,0 0 1 0 0,0 1-1 0 0,0 0 1 0 0,-1-1 0 0 0,1 1-1 0 0,0 0 1 0 0,0 0-1 0 0,0 0 1 0 0,0 1-1 0 0,0-1 1 0 0,0 0-1 0 0,0 1 1 0 0,0-1 0 0 0,0 1-1 0 0,0 0 1 0 0,3 1-1 0 0,-2 0-8 0 0,-1-1-1 0 0,0 1 0 0 0,1 0 1 0 0,-1 0-1 0 0,0 1 1 0 0,0-1-1 0 0,0 0 0 0 0,0 1 1 0 0,-1-1-1 0 0,1 1 1 0 0,2 5-1 0 0,-1-2-7 0 0,-1 1 0 0 0,0-1 0 0 0,0 1 0 0 0,0 0 0 0 0,-1 0 0 0 0,0 0 0 0 0,0 0 0 0 0,-1 0 0 0 0,0 0 0 0 0,-2 13 0 0 0,0-10 26 0 0,0 1 1 0 0,-1-1-1 0 0,0 0 1 0 0,-8 14-1 0 0,9-20-3 0 0,0 1-1 0 0,0-2 0 0 0,-1 1 1 0 0,0 0-1 0 0,0 0 1 0 0,0-1-1 0 0,0 0 1 0 0,0 1-1 0 0,-1-1 1 0 0,0 0-1 0 0,1-1 1 0 0,-8 5-1 0 0,9-7-2 0 0,0 1 0 0 0,0-1 0 0 0,0 1 0 0 0,0-1 0 0 0,0 0 0 0 0,0 1 0 0 0,0-1 0 0 0,0 0 0 0 0,0-1 0 0 0,0 1 0 0 0,0 0 0 0 0,0 0 0 0 0,0-1 0 0 0,0 0 0 0 0,0 1 0 0 0,0-1 0 0 0,0 0 0 0 0,0 0 0 0 0,-2-1 0 0 0,-6-4 0 0 0,1 0 0 0 0,-12-9 0 0 0,13 9 0 0 0,3 0 0 0 0,4 5 7 0 0,0 0 0 0 0,0-1 1 0 0,0 1-1 0 0,-1 0 0 0 0,1 0 0 0 0,0 0 1 0 0,-1 0-1 0 0,1 0 0 0 0,0 0 1 0 0,-4-1-1 0 0,4 2 312 0 0,2 1-293 0 0,1 0 0 0 0,-1 0-1 0 0,0 0 1 0 0,0 0 0 0 0,-1 0 0 0 0,1 1 0 0 0,0-1 0 0 0,0 0 0 0 0,-1 1 0 0 0,2 2 0 0 0,-1-3 10 0 0,40 100 300 0 0,-29-68-198 0 0,1-2 1 0 0,20 35 0 0 0,-16-35-1286 0 0,-10-17-1901 0 0,1 0 0 0 0,19 24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 4144 0 0,'0'0'191'0'0,"-2"-15"12621"0"0,4 13-12576 0 0,0 1 0 0 0,0 0 0 0 0,0-1 0 0 0,1 1 0 0 0,-1 0 0 0 0,0 0 0 0 0,1 1 0 0 0,-1-1 0 0 0,1 0 0 0 0,-1 1 0 0 0,1-1 0 0 0,4 1 0 0 0,33 2 1276 0 0,-9 1-441 0 0,-20-3-678 0 0,-1 2-1 0 0,1 0 1 0 0,15 4 0 0 0,3 1-27 0 0,0 0-270 0 0,-18-4-465 0 0,-1 0-1 0 0,0-1 1 0 0,21 1 0 0 0,-23-3-1274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53 14600 0 0,'-8'4'1793'0'0,"17"-3"-1046"0"0,18-3 234 0 0,-10-2-151 0 0,-8 2-462 0 0,0 0 0 0 0,0-1 0 0 0,-1 0 0 0 0,11-5 0 0 0,-17 7-180 0 0,0 0-1 0 0,1-1 1 0 0,-1 1-1 0 0,0-1 1 0 0,0 0-1 0 0,4-3 1 0 0,-6 5-156 0 0,0-1-1 0 0,1 1 1 0 0,-1 0 0 0 0,0 0 0 0 0,0-1 0 0 0,0 1 0 0 0,0 0-1 0 0,1-1 1 0 0,-1 1 0 0 0,0 0 0 0 0,0 0 0 0 0,0-1 0 0 0,0 1 0 0 0,0 0-1 0 0,0-1 1 0 0,0 1 0 0 0,0 0 0 0 0,0-1 0 0 0,0 1 0 0 0,0 0-1 0 0,0-1 1 0 0,0 1 0 0 0,0 0 0 0 0,0 0 0 0 0,-1-1 0 0 0,1 0 0 0 0,-1 1 16 0 0,1-1 0 0 0,-1 0 0 0 0,0 1 1 0 0,0-1-1 0 0,1 0 0 0 0,-1 1 0 0 0,0-1 1 0 0,0 1-1 0 0,0-1 0 0 0,0 1 0 0 0,0 0 1 0 0,0-1-1 0 0,-1 1 0 0 0,-3-1 79 0 0,1 0 0 0 0,-1 0 0 0 0,1 1-1 0 0,-1 0 1 0 0,0 0 0 0 0,1 0 0 0 0,-1 0-1 0 0,1 1 1 0 0,-1 0 0 0 0,1 0 0 0 0,-1 0 0 0 0,1 0-1 0 0,0 1 1 0 0,-1 0 0 0 0,1 0 0 0 0,0 0-1 0 0,0 0 1 0 0,-5 4 0 0 0,0 1 120 0 0,-1 0-1 0 0,1 1 1 0 0,1 0 0 0 0,0 0 0 0 0,0 1-1 0 0,-8 11 1 0 0,11-12-119 0 0,0 1-1 0 0,0 0 1 0 0,1-1-1 0 0,0 1 1 0 0,0 1-1 0 0,1-1 1 0 0,0 0-1 0 0,-1 11 1 0 0,3-15-102 0 0,1-1 0 0 0,-1 1 0 0 0,1 0 0 0 0,-1 0-1 0 0,2 0 1 0 0,-1-1 0 0 0,0 1 0 0 0,1 0 0 0 0,0 0 0 0 0,0-1 0 0 0,0 1 0 0 0,1 0 0 0 0,0-1 0 0 0,-1 1 0 0 0,2-1-1 0 0,-1 0 1 0 0,0 0 0 0 0,4 5 0 0 0,-2-5-19 0 0,0 0-1 0 0,0 0 1 0 0,0 0 0 0 0,0-1-1 0 0,1 0 1 0 0,-1 1 0 0 0,1-1 0 0 0,0-1-1 0 0,0 1 1 0 0,0-1 0 0 0,0 0-1 0 0,8 2 1 0 0,-4-2-207 0 0,-1-1 0 0 0,1 0-1 0 0,0-1 1 0 0,0 0 0 0 0,0 0 0 0 0,0-1 0 0 0,9-1-1 0 0,6-3-2047 0 0,42-14-1 0 0,-60 17 1760 0 0,19-6-1298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11056 0 0,'-1'0'212'0'0,"1"1"0"0"0,-1 0 0 0 0,0 0 0 0 0,1 0-1 0 0,-1 0 1 0 0,1-1 0 0 0,-1 1 0 0 0,1 0 0 0 0,-1 0 0 0 0,1 0 0 0 0,0 0 0 0 0,0 0 0 0 0,-1 0 0 0 0,1 0 0 0 0,0 0 0 0 0,0 0 0 0 0,0 0 0 0 0,0 1 0 0 0,0-1 0 0 0,0 0 0 0 0,0 0 0 0 0,1 1 0 0 0,6 31 5439 0 0,-3-17-4856 0 0,13 47 1675 0 0,-11-43-1822 0 0,3 7-316 0 0,22 47 0 0 0,-29-71-619 0 0,0 1-1 0 0,0-1 1 0 0,0 0-1 0 0,1 0 1 0 0,-1 0-1 0 0,1 0 1 0 0,0 0 0 0 0,-1-1-1 0 0,6 4 1 0 0,-6-5 22 0 0,-1 0 1 0 0,1 0-1 0 0,-1 0 1 0 0,1 0-1 0 0,-1-1 1 0 0,1 1 0 0 0,-1 0-1 0 0,1-1 1 0 0,0 0-1 0 0,-1 1 1 0 0,1-1-1 0 0,0 0 1 0 0,0 0 0 0 0,-1 0-1 0 0,1 0 1 0 0,0 0-1 0 0,-1 0 1 0 0,1 0-1 0 0,0-1 1 0 0,0 1-1 0 0,-1 0 1 0 0,1-1 0 0 0,2-1-1 0 0,6-4-7041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9672 0 0,'-8'3'1004'0'0,"-8"4"1746"0"0,1 1-1 0 0,-22 16 1 0 0,-26 24 1371 0 0,8-5-3548 0 0,26-23-137 0 0,15-11-317 0 0,0 0 0 0 0,1 1 1 0 0,0 1-1 0 0,0 0 0 0 0,-12 15 0 0 0,25-25-211 0 0,6-2-341 0 0,20-8-2543 0 0,-5 2 1194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3224 0 0,'0'0'16251'0'0,"15"6"-12368"0"0,-15-3-3747 0 0,0 0 1 0 0,-1 0 0 0 0,1 0-1 0 0,0-1 1 0 0,-1 1-1 0 0,0 0 1 0 0,0-1-1 0 0,0 1 1 0 0,0 0-1 0 0,-3 4 1 0 0,0-1 90 0 0,0 0-1 0 0,-1-1 1 0 0,-7 8 0 0 0,-60 50 189 0 0,67-58-490 0 0,0-1 1 0 0,0-1-1 0 0,-1 1 0 0 0,1-1 0 0 0,-1 0 1 0 0,0 0-1 0 0,0 0 0 0 0,0-1 0 0 0,0 0 0 0 0,-1 0 1 0 0,-8 1-1 0 0,17-11-5577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68 3224 0 0,'0'-5'510'0'0,"-1"-7"5573"0"0,-5-8 2495 0 0,-2 4-4741 0 0,7 15-3712 0 0,0 0 0 0 0,0-1-1 0 0,0 1 1 0 0,0 0 0 0 0,-1 0 0 0 0,1 0 0 0 0,0 0-1 0 0,-1 0 1 0 0,1 1 0 0 0,-1-1 0 0 0,1 0 0 0 0,-1 1-1 0 0,0-1 1 0 0,1 1 0 0 0,-1-1 0 0 0,1 1-1 0 0,-1 0 1 0 0,0 0 0 0 0,1-1 0 0 0,-4 2 0 0 0,0-1-52 0 0,0 1 1 0 0,1-1 0 0 0,-1 1 0 0 0,1 1-1 0 0,-1-1 1 0 0,1 1 0 0 0,0-1 0 0 0,0 1-1 0 0,0 0 1 0 0,0 1 0 0 0,0-1 0 0 0,0 1 0 0 0,0 0-1 0 0,1 0 1 0 0,-4 3 0 0 0,-4 5 61 0 0,2-1 1 0 0,-1 2 0 0 0,-11 18-1 0 0,13-18-42 0 0,1 0 0 0 0,0 0 0 0 0,1 1 1 0 0,0 0-1 0 0,1 0 0 0 0,0 0 0 0 0,2 1 0 0 0,-1 0 0 0 0,2 0 0 0 0,-2 18 0 0 0,4-30-87 0 0,-1-1-1 0 0,1 0 1 0 0,0 0-1 0 0,1 1 1 0 0,-1-1-1 0 0,0 0 1 0 0,0 1-1 0 0,1-1 1 0 0,-1 0-1 0 0,0 0 1 0 0,1 1-1 0 0,-1-1 1 0 0,1 0-1 0 0,0 0 1 0 0,-1 0-1 0 0,1 0 1 0 0,0 0-1 0 0,0 0 1 0 0,0 0-1 0 0,0 0 1 0 0,1 1-1 0 0,0-1-2 0 0,-1 0-1 0 0,1 0 0 0 0,-1-1 1 0 0,1 1-1 0 0,0-1 0 0 0,-1 1 1 0 0,1-1-1 0 0,0 0 0 0 0,-1 0 0 0 0,1 0 1 0 0,0 0-1 0 0,-1 0 0 0 0,1 0 1 0 0,2-1-1 0 0,4 0-20 0 0,0-1-1 0 0,-1-1 1 0 0,1 1-1 0 0,-1-2 1 0 0,12-5 0 0 0,56-38-2282 0 0,-26 13-5690 0 0,-20 13 491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13824 0 0,'-6'3'1430'0'0,"3"1"-1078"0"0,1 0-1 0 0,-1-1 1 0 0,1 1-1 0 0,0 1 1 0 0,0-1-1 0 0,0 0 1 0 0,1 0-1 0 0,-1 1 1 0 0,1-1-1 0 0,-1 8 1 0 0,-1 0 926 0 0,-2 7 163 0 0,-27 114 2985 0 0,23-80-3703 0 0,2-15-413 0 0,2 0-1 0 0,-1 43 1 0 0,6-76-310 0 0,-1 5-8 0 0,1 0-1 0 0,0-1 1 0 0,1 1 0 0 0,0 0 0 0 0,0 0 0 0 0,1-1 0 0 0,1 1 0 0 0,6 17-1 0 0,-8-25-49 0 0,-1-1 0 0 0,1 0 0 0 0,0 0-1 0 0,0 0 1 0 0,-1 0 0 0 0,1 0 0 0 0,0 0-1 0 0,0 0 1 0 0,0-1 0 0 0,0 1 0 0 0,0 0-1 0 0,0 0 1 0 0,0-1 0 0 0,0 1 0 0 0,0-1-1 0 0,1 1 1 0 0,-1-1 0 0 0,2 1 0 0 0,-2 0-287 0 0,1-1 1 0 0,0 0 0 0 0,-1 0-1 0 0,1 0 1 0 0,-1 0 0 0 0,1 0-1 0 0,0-1 1 0 0,-1 1-1 0 0,1 0 1 0 0,0-1 0 0 0,-1 1-1 0 0,1-1 1 0 0,1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00:5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4144 0 0,'7'0'371'0'0,"57"18"5009"0"0,-43-11-1297 0 0,26 5 0 0 0,-39-11-3904 0 0,0 0-1 0 0,1 0 1 0 0,13-1-1 0 0,180-26 3522 0 0,-46 4-2578 0 0,-13 5-457 0 0,161-10-386 0 0,-47 28-134 0 0,-205 3 53 0 0,0 1 1 0 0,97 24 0 0 0,18 13 628 0 0,-119-33-146 0 0,73 5 0 0 0,-94-12-413 0 0,1-2-1 0 0,0-1 0 0 0,-1-2 1 0 0,1 0-1 0 0,-1-2 1 0 0,49-14-1 0 0,0-4 62 0 0,-11 11-250 0 0,-60 11-67 0 0,-4 1 92 0 0,0 2-322 0 0,1 0 74 0 0,-1 0-1 0 0,1-1 1 0 0,0 1-1 0 0,0 0 1 0 0,0-1-1 0 0,2 2 1 0 0,-2-2-347 0 0,19 11-2402 0 0,-9-10 1398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12 4144 0 0,'-12'-7'-832'0'0,"11"7"1683"0"0,0-1 1 0 0,-1 0-1 0 0,1 1 1 0 0,-1-1-1 0 0,1 1 1 0 0,-1-1-1 0 0,1 1 1 0 0,-1 0-1 0 0,0 0 1 0 0,1 0-1 0 0,-1 0 1 0 0,1 0 0 0 0,-1 0-1 0 0,0 0 1 0 0,1 0-1 0 0,-1 0 1 0 0,-2 2-1 0 0,-11 6 601 0 0,11-5-1228 0 0,0 1-1 0 0,0-1 1 0 0,1 1-1 0 0,-1 0 0 0 0,1 0 1 0 0,0 1-1 0 0,0-1 0 0 0,1 1 1 0 0,-1-1-1 0 0,-2 8 0 0 0,-2 6 518 0 0,-6 27 0 0 0,10-33-606 0 0,0-4-32 0 0,1 0 0 0 0,-2 17 0 0 0,4-23-63 0 0,0 0 0 0 0,0 0 1 0 0,0 0-1 0 0,0 0 0 0 0,0 0 1 0 0,1 0-1 0 0,-1 0 0 0 0,1 0 1 0 0,-1 0-1 0 0,1 0 0 0 0,0 0 1 0 0,0 0-1 0 0,0 0 0 0 0,0 0 1 0 0,0 0-1 0 0,2 3 0 0 0,-1-4-20 0 0,-1 1 0 0 0,0-1 0 0 0,0 0-1 0 0,0 1 1 0 0,1-1 0 0 0,-1 0 0 0 0,1 0 0 0 0,-1 0-1 0 0,1 0 1 0 0,-1 0 0 0 0,1 0 0 0 0,0 0 0 0 0,-1-1-1 0 0,1 1 1 0 0,0-1 0 0 0,0 1 0 0 0,-1-1 0 0 0,1 1-1 0 0,0-1 1 0 0,0 0 0 0 0,0 0 0 0 0,0 0 0 0 0,-1 0-1 0 0,1 0 1 0 0,0-1 0 0 0,0 1 0 0 0,0 0 0 0 0,-1-1 0 0 0,1 1-1 0 0,0-1 1 0 0,0 0 0 0 0,-1 0 0 0 0,3-1 0 0 0,14-10 126 0 0,0 0 1 0 0,-1-2 0 0 0,28-28 0 0 0,-1 1-20 0 0,-41 39-41 0 0,-1-1-1 0 0,1 1 1 0 0,-1 0-1 0 0,1 0 1 0 0,-1 0 0 0 0,1 1-1 0 0,0-1 1 0 0,0 1-1 0 0,0 0 1 0 0,0-1-1 0 0,6 0 1 0 0,-8 2-66 0 0,-1 0 0 0 0,1 1 0 0 0,-1-1 0 0 0,1 0 0 0 0,-1 1 0 0 0,1-1 0 0 0,-1 1 0 0 0,1-1 0 0 0,-1 1 0 0 0,1-1 0 0 0,-1 1 0 0 0,1-1 0 0 0,-1 1 0 0 0,0-1 0 0 0,1 1 0 0 0,-1 0 0 0 0,0-1 0 0 0,0 1 0 0 0,1-1 0 0 0,-1 1 0 0 0,0 0 0 0 0,0-1 0 0 0,0 1 0 0 0,0 1 0 0 0,2 15 193 0 0,-2-10-230 0 0,0 0 0 0 0,1-1 0 0 0,-1 1-1 0 0,1 0 1 0 0,0-1 0 0 0,1 1 0 0 0,3 9 0 0 0,-5-16-34 0 0,0 1 1 0 0,1-1-1 0 0,-1 1 1 0 0,1-1 0 0 0,-1 1-1 0 0,0-1 1 0 0,1 1-1 0 0,-1-1 1 0 0,1 1-1 0 0,0-1 1 0 0,-1 1-1 0 0,1-1 1 0 0,-1 0-1 0 0,1 1 1 0 0,0-1-1 0 0,-1 0 1 0 0,1 0 0 0 0,-1 1-1 0 0,1-1 1 0 0,0 0-1 0 0,-1 0 1 0 0,1 0-1 0 0,0 0 1 0 0,0 0-1 0 0,-1 0 1 0 0,1 0-1 0 0,0 0 1 0 0,-1 0-1 0 0,1 0 1 0 0,0 0 0 0 0,0-1-1 0 0,2 0-343 0 0,0 0 0 0 0,0 0-1 0 0,0 0 1 0 0,-1 0 0 0 0,1 0 0 0 0,3-3-1 0 0,8-6-1277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4608 0 0,'0'0'208'0'0,"-9"0"32"0"0,-12 4 2034 0 0,-12 7 6425 0 0,28-8-6495 0 0,0-1 0 0 0,-1 1 0 0 0,-7 6 0 0 0,-2 5 281 0 0,14-12-1980 0 0,5 5 235 0 0,-1-2-660 0 0,1-1 1 0 0,-1 1-1 0 0,1-1 0 0 0,1 0 0 0 0,-1 0 0 0 0,0 0 0 0 0,1 0 1 0 0,0-1-1 0 0,0 0 0 0 0,0 0 0 0 0,5 2 0 0 0,23 15 97 0 0,-27-15-107 0 0,0 0-1 0 0,0 0 1 0 0,0 1 0 0 0,0-1 0 0 0,7 10 0 0 0,-12-13-99 0 0,0 0 1 0 0,0 0-1 0 0,0 0 0 0 0,0 0 1 0 0,0 0-1 0 0,0 0 1 0 0,-1 0-1 0 0,1 0 1 0 0,-1 0-1 0 0,1 1 1 0 0,-1-1-1 0 0,0 0 1 0 0,0 0-1 0 0,0 0 1 0 0,0 1-1 0 0,0-1 1 0 0,0 0-1 0 0,-1 0 1 0 0,1 0-1 0 0,-1 0 1 0 0,0 0-1 0 0,1 0 1 0 0,-1 1-1 0 0,0-1 1 0 0,-1 1-1 0 0,-12 18-635 0 0,13-20 368 0 0,1-1-1 0 0,-1 1 1 0 0,0 0 0 0 0,0 0 0 0 0,0 0 0 0 0,0 0 0 0 0,0-1 0 0 0,0 1 0 0 0,0 0 0 0 0,0-1-1 0 0,0 1 1 0 0,-1-1 0 0 0,1 1 0 0 0,0-1 0 0 0,0 0 0 0 0,0 1 0 0 0,-3-1 0 0 0</inkml:trace>
  <inkml:trace contextRef="#ctx0" brushRef="#br0" timeOffset="1">192 152 17823 0 0,'-5'12'872'0'0,"2"-3"-384"0"0,-4 0 8 0 0,2 5-400 0 0,-3 1-96 0 0,2-2 0 0 0,0 4 0 0 0,-2-4 64 0 0,3-1 0 0 0,-1 1-64 0 0,2-3 96 0 0,2-3-96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7832 0 0,'0'0'602'0'0,"-9"-5"3149"0"0,5 5-2364 0 0,4 0-1264 0 0,0 0 0 0 0,-1 0 0 0 0,1 0 0 0 0,0 0 1 0 0,-1 0-1 0 0,1 0 0 0 0,-1 0 0 0 0,1 0 0 0 0,0 0 0 0 0,-1 0 0 0 0,1 0 0 0 0,0 0 0 0 0,-1 0 1 0 0,1 0-1 0 0,-1 0 0 0 0,1 0 0 0 0,0 1 0 0 0,-1-1 0 0 0,1 0 0 0 0,0 0 0 0 0,-1 0 0 0 0,1 1 1 0 0,0-1-1 0 0,0 0 0 0 0,-1 1 0 0 0,1-1 13 0 0,-1 1-78 0 0,0-1-1 0 0,1 0 1 0 0,-1 0 0 0 0,1 1-1 0 0,-1-1 1 0 0,1 0 0 0 0,-1 1 0 0 0,0-1-1 0 0,1 1 1 0 0,-1-1 0 0 0,1 0-1 0 0,0 1 1 0 0,-1-1 0 0 0,1 1 0 0 0,-1 0-1 0 0,1-1 1 0 0,0 1 0 0 0,-1-1-1 0 0,1 1 1 0 0,0-1 0 0 0,0 1 0 0 0,0 0-1 0 0,-1-1 1 0 0,1 2 0 0 0,-4 18 1008 0 0,4-18-945 0 0,-9 99 2376 0 0,7-62-1871 0 0,2-12 50 0 0,1 0-1 0 0,6 34 1 0 0,-6-53-403 0 0,0-1 0 0 0,1 1 0 0 0,-1-1 1 0 0,1 0-1 0 0,1 0 0 0 0,5 11 0 0 0,-7-16-214 0 0,0 0 0 0 0,0 0-1 0 0,1 0 1 0 0,-1 0 0 0 0,1 0-1 0 0,-1-1 1 0 0,1 1 0 0 0,0-1-1 0 0,-1 1 1 0 0,1-1 0 0 0,0 0 0 0 0,0 0-1 0 0,0 1 1 0 0,0-1 0 0 0,0-1-1 0 0,0 1 1 0 0,1 0 0 0 0,-1 0-1 0 0,0-1 1 0 0,0 1 0 0 0,1-1-1 0 0,-1 0 1 0 0,0 0 0 0 0,0 0-1 0 0,5 0 1 0 0,0-1 13 0 0,-1 0-1 0 0,1 0 0 0 0,-1-1 1 0 0,1 0-1 0 0,-1 0 0 0 0,1 0 1 0 0,10-7-1 0 0,2-3 48 0 0,19-14-1 0 0,-24 15-89 0 0,1 1 1 0 0,22-13-1 0 0,-8 9-61 0 0,-11 5-40 0 0,-1 1 0 0 0,29-9 0 0 0,-33 12 72 0 0,-11 4-1 0 0,0 0 0 0 0,1 0 0 0 0,-1 0 0 0 0,0 0 0 0 0,1 0 0 0 0,-1 1 0 0 0,1-1 0 0 0,-1 1 0 0 0,1-1 0 0 0,-1 1 1 0 0,1 0-1 0 0,-1 0 0 0 0,3 1 0 0 0,-4-1-65 0 0,-15 2-7 0 0,3-1 73 0 0,1 1 0 0 0,0 1 0 0 0,0-1 0 0 0,0 2 0 0 0,1-1 0 0 0,-1 2 0 0 0,1-1 0 0 0,-11 7 0 0 0,17-9 39 0 0,0 0 0 0 0,-1 0-1 0 0,1 0 1 0 0,0 0 0 0 0,0 1 0 0 0,0-1 0 0 0,0 1-1 0 0,0 0 1 0 0,1 0 0 0 0,-1 0 0 0 0,1 0-1 0 0,-2 3 1 0 0,1-2 73 0 0,1 1 0 0 0,0-1 0 0 0,0 0 1 0 0,-3 10-1 0 0,4-12-79 0 0,1-1 0 0 0,0 1 0 0 0,0 0 0 0 0,0 0 0 0 0,0-1 1 0 0,0 1-1 0 0,0 0 0 0 0,0 0 0 0 0,0-1 0 0 0,1 1 0 0 0,-1 0 0 0 0,1-1 1 0 0,-1 1-1 0 0,1 0 0 0 0,-1-1 0 0 0,1 1 0 0 0,2 2 0 0 0,1 1-81 0 0,-1-1 0 0 0,1 0-1 0 0,1 0 1 0 0,-1 0 0 0 0,1 0-1 0 0,-1 0 1 0 0,1-1 0 0 0,0 0-1 0 0,1 0 1 0 0,-1 0 0 0 0,0-1-1 0 0,1 0 1 0 0,-1 0 0 0 0,1 0-1 0 0,6 0 1 0 0,11 3-1404 0 0,1-2-1 0 0,33 0 1 0 0,-50-3 1177 0 0,41 1-4140 0 0,-32-1 1157 0 0,17 0-4164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35 16208 0 0,'-5'-8'480'0'0,"4"6"-359"0"0,0 0 1 0 0,-1 1-1 0 0,1-1 0 0 0,0 0 1 0 0,-1 0-1 0 0,1 1 1 0 0,-1-1-1 0 0,1 1 1 0 0,-1-1-1 0 0,0 1 1 0 0,0 0-1 0 0,1-1 1 0 0,-1 1-1 0 0,0 0 1 0 0,0 0-1 0 0,0 1 0 0 0,0-1 1 0 0,-3 0-1 0 0,0 0 17 0 0,1 1-1 0 0,-1 0 1 0 0,0 0-1 0 0,1 1 0 0 0,-1 0 1 0 0,1 0-1 0 0,-1 0 1 0 0,1 0-1 0 0,-1 0 1 0 0,1 1-1 0 0,0 0 0 0 0,0 0 1 0 0,0 0-1 0 0,0 0 1 0 0,0 1-1 0 0,0 0 0 0 0,0 0 1 0 0,-5 6-1 0 0,0 0 325 0 0,0 1-1 0 0,1 0 1 0 0,0 0-1 0 0,1 1 1 0 0,-9 17-1 0 0,14-24-414 0 0,1-1 0 0 0,0 1-1 0 0,0 0 1 0 0,0 0 0 0 0,1 0-1 0 0,-1 0 1 0 0,1 0 0 0 0,0 0-1 0 0,0-1 1 0 0,0 1 0 0 0,1 0-1 0 0,-1 0 1 0 0,1 0 0 0 0,0 0-1 0 0,0 0 1 0 0,0-1 0 0 0,4 7-1 0 0,-4-8-82 0 0,0-1 0 0 0,0 1-1 0 0,0 0 1 0 0,0-1 0 0 0,1 1-1 0 0,-1-1 1 0 0,1 1 0 0 0,-1-1 0 0 0,1 0-1 0 0,0 0 1 0 0,-1 0 0 0 0,1 0-1 0 0,0 0 1 0 0,0 0 0 0 0,0 0-1 0 0,0 0 1 0 0,0-1 0 0 0,0 1 0 0 0,0-1-1 0 0,0 1 1 0 0,0-1 0 0 0,0 0-1 0 0,0 0 1 0 0,0 0 0 0 0,0 0 0 0 0,2 0-1 0 0,2-1-148 0 0,-1 0 0 0 0,1 0-1 0 0,0 0 1 0 0,-1 0 0 0 0,1-1-1 0 0,-1 0 1 0 0,0 0 0 0 0,7-4-1 0 0,2-3-1206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5:4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12528 0 0,'8'-10'1330'0'0,"-3"0"-1832"0"0,10-21 9932 0 0,0 47-8095 0 0,-14-11-1308 0 0,1 0 0 0 0,0 0 0 0 0,-1 1 0 0 0,0-1 0 0 0,-1 0 0 0 0,1 1 0 0 0,-1-1 0 0 0,-1 11 0 0 0,-1 3 228 0 0,-6 22-1 0 0,5-22-84 0 0,1-12 86 0 0,1 0-1 0 0,-1 0 0 0 0,-1 0 1 0 0,1 0-1 0 0,-8 13 1556 0 0,11-21-1634 0 0,23-35 272 0 0,-20 28-420 0 0,1 0 1 0 0,1 0-1 0 0,0 0 1 0 0,7-8-1 0 0,1 3 67 0 0,-1 1 0 0 0,28-18-1 0 0,-32 24-129 0 0,-5 3 56 0 0,1 0 0 0 0,0 0 0 0 0,-1 1 0 0 0,2-1 0 0 0,5-1 0 0 0,-9 3-47 0 0,0 1 1 0 0,0 0-1 0 0,0-1 0 0 0,0 1 1 0 0,0 0-1 0 0,0 0 0 0 0,0 0 1 0 0,0 1-1 0 0,0-1 0 0 0,0 0 1 0 0,0 1-1 0 0,0 0 0 0 0,0-1 1 0 0,0 1-1 0 0,0 0 0 0 0,0 0 1 0 0,0 0-1 0 0,2 1 0 0 0,-2 0-145 0 0,0-1-1 0 0,0 1 1 0 0,0 0-1 0 0,-1 0 1 0 0,1 0-1 0 0,0 0 1 0 0,-1 0 0 0 0,1 0-1 0 0,-1 0 1 0 0,0 0-1 0 0,0 1 1 0 0,2 2-1 0 0,7 33-3181 0 0,-2-9 1419 0 0,14 56-3498 0 0,-13-59 3927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6 692 8288 0 0,'0'0'1512'0'0,"-5"12"8015"0"0,8-20-8805 0 0,1-2 0 0 0,-2 1 0 0 0,1 0-1 0 0,-1-1 1 0 0,0-10 0 0 0,3-11 42 0 0,71-336 2389 0 0,-39 159-2361 0 0,-31 177-437 0 0,-5 31-306 0 0,1 5-40 0 0,0 6-50 0 0,1 58-392 0 0,1 24-162 0 0,25 93 932 0 0,-24-165-286 0 0,2 0-1 0 0,0-1 1 0 0,0 0-1 0 0,2 0 1 0 0,1-1-1 0 0,19 31 1 0 0,-27-48-40 0 0,-1 0 0 0 0,1 0 0 0 0,0 0-1 0 0,0 0 1 0 0,0 0 0 0 0,0-1 0 0 0,0 1 0 0 0,0-1 0 0 0,0 1 0 0 0,0-1 0 0 0,1 0 0 0 0,-1 1 0 0 0,1-1 0 0 0,-1-1 0 0 0,4 2-1 0 0,-4-2 11 0 0,-1 1-1 0 0,1-1 1 0 0,0 0-1 0 0,0 0 1 0 0,-1 0-1 0 0,1 0 1 0 0,0-1-1 0 0,0 1 1 0 0,-1 0-1 0 0,1-1 1 0 0,0 1-1 0 0,-1-1 1 0 0,1 0-1 0 0,0 1 1 0 0,-1-1-1 0 0,1 0 1 0 0,-1 0-1 0 0,1 0 1 0 0,-1 0-1 0 0,0 0 1 0 0,1 0-1 0 0,-1-1 1 0 0,1 0-1 0 0,5-7 125 0 0,-1-1 1 0 0,0 0-1 0 0,-1 1 0 0 0,0-2 0 0 0,-1 1 0 0 0,6-20 0 0 0,-5 15-63 0 0,33-113 288 0 0,-5 15-415 0 0,-28 95 11 0 0,-4 13-210 0 0,0 0 0 0 0,0 0 0 0 0,1 0 0 0 0,0 0 0 0 0,0 1 0 0 0,0-1 0 0 0,1 0 1 0 0,-1 1-1 0 0,1 0 0 0 0,6-8 0 0 0,-8 12 150 0 0,-1 0 0 0 0,0-1 0 0 0,1 1 0 0 0,-1 0 0 0 0,0 0 0 0 0,1 0 0 0 0,-1 0 0 0 0,0-1 0 0 0,1 1 0 0 0,-1 0 1 0 0,0 0-1 0 0,1 0 0 0 0,-1 0 0 0 0,1 0 0 0 0,-1 0 0 0 0,0 0 0 0 0,1 0 0 0 0,-1 0 0 0 0,0 0 0 0 0,1 0 0 0 0,-1 0 0 0 0,0 1 0 0 0,1-1 0 0 0,-1 0 0 0 0,0 0 1 0 0,1 0-1 0 0,-1 0 0 0 0,0 1 0 0 0,1-1 0 0 0,-1 0 0 0 0,0 0 0 0 0,1 1 0 0 0,-1-1 0 0 0,6 7-2654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8288 0 0,'5'-1'7952'0'0,"26"-5"-3875"0"0,-21 3-3700 0 0,0-1-1 0 0,0 0 1 0 0,0-1 0 0 0,0 0 0 0 0,-1-1 0 0 0,0 0 0 0 0,-1 0-1 0 0,1-1 1 0 0,-1 0 0 0 0,12-13 0 0 0,-7 3 159 0 0,17-32-1 0 0,-27 42-437 0 0,0 1 0 0 0,0-1 0 0 0,0 1 0 0 0,-1-1 0 0 0,0 0 0 0 0,0 0 0 0 0,-1 0 0 0 0,1-13 0 0 0,-2 19-78 0 0,0 0 0 0 0,0 0 1 0 0,0 0-1 0 0,-1 1 0 0 0,1-1 0 0 0,0 0 0 0 0,-1 0 0 0 0,1 0 0 0 0,0 0 0 0 0,-1 1 1 0 0,1-1-1 0 0,-1 0 0 0 0,0 0 0 0 0,1 1 0 0 0,-1-1 0 0 0,1 1 0 0 0,-1-1 0 0 0,0 0 1 0 0,1 1-1 0 0,-1-1 0 0 0,0 1 0 0 0,0-1 0 0 0,0 1 0 0 0,1 0 0 0 0,-1-1 0 0 0,0 1 0 0 0,0 0 1 0 0,0 0-1 0 0,0-1 0 0 0,0 1 0 0 0,1 0 0 0 0,-1 0 0 0 0,-1 0 0 0 0,-2 0 39 0 0,1-1 0 0 0,-1 1 0 0 0,1 0 0 0 0,-1 1 0 0 0,1-1-1 0 0,-7 2 1 0 0,5 0-18 0 0,0 0-1 0 0,0 0 1 0 0,1 0-1 0 0,-1 1 1 0 0,1 0-1 0 0,0 0 1 0 0,0 0-1 0 0,0 1 0 0 0,-6 6 1 0 0,-3 4 67 0 0,-12 20 0 0 0,17-22-63 0 0,1 0 0 0 0,1 0 0 0 0,0 0-1 0 0,1 1 1 0 0,0 0 0 0 0,0 0 0 0 0,2 1-1 0 0,-5 25 1 0 0,8-36-39 0 0,0-1 0 0 0,0 0-1 0 0,0 1 1 0 0,0-1 0 0 0,0 0-1 0 0,0 0 1 0 0,1 1 0 0 0,-1-1-1 0 0,1 0 1 0 0,-1 0 0 0 0,1 0-1 0 0,0 1 1 0 0,0-1 0 0 0,0 0 0 0 0,0 0-1 0 0,0 0 1 0 0,1 0 0 0 0,-1-1-1 0 0,0 1 1 0 0,1 0 0 0 0,0-1-1 0 0,-1 1 1 0 0,3 1 0 0 0,-1-1-5 0 0,0 0 1 0 0,0 0 0 0 0,-1-1-1 0 0,1 0 1 0 0,0 1 0 0 0,0-1-1 0 0,1 0 1 0 0,-1 0-1 0 0,0-1 1 0 0,0 1 0 0 0,0-1-1 0 0,0 1 1 0 0,1-1 0 0 0,-1 0-1 0 0,6-1 1 0 0,4-1-378 0 0,-1-2 0 0 0,0 1 0 0 0,0-2 0 0 0,0 0 0 0 0,0 0 0 0 0,-1-1 0 0 0,0 0 0 0 0,12-10 0 0 0,15-6-2152 0 0,-8 7 645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3 4608 0 0,'0'0'208'0'0,"-11"-1"32"0"0,6 0 96 0 0,-1 1-1 0 0,1-1 1 0 0,0 1 0 0 0,-1 1-1 0 0,-7 0 1 0 0,5 1 946 0 0,1 0-1 0 0,-1 0 0 0 0,1 1 1 0 0,0 0-1 0 0,-13 7 1 0 0,7-2 1299 0 0,1 0 1 0 0,-14 13 0 0 0,-3 6-467 0 0,24-22-1985 0 0,1 0 0 0 0,0 0 0 0 0,0 0 0 0 0,0 0 0 0 0,1 0-1 0 0,-1 1 1 0 0,1-1 0 0 0,1 1 0 0 0,-4 10 0 0 0,5-15-100 0 0,0 1 0 0 0,1-1 0 0 0,-1 1 0 0 0,1-1-1 0 0,-1 1 1 0 0,1-1 0 0 0,0 1 0 0 0,0 0 0 0 0,0-1 0 0 0,0 1 0 0 0,0 0 0 0 0,0-1 0 0 0,0 1 0 0 0,0-1 0 0 0,0 1 0 0 0,1 1-1 0 0,0-2-18 0 0,0 0 0 0 0,0 0-1 0 0,-1 0 1 0 0,1-1 0 0 0,0 1-1 0 0,0 0 1 0 0,0-1 0 0 0,0 1-1 0 0,0-1 1 0 0,0 1-1 0 0,0-1 1 0 0,0 1 0 0 0,0-1-1 0 0,0 0 1 0 0,1 1 0 0 0,-1-1-1 0 0,0 0 1 0 0,0 0 0 0 0,0 0-1 0 0,0 0 1 0 0,0 0 0 0 0,3 0-1 0 0,37-2 271 0 0,-22 1-58 0 0,0 0 0 0 0,21 3 0 0 0,-35-2-166 0 0,0 1 1 0 0,1 0-1 0 0,-1 0 1 0 0,0 1-1 0 0,0 0 0 0 0,0-1 1 0 0,0 2-1 0 0,0-1 1 0 0,0 1-1 0 0,0-1 0 0 0,-1 1 1 0 0,5 4-1 0 0,-5-4-24 0 0,-1 1 1 0 0,1-1-1 0 0,-1 1 0 0 0,0 0 1 0 0,0 0-1 0 0,0 0 0 0 0,0 0 1 0 0,-1 1-1 0 0,0-1 0 0 0,1 1 1 0 0,-2 0-1 0 0,1-1 0 0 0,-1 1 1 0 0,1 0-1 0 0,-1 0 0 0 0,0 0 1 0 0,-1 0-1 0 0,0 0 0 0 0,1 0 1 0 0,-1 0-1 0 0,-1 0 0 0 0,1 0 1 0 0,-3 9-1 0 0,-1 0 29 0 0,-1 0 0 0 0,-1 0 0 0 0,0 0 0 0 0,-1-1 0 0 0,0 0 0 0 0,-1 0 1 0 0,-1-1-1 0 0,0 0 0 0 0,-14 14 0 0 0,10-13-85 0 0,0 0 1 0 0,0-2 0 0 0,-1 1 0 0 0,-1-2-1 0 0,0 0 1 0 0,-1-1 0 0 0,-22 11 0 0 0,19-12-303 0 0,7-2-76 0 0,0-1 0 0 0,-24 7 0 0 0,33-11 177 0 0,0-1 0 0 0,0 1 0 0 0,0-1 0 0 0,0 0 0 0 0,-1 0 0 0 0,1 0 0 0 0,0 0 0 0 0,0 0 1 0 0,0 0-1 0 0,0-1 0 0 0,0 0 0 0 0,0 0 0 0 0,0 1 0 0 0,0-2 0 0 0,0 1 0 0 0,0 0 0 0 0,-3-3 0 0 0,0-4-1777 0 0,5-1-330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18343 0 0,'0'0'1660'0'0,"-12"0"-1336"0"0,6 0-7 0 0,-1 0-1 0 0,1 0 1 0 0,0 1-1 0 0,-1 0 0 0 0,1 0 1 0 0,0 0-1 0 0,0 1 1 0 0,0 0-1 0 0,-11 5 0 0 0,-1 1 272 0 0,9-4-219 0 0,1 0 0 0 0,0 0 0 0 0,-14 11 0 0 0,12-7-53 0 0,2 0 0 0 0,-1 0 0 0 0,-8 11-1 0 0,14-15-208 0 0,0 0 0 0 0,0 0 0 0 0,1 0 0 0 0,-1 1 0 0 0,1-1 0 0 0,0 1 0 0 0,0-1 0 0 0,1 1 0 0 0,-1 0 0 0 0,0 5 0 0 0,2-9-96 0 0,-1 0 0 0 0,1 0 0 0 0,1-1 0 0 0,-1 1 0 0 0,0 0 0 0 0,0-1 0 0 0,0 1 0 0 0,0 0 0 0 0,0-1 0 0 0,1 1 0 0 0,-1 0 0 0 0,0-1 0 0 0,0 1 0 0 0,1 0 0 0 0,-1-1 0 0 0,1 1 0 0 0,-1-1 0 0 0,1 1 0 0 0,-1-1 0 0 0,0 1 0 0 0,1-1 0 0 0,0 1 0 0 0,-1-1 0 0 0,1 1 0 0 0,-1-1 0 0 0,1 0 0 0 0,0 1 0 0 0,-1-1 0 0 0,1 0 0 0 0,-1 0 0 0 0,1 1 0 0 0,0-1 0 0 0,0 0 0 0 0,-1 0 0 0 0,1 0 0 0 0,0 0 0 0 0,-1 0 0 0 0,1 0 0 0 0,0 0 0 0 0,-1 0 0 0 0,1 0 0 0 0,1 0 0 0 0,5-1 6 0 0,0 0-1 0 0,0 0 1 0 0,9-2-1 0 0,-10 1 8 0 0,23-5 104 0 0,0-2-1 0 0,36-15 1 0 0,-55 20-78 0 0,-8 3-36 0 0,1 0 1 0 0,0 0-1 0 0,0 0 0 0 0,0 0 0 0 0,0 1 1 0 0,-1-1-1 0 0,1 1 0 0 0,0 0 1 0 0,0 0-1 0 0,0 0 0 0 0,0 0 0 0 0,0 0 1 0 0,0 1-1 0 0,0 0 0 0 0,5 1 1 0 0,-6-1-5 0 0,0 0 0 0 0,0 0 0 0 0,-1 0 0 0 0,1 0 0 0 0,0 1 0 0 0,-1-1 0 0 0,1 0 0 0 0,-1 1 0 0 0,0-1 0 0 0,1 1 0 0 0,-1 0 0 0 0,0 0 0 0 0,0-1 0 0 0,0 1 0 0 0,0 0 0 0 0,0 0 0 0 0,0 0 0 0 0,-1 0 0 0 0,1 0 0 0 0,-1 0 0 0 0,1 0 0 0 0,-1 0 0 0 0,1 3 0 0 0,-2 31 110 0 0,0-30-115 0 0,1 1 0 0 0,0-1-1 0 0,0 0 1 0 0,2 12-1 0 0,-2-18-45 0 0,0 1 0 0 0,0-1 0 0 0,0 0 0 0 0,0 0 0 0 0,0 0 0 0 0,0 1 0 0 0,0-1 0 0 0,0 0 0 0 0,0 0 0 0 0,0 0 0 0 0,0 0 0 0 0,1 1 0 0 0,-1-1 0 0 0,0 0 0 0 0,0 0 0 0 0,0 0 0 0 0,0 0 0 0 0,0 0 0 0 0,1 0 0 0 0,-1 1 0 0 0,0-1-1 0 0,0 0 1 0 0,0 0 0 0 0,0 0 0 0 0,1 0 0 0 0,-1 0 0 0 0,0 0 0 0 0,0 0 0 0 0,0 0 0 0 0,1 0 0 0 0,-1 0 0 0 0,0 0 0 0 0,0 0 0 0 0,1 0 0 0 0,8-3-884 0 0,9-11-755 0 0,-2-3-1053 0 0,1-5-5680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 23039 0 0,'0'-12'1448'0'0,"0"17"-571"0"0,0 19-40 0 0,4 43 1262 0 0,-11 124 1 0 0,1-81-1973 0 0,4-73-123 0 0,1 66-115 0 0,2-87-706 0 0,-1-1 0 0 0,-1 1 0 0 0,-3 22 1 0 0,3-37-610 0 0</inkml:trace>
  <inkml:trace contextRef="#ctx0" brushRef="#br0" timeOffset="1">3 395 23039 0 0,'0'0'48'0'0,"0"0"0"0"0,0 0-1 0 0,-1 0 1 0 0,1 0 0 0 0,0 0-1 0 0,0 0 1 0 0,0 0 0 0 0,0 0-1 0 0,0 0 1 0 0,0 0 0 0 0,0 0-1 0 0,0 0 1 0 0,0 0 0 0 0,0 0-1 0 0,0 0 1 0 0,-1 0 0 0 0,1 0-1 0 0,0 0 1 0 0,0 0 0 0 0,0 0 0 0 0,0 0-1 0 0,0 0 1 0 0,0 1 0 0 0,0-1-1 0 0,0 0 1 0 0,0 0 0 0 0,0 0-1 0 0,0 0 1 0 0,0 0 0 0 0,0 0-1 0 0,0 0 1 0 0,-1 0 0 0 0,1 0-1 0 0,0 0 1 0 0,0 0 0 0 0,0 0-1 0 0,0 0 1 0 0,0 0 0 0 0,0 1-1 0 0,0-1 1 0 0,0 0 0 0 0,0 0-1 0 0,0 0 1 0 0,0 0 0 0 0,0 0-1 0 0,0 0 1 0 0,0 0 0 0 0,0 0-1 0 0,0 0 1 0 0,0 0 0 0 0,0 0-1 0 0,0 0 1 0 0,0 1 0 0 0,0-1-1 0 0,0 0 1 0 0,0 0 0 0 0,0 0 0 0 0,0 0-1 0 0,1 0 1 0 0,-1 0 0 0 0,0 0-1 0 0,5 7 830 0 0,9 3-299 0 0,-10-7-708 0 0,0 0 0 0 0,1-1 0 0 0,-1 1 0 0 0,1-1 0 0 0,-1-1 0 0 0,1 1 0 0 0,-1-1 0 0 0,1 1 0 0 0,0-1 0 0 0,0-1 0 0 0,0 1 0 0 0,0-1 0 0 0,0 1 0 0 0,-1-1 0 0 0,1-1 0 0 0,0 1 0 0 0,10-3 0 0 0,24-2-1775 0 0,-25 3 419 0 0,0 0 0 0 0,16-5 0 0 0,-7 0-5509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00:5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30 117 8088 0 0,'0'0'733'0'0,"-1"-1"-601"0"0,-3-11 2281 0 0,3 8-1822 0 0,1 4-88 0 0,-8-15 1994 0 0,6 14-2278 0 0,1 0 0 0 0,0 0 0 0 0,0 0 0 0 0,0 0 0 0 0,0 0 0 0 0,0 0 0 0 0,0 0 0 0 0,0-1 0 0 0,0 1 0 0 0,1 0 0 0 0,-1 0 0 0 0,0-1 0 0 0,1 1 0 0 0,-1 0 0 0 0,1-1 0 0 0,0 1 0 0 0,-1-1 0 0 0,1 1-1 0 0,0-1 1 0 0,0 1 0 0 0,0-1 0 0 0,0 1 0 0 0,0 0 0 0 0,0-3 0 0 0,1 2-90 0 0,0 0 0 0 0,0 0-1 0 0,0 0 1 0 0,1 1 0 0 0,-1-1-1 0 0,0 0 1 0 0,1 1-1 0 0,-1-1 1 0 0,1 1 0 0 0,0-1-1 0 0,-1 1 1 0 0,1 0 0 0 0,0-1-1 0 0,0 1 1 0 0,0 0-1 0 0,0 0 1 0 0,0 1 0 0 0,0-1-1 0 0,4-1 1 0 0,6-1 181 0 0,1 0 1 0 0,15-2-1 0 0,-13 3-134 0 0,34-3 5 0 0,0 1 1 0 0,63 5-1 0 0,-40 0-93 0 0,73 4-88 0 0,0 0 0 0 0,-128-5 1 0 0,23 0 24 0 0,1 1-1 0 0,67 11 1 0 0,35 9 125 0 0,-61-10-119 0 0,-22-2 125 0 0,0-3-1 0 0,80-1 1 0 0,-33-3 400 0 0,297-11-523 0 0,78-4 42 0 0,-220 8-22 0 0,225-10-53 0 0,-203 16 92 0 0,-109 0-48 0 0,147 2 96 0 0,191 27 1088 0 0,-444-28-983 0 0,-50-3-179 0 0,0 1 0 0 0,0 1-1 0 0,23 4 1 0 0,84 27 46 0 0,-83-21-533 0 0,-40-9-20 0 0,1-1 1 0 0,-1 1 0 0 0,0 0-1 0 0,0 0 1 0 0,0 0-1 0 0,0 0 1 0 0,0 0-1 0 0,3 5 1 0 0,0-2-987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91 134 3224 0 0,'3'2'8569'0'0,"2"1"-7224"0"0,-4-2-1039 0 0,4 4 579 0 0,0-1 0 0 0,1 0 1 0 0,-1 0-1 0 0,7 4 0 0 0,-10-8-787 0 0,0 1-1 0 0,0 0 0 0 0,0 0 0 0 0,-1-1 1 0 0,1 1-1 0 0,0-1 0 0 0,0 0 0 0 0,0 0 1 0 0,0 1-1 0 0,0-1 0 0 0,0 0 0 0 0,0-1 1 0 0,0 1-1 0 0,0 0 0 0 0,0 0 0 0 0,0-1 1 0 0,0 1-1 0 0,3-2 0 0 0,1-1 223 0 0,0-1-1 0 0,0 1 1 0 0,0-1-1 0 0,0 0 1 0 0,0 0-1 0 0,6-7 1 0 0,-9 9-211 0 0,-1 0 0 0 0,0-1 0 0 0,0 1-1 0 0,0-1 1 0 0,0 0 0 0 0,-1 1 0 0 0,1-1 0 0 0,-1 0 0 0 0,1 0 0 0 0,-1 0 0 0 0,0 0 0 0 0,0 0 0 0 0,0 0 0 0 0,-1 0 0 0 0,1-1 0 0 0,-1-2 0 0 0,1 3-55 0 0,-1 0-1 0 0,0 0 1 0 0,-1 0-1 0 0,1 0 1 0 0,0 0 0 0 0,-1 0-1 0 0,0 0 1 0 0,1 0-1 0 0,-1 0 1 0 0,-1 1-1 0 0,1-1 1 0 0,0 0-1 0 0,-1 0 1 0 0,1 1-1 0 0,-1-1 1 0 0,0 1-1 0 0,1 0 1 0 0,-1-1-1 0 0,0 1 1 0 0,-1 0 0 0 0,1 0-1 0 0,0 0 1 0 0,-1 1-1 0 0,1-1 1 0 0,-6-2-1 0 0,3 1 7 0 0,0 1 0 0 0,-1 0 0 0 0,0 0 0 0 0,1 1 0 0 0,-1 0-1 0 0,0 0 1 0 0,0 0 0 0 0,1 1 0 0 0,-1-1 0 0 0,0 1 0 0 0,0 1 0 0 0,0-1-1 0 0,0 1 1 0 0,1 0 0 0 0,-1 0 0 0 0,0 1 0 0 0,1 0 0 0 0,-1 0-1 0 0,1 0 1 0 0,0 1 0 0 0,0-1 0 0 0,0 1 0 0 0,0 1 0 0 0,-6 4 0 0 0,5-4 14 0 0,1 0 1 0 0,0 1 0 0 0,1 0-1 0 0,-1 0 1 0 0,1 0 0 0 0,0 1 0 0 0,0-1-1 0 0,1 1 1 0 0,0 0 0 0 0,0 0-1 0 0,0 0 1 0 0,0 0 0 0 0,1 1 0 0 0,0-1-1 0 0,1 1 1 0 0,-1-1 0 0 0,1 1-1 0 0,0 0 1 0 0,1 0 0 0 0,0-1-1 0 0,0 8 1 0 0,1-10-92 0 0,0-1 0 0 0,0 0-1 0 0,0 0 1 0 0,0 0 0 0 0,0 0-1 0 0,1 0 1 0 0,-1 0 0 0 0,1 0 0 0 0,0 0-1 0 0,0-1 1 0 0,0 1 0 0 0,0-1-1 0 0,0 1 1 0 0,1-1 0 0 0,-1 0-1 0 0,1 0 1 0 0,4 3 0 0 0,5 3-97 0 0,-1-2 1 0 0,24 10-1 0 0,-33-15 114 0 0,40 12-1829 0 0,-22-6-214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0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837 209 2760 0 0,'3'-20'48'0'0,"-3"-3"4476"0"0,0 16 900 0 0,0-10-2966 0 0,-2 11-1894 0 0,-1 0 1 0 0,0 1-1 0 0,0-1 0 0 0,0 1 0 0 0,0-1 0 0 0,-1 1 1 0 0,0 0-1 0 0,0 0 0 0 0,0 1 0 0 0,-1-1 0 0 0,-8-6 1 0 0,-2 2 11 0 0,0 1 1 0 0,-1 1 0 0 0,0 1-1 0 0,0 0 1 0 0,-33-8 0 0 0,-89-6 536 0 0,122 19-1010 0 0,0 0-1 0 0,0 1 1 0 0,0 1 0 0 0,0 0 0 0 0,0 1 0 0 0,-25 7-1 0 0,30-6-117 0 0,-1 1 0 0 0,1 0 0 0 0,1 1 0 0 0,-1 0 0 0 0,0 1 0 0 0,1 0 0 0 0,0 0 0 0 0,1 1 0 0 0,-15 14 0 0 0,18-15 49 0 0,-50 53 268 0 0,10-11-157 0 0,34-38-107 0 0,2 1 0 0 0,-1 0 0 0 0,1 0-1 0 0,1 1 1 0 0,-14 23 0 0 0,7-8-97 0 0,12-21 41 0 0,0 0 1 0 0,1 1-1 0 0,-1-1 1 0 0,1 1 0 0 0,-3 9-1 0 0,2 2 18 0 0,-4 10 0 0 0,1-1 0 0 0,-5 47 0 0 0,5-34 0 0 0,5-32 0 0 0,1 1 0 0 0,-1 0 0 0 0,0 11 0 0 0,2-9 9 0 0,4 121 547 0 0,-3-125-551 0 0,1 0 0 0 0,-1 0 0 0 0,4 8 0 0 0,2 10 39 0 0,-4-13-72 0 0,0-1 0 0 0,1 0 0 0 0,10 21 0 0 0,2 5-289 0 0,-13-32 328 0 0,-1 1 0 0 0,1-1-1 0 0,0-1 1 0 0,0 1 0 0 0,5 6 0 0 0,3 3 248 0 0,-1 0-50 0 0,1-1-1 0 0,0 0 0 0 0,1-1 1 0 0,0-1-1 0 0,27 21 0 0 0,-5-10 37 0 0,46 24 0 0 0,-55-34-261 0 0,-1-1 0 0 0,45 12 0 0 0,53 6 304 0 0,-100-24-113 0 0,1-1-1 0 0,0-2 1 0 0,0 0 0 0 0,0-1-1 0 0,-1-2 1 0 0,38-4 0 0 0,-30-1-106 0 0,0-1-1 0 0,-1-1 1 0 0,0-2 0 0 0,39-19 0 0 0,-49 21 151 0 0,-6 3-131 0 0,0-1 0 0 0,-1 0 0 0 0,0-1 0 0 0,0 0-1 0 0,0 0 1 0 0,-1-2 0 0 0,0 1 0 0 0,10-12 0 0 0,-9 7-83 0 0,-1-1 1 0 0,12-20-1 0 0,-14 18-100 0 0,-1 0 0 0 0,0-1-1 0 0,-2 0 1 0 0,7-21 0 0 0,0-5-336 0 0,-2 8 714 0 0,-2 0 0 0 0,8-60 0 0 0,-16 69-392 0 0,0-1-1 0 0,-2 1 0 0 0,-6-39 1 0 0,-2 20 296 0 0,-15-51 0 0 0,23 93-192 0 0,-23-65-599 0 0,22 63 616 0 0,-1-1 0 0 0,0 0-1 0 0,0 1 1 0 0,0 0 0 0 0,-1-1 0 0 0,0 1 0 0 0,0 1-1 0 0,0-1 1 0 0,-6-4 0 0 0,-18-15 196 0 0,22 18-157 0 0,-1 0 0 0 0,-1 0-1 0 0,1 1 1 0 0,-1 0 0 0 0,0 0 0 0 0,-10-5 0 0 0,-19-7-262 0 0,28 12 85 0 0,0 0-1 0 0,0 1 1 0 0,-17-6-1 0 0,-5 2 98 0 0,-1 2 0 0 0,-37-3 0 0 0,63 8 142 0 0,0 1 1 0 0,0-1-1 0 0,1-1 0 0 0,-1 1 0 0 0,0-1 1 0 0,1 0-1 0 0,-7-3 0 0 0,10 4-263 0 0,0 0-1 0 0,1 0 1 0 0,-1 0-1 0 0,0 0 1 0 0,1 0-1 0 0,-1 0 1 0 0,1 0-1 0 0,0 0 1 0 0,-1-1-1 0 0,1 1 1 0 0,0-1-1 0 0,0 1 1 0 0,0-1-1 0 0,0 1 1 0 0,0-1-1 0 0,0 0 1 0 0,1 1-1 0 0,-1-1 1 0 0,0 0-1 0 0,1 0 1 0 0,-1 0-1 0 0,1 1 1 0 0,0-1-1 0 0,-1 0 0 0 0,1 0 1 0 0,0-2-1 0 0,2-10-7020 0 0,1-3-2172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6:1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1087 2229 2760 0 0,'-10'6'6082'0'0,"13"-14"-3552"0"0,13-13-1152 0 0,7 0 322 0 0,-14 14-736 0 0,-1 0-1 0 0,9-11 1 0 0,-1 0 358 0 0,-8 10-592 0 0,-2 0 0 0 0,1 0 1 0 0,-1 0-1 0 0,0-1 0 0 0,5-11 1 0 0,-11 20-709 0 0,0 0 1 0 0,0 0-1 0 0,0 0 1 0 0,1 0 0 0 0,-1-1-1 0 0,0 1 1 0 0,0 0 0 0 0,0 0-1 0 0,0 0 1 0 0,0 0-1 0 0,0 0 1 0 0,0 0 0 0 0,0 0-1 0 0,0 0 1 0 0,0 0 0 0 0,0 0-1 0 0,0 0 1 0 0,0 0-1 0 0,0 0 1 0 0,0 0 0 0 0,0 0-1 0 0,0 0 1 0 0,0-1 0 0 0,0 1-1 0 0,0 0 1 0 0,0 0-1 0 0,0 0 1 0 0,0 0 0 0 0,0 0-1 0 0,0 0 1 0 0,0 0 0 0 0,0 0-1 0 0,0 0 1 0 0,0 0-1 0 0,0 0 1 0 0,-1 0 0 0 0,1 0-1 0 0,0 0 1 0 0,0 0 0 0 0,0 0-1 0 0,0 0 1 0 0,0 0-1 0 0,0 0 1 0 0,0 0 0 0 0,0-1-1 0 0,0 1 1 0 0,0 0 0 0 0,0 0-1 0 0,0 0 1 0 0,0 0-1 0 0,0 0 1 0 0,0 0 0 0 0,0 0-1 0 0,0 0 1 0 0,-1 0 0 0 0,1 0-1 0 0,0 0 1 0 0,0 0-1 0 0,0 0 1 0 0,0 0 0 0 0,0 0-1 0 0,0 0 1 0 0,0 0 0 0 0,0 0-1 0 0,0 0 1 0 0,0 0-1 0 0,0 1 1 0 0,-7 2 263 0 0,-7 6-361 0 0,-6 7 83 0 0,-26 27 0 0 0,6-4 128 0 0,-103 92 84 0 0,119-108-326 0 0,4-3-16 0 0,-1-1 1 0 0,-41 29-1 0 0,54-45 122 0 0,7-3 1 0 0,1 0-1 0 0,0 1 0 0 0,0-1 1 0 0,0 0-1 0 0,0 0 0 0 0,0 0 1 0 0,0 0-1 0 0,0 0 1 0 0,-1 0-1 0 0,1 0 0 0 0,0 0 1 0 0,0 0-1 0 0,0 0 0 0 0,0 0 1 0 0,0 0-1 0 0,0 0 0 0 0,0 0 1 0 0,-1 0-1 0 0,1 0 1 0 0,0 0-1 0 0,0 0 0 0 0,0 0 1 0 0,0 0-1 0 0,0 0 0 0 0,0-1 1 0 0,0 1-1 0 0,-1 0 0 0 0,1 0 1 0 0,0 0-1 0 0,0 0 1 0 0,0 0-1 0 0,0 0 0 0 0,0 0 1 0 0,0 0-1 0 0,0 0 0 0 0,0 0 1 0 0,0 0-1 0 0,0-1 0 0 0,0 1 1 0 0,0 0-1 0 0,0 0 1 0 0,-1 0-1 0 0,1 0 0 0 0,0 0 1 0 0,0 0-1 0 0,0 0 0 0 0,0-1 1 0 0,0 1-1 0 0,0 0 1 0 0,0 0-1 0 0,0 0 0 0 0,0 0 1 0 0,0 0-1 0 0,0 0 0 0 0,0-1 1 0 0,1 1-1 0 0,-1 0 0 0 0,0 0 1 0 0,0 0-1 0 0,0 0 1 0 0,0 0-1 0 0,0 0 0 0 0,0 0 1 0 0,0 0-1 0 0,0-1 0 0 0,0 1 1 0 0,0 0-1 0 0,4-6 64 0 0,-4 6-62 0 0,235-280 131 0 0,-120 166-133 0 0,-86 86-80 0 0,-16 13-24 0 0,-60 48 43 0 0,2 2 1 0 0,-49 49-1 0 0,-17 14 242 0 0,74-68-93 0 0,0 1 180 0 0,-1-1 1 0 0,-58 33-1 0 0,77-51-80 0 0,16-10-113 0 0,-1 1-1 0 0,0-1 0 0 0,0 1 1 0 0,0-1-1 0 0,0-1 1 0 0,0 1-1 0 0,0 0 0 0 0,0-1 1 0 0,-9 2-1 0 0,13-3-66 0 0,0 0-1 0 0,0 0 0 0 0,0 0 1 0 0,0-1-1 0 0,0 1 0 0 0,0 0 1 0 0,-1 0-1 0 0,1 0 1 0 0,0 0-1 0 0,0 0 0 0 0,0 0 1 0 0,0 0-1 0 0,0-1 0 0 0,0 1 1 0 0,0 0-1 0 0,0 0 0 0 0,0 0 1 0 0,0 0-1 0 0,0 0 1 0 0,0 0-1 0 0,0-1 0 0 0,0 1 1 0 0,0 0-1 0 0,0 0 0 0 0,0 0 1 0 0,0 0-1 0 0,0 0 0 0 0,0-1 1 0 0,0 1-1 0 0,0 0 1 0 0,0 0-1 0 0,0 0 0 0 0,0 0 1 0 0,0 0-1 0 0,0 0 0 0 0,0-1 1 0 0,0 1-1 0 0,0 0 1 0 0,0 0-1 0 0,0 0 0 0 0,0 0 1 0 0,0 0-1 0 0,0 0 0 0 0,1 0 1 0 0,-1-1-1 0 0,0 1 0 0 0,5-10 133 0 0,-2 6-78 0 0,6-11 8 0 0,1 1 0 0 0,0 0-1 0 0,1 0 1 0 0,19-18 0 0 0,0-1-7 0 0,114-146-61 0 0,-86 105-25 0 0,-42 50-128 0 0,-15 22 141 0 0,-1 1-1 0 0,1-1 1 0 0,0 0 0 0 0,0 1-1 0 0,-1-1 1 0 0,1 0 0 0 0,0 0-1 0 0,-1 0 1 0 0,0 0 0 0 0,1 1-1 0 0,-1-1 1 0 0,0-3 0 0 0,0 5 14 0 0,-1 0 1 0 0,1-1 0 0 0,0 1 0 0 0,0 0 0 0 0,0-1 0 0 0,-1 1 0 0 0,1 0 0 0 0,0-1 0 0 0,0 1 0 0 0,-1 0 0 0 0,1-1 0 0 0,0 1 0 0 0,-1 0 0 0 0,1 0 0 0 0,0 0 0 0 0,-1-1 0 0 0,1 1 0 0 0,0 0 0 0 0,-1 0-1 0 0,1 0 1 0 0,-1 0 0 0 0,1-1 0 0 0,0 1 0 0 0,-1 0 0 0 0,1 0 0 0 0,-1 0 0 0 0,1 0 0 0 0,0 0 0 0 0,-1 0 0 0 0,1 0 0 0 0,-1 0 0 0 0,1 0 0 0 0,-1 1 0 0 0,-16 3 100 0 0,15-3-88 0 0,-55 19 1 0 0,-65 19-20 0 0,115-37-6 0 0,-1-1 1 0 0,0 1-1 0 0,0-2 0 0 0,0 1 0 0 0,0-1 1 0 0,-15-1-1 0 0,21 0 6 0 0,-1 1 1 0 0,0-1-1 0 0,1 0 0 0 0,-1 0 1 0 0,1 1-1 0 0,-1-2 1 0 0,1 1-1 0 0,-1 0 0 0 0,1 0 1 0 0,-4-4-1 0 0,5 4 4 0 0,0 0 0 0 0,0 0-1 0 0,-1-1 1 0 0,1 1 0 0 0,0-1 0 0 0,1 1-1 0 0,-1-1 1 0 0,0 1 0 0 0,0-1 0 0 0,1 1-1 0 0,-1-1 1 0 0,1 0 0 0 0,-1 1 0 0 0,1-1-1 0 0,0 0 1 0 0,-1 0 0 0 0,1 1 0 0 0,0-3 0 0 0,2-9 33 0 0,0 0 1 0 0,1 0 0 0 0,0 1 0 0 0,1-1 0 0 0,1 1-1 0 0,0 0 1 0 0,7-12 0 0 0,47-83-63 0 0,-15 30-6 0 0,-39 69 29 0 0,9-19-9 0 0,-14 26 14 0 0,0 0 1 0 0,1 1 0 0 0,-1-1 0 0 0,0 0 0 0 0,0 0 0 0 0,0 0 0 0 0,1 1 0 0 0,-1-1 0 0 0,0 0 0 0 0,0 0-1 0 0,0 0 1 0 0,0 1 0 0 0,-1-1 0 0 0,1 0 0 0 0,0 0 0 0 0,0 0 0 0 0,0 1 0 0 0,-1-1 0 0 0,1 0 0 0 0,0 0-1 0 0,-1 1 1 0 0,1-1 0 0 0,-1 0 0 0 0,1 1 0 0 0,-1-1 0 0 0,1 0 0 0 0,-1 1 0 0 0,1-1 0 0 0,-1 1 0 0 0,0-2-1 0 0,-1 2 3 0 0,1 0-1 0 0,0-1 0 0 0,0 1 1 0 0,0 0-1 0 0,0 0 0 0 0,-1 0 1 0 0,1 0-1 0 0,0 0 0 0 0,0 0 1 0 0,-1 0-1 0 0,1 0 0 0 0,0 0 1 0 0,0 0-1 0 0,0 1 0 0 0,-2 0 1 0 0,-19 7 33 0 0,20-8-34 0 0,-43 22 177 0 0,-62 40 0 0 0,27-14-310 0 0,71-43 129 0 0,0 0-1 0 0,0-1 0 0 0,-1 0 1 0 0,0 0-1 0 0,-14 3 0 0 0,22-6 7 0 0,0-1-1 0 0,0 0 1 0 0,0 0 0 0 0,0 1-1 0 0,0-1 1 0 0,0 0-1 0 0,0 0 1 0 0,0-1-1 0 0,0 1 1 0 0,0 0 0 0 0,0-1-1 0 0,1 1 1 0 0,-1-1-1 0 0,0 0 1 0 0,0 1-1 0 0,0-1 1 0 0,1 0-1 0 0,-1 0 1 0 0,0 0 0 0 0,1-1-1 0 0,-1 1 1 0 0,1 0-1 0 0,-1 0 1 0 0,1-1-1 0 0,-1 1 1 0 0,1-1 0 0 0,0 1-1 0 0,0-1 1 0 0,0 0-1 0 0,0 1 1 0 0,0-1-1 0 0,0 0 1 0 0,1 0-1 0 0,-1 0 1 0 0,0 0 0 0 0,0-2-1 0 0,0-4 5 0 0,-1 0 0 0 0,1 0 0 0 0,0 0 1 0 0,1-1-1 0 0,0 1 0 0 0,0 0 0 0 0,1-1 0 0 0,0 1 0 0 0,0 0 0 0 0,3-9 0 0 0,5-12 42 0 0,17-39 0 0 0,-17 46-45 0 0,42-82-40 0 0,-32 69 15 0 0,17-41 0 0 0,-36 75 19 0 0,1 0 0 0 0,-1 0 0 0 0,1-1 0 0 0,-1 1 0 0 0,1 0 0 0 0,-1 0 0 0 0,0-1 0 0 0,0 1 0 0 0,0 0 0 0 0,0 0 0 0 0,0-1 0 0 0,0 1 0 0 0,0 0 0 0 0,0-1 0 0 0,0 1 0 0 0,-1-2 0 0 0,0 2 0 0 0,1 1 0 0 0,-1-1 0 0 0,0 1 0 0 0,1-1 0 0 0,-1 1 0 0 0,0-1 0 0 0,1 1 0 0 0,-1 0 0 0 0,0 0 0 0 0,0-1 0 0 0,0 1 0 0 0,1 0 0 0 0,-1 0 0 0 0,0 0 0 0 0,0 0 0 0 0,1 0 0 0 0,-1 0 0 0 0,0 0 0 0 0,0 0 0 0 0,0 0 0 0 0,1 0 0 0 0,-1 0 0 0 0,0 1 0 0 0,0-1 0 0 0,1 0 0 0 0,-1 0 0 0 0,0 1 0 0 0,-1 0 0 0 0,-12 5 13 0 0,-1 1 0 0 0,1 0 0 0 0,-18 13 0 0 0,5-3-1 0 0,-219 154 77 0 0,162-108-61 0 0,74-55-19 0 0,-20 13-7 0 0,28-19-1 0 0,0-1 0 0 0,-1 0 0 0 0,1 1 0 0 0,0-1 0 0 0,-1 0 0 0 0,1 0 0 0 0,-1-1 1 0 0,0 1-1 0 0,-4 0 0 0 0,6-1 0 0 0,1 0 1 0 0,-1 0 0 0 0,0 0-1 0 0,1 0 1 0 0,-1 0 0 0 0,1-1-1 0 0,-1 1 1 0 0,1 0-1 0 0,-1 0 1 0 0,1-1 0 0 0,-1 1-1 0 0,1 0 1 0 0,-1-1 0 0 0,1 1-1 0 0,-1 0 1 0 0,1-1-1 0 0,0 1 1 0 0,-1-1 0 0 0,1 1-1 0 0,0 0 1 0 0,-1-1 0 0 0,1 1-1 0 0,0-1 1 0 0,-1 1-1 0 0,1-1 1 0 0,0 0 0 0 0,0 1-1 0 0,0-1 1 0 0,0 1 0 0 0,-1-1-1 0 0,1 1 1 0 0,0-1-1 0 0,0 1 1 0 0,0-1 0 0 0,0 0-1 0 0,0 1 1 0 0,0-1 0 0 0,0 1-1 0 0,1-1 1 0 0,-1 0-1 0 0,6-24 50 0 0,3 5-82 0 0,1 0 0 0 0,0 0 0 0 0,2 1-1 0 0,14-19 1 0 0,62-66-165 0 0,262-260-578 0 0,-322 336 764 0 0,34-33 10 0 0,3 4 0 0 0,86-59 0 0 0,-143 110 0 0 0,0 1 0 0 0,0 0 0 0 0,0 1 0 0 0,1 0 0 0 0,10-3 0 0 0,-19 6 0 0 0,1 1 0 0 0,-1 0 0 0 0,0 0 0 0 0,1 0 0 0 0,-1-1 1 0 0,0 1-1 0 0,1 0 0 0 0,-1 0 0 0 0,0 0 0 0 0,0 0 0 0 0,1 0 0 0 0,-1 0 0 0 0,0 0 0 0 0,1 0 0 0 0,-1 0 0 0 0,1 0 0 0 0,-1 0 0 0 0,0 0 0 0 0,1 0 0 0 0,-1 0 0 0 0,0 0 0 0 0,1 0 0 0 0,-1 0 1 0 0,0 0-1 0 0,0 0 0 0 0,1 0 0 0 0,-1 1 0 0 0,0-1 0 0 0,1 0 0 0 0,-1 0 0 0 0,0 0 0 0 0,1 1 0 0 0,-1-1 0 0 0,0 1 0 0 0,0 3 14 0 0,-1-1 2 0 0,0 0-1 0 0,0-1 1 0 0,0 1-1 0 0,0-1 1 0 0,0 1-1 0 0,0-1 1 0 0,-1 1-1 0 0,0-1 1 0 0,-2 4-1 0 0,-23 22 87 0 0,10-12-15 0 0,-44 45 258 0 0,-82 61 0 0 0,84-73-198 0 0,27-22-91 0 0,-1 0 0 0 0,-73 42-1 0 0,103-68-45 0 0,0 1-1 0 0,0-1 0 0 0,-1 0 1 0 0,1 0-1 0 0,0 0 1 0 0,-5 1-1 0 0,8-2-8 0 0,0 0 1 0 0,-1 0-1 0 0,1 0 0 0 0,-1 0 0 0 0,1 0 1 0 0,-1 0-1 0 0,1 0 0 0 0,-1 0 0 0 0,1-1 1 0 0,-1 1-1 0 0,1 0 0 0 0,-1 0 0 0 0,1 0 1 0 0,-1 0-1 0 0,1-1 0 0 0,0 1 1 0 0,-1 0-1 0 0,1 0 0 0 0,-1-1 0 0 0,1 0 1 0 0,-1 1-1 0 0,1-1 1 0 0,0 0 0 0 0,-1 1-1 0 0,1-1 1 0 0,0 0 0 0 0,0 1-1 0 0,0-1 1 0 0,0 0 0 0 0,-1 0-1 0 0,1 1 1 0 0,0-1 0 0 0,0 0-1 0 0,1 1 1 0 0,-1-1-1 0 0,0 0 1 0 0,0 0 0 0 0,0 1-1 0 0,1-2 1 0 0,2-9-30 0 0,2 1 0 0 0,-1-1 0 0 0,1 1 0 0 0,11-16 0 0 0,-1 1-48 0 0,12-21-84 0 0,3 1-1 0 0,53-60 0 0 0,82-73-31 0 0,-111 121 165 0 0,-21 24 24 0 0,0 2 0 0 0,2 1 1 0 0,56-36-1 0 0,-87 63 3 0 0,35-19-2 0 0,-36 21 3 0 0,0-1 0 0 0,0 1 0 0 0,-1 0 0 0 0,1 0 0 0 0,0 1 0 0 0,0-1 0 0 0,0 1 0 0 0,0-1 0 0 0,0 1 0 0 0,0 0 0 0 0,0 0 0 0 0,3 0 0 0 0,-4 1 1 0 0,-1-1 0 0 0,0 1 1 0 0,0-1-1 0 0,0 1 0 0 0,0-1 0 0 0,0 1 1 0 0,0 0-1 0 0,0 0 0 0 0,0-1 1 0 0,0 1-1 0 0,0 0 0 0 0,-1 0 0 0 0,1 0 1 0 0,0 0-1 0 0,0 0 0 0 0,-1 0 0 0 0,1 0 1 0 0,-1 0-1 0 0,1 0 0 0 0,-1 0 0 0 0,1 0 1 0 0,-1 0-1 0 0,0 0 0 0 0,1 3 1 0 0,-1-1-4 0 0,1 0 1 0 0,-1 1-1 0 0,0-1 1 0 0,0 0 0 0 0,0 1-1 0 0,0-1 1 0 0,0 1 0 0 0,-2 4-1 0 0,-9 25 0 0 0,-25 53 1 0 0,19-49-15 0 0,-103 212-202 0 0,89-186 194 0 0,29-60 23 0 0,-41 78-4 0 0,35-68 9 0 0,-1 1 0 0 0,0-1-1 0 0,-18 19 1 0 0,27-32 0 0 0,0 0-1 0 0,-1 1 1 0 0,1-1 0 0 0,0 0 0 0 0,0 0-1 0 0,0 1 1 0 0,0-1 0 0 0,-1 0 0 0 0,1 0-1 0 0,0 1 1 0 0,0-1 0 0 0,0 0-1 0 0,-1 0 1 0 0,1 0 0 0 0,0 0 0 0 0,0 1-1 0 0,-1-1 1 0 0,1 0 0 0 0,0 0 0 0 0,-1 0-1 0 0,1 0 1 0 0,0 0 0 0 0,0 0 0 0 0,-1 0-1 0 0,1 0 1 0 0,0 0 0 0 0,-1 0 0 0 0,1 0-1 0 0,0 0 1 0 0,0 0 0 0 0,-1 0 0 0 0,1 0-1 0 0,0 0 1 0 0,-1 0 0 0 0,1-11 57 0 0,9-16-45 0 0,33-56 13 0 0,103-154 0 0 0,-124 208-30 0 0,149-208 0 0 0,-102 150 0 0 0,47-56 0 0 0,-96 120 0 0 0,85-89 0 0 0,-73 81 0 0 0,-31 30 0 0 0,-5 5 0 0 0,-8 6 0 0 0,-130 155-2 0 0,70-78 20 0 0,-108 142 38 0 0,175-221-29 0 0,1 0 1 0 0,0 0-1 0 0,0 1 0 0 0,-6 16 0 0 0,10-24-25 0 0,1-1 0 0 0,0 1 1 0 0,0-1-1 0 0,0 1 0 0 0,0-1 0 0 0,-1 0 0 0 0,1 1 0 0 0,0-1 1 0 0,0 1-1 0 0,0-1 0 0 0,0 1 0 0 0,0-1 0 0 0,0 1 0 0 0,0-1 1 0 0,0 1-1 0 0,0-1 0 0 0,1 1 0 0 0,-1-1 0 0 0,0 1 0 0 0,0-1 1 0 0,0 1-1 0 0,0-1 0 0 0,1 1 0 0 0,-1-1 0 0 0,0 1 0 0 0,1-1 1 0 0,-1 0-1 0 0,1 1 0 0 0,-1 0 1 0 0,1-1 0 0 0,0 0-1 0 0,0 1 1 0 0,0-1 0 0 0,0 0 0 0 0,0 0 0 0 0,0 1 0 0 0,-1-1-1 0 0,1 0 1 0 0,0 0 0 0 0,0 0 0 0 0,0 0 0 0 0,0 0 0 0 0,1-1-1 0 0,3 1 8 0 0,1-2 0 0 0,-1 1-1 0 0,10-4 1 0 0,8-6 8 0 0,1-1 0 0 0,-2 0-1 0 0,24-18 1 0 0,60-53 24 0 0,-32 23-27 0 0,216-123-15 0 0,-245 157 0 0 0,2-2 0 0 0,1 3 0 0 0,73-29 0 0 0,-112 51 0 0 0,1 0 0 0 0,-1 1 0 0 0,1 0 0 0 0,0 0 0 0 0,-1 1 0 0 0,1 0 0 0 0,0 1 0 0 0,0 0 0 0 0,0 0 0 0 0,11 3 0 0 0,-19-3 0 0 0,-1 1 1 0 0,0-1-1 0 0,1 0 0 0 0,-1 1 0 0 0,0-1 0 0 0,1 1 1 0 0,-1-1-1 0 0,0 1 0 0 0,0 0 0 0 0,0 0 1 0 0,0-1-1 0 0,1 1 0 0 0,-1 0 0 0 0,0 0 0 0 0,0 0 1 0 0,-1 0-1 0 0,1 0 0 0 0,0 0 0 0 0,0 1 1 0 0,0-1-1 0 0,-1 0 0 0 0,2 2 0 0 0,-2-1 3 0 0,0 0 0 0 0,1 0-1 0 0,-1 0 1 0 0,0 0 0 0 0,0 0-1 0 0,0 0 1 0 0,-1 0 0 0 0,1 0-1 0 0,-1 0 1 0 0,1 0 0 0 0,-1 0-1 0 0,1 0 1 0 0,-3 3 0 0 0,-2 5 45 0 0,-1-1 1 0 0,0 0-1 0 0,0 0 1 0 0,-10 10-1 0 0,16-18-45 0 0,-5 5 66 0 0,4-5 86 0 0,13-1-91 0 0,-3-2-74 0 0,1 0 0 0 0,-1-1 0 0 0,1 0 0 0 0,-1 0 0 0 0,0-1 0 0 0,11-6-1 0 0,52-35-18 0 0,-37 22 1 0 0,11-5 12 0 0,53-23 0 0 0,-69 37 8 0 0,0 2 0 0 0,1 2 0 0 0,33-7 0 0 0,-53 14 2 0 0,0 1-1 0 0,0 0 1 0 0,1 1 0 0 0,16 1-1 0 0,-26 0 6 0 0,0 0 0 0 0,1 0 0 0 0,-1 0 0 0 0,0 1 0 0 0,0-1 0 0 0,0 1 0 0 0,0-1 0 0 0,0 1 0 0 0,0 0 0 0 0,0 0 0 0 0,0 0 0 0 0,0 0 0 0 0,0 0 0 0 0,0 0 0 0 0,0 0 0 0 0,-1 1 0 0 0,1-1 0 0 0,0 1-1 0 0,-1-1 1 0 0,1 1 0 0 0,-1 0 0 0 0,0-1 0 0 0,1 1 0 0 0,-1 0 0 0 0,0 0 0 0 0,0 0 0 0 0,0 0 0 0 0,-1 0 0 0 0,1 0 0 0 0,0 3 0 0 0,1 4 1 0 0,-1 1 0 0 0,-1 0 0 0 0,0-1 0 0 0,0 1 0 0 0,-1-1 0 0 0,-2 12 0 0 0,-16 58 0 0 0,11-52 0 0 0,-18 55 18 0 0,17-58-9 0 0,1 1 0 0 0,1 1 1 0 0,2-1-1 0 0,-4 29 0 0 0,9-52-7 0 0,0 1-1 0 0,0 0 1 0 0,0 0 0 0 0,0-1 0 0 0,0 1-1 0 0,1 0 1 0 0,-1 0 0 0 0,1-1-1 0 0,-1 1 1 0 0,1 0 0 0 0,0-1-1 0 0,0 1 1 0 0,1-1 0 0 0,-1 1-1 0 0,0-1 1 0 0,1 0 0 0 0,-1 0-1 0 0,3 3 1 0 0,-2-4 0 0 0,0 1-1 0 0,0-1 0 0 0,0 0 1 0 0,0 1-1 0 0,0-1 1 0 0,0 0-1 0 0,0 0 1 0 0,0-1-1 0 0,1 1 1 0 0,-1 0-1 0 0,0-1 1 0 0,1 1-1 0 0,-1-1 0 0 0,0 0 1 0 0,1 0-1 0 0,-1 0 1 0 0,0 0-1 0 0,1 0 1 0 0,-1 0-1 0 0,0-1 1 0 0,4 0-1 0 0,22-8 25 0 0,-1-1 1 0 0,0-1-1 0 0,0-2 0 0 0,35-22 0 0 0,-23 13-18 0 0,46-27 42 0 0,41-22-46 0 0,-99 58-4 0 0,0 1-1 0 0,52-14 1 0 0,-43 18 5 0 0,-33 7-12 0 0,1 1 0 0 0,-1 0 0 0 0,0-1 0 0 0,0 1-1 0 0,0 1 1 0 0,0-1 0 0 0,1 0 0 0 0,-1 1 0 0 0,4 1-1 0 0,-6-1 8 0 0,1 0-1 0 0,-1-1 1 0 0,0 1-1 0 0,0 0 0 0 0,0 0 1 0 0,0 1-1 0 0,0-1 1 0 0,0 0-1 0 0,0 0 0 0 0,0 0 1 0 0,-1 1-1 0 0,1-1 0 0 0,0 0 1 0 0,-1 1-1 0 0,1-1 1 0 0,-1 0-1 0 0,1 1 0 0 0,-1-1 1 0 0,0 1-1 0 0,0-1 0 0 0,0 1 1 0 0,1-1-1 0 0,-1 1 1 0 0,0-1-1 0 0,-1 0 0 0 0,1 3 1 0 0,-1 6 1 0 0,-1-1 0 0 0,-4 16 0 0 0,6-22-1 0 0,-11 30 0 0 0,-22 47 0 0 0,2-3 0 0 0,29-71 0 0 0,-9 20 16 0 0,2 2 0 0 0,2-1 0 0 0,-7 38 0 0 0,14-63-16 0 0,0 1 0 0 0,0 0 0 0 0,-1-1 0 0 0,1 1 0 0 0,1 0 0 0 0,-1 0 0 0 0,0-1 0 0 0,1 1 0 0 0,-1-1 0 0 0,1 1 0 0 0,0 0 0 0 0,0-1 0 0 0,0 1 0 0 0,0-1 0 0 0,1 0 0 0 0,-1 1 0 0 0,0-1 0 0 0,1 0 0 0 0,0 0 0 0 0,-1 0 0 0 0,1 0 0 0 0,0 0 0 0 0,0 0 0 0 0,0 0 0 0 0,0-1 0 0 0,1 1 0 0 0,-1-1 0 0 0,0 0 0 0 0,1 1 0 0 0,-1-1 0 0 0,1 0 0 0 0,-1 0 0 0 0,1-1 0 0 0,-1 1 0 0 0,1 0 0 0 0,0-1 0 0 0,-1 0 0 0 0,1 1 0 0 0,0-1 0 0 0,4-1 0 0 0,16 0 3 0 0,-1 0 0 0 0,1-2 1 0 0,-1-1-1 0 0,29-8 0 0 0,85-35 29 0 0,-94 30-21 0 0,1 3-1 0 0,81-18 1 0 0,-109 30-23 0 0,1 0 0 0 0,-1 0-1 0 0,1 2 1 0 0,29 2 0 0 0,-41-2 9 0 0,0 1 0 0 0,-1-1 0 0 0,1 1 1 0 0,-1 0-1 0 0,1 0 0 0 0,-1 0 0 0 0,0 1 1 0 0,1-1-1 0 0,-1 1 0 0 0,0 0 0 0 0,0 0 1 0 0,0 0-1 0 0,0 0 0 0 0,0 0 0 0 0,-1 1 1 0 0,1-1-1 0 0,-1 1 0 0 0,1 0 0 0 0,-1 0 1 0 0,0 0-1 0 0,0 0 0 0 0,0 0 0 0 0,-1 0 0 0 0,1 0 1 0 0,-1 1-1 0 0,0-1 0 0 0,2 5 0 0 0,-2 1-7 0 0,0 0 1 0 0,-1 0-1 0 0,0 0 0 0 0,0-1 0 0 0,0 1 0 0 0,-1 0 0 0 0,-1 0 0 0 0,0 0 0 0 0,-3 11 0 0 0,-6 11 1 0 0,-15 33 0 0 0,-127 220 9 0 0,44-91 0 0 0,74-125 155 0 0,2 1-1 0 0,-38 120 1 0 0,69-183-152 0 0,1 0 0 0 0,0-1 0 0 0,0 1 0 0 0,0 0 0 0 0,1 0 0 0 0,0 0-1 0 0,0 0 1 0 0,0 0 0 0 0,1 0 0 0 0,2 11 0 0 0,-2-14-2 0 0,0 0 1 0 0,0-1-1 0 0,0 1 0 0 0,0-1 0 0 0,1 1 0 0 0,-1-1 1 0 0,1 0-1 0 0,0 1 0 0 0,-1-1 0 0 0,1 0 1 0 0,0 0-1 0 0,0 0 0 0 0,0-1 0 0 0,1 1 1 0 0,-1 0-1 0 0,0-1 0 0 0,1 1 0 0 0,-1-1 0 0 0,1 0 1 0 0,-1 0-1 0 0,1 0 0 0 0,0 0 0 0 0,-1 0 1 0 0,1 0-1 0 0,3 0 0 0 0,6 0-1 0 0,-1-1 0 0 0,1 0 0 0 0,-1 0 0 0 0,1-1 0 0 0,18-4 0 0 0,56-17 0 0 0,-73 19 0 0 0,135-51 0 0 0,-106 37 0 0 0,0 1 0 0 0,2 3 0 0 0,57-12 0 0 0,-96 25-5 0 0,0-1-1 0 0,0 1 0 0 0,-1-1 1 0 0,1 1-1 0 0,0 1 1 0 0,0-1-1 0 0,0 1 1 0 0,4 1-1 0 0,-8-2 4 0 0,1 1-1 0 0,-1-1 1 0 0,0 1-1 0 0,0-1 0 0 0,1 1 1 0 0,-1 0-1 0 0,0-1 1 0 0,0 1-1 0 0,0 0 1 0 0,0 0-1 0 0,0 0 1 0 0,0 0-1 0 0,0 0 1 0 0,0 0-1 0 0,-1 0 1 0 0,1 0-1 0 0,0 0 1 0 0,-1 0-1 0 0,1 0 1 0 0,0 1-1 0 0,-1-1 0 0 0,0 0 1 0 0,1 0-1 0 0,-1 1 1 0 0,0-1-1 0 0,1 0 1 0 0,-1 1-1 0 0,0-1 1 0 0,0 0-1 0 0,0 1 1 0 0,0-1-1 0 0,0 0 1 0 0,-1 2-1 0 0,-1 4-9 0 0,0 0 0 0 0,0 0 0 0 0,0-1 0 0 0,-1 1 0 0 0,0-1 0 0 0,-1 0 0 0 0,0 0 0 0 0,-6 8-1 0 0,-3 6-30 0 0,-6 9 12 0 0,-1-1 0 0 0,-2-1 1 0 0,-38 38-1 0 0,-86 64 96 0 0,43-41 121 0 0,64-52-104 0 0,-189 161 260 0 0,152-137-267 0 0,-67 47 95 0 0,133-101-148 0 0,10-7-21 0 0,0 1 0 0 0,0 0 0 0 0,0 0 0 0 0,0 0 0 0 0,0 0 0 0 0,0 0 0 0 0,1 0 0 0 0,-1 0 0 0 0,0 0 0 0 0,0-1 0 0 0,0 1 1 0 0,0 0-1 0 0,0 0 0 0 0,0 0 0 0 0,0 0 0 0 0,0 0 0 0 0,-1 0 0 0 0,1 0 0 0 0,0 0 0 0 0,0-1 0 0 0,0 1 0 0 0,0 0 0 0 0,0 0 0 0 0,0 0 0 0 0,0 0 0 0 0,0 0 0 0 0,0 0 1 0 0,0 0-1 0 0,0 0 0 0 0,0 0 0 0 0,0 0 0 0 0,0-1 0 0 0,0 1 0 0 0,0 0 0 0 0,-1 0 0 0 0,1 0 0 0 0,0 0 0 0 0,0 0 0 0 0,0 0 0 0 0,0 0 0 0 0,0 0 0 0 0,0 0 1 0 0,0 0-1 0 0,0 0 0 0 0,-1 0 0 0 0,1 0 0 0 0,0 0 0 0 0,0 0 0 0 0,0 0 0 0 0,0 0 0 0 0,0 0 0 0 0,0 0 0 0 0,0 0 0 0 0,-1 0 0 0 0,7-9-1 0 0,-5 9 6 0 0,16-21 14 0 0,40-35 0 0 0,-22 23-80 0 0,211-234-8 0 0,-242 264 61 0 0,15-20-30 0 0,-18 21 30 0 0,0 1 0 0 0,-1 0 0 0 0,1 0 0 0 0,0-1 0 0 0,0 1 0 0 0,-1 0 0 0 0,1-1 1 0 0,-1 1-1 0 0,1-1 0 0 0,-1 1 0 0 0,1-1 0 0 0,-1 1 0 0 0,0-1 0 0 0,0-1 0 0 0,0 2 3 0 0,0 1 0 0 0,-1-1 0 0 0,1 1 0 0 0,-1 0 1 0 0,1-1-1 0 0,0 1 0 0 0,-1 0 0 0 0,1 0 0 0 0,-1-1 0 0 0,1 1 0 0 0,0 0 1 0 0,-1 0-1 0 0,1 0 0 0 0,-1-1 0 0 0,1 1 0 0 0,-1 0 0 0 0,1 0 1 0 0,-1 0-1 0 0,1 0 0 0 0,-1 0 0 0 0,1 0 0 0 0,-1 0 0 0 0,1 0 0 0 0,-1 0 1 0 0,1 0-1 0 0,-1 0 0 0 0,1 0 0 0 0,-2 1 0 0 0,-14 3-56 0 0,-11 7 54 0 0,-50 27 0 0 0,54-25 7 0 0,-173 94 23 0 0,-86 45 16 0 0,89-39 14 0 0,-7 4 20 0 0,138-89-85 0 0,78-46-218 0 0,136-147-11 0 0,-106 116 251 0 0,40-47 64 0 0,-75 81-12 0 0,0 1 0 0 0,-1-2 0 0 0,-1 1 0 0 0,-1-1 0 0 0,7-17 0 0 0,-15 32-60 0 0,0 1 0 0 0,0-1 0 0 0,0 1 0 0 0,0-1 0 0 0,1 1 0 0 0,-1-1 0 0 0,-1 1 0 0 0,1-1 0 0 0,0 1 0 0 0,0 0 0 0 0,0-1 0 0 0,0 1 0 0 0,0-1 0 0 0,0 1 0 0 0,0-1 0 0 0,-1 1 0 0 0,1-1 0 0 0,0 1 0 0 0,0 0 0 0 0,-1-1 0 0 0,1 1 0 0 0,0-1 0 0 0,-1 1 0 0 0,1 0 0 0 0,0-1 0 0 0,-1 1 0 0 0,1 0-1 0 0,0-1 1 0 0,-1 1 0 0 0,1 0 0 0 0,-1 0 0 0 0,1 0 0 0 0,0-1 0 0 0,-1 1 0 0 0,1 0 0 0 0,-1 0 0 0 0,1 0 0 0 0,-1 0 0 0 0,1 0 0 0 0,-1 0 0 0 0,1 0 0 0 0,-1 0 0 0 0,1 0 0 0 0,-1 0 0 0 0,1 0 0 0 0,-1 0 0 0 0,-3 0 12 0 0,1 0-1 0 0,-1 0 0 0 0,1 0 1 0 0,-1 0-1 0 0,-5 2 1 0 0,-26 10 39 0 0,0 2 0 0 0,-35 19 0 0 0,13-6 0 0 0,-390 201 23 0 0,352-175-77 0 0,-338 172 0 0 0,412-217-16 0 0,-24 8 0 0 0,37-13 8 0 0,0-2 0 0 0,0 1 0 0 0,-1-1-1 0 0,1 0 1 0 0,0-1 0 0 0,-12 0 0 0 0,19 0 4 0 0,1 0 0 0 0,-1 0-1 0 0,0 0 1 0 0,0 0 0 0 0,1 0 0 0 0,-1 0 0 0 0,0-1 0 0 0,1 1 0 0 0,-1 0 0 0 0,0 0-1 0 0,1-1 1 0 0,-1 1 0 0 0,0 0 0 0 0,1-1 0 0 0,-1 1 0 0 0,0-1 0 0 0,1 1 0 0 0,-1-1-1 0 0,1 1 1 0 0,-1-1 0 0 0,1 1 0 0 0,-1-1 0 0 0,1 1 0 0 0,0-1 0 0 0,-1 0 0 0 0,1 1-1 0 0,0-1 1 0 0,-1 0 0 0 0,1 1 0 0 0,0-1 0 0 0,0 0 0 0 0,-1 1 0 0 0,1-1 0 0 0,0 0 0 0 0,0 0-1 0 0,0 1 1 0 0,0-1 0 0 0,0-1 0 0 0,1-2-12 0 0,0-1 1 0 0,0 0-1 0 0,0 1 0 0 0,0-1 0 0 0,3-4 1 0 0,0-1 4 0 0,1-3-7 0 0,1 1-1 0 0,1-1 0 0 0,0 1 1 0 0,13-16-1 0 0,5-8-5 0 0,49-72 54 0 0,-10 15 13 0 0,-8 11 61 0 0,47-79 171 0 0,-102 159-271 0 0,0 1 1 0 0,-1-1-1 0 0,1 1 1 0 0,-1-1-1 0 0,1 1 0 0 0,-1-1 1 0 0,1 1-1 0 0,-1-1 1 0 0,0 0-1 0 0,0 1 0 0 0,1-1 1 0 0,-1 0-1 0 0,-1-2 0 0 0,1 4-4 0 0,0-1 0 0 0,0 1 0 0 0,0 0 0 0 0,0-1 0 0 0,-1 1 0 0 0,1-1 0 0 0,0 1 0 0 0,0 0 0 0 0,0-1-1 0 0,-1 1 1 0 0,1 0 0 0 0,0-1 0 0 0,0 1 0 0 0,-1 0 0 0 0,1 0 0 0 0,0-1 0 0 0,-1 1 0 0 0,1 0-1 0 0,0 0 1 0 0,-1 0 0 0 0,0-1 0 0 0,0 1 1 0 0,0 0 0 0 0,0 0 0 0 0,0 0-1 0 0,0 0 1 0 0,0 0 0 0 0,1 0 0 0 0,-1 0 0 0 0,0 0 0 0 0,0 0-1 0 0,0 0 1 0 0,0 1 0 0 0,0-1 0 0 0,-1 1 0 0 0,-228 96 30 0 0,-49 17-9 0 0,263-109-22 0 0,-1 0 0 0 0,-23 4 0 0 0,35-8 0 0 0,-1-1 0 0 0,1 1 0 0 0,-1-1 0 0 0,0 0 0 0 0,1-1 0 0 0,-1 1 0 0 0,0-1 0 0 0,1 0 0 0 0,-1-1 0 0 0,1 1 0 0 0,-6-3 0 0 0,8 2 0 0 0,0 0 0 0 0,1 0 0 0 0,-1 0 0 0 0,1 0 0 0 0,-1 0 0 0 0,1-1 0 0 0,0 1 0 0 0,0-1 0 0 0,0 1 0 0 0,0-1 0 0 0,1 0 0 0 0,-1 0 0 0 0,1 0 0 0 0,0 0 0 0 0,-2-4 0 0 0,1 1 0 0 0,0-1 0 0 0,0 1 0 0 0,1-1 0 0 0,0 1 0 0 0,1-1 0 0 0,-1-10 0 0 0,2-33 0 0 0,-2 29 0 0 0,4-29 0 0 0,3-5-5 0 0,-2-56-1 0 0,-4 106 5 0 0,-1 1-1 0 0,1 0 1 0 0,-1-1-1 0 0,0 1 1 0 0,0 0-1 0 0,-1-1 1 0 0,1 1-1 0 0,-1 0 1 0 0,0 0-1 0 0,0 0 1 0 0,-1 1-1 0 0,1-1 1 0 0,-1 0-1 0 0,1 1 1 0 0,-1 0-1 0 0,0-1 1 0 0,0 1-1 0 0,-1 0 0 0 0,1 1 1 0 0,-1-1-1 0 0,1 1 1 0 0,-1-1-1 0 0,0 1 1 0 0,0 0-1 0 0,0 0 1 0 0,0 1-1 0 0,-5-2 1 0 0,-35-7 164 0 0,32 8-119 0 0,0 0 0 0 0,0-1 1 0 0,1 0-1 0 0,-13-6 1 0 0,21 8-34 0 0,0-1-1 0 0,0 0 1 0 0,0 0 0 0 0,0 0 0 0 0,0 0-1 0 0,0 0 1 0 0,0-1 0 0 0,1 1 0 0 0,-1-1-1 0 0,1 0 1 0 0,0 0 0 0 0,0 0 0 0 0,0 0-1 0 0,0 0 1 0 0,0 0 0 0 0,1-1 0 0 0,-3-6-1 0 0,1-1-2 0 0,1-1 0 0 0,0 1 0 0 0,1-1-1 0 0,0 1 1 0 0,1-1 0 0 0,0 0 0 0 0,1 1-1 0 0,1-1 1 0 0,3-16 0 0 0,0 8 4 0 0,1-1 0 0 0,0 1 1 0 0,2 1-1 0 0,14-28 0 0 0,24-42-12 0 0,20-36 0 0 0,38-36-79 0 0,-102 158 63 0 0,0 0-1 0 0,0-1 0 0 0,-1 1 0 0 0,4-8 0 0 0,-5 4-39 0 0,-4 8 56 0 0,3-1-9 0 0,-6 3-4 0 0,-1 0 1 0 0,2 1-1 0 0,-1-1 1 0 0,0 1-1 0 0,1 0 0 0 0,0 1 1 0 0,0-1-1 0 0,-11 12 0 0 0,-8 5-5 0 0,-112 103-20 0 0,32-26 12 0 0,95-89 26 0 0,0-1 0 0 0,0-1 0 0 0,-13 7 0 0 0,23-14 0 0 0,0 1 1 0 0,-1-1-1 0 0,1 0 0 0 0,0 0 0 0 0,0 0 1 0 0,0 0-1 0 0,-1 1 0 0 0,1-1 1 0 0,0 0-1 0 0,0 0 0 0 0,-1 0 0 0 0,1 0 1 0 0,0 0-1 0 0,0 0 0 0 0,-1 0 1 0 0,1 0-1 0 0,0 0 0 0 0,-1 0 0 0 0,1 0 1 0 0,0 0-1 0 0,0 0 0 0 0,-1 0 1 0 0,1 0-1 0 0,0 0 0 0 0,-1 0 0 0 0,1 0 1 0 0,0 0-1 0 0,0 0 0 0 0,-1 0 1 0 0,1 0-1 0 0,0 0 0 0 0,0 0 0 0 0,-1-1 1 0 0,1 1-1 0 0,0 0 0 0 0,0 0 1 0 0,0 0-1 0 0,-1-1 0 0 0,1 1 0 0 0,0 0 1 0 0,0 0-1 0 0,0 0 0 0 0,0-1 1 0 0,-1 1-1 0 0,1 0 0 0 0,0 0 0 0 0,0-1 1 0 0,0 1-1 0 0,0 0 0 0 0,0-1 1 0 0,0 1-1 0 0,0 0 0 0 0,0 0 0 0 0,0-1 1 0 0,0 1-1 0 0,0 0 0 0 0,0 0 0 0 0,0-1 1 0 0,0 1-1 0 0,0 0 0 0 0,0-1 1 0 0,0 1-1 0 0,6-24 35 0 0,-5 21-28 0 0,17-49 21 0 0,3 0 0 0 0,2 2 0 0 0,2 1 0 0 0,36-53 0 0 0,-22 38-28 0 0,21-32 0 0 0,10-2-12 0 0,104-110 0 0 0,-162 197-39 0 0,-9 11 12 0 0,-7 7 12 0 0,-31 44-33 0 0,-45 53 0 0 0,35-49 41 0 0,-44 61 19 0 0,87-114 0 0 0,0 1 0 0 0,0 0 0 0 0,1 0 0 0 0,-1 0 0 0 0,1 0 0 0 0,-1 4 0 0 0,1-7 0 0 0,1 0 0 0 0,0 0 0 0 0,0 1 0 0 0,0-1 0 0 0,0 0 0 0 0,0 0 0 0 0,0 0 0 0 0,0 1 0 0 0,0-1 0 0 0,0 0 0 0 0,0 0 0 0 0,0 1 0 0 0,1-1 0 0 0,-1 0 0 0 0,0 0 0 0 0,0 0 0 0 0,0 1 0 0 0,0-1 0 0 0,0 0 0 0 0,0 0 0 0 0,0 0 0 0 0,1 1 0 0 0,-1-1 0 0 0,0 0 0 0 0,0 0 0 0 0,0 0 0 0 0,0 0 0 0 0,1 1 0 0 0,-1-1 0 0 0,0 0 0 0 0,0 0 0 0 0,0 0 0 0 0,1 0 0 0 0,-1 0 0 0 0,0 0 0 0 0,0 0 0 0 0,0 0 0 0 0,1 0 0 0 0,-1 0 0 0 0,0 0 0 0 0,0 0 0 0 0,1 0 0 0 0,-1 0 0 0 0,0 0 0 0 0,0 0 0 0 0,1 0 0 0 0,-1 0 0 0 0,0 0 0 0 0,1 0 0 0 0,9-1 0 0 0,0-4 0 0 0,-1 1 1 0 0,1-1-1 0 0,-1 0 1 0 0,-1-1-1 0 0,1 0 0 0 0,8-8 1 0 0,-4 4 7 0 0,101-88 25 0 0,8-6-13 0 0,-6 18-20 0 0,108-83 0 0 0,-136 102 0 0 0,3 5 0 0 0,107-55 0 0 0,-197 117 0 0 0,4-3 0 0 0,0 0 0 0 0,0 1 0 0 0,0-1 0 0 0,1 1 0 0 0,-1 0 0 0 0,1 1 0 0 0,10-3 0 0 0,-16 4 1 0 0,1 0 0 0 0,-1 0 0 0 0,0 0 0 0 0,1 0-1 0 0,-1 0 1 0 0,0 0 0 0 0,0 0 0 0 0,1 1 0 0 0,-1-1 0 0 0,0 0 0 0 0,0 0 0 0 0,1 0-1 0 0,-1 0 1 0 0,0 0 0 0 0,0 0 0 0 0,1 1 0 0 0,-1-1 0 0 0,0 0 0 0 0,0 0 0 0 0,0 0 0 0 0,1 1-1 0 0,-1-1 1 0 0,0 0 0 0 0,0 0 0 0 0,0 0 0 0 0,0 1 0 0 0,1-1 0 0 0,-1 0 0 0 0,0 0-1 0 0,0 1 1 0 0,0-1 0 0 0,0 1 0 0 0,-1 11 66 0 0,-8 14 61 0 0,-4-4-138 0 0,0 0 0 0 0,-2 0 0 0 0,-19 23 1 0 0,19-28-6 0 0,2 1 0 0 0,0 0 0 0 0,1 2 1 0 0,0-1-1 0 0,-8 22 0 0 0,10-17 68 0 0,10-16-42 0 0,1-7-11 0 0,0 0 0 0 0,0 0 0 0 0,1 0 0 0 0,-1-1 0 0 0,0 1 0 0 0,0 0 0 0 0,0-1 0 0 0,0 1 0 0 0,1-1 0 0 0,-1 1 0 0 0,0-1 0 0 0,1 0 0 0 0,-1 1 0 0 0,0-1 0 0 0,1 0 0 0 0,-1 0 0 0 0,0 0 0 0 0,1 0 0 0 0,-1 0 0 0 0,3-1 0 0 0,28-4 0 0 0,-8-4-10 0 0,0 0 0 0 0,0-1 0 0 0,-2-1 0 0 0,31-20 0 0 0,9-4-4 0 0,160-73 59 0 0,-169 86-37 0 0,0 2 0 0 0,74-17 0 0 0,-101 31-36 0 0,38-3 0 0 0,-54 9 23 0 0,0-1 1 0 0,0 1-1 0 0,-1 1 0 0 0,1 0 1 0 0,0 0-1 0 0,0 1 1 0 0,11 4-1 0 0,-17-5 2 0 0,0 1-1 0 0,0 0 1 0 0,-1 0 0 0 0,1 0-1 0 0,-1 0 1 0 0,1 1 0 0 0,-1-1-1 0 0,0 1 1 0 0,0 0-1 0 0,0 0 1 0 0,0 0 0 0 0,-1 1-1 0 0,1-1 1 0 0,-1 0 0 0 0,0 1-1 0 0,0 0 1 0 0,0-1 0 0 0,0 1-1 0 0,-1 0 1 0 0,0 0-1 0 0,1 0 1 0 0,-1 0 0 0 0,-1 0-1 0 0,2 7 1 0 0,-1 2-7 0 0,-1-1-1 0 0,0 0 1 0 0,-1 0-1 0 0,0 1 1 0 0,-1-1-1 0 0,0 0 1 0 0,-5 16-1 0 0,-12 24 11 0 0,-3-1 0 0 0,-35 62 0 0 0,29-60 0 0 0,-12 23 0 0 0,8-18 0 0 0,3 2 0 0 0,-22 63 0 0 0,49-116 4 0 0,0-1-1 0 0,0 1 1 0 0,1-1-1 0 0,0 1 1 0 0,0 0-1 0 0,0-1 1 0 0,1 1 0 0 0,1 7-1 0 0,-1-12-2 0 0,0 0 0 0 0,1 1 0 0 0,-1-1 1 0 0,1 0-1 0 0,0 0 0 0 0,0 0 0 0 0,0 0 0 0 0,0 0 0 0 0,0 0 0 0 0,0 0 1 0 0,0 0-1 0 0,1 0 0 0 0,-1 0 0 0 0,1-1 0 0 0,0 1 0 0 0,-1 0 0 0 0,1-1 1 0 0,0 0-1 0 0,0 1 0 0 0,0-1 0 0 0,0 0 0 0 0,0 0 0 0 0,0 0 0 0 0,0 0 1 0 0,0 0-1 0 0,0-1 0 0 0,4 2 0 0 0,3-1 3 0 0,0 0 0 0 0,-1 0 0 0 0,1-1 0 0 0,0 0 0 0 0,0 0 0 0 0,-1-1 0 0 0,12-2 0 0 0,59-17 28 0 0,-79 20-32 0 0,186-66 57 0 0,-114 37-18 0 0,89-21 1 0 0,-148 47-40 0 0,-1 1 0 0 0,22-2 0 0 0,-30 4 0 0 0,1 0 0 0 0,0 0 0 0 0,0 0 0 0 0,0 1 0 0 0,-1 0 0 0 0,1 0 0 0 0,0 0 0 0 0,-1 1 0 0 0,1-1 0 0 0,5 4 0 0 0,-9-4 0 0 0,1 0 0 0 0,0 1 0 0 0,0-1 0 0 0,-1 1 0 0 0,1-1 0 0 0,-1 1 0 0 0,1 0 0 0 0,-1 0 0 0 0,0 0 0 0 0,0 0 0 0 0,0 0 0 0 0,0 0 0 0 0,0 0 0 0 0,0 0 0 0 0,-1 0 0 0 0,1 0 0 0 0,-1 0 0 0 0,1 0 0 0 0,-1 1 0 0 0,0-1 0 0 0,0 0 0 0 0,0 0 0 0 0,0 3 0 0 0,0 4 0 0 0,-1-1 0 0 0,-1 0 0 0 0,1 0 0 0 0,-6 15 0 0 0,-5 9 24 0 0,-2 0 0 0 0,-18 29 0 0 0,-39 57 48 0 0,50-86-65 0 0,5-9 12 0 0,1 0 0 0 0,2 0 0 0 0,-20 47 0 0 0,32-67-16 0 0,0-1 0 0 0,1 1 0 0 0,-1-1 1 0 0,0 0-1 0 0,1 1 0 0 0,0-1 0 0 0,-1 1 0 0 0,1-1 1 0 0,0 1-1 0 0,0-1 0 0 0,0 1 0 0 0,1-1 0 0 0,-1 1 1 0 0,1-1-1 0 0,-1 1 0 0 0,1-1 0 0 0,2 5 0 0 0,-2-5-3 0 0,1 0 0 0 0,-1-1 0 0 0,1 1-1 0 0,0 0 1 0 0,-1-1 0 0 0,1 1 0 0 0,0-1 0 0 0,0 0-1 0 0,0 0 1 0 0,0 1 0 0 0,1-1 0 0 0,-1-1-1 0 0,0 1 1 0 0,0 0 0 0 0,1 0 0 0 0,-1-1 0 0 0,0 1-1 0 0,4-1 1 0 0,11 2 2 0 0,0-1 0 0 0,17-2 0 0 0,-21 0-24 0 0,0 1-1 0 0,-1 1 1 0 0,1-1 0 0 0,25 6 0 0 0,-35-5 9 0 0,-1 0 1 0 0,1 0-1 0 0,-1 0 0 0 0,0 0 1 0 0,1 1-1 0 0,-1-1 1 0 0,0 0-1 0 0,1 1 1 0 0,-1 0-1 0 0,0-1 0 0 0,0 1 1 0 0,-1 0-1 0 0,1 0 1 0 0,0 0-1 0 0,-1 0 1 0 0,1 1-1 0 0,-1-1 0 0 0,1 0 1 0 0,-1 1-1 0 0,0-1 1 0 0,0 1-1 0 0,0-1 1 0 0,-1 1-1 0 0,1-1 0 0 0,0 1 1 0 0,-1 0-1 0 0,0-1 1 0 0,1 1-1 0 0,-1 0 1 0 0,0-1-1 0 0,-1 6 0 0 0,0 1-25 0 0,-1 1-1 0 0,0-1 0 0 0,0 0 1 0 0,-1-1-1 0 0,0 1 0 0 0,0 0 0 0 0,-1-1 1 0 0,-5 9-1 0 0,-126 175 702 0 0,69-106-359 0 0,51-66-164 0 0,-46 71 658 0 0,59-88-770 0 0,1 0 0 0 0,-1-1 0 0 0,1 1 0 0 0,0 0 0 0 0,-1 0 0 0 0,1 0-1 0 0,1 0 1 0 0,-1 0 0 0 0,0 6 0 0 0,2-9-21 0 0,-1 1-1 0 0,1-1 1 0 0,0 0-1 0 0,0 0 1 0 0,0 0-1 0 0,-1 0 1 0 0,1 0 0 0 0,0 0-1 0 0,0 0 1 0 0,0 0-1 0 0,-1 0 1 0 0,1 0-1 0 0,1-1 1 0 0,19-4-18 0 0,0-2 1 0 0,-1 0-1 0 0,1-1 0 0 0,26-17 1 0 0,-26 15-46 0 0,189-102-1338 0 0,159-33-4124 0 0,-306 122 4071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2:0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157 178 10424 0 0,'-3'-12'792'0'0,"1"7"-573"0"0,1 0 0 0 0,0 0 0 0 0,0 0 1 0 0,0-1-1 0 0,1 1 0 0 0,0 0 0 0 0,0 0 0 0 0,0-1 1 0 0,1-4-1 0 0,0 3 373 0 0,-1 0 0 0 0,1 0 0 0 0,-2 0 0 0 0,0-9-1 0 0,0 7-261 0 0,-4-9 494 0 0,5 16-706 0 0,-1 1 1 0 0,1-1 0 0 0,0 1-1 0 0,0-1 1 0 0,0 1 0 0 0,0-1-1 0 0,0 1 1 0 0,0-1 0 0 0,1 1-1 0 0,-1-1 1 0 0,0 1 0 0 0,1-1-1 0 0,-1 1 1 0 0,1 0-1 0 0,0-1 1 0 0,-1 1 0 0 0,1 0-1 0 0,1-2 1 0 0,3-6 6321 0 0,-14 22-5176 0 0,8-9-1171 0 0,0-1 0 0 0,-1 0-1 0 0,1 0 1 0 0,1 1 0 0 0,-2 4 0 0 0,-5 17 143 0 0,3-13-181 0 0,0 0 0 0 0,0 0 0 0 0,2 0 0 0 0,-1 0 0 0 0,1 0 0 0 0,0 18 0 0 0,-4 26 96 0 0,2-31-37 0 0,1 1-1 0 0,1 35 0 0 0,-1-27-40 0 0,2-27-36 0 0,0 0 0 0 0,0 0 0 0 0,1 0 1 0 0,0 12-1 0 0,3 23 90 0 0,-2 51 0 0 0,-2-53-162 0 0,7 64 0 0 0,-4-85 35 0 0,-1 0 0 0 0,-1 31 0 0 0,1 11 51 0 0,1-8-27 0 0,-2 37 47 0 0,-3 39 151 0 0,2-91-149 0 0,0-17-5 0 0,-3 23-1 0 0,-12 138 144 0 0,-2 12-90 0 0,0-34-637 0 0,8-53 449 0 0,-11 232 1733 0 0,19-280-1938 0 0,5 58-66 0 0,0-26 806 0 0,2 92-229 0 0,5 130-227 0 0,0-1 0 0 0,-11 14-12 0 0,-2-274 0 0 0,2-35 0 0 0,0 0 0 0 0,2 29 0 0 0,0-17-4 0 0,0 0 0 0 0,-6 46-1 0 0,0 12 13 0 0,5-82 6 0 0,0-4-12 0 0,0 0 1 0 0,0 1-1 0 0,0-1 0 0 0,0 0 1 0 0,0 0-1 0 0,-1 0 0 0 0,1 0 0 0 0,0 1 1 0 0,0-1-1 0 0,-1 0 0 0 0,1 0 1 0 0,-1 0-1 0 0,1 0 0 0 0,-1 0 0 0 0,0 0 1 0 0,0 2-1 0 0,0-3-18 0 0,1 0-1 0 0,0 0 0 0 0,0 1 1 0 0,0-1-1 0 0,0 0 1 0 0,0 0-1 0 0,0 1 1 0 0,-1-1-1 0 0,1 0 1 0 0,0 0-1 0 0,0 0 1 0 0,0 1-1 0 0,0-1 1 0 0,-1 0-1 0 0,1 0 1 0 0,0 0-1 0 0,0 0 1 0 0,-1 1-1 0 0,1-1 1 0 0,0 0-1 0 0,0 0 0 0 0,-1 0 1 0 0,1 0-1 0 0,0 0 1 0 0,0 0-1 0 0,-1 0 1 0 0,1 0-1 0 0,0 0 1 0 0,0 0-1 0 0,-1 0 1 0 0,1 0-1 0 0,0 0 1 0 0,-1 0-1 0 0,1 0 1 0 0,0 0-1 0 0,0 0 1 0 0,-1 0-1 0 0,1 0 1 0 0,0 0-1 0 0,0 0 1 0 0,-1 0-1 0 0,1 0 0 0 0,0-1 1 0 0,0 1-1 0 0,-1 0 1 0 0,1 0-1 0 0,0 0 1 0 0,0 0-1 0 0,0-1 1 0 0,0 1-1 0 0,-1 0 1 0 0,1 0-1 0 0,0-1 1 0 0,0 1-1 0 0,0 0 1 0 0,0 0-1 0 0,0-1 1 0 0,-1 1-1 0 0,1 0 1 0 0,0 0-1 0 0,0-1 0 0 0,0 1 1 0 0,0 0-1 0 0,0 0 1 0 0,0-1-1 0 0,-5-17-1793 0 0,2 3-171 0 0,4-2-449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2:0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507 276 3224 0 0,'-18'-3'312'0'0,"15"2"169"0"0,0 0-1 0 0,-1 0 1 0 0,1-1 0 0 0,0 1 0 0 0,0-1 0 0 0,0 0-1 0 0,-6-4 1 0 0,3 1 740 0 0,1 0-1 0 0,-1 0 1 0 0,1-1-1 0 0,0 1 0 0 0,-6-10 1 0 0,-6-28 616 0 0,8 19 4604 0 0,18 38-5425 0 0,-6-12-899 0 0,0 0 0 0 0,0 0 0 0 0,0 0 0 0 0,0 0 0 0 0,0 0 0 0 0,1-1 0 0 0,-1 0 0 0 0,0 0 0 0 0,1 0 0 0 0,-1 0 0 0 0,1 0-1 0 0,5 0 1 0 0,10 3-174 0 0,-4-1 100 0 0,0 0 0 0 0,25 2 0 0 0,-3-1-19 0 0,8 0 610 0 0,71-3 0 0 0,-64-1-382 0 0,133-16 454 0 0,-65 4-437 0 0,8 2-169 0 0,226-9-36 0 0,-157 18 56 0 0,340-4-171 0 0,27 0 104 0 0,286-40 228 0 0,-739 37-271 0 0,141-15 27 0 0,-48 4-10 0 0,-55 4 10 0 0,95-5 75 0 0,-181 16 114 0 0,-34 2 162 0 0,-1 1 0 0 0,1 1 1 0 0,54 7-1 0 0,-80-6-366 0 0,1 0-1 0 0,-1 0 1 0 0,1 0-1 0 0,-1 0 1 0 0,1 1-1 0 0,-1 0 1 0 0,0-1-1 0 0,0 1 1 0 0,0 0-1 0 0,0 1 1 0 0,0-1-1 0 0,0 0 1 0 0,-1 1-1 0 0,1 0 1 0 0,-1 0 0 0 0,1-1-1 0 0,-1 1 1 0 0,0 0-1 0 0,0 1 1 0 0,-1-1-1 0 0,1 0 1 0 0,-1 1-1 0 0,1-1 1 0 0,0 7-1 0 0,2 6 105 0 0,-1 1 0 0 0,-1 0 0 0 0,0 0 0 0 0,-1 20-1 0 0,-1-7-68 0 0,2 40-78 0 0,-4 0-1 0 0,-11 73 1 0 0,-23 28 21 0 0,16-83 0 0 0,-79 443 0 0 0,55 106 0 0 0,46-51 0 0 0,1-495 0 0 0,2 95 0 0 0,-1-51 0 0 0,1-40 0 0 0,11 406 23 0 0,-18-34-46 0 0,2-349 23 0 0,5 53 0 0 0,1-37 0 0 0,-5-102 37 0 0,6 31 1 0 0,-4-42 4 0 0,-2 15 52 0 0,-2-35-85 0 0,1 0 0 0 0,0 0 1 0 0,-1 0-1 0 0,1-1 0 0 0,-1 1 1 0 0,1 0-1 0 0,-1 0 0 0 0,1 0 1 0 0,-1-1-1 0 0,0 1 0 0 0,1 0 1 0 0,-1-1-1 0 0,0 1 0 0 0,0 0 1 0 0,1-1-1 0 0,-1 1 0 0 0,0-1 1 0 0,0 1-1 0 0,0-1 0 0 0,0 1 1 0 0,0-1-1 0 0,1 0 0 0 0,-1 0 1 0 0,0 1-1 0 0,-2-1 0 0 0,3 0-3 0 0,-5 1 25 0 0,0-1-1 0 0,0 0 1 0 0,0 0 0 0 0,0 0 0 0 0,-1-1 0 0 0,2 1 0 0 0,-9-3 0 0 0,-16-2-14 0 0,-97-2 21 0 0,-243-25 105 0 0,-268-51-119 0 0,85 7-24 0 0,32-10 0 0 0,235 60 0 0 0,-98 21 0 0 0,260 5 0 0 0,-53 3 0 0 0,-297 10 0 0 0,204-25 0 0 0,82 2 0 0 0,72 0 0 0 0,55 4 0 0 0,16 1 0 0 0,-50-2 0 0 0,-67-1 0 0 0,161 8 0 0 0,-151-6-131 0 0,150 6 78 0 0,0 0-1 0 0,0 0 0 0 0,0 0 1 0 0,1 0-1 0 0,-1 0 1 0 0,0 1-1 0 0,0-1 0 0 0,1 0 1 0 0,-1 0-1 0 0,0 1 1 0 0,0-1-1 0 0,1 0 0 0 0,-1 1 1 0 0,0-1-1 0 0,1 0 0 0 0,-1 1 1 0 0,1-1-1 0 0,-1 1 1 0 0,0-1-1 0 0,1 1 0 0 0,-1 0 1 0 0,0 0-1 0 0,11 4-3750 0 0,-3-2-2432 0 0,4-1-2967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2:0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871 179 3224 0 0,'0'-22'7844'0'0,"-2"-3"-483"0"0,-7-10-3524 0 0,8 33-3732 0 0,0 0 1 0 0,-1 0-1 0 0,1 0 0 0 0,0 0 0 0 0,-1 0 1 0 0,1 1-1 0 0,-1-1 0 0 0,0 0 0 0 0,0 1 1 0 0,1-1-1 0 0,-1 1 0 0 0,-4-2 1 0 0,2 1 25 0 0,1 0-1 0 0,-1 0 1 0 0,0 0 0 0 0,0 1 0 0 0,1-1 0 0 0,-8 0 0 0 0,-93-16 1595 0 0,84 16-1651 0 0,1 1 0 0 0,0 0 0 0 0,0 2 0 0 0,-1 0 0 0 0,1 2 0 0 0,0 0 1 0 0,0 1-1 0 0,0 1 0 0 0,1 0 0 0 0,-19 9 0 0 0,14-3-19 0 0,0 2-1 0 0,1 0 1 0 0,0 1 0 0 0,-30 26-1 0 0,15-6 66 0 0,-45 51 0 0 0,24-9-118 0 0,45-57 15 0 0,-2 5 25 0 0,1 0 0 0 0,1 2-1 0 0,1-1 1 0 0,1 2 0 0 0,1-1-1 0 0,-8 37 1 0 0,8-24-5 0 0,2 0 0 0 0,-5 52-1 0 0,7-24 478 0 0,1-20-813 0 0,1 59-1 0 0,5-79 291 0 0,6 78 666 0 0,-4-86-616 0 0,0 0 0 0 0,1 0-1 0 0,10 27 1 0 0,-9-31-33 0 0,1 0 0 0 0,0-1 1 0 0,1 1-1 0 0,1-1 0 0 0,0-1 0 0 0,17 22 0 0 0,3-3 146 0 0,2 0 1 0 0,1-2-1 0 0,1-1 0 0 0,43 30 0 0 0,5 1-366 0 0,21 13 345 0 0,-66-51-95 0 0,-15-9 79 0 0,0-1-1 0 0,0 0 1 0 0,40 15-1 0 0,60 15 436 0 0,-95-32-296 0 0,-14-5-127 0 0,0 0-1 0 0,1-1 1 0 0,0 0 0 0 0,0-1-1 0 0,22 3 1 0 0,84-1-165 0 0,-100-6 55 0 0,0 0 1 0 0,0-1 0 0 0,0-1-1 0 0,26-8 1 0 0,-34 8 15 0 0,-1-2 0 0 0,1 1 0 0 0,-1-1 0 0 0,0 0 1 0 0,0-1-1 0 0,-1 0 0 0 0,0 0 0 0 0,0-1 0 0 0,11-11 0 0 0,5-9 181 0 0,28-43-1 0 0,-10 14-547 0 0,61-89 666 0 0,-64 88-822 0 0,38-77 263 0 0,-63 107 217 0 0,-6 10 7 0 0,-1-1 0 0 0,-1 0 0 0 0,5-28 0 0 0,-1 8 0 0 0,5-12 0 0 0,1-5 0 0 0,-1-2 0 0 0,10-90 0 0 0,-22 116 119 0 0,-1-1-1 0 0,-2 0 1 0 0,-2 1 0 0 0,0-1-1 0 0,-2 1 1 0 0,-9-34 0 0 0,7 45-92 0 0,0 1 1 0 0,-1 0 0 0 0,-12-22-1 0 0,11 26-19 0 0,0 0 1 0 0,-15-22 1 0 0,-1 3-10 0 0,-1-1 0 0 0,0 2 0 0 0,-39-39 0 0 0,16 23 3 0 0,-31-27-21 0 0,70 69 18 0 0,0 1-1 0 0,-1 0 1 0 0,0 0-1 0 0,0 1 1 0 0,0 1-1 0 0,-1-1 0 0 0,1 2 1 0 0,-1-1-1 0 0,0 2 1 0 0,-20-4-1 0 0,-10 3 11 0 0,-66 1-1 0 0,69 2-7 0 0,-140 8-378 0 0,162-7 418 0 0,1 1 0 0 0,-1 0-1 0 0,1 1 1 0 0,0 0 0 0 0,0 2 0 0 0,0-1-1 0 0,1 2 1 0 0,-17 8 0 0 0,25-11-42 0 0,-14 9 0 0 0,19-11 0 0 0,-1 0 0 0 0,1 0 0 0 0,0-1 0 0 0,-1 1 0 0 0,1-1 0 0 0,-1 1 0 0 0,1-1 0 0 0,0 1 0 0 0,-1-1 0 0 0,0 0 0 0 0,1 1 0 0 0,-1-1 0 0 0,1 0 0 0 0,-1 0 0 0 0,1 0 0 0 0,-1 0 0 0 0,1-1 0 0 0,-1 1 0 0 0,1 0 0 0 0,-3-1 0 0 0,-1-1 0 0 0,1 1 0 0 0,-1-1 0 0 0,1 0 0 0 0,-9-5 0 0 0,11 6-234 0 0,-1-1-1 0 0,1 1 1 0 0,0 1-1 0 0,-1-1 1 0 0,1 0 0 0 0,-1 1-1 0 0,1-1 1 0 0,-1 1-1 0 0,1 0 1 0 0,-1 0 0 0 0,1 0-1 0 0,-1 0 1 0 0,1 0-1 0 0,-6 1 1 0 0,2 2-1002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1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229 124 8752 0 0,'6'-8'952'0'0,"10"-39"-520"0"0,-10 33-156 0 0,6-27 0 0 0,-12 39-274 0 0,1 1 1 0 0,-1 1 1 0 0,0-1-1 0 0,0 1 1 0 0,0-1-1 0 0,0 0 0 0 0,1 1 1 0 0,-1-1-1 0 0,0 1 1 0 0,0-1-1 0 0,1 1 0 0 0,-1 0 1 0 0,0-1-1 0 0,1 1 0 0 0,-1-1 1 0 0,1 1-1 0 0,-1-1 1 0 0,0 1-1 0 0,1 0 0 0 0,-1-1 1 0 0,1 1-1 0 0,0-1 564 0 0,-3 2-238 0 0,-1 0 1 0 0,1 1-1 0 0,-1-1 1 0 0,1 1 0 0 0,0 0-1 0 0,0 0 1 0 0,0-1-1 0 0,0 1 1 0 0,0 1-1 0 0,0-1 1 0 0,-2 4 0 0 0,-4 3 435 0 0,-33 32 1361 0 0,-71 68 1219 0 0,96-95-2815 0 0,0 1 0 0 0,2 1 0 0 0,-21 26 0 0 0,34-41-520 0 0,1 0-1 0 0,-1 0 0 0 0,0 0 0 0 0,1 0 1 0 0,-1 0-1 0 0,0 1 0 0 0,1-1 1 0 0,0 0-1 0 0,-1 0 0 0 0,1 1 0 0 0,0-1 1 0 0,-1 0-1 0 0,1 1 0 0 0,0-1 0 0 0,0 0 1 0 0,0 0-1 0 0,0 1 0 0 0,1-1 1 0 0,-1 0-1 0 0,0 1 0 0 0,0-1 0 0 0,1 0 1 0 0,-1 0-1 0 0,1 1 0 0 0,-1-1 1 0 0,1 0-1 0 0,-1 0 0 0 0,1 0 0 0 0,0 0 1 0 0,0 1-1 0 0,-1-1 0 0 0,1 0 0 0 0,0-1 1 0 0,0 1-1 0 0,0 0 0 0 0,0 0 1 0 0,0 0-1 0 0,0 0 0 0 0,0-1 0 0 0,1 1 1 0 0,-1-1-1 0 0,0 1 0 0 0,0-1 1 0 0,1 1-1 0 0,-1-1 0 0 0,0 0 0 0 0,0 1 1 0 0,1-1-1 0 0,1 0 0 0 0,12 1 31 0 0,-3 0 26 0 0,1 0-1 0 0,-1 0 1 0 0,0 1 0 0 0,19 6-1 0 0,-28-7-50 0 0,0 1-1 0 0,0-1 0 0 0,0 1 0 0 0,0 0 1 0 0,0 0-1 0 0,0 0 0 0 0,-1 0 0 0 0,1 0 1 0 0,-1 0-1 0 0,1 1 0 0 0,-1 0 0 0 0,0-1 1 0 0,0 1-1 0 0,0 0 0 0 0,0 0 1 0 0,-1 0-1 0 0,1 0 0 0 0,-1 0 0 0 0,0 0 1 0 0,0 0-1 0 0,0 1 0 0 0,0-1 0 0 0,0 0 1 0 0,-1 1-1 0 0,0-1 0 0 0,1 1 1 0 0,-1-1-1 0 0,-1 5 0 0 0,0 4 46 0 0,0-1-1 0 0,-1 1 1 0 0,0 0-1 0 0,-1-1 1 0 0,-1 1-1 0 0,-8 18 1 0 0,-3 4 61 0 0,-31 50-1 0 0,18-46-275 0 0,19-28-693 0 0,1 0 1 0 0,-9 17 0 0 0,15-21 81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1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22 14024 0 0,'0'0'314'0'0,"1"0"-238"0"0,-1 0-1 0 0,1-1 1 0 0,-1 1-1 0 0,1 0 1 0 0,-1-1-1 0 0,0 1 1 0 0,1-1-1 0 0,-1 1 1 0 0,0-1-1 0 0,0 1 1 0 0,1-1-1 0 0,-1 1 1 0 0,0-1-1 0 0,0 1 1 0 0,1-2-1 0 0,-1-5-300 0 0,0 1 1353 0 0,-9 7 752 0 0,6 1-1674 0 0,0 0 1 0 0,0 0 0 0 0,0 1-1 0 0,0-1 1 0 0,1 1 0 0 0,-1-1-1 0 0,0 1 1 0 0,1 0 0 0 0,0 0-1 0 0,0 0 1 0 0,0 0 0 0 0,0 0-1 0 0,0 0 1 0 0,-2 7 0 0 0,-2 6-241 0 0,1-1 1 0 0,-3 17 0 0 0,5-19 151 0 0,1-5-41 0 0,1-1-1 0 0,0 1 0 0 0,0-1 0 0 0,0 1 0 0 0,1 11 1 0 0,0-18-22 0 0,1 0 1 0 0,-1 0 0 0 0,1 0-1 0 0,-1 1 1 0 0,1-1 0 0 0,-1 0-1 0 0,1 0 1 0 0,-1 0 0 0 0,1 0-1 0 0,0 0 1 0 0,0 0 0 0 0,-1 0-1 0 0,1-1 1 0 0,0 1-1 0 0,0 0 1 0 0,0 0 0 0 0,0-1-1 0 0,1 2 1 0 0,3 1 307 0 0,-4-2-387 0 0,1-1 1 0 0,0 1 0 0 0,-1 0-1 0 0,1-1 1 0 0,0 1 0 0 0,0-1 0 0 0,-1 0-1 0 0,1 0 1 0 0,0 1 0 0 0,0-1-1 0 0,0 0 1 0 0,-1-1 0 0 0,1 1 0 0 0,2-1-1 0 0,0 1-24 0 0,3-1 40 0 0,0-1 0 0 0,-1 0 0 0 0,1 0 0 0 0,0-1 0 0 0,-1 0 0 0 0,1 0 0 0 0,-1 0 0 0 0,11-9-1 0 0,5-1 74 0 0,-9 5 1 0 0,-1 0-1 0 0,20-19 0 0 0,-23 19 37 0 0,0 0 0 0 0,1 1 0 0 0,0 0-1 0 0,0 0 1 0 0,12-6 0 0 0,-21 13-95 0 0,-1 0-1 0 0,1 0 1 0 0,-1 0 0 0 0,1-1 0 0 0,-1 1-1 0 0,1 0 1 0 0,-1 0 0 0 0,1 0 0 0 0,-1 0-1 0 0,1 0 1 0 0,-1 0 0 0 0,1 0 0 0 0,0 0-1 0 0,-1 0 1 0 0,1 0 0 0 0,-1 0 0 0 0,1 0-1 0 0,-1 0 1 0 0,1 0 0 0 0,-1 1-1 0 0,1-1 1 0 0,-1 0 0 0 0,1 0 0 0 0,-1 1-1 0 0,1 0 1 0 0,0-1 4 0 0,0 1 1 0 0,0 0-1 0 0,-1 0 0 0 0,1 0 0 0 0,0 0 0 0 0,-1 0 0 0 0,1 1 1 0 0,-1-1-1 0 0,1 0 0 0 0,-1 0 0 0 0,1 2 0 0 0,0 4 35 0 0,0 0-1 0 0,-1 0 1 0 0,1 8-1 0 0,-1-14-39 0 0,-1 8 32 0 0,0 0 0 0 0,0 0 0 0 0,-1-1 0 0 0,0 1 0 0 0,-5 12 0 0 0,-1-1 52 0 0,-11 22 0 0 0,9-26 566 0 0,3-6-2421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12896 0 0,'-10'10'276'0'0,"-1"0"-1"0"0,1 0 1 0 0,0 1 0 0 0,1 0 0 0 0,1 1 0 0 0,0 0 0 0 0,-10 20 0 0 0,1-5 1069 0 0,7-8-38 0 0,1-1 1 0 0,1 2-1 0 0,-9 27 1 0 0,17-46-1267 0 0,-1 0 0 0 0,1 1 0 0 0,-1-1 0 0 0,1 1 0 0 0,0-1 1 0 0,0 0-1 0 0,0 1 0 0 0,0-1 0 0 0,0 1 0 0 0,0-1 0 0 0,0 1 0 0 0,0-1 0 0 0,0 1 0 0 0,1-1 0 0 0,-1 0 0 0 0,1 1 0 0 0,-1-1 0 0 0,1 1 1 0 0,-1-1-1 0 0,1 0 0 0 0,0 0 0 0 0,0 1 0 0 0,0-1 0 0 0,-1 0 0 0 0,1 0 0 0 0,0 0 0 0 0,0 0 0 0 0,1 0 0 0 0,-1 0 0 0 0,0 0 1 0 0,0 0-1 0 0,2 0 0 0 0,1 1-2 0 0,0 0 0 0 0,-1-1 0 0 0,1 0 0 0 0,0 0 0 0 0,0 0 0 0 0,0 0 0 0 0,0 0 0 0 0,0-1 0 0 0,0 0 0 0 0,5 0 0 0 0,23-3 348 0 0,-1-1 0 0 0,55-14 1 0 0,-79 16-294 0 0,0 1 0 0 0,0 0 1 0 0,0 0-1 0 0,0 0 0 0 0,1 1 1 0 0,-1 0-1 0 0,13 2 1 0 0,-18-2-88 0 0,0 0 0 0 0,0 1 0 0 0,-1-1 0 0 0,1 1 0 0 0,0-1 0 0 0,-1 1 0 0 0,1 0 0 0 0,0-1 0 0 0,-1 1 0 0 0,1 0 0 0 0,-1 0 0 0 0,1 0 0 0 0,-1 0 0 0 0,0 1 0 0 0,1-1 0 0 0,-1 0 0 0 0,0 1 0 0 0,0-1 0 0 0,0 0 0 0 0,0 1 0 0 0,0-1 0 0 0,0 1 0 0 0,0 0 0 0 0,-1-1 0 0 0,1 1 0 0 0,0 0 0 0 0,-1-1 0 0 0,1 1 0 0 0,-1 0 0 0 0,0 0 0 0 0,0-1 0 0 0,0 1 0 0 0,0 0 0 0 0,0 0 0 0 0,0-1 0 0 0,0 3 0 0 0,-1 2 128 0 0,-1 1 0 0 0,1-1 0 0 0,-1 0 0 0 0,0 0 0 0 0,-1-1 0 0 0,1 1 0 0 0,-1 0 0 0 0,0-1 0 0 0,-1 0-1 0 0,1 1 1 0 0,-1-1 0 0 0,-6 6 0 0 0,-7 6-237 0 0,-36 28-1 0 0,45-39 28 0 0,-3 3-23 0 0,-1 0 0 0 0,0-1 0 0 0,0-1 0 0 0,0 0 0 0 0,-1-1 0 0 0,0 0 0 0 0,-1-1 0 0 0,-24 7 0 0 0,36-12-16 0 0,0 1-1 0 0,0-1 1 0 0,0 0-1 0 0,0 0 0 0 0,0 0 1 0 0,0-1-1 0 0,0 1 1 0 0,1 0-1 0 0,-1-1 1 0 0,-3 0-1 0 0,4 1 66 0 0,1 0 0 0 0,0-1 0 0 0,-1 1-1 0 0,1 0 1 0 0,0 0 0 0 0,-1 0 0 0 0,1 0 0 0 0,0-1-1 0 0,-1 1 1 0 0,1 0 0 0 0,0-1 0 0 0,0 1 0 0 0,-1 0 0 0 0,1 0-1 0 0,0-1 1 0 0,0 1 0 0 0,0 0 0 0 0,-1-1 0 0 0,1 1-1 0 0,0 0 1 0 0,0-1 0 0 0,0 1 0 0 0,0-1 0 0 0,0 1 0 0 0,0 0-1 0 0,-1-1 1 0 0,1 1 0 0 0,0 0 0 0 0,0-1 0 0 0,0 1-1 0 0,0-1 1 0 0,0 1 0 0 0,1 0 0 0 0,-1-1 0 0 0,0 1 0 0 0,0-1-1 0 0,0 1 1 0 0,0 0 0 0 0,0-1 0 0 0,0 1 0 0 0,1 0-1 0 0,-1-1 1 0 0,0 1 0 0 0,0 0 0 0 0,1-1 0 0 0,-1 1 0 0 0,0 0-1 0 0,0 0 1 0 0,1-1 0 0 0,-1 1 0 0 0,0 0 0 0 0,1 0-1 0 0,0-1 1 0 0,18-17-4005 0 0,-2 6-2767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1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126 280 10592 0 0,'0'0'2752'0'0,"-9"3"962"0"0,-36 15 1719 0 0,23-9-4351 0 0,18-7-982 0 0,0 0 1 0 0,1 0-1 0 0,0 0 1 0 0,-1 1 0 0 0,1-1-1 0 0,0 1 1 0 0,0 0-1 0 0,1 0 1 0 0,-1 0-1 0 0,0 0 1 0 0,1 0 0 0 0,0 0-1 0 0,0 1 1 0 0,0-1-1 0 0,-3 7 1 0 0,5-9-97 0 0,0-1 1 0 0,0 1-1 0 0,-1-1 1 0 0,1 0-1 0 0,0 1 1 0 0,0-1-1 0 0,0 1 0 0 0,0-1 1 0 0,0 1-1 0 0,0-1 1 0 0,0 1-1 0 0,0-1 1 0 0,0 1-1 0 0,0-1 1 0 0,0 0-1 0 0,0 1 0 0 0,0-1 1 0 0,0 1-1 0 0,0-1 1 0 0,0 1-1 0 0,1-1 1 0 0,-1 1-1 0 0,0-1 1 0 0,0 0-1 0 0,1 1 0 0 0,-1-1 1 0 0,0 0-1 0 0,1 1 1 0 0,0 0 11 0 0,0 2-9 0 0,0 0 0 0 0,1-1 0 0 0,-1 1 0 0 0,1-1 0 0 0,0 0 0 0 0,0 1 0 0 0,0-1 0 0 0,0 0 0 0 0,4 3 0 0 0,-4-3 2 0 0,1 0-1 0 0,-1 1 0 0 0,0-1 0 0 0,0 0 0 0 0,0 1 1 0 0,0 0-1 0 0,0-1 0 0 0,2 6 0 0 0,-1-3 15 0 0,-1 0 0 0 0,0 1 0 0 0,0-1 0 0 0,-1 0-1 0 0,1 1 1 0 0,-1-1 0 0 0,0 1 0 0 0,-1 0 0 0 0,1-1 0 0 0,-1 1-1 0 0,0 0 1 0 0,-1-1 0 0 0,0 1 0 0 0,-1 9 0 0 0,0-9-26 0 0,1-3-29 0 0,0 1 0 0 0,0 0 0 0 0,-1-1 1 0 0,1 1-1 0 0,-1-1 0 0 0,1 1 0 0 0,-1-1 1 0 0,0 0-1 0 0,0 1 0 0 0,-1-1 0 0 0,1 0 0 0 0,-1-1 1 0 0,-4 5-1 0 0,6-6-668 0 0,0-12-928 0 0,0 7 1180 0 0,0-22-2108 0 0,6 7 897 0 0</inkml:trace>
  <inkml:trace contextRef="#ctx0" brushRef="#br0" timeOffset="1">269 20 16384 0 0,'1'-1'98'0'0,"0"0"1"0"0,-1-1-1 0 0,1 1 1 0 0,0 0-1 0 0,0-1 1 0 0,0 1-1 0 0,0 0 1 0 0,0 0 0 0 0,1 0-1 0 0,-1 0 1 0 0,0 0-1 0 0,0 0 1 0 0,1 0-1 0 0,-1 1 1 0 0,0-1 0 0 0,1 0-1 0 0,-1 1 1 0 0,4-1-1 0 0,-4 1-48 0 0,1 0 0 0 0,-1 0 0 0 0,1 1-1 0 0,-1-1 1 0 0,1 1 0 0 0,-1-1 0 0 0,1 1-1 0 0,-1 0 1 0 0,0 0 0 0 0,1-1 0 0 0,-1 1 0 0 0,0 0-1 0 0,0 0 1 0 0,1 0 0 0 0,-1 1 0 0 0,0-1 0 0 0,0 0-1 0 0,1 2 1 0 0,3 4 263 0 0,-1 0 1 0 0,-1 1-1 0 0,1-1 0 0 0,-1 1 1 0 0,0-1-1 0 0,-1 1 0 0 0,3 13 0 0 0,0-2 234 0 0,65 252 1589 0 0,-50-204-6290 0 0,-17-56 1996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8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3680 0 0,'11'-7'16147'0'0,"-4"5"-14688"0"0,-4 5-1293 0 0,0 0 39 0 0,0-1 0 0 0,0 1 0 0 0,-1 0 0 0 0,1 1 1 0 0,-1-1-1 0 0,0 0 0 0 0,1 1 0 0 0,-2-1 0 0 0,3 6 0 0 0,0 8 11 0 0,-1-1 1 0 0,-1 1-1 0 0,-1 0 0 0 0,0 0 0 0 0,-3 28 1 0 0,-15 100 1294 0 0,6-64-928 0 0,5-43-298 0 0,3-25-149 0 0,1 0 0 0 0,-1 19 0 0 0,0 15 3 0 0,9-60-2477 0 0,-3 5 972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19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12440 0 0,'0'0'957'0'0,"15"0"-358"0"0,5-1 1798 0 0,15 1 1813 0 0,-28 0-4090 0 0,0 0 0 0 0,0 0-1 0 0,0-1 1 0 0,-1 0 0 0 0,1-1-1 0 0,0 1 1 0 0,-1-1 0 0 0,8-3 0 0 0,6-2-338 0 0,22-7-1076 0 0,-33 10 864 0 0,1 0 1 0 0,-1 1-1 0 0,1 0 1 0 0,0 1-1 0 0,-1 0 1 0 0,17-1-1 0 0,-24 3 408 0 0,-1 0 0 0 0,1 0 0 0 0,0 0 0 0 0,0 0-1 0 0,0 0 1 0 0,0 1 0 0 0,-1-1 0 0 0,1 1 0 0 0,0-1 0 0 0,0 1 0 0 0,-1 0-1 0 0,1-1 1 0 0,-1 1 0 0 0,1 0 0 0 0,0 0 0 0 0,-1 0 0 0 0,0 1 0 0 0,1-1-1 0 0,-1 0 1 0 0,3 3 0 0 0,-3-1 171 0 0,1-1-1 0 0,-1 1 1 0 0,0 0 0 0 0,0-1-1 0 0,0 1 1 0 0,0 0-1 0 0,-1 0 1 0 0,1 0 0 0 0,-1 0-1 0 0,0-1 1 0 0,1 1 0 0 0,-2 3-1 0 0,1 6 794 0 0,-2-1-1 0 0,0 0 1 0 0,0 0-1 0 0,-1 0 0 0 0,-7 18 1 0 0,10-28-884 0 0,0-1 1 0 0,0 0 0 0 0,0 1-1 0 0,0-1 1 0 0,-1 1-1 0 0,1-1 1 0 0,0 1-1 0 0,0-1 1 0 0,0 0-1 0 0,-1 1 1 0 0,1-1-1 0 0,0 0 1 0 0,-1 1 0 0 0,1-1-1 0 0,0 0 1 0 0,-1 1-1 0 0,1-1 1 0 0,0 0-1 0 0,-2 1 1 0 0,-2-5 1449 0 0,3 2-1405 0 0,0 0 0 0 0,1 1 1 0 0,-1-1-1 0 0,1 0 1 0 0,0 1-1 0 0,-1-1 1 0 0,1 0-1 0 0,0 0 1 0 0,0-2-1 0 0,2-6-26 0 0,0-1-1 0 0,1 0 1 0 0,0 1-1 0 0,1 0 1 0 0,0 0-1 0 0,0 0 1 0 0,7-11-1 0 0,-7 14-357 0 0,1 1 0 0 0,0-1 1 0 0,0 1-1 0 0,7-7 0 0 0,-8 9-627 0 0,1 0 0 0 0,0 0 1 0 0,0 1-1 0 0,0-1 0 0 0,11-4 1 0 0,-2 2-7182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2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7368 0 0,'-10'9'616'0'0,"0"0"-1"0"0,0 1 1 0 0,1 0 0 0 0,-15 22 0 0 0,16-22 1189 0 0,1 0-374 0 0,-5 4 299 0 0,1 1 0 0 0,1 0 0 0 0,1 1 0 0 0,-15 32 0 0 0,24-48-1692 0 0,0 0 1 0 0,0 0 0 0 0,-1 1 0 0 0,1-1-1 0 0,0 0 1 0 0,0 1 0 0 0,0-1-1 0 0,0 0 1 0 0,0 1 0 0 0,0-1 0 0 0,-1 0-1 0 0,1 1 1 0 0,0-1 0 0 0,0 0 0 0 0,0 1-1 0 0,0-1 1 0 0,0 1 0 0 0,0-1-1 0 0,1 0 1 0 0,-1 1 0 0 0,0-1 0 0 0,0 0-1 0 0,0 1 1 0 0,0-1 0 0 0,0 0 0 0 0,0 1-1 0 0,1-1 1 0 0,-1 0 0 0 0,0 1-1 0 0,0-1 1 0 0,11-2 792 0 0,11-14-372 0 0,43-51 113 0 0,-45 45-318 0 0,36-32 0 0 0,-49 48-234 0 0,-6 4-10 0 0,0 0 0 0 0,1 1 0 0 0,-1-1 0 0 0,1 1 0 0 0,0-1 0 0 0,-1 1 0 0 0,1 0 0 0 0,0 0 1 0 0,0 0-1 0 0,0 0 0 0 0,0 0 0 0 0,0 0 0 0 0,0 0 0 0 0,2 0 0 0 0,-3 1-12 0 0,0 0 0 0 0,0 0 0 0 0,0 0 0 0 0,0-1 0 0 0,0 1-1 0 0,0 0 1 0 0,0 1 0 0 0,0-1 0 0 0,0 0 0 0 0,-1 0 0 0 0,1 0 0 0 0,0 0 0 0 0,0 1 0 0 0,0-1 0 0 0,0 0 0 0 0,0 1 0 0 0,0-1 0 0 0,-1 1 0 0 0,1-1 0 0 0,1 2-1 0 0,12 15-295 0 0,-13-14 169 0 0,0-1 0 0 0,1 0 0 0 0,-1-1 0 0 0,1 1 0 0 0,-1 0 0 0 0,1 0 0 0 0,-1-1 0 0 0,1 1 0 0 0,0-1-1 0 0,0 1 1 0 0,3 1 0 0 0,-1-2-307 0 0,0 0 0 0 0,0 0 0 0 0,0 0 0 0 0,0-1 0 0 0,1 0 0 0 0,-1 1 0 0 0,0-2 0 0 0,0 1 0 0 0,0 0 0 0 0,0-1 0 0 0,0 0 0 0 0,0 0 0 0 0,0 0 0 0 0,0 0 0 0 0,0-1 0 0 0,-1 1 0 0 0,1-1 1 0 0,0 0-1 0 0,-1 0 0 0 0,1-1 0 0 0,-1 1 0 0 0,0-1 0 0 0,0 1 0 0 0,0-1 0 0 0,0 0 0 0 0,0 0 0 0 0,-1-1 0 0 0,1 1 0 0 0,-1 0 0 0 0,0-1 0 0 0,2-5 0 0 0,-3 9 489 0 0,-1 0 1 0 0,0 0 0 0 0,0 0 0 0 0,0 0-1 0 0,0-1 1 0 0,0 1 0 0 0,0 0-1 0 0,0 0 1 0 0,0 0 0 0 0,0 0 0 0 0,0-1-1 0 0,0 1 1 0 0,0 0 0 0 0,0 0 0 0 0,0 0-1 0 0,0 0 1 0 0,0-1 0 0 0,0 1-1 0 0,0 0 1 0 0,0 0 0 0 0,0 0 0 0 0,0 0-1 0 0,0-1 1 0 0,0 1 0 0 0,0 0 0 0 0,0 0-1 0 0,0 0 1 0 0,0 0 0 0 0,0 0-1 0 0,0-1 1 0 0,-1 1 0 0 0,1 0 0 0 0,0 0-1 0 0,0 0 1 0 0,0 0 0 0 0,0 0-1 0 0,-1 0 1 0 0,-6 1 1419 0 0,-7 8 657 0 0,3 0-804 0 0,1 1 0 0 0,0 1 1 0 0,0 0-1 0 0,1 0 1 0 0,0 1-1 0 0,-12 23 1 0 0,19-31-1286 0 0,0-1 0 0 0,1 1 0 0 0,0 0 0 0 0,0-1 1 0 0,0 1-1 0 0,0 0 0 0 0,1 0 0 0 0,-1 0 0 0 0,1 5 1 0 0,0-8-45 0 0,0 0 1 0 0,0-1 0 0 0,0 1 0 0 0,0 0 0 0 0,0 0 0 0 0,0 0 0 0 0,1 0 0 0 0,-1-1 0 0 0,0 1 0 0 0,0 0 0 0 0,1 0 0 0 0,-1 0 0 0 0,1-1 0 0 0,-1 1 0 0 0,0 0 0 0 0,1 0 0 0 0,-1-1 0 0 0,1 1 0 0 0,0 0 0 0 0,-1-1 0 0 0,1 1 0 0 0,0-1 0 0 0,-1 1 0 0 0,1-1 0 0 0,0 1 0 0 0,-1-1 0 0 0,1 0 0 0 0,0 1 0 0 0,0-1 0 0 0,0 0 0 0 0,-1 1 0 0 0,1-1 0 0 0,0 0 0 0 0,0 0 0 0 0,0 0 0 0 0,0 0 0 0 0,0 0-1 0 0,-1 0 1 0 0,1 0 0 0 0,0 0 0 0 0,0 0 0 0 0,0 0 0 0 0,0 0 0 0 0,0-1 0 0 0,-1 1 0 0 0,1 0 0 0 0,1-1 0 0 0,6-2-293 0 0,0 0 0 0 0,0-1 1 0 0,-1 0-1 0 0,0 0 0 0 0,0 0 0 0 0,0-1 0 0 0,0 0 0 0 0,0 0 0 0 0,-1-1 0 0 0,6-7 0 0 0,8-7-1273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2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15664 0 0,'-3'13'1671'0'0,"-2"1"-376"0"0,0 1 0 0 0,2 0-1 0 0,-4 25 1 0 0,-1 46 1438 0 0,8-86-2731 0 0,-2 27 184 0 0,2 1 0 0 0,0-1 0 0 0,2 1 0 0 0,1-1 0 0 0,1 0 0 0 0,9 31 0 0 0,-11-53-455 0 0,0 1-1 0 0,1-1 0 0 0,0 0 1 0 0,0 0-1 0 0,0 0 1 0 0,1-1-1 0 0,4 5 0 0 0,6 9-2389 0 0</inkml:trace>
  <inkml:trace contextRef="#ctx0" brushRef="#br0" timeOffset="1">0 303 11976 0 0,'0'0'922'0'0,"15"0"1165"0"0,50-3 5514 0 0,32-11-4746 0 0,-28 3-2615 0 0,-61 10-276 0 0,0 1 0 0 0,0-1 0 0 0,0 1 0 0 0,17 3 1 0 0,-21-3-566 0 0,1 2 0 0 0,-1-1 1 0 0,1 0-1 0 0,-1 1 0 0 0,0 0 0 0 0,5 2 1 0 0,5 6-2050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3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33 13616 0 0,'-1'-1'157'0'0,"1"0"0"0"0,-1-1 0 0 0,1 1 0 0 0,-1 0 0 0 0,0 0 0 0 0,1-1 0 0 0,-1 1 0 0 0,0 0 0 0 0,0 0 0 0 0,0 0 0 0 0,0 0 0 0 0,0 0 0 0 0,0 0 0 0 0,0 0 0 0 0,-1 1 0 0 0,-1-2 0 0 0,0 0 112 0 0,-3-2 594 0 0,6 3-675 0 0,-1 0 1 0 0,0 1-1 0 0,0-1 1 0 0,0 1-1 0 0,0-1 0 0 0,0 1 1 0 0,0-1-1 0 0,0 1 1 0 0,1-1-1 0 0,-1 1 0 0 0,0 0 1 0 0,0 0-1 0 0,0-1 1 0 0,-1 1-1 0 0,0 0 0 0 0,1 0 507 0 0,1 0-512 0 0,-1 0 1 0 0,0 0-1 0 0,0 0 0 0 0,1 0 0 0 0,-1 0 1 0 0,0 0-1 0 0,0 0 0 0 0,1 0 1 0 0,-1 0-1 0 0,0 0 0 0 0,0 0 0 0 0,-1 1 1 0 0,-3 12 3 0 0,1 1 1 0 0,0 0-1 0 0,1 0 1 0 0,0 0 0 0 0,-1 28-1 0 0,5 78-92 0 0,1-22-70 0 0,-4-35 12 0 0,-13 166 55 0 0,-15 36 28 0 0,-10 63-116 0 0,7-27 59 0 0,16-112-62 0 0,1-19-4 0 0,-5 39 60 0 0,-6 67 87 0 0,17-158-31 0 0,-3 94 60 0 0,-5 51 43 0 0,1-101-28 0 0,-25 179 164 0 0,36-302-339 0 0,-72 352 110 0 0,32-182-5 0 0,-23 56 430 0 0,60-236-446 0 0,-10 55 271 0 0,9-36-26 0 0,9-45-308 0 0,1-1 0 0 0,-1 1-1 0 0,1 0 1 0 0,0 0 0 0 0,-1-1-1 0 0,1 1 1 0 0,0 0 0 0 0,1 0 0 0 0,-1-1-1 0 0,0 1 1 0 0,1 0 0 0 0,0-1-1 0 0,0 1 1 0 0,1 4 0 0 0,-1-5-21 0 0,0-1 0 0 0,1 1 0 0 0,-1 0 0 0 0,1-1 1 0 0,-1 1-1 0 0,1-1 0 0 0,-1 1 0 0 0,1-1 0 0 0,0 0 0 0 0,0 0 0 0 0,0 0 0 0 0,0 0 1 0 0,0 0-1 0 0,0 0 0 0 0,0 0 0 0 0,0-1 0 0 0,0 1 0 0 0,3 0 0 0 0,13 4-7 0 0,-8-5 119 0 0,0 1-1 0 0,-1-1 0 0 0,1-1 1 0 0,10-1-1 0 0,20-1-283 0 0,169-9 513 0 0,-133 6-548 0 0,88-6 173 0 0,247-14 145 0 0,-283 23-129 0 0,293 2 0 0 0,314 36-680 0 0,-191-10 680 0 0,-84-4 0 0 0,-263-3 0 0 0,-25-2 0 0 0,1174 35 0 0 0,-985-42 0 0 0,593 21 308 0 0,-309-5 280 0 0,-448-15-331 0 0,97 0 86 0 0,199-14-131 0 0,-49-10-80 0 0,-327 2-608 0 0,-64 4 165 0 0,-22 3-1301 0 0,44-12-1 0 0,-49 10 361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3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7832 0 0,'0'0'760'0'0,"-6"2"-672"0"0,0-2-88 0 0,4 5 0 0 0,-6-5 664 0 0,1 5 112 0 0,4-3 832 0 0,-2 4-1256 0 0,0-4-88 0 0,-1 1 224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3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 11088 0 0,'0'0'1001'0'0,"3"-15"4235"0"0,-2 15-4900 0 0,1 1 1 0 0,-1 0-1 0 0,0 0 1 0 0,0 0-1 0 0,0-1 1 0 0,0 1-1 0 0,0 0 1 0 0,0 1-1 0 0,-1-1 1 0 0,1 0 0 0 0,0 0-1 0 0,0 0 1 0 0,-1 0-1 0 0,1 1 1 0 0,0 1-1 0 0,0 1-34 0 0,0 0 1 0 0,0 0-1 0 0,0 0 1 0 0,-1 1-1 0 0,1 4 0 0 0,-2 6-48 0 0,0-1 0 0 0,-3 17 0 0 0,-3 4-13 0 0,1-2-85 0 0,-2 36 0 0 0,3-23-82 0 0,2-35-58 0 0,2 0 0 0 0,0 0 0 0 0,0 0-1 0 0,2 19 1 0 0,0 13-5 0 0,-2-30-87 0 0,1 0 0 0 0,3 13 0 0 0,-2-20-183 0 0,-1 1 1 0 0,1-1-1 0 0,-1 0 0 0 0,0 1 1 0 0,0-1-1 0 0,-1 0 0 0 0,-2 12 1 0 0,3-8-1302 0 0,5-2-66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3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3224 0 0,'-11'1'7319'0'0,"3"1"-3376"0"0,6-1-3730 0 0,0 0 0 0 0,0-1 0 0 0,0 1 1 0 0,1 0-1 0 0,-1 0 0 0 0,0 1 0 0 0,-2 1 0 0 0,-2 2 899 0 0,3-2-881 0 0,-1 1 0 0 0,1-1 0 0 0,0 1 0 0 0,0-1 0 0 0,1 1 0 0 0,-1 0 0 0 0,-2 6 0 0 0,-10 19 132 0 0,0 2 0 0 0,-17 54-1 0 0,25-62-275 0 0,5-17-49 0 0,-1 0 1 0 0,2 0 0 0 0,-1 1-1 0 0,1-1 1 0 0,0 1-1 0 0,0-1 1 0 0,1 1-1 0 0,0 9 1 0 0,8 28 175 0 0,-5-31-142 0 0,-1 0 0 0 0,0 0 0 0 0,0 0 0 0 0,-1 13 0 0 0,-4-3 22 0 0,1-16-2 0 0,2-1 1 0 0,-1 0-1 0 0,0 1 1 0 0,2 7-1 0 0,-1-12-61 0 0,0-1-1 0 0,0 0 1 0 0,0 1-1 0 0,1-1 0 0 0,-1 0 1 0 0,1 1-1 0 0,-1-1 1 0 0,1 0-1 0 0,-1 0 1 0 0,1 0-1 0 0,0 1 1 0 0,-1-1-1 0 0,1 0 1 0 0,0 0-1 0 0,0 0 1 0 0,0 0-1 0 0,0 0 0 0 0,0 0 1 0 0,0-1-1 0 0,0 1 1 0 0,0 0-1 0 0,0 0 1 0 0,1-1-1 0 0,1 2 1 0 0,-2-2-11 0 0,0 0 1 0 0,1 1 0 0 0,-1-1 0 0 0,0 0 0 0 0,0 0-1 0 0,0 0 1 0 0,1 0 0 0 0,-1 0 0 0 0,0 0 0 0 0,0 0-1 0 0,0-1 1 0 0,1 1 0 0 0,-1 0 0 0 0,0-1 0 0 0,0 1-1 0 0,0-1 1 0 0,0 1 0 0 0,0-1 0 0 0,0 0 0 0 0,0 1-1 0 0,0-1 1 0 0,0 0 0 0 0,0 0 0 0 0,0 1 0 0 0,0-1-1 0 0,1-2 1 0 0,0 0 69 0 0,1 0-1 0 0,-1 0 0 0 0,0-1 0 0 0,0 1 1 0 0,0-1-1 0 0,2-6 0 0 0,3-9 458 0 0,6-35 0 0 0,-12 46-418 0 0,0-1 0 0 0,0 1 1 0 0,-1 0-1 0 0,0 0 0 0 0,0-1 1 0 0,-1 1-1 0 0,-2-10 0 0 0,3 15-93 0 0,-1 1 0 0 0,0 0 0 0 0,0 0 0 0 0,0 0 0 0 0,0 0 0 0 0,0 0 0 0 0,0 0 0 0 0,0 0 0 0 0,-1 0 0 0 0,1 0 0 0 0,-1 1 0 0 0,0-1 0 0 0,1 0 0 0 0,-1 1 0 0 0,0-1 0 0 0,0 1 0 0 0,0 0 0 0 0,0 0 0 0 0,-2-2 0 0 0,0 2-4 0 0,1 0-1 0 0,-1 0 0 0 0,0 0 1 0 0,0 0-1 0 0,1 0 1 0 0,-1 1-1 0 0,0 0 1 0 0,0-1-1 0 0,0 1 1 0 0,0 1-1 0 0,-4 0 1 0 0,4-1-37 0 0,0 1 1 0 0,-1 0 0 0 0,1 1 0 0 0,0-1-1 0 0,0 1 1 0 0,0-1 0 0 0,0 1 0 0 0,0 0-1 0 0,1 1 1 0 0,-4 2 0 0 0,5-4-27 0 0,0 1 0 0 0,0 0 1 0 0,0 0-1 0 0,0 0 0 0 0,1 0 0 0 0,-1 0 1 0 0,1 0-1 0 0,-1 0 0 0 0,1 0 0 0 0,0 0 1 0 0,0 1-1 0 0,0-1 0 0 0,0 1 0 0 0,1-1 1 0 0,-1 1-1 0 0,0-1 0 0 0,1 4 1 0 0,-4 22-2756 0 0,1-14 1130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39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0,'0'0'6498'0'0,"9"7"-200"0"0,2 14-4011 0 0,-7-16-1912 0 0,-1 1 0 0 0,0 0 1 0 0,0 0-1 0 0,-1 0 1 0 0,1 0-1 0 0,-1 1 1 0 0,2 11-1 0 0,-1 37 1110 0 0,-5 27-826 0 0,0-9 270 0 0,6-44-591 0 0,-3-25-441 0 0,0 1-1 0 0,0-1 1 0 0,-1 0 0 0 0,1 0 0 0 0,-1 1 0 0 0,0-1 0 0 0,0 0 0 0 0,-1 0 0 0 0,0 6 0 0 0,-1-2-1050 0 0,3 2-65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3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 3680 0 0,'-1'-14'-2442'0'0,"-1"-11"16437"0"0,2 42-10495 0 0,-13 154-1385 0 0,6-111-1934 0 0,4-26-777 0 0,4 65 0 0 0,1-85-4237 0 0,4-2-1619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10592 0 0,'3'-9'1152'0'0,"1"5"-249"0"0,0 0 0 0 0,0 0 0 0 0,1 1 0 0 0,-1-1 0 0 0,1 1 0 0 0,0 0 0 0 0,0 0 0 0 0,10-4 0 0 0,-13 7-842 0 0,0-1 1 0 0,0 0-1 0 0,0 1 0 0 0,0-1 0 0 0,0 1 0 0 0,0 0 0 0 0,0 0 0 0 0,0 0 0 0 0,0 0 0 0 0,0 0 0 0 0,1 0 1 0 0,-1 1-1 0 0,0-1 0 0 0,0 1 0 0 0,0-1 0 0 0,0 1 0 0 0,-1 0 0 0 0,1 0 0 0 0,0-1 0 0 0,0 2 0 0 0,0-1 1 0 0,-1 0-1 0 0,1 0 0 0 0,2 3 0 0 0,1 0-32 0 0,-2 0 1 0 0,1 1-1 0 0,-1 0 0 0 0,1 0 1 0 0,-1 0-1 0 0,-1 0 1 0 0,5 9-1 0 0,-6-11-10 0 0,18 48 262 0 0,-17-45-212 0 0,0 0 0 0 0,-1 0 0 0 0,0 0 1 0 0,0 0-1 0 0,-1 0 0 0 0,0 0 0 0 0,0 7 0 0 0,-1-11-32 0 0,1 0-1 0 0,-1 0 0 0 0,0 1 1 0 0,0-1-1 0 0,0 0 0 0 0,0 0 1 0 0,0 0-1 0 0,0 0 1 0 0,-3 4-1 0 0,2-5-11 0 0,1 1 0 0 0,0 0 0 0 0,0-1-1 0 0,0 1 1 0 0,0 0 0 0 0,0 0 0 0 0,0 0 0 0 0,0 0 0 0 0,1-1 0 0 0,-1 1 0 0 0,1 0 0 0 0,-1 0-1 0 0,1 3 1 0 0,0-4-18 0 0,0 1 0 0 0,0-1 0 0 0,0 1-1 0 0,0-1 1 0 0,0 1 0 0 0,1-1 0 0 0,-1 1-1 0 0,1-1 1 0 0,-1 1 0 0 0,1-1 0 0 0,-1 0-1 0 0,1 1 1 0 0,0-1 0 0 0,0 0 0 0 0,-1 1-1 0 0,1-1 1 0 0,0 0 0 0 0,0 0 0 0 0,0 0-1 0 0,0 0 1 0 0,1 0 0 0 0,1 1 0 0 0,1 0-6 0 0,0 0 1 0 0,0 0-1 0 0,0-1 1 0 0,0 1 0 0 0,0-1-1 0 0,0 0 1 0 0,5 0-1 0 0,30 0-702 0 0,-36-2 605 0 0,19 1-819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4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15 146 12296 0 0,'0'0'3012'0'0,"6"-13"-307"0"0,-3 5-2267 0 0,1 1 0 0 0,0-1-1 0 0,1 1 1 0 0,0 0 0 0 0,0 0 0 0 0,0 1 0 0 0,1 0 0 0 0,0 0 0 0 0,0 0 0 0 0,13-9-1 0 0,-7 7-312 0 0,0 1 0 0 0,0 0 0 0 0,1 0-1 0 0,0 2 1 0 0,23-8 0 0 0,-35 12-85 0 0,-1 1 1 0 0,1 0-1 0 0,0 0 0 0 0,0-1 1 0 0,0 1-1 0 0,0 0 0 0 0,-1 0 1 0 0,1 0-1 0 0,0 0 0 0 0,0 0 1 0 0,0 0-1 0 0,0 0 0 0 0,0 0 1 0 0,0 0-1 0 0,-1 0 0 0 0,1 0 1 0 0,0 1-1 0 0,0-1 0 0 0,0 0 1 0 0,-1 1-1 0 0,1-1 0 0 0,0 0 1 0 0,0 1-1 0 0,-1-1 0 0 0,1 1 1 0 0,0-1-1 0 0,0 1 0 0 0,-1 0 1 0 0,1-1-1 0 0,-1 1 0 0 0,1 0 1 0 0,-1-1-1 0 0,1 1 0 0 0,-1 0 1 0 0,1 0-1 0 0,-1-1 0 0 0,0 1 1 0 0,1 0-1 0 0,-1 0 0 0 0,0 0 1 0 0,0-1-1 0 0,1 1 1 0 0,-1 0-1 0 0,0 0 0 0 0,0 0 1 0 0,0 1-1 0 0,0 3-30 0 0,0-1 1 0 0,0 1-1 0 0,-1-1 0 0 0,1 1 1 0 0,-1-1-1 0 0,0 0 0 0 0,0 1 1 0 0,-2 3-1 0 0,-16 30 146 0 0,0-1 0 0 0,-3 0 0 0 0,-47 61 0 0 0,60-87 39 0 0,0 1 0 0 0,0-1-1 0 0,-2-1 1 0 0,1 0 0 0 0,-21 16 951 0 0,47-32-682 0 0,1 1-370 0 0,0 1-1 0 0,0 1 1 0 0,24-3-1 0 0,-33 6-59 0 0,1 0 0 0 0,0 0 0 0 0,-1 0 0 0 0,1 1 0 0 0,-1 0 0 0 0,1 1 0 0 0,-1 0 0 0 0,16 6 0 0 0,-15-4-840 0 0,1 0 1 0 0,0-1-1 0 0,0 0 0 0 0,19 2 1 0 0,-23-4 345 0 0,-1-1 0 0 0,1 0 1 0 0,-1 0-1 0 0,1 0 0 0 0,-1-1 0 0 0,1 1 1 0 0,-1-2-1 0 0,1 1 0 0 0,-1 0 1 0 0,9-5-1 0 0,-2-2-1607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0,'0'0'1417'0'0,"1"15"-1065"0"0,21 88 1614 0 0,-20-74-1966 0 0,-1 0 0 0 0,-3 33 0 0 0,1-42 0 0 0,-3 34 143 0 0,1-9-337 0 0,4 73-1 0 0,2-90-1684 0 0,-3 0-4443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13824 0 0,'-11'10'1472'0'0,"6"0"-997"0"0,1 0 0 0 0,0 0 1 0 0,0 0-1 0 0,1 1 0 0 0,0-1 1 0 0,1 1-1 0 0,-2 20 0 0 0,-2 11-315 0 0,-5 4 121 0 0,4-23-148 0 0,2 0 0 0 0,1 0 0 0 0,-2 37 0 0 0,6-40-188 0 0,-1-10 128 0 0,1 1 0 0 0,2 12-1 0 0,-2-19-202 0 0,1-1 1 0 0,-1 1-1 0 0,1-1 0 0 0,0 0 0 0 0,1 0 0 0 0,-1 1 0 0 0,0-1 0 0 0,1 0 0 0 0,0 0 0 0 0,0 0 0 0 0,2 2 0 0 0,6 6-1394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66 9672 0 0,'0'-2'84'0'0,"-1"0"1"0"0,0 0-1 0 0,1 0 1 0 0,-1 0-1 0 0,0 0 1 0 0,0 0 0 0 0,0 0-1 0 0,-1 0 1 0 0,1 0-1 0 0,0 1 1 0 0,-1-1-1 0 0,1 0 1 0 0,-1 1-1 0 0,1-1 1 0 0,-1 1 0 0 0,0-1-1 0 0,0 1 1 0 0,-2-2-1 0 0,0 2 346 0 0,1 0 0 0 0,-1 0 0 0 0,1 0 0 0 0,-1 0 0 0 0,1 0 0 0 0,-1 1 0 0 0,0-1 0 0 0,1 1 0 0 0,-1 0 0 0 0,-5 1 0 0 0,0 0 501 0 0,0 0-1 0 0,0 1 1 0 0,1 1 0 0 0,-15 4 0 0 0,-7 8-1371 0 0,26-13 490 0 0,1 1 0 0 0,-1-1 0 0 0,1 1 0 0 0,0 0 0 0 0,0 0 0 0 0,0 0 0 0 0,1 0 0 0 0,-1 0 0 0 0,1 0 0 0 0,0 1 0 0 0,-1-1 0 0 0,2 1 0 0 0,-4 7 0 0 0,4-9-39 0 0,1 0-1 0 0,-1 0 1 0 0,1 0-1 0 0,-1 0 1 0 0,1 0-1 0 0,0 1 1 0 0,0-1-1 0 0,0 0 1 0 0,0 0-1 0 0,0 0 0 0 0,0 0 1 0 0,1 0-1 0 0,-1 0 1 0 0,1 0-1 0 0,-1 0 1 0 0,1 0-1 0 0,0 0 1 0 0,0 0-1 0 0,0 0 1 0 0,0 0-1 0 0,0-1 1 0 0,0 1-1 0 0,0 0 1 0 0,1-1-1 0 0,-1 1 1 0 0,1-1-1 0 0,-1 1 1 0 0,3 1-1 0 0,59 37 113 0 0,-39-25-36 0 0,24 18-1 0 0,-46-31-78 0 0,0 0 1 0 0,0 0-1 0 0,-1 0 1 0 0,1 1-1 0 0,-1-1 1 0 0,1 1-1 0 0,-1-1 1 0 0,0 1-1 0 0,0-1 1 0 0,0 1-1 0 0,0 0 1 0 0,0 0-1 0 0,0-1 0 0 0,-1 1 1 0 0,0 0-1 0 0,1 0 1 0 0,-1 0-1 0 0,0 0 1 0 0,-1-1-1 0 0,1 5 1 0 0,-1 3 41 0 0,-1-1 0 0 0,0 0 1 0 0,0 1-1 0 0,-7 16 0 0 0,8-25-28 0 0,1 1 0 0 0,-1-1 0 0 0,1 0 0 0 0,-1 1 0 0 0,0-1 0 0 0,1 0 0 0 0,-1 1 0 0 0,0-1 0 0 0,0 0 0 0 0,0 0 0 0 0,0 0 0 0 0,0 0 0 0 0,0 0 0 0 0,0 0 0 0 0,-1 0 0 0 0,1 0 0 0 0,0 0 0 0 0,-1-1 0 0 0,1 1 0 0 0,0-1 0 0 0,-1 1 0 0 0,1-1 0 0 0,0 1 0 0 0,-1-1 0 0 0,1 1 0 0 0,-3-1 0 0 0,3 0 20 0 0,-1-1 0 0 0,1 1 0 0 0,0 0 0 0 0,-1-1 0 0 0,1 1 0 0 0,0-1 0 0 0,-1 0 0 0 0,1 1 0 0 0,0-1 0 0 0,0 0 0 0 0,0 0 0 0 0,-1 0 0 0 0,1 0 0 0 0,0 0 0 0 0,0 0 0 0 0,0 0 0 0 0,1 0 0 0 0,-1 0 0 0 0,0 0 0 0 0,0 0 0 0 0,1-1 0 0 0,-1 1 0 0 0,0 0 0 0 0,1-1 0 0 0,-1 1 0 0 0,1 0 0 0 0,-1-2 0 0 0,-2-10 200 0 0,0-1 1 0 0,1 1-1 0 0,1 0 1 0 0,0-24-1 0 0,7-54-38 0 0,-5 77-171 0 0,1-6-140 0 0,1 0 1 0 0,1 0-1 0 0,0 1 0 0 0,8-20 1 0 0,-8 29-1403 0 0,1 1 1 0 0,8-17-1 0 0,-6 16-5922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82 8864 0 0,'0'0'808'0'0,"-6"-18"5049"0"0,-7 11-3979 0 0,-10 0-1022 0 0,18 5-691 0 0,0 1 0 0 0,-1 0 1 0 0,1 0-1 0 0,0 0 0 0 0,-7-1 0 0 0,-3 3 234 0 0,0 1 0 0 0,1 0 0 0 0,-1 1 0 0 0,1 0 0 0 0,-25 10 0 0 0,15-5-280 0 0,-95 25 1000 0 0,21-5-1066 0 0,68-17 90 0 0,-44 23 1 0 0,43-19-13 0 0,17-8-91 0 0,-19 15 0 0 0,13-9 8 0 0,-23 21-38 0 0,40-32-7 0 0,0 1 0 0 0,0 1 0 0 0,1-1 0 0 0,-1 0 0 0 0,1 1 0 0 0,0-1 0 0 0,0 1 0 0 0,-3 6 0 0 0,-7 13 34 0 0,-19 27 17 0 0,23-37-43 0 0,7-11-10 0 0,0 1 0 0 0,0-1 1 0 0,-1 0-1 0 0,1 0 0 0 0,-1 0 0 0 0,0 0 1 0 0,1 0-1 0 0,-4 2 0 0 0,-12 7 47 0 0,12-9-46 0 0,0 0 0 0 0,1 1 0 0 0,0 0 0 0 0,0 0 0 0 0,-5 5 0 0 0,-4 4-2 0 0,-1 3 0 0 0,-14 18 0 0 0,24-29 0 0 0,1 1 0 0 0,0 0 0 0 0,0 0 0 0 0,0 1 0 0 0,0-1 0 0 0,1 0 0 0 0,0 1 0 0 0,-2 8 0 0 0,3-8 0 0 0,0 0 0 0 0,-1 0 0 0 0,0 0 0 0 0,0-1 0 0 0,0 1 0 0 0,0-1 0 0 0,-1 0 0 0 0,0 0 0 0 0,-1 0 0 0 0,1 0 0 0 0,-1 0 0 0 0,-4 5 0 0 0,7-10 0 0 0,-3 4 0 0 0,1-1 0 0 0,-1 2 0 0 0,1-1 0 0 0,-1 0 0 0 0,1 1 0 0 0,0-1 0 0 0,1 1 0 0 0,-1 0 0 0 0,-1 6 0 0 0,-6 15 0 0 0,7-21 0 0 0,1 0 0 0 0,0 0 0 0 0,0 0 0 0 0,0 1 0 0 0,1-1 0 0 0,0 0 0 0 0,0 1 0 0 0,0-1 0 0 0,1 0 0 0 0,0 1 0 0 0,0 7 0 0 0,2 5 0 0 0,-1-14 0 0 0,-1 0 0 0 0,1 1 0 0 0,0-1 0 0 0,0 0 0 0 0,0 0 0 0 0,3 6 0 0 0,-3-9 0 0 0,0 1-1 0 0,-1 0 1 0 0,1 0 0 0 0,0 0-1 0 0,-1 0 1 0 0,1 0-1 0 0,-1 0 1 0 0,1 0-1 0 0,-1 0 1 0 0,0 0-1 0 0,0 0 1 0 0,0 0 0 0 0,0 1-1 0 0,0-1 1 0 0,0 0-1 0 0,-1 0 1 0 0,1 0-1 0 0,-1 0 1 0 0,0 0-1 0 0,1 0 1 0 0,-1 0-1 0 0,0 0 1 0 0,-2 2 0 0 0,1 5-7 0 0,-1 0 1 0 0,2 0-1 0 0,-1-1 1 0 0,1 1 0 0 0,0 0-1 0 0,1 0 1 0 0,1 12-1 0 0,-1-8 5 0 0,6 86 2 0 0,-4-90 0 0 0,-1-1 0 0 0,1 1 0 0 0,1-1 0 0 0,-1 1 0 0 0,2-1 0 0 0,-1 0 0 0 0,1 0 0 0 0,8 12 0 0 0,5 13 0 0 0,-13-24 0 0 0,1-1 0 0 0,-1 1 0 0 0,2-1 0 0 0,-1 0 0 0 0,1-1 0 0 0,1 1 0 0 0,-1-1 0 0 0,9 7 0 0 0,8 8 117 0 0,0 1 0 0 0,-2 1 0 0 0,-1 1-1 0 0,27 41 1 0 0,-38-53-19 0 0,0-1 0 0 0,1 0 0 0 0,0-1 0 0 0,1 0 0 0 0,1 0 0 0 0,0-2-1 0 0,0 1 1 0 0,1-1 0 0 0,0-1 0 0 0,0 0 0 0 0,26 10 0 0 0,-14-8-14 0 0,0-1-1 0 0,0-2 1 0 0,1 0-1 0 0,-1-2 1 0 0,1 0 0 0 0,30 0-1 0 0,-8-5 48 0 0,0-1 1 0 0,0-3-1 0 0,-1-2 0 0 0,53-13 0 0 0,-77 13-72 0 0,-1-1 0 0 0,1-2 1 0 0,-1 0-1 0 0,-1-1 0 0 0,23-14 0 0 0,97-71 327 0 0,-97 63-221 0 0,38-19 185 0 0,-57 37-192 0 0,-2 0 0 0 0,1-2 0 0 0,39-35 0 0 0,2-21 159 0 0,-23 24-183 0 0,-30 35-105 0 0,-5 6 23 0 0,0 0 0 0 0,-1-1 0 0 0,10-15 0 0 0,0-4 27 0 0,1-4 97 0 0,29-38 0 0 0,-31 48-116 0 0,0-1 1 0 0,-2-1 0 0 0,-1 0-1 0 0,0-1 1 0 0,11-36 0 0 0,-18 42 78 0 0,-1 0 0 0 0,4-33 0 0 0,-5 27-122 0 0,0-6 73 0 0,-1 0 0 0 0,-5-57 0 0 0,1 69-19 0 0,-8-29 0 0 0,3 17-32 0 0,2 13 123 0 0,-1 0-1 0 0,0 0 1 0 0,-1 1-1 0 0,-12-20 1 0 0,15 30-162 0 0,0 0 0 0 0,0 0 0 0 0,-8-8 0 0 0,-9-11 0 0 0,8 5 0 0 0,-1 1 0 0 0,0 0 0 0 0,-2 1 0 0 0,-20-19 0 0 0,19 23-20 0 0,0 1 0 0 0,0 1 0 0 0,-1 1 0 0 0,-1 0 1 0 0,0 1-1 0 0,-1 1 0 0 0,1 1 0 0 0,-2 1 0 0 0,1 0 0 0 0,-1 2 0 0 0,-33-5 0 0 0,-124-12-29 0 0,135 17 9 0 0,1 2 0 0 0,-76 6 0 0 0,93-1-551 0 0,0 2 1 0 0,-34 9-1 0 0,45-9 121 0 0,-1 1 0 0 0,1 0 1 0 0,0 1-1 0 0,1 1 0 0 0,-18 11 1 0 0,20-10-1701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892 88 2760 0 0,'20'-20'5566'0'0,"-19"18"-5252"0"0,0 1-1 0 0,-1 0 1 0 0,1-1 0 0 0,0 0-1 0 0,-1 1 1 0 0,1-1-1 0 0,-1 1 1 0 0,0-1-1 0 0,1 0 1 0 0,-1 1-1 0 0,0-1 1 0 0,0 0-1 0 0,0 1 1 0 0,0-1-1 0 0,0 0 1 0 0,0 0-1 0 0,-1 1 1 0 0,1-1-1 0 0,-1 1 1 0 0,1-1-1 0 0,-1 0 1 0 0,1 1-1 0 0,-1-1 1 0 0,0 1-1 0 0,0-1 1 0 0,-2-1-1 0 0,2 1-128 0 0,-1 0 0 0 0,0 1 0 0 0,0-1 0 0 0,0 1-1 0 0,0-1 1 0 0,0 1 0 0 0,0 0 0 0 0,0 0 0 0 0,-1 0-1 0 0,1 0 1 0 0,0 0 0 0 0,-4-1 0 0 0,-1 1 66 0 0,1 0 0 0 0,0 0 0 0 0,-11-1 0 0 0,10 3-59 0 0,0 0-1 0 0,-1 0 1 0 0,1 1-1 0 0,0 0 1 0 0,-10 4 0 0 0,-12 4 101 0 0,22-8-215 0 0,0 0 1 0 0,0 1 0 0 0,1-1-1 0 0,-1 2 1 0 0,1-1-1 0 0,-9 7 1 0 0,8-5 18 0 0,-1-1-1 0 0,0 0 1 0 0,-8 4 0 0 0,3-3 180 0 0,1 1 0 0 0,-15 11 0 0 0,-13 5-335 0 0,-54 28 110 0 0,91-48-41 0 0,0 0-1 0 0,0 1 0 0 0,1-1 1 0 0,-1 1-1 0 0,1-1 1 0 0,0 1-1 0 0,0 0 0 0 0,0 0 1 0 0,-3 4-1 0 0,-8 13 112 0 0,11-19-115 0 0,0 1 1 0 0,0-1 0 0 0,0 1 0 0 0,0-1 0 0 0,-1 0 0 0 0,1 0-1 0 0,0 0 1 0 0,-1 0 0 0 0,1 0 0 0 0,-1 0 0 0 0,1-1-1 0 0,-5 1 1 0 0,-17 6 77 0 0,12-1-40 0 0,1 0 0 0 0,0 1-1 0 0,0 0 1 0 0,1 1 0 0 0,0 0 0 0 0,0 1-1 0 0,1 0 1 0 0,-9 11 0 0 0,6-6 3 0 0,7-10-39 0 0,1 1 1 0 0,0-1-1 0 0,0 1 0 0 0,1 0 0 0 0,0 0 0 0 0,0 1 0 0 0,0-1 0 0 0,-3 9 1 0 0,4-9-3 0 0,1-1 0 0 0,-1 1 0 0 0,1-1 0 0 0,-1 0 0 0 0,-1 0 0 0 0,1 0 0 0 0,0 0 0 0 0,-1 0 1 0 0,0 0-1 0 0,0-1 0 0 0,-4 5 0 0 0,-2 1 2 0 0,0 1-1 0 0,1 0 1 0 0,0 0-1 0 0,1 0 1 0 0,-8 17 0 0 0,-6 7-8 0 0,-77 120 555 0 0,73-103-226 0 0,24-49-324 0 0,1-1 0 0 0,-1 1 0 0 0,1 0 1 0 0,0 0-1 0 0,-1 0 0 0 0,1-1 0 0 0,0 1 1 0 0,0 0-1 0 0,0 0 0 0 0,1 0 0 0 0,-1 0 1 0 0,0-1-1 0 0,1 1 0 0 0,-1 0 0 0 0,1 0 1 0 0,0 2-1 0 0,4 13 26 0 0,-3 2-32 0 0,1 0 0 0 0,1 0 0 0 0,11 34 0 0 0,-3-24 13 0 0,0-1 0 0 0,2 0-1 0 0,25 39 1 0 0,-30-54-6 0 0,0-2-1 0 0,0 1 1 0 0,1-1 0 0 0,1-1-1 0 0,0 0 1 0 0,0 0 0 0 0,1-1-1 0 0,0-1 1 0 0,21 11 0 0 0,94 39 16 0 0,-101-47 18 0 0,-10-3-14 0 0,22 14-1 0 0,-24-13 25 0 0,30 13-1 0 0,-1-4 28 0 0,2-3-1 0 0,0-2 0 0 0,1-2 1 0 0,0-1-1 0 0,0-3 0 0 0,1-2 1 0 0,81-1-1 0 0,-79-8 124 0 0,0-2 0 0 0,-1-3 0 0 0,0-1 0 0 0,88-33 0 0 0,-112 32-72 0 0,0 0 0 0 0,-1-1 0 0 0,0-2 0 0 0,-1 0 0 0 0,-1-2-1 0 0,0 0 1 0 0,-1-2 0 0 0,36-38 0 0 0,-42 38-45 0 0,-1 0 0 0 0,20-35 0 0 0,-4 5 16 0 0,6-7 196 0 0,27-58 0 0 0,-55 96-205 0 0,0-1 0 0 0,-1 0 0 0 0,0 0 1 0 0,3-26-1 0 0,5-75 312 0 0,-10 73-262 0 0,-2 25-76 0 0,-1 1 0 0 0,-1-1 0 0 0,-1 1 0 0 0,-1-1 0 0 0,-1 1-1 0 0,-1 0 1 0 0,0 0 0 0 0,-2 0 0 0 0,0 0 0 0 0,-1 1 0 0 0,-1 0 0 0 0,-1 0 0 0 0,-1 1-1 0 0,-17-24 1 0 0,12 19-15 0 0,-36-40 0 0 0,41 54-41 0 0,1 0 0 0 0,-2 0 0 0 0,1 1 0 0 0,-1 1 0 0 0,0 0 0 0 0,-13-7 0 0 0,-9-1-9 0 0,0 2 0 0 0,-1 1 0 0 0,0 1 0 0 0,-48-8 0 0 0,52 14 0 0 0,1 2 0 0 0,-1 1 0 0 0,0 1 0 0 0,-1 1 0 0 0,-44 7 0 0 0,64-5-156 0 0,0 1 1 0 0,0 1-1 0 0,0 0 1 0 0,-16 8-1 0 0,18-7-52 0 0,0-1 0 0 0,0 0 1 0 0,0-1-1 0 0,0 0 0 0 0,-1 0 0 0 0,-11 1 0 0 0,1-5-3785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1552 118 4144 0 0,'-54'-2'-836'0'0,"27"0"3823"0"0,-26-5 0 0 0,35 3-490 0 0,0-1 0 0 0,-22-9 0 0 0,26 9-1566 0 0,-21-13-1 0 0,19 9-508 0 0,0 0-1 0 0,-1 2 1 0 0,0 0 0 0 0,-1 1-1 0 0,0 1 1 0 0,-18-4-1 0 0,9 5-199 0 0,0 1-1 0 0,0 1 0 0 0,-39 2 0 0 0,51 2-5 0 0,0 0 0 0 0,-24 7 0 0 0,23-5-12 0 0,-28 4 1 0 0,10-3-97 0 0,-1 2-1 0 0,1 1 1 0 0,-56 22-1 0 0,16-5 79 0 0,20-7-327 0 0,0 6 276 0 0,-90 51 1 0 0,107-55 208 0 0,-2-3 0 0 0,-59 20 0 0 0,83-31-324 0 0,0 2 1 0 0,1-1-1 0 0,-1 2 1 0 0,2 0-1 0 0,0 1 1 0 0,0 0-1 0 0,-22 23 1 0 0,32-29-18 0 0,0 0 1 0 0,0 0 0 0 0,0 0 0 0 0,1 0 0 0 0,0 1 0 0 0,-1-1-1 0 0,2 1 1 0 0,-1 0 0 0 0,0-1 0 0 0,1 1 0 0 0,0 0-1 0 0,0 0 1 0 0,1 0 0 0 0,-1 7 0 0 0,-5 23 5 0 0,0-10-9 0 0,2 0 0 0 0,0 0 0 0 0,2 0 0 0 0,0 1 0 0 0,2-1 0 0 0,1 1 0 0 0,1-1 0 0 0,1 0 0 0 0,1 0 0 0 0,1 0 0 0 0,1 0 0 0 0,14 32 0 0 0,-2-10 21 0 0,17 36 106 0 0,-19-53-6 0 0,-2-1-16 0 0,1-1 0 0 0,1 0-1 0 0,33 42 1 0 0,-20-39 61 0 0,1-1 0 0 0,43 33-1 0 0,72 45 304 0 0,-108-82-380 0 0,-5-3-20 0 0,0-2 0 0 0,2-2 0 0 0,0 0 0 0 0,1-3 1 0 0,1-1-1 0 0,0-1 0 0 0,40 8 0 0 0,-7-7 67 0 0,2-3-1 0 0,0-3 0 0 0,0-3 1 0 0,1-3-1 0 0,-1-4 1 0 0,97-12-1 0 0,-142 9-74 0 0,6 1 69 0 0,-1-2 0 0 0,0-2-1 0 0,39-12 1 0 0,-29 3 74 0 0,0-2-1 0 0,43-25 1 0 0,-61 29-131 0 0,1-2 0 0 0,-2 0 0 0 0,0-2 0 0 0,30-31 0 0 0,-23 17-3 0 0,-2-1 0 0 0,-1-1-1 0 0,-2-2 1 0 0,-1 0 0 0 0,-2-1-1 0 0,29-73 1 0 0,-45 98-53 0 0,17-44 239 0 0,15-66 1 0 0,-32 103-193 0 0,-1 0-1 0 0,-2 0 0 0 0,0 0 1 0 0,-1-1-1 0 0,0 1 1 0 0,-2-1-1 0 0,-4-31 0 0 0,-4 10 10 0 0,-2 1-1 0 0,-2 0 0 0 0,-32-72 0 0 0,18 60-66 0 0,-1 1 0 0 0,-44-57 0 0 0,62 93 13 0 0,-1 1-1 0 0,0 0 1 0 0,-1 1 0 0 0,-1 1-1 0 0,0 0 1 0 0,-1 0 0 0 0,0 2-1 0 0,0 0 1 0 0,-1 0 0 0 0,-1 1-1 0 0,-19-8 1 0 0,12 8-9 0 0,-1 1-1 0 0,1 1 1 0 0,-1 2-1 0 0,-47-6 1 0 0,27 8-2 0 0,-83 5 0 0 0,91 1-8 0 0,-82 3 0 0 0,99-6 0 0 0,-1-2 0 0 0,0 0 0 0 0,-37-8 0 0 0,47 7-110 0 0,2 2-358 0 0,0-1 0 0 0,0-1 0 0 0,0 1 0 0 0,1-1 0 0 0,-1 0 0 0 0,1-1 0 0 0,0 0 1 0 0,-1 0-1 0 0,-10-9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4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43 124 1840 0 0,'-6'5'405'0'0,"-4"-3"1814"0"0,-6-5 5640 0 0,16 3-7483 0 0,-1 0 0 0 0,0-1 0 0 0,0 1 1 0 0,1-1-1 0 0,-1 1 0 0 0,1 0 0 0 0,-1-1 0 0 0,0 1 0 0 0,1-1 0 0 0,-1 0 0 0 0,1 1 0 0 0,-1-1 0 0 0,1 1 0 0 0,0-1 0 0 0,-1 0 0 0 0,0-1 0 0 0,0-10-765 0 0,2 4 1311 0 0,-1 7-796 0 0,0 0-1 0 0,0 0 1 0 0,0-1 0 0 0,1 1 0 0 0,-1 0 0 0 0,0 0-1 0 0,0 0 1 0 0,1-1 0 0 0,-1 1 0 0 0,1 0-1 0 0,-1 0 1 0 0,1 0 0 0 0,-1 0 0 0 0,2-2-1 0 0,22-28 1878 0 0,-15 18-665 0 0,19-19 0 0 0,-28 31-1121 0 0,7 0 1039 0 0,-8 4-1254 0 0,1 1 0 0 0,-1-1-1 0 0,1 1 1 0 0,-1-1 0 0 0,0 0 0 0 0,0 1-1 0 0,-1-1 1 0 0,1 0 0 0 0,-3 5 0 0 0,-21 27-160 0 0,4-18 247 0 0,13-12 0 0 0,6-6-25 0 0,4-4 14 0 0,3-1-33 0 0,0 0 0 0 0,0 0-1 0 0,1 0 1 0 0,-1 0 0 0 0,1 1-1 0 0,11-8 1 0 0,-12 10-17 0 0,-1 0 0 0 0,0 1 0 0 0,1-1 0 0 0,0 1 0 0 0,-1 0 0 0 0,1 0 0 0 0,0 1 0 0 0,0 0 0 0 0,0-1 0 0 0,0 2 0 0 0,8-2 0 0 0,-11 2-13 0 0,1 1 0 0 0,-1-1 0 0 0,0 0 0 0 0,1 1 0 0 0,-1-1-1 0 0,1 1 1 0 0,-1 0 0 0 0,3 1 0 0 0,-4-2-13 0 0,-1 0 0 0 0,0 0-1 0 0,1 0 1 0 0,-1 0 0 0 0,1 0 0 0 0,-1 1 0 0 0,0-1 0 0 0,1 0-1 0 0,-1 0 1 0 0,0 0 0 0 0,1 0 0 0 0,-1 1 0 0 0,0-1 0 0 0,1 0 0 0 0,-1 0-1 0 0,0 1 1 0 0,1-1 0 0 0,-1 0 0 0 0,0 1 0 0 0,0-1 0 0 0,1 0 0 0 0,-1 1-1 0 0,0-1 1 0 0,0 0 0 0 0,0 1 0 0 0,1-1 0 0 0,-1 0 0 0 0,0 1-1 0 0,0-1 1 0 0,0 1 0 0 0,0-1 0 0 0,0 0 0 0 0,0 1 0 0 0,0 0 8 0 0,1 1 5 0 0,0 0 0 0 0,0 0 0 0 0,0 0-1 0 0,-1 0 1 0 0,1 0 0 0 0,-1 0 0 0 0,1 0 0 0 0,-1 0 0 0 0,0 0-1 0 0,0 0 1 0 0,0 1 0 0 0,0-1 0 0 0,0 0 0 0 0,0 0 0 0 0,0 0-1 0 0,-1 0 1 0 0,1 0 0 0 0,-1 0 0 0 0,0 0 0 0 0,1 0 0 0 0,-1 0-1 0 0,0 0 1 0 0,-2 3 0 0 0,-3 1-110 0 0,4-7-10 0 0,1 1-143 0 0,-9 10-8280 0 0,3-5 6546 0 0,-16 9 22 0 0,21-13 2184 0 0,0 0 0 0 0,-1 0 0 0 0,1 0-1 0 0,0-1 1 0 0,0 1 0 0 0,-1 0 0 0 0,1-1 0 0 0,-4 1-1 0 0,5-1 509 0 0,-4-2 607 0 0,-4-2 1267 0 0,9 4-2545 0 0,0 0 0 0 0,0 0 1 0 0,0 0-1 0 0,-1 0 0 0 0,1 0 0 0 0,0 0 0 0 0,0-1 0 0 0,0 1 1 0 0,0 0-1 0 0,0 0 0 0 0,0 0 0 0 0,-1 0 0 0 0,1 0 0 0 0,0 0 1 0 0,0-1-1 0 0,0 1 0 0 0,0 0 0 0 0,0 0 0 0 0,0 0 1 0 0,0 0-1 0 0,0 0 0 0 0,0-1 0 0 0,-1 1 0 0 0,1 0 0 0 0,0 0 1 0 0,0 0-1 0 0,0-1 0 0 0,0 1 0 0 0,0 0 0 0 0,0 0 0 0 0,0 0 1 0 0,0 0-1 0 0,0-1 0 0 0,0 1 0 0 0,0 0 0 0 0,1 0 1 0 0,-1 0-1 0 0,0-1 0 0 0,1-1 51 0 0,1 0 1 0 0,-1 0-1 0 0,1 1 0 0 0,0-1 0 0 0,0 0 1 0 0,0 1-1 0 0,0-1 0 0 0,0 1 1 0 0,0-1-1 0 0,0 1 0 0 0,1 0 1 0 0,-1 0-1 0 0,0 0 0 0 0,1 0 1 0 0,-1 1-1 0 0,0-1 0 0 0,1 0 1 0 0,-1 1-1 0 0,1 0 0 0 0,4 0 1 0 0,6-1-51 0 0,1 2 0 0 0,23 4 0 0 0,-10-2 71 0 0,52 11-48 0 0,-4-1-31 0 0,31 0-28 0 0,-43-4 31 0 0,71 0 0 0 0,-95-8-143 0 0,-25 0 175 0 0,-1 0-1 0 0,1-1 1 0 0,-1-1 0 0 0,0 0 0 0 0,15-3 0 0 0,-24 3-77 0 0,-2 0-58 0 0,1 1-1 0 0,0-1 0 0 0,-1 0 1 0 0,1 0-1 0 0,-1 0 0 0 0,5-3 1 0 0,-6 4 74 0 0,-1-1 0 0 0,0 1 0 0 0,1 0 1 0 0,-1-1-1 0 0,1 1 0 0 0,-1-1 0 0 0,0 1 0 0 0,0-1 0 0 0,1 1 1 0 0,-1-1-1 0 0,0 1 0 0 0,0-1 0 0 0,0 0 0 0 0,0 1 1 0 0,1-1-1 0 0,-1 1 0 0 0,0-1 0 0 0,0 1 0 0 0,0-1 0 0 0,0 0 1 0 0,0 1-1 0 0,0-1 0 0 0,-1 1 0 0 0,1-1 0 0 0,0 1 1 0 0,0-1-1 0 0,0 0 0 0 0,0 1 0 0 0,-1-1 0 0 0,1 1 0 0 0,0-1 1 0 0,-1 1-1 0 0,1-1 0 0 0,0 1 0 0 0,-1 0 0 0 0,1-1 1 0 0,0 1-1 0 0,-1-1 0 0 0,0 0 0 0 0,-3-3 68 0 0,1 1-1 0 0,-1-1 1 0 0,-1 0 0 0 0,1 1-1 0 0,0 0 1 0 0,-10-5 0 0 0,-33-14-324 0 0,34 16 179 0 0,-25-11 65 0 0,-1 2 0 0 0,-55-13-1 0 0,169 28-75 0 0,-59 0 51 0 0,29 0 3 0 0,-42 0 7 0 0,0 1-1 0 0,1-1 0 0 0,-1 1 0 0 0,0 0 1 0 0,0 0-1 0 0,0 0 0 0 0,0 0 0 0 0,0 0 1 0 0,0 1-1 0 0,4 1 0 0 0,-6-2 9 0 0,-1 0 0 0 0,1 0 0 0 0,0 0 0 0 0,0 0 0 0 0,0 0 0 0 0,-1 0 0 0 0,1 0 0 0 0,-1 0 0 0 0,1 0 0 0 0,-1 0 0 0 0,1 0 0 0 0,-1 0 0 0 0,1 0 0 0 0,-1 1 0 0 0,0-1 0 0 0,0 0 0 0 0,0 0 0 0 0,1 0 1 0 0,-1 1-1 0 0,0-1 0 0 0,-1 0 0 0 0,1 0 0 0 0,0 0 0 0 0,0 1 0 0 0,0-1 0 0 0,-1 0 0 0 0,1 0 0 0 0,-1 0 0 0 0,0 2 0 0 0,-2 4 98 0 0,0 0 1 0 0,-1-1 0 0 0,-7 11-1 0 0,3-6-16 0 0,-2 4-171 0 0,-1 0 0 0 0,-1-1 0 0 0,0 0 0 0 0,-1-1 0 0 0,-15 11 0 0 0,17-12-1973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742 101 4608 0 0,'0'0'353'0'0,"-20"1"11639"0"0,17-2-11331 0 0,1 0-1 0 0,-1 0 1 0 0,1-1 0 0 0,0 0 0 0 0,0 1 0 0 0,0-1 0 0 0,0 0 0 0 0,0 0-1 0 0,0 0 1 0 0,1 0 0 0 0,-1 0 0 0 0,0 0 0 0 0,-1-5 0 0 0,3 7-634 0 0,0-1 1 0 0,0 1-1 0 0,-1-1 1 0 0,1 1 0 0 0,0-1-1 0 0,0 1 1 0 0,0-1 0 0 0,-1 1-1 0 0,1-1 1 0 0,0 1 0 0 0,0-1-1 0 0,-1 1 1 0 0,1 0 0 0 0,0-1-1 0 0,-1 1 1 0 0,1-1-1 0 0,0 1 1 0 0,-1 0 0 0 0,1 0-1 0 0,-1-1 1 0 0,1 1 0 0 0,-1 0-1 0 0,1 0 1 0 0,-1-1 0 0 0,1 1-1 0 0,0 0 1 0 0,-1 0 0 0 0,1 0-1 0 0,-1 0 1 0 0,1 0-1 0 0,-1-1 1 0 0,0 1 0 0 0,1 0-1 0 0,-1 0 1 0 0,1 0 0 0 0,-1 1-1 0 0,1-1 1 0 0,-1 0 0 0 0,1 0-1 0 0,-1 0 1 0 0,1 0 0 0 0,-1 0-1 0 0,1 1 1 0 0,0-1 0 0 0,-1 0-1 0 0,0 1 1 0 0,-2 1 81 0 0,1 1 0 0 0,-1 0 1 0 0,0-1-1 0 0,1 1 0 0 0,0 0 0 0 0,0 1 1 0 0,0-1-1 0 0,-2 4 0 0 0,1 1-109 0 0,3-8 1 0 0,0 0 0 0 0,0 0-1 0 0,0 0 1 0 0,0 0 0 0 0,0 0-1 0 0,0 0 1 0 0,0 0 0 0 0,0 0-1 0 0,0 0 1 0 0,0 0 0 0 0,0 1-1 0 0,0-1 1 0 0,0 0 0 0 0,0 0 0 0 0,0 0-1 0 0,0 0 1 0 0,0 0 0 0 0,0 0-1 0 0,0 0 1 0 0,0 0 0 0 0,0 0-1 0 0,0 0 1 0 0,0 0 0 0 0,0 0-1 0 0,0 1 1 0 0,0-1 0 0 0,0 0-1 0 0,0 0 1 0 0,0 0 0 0 0,0 0 0 0 0,0 0-1 0 0,0 0 1 0 0,0 0 0 0 0,1 0-1 0 0,-1 0 1 0 0,0 0 0 0 0,0 0-1 0 0,0 0 1 0 0,0 0 0 0 0,0 0-1 0 0,0 0 1 0 0,0 0 0 0 0,0 0 0 0 0,0 0-1 0 0,0 0 1 0 0,0 0 0 0 0,0 0-1 0 0,0 0 1 0 0,1 0 0 0 0,-1 0-1 0 0,0 0 1 0 0,0 0 0 0 0,0 0-1 0 0,0 0 1 0 0,0 0 0 0 0,0 0 0 0 0,0 0-1 0 0,0 0 1 0 0,0 0 0 0 0,0 0-1 0 0,0 0 1 0 0,8-4 97 0 0,4-6 84 0 0,-9 6-131 0 0,8-12 246 0 0,-11 15-72 0 0,-9 9-161 0 0,5-4-64 0 0,0 1 0 0 0,4-4 0 0 0,-14 9 0 0 0,8-7 14 0 0,1-1-1 0 0,-1 0 1 0 0,0-1 0 0 0,0 1-1 0 0,0-1 1 0 0,0 0 0 0 0,0-1-1 0 0,0 1 1 0 0,0-1 0 0 0,-8-1-1 0 0,-22 2 37 0 0,-352 65 14 0 0,371-63 8 0 0,0 0 0 0 0,0-2 0 0 0,-22 0 0 0 0,37-1 7 0 0,-2-2 9 0 0,3 2-8 0 0,0 0-19 0 0,-3-1-49 0 0,0-3-12 0 0,1-3 28 0 0,2 6-7 0 0,-11-6-6 0 0,8 4-7 0 0,3 2-5 0 0,-1 0 0 0 0,1 0 0 0 0,0 0 1 0 0,0 1-1 0 0,-1-1 0 0 0,1 1 0 0 0,0-1 0 0 0,-1 1 0 0 0,1-1 0 0 0,-1 1 0 0 0,1 0 0 0 0,0-1 1 0 0,-1 1-1 0 0,1 0 0 0 0,-1 0 0 0 0,1 0 0 0 0,-3 1 0 0 0,4-1-3 0 0,0 0 0 0 0,0 0 0 0 0,0 0 0 0 0,0 0 0 0 0,0 0 0 0 0,0 0 0 0 0,0 0 0 0 0,-1 0 0 0 0,1 0 0 0 0,0 0 0 0 0,0 0 0 0 0,0 0 0 0 0,0 0 0 0 0,0 0 0 0 0,0 0 0 0 0,0 0 0 0 0,0 0 0 0 0,0-1 0 0 0,0 1 0 0 0,0 0 0 0 0,0 0 0 0 0,0 0 0 0 0,0 0 0 0 0,0 0 0 0 0,0 0 0 0 0,0 0 0 0 0,0 0 0 0 0,0 0 0 0 0,-1 0 0 0 0,1 0 0 0 0,0 0 0 0 0,0 0 0 0 0,0 0 0 0 0,0 0 0 0 0,0 0 0 0 0,0 0 0 0 0,0-1 0 0 0,0 1 0 0 0,0 0 0 0 0,0 0 0 0 0,0 0 0 0 0,0 0 0 0 0,0 0 0 0 0,0 0 0 0 0,0 0 0 0 0,0 0 0 0 0,0 0 0 0 0,0 0 0 0 0,0 0 0 0 0,0 0 0 0 0,0 0 0 0 0,1 0 0 0 0,-1 0 0 0 0,0-1 0 0 0,0 1 0 0 0,0 0 0 0 0,0 0 0 0 0,0 0 0 0 0,4-5 0 0 0,7-5 0 0 0,88-58 0 0 0,-80 56 0 0 0,-5 2 0 0 0,1 1 0 0 0,0 0 0 0 0,1 2 0 0 0,31-13 0 0 0,-46 20 0 0 0,-1 0 0 0 0,0 0 0 0 0,1 0 0 0 0,-1 1 0 0 0,0-1 0 0 0,0 0 0 0 0,1 0 0 0 0,-1 0 0 0 0,0 0 0 0 0,0 0 0 0 0,1 0 0 0 0,-1 1 0 0 0,0-1 0 0 0,0 0 0 0 0,1 0 0 0 0,-1 0 0 0 0,0 1 0 0 0,0-1 0 0 0,0 0 0 0 0,0 0 0 0 0,1 1 0 0 0,-1-1 0 0 0,0 0 0 0 0,0 0 0 0 0,0 1 0 0 0,0-1 0 0 0,0 0 0 0 0,0 1 0 0 0,0-1 0 0 0,0 0 0 0 0,0 0 0 0 0,0 1 0 0 0,0-1 0 0 0,0 0 0 0 0,0 1 0 0 0,0-1 0 0 0,0 0 0 0 0,0 0 0 0 0,0 1 0 0 0,0-1 0 0 0,0 1 0 0 0,-1 2 0 0 0,1 0 0 0 0,-1 0 0 0 0,1 0 0 0 0,-1 0 0 0 0,0 0 0 0 0,0 0 0 0 0,-1 0 0 0 0,1 0 0 0 0,-1 0 0 0 0,1-1 0 0 0,-1 1 0 0 0,0-1 0 0 0,-4 5 0 0 0,-3 4 0 0 0,-20 14 0 0 0,23-20 0 0 0,-9 8 0 0 0,-3 1 0 0 0,0 1 0 0 0,2 1 0 0 0,0 0 0 0 0,-25 33 0 0 0,36-41 5 0 0,1-1-1 0 0,-1 1 1 0 0,-5 15 0 0 0,9-20-3 0 0,0 0 1 0 0,0 1-1 0 0,0-1 1 0 0,1 1-1 0 0,-1-1 1 0 0,1 0-1 0 0,0 1 1 0 0,0-1-1 0 0,0 1 1 0 0,1-1-1 0 0,-1 0 0 0 0,1 1 1 0 0,1 3-1 0 0,-2-6 0 0 0,1 1 0 0 0,0-1 0 0 0,0 0 0 0 0,0 0 0 0 0,-1 0 0 0 0,1 0 0 0 0,1 0 0 0 0,-1 0 0 0 0,0 0 0 0 0,0 0 0 0 0,0 0 0 0 0,0-1-1 0 0,0 1 1 0 0,1 0 0 0 0,-1-1 0 0 0,0 1 0 0 0,1-1 0 0 0,-1 1 0 0 0,0-1 0 0 0,1 0 0 0 0,-1 0 0 0 0,1 1 0 0 0,-1-1 0 0 0,1 0 0 0 0,-1 0-1 0 0,2-1 1 0 0,8 1 9 0 0,-1-1 0 0 0,16-3 0 0 0,-18 3-21 0 0,140-21-1020 0 0,-84 13-7269 0 0,-63 9 8111 0 0,36-5-8878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922 86 5064 0 0,'0'0'232'0'0,"-8"0"32"0"0,-5 2 5101 0 0,9-1-3329 0 0,0 0 0 0 0,1-1 0 0 0,-1 0 0 0 0,0 0 1 0 0,1 0-1 0 0,-5 0 0 0 0,-14 18-1101 0 0,19-15-809 0 0,0-1 0 0 0,-1 1 0 0 0,1-1 1 0 0,-1 0-1 0 0,-5 2 0 0 0,4-1 635 0 0,4-3-702 0 0,1-1 0 0 0,-1 0 0 0 0,1 0 0 0 0,0 0 0 0 0,-1 1 0 0 0,1-1 0 0 0,0 0 0 0 0,0 0 0 0 0,0 0 0 0 0,0 0 0 0 0,0 0 0 0 0,0 0 0 0 0,0 1 0 0 0,0-1 0 0 0,0-2 0 0 0,2-2 15 0 0,0 0 0 0 0,0 0 0 0 0,1 0 0 0 0,0 0 0 0 0,0 0 0 0 0,0 0 1 0 0,0 1-1 0 0,5-5 0 0 0,-3 3-13 0 0,0 1 3 0 0,-5 5-63 0 0,0 0-1 0 0,1-1 1 0 0,-1 1-1 0 0,0 0 1 0 0,0 0-1 0 0,0 0 1 0 0,0 0-1 0 0,1 0 1 0 0,-1 0-1 0 0,0 0 1 0 0,0-1-1 0 0,0 1 1 0 0,0 0-1 0 0,1 0 1 0 0,-1 0-1 0 0,0 0 1 0 0,0 0-1 0 0,0 0 1 0 0,1 0-1 0 0,-1 0 1 0 0,0 0-1 0 0,0 0 1 0 0,0 0-1 0 0,1 0 1 0 0,-1 0-1 0 0,0 0 1 0 0,0 0-1 0 0,0 0 1 0 0,1 1-1 0 0,-1-1 1 0 0,0 0-1 0 0,0 0 1 0 0,0 0-1 0 0,0 0 1 0 0,1 0-1 0 0,-1 0 1 0 0,0 0-1 0 0,0 1 1 0 0,0-1-1 0 0,1 10-4 0 0,-1-6 12 0 0,-1-2-2 0 0,1 0-1 0 0,-1 0 1 0 0,1 0 0 0 0,-1 0-1 0 0,0 0 1 0 0,0 0-1 0 0,0 0 1 0 0,0 0 0 0 0,-2 3-1 0 0,1-1-5 0 0,7-3 0 0 0,7 0 0 0 0,14-4 0 0 0,-27 4 0 0 0,-3 0 0 0 0,-1 1 0 0 0,0-1 0 0 0,0 0 0 0 0,-6 0 0 0 0,-148-2 26 0 0,-169 3 52 0 0,282 1-10 0 0,-74 14 0 0 0,28 1-68 0 0,86-15 0 0 0,1-1 0 0 0,-12-1 11 0 0,15-1 42 0 0,2 0-52 0 0,0 0 0 0 0,0 0 1 0 0,0 0-1 0 0,0-1 0 0 0,0 1 0 0 0,0 0 0 0 0,-1 0 0 0 0,1 0 1 0 0,0 0-1 0 0,0 0 0 0 0,0 0 0 0 0,0 0 0 0 0,0 0 0 0 0,0 0 1 0 0,0 0-1 0 0,0 0 0 0 0,0 0 0 0 0,0 0 0 0 0,0-1 0 0 0,0 1 0 0 0,0 0 1 0 0,0 0-1 0 0,0 0 0 0 0,0 0 0 0 0,0 0 0 0 0,0 0 0 0 0,0 0 1 0 0,0 0-1 0 0,0 0 0 0 0,0 0 0 0 0,0-1 0 0 0,0 1 0 0 0,0 0 1 0 0,0 0-1 0 0,0 0 0 0 0,0 0 0 0 0,0 0 0 0 0,0 0 0 0 0,0 0 1 0 0,0 0-1 0 0,0 0 0 0 0,0 0 0 0 0,0-1 0 0 0,0 1 0 0 0,0 0 1 0 0,0 0-1 0 0,0 0 0 0 0,0 0 0 0 0,1 0 0 0 0,5-5 11 0 0,6-3-22 0 0,-12 8 14 0 0,43-27-4 0 0,-30 19 0 0 0,-1-1 0 0 0,19-7 0 0 0,15-1-15 0 0,-35 14 8 0 0,1-1 0 0 0,-1-1 0 0 0,0 1 0 0 0,0-2 0 0 0,0 0 0 0 0,16-11 0 0 0,-13 12 18 0 0,-13 4 42 0 0,-5 2 64 0 0,-19 4-118 0 0,2 0-1 0 0,-1 2 0 0 0,-24 11 0 0 0,-62 35 207 0 0,101-49-227 0 0,-14 6 70 0 0,1 1 0 0 0,1 1 0 0 0,-31 25 0 0 0,49-36-38 0 0,-1 0-1 0 0,1 1 1 0 0,-1-1 0 0 0,1 1-1 0 0,0-1 1 0 0,-1 1-1 0 0,1-1 1 0 0,0 1-1 0 0,0 0 1 0 0,0 0-1 0 0,1-1 1 0 0,-1 1-1 0 0,0 0 1 0 0,1 0-1 0 0,-1 0 1 0 0,1 0-1 0 0,-1 0 1 0 0,1 0-1 0 0,0 0 1 0 0,0 4-1 0 0,2-1 13 0 0,-2-5-20 0 0,1 1 0 0 0,-1 0 1 0 0,1 0-1 0 0,-1 0 1 0 0,1-1-1 0 0,-1 1 0 0 0,1 0 1 0 0,0-1-1 0 0,-1 1 0 0 0,1-1 1 0 0,0 1-1 0 0,0-1 1 0 0,0 1-1 0 0,-1-1 0 0 0,1 1 1 0 0,0-1-1 0 0,0 0 0 0 0,0 1 1 0 0,0-1-1 0 0,0 0 0 0 0,1 0 1 0 0,2 1 9 0 0,15 6 12 0 0,0-1 0 0 0,38 7 0 0 0,-31-8-226 0 0,26 9 1 0 0,-4-3-1015 0 0,-9-3-1870 0 0,-16-2-3428 0 0,1 0-1869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14256 0 0,'0'0'1425'0'0,"7"-7"-143"0"0,-1 4-1054 0 0,0 1 0 0 0,0 1 0 0 0,1-1 0 0 0,-1 1 0 0 0,0 0 0 0 0,1 0 0 0 0,-1 1 0 0 0,0 0 0 0 0,9 1 0 0 0,-6-1-69 0 0,263-3 2214 0 0,-14-7-1924 0 0,-169 5-394 0 0,172-19 132 0 0,-160 13 562 0 0,-85 9-679 0 0,38-4 76 0 0,-48 5-139 0 0,0-1 0 0 0,-1 1-1 0 0,1-1 1 0 0,0 0 0 0 0,-1 0 0 0 0,8-5 0 0 0,-12 7 0 0 0,-1 0-1 0 0,1-1 1 0 0,0 1-1 0 0,-1 0 1 0 0,1-1 0 0 0,-1 1-1 0 0,1-1 1 0 0,-1 1-1 0 0,0-1 1 0 0,1 1-1 0 0,-1-1 1 0 0,1 1-1 0 0,-1-1 1 0 0,0 1-1 0 0,1-1 1 0 0,-1 1 0 0 0,0-1-1 0 0,0 0 1 0 0,1 1-1 0 0,-1-1 1 0 0,0 0-1 0 0,0 1 1 0 0,0-1-1 0 0,0 1 1 0 0,0-1-1 0 0,0 0 1 0 0,0 0 0 0 0,0-1 26 0 0,-1 1-1 0 0,0 0 1 0 0,1-1 0 0 0,-1 1 0 0 0,0 0 0 0 0,1 0 0 0 0,-1-1 0 0 0,0 1 0 0 0,0 0 0 0 0,0 0 0 0 0,0 0 0 0 0,-1-1 0 0 0,-4-3 184 0 0,-1 1 0 0 0,1 0 0 0 0,-12-6 0 0 0,-4 0-74 0 0,-1 1-1 0 0,0 2 0 0 0,-42-9 1 0 0,9 3 457 0 0,54 13-511 0 0,0-1 1 0 0,0 1-1 0 0,0-1 1 0 0,-1 1-1 0 0,1 0 1 0 0,0 0-1 0 0,0 0 1 0 0,-4 1-1 0 0,6-1-83 0 0,0 0 0 0 0,0 0 0 0 0,0 0 1 0 0,0 0-1 0 0,0 0 0 0 0,0 0 0 0 0,0 0 0 0 0,0 0 0 0 0,0 0 0 0 0,0 0 0 0 0,1 0 0 0 0,-1 0 0 0 0,0 0 1 0 0,0 0-1 0 0,0 0 0 0 0,0 0 0 0 0,0 0 0 0 0,0 0 0 0 0,0 0 0 0 0,0 0 0 0 0,0 1 0 0 0,0-1 0 0 0,0 0 1 0 0,0 0-1 0 0,0 0 0 0 0,0 0 0 0 0,0 0 0 0 0,0 0 0 0 0,0 0 0 0 0,0 0 0 0 0,0 0 0 0 0,0 0 0 0 0,0 0 0 0 0,0 0 1 0 0,0 0-1 0 0,0 0 0 0 0,0 0 0 0 0,0 0 0 0 0,0 1 0 0 0,0-1 0 0 0,0 0 0 0 0,0 0 0 0 0,0 0 0 0 0,0 0 1 0 0,0 0-1 0 0,0 0 0 0 0,0 0 0 0 0,0 0 0 0 0,0 0 0 0 0,0 0 0 0 0,0 0 0 0 0,0 0 0 0 0,0 0 0 0 0,-1 0 1 0 0,1 0-1 0 0,0 0 0 0 0,0 0 0 0 0,0 0 0 0 0,0 0 0 0 0,0 0 0 0 0,0 0 0 0 0,0 0 0 0 0,0 0 0 0 0,0 0 1 0 0,0 0-1 0 0,0 0 0 0 0,0 0 0 0 0,13 4 180 0 0,3-2-223 0 0,0-1-1 0 0,18 0 1 0 0,-22-1-2 0 0,0 0 1 0 0,0 0-1 0 0,0 2 0 0 0,0-1 1 0 0,13 5-1 0 0,-23-6 39 0 0,0 1 0 0 0,-1-1 0 0 0,1 1 0 0 0,0 0-1 0 0,-1 0 1 0 0,1 0 0 0 0,-1 0 0 0 0,1 0 0 0 0,-1 0 0 0 0,1 1-1 0 0,-1-1 1 0 0,0 0 0 0 0,1 1 0 0 0,-1-1 0 0 0,0 1 0 0 0,1 1 0 0 0,-2-2 0 0 0,1 0 0 0 0,-1 0 1 0 0,1 1-1 0 0,-1-1 1 0 0,0 0-1 0 0,0 0 1 0 0,0 0-1 0 0,1 0 1 0 0,-1 0-1 0 0,0 0 1 0 0,0 0-1 0 0,-1 0 1 0 0,1 0-1 0 0,0 0 1 0 0,0 0-1 0 0,0 0 1 0 0,-1 0-1 0 0,1 0 1 0 0,-1 0-1 0 0,1 0 1 0 0,0 0-1 0 0,-1 0 0 0 0,0 0 1 0 0,1 0-1 0 0,-1 0 1 0 0,0 0-1 0 0,0 1 1 0 0,-5 4 31 0 0,1 1 1 0 0,-1 0 0 0 0,-7 16-1 0 0,11-19-29 0 0,-3 2-47 0 0,1 1-1 0 0,-1-1 0 0 0,0-1 1 0 0,0 1-1 0 0,-1-1 0 0 0,1 0 1 0 0,-12 7-1 0 0,-48 28-2104 0 0,52-33 1555 0 0,1-1-279 0 0,0-1 0 0 0,-1-1 0 0 0,0 0 0 0 0,0 0 0 0 0,0-2 0 0 0,-19 3 0 0 0,32-5 868 0 0,-46 4-2202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5:34:3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159 130 3224 0 0,'1'-2'160'0'0,"0"0"1"0"0,0-1-1 0 0,0 1 1 0 0,0 0-1 0 0,-1-1 1 0 0,1 1 0 0 0,-1-1-1 0 0,0 1 1 0 0,1-1-1 0 0,-1-3 1 0 0,-4-26 9856 0 0,3 29-8860 0 0,1 2-962 0 0,0-1 0 0 0,-1 1 1 0 0,1 0-1 0 0,-1-1 1 0 0,0 1-1 0 0,1 0 1 0 0,-1-1-1 0 0,0 1 1 0 0,0 0-1 0 0,0 0 1 0 0,0 0-1 0 0,0 0 1 0 0,0 0-1 0 0,0 0 1 0 0,0 0-1 0 0,-1 0 1 0 0,1 0-1 0 0,0 0 1 0 0,0 1-1 0 0,-1-1 0 0 0,1 0 1 0 0,0 1-1 0 0,-1-1 1 0 0,1 1-1 0 0,-1 0 1 0 0,-1-1-1 0 0,0 1-39 0 0,1-1-1 0 0,-1 1 1 0 0,1 0-1 0 0,-1 0 0 0 0,0 0 1 0 0,1 0-1 0 0,-1 0 1 0 0,1 1-1 0 0,-1-1 1 0 0,1 1-1 0 0,-1 0 0 0 0,1-1 1 0 0,-1 1-1 0 0,-2 2 1 0 0,-1 1-18 0 0,0 1 0 0 0,1 0 1 0 0,-1 0-1 0 0,1 0 1 0 0,1 1-1 0 0,-1-1 0 0 0,1 1 1 0 0,0 0-1 0 0,0 0 1 0 0,0 1-1 0 0,-2 6 0 0 0,0 3 31 0 0,0 0-1 0 0,1 0 1 0 0,-6 28-1 0 0,10-33-58 0 0,0-1 1 0 0,0 0-1 0 0,1 1 0 0 0,1 13 1 0 0,0-18-11 0 0,-1 0 0 0 0,1 0 0 0 0,1 0 0 0 0,-1 0 0 0 0,1-1 0 0 0,0 1 0 0 0,1 0 0 0 0,5 9 0 0 0,-7-13-53 0 0,1 0-1 0 0,-1 0 1 0 0,1 0-1 0 0,0 0 1 0 0,0-1-1 0 0,0 1 1 0 0,0 0-1 0 0,0-1 1 0 0,0 1-1 0 0,0-1 1 0 0,1 0-1 0 0,-1 0 1 0 0,0 0 0 0 0,1 0-1 0 0,-1 0 1 0 0,1 0-1 0 0,-1-1 1 0 0,1 1-1 0 0,-1-1 1 0 0,1 0-1 0 0,-1 0 1 0 0,1 0-1 0 0,0 0 1 0 0,-1 0-1 0 0,1 0 1 0 0,-1-1-1 0 0,1 1 1 0 0,-1-1-1 0 0,4-1 1 0 0,6-2 137 0 0,-1-1 0 0 0,1 0 0 0 0,-1-1 0 0 0,16-10-1 0 0,-26 15-170 0 0,6-4 59 0 0,0 0 1 0 0,-1-1-1 0 0,0 0 0 0 0,0 0 1 0 0,0 0-1 0 0,-1-1 1 0 0,0 1-1 0 0,6-12 0 0 0,-3 4 3 0 0,-1 0-1 0 0,0 0 1 0 0,7-27-1 0 0,-12 33-57 0 0,1-1 0 0 0,-2 1 0 0 0,1-1 0 0 0,-2 1 0 0 0,1-1-1 0 0,-1 0 1 0 0,0 1 0 0 0,0-1 0 0 0,-1 1 0 0 0,-1-1-1 0 0,1 1 1 0 0,-5-12 0 0 0,5 17-70 0 0,0 0 1 0 0,0 0-1 0 0,0 0 0 0 0,-1 1 1 0 0,1-1-1 0 0,-1 1 0 0 0,0-1 1 0 0,1 1-1 0 0,-1 0 0 0 0,0-1 1 0 0,0 1-1 0 0,-1 0 0 0 0,1 0 1 0 0,0 0-1 0 0,-1 1 0 0 0,1-1 1 0 0,-1 1-1 0 0,0-1 0 0 0,1 1 1 0 0,-1 0-1 0 0,-5-2 0 0 0,4 2-522 0 0,-1 0-1 0 0,0 0 0 0 0,1 0 1 0 0,-7 1-1 0 0,-9-1-6269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10368 0 0,'0'0'472'0'0,"1"0"-10"0"0,3 0-231 0 0,-3 0 116 0 0,-2 1-253 0 0,0-1 0 0 0,0 1 0 0 0,0 0 0 0 0,0 0 0 0 0,0 0 0 0 0,0 0 1 0 0,0 0-1 0 0,0 0 0 0 0,1 0 0 0 0,-1 1 0 0 0,0-1 0 0 0,1 0 0 0 0,-1 0 1 0 0,1 1-1 0 0,-1-1 0 0 0,0 2 0 0 0,0 1 338 0 0,-6 9 685 0 0,0 0 1 0 0,-16 21 0 0 0,1-1 108 0 0,15-21-945 0 0,0-1 0 0 0,1 1 0 0 0,1 0 0 0 0,0 0 0 0 0,0 1 0 0 0,1 0 0 0 0,1 0 0 0 0,0 0 0 0 0,1 0 0 0 0,-1 23 0 0 0,3-35-271 0 0,0 1-1 0 0,0-1 1 0 0,0 0 0 0 0,0 0 0 0 0,0 0-1 0 0,1 0 1 0 0,-1 0 0 0 0,0 0-1 0 0,0 0 1 0 0,1 0 0 0 0,-1-1-1 0 0,1 1 1 0 0,-1 0 0 0 0,1 0 0 0 0,-1 0-1 0 0,1 0 1 0 0,0 0 0 0 0,-1-1-1 0 0,1 1 1 0 0,0 0 0 0 0,0 0-1 0 0,0 0 1 0 0,1 0-4 0 0,-1-1 1 0 0,1 1-1 0 0,0 0 0 0 0,-1-1 1 0 0,1 1-1 0 0,0-1 0 0 0,0 0 1 0 0,-1 1-1 0 0,1-1 0 0 0,0 0 0 0 0,0 0 1 0 0,1 0-1 0 0,2-1-33 0 0,1 0-1 0 0,-1 0 0 0 0,0 0 1 0 0,0 0-1 0 0,0-1 1 0 0,0 0-1 0 0,0 0 1 0 0,5-3-1 0 0,25-18-1246 0 0,-17 11-28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13824 0 0,'-23'8'1601'0'0,"18"-5"-1228"0"0,0 0 0 0 0,0 1 1 0 0,0-1-1 0 0,1 1 0 0 0,-1 0 1 0 0,1 1-1 0 0,0-1 0 0 0,-4 6 1 0 0,-5 5-149 0 0,5-4-174 0 0,1 0 1 0 0,0 0-1 0 0,0 1 1 0 0,1-1-1 0 0,1 1 0 0 0,-8 25 1 0 0,4-12-52 0 0,3-7 173 0 0,1 1 0 0 0,2 0 0 0 0,-1 0 0 0 0,0 34 0 0 0,2-23 297 0 0,1-19-203 0 0,2 0-1 0 0,-1-1 1 0 0,1 1 0 0 0,1 0 0 0 0,0-1 0 0 0,0 1-1 0 0,7 16 1 0 0,-8-25-238 0 0,0 1 0 0 0,0 0 0 0 0,1-1 0 0 0,-1 1 0 0 0,1-1 0 0 0,0 1 0 0 0,-1-1 0 0 0,1 0 0 0 0,0 1 0 0 0,0-1 0 0 0,1 0 0 0 0,-1 0 0 0 0,0-1 0 0 0,1 1 0 0 0,-1 0 0 0 0,1-1 0 0 0,-1 0 0 0 0,1 1 0 0 0,0-1 0 0 0,0 0 0 0 0,-1 0 0 0 0,1-1 0 0 0,0 1 0 0 0,4 0 0 0 0,-3-1-26 0 0,0 1 0 0 0,-1-2 1 0 0,1 1-1 0 0,0 0 0 0 0,-1-1 1 0 0,1 1-1 0 0,-1-1 1 0 0,1 0-1 0 0,-1 0 0 0 0,1-1 1 0 0,-1 1-1 0 0,0-1 1 0 0,1 1-1 0 0,-1-1 0 0 0,0 0 1 0 0,0 0-1 0 0,0 0 1 0 0,-1-1-1 0 0,5-3 0 0 0,-4 3 92 0 0,0-1 0 0 0,-1 1 0 0 0,1-1 0 0 0,-1 0 0 0 0,1 0 0 0 0,1-5 0 0 0,-3 8-73 0 0,-1 0 0 0 0,0 0 0 0 0,1 0 0 0 0,-1 0 0 0 0,0 0 0 0 0,0 0-1 0 0,0 0 1 0 0,0 0 0 0 0,0 0 0 0 0,0 0 0 0 0,0-1 0 0 0,0 1 0 0 0,0 0 0 0 0,0 0 0 0 0,0 0 0 0 0,-1 0 0 0 0,1 0 0 0 0,-1 0 0 0 0,1 0 0 0 0,0 0 0 0 0,-1 0 0 0 0,0 0 0 0 0,1 0 0 0 0,-1 0 0 0 0,0 0 0 0 0,1 0 0 0 0,-1 1 0 0 0,0-1 0 0 0,0 0 0 0 0,-1 0 0 0 0,-1-2 21 0 0,0 2 0 0 0,0-1 1 0 0,0 0-1 0 0,-1 1 0 0 0,1-1 1 0 0,-1 1-1 0 0,1 0 1 0 0,-1 0-1 0 0,1 0 0 0 0,-7 0 1 0 0,-2 0-190 0 0,1 1 0 0 0,-13 2 0 0 0,-13-1-4717 0 0,24-2-2634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69 114 4144 0 0,'-39'15'1790'0'0,"15"-3"5234"0"0,19-6-2632 0 0,8-2-2735 0 0,16 0-1678 0 0,-12-3 760 0 0,6 0-499 0 0,-1 1 0 0 0,1-2 1 0 0,0 1-1 0 0,-1-2 0 0 0,19-2 1 0 0,-2 0 31 0 0,231-17 731 0 0,32 18-893 0 0,-96 11-54 0 0,-185-8-51 0 0,92 9 141 0 0,-60-5 76 0 0,1-1-1 0 0,58-4 0 0 0,-99 0-164 0 0,0 0 0 0 0,-1-1 0 0 0,1 1-1 0 0,-1-1 1 0 0,1 0 0 0 0,-1 0 0 0 0,4-2-1 0 0,-5 3-29 0 0,-1 0 0 0 0,1-1 0 0 0,-1 1 0 0 0,1 0 0 0 0,-1 0 0 0 0,0-1 0 0 0,1 1 0 0 0,-1 0 0 0 0,1-1 0 0 0,-1 1 0 0 0,0-1 0 0 0,1 1 0 0 0,-1 0 0 0 0,0-1 0 0 0,1 1 0 0 0,-1-1 0 0 0,0 1 0 0 0,0-1 0 0 0,0 1-1 0 0,1-1 1 0 0,-1 1 0 0 0,0-1 0 0 0,0 1 0 0 0,0-1 0 0 0,0 1 0 0 0,0-1 0 0 0,0 1 0 0 0,0-1 0 0 0,0 0 0 0 0,0 1 0 0 0,0-1 0 0 0,0 1 0 0 0,0-1 0 0 0,-1 1 0 0 0,1-1 0 0 0,0 1 0 0 0,0-1 0 0 0,-1 1 0 0 0,1-1-1 0 0,0 1 1 0 0,0 0 0 0 0,-1-1 0 0 0,1 0 0 0 0,-9-9 122 0 0,0 1 0 0 0,0 0-1 0 0,0 0 1 0 0,-1 1 0 0 0,0 0-1 0 0,-1 1 1 0 0,0 0 0 0 0,0 0-1 0 0,-20-7 1 0 0,6 4-89 0 0,0 1-1 0 0,0 2 1 0 0,-47-9 0 0 0,66 15-22 0 0,1 0 0 0 0,0 1 1 0 0,-1-1-1 0 0,1 1 0 0 0,0 0 1 0 0,-1 1-1 0 0,-9 1 0 0 0,16 0-14 0 0,0-1 0 0 0,0 0 0 0 0,0 1 0 0 0,0-1 0 0 0,0 0 0 0 0,0 1 0 0 0,0-1 0 0 0,0 0 0 0 0,4 2 0 0 0,-3-1-26 0 0,1-1-1 0 0,1 1 0 0 0,-1-1 1 0 0,0 0-1 0 0,0 0 0 0 0,0 0 1 0 0,1 0-1 0 0,-1 0 0 0 0,6-1 1 0 0,34 2-34 0 0,-34-2 34 0 0,-2 0 2 0 0,1 0 0 0 0,0 1 0 0 0,-1 0 0 0 0,1 0 0 0 0,-1 1 0 0 0,0-1 0 0 0,11 6 0 0 0,-17-7 2 0 0,0 1-1 0 0,0-1 1 0 0,-1 1-1 0 0,1-1 1 0 0,0 1-1 0 0,0 0 1 0 0,-1 0 0 0 0,1-1-1 0 0,0 1 1 0 0,-1 0-1 0 0,1 0 1 0 0,-1 0-1 0 0,1 0 1 0 0,-1 0-1 0 0,1 0 1 0 0,-1-1-1 0 0,0 1 1 0 0,0 0 0 0 0,1 0-1 0 0,-1 0 1 0 0,0 0-1 0 0,0 0 1 0 0,0 0-1 0 0,0 0 1 0 0,0 0-1 0 0,0 0 1 0 0,0 0-1 0 0,0 0 1 0 0,-1 2-1 0 0,0 3 19 0 0,-1 0 0 0 0,0 0 0 0 0,-4 10-1 0 0,1-5 3 0 0,2-5-28 0 0,1-1 1 0 0,-1 1 0 0 0,0-1-1 0 0,-1 0 1 0 0,1 0 0 0 0,-1 0-1 0 0,0-1 1 0 0,0 0 0 0 0,-10 8-1 0 0,-4 3-413 0 0,-25 13 0 0 0,36-24 260 0 0,-2 2-510 0 0,0-1 0 0 0,-16 7 1 0 0,5-7-1078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9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29 5064 0 0,'-1'0'676'0'0,"-8"-17"-1617"0"0,-2 5 10638 0 0,4 17-9241 0 0,1 0 0 0 0,0 0 0 0 0,0 0 0 0 0,0 1-1 0 0,1 0 1 0 0,0 0 0 0 0,-7 11 0 0 0,-72 105 1974 0 0,73-106-2164 0 0,1 0 0 0 0,1 0 1 0 0,0 1-1 0 0,-9 28 1 0 0,17-43-164 0 0,-1 5 119 0 0,0 0 0 0 0,1 1 0 0 0,-1-1 1 0 0,1 0-1 0 0,0 10 0 0 0,1-16-207 0 0,1 1 0 0 0,-1-1 0 0 0,0 0 0 0 0,0 0 0 0 0,0 0 0 0 0,1 1 0 0 0,-1-1 0 0 0,1 0 0 0 0,-1 0 0 0 0,1 0 0 0 0,-1 0 0 0 0,1 0 0 0 0,0 0 0 0 0,-1 0 0 0 0,1 0 0 0 0,1 1 0 0 0,-1-1-19 0 0,0 0 0 0 0,1 0 0 0 0,-1-1 0 0 0,0 1 0 0 0,0-1 0 0 0,1 1 0 0 0,-1-1-1 0 0,0 0 1 0 0,1 1 0 0 0,-1-1 0 0 0,0 0 0 0 0,1 0 0 0 0,-1 0 0 0 0,1 0 0 0 0,-1 0 0 0 0,0 0 0 0 0,1 0 0 0 0,1-1 0 0 0,7-3-138 0 0,1 1 0 0 0,-1-2 0 0 0,0 1 0 0 0,0-2 0 0 0,0 1 0 0 0,-1-1-1 0 0,12-9 1 0 0,-9 5-503 0 0,14-9-365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7:5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14280 0 0,'-3'0'135'0'0,"-1"0"0"0"0,1 1 1 0 0,-1 0-1 0 0,0 0 1 0 0,1 0-1 0 0,-1 0 1 0 0,1 0-1 0 0,0 1 0 0 0,-1-1 1 0 0,1 1-1 0 0,0 0 1 0 0,0 0-1 0 0,0 0 1 0 0,-3 3-1 0 0,-4 5 377 0 0,0-1 0 0 0,-12 17 0 0 0,16-18-24 0 0,-7 8-15 0 0,2 0 0 0 0,0 0-1 0 0,1 2 1 0 0,0-1 0 0 0,-13 36-1 0 0,20-43-452 0 0,0 0 0 0 0,0 0-1 0 0,1 0 1 0 0,0 0 0 0 0,0 0 0 0 0,2 1-1 0 0,-1-1 1 0 0,1 0 0 0 0,0 0-1 0 0,1 1 1 0 0,1-1 0 0 0,-1 0 0 0 0,5 12-1 0 0,-5-20 8 0 0,0 1 0 0 0,0 0 0 0 0,0 0 0 0 0,0-1 0 0 0,1 1 0 0 0,-1-1 0 0 0,1 1 0 0 0,0-1 0 0 0,0 0 0 0 0,0 0 0 0 0,0 1 0 0 0,0-1 0 0 0,0 0 0 0 0,0-1 0 0 0,1 1 0 0 0,-1 0 0 0 0,1-1 0 0 0,-1 1 0 0 0,1-1 0 0 0,0 0 0 0 0,3 1 0 0 0,-2-1 29 0 0,0-1 1 0 0,-1 1-1 0 0,1-1 0 0 0,0 0 1 0 0,0 0-1 0 0,0 0 0 0 0,0 0 0 0 0,0-1 1 0 0,-1 0-1 0 0,1 0 0 0 0,0 0 1 0 0,-1 0-1 0 0,1 0 0 0 0,0-1 1 0 0,5-3-1 0 0,-2 1 24 0 0,-1 0 1 0 0,0-1-1 0 0,11-9 1 0 0,-15 12-64 0 0,0 0 1 0 0,0 0-1 0 0,-1 0 1 0 0,1 0 0 0 0,-1 0-1 0 0,1 0 1 0 0,-1 0-1 0 0,1-1 1 0 0,-1 1-1 0 0,0 0 1 0 0,0-1 0 0 0,0 1-1 0 0,-1-1 1 0 0,2-4-1 0 0,-2 6-3 0 0,0 0-1 0 0,0 0 0 0 0,0 0 0 0 0,0 0 1 0 0,-1 1-1 0 0,1-1 0 0 0,0 0 1 0 0,0 0-1 0 0,-1 0 0 0 0,1 0 0 0 0,0 0 1 0 0,-1 0-1 0 0,1 1 0 0 0,-1-1 0 0 0,1 0 1 0 0,-1 0-1 0 0,1 0 0 0 0,-1 1 1 0 0,0-1-1 0 0,1 0 0 0 0,-1 1 0 0 0,0-1 1 0 0,-1 0-1 0 0,0 0 51 0 0,0 0 0 0 0,0 0-1 0 0,0 1 1 0 0,-1-1 0 0 0,1 1 0 0 0,0-1-1 0 0,0 1 1 0 0,0 0 0 0 0,0 0 0 0 0,-3 0-1 0 0,-4 1 192 0 0,-1 0 0 0 0,1 1 0 0 0,-17 5 0 0 0,-35 10-1189 0 0,41-12-124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18 228 13592 0 0,'-17'-27'1553'0'0,"17"27"-1134"0"0,1-11 1990 0 0,0 10-2274 0 0,0 0 0 0 0,0 0 0 0 0,1 0 0 0 0,-1 0 1 0 0,0 0-1 0 0,1 0 0 0 0,-1 0 0 0 0,1 0 0 0 0,-1 1 0 0 0,1-1 0 0 0,-1 0 1 0 0,1 1-1 0 0,-1 0 0 0 0,1-1 0 0 0,0 1 0 0 0,-1 0 0 0 0,1 0 0 0 0,2 0 1 0 0,31 0 426 0 0,87 13 471 0 0,96 4-138 0 0,9-21-683 0 0,-152 0-140 0 0,76-15-1 0 0,27-7 72 0 0,-24 4 487 0 0,-140 17-295 0 0,-14 5-304 0 0,0-1 1 0 0,1 1 0 0 0,-1 0-1 0 0,0 0 1 0 0,0-1 0 0 0,0 1-1 0 0,0 0 1 0 0,1 0 0 0 0,-1-1-1 0 0,0 1 1 0 0,0 0 0 0 0,0 0-1 0 0,0-1 1 0 0,0 1 0 0 0,0 0-1 0 0,0-1 1 0 0,0 1 0 0 0,0 0-1 0 0,0 0 1 0 0,0-1-1 0 0,0 1 1 0 0,0 0 0 0 0,0-1-1 0 0,0 1 1 0 0,0 0 0 0 0,0-1-1 0 0,-1-1 52 0 0,0 0-1 0 0,-1 0 0 0 0,1 1 0 0 0,0-1 0 0 0,-1 0 1 0 0,0 1-1 0 0,1-1 0 0 0,-1 1 0 0 0,0 0 0 0 0,-3-2 1 0 0,-7-5 38 0 0,-1 1 1 0 0,0 0 0 0 0,-1 1 0 0 0,1 1 0 0 0,-16-4 0 0 0,-73-14 357 0 0,32 13-423 0 0,70 8-46 0 0,5 0 12 0 0,9-2 10 0 0,75-3-23 0 0,-9 1-112 0 0,-71 5 44 0 0,-1 0 20 0 0,1 0-1 0 0,16 0 1 0 0,-23 1 39 0 0,0 0 0 0 0,0 0 0 0 0,0 1 0 0 0,-1-1 0 0 0,1 0 0 0 0,0 1 0 0 0,0 0 0 0 0,0-1 0 0 0,0 1 0 0 0,-1 0 0 0 0,1 0 0 0 0,0 0-1 0 0,-1 0 1 0 0,1 0 0 0 0,-1 0 0 0 0,1 1 0 0 0,-1-1 0 0 0,2 2 0 0 0,-2-2 5 0 0,-1 0 1 0 0,1 0-1 0 0,-1 0 0 0 0,1 0 0 0 0,-1 0 1 0 0,1 0-1 0 0,-1 0 0 0 0,0 0 0 0 0,1 0 0 0 0,-1 0 1 0 0,0 0-1 0 0,0 0 0 0 0,1 0 0 0 0,-1 0 1 0 0,0 0-1 0 0,0 0 0 0 0,-1 0 0 0 0,1 0 0 0 0,0 0 1 0 0,0 0-1 0 0,0 0 0 0 0,-1 0 0 0 0,1 0 1 0 0,0 0-1 0 0,-1 0 0 0 0,1 0 0 0 0,-1 0 1 0 0,1 0-1 0 0,-1 0 0 0 0,0 0 0 0 0,1 0 0 0 0,-1 0 1 0 0,0-1-1 0 0,0 1 0 0 0,0 1 0 0 0,-5 2 34 0 0,1 1-1 0 0,-1-1 1 0 0,0 0-1 0 0,-9 4 1 0 0,1 0-28 0 0,-11 8 121 0 0,-48 22 0 0 0,20-18-1416 0 0,40-17-249 0 0,1 0-1 0 0,-18 1 1 0 0,8-2-6654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52 12152 0 0,'0'0'273'0'0,"12"-10"671"0"0,3-5-850 0 0,-12 13 11 0 0,-1 0 0 0 0,1-1 1 0 0,-1 1-1 0 0,1-1 0 0 0,-1 0 0 0 0,0 1 1 0 0,2-5-1 0 0,-4 7-47 0 0,0 0-1 0 0,0 0 1 0 0,0 0 0 0 0,0 0-1 0 0,0 0 1 0 0,0 0 0 0 0,0-1 0 0 0,0 1-1 0 0,0 0 1 0 0,0 0 0 0 0,0 0-1 0 0,0 0 1 0 0,0 0 0 0 0,0 0-1 0 0,0 0 1 0 0,0 0 0 0 0,0-1 0 0 0,0 1-1 0 0,0 0 1 0 0,0 0 0 0 0,1 0-1 0 0,-1 0 1 0 0,0 0 0 0 0,0 0 0 0 0,0 0-1 0 0,0 0 1 0 0,0 0 0 0 0,0 0-1 0 0,0 0 1 0 0,0 0 0 0 0,0 0-1 0 0,1-1 1 0 0,-1 1 0 0 0,0 0 0 0 0,0 0-1 0 0,0 0 1 0 0,0 0 0 0 0,0 0-1 0 0,0 0 1 0 0,0 0 0 0 0,1 0 0 0 0,-1 0-1 0 0,0 0 1 0 0,0 0 0 0 0,0 0-1 0 0,0 0 1 0 0,0 1 0 0 0,0-1-1 0 0,0 0 1 0 0,0 0 0 0 0,1 0 0 0 0,-1 0-1 0 0,0 0 1 0 0,0 0 0 0 0,0 0-1 0 0,0 0 1 0 0,0 0 0 0 0,0 0 0 0 0,0 0-1 0 0,2 7 1295 0 0,-4-1-1133 0 0,-1 1-1 0 0,0-1 1 0 0,0 0-1 0 0,0 1 1 0 0,-1-1-1 0 0,0-1 1 0 0,0 1-1 0 0,-1-1 1 0 0,-7 8 0 0 0,-9 13 170 0 0,9-10-75 0 0,0 1-1 0 0,2 1 1 0 0,-17 37 0 0 0,22-42-146 0 0,0 0 0 0 0,1 0 1 0 0,1 1-1 0 0,0-1 1 0 0,1 1-1 0 0,0 24 0 0 0,1-34-149 0 0,2-1 0 0 0,-1 0 0 0 0,0 0 0 0 0,0 0 0 0 0,1 0 0 0 0,0 0 0 0 0,-1 0 0 0 0,1 0 0 0 0,0 0 0 0 0,1-1 0 0 0,-1 1 0 0 0,0 0 0 0 0,1 0-1 0 0,0-1 1 0 0,-1 1 0 0 0,1-1 0 0 0,0 0 0 0 0,0 1 0 0 0,1-1 0 0 0,-1 0 0 0 0,0 0 0 0 0,1 0 0 0 0,-1-1 0 0 0,1 1 0 0 0,0 0 0 0 0,-1-1 0 0 0,1 0 0 0 0,0 0 0 0 0,0 1 0 0 0,0-2-1 0 0,3 2 1 0 0,5 0-8 0 0,-1-1 0 0 0,0 0-1 0 0,1 0 1 0 0,-1-1-1 0 0,1 0 1 0 0,-1-1-1 0 0,21-4 1 0 0,-13 1-453 0 0,0 0 0 0 0,32-14 1 0 0,-15 0-6195 0 0,-12 0-621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 15520 0 0,'-4'-1'87'0'0,"0"0"1"0"0,0 0 0 0 0,0 1 0 0 0,-1-1 0 0 0,1 1 0 0 0,0 0-1 0 0,0 0 1 0 0,0 1 0 0 0,-1-1 0 0 0,1 1 0 0 0,0 0 0 0 0,0 0-1 0 0,0 0 1 0 0,0 1 0 0 0,0-1 0 0 0,0 1 0 0 0,1 0 0 0 0,-1 0 0 0 0,-5 5-1 0 0,-7 4 174 0 0,1 0 0 0 0,-25 27-1 0 0,28-25 43 0 0,0 1-1 0 0,1 0 1 0 0,1 1-1 0 0,1 0 1 0 0,-13 25-1 0 0,10-14 110 0 0,1 1 0 0 0,-11 47 0 0 0,16-50-290 0 0,2-1 0 0 0,-3 30 1 0 0,7-44 36 0 0,-1 0 1 0 0,2 0-1 0 0,-1 1 1 0 0,1-1-1 0 0,1 0 1 0 0,-1 0-1 0 0,2 0 1 0 0,5 15-1 0 0,-7-20-124 0 0,1-1-1 0 0,-1 0 1 0 0,1 0 0 0 0,0 0-1 0 0,0 0 1 0 0,0 0-1 0 0,1-1 1 0 0,-1 1-1 0 0,0-1 1 0 0,1 1-1 0 0,0-1 1 0 0,0 0-1 0 0,0 0 1 0 0,0 0 0 0 0,4 2-1 0 0,-2-3-14 0 0,-1 1 0 0 0,1-1-1 0 0,0 0 1 0 0,-1 0 0 0 0,1 0 0 0 0,0-1-1 0 0,0 1 1 0 0,-1-1 0 0 0,1 0 0 0 0,7-2-1 0 0,-2 1 46 0 0,0-2 0 0 0,0 0 0 0 0,0 0 0 0 0,0 0 0 0 0,0-1 0 0 0,0-1-1 0 0,-1 0 1 0 0,0 0 0 0 0,15-12 0 0 0,-18 12 24 0 0,-1 0 1 0 0,0 0-1 0 0,0 0 1 0 0,0 0-1 0 0,-1-1 1 0 0,0 0-1 0 0,0 0 1 0 0,0 0-1 0 0,4-12 1 0 0,-7 16-61 0 0,0 0 0 0 0,-1 0 0 0 0,1-1 0 0 0,0 1 0 0 0,-1 0 0 0 0,0-1 0 0 0,1 1 0 0 0,-1 0 0 0 0,0-1 0 0 0,0 1 0 0 0,0 0 0 0 0,0-1 0 0 0,-1 1 0 0 0,1 0 0 0 0,-1-1 0 0 0,1 1 0 0 0,-1 0 1 0 0,0-1-1 0 0,0 1 0 0 0,0 0 0 0 0,0 0 0 0 0,0 0 0 0 0,-1 0 0 0 0,1 0 0 0 0,-1 0 0 0 0,1 0 0 0 0,-1 1 0 0 0,0-1 0 0 0,1 1 0 0 0,-1-1 0 0 0,0 1 0 0 0,-4-3 0 0 0,2 2-44 0 0,-1 0-1 0 0,1 0 0 0 0,-1 1 1 0 0,1-1-1 0 0,-1 1 0 0 0,0 0 1 0 0,1 1-1 0 0,-1-1 0 0 0,0 1 1 0 0,0 0-1 0 0,-7 0 0 0 0,-15 5-7034 0 0,13 2-1087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3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104 178 4144 0 0,'-2'-3'120'0'0,"1"-1"1"0"0,0 1 0 0 0,0 0-1 0 0,0-1 1 0 0,0 1 0 0 0,0 0-1 0 0,1-1 1 0 0,0 1-1 0 0,-1-6 1 0 0,3-17 3867 0 0,-2 22-3408 0 0,1 1 0 0 0,-2 0 0 0 0,1 0 0 0 0,0 0 0 0 0,-2-6 0 0 0,0-12 1431 0 0,2 9-1037 0 0,1 8-637 0 0,-1 1 1 0 0,0-1-1 0 0,0 0 1 0 0,0 1-1 0 0,0-1 0 0 0,-1 0 1 0 0,1 1-1 0 0,-3-8 0 0 0,2 1 2247 0 0,-4 16-1824 0 0,0 2-624 0 0,0 1 0 0 0,0 0 0 0 0,0-1 0 0 0,2 1 0 0 0,-6 17 0 0 0,-1 1-84 0 0,3-7-9 0 0,2 0 1 0 0,-4 22-1 0 0,2-11 90 0 0,4-14-7 0 0,1 0 1 0 0,0 23-1 0 0,-3 19 406 0 0,4-51-397 0 0,1 0 1 0 0,-1 0 0 0 0,2 0 0 0 0,-1 0-1 0 0,4 14 1 0 0,-2-12 29 0 0,2-8 169 0 0,8-15 540 0 0,-10 11-805 0 0,7-11 99 0 0,0-1 0 0 0,0-1 0 0 0,-2 0 0 0 0,1 0 0 0 0,-2 0 0 0 0,8-28 0 0 0,14-33 335 0 0,-19 58-348 0 0,0 1-1 0 0,1 0 1 0 0,0 0-1 0 0,2 1 1 0 0,19-22-1 0 0,-12 19-84 0 0,-12 11-67 0 0,1 0 0 0 0,0 1 0 0 0,1 0 1 0 0,0 0-1 0 0,10-6 0 0 0,-9 7-37 0 0,-10 5-46 0 0,1 0 1 0 0,0 1 0 0 0,0-1-1 0 0,0 0 1 0 0,0 1 0 0 0,0-1-1 0 0,0 1 1 0 0,0-1-1 0 0,0 1 1 0 0,0 0 0 0 0,0-1-1 0 0,0 1 1 0 0,0 0 0 0 0,0 0-1 0 0,0 0 1 0 0,0 0 0 0 0,1 0-1 0 0,-1 0 1 0 0,0 0 0 0 0,0 0-1 0 0,0 0 1 0 0,0 0 0 0 0,0 0-1 0 0,0 1 1 0 0,0-1 0 0 0,0 1-1 0 0,0-1 1 0 0,0 0 0 0 0,0 1-1 0 0,2 1 1 0 0,10 6-1975 0 0,-1 3-4239 0 0,-1-1-1618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6:28:0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101 181 5064 0 0,'0'0'389'0'0,"9"-13"4556"0"0,-1-9 46 0 0,8-8-3262 0 0,-14 25-1630 0 0,0 0-1 0 0,0 0 0 0 0,0 0 1 0 0,-1 0-1 0 0,2-7 0 0 0,-2 7-6 0 0,0 0 0 0 0,0 0 0 0 0,1 0 0 0 0,0 0 0 0 0,3-6-1 0 0,14-23 1229 0 0,-19 33-1293 0 0,0 1 0 0 0,0 0 0 0 0,0 0-1 0 0,0 0 1 0 0,1 0 0 0 0,-1-1 0 0 0,0 1 0 0 0,0 0-1 0 0,0 0 1 0 0,0-1 0 0 0,0 1 0 0 0,0 0-1 0 0,0 0 1 0 0,0 0 0 0 0,0-1 0 0 0,1 1-1 0 0,-1 0 1 0 0,0 0 0 0 0,0-1 0 0 0,0 1-1 0 0,0 0 1 0 0,0 0 0 0 0,-1-1 0 0 0,1 1 0 0 0,0 0-1 0 0,0 0 1 0 0,0-1 0 0 0,0 1 0 0 0,0 0-1 0 0,0 0 1 0 0,0-1 0 0 0,0 1 0 0 0,-1 0-1 0 0,-7 1 1334 0 0,-9 11 85 0 0,-9 12-1228 0 0,18-18-113 0 0,1 2 0 0 0,-1-1 0 0 0,-8 13 0 0 0,-11 14 918 0 0,-10 14-429 0 0,34-43-552 0 0,0 1 0 0 0,-1-1 0 0 0,2 1 0 0 0,-1 0 0 0 0,1 0 0 0 0,-3 12 0 0 0,4-17-10 0 0,1 1 0 0 0,0-1 0 0 0,0 1 0 0 0,0-1 0 0 0,0 0 0 0 0,0 1 0 0 0,1-1 0 0 0,-1 0 0 0 0,0 1 0 0 0,1-1 0 0 0,-1 0 1 0 0,1 1-1 0 0,-1-1 0 0 0,1 0 0 0 0,0 0 0 0 0,-1 1 0 0 0,1-1 0 0 0,0 0 0 0 0,0 0 0 0 0,0 0 0 0 0,0 0 0 0 0,0 0 0 0 0,0 0 0 0 0,0 0 1 0 0,0-1-1 0 0,0 1 0 0 0,3 1 0 0 0,-3-1-13 0 0,1 0 1 0 0,0 0-1 0 0,-1-1 1 0 0,1 1-1 0 0,0-1 1 0 0,0 1-1 0 0,-1-1 1 0 0,1 0-1 0 0,0 1 1 0 0,0-1-1 0 0,0 0 1 0 0,0 0-1 0 0,-1 0 1 0 0,1-1-1 0 0,0 1 1 0 0,0 0-1 0 0,0-1 1 0 0,-1 1-1 0 0,1-1 1 0 0,3-1-1 0 0,2-3 57 0 0,1 0-1 0 0,-1 0 0 0 0,-1-1 0 0 0,1 0 1 0 0,8-10-1 0 0,25-38 74 0 0,-1 2-63 0 0,-24 32 34 0 0,-11 15-60 0 0,0-1 0 0 0,0 1 1 0 0,0 0-1 0 0,1 0 0 0 0,0 1 1 0 0,0-1-1 0 0,5-3 0 0 0,-9 7 5 0 0,4 9 0 0 0,-4 1-68 0 0,0 0 1 0 0,0 0-1 0 0,-1-1 0 0 0,0 1 1 0 0,0 0-1 0 0,-1 0 0 0 0,0 0 0 0 0,-1 0 1 0 0,-3 12-1 0 0,1-6-30 0 0,-2 26 0 0 0,6-39 49 0 0,0 5-171 0 0,-1-1 1 0 0,1 0-1 0 0,1 1 0 0 0,1 11 0 0 0,-2-17 56 0 0,1 0 0 0 0,-1 0 0 0 0,0 0 0 0 0,0 0 0 0 0,1 0 0 0 0,-1 0 0 0 0,1 0 0 0 0,-1-1 0 0 0,0 1 0 0 0,1 0 0 0 0,0 0 0 0 0,-1 0 0 0 0,1-1 0 0 0,-1 1 0 0 0,1 0 0 0 0,0-1 0 0 0,0 1 0 0 0,-1-1 0 0 0,1 1 0 0 0,0-1 0 0 0,0 1 0 0 0,0-1 0 0 0,0 1 0 0 0,-1-1 0 0 0,1 0 0 0 0,0 1 0 0 0,0-1 0 0 0,0 0 0 0 0,0 0 0 0 0,0 0 0 0 0,0 0 0 0 0,0 0 0 0 0,0 0 0 0 0,0 0 0 0 0,0 0 0 0 0,0 0 0 0 0,0 0 0 0 0,-1 0 0 0 0,1-1 0 0 0,0 1 0 0 0,2-1 0 0 0,0 0-355 0 0,1-1 1 0 0,-1 1-1 0 0,1-1 0 0 0,-1 0 1 0 0,1 0-1 0 0,2-3 0 0 0,9-7-1229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13.png"/><Relationship Id="rId4" Type="http://schemas.openxmlformats.org/officeDocument/2006/relationships/image" Target="../media/image110.png"/><Relationship Id="rId9" Type="http://schemas.openxmlformats.org/officeDocument/2006/relationships/customXml" Target="../ink/ink10.xml"/><Relationship Id="rId1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7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30.xml"/><Relationship Id="rId40" Type="http://schemas.openxmlformats.org/officeDocument/2006/relationships/image" Target="../media/image27.png"/><Relationship Id="rId45" Type="http://schemas.openxmlformats.org/officeDocument/2006/relationships/customXml" Target="../ink/ink34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4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customXml" Target="../ink/ink16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25.xml"/><Relationship Id="rId30" Type="http://schemas.openxmlformats.org/officeDocument/2006/relationships/image" Target="../media/image22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8" Type="http://schemas.openxmlformats.org/officeDocument/2006/relationships/image" Target="../media/image11.png"/><Relationship Id="rId3" Type="http://schemas.openxmlformats.org/officeDocument/2006/relationships/customXml" Target="../ink/ink13.xml"/><Relationship Id="rId12" Type="http://schemas.openxmlformats.org/officeDocument/2006/relationships/image" Target="../media/image1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40.png"/><Relationship Id="rId42" Type="http://schemas.openxmlformats.org/officeDocument/2006/relationships/customXml" Target="../ink/ink55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68.xml"/><Relationship Id="rId16" Type="http://schemas.openxmlformats.org/officeDocument/2006/relationships/customXml" Target="../ink/ink42.xml"/><Relationship Id="rId11" Type="http://schemas.openxmlformats.org/officeDocument/2006/relationships/image" Target="../media/image35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48.png"/><Relationship Id="rId40" Type="http://schemas.openxmlformats.org/officeDocument/2006/relationships/customXml" Target="../ink/ink54.xml"/><Relationship Id="rId45" Type="http://schemas.openxmlformats.org/officeDocument/2006/relationships/image" Target="../media/image52.png"/><Relationship Id="rId53" Type="http://schemas.openxmlformats.org/officeDocument/2006/relationships/image" Target="../media/image56.png"/><Relationship Id="rId58" Type="http://schemas.openxmlformats.org/officeDocument/2006/relationships/customXml" Target="../ink/ink63.xml"/><Relationship Id="rId66" Type="http://schemas.openxmlformats.org/officeDocument/2006/relationships/customXml" Target="../ink/ink67.xml"/><Relationship Id="rId74" Type="http://schemas.openxmlformats.org/officeDocument/2006/relationships/customXml" Target="../ink/ink71.xml"/><Relationship Id="rId5" Type="http://schemas.openxmlformats.org/officeDocument/2006/relationships/image" Target="../media/image32.png"/><Relationship Id="rId61" Type="http://schemas.openxmlformats.org/officeDocument/2006/relationships/image" Target="../media/image60.png"/><Relationship Id="rId19" Type="http://schemas.openxmlformats.org/officeDocument/2006/relationships/image" Target="../media/image39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3.png"/><Relationship Id="rId30" Type="http://schemas.openxmlformats.org/officeDocument/2006/relationships/customXml" Target="../ink/ink49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69" Type="http://schemas.openxmlformats.org/officeDocument/2006/relationships/image" Target="../media/image64.png"/><Relationship Id="rId77" Type="http://schemas.openxmlformats.org/officeDocument/2006/relationships/image" Target="../media/image68.png"/><Relationship Id="rId8" Type="http://schemas.openxmlformats.org/officeDocument/2006/relationships/customXml" Target="../ink/ink38.xml"/><Relationship Id="rId51" Type="http://schemas.openxmlformats.org/officeDocument/2006/relationships/image" Target="../media/image55.png"/><Relationship Id="rId72" Type="http://schemas.openxmlformats.org/officeDocument/2006/relationships/customXml" Target="../ink/ink70.xml"/><Relationship Id="rId3" Type="http://schemas.openxmlformats.org/officeDocument/2006/relationships/image" Target="../media/image31.png"/><Relationship Id="rId12" Type="http://schemas.openxmlformats.org/officeDocument/2006/relationships/customXml" Target="../ink/ink40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20" Type="http://schemas.openxmlformats.org/officeDocument/2006/relationships/customXml" Target="../ink/ink44.xml"/><Relationship Id="rId41" Type="http://schemas.openxmlformats.org/officeDocument/2006/relationships/image" Target="../media/image50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70" Type="http://schemas.openxmlformats.org/officeDocument/2006/relationships/customXml" Target="../ink/ink69.xml"/><Relationship Id="rId7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" Type="http://schemas.openxmlformats.org/officeDocument/2006/relationships/customXml" Target="../ink/ink39.xml"/><Relationship Id="rId31" Type="http://schemas.openxmlformats.org/officeDocument/2006/relationships/image" Target="../media/image45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4" Type="http://schemas.openxmlformats.org/officeDocument/2006/relationships/customXml" Target="../ink/ink36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43.xml"/><Relationship Id="rId39" Type="http://schemas.openxmlformats.org/officeDocument/2006/relationships/image" Target="../media/image49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57.png"/><Relationship Id="rId76" Type="http://schemas.openxmlformats.org/officeDocument/2006/relationships/customXml" Target="../ink/ink72.xml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2" Type="http://schemas.openxmlformats.org/officeDocument/2006/relationships/customXml" Target="../ink/ink35.xml"/><Relationship Id="rId2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21" Type="http://schemas.openxmlformats.org/officeDocument/2006/relationships/image" Target="../media/image78.png"/><Relationship Id="rId34" Type="http://schemas.openxmlformats.org/officeDocument/2006/relationships/customXml" Target="../ink/ink89.xml"/><Relationship Id="rId42" Type="http://schemas.openxmlformats.org/officeDocument/2006/relationships/customXml" Target="../ink/ink93.xml"/><Relationship Id="rId47" Type="http://schemas.openxmlformats.org/officeDocument/2006/relationships/image" Target="../media/image91.png"/><Relationship Id="rId50" Type="http://schemas.openxmlformats.org/officeDocument/2006/relationships/customXml" Target="../ink/ink97.xml"/><Relationship Id="rId55" Type="http://schemas.openxmlformats.org/officeDocument/2006/relationships/image" Target="../media/image95.png"/><Relationship Id="rId63" Type="http://schemas.openxmlformats.org/officeDocument/2006/relationships/image" Target="../media/image99.png"/><Relationship Id="rId7" Type="http://schemas.openxmlformats.org/officeDocument/2006/relationships/image" Target="../media/image71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9" Type="http://schemas.openxmlformats.org/officeDocument/2006/relationships/image" Target="../media/image82.png"/><Relationship Id="rId11" Type="http://schemas.openxmlformats.org/officeDocument/2006/relationships/image" Target="../media/image73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86.png"/><Relationship Id="rId40" Type="http://schemas.openxmlformats.org/officeDocument/2006/relationships/customXml" Target="../ink/ink92.xml"/><Relationship Id="rId45" Type="http://schemas.openxmlformats.org/officeDocument/2006/relationships/image" Target="../media/image90.png"/><Relationship Id="rId53" Type="http://schemas.openxmlformats.org/officeDocument/2006/relationships/image" Target="../media/image94.png"/><Relationship Id="rId58" Type="http://schemas.openxmlformats.org/officeDocument/2006/relationships/customXml" Target="../ink/ink101.xml"/><Relationship Id="rId5" Type="http://schemas.openxmlformats.org/officeDocument/2006/relationships/image" Target="../media/image70.png"/><Relationship Id="rId61" Type="http://schemas.openxmlformats.org/officeDocument/2006/relationships/image" Target="../media/image98.png"/><Relationship Id="rId19" Type="http://schemas.openxmlformats.org/officeDocument/2006/relationships/image" Target="../media/image77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1.png"/><Relationship Id="rId30" Type="http://schemas.openxmlformats.org/officeDocument/2006/relationships/customXml" Target="../ink/ink87.xml"/><Relationship Id="rId35" Type="http://schemas.openxmlformats.org/officeDocument/2006/relationships/image" Target="../media/image85.png"/><Relationship Id="rId43" Type="http://schemas.openxmlformats.org/officeDocument/2006/relationships/image" Target="../media/image89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64" Type="http://schemas.openxmlformats.org/officeDocument/2006/relationships/customXml" Target="../ink/ink104.xml"/><Relationship Id="rId8" Type="http://schemas.openxmlformats.org/officeDocument/2006/relationships/customXml" Target="../ink/ink76.xml"/><Relationship Id="rId51" Type="http://schemas.openxmlformats.org/officeDocument/2006/relationships/image" Target="../media/image93.png"/><Relationship Id="rId3" Type="http://schemas.openxmlformats.org/officeDocument/2006/relationships/image" Target="../media/image69.png"/><Relationship Id="rId12" Type="http://schemas.openxmlformats.org/officeDocument/2006/relationships/customXml" Target="../ink/ink78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97.png"/><Relationship Id="rId20" Type="http://schemas.openxmlformats.org/officeDocument/2006/relationships/customXml" Target="../ink/ink82.xml"/><Relationship Id="rId41" Type="http://schemas.openxmlformats.org/officeDocument/2006/relationships/image" Target="../media/image88.png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7.xml"/><Relationship Id="rId31" Type="http://schemas.openxmlformats.org/officeDocument/2006/relationships/image" Target="../media/image83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100.png"/><Relationship Id="rId4" Type="http://schemas.openxmlformats.org/officeDocument/2006/relationships/customXml" Target="../ink/ink74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81.xml"/><Relationship Id="rId3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.png"/><Relationship Id="rId21" Type="http://schemas.openxmlformats.org/officeDocument/2006/relationships/image" Target="../media/image116.png"/><Relationship Id="rId42" Type="http://schemas.openxmlformats.org/officeDocument/2006/relationships/customXml" Target="../ink/ink125.xml"/><Relationship Id="rId63" Type="http://schemas.openxmlformats.org/officeDocument/2006/relationships/image" Target="../media/image137.png"/><Relationship Id="rId84" Type="http://schemas.openxmlformats.org/officeDocument/2006/relationships/customXml" Target="../ink/ink146.xml"/><Relationship Id="rId138" Type="http://schemas.openxmlformats.org/officeDocument/2006/relationships/customXml" Target="../ink/ink173.xml"/><Relationship Id="rId107" Type="http://schemas.openxmlformats.org/officeDocument/2006/relationships/image" Target="../media/image159.png"/><Relationship Id="rId11" Type="http://schemas.openxmlformats.org/officeDocument/2006/relationships/image" Target="../media/image105.png"/><Relationship Id="rId32" Type="http://schemas.openxmlformats.org/officeDocument/2006/relationships/customXml" Target="../ink/ink120.xml"/><Relationship Id="rId53" Type="http://schemas.openxmlformats.org/officeDocument/2006/relationships/image" Target="../media/image132.png"/><Relationship Id="rId74" Type="http://schemas.openxmlformats.org/officeDocument/2006/relationships/customXml" Target="../ink/ink141.xml"/><Relationship Id="rId128" Type="http://schemas.openxmlformats.org/officeDocument/2006/relationships/customXml" Target="../ink/ink168.xml"/><Relationship Id="rId5" Type="http://schemas.openxmlformats.org/officeDocument/2006/relationships/image" Target="../media/image102.png"/><Relationship Id="rId90" Type="http://schemas.openxmlformats.org/officeDocument/2006/relationships/customXml" Target="../ink/ink149.xml"/><Relationship Id="rId95" Type="http://schemas.openxmlformats.org/officeDocument/2006/relationships/image" Target="../media/image153.png"/><Relationship Id="rId22" Type="http://schemas.openxmlformats.org/officeDocument/2006/relationships/customXml" Target="../ink/ink115.xml"/><Relationship Id="rId27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customXml" Target="../ink/ink128.xml"/><Relationship Id="rId64" Type="http://schemas.openxmlformats.org/officeDocument/2006/relationships/customXml" Target="../ink/ink136.xml"/><Relationship Id="rId69" Type="http://schemas.openxmlformats.org/officeDocument/2006/relationships/image" Target="../media/image140.png"/><Relationship Id="rId113" Type="http://schemas.openxmlformats.org/officeDocument/2006/relationships/image" Target="../media/image162.png"/><Relationship Id="rId118" Type="http://schemas.openxmlformats.org/officeDocument/2006/relationships/customXml" Target="../ink/ink163.xml"/><Relationship Id="rId134" Type="http://schemas.openxmlformats.org/officeDocument/2006/relationships/customXml" Target="../ink/ink171.xml"/><Relationship Id="rId139" Type="http://schemas.openxmlformats.org/officeDocument/2006/relationships/image" Target="../media/image175.png"/><Relationship Id="rId80" Type="http://schemas.openxmlformats.org/officeDocument/2006/relationships/customXml" Target="../ink/ink144.xml"/><Relationship Id="rId85" Type="http://schemas.openxmlformats.org/officeDocument/2006/relationships/image" Target="../media/image148.png"/><Relationship Id="rId12" Type="http://schemas.openxmlformats.org/officeDocument/2006/relationships/customXml" Target="../ink/ink110.xml"/><Relationship Id="rId17" Type="http://schemas.openxmlformats.org/officeDocument/2006/relationships/image" Target="../media/image108.png"/><Relationship Id="rId33" Type="http://schemas.openxmlformats.org/officeDocument/2006/relationships/image" Target="../media/image122.png"/><Relationship Id="rId38" Type="http://schemas.openxmlformats.org/officeDocument/2006/relationships/customXml" Target="../ink/ink123.xml"/><Relationship Id="rId59" Type="http://schemas.openxmlformats.org/officeDocument/2006/relationships/image" Target="../media/image135.png"/><Relationship Id="rId103" Type="http://schemas.openxmlformats.org/officeDocument/2006/relationships/image" Target="../media/image157.png"/><Relationship Id="rId108" Type="http://schemas.openxmlformats.org/officeDocument/2006/relationships/customXml" Target="../ink/ink158.xml"/><Relationship Id="rId124" Type="http://schemas.openxmlformats.org/officeDocument/2006/relationships/customXml" Target="../ink/ink166.xml"/><Relationship Id="rId129" Type="http://schemas.openxmlformats.org/officeDocument/2006/relationships/image" Target="../media/image170.png"/><Relationship Id="rId54" Type="http://schemas.openxmlformats.org/officeDocument/2006/relationships/customXml" Target="../ink/ink131.xml"/><Relationship Id="rId70" Type="http://schemas.openxmlformats.org/officeDocument/2006/relationships/customXml" Target="../ink/ink139.xml"/><Relationship Id="rId75" Type="http://schemas.openxmlformats.org/officeDocument/2006/relationships/image" Target="../media/image143.png"/><Relationship Id="rId91" Type="http://schemas.openxmlformats.org/officeDocument/2006/relationships/image" Target="../media/image151.png"/><Relationship Id="rId96" Type="http://schemas.openxmlformats.org/officeDocument/2006/relationships/customXml" Target="../ink/ink152.xml"/><Relationship Id="rId140" Type="http://schemas.openxmlformats.org/officeDocument/2006/relationships/customXml" Target="../ink/ink174.xml"/><Relationship Id="rId145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23" Type="http://schemas.openxmlformats.org/officeDocument/2006/relationships/image" Target="../media/image117.png"/><Relationship Id="rId28" Type="http://schemas.openxmlformats.org/officeDocument/2006/relationships/customXml" Target="../ink/ink118.xml"/><Relationship Id="rId49" Type="http://schemas.openxmlformats.org/officeDocument/2006/relationships/image" Target="../media/image130.png"/><Relationship Id="rId114" Type="http://schemas.openxmlformats.org/officeDocument/2006/relationships/customXml" Target="../ink/ink161.xml"/><Relationship Id="rId119" Type="http://schemas.openxmlformats.org/officeDocument/2006/relationships/image" Target="../media/image165.png"/><Relationship Id="rId44" Type="http://schemas.openxmlformats.org/officeDocument/2006/relationships/customXml" Target="../ink/ink126.xml"/><Relationship Id="rId60" Type="http://schemas.openxmlformats.org/officeDocument/2006/relationships/customXml" Target="../ink/ink134.xml"/><Relationship Id="rId65" Type="http://schemas.openxmlformats.org/officeDocument/2006/relationships/image" Target="../media/image138.png"/><Relationship Id="rId81" Type="http://schemas.openxmlformats.org/officeDocument/2006/relationships/image" Target="../media/image146.png"/><Relationship Id="rId86" Type="http://schemas.openxmlformats.org/officeDocument/2006/relationships/customXml" Target="../ink/ink147.xml"/><Relationship Id="rId130" Type="http://schemas.openxmlformats.org/officeDocument/2006/relationships/customXml" Target="../ink/ink169.xml"/><Relationship Id="rId135" Type="http://schemas.openxmlformats.org/officeDocument/2006/relationships/image" Target="../media/image173.png"/><Relationship Id="rId13" Type="http://schemas.openxmlformats.org/officeDocument/2006/relationships/image" Target="../media/image106.png"/><Relationship Id="rId18" Type="http://schemas.openxmlformats.org/officeDocument/2006/relationships/customXml" Target="../ink/ink113.xml"/><Relationship Id="rId39" Type="http://schemas.openxmlformats.org/officeDocument/2006/relationships/image" Target="../media/image125.png"/><Relationship Id="rId109" Type="http://schemas.openxmlformats.org/officeDocument/2006/relationships/image" Target="../media/image160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133.png"/><Relationship Id="rId76" Type="http://schemas.openxmlformats.org/officeDocument/2006/relationships/customXml" Target="../ink/ink142.xml"/><Relationship Id="rId97" Type="http://schemas.openxmlformats.org/officeDocument/2006/relationships/image" Target="../media/image154.png"/><Relationship Id="rId104" Type="http://schemas.openxmlformats.org/officeDocument/2006/relationships/customXml" Target="../ink/ink156.xml"/><Relationship Id="rId120" Type="http://schemas.openxmlformats.org/officeDocument/2006/relationships/customXml" Target="../ink/ink164.xml"/><Relationship Id="rId125" Type="http://schemas.openxmlformats.org/officeDocument/2006/relationships/image" Target="../media/image168.png"/><Relationship Id="rId141" Type="http://schemas.openxmlformats.org/officeDocument/2006/relationships/image" Target="../media/image176.png"/><Relationship Id="rId7" Type="http://schemas.openxmlformats.org/officeDocument/2006/relationships/image" Target="../media/image103.png"/><Relationship Id="rId71" Type="http://schemas.openxmlformats.org/officeDocument/2006/relationships/image" Target="../media/image141.png"/><Relationship Id="rId92" Type="http://schemas.openxmlformats.org/officeDocument/2006/relationships/customXml" Target="../ink/ink150.xml"/><Relationship Id="rId2" Type="http://schemas.openxmlformats.org/officeDocument/2006/relationships/customXml" Target="../ink/ink105.xml"/><Relationship Id="rId29" Type="http://schemas.openxmlformats.org/officeDocument/2006/relationships/image" Target="../media/image120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128.png"/><Relationship Id="rId66" Type="http://schemas.openxmlformats.org/officeDocument/2006/relationships/customXml" Target="../ink/ink137.xml"/><Relationship Id="rId87" Type="http://schemas.openxmlformats.org/officeDocument/2006/relationships/image" Target="../media/image149.png"/><Relationship Id="rId110" Type="http://schemas.openxmlformats.org/officeDocument/2006/relationships/customXml" Target="../ink/ink159.xml"/><Relationship Id="rId115" Type="http://schemas.openxmlformats.org/officeDocument/2006/relationships/image" Target="../media/image163.png"/><Relationship Id="rId131" Type="http://schemas.openxmlformats.org/officeDocument/2006/relationships/image" Target="../media/image171.png"/><Relationship Id="rId136" Type="http://schemas.openxmlformats.org/officeDocument/2006/relationships/customXml" Target="../ink/ink172.xml"/><Relationship Id="rId61" Type="http://schemas.openxmlformats.org/officeDocument/2006/relationships/image" Target="../media/image136.png"/><Relationship Id="rId82" Type="http://schemas.openxmlformats.org/officeDocument/2006/relationships/customXml" Target="../ink/ink145.xml"/><Relationship Id="rId19" Type="http://schemas.openxmlformats.org/officeDocument/2006/relationships/image" Target="../media/image109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123.png"/><Relationship Id="rId56" Type="http://schemas.openxmlformats.org/officeDocument/2006/relationships/customXml" Target="../ink/ink132.xml"/><Relationship Id="rId77" Type="http://schemas.openxmlformats.org/officeDocument/2006/relationships/image" Target="../media/image144.png"/><Relationship Id="rId100" Type="http://schemas.openxmlformats.org/officeDocument/2006/relationships/customXml" Target="../ink/ink154.xml"/><Relationship Id="rId105" Type="http://schemas.openxmlformats.org/officeDocument/2006/relationships/image" Target="../media/image158.png"/><Relationship Id="rId126" Type="http://schemas.openxmlformats.org/officeDocument/2006/relationships/customXml" Target="../ink/ink167.xml"/><Relationship Id="rId8" Type="http://schemas.openxmlformats.org/officeDocument/2006/relationships/customXml" Target="../ink/ink108.xml"/><Relationship Id="rId51" Type="http://schemas.openxmlformats.org/officeDocument/2006/relationships/image" Target="../media/image131.png"/><Relationship Id="rId72" Type="http://schemas.openxmlformats.org/officeDocument/2006/relationships/customXml" Target="../ink/ink140.xml"/><Relationship Id="rId93" Type="http://schemas.openxmlformats.org/officeDocument/2006/relationships/image" Target="../media/image152.png"/><Relationship Id="rId98" Type="http://schemas.openxmlformats.org/officeDocument/2006/relationships/customXml" Target="../ink/ink153.xml"/><Relationship Id="rId121" Type="http://schemas.openxmlformats.org/officeDocument/2006/relationships/image" Target="../media/image166.png"/><Relationship Id="rId142" Type="http://schemas.openxmlformats.org/officeDocument/2006/relationships/customXml" Target="../ink/ink175.xml"/><Relationship Id="rId3" Type="http://schemas.openxmlformats.org/officeDocument/2006/relationships/image" Target="../media/image101.png"/><Relationship Id="rId25" Type="http://schemas.openxmlformats.org/officeDocument/2006/relationships/image" Target="../media/image118.png"/><Relationship Id="rId46" Type="http://schemas.openxmlformats.org/officeDocument/2006/relationships/customXml" Target="../ink/ink127.xml"/><Relationship Id="rId67" Type="http://schemas.openxmlformats.org/officeDocument/2006/relationships/image" Target="../media/image139.png"/><Relationship Id="rId116" Type="http://schemas.openxmlformats.org/officeDocument/2006/relationships/customXml" Target="../ink/ink162.xml"/><Relationship Id="rId137" Type="http://schemas.openxmlformats.org/officeDocument/2006/relationships/image" Target="../media/image174.png"/><Relationship Id="rId20" Type="http://schemas.openxmlformats.org/officeDocument/2006/relationships/customXml" Target="../ink/ink114.xml"/><Relationship Id="rId41" Type="http://schemas.openxmlformats.org/officeDocument/2006/relationships/image" Target="../media/image126.png"/><Relationship Id="rId62" Type="http://schemas.openxmlformats.org/officeDocument/2006/relationships/customXml" Target="../ink/ink135.xml"/><Relationship Id="rId83" Type="http://schemas.openxmlformats.org/officeDocument/2006/relationships/image" Target="../media/image147.png"/><Relationship Id="rId88" Type="http://schemas.openxmlformats.org/officeDocument/2006/relationships/customXml" Target="../ink/ink148.xml"/><Relationship Id="rId111" Type="http://schemas.openxmlformats.org/officeDocument/2006/relationships/image" Target="../media/image161.png"/><Relationship Id="rId132" Type="http://schemas.openxmlformats.org/officeDocument/2006/relationships/customXml" Target="../ink/ink170.xml"/><Relationship Id="rId15" Type="http://schemas.openxmlformats.org/officeDocument/2006/relationships/image" Target="../media/image107.png"/><Relationship Id="rId36" Type="http://schemas.openxmlformats.org/officeDocument/2006/relationships/customXml" Target="../ink/ink122.xml"/><Relationship Id="rId57" Type="http://schemas.openxmlformats.org/officeDocument/2006/relationships/image" Target="../media/image134.png"/><Relationship Id="rId106" Type="http://schemas.openxmlformats.org/officeDocument/2006/relationships/customXml" Target="../ink/ink157.xml"/><Relationship Id="rId127" Type="http://schemas.openxmlformats.org/officeDocument/2006/relationships/image" Target="../media/image169.png"/><Relationship Id="rId10" Type="http://schemas.openxmlformats.org/officeDocument/2006/relationships/customXml" Target="../ink/ink109.xml"/><Relationship Id="rId31" Type="http://schemas.openxmlformats.org/officeDocument/2006/relationships/image" Target="../media/image121.png"/><Relationship Id="rId52" Type="http://schemas.openxmlformats.org/officeDocument/2006/relationships/customXml" Target="../ink/ink130.xml"/><Relationship Id="rId73" Type="http://schemas.openxmlformats.org/officeDocument/2006/relationships/image" Target="../media/image142.png"/><Relationship Id="rId78" Type="http://schemas.openxmlformats.org/officeDocument/2006/relationships/customXml" Target="../ink/ink143.xml"/><Relationship Id="rId94" Type="http://schemas.openxmlformats.org/officeDocument/2006/relationships/customXml" Target="../ink/ink151.xml"/><Relationship Id="rId99" Type="http://schemas.openxmlformats.org/officeDocument/2006/relationships/image" Target="../media/image155.png"/><Relationship Id="rId101" Type="http://schemas.openxmlformats.org/officeDocument/2006/relationships/image" Target="../media/image156.png"/><Relationship Id="rId122" Type="http://schemas.openxmlformats.org/officeDocument/2006/relationships/customXml" Target="../ink/ink165.xml"/><Relationship Id="rId143" Type="http://schemas.openxmlformats.org/officeDocument/2006/relationships/image" Target="../media/image177.png"/><Relationship Id="rId4" Type="http://schemas.openxmlformats.org/officeDocument/2006/relationships/customXml" Target="../ink/ink106.xml"/><Relationship Id="rId9" Type="http://schemas.openxmlformats.org/officeDocument/2006/relationships/image" Target="../media/image104.png"/><Relationship Id="rId26" Type="http://schemas.openxmlformats.org/officeDocument/2006/relationships/customXml" Target="../ink/ink117.xml"/><Relationship Id="rId47" Type="http://schemas.openxmlformats.org/officeDocument/2006/relationships/image" Target="../media/image129.png"/><Relationship Id="rId68" Type="http://schemas.openxmlformats.org/officeDocument/2006/relationships/customXml" Target="../ink/ink138.xml"/><Relationship Id="rId89" Type="http://schemas.openxmlformats.org/officeDocument/2006/relationships/image" Target="../media/image150.png"/><Relationship Id="rId112" Type="http://schemas.openxmlformats.org/officeDocument/2006/relationships/customXml" Target="../ink/ink160.xml"/><Relationship Id="rId133" Type="http://schemas.openxmlformats.org/officeDocument/2006/relationships/image" Target="../media/image172.png"/><Relationship Id="rId16" Type="http://schemas.openxmlformats.org/officeDocument/2006/relationships/customXml" Target="../ink/ink112.xml"/><Relationship Id="rId37" Type="http://schemas.openxmlformats.org/officeDocument/2006/relationships/image" Target="../media/image124.png"/><Relationship Id="rId58" Type="http://schemas.openxmlformats.org/officeDocument/2006/relationships/customXml" Target="../ink/ink133.xml"/><Relationship Id="rId79" Type="http://schemas.openxmlformats.org/officeDocument/2006/relationships/image" Target="../media/image145.png"/><Relationship Id="rId102" Type="http://schemas.openxmlformats.org/officeDocument/2006/relationships/customXml" Target="../ink/ink155.xml"/><Relationship Id="rId123" Type="http://schemas.openxmlformats.org/officeDocument/2006/relationships/image" Target="../media/image167.png"/><Relationship Id="rId144" Type="http://schemas.openxmlformats.org/officeDocument/2006/relationships/customXml" Target="../ink/ink1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Week 6, 9, and finals week for take-home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D0812C-3EAA-41E3-91E8-6EE32555CCE2}"/>
                  </a:ext>
                </a:extLst>
              </p14:cNvPr>
              <p14:cNvContentPartPr/>
              <p14:nvPr/>
            </p14:nvContentPartPr>
            <p14:xfrm>
              <a:off x="2226889" y="1725019"/>
              <a:ext cx="57816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D0812C-3EAA-41E3-91E8-6EE32555C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249" y="1716019"/>
                <a:ext cx="595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44B5A0-8D01-4069-9B1D-920609D26996}"/>
                  </a:ext>
                </a:extLst>
              </p14:cNvPr>
              <p14:cNvContentPartPr/>
              <p14:nvPr/>
            </p14:nvContentPartPr>
            <p14:xfrm>
              <a:off x="1794889" y="2171059"/>
              <a:ext cx="74340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44B5A0-8D01-4069-9B1D-920609D269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5889" y="2162419"/>
                <a:ext cx="761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92392B-9479-4EAB-B090-85497A4D535E}"/>
                  </a:ext>
                </a:extLst>
              </p14:cNvPr>
              <p14:cNvContentPartPr/>
              <p14:nvPr/>
            </p14:nvContentPartPr>
            <p14:xfrm>
              <a:off x="2337049" y="2608459"/>
              <a:ext cx="65232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92392B-9479-4EAB-B090-85497A4D5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8049" y="2599459"/>
                <a:ext cx="6699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F255222-F1E0-4484-86FD-74FD23488A75}"/>
              </a:ext>
            </a:extLst>
          </p:cNvPr>
          <p:cNvGrpSpPr/>
          <p:nvPr/>
        </p:nvGrpSpPr>
        <p:grpSpPr>
          <a:xfrm>
            <a:off x="1490689" y="3006619"/>
            <a:ext cx="4455000" cy="54360"/>
            <a:chOff x="1490689" y="3006619"/>
            <a:chExt cx="445500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92730F-455D-4347-9150-8B8B6AE29936}"/>
                    </a:ext>
                  </a:extLst>
                </p14:cNvPr>
                <p14:cNvContentPartPr/>
                <p14:nvPr/>
              </p14:nvContentPartPr>
              <p14:xfrm>
                <a:off x="1490689" y="3012379"/>
                <a:ext cx="411480" cy="3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92730F-455D-4347-9150-8B8B6AE299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2049" y="3003739"/>
                  <a:ext cx="429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CDD2AB-97BD-48C8-ACAA-97053F4CA550}"/>
                    </a:ext>
                  </a:extLst>
                </p14:cNvPr>
                <p14:cNvContentPartPr/>
                <p14:nvPr/>
              </p14:nvContentPartPr>
              <p14:xfrm>
                <a:off x="2581129" y="3006619"/>
                <a:ext cx="819720" cy="3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CDD2AB-97BD-48C8-ACAA-97053F4CA5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2489" y="2997979"/>
                  <a:ext cx="837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A5CA45-38F3-4DC7-B230-C743188795D7}"/>
                    </a:ext>
                  </a:extLst>
                </p14:cNvPr>
                <p14:cNvContentPartPr/>
                <p14:nvPr/>
              </p14:nvContentPartPr>
              <p14:xfrm>
                <a:off x="4225609" y="3006979"/>
                <a:ext cx="1720080" cy="5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A5CA45-38F3-4DC7-B230-C743188795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6969" y="2997979"/>
                  <a:ext cx="17377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48F427-F5F8-4B24-A70E-0121D948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7219DF-232D-4CE6-89AC-AB711581E2EB}"/>
                  </a:ext>
                </a:extLst>
              </p14:cNvPr>
              <p14:cNvContentPartPr/>
              <p14:nvPr/>
            </p14:nvContentPartPr>
            <p14:xfrm>
              <a:off x="6757849" y="2705659"/>
              <a:ext cx="21240" cy="19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7219DF-232D-4CE6-89AC-AB711581E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8849" y="2697019"/>
                <a:ext cx="3888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9C14A-CE5D-4078-841B-C4218A292D55}"/>
              </a:ext>
            </a:extLst>
          </p:cNvPr>
          <p:cNvGrpSpPr/>
          <p:nvPr/>
        </p:nvGrpSpPr>
        <p:grpSpPr>
          <a:xfrm>
            <a:off x="5310649" y="2650219"/>
            <a:ext cx="680760" cy="626760"/>
            <a:chOff x="5310649" y="2650219"/>
            <a:chExt cx="68076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559EC8-CE6D-4A5E-8C5F-B7EF429C5214}"/>
                    </a:ext>
                  </a:extLst>
                </p14:cNvPr>
                <p14:cNvContentPartPr/>
                <p14:nvPr/>
              </p14:nvContentPartPr>
              <p14:xfrm>
                <a:off x="5310649" y="2742739"/>
                <a:ext cx="126360" cy="13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559EC8-CE6D-4A5E-8C5F-B7EF429C52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02009" y="2734099"/>
                  <a:ext cx="14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73CECA-C5F7-4C12-B525-214FE8F0038C}"/>
                    </a:ext>
                  </a:extLst>
                </p14:cNvPr>
                <p14:cNvContentPartPr/>
                <p14:nvPr/>
              </p14:nvContentPartPr>
              <p14:xfrm>
                <a:off x="5456449" y="2735539"/>
                <a:ext cx="97920" cy="131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73CECA-C5F7-4C12-B525-214FE8F003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7809" y="2726539"/>
                  <a:ext cx="115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A48188-8085-49A2-A59F-D17EA82CC441}"/>
                    </a:ext>
                  </a:extLst>
                </p14:cNvPr>
                <p14:cNvContentPartPr/>
                <p14:nvPr/>
              </p14:nvContentPartPr>
              <p14:xfrm>
                <a:off x="5480929" y="3126499"/>
                <a:ext cx="48240" cy="8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A48188-8085-49A2-A59F-D17EA82CC4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2289" y="3117499"/>
                  <a:ext cx="65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1F816-942A-4403-B232-C26646749B73}"/>
                    </a:ext>
                  </a:extLst>
                </p14:cNvPr>
                <p14:cNvContentPartPr/>
                <p14:nvPr/>
              </p14:nvContentPartPr>
              <p14:xfrm>
                <a:off x="5506129" y="3104179"/>
                <a:ext cx="705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1F816-942A-4403-B232-C26646749B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7489" y="3095179"/>
                  <a:ext cx="88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BB8D9E-3555-484F-9BBD-F2B9CA31D6DB}"/>
                    </a:ext>
                  </a:extLst>
                </p14:cNvPr>
                <p14:cNvContentPartPr/>
                <p14:nvPr/>
              </p14:nvContentPartPr>
              <p14:xfrm>
                <a:off x="5671729" y="2650219"/>
                <a:ext cx="319680" cy="38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BB8D9E-3555-484F-9BBD-F2B9CA31D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3089" y="2641579"/>
                  <a:ext cx="337320" cy="39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84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3D0-5A08-4E2A-8256-CC08F7EF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6804-48B4-48BC-A8E4-5F0F20CB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Region interface</a:t>
            </a:r>
          </a:p>
          <a:p>
            <a:r>
              <a:rPr lang="en-US" dirty="0"/>
              <a:t>Update </a:t>
            </a:r>
            <a:r>
              <a:rPr lang="en-US" dirty="0" err="1"/>
              <a:t>RectRegion</a:t>
            </a:r>
            <a:r>
              <a:rPr lang="en-US" dirty="0"/>
              <a:t> &amp; </a:t>
            </a:r>
            <a:r>
              <a:rPr lang="en-US" dirty="0" err="1"/>
              <a:t>CircRegion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821E-389D-4266-B600-12854715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6591-792E-4258-BA17-B61F747220C3}"/>
              </a:ext>
            </a:extLst>
          </p:cNvPr>
          <p:cNvSpPr txBox="1"/>
          <p:nvPr/>
        </p:nvSpPr>
        <p:spPr>
          <a:xfrm>
            <a:off x="3766893" y="1789968"/>
            <a:ext cx="53024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IntersectRegion</a:t>
            </a:r>
            <a:r>
              <a:rPr lang="en-US" dirty="0"/>
              <a:t> implements Region {</a:t>
            </a:r>
          </a:p>
          <a:p>
            <a:r>
              <a:rPr lang="en-US" dirty="0"/>
              <a:t>  Region </a:t>
            </a:r>
            <a:r>
              <a:rPr lang="en-US" dirty="0" err="1"/>
              <a:t>r1</a:t>
            </a:r>
            <a:r>
              <a:rPr lang="en-US" dirty="0"/>
              <a:t>;</a:t>
            </a:r>
          </a:p>
          <a:p>
            <a:r>
              <a:rPr lang="en-US" dirty="0"/>
              <a:t>  Region </a:t>
            </a:r>
            <a:r>
              <a:rPr lang="en-US" dirty="0" err="1"/>
              <a:t>r2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IntersectRegion</a:t>
            </a:r>
            <a:r>
              <a:rPr lang="en-US" dirty="0"/>
              <a:t>(Region </a:t>
            </a:r>
            <a:r>
              <a:rPr lang="en-US" dirty="0" err="1"/>
              <a:t>r1</a:t>
            </a:r>
            <a:r>
              <a:rPr lang="en-US" dirty="0"/>
              <a:t>, Region </a:t>
            </a:r>
            <a:r>
              <a:rPr lang="en-US" dirty="0" err="1"/>
              <a:t>r2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this.r1</a:t>
            </a:r>
            <a:r>
              <a:rPr lang="en-US" dirty="0"/>
              <a:t> = </a:t>
            </a:r>
            <a:r>
              <a:rPr lang="en-US" dirty="0" err="1"/>
              <a:t>r1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this.r2</a:t>
            </a:r>
            <a:r>
              <a:rPr lang="en-US" dirty="0"/>
              <a:t> = </a:t>
            </a:r>
            <a:r>
              <a:rPr lang="en-US" dirty="0" err="1"/>
              <a:t>r2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contains(Point p) {</a:t>
            </a:r>
          </a:p>
          <a:p>
            <a:r>
              <a:rPr lang="en-US" dirty="0"/>
              <a:t>    return </a:t>
            </a:r>
            <a:r>
              <a:rPr lang="en-US" dirty="0" err="1"/>
              <a:t>this.r1.contains</a:t>
            </a:r>
            <a:r>
              <a:rPr lang="en-US" dirty="0"/>
              <a:t>(p) &amp;&amp; </a:t>
            </a:r>
            <a:r>
              <a:rPr lang="en-US" dirty="0" err="1"/>
              <a:t>this.r2.contains</a:t>
            </a:r>
            <a:r>
              <a:rPr lang="en-US" dirty="0"/>
              <a:t>(p);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C97C0-61C2-4635-9516-F145C0D3E280}"/>
              </a:ext>
            </a:extLst>
          </p:cNvPr>
          <p:cNvSpPr txBox="1"/>
          <p:nvPr/>
        </p:nvSpPr>
        <p:spPr>
          <a:xfrm>
            <a:off x="561027" y="1328303"/>
            <a:ext cx="3597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Region {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contains(Point p);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F8BAA-7E94-4EE5-9789-320FF34C04FF}"/>
              </a:ext>
            </a:extLst>
          </p:cNvPr>
          <p:cNvSpPr txBox="1"/>
          <p:nvPr/>
        </p:nvSpPr>
        <p:spPr>
          <a:xfrm>
            <a:off x="0" y="0"/>
            <a:ext cx="57102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IntersectRegion</a:t>
            </a:r>
            <a:r>
              <a:rPr lang="en-US" dirty="0"/>
              <a:t> implements Region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contains(Point p) {</a:t>
            </a:r>
          </a:p>
          <a:p>
            <a:r>
              <a:rPr lang="en-US" dirty="0"/>
              <a:t>    return </a:t>
            </a:r>
            <a:r>
              <a:rPr lang="en-US" dirty="0" err="1"/>
              <a:t>this.r1.contains</a:t>
            </a:r>
            <a:r>
              <a:rPr lang="en-US" dirty="0"/>
              <a:t>(p) &amp;&amp; </a:t>
            </a:r>
            <a:r>
              <a:rPr lang="en-US" dirty="0" err="1"/>
              <a:t>this.r2.contains</a:t>
            </a:r>
            <a:r>
              <a:rPr lang="en-US" dirty="0"/>
              <a:t>(p);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ExamplesRegion</a:t>
            </a:r>
            <a:r>
              <a:rPr lang="en-US" dirty="0"/>
              <a:t> {</a:t>
            </a:r>
          </a:p>
          <a:p>
            <a:r>
              <a:rPr lang="en-US" dirty="0"/>
              <a:t>  Region </a:t>
            </a:r>
            <a:r>
              <a:rPr lang="en-US" dirty="0" err="1"/>
              <a:t>circ1</a:t>
            </a:r>
            <a:r>
              <a:rPr lang="en-US" dirty="0"/>
              <a:t> = new </a:t>
            </a:r>
            <a:r>
              <a:rPr lang="en-US" dirty="0" err="1"/>
              <a:t>CircleRegion</a:t>
            </a:r>
            <a:r>
              <a:rPr lang="en-US" dirty="0"/>
              <a:t>(new Point(10, 5), 4.0);</a:t>
            </a:r>
          </a:p>
          <a:p>
            <a:r>
              <a:rPr lang="en-US" dirty="0"/>
              <a:t>  Region sq = new </a:t>
            </a:r>
            <a:r>
              <a:rPr lang="en-US" dirty="0" err="1"/>
              <a:t>SquareRegion</a:t>
            </a:r>
            <a:r>
              <a:rPr lang="en-US" dirty="0"/>
              <a:t>(new Point(10, 1), 8.);</a:t>
            </a:r>
          </a:p>
          <a:p>
            <a:r>
              <a:rPr lang="en-US" dirty="0"/>
              <a:t>  Region </a:t>
            </a:r>
            <a:r>
              <a:rPr lang="en-US" dirty="0" err="1"/>
              <a:t>ir</a:t>
            </a:r>
            <a:r>
              <a:rPr lang="en-US" dirty="0"/>
              <a:t> = new </a:t>
            </a:r>
            <a:r>
              <a:rPr lang="en-US" dirty="0" err="1"/>
              <a:t>IntersectRegion</a:t>
            </a:r>
            <a:r>
              <a:rPr lang="en-US" dirty="0"/>
              <a:t>(</a:t>
            </a:r>
            <a:r>
              <a:rPr lang="en-US" dirty="0" err="1"/>
              <a:t>this.circ1</a:t>
            </a:r>
            <a:r>
              <a:rPr lang="en-US" dirty="0"/>
              <a:t>, </a:t>
            </a:r>
            <a:r>
              <a:rPr lang="en-US" dirty="0" err="1"/>
              <a:t>this.sq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//What region is represented in </a:t>
            </a:r>
            <a:r>
              <a:rPr lang="en-US" dirty="0" err="1"/>
              <a:t>toDraw</a:t>
            </a:r>
            <a:r>
              <a:rPr lang="en-US" dirty="0"/>
              <a:t>?</a:t>
            </a:r>
          </a:p>
          <a:p>
            <a:r>
              <a:rPr lang="en-US" dirty="0"/>
              <a:t>  Region </a:t>
            </a:r>
            <a:r>
              <a:rPr lang="en-US" dirty="0" err="1"/>
              <a:t>toDraw</a:t>
            </a:r>
            <a:r>
              <a:rPr lang="en-US" dirty="0"/>
              <a:t> = </a:t>
            </a:r>
            <a:r>
              <a:rPr lang="en-US" dirty="0" err="1"/>
              <a:t>ir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FFE98B8-3842-4F65-BA17-8021F480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06" y="1502846"/>
            <a:ext cx="3619770" cy="3640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71C97F-9895-4C1C-BFD6-EC251CCF1FEC}"/>
                  </a:ext>
                </a:extLst>
              </p14:cNvPr>
              <p14:cNvContentPartPr/>
              <p14:nvPr/>
            </p14:nvContentPartPr>
            <p14:xfrm>
              <a:off x="6423259" y="1520539"/>
              <a:ext cx="140400" cy="23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71C97F-9895-4C1C-BFD6-EC251CCF1F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4619" y="1511539"/>
                <a:ext cx="1580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CB3624-5538-4862-9457-C6AB57319E77}"/>
                  </a:ext>
                </a:extLst>
              </p14:cNvPr>
              <p14:cNvContentPartPr/>
              <p14:nvPr/>
            </p14:nvContentPartPr>
            <p14:xfrm>
              <a:off x="8311459" y="1586059"/>
              <a:ext cx="122400" cy="17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CB3624-5538-4862-9457-C6AB57319E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2459" y="1577059"/>
                <a:ext cx="1400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B22B63F-5FD8-41F1-844F-F1E798FA3881}"/>
              </a:ext>
            </a:extLst>
          </p:cNvPr>
          <p:cNvGrpSpPr/>
          <p:nvPr/>
        </p:nvGrpSpPr>
        <p:grpSpPr>
          <a:xfrm>
            <a:off x="6381859" y="3600619"/>
            <a:ext cx="246240" cy="189360"/>
            <a:chOff x="6381859" y="3600619"/>
            <a:chExt cx="24624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2F8878-3AE7-45D4-B8FF-C0256584D37A}"/>
                    </a:ext>
                  </a:extLst>
                </p14:cNvPr>
                <p14:cNvContentPartPr/>
                <p14:nvPr/>
              </p14:nvContentPartPr>
              <p14:xfrm>
                <a:off x="6381859" y="3600619"/>
                <a:ext cx="25920" cy="18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2F8878-3AE7-45D4-B8FF-C0256584D3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3219" y="3591619"/>
                  <a:ext cx="43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26693E-E9B4-4A09-A723-EFE0856812B7}"/>
                    </a:ext>
                  </a:extLst>
                </p14:cNvPr>
                <p14:cNvContentPartPr/>
                <p14:nvPr/>
              </p14:nvContentPartPr>
              <p14:xfrm>
                <a:off x="6487339" y="3617899"/>
                <a:ext cx="140760" cy="15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26693E-E9B4-4A09-A723-EFE0856812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78699" y="3608899"/>
                  <a:ext cx="15840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63F941-5671-4484-8FD1-F77067DF601A}"/>
                  </a:ext>
                </a:extLst>
              </p14:cNvPr>
              <p14:cNvContentPartPr/>
              <p14:nvPr/>
            </p14:nvContentPartPr>
            <p14:xfrm>
              <a:off x="8418019" y="3518899"/>
              <a:ext cx="155160" cy="16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63F941-5671-4484-8FD1-F77067DF60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9379" y="3510259"/>
                <a:ext cx="17280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5FD14E7-898F-49B2-AA20-B6FD90EB3D91}"/>
              </a:ext>
            </a:extLst>
          </p:cNvPr>
          <p:cNvGrpSpPr/>
          <p:nvPr/>
        </p:nvGrpSpPr>
        <p:grpSpPr>
          <a:xfrm>
            <a:off x="5675179" y="2277619"/>
            <a:ext cx="475200" cy="296640"/>
            <a:chOff x="5675179" y="2277619"/>
            <a:chExt cx="4752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88451F-590B-4FB2-AC79-8EB6AB20F479}"/>
                    </a:ext>
                  </a:extLst>
                </p14:cNvPr>
                <p14:cNvContentPartPr/>
                <p14:nvPr/>
              </p14:nvContentPartPr>
              <p14:xfrm>
                <a:off x="5675179" y="2525299"/>
                <a:ext cx="12600" cy="4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88451F-590B-4FB2-AC79-8EB6AB20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6179" y="2516299"/>
                  <a:ext cx="30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183247-6BAD-4557-9C24-2A8F9587EDF9}"/>
                    </a:ext>
                  </a:extLst>
                </p14:cNvPr>
                <p14:cNvContentPartPr/>
                <p14:nvPr/>
              </p14:nvContentPartPr>
              <p14:xfrm>
                <a:off x="5699659" y="2401819"/>
                <a:ext cx="45720" cy="7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183247-6BAD-4557-9C24-2A8F9587ED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1019" y="2393179"/>
                  <a:ext cx="63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B12748-E980-4AB8-9F73-460760F52648}"/>
                    </a:ext>
                  </a:extLst>
                </p14:cNvPr>
                <p14:cNvContentPartPr/>
                <p14:nvPr/>
              </p14:nvContentPartPr>
              <p14:xfrm>
                <a:off x="5784619" y="2288419"/>
                <a:ext cx="200520" cy="7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B12748-E980-4AB8-9F73-460760F526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75619" y="2279419"/>
                  <a:ext cx="218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E9A9A7-8A81-4583-9769-830BB1A96BEA}"/>
                    </a:ext>
                  </a:extLst>
                </p14:cNvPr>
                <p14:cNvContentPartPr/>
                <p14:nvPr/>
              </p14:nvContentPartPr>
              <p14:xfrm>
                <a:off x="6022219" y="2277619"/>
                <a:ext cx="12816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E9A9A7-8A81-4583-9769-830BB1A96B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13219" y="2268619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0FE571-D907-4ACE-8C95-FA9E326A6E77}"/>
                  </a:ext>
                </a:extLst>
              </p14:cNvPr>
              <p14:cNvContentPartPr/>
              <p14:nvPr/>
            </p14:nvContentPartPr>
            <p14:xfrm>
              <a:off x="6243259" y="2351419"/>
              <a:ext cx="32760" cy="2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0FE571-D907-4ACE-8C95-FA9E326A6E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34259" y="2342419"/>
                <a:ext cx="504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2AD156C-FF3B-4762-96C1-25A26D0C6702}"/>
              </a:ext>
            </a:extLst>
          </p:cNvPr>
          <p:cNvGrpSpPr/>
          <p:nvPr/>
        </p:nvGrpSpPr>
        <p:grpSpPr>
          <a:xfrm>
            <a:off x="5666179" y="2659579"/>
            <a:ext cx="41760" cy="263520"/>
            <a:chOff x="5666179" y="2659579"/>
            <a:chExt cx="417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53140A-CEB3-4C99-8FA2-4BC8B65446EA}"/>
                    </a:ext>
                  </a:extLst>
                </p14:cNvPr>
                <p14:cNvContentPartPr/>
                <p14:nvPr/>
              </p14:nvContentPartPr>
              <p14:xfrm>
                <a:off x="5666179" y="2659579"/>
                <a:ext cx="23760" cy="8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53140A-CEB3-4C99-8FA2-4BC8B65446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7179" y="2650939"/>
                  <a:ext cx="41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F94C85-E490-41CE-BF4F-6D60FD974C1C}"/>
                    </a:ext>
                  </a:extLst>
                </p14:cNvPr>
                <p14:cNvContentPartPr/>
                <p14:nvPr/>
              </p14:nvContentPartPr>
              <p14:xfrm>
                <a:off x="5680939" y="2735539"/>
                <a:ext cx="27000" cy="18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F94C85-E490-41CE-BF4F-6D60FD974C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72299" y="2726539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A89464-4D74-45CC-9912-F365365516C5}"/>
                  </a:ext>
                </a:extLst>
              </p14:cNvPr>
              <p14:cNvContentPartPr/>
              <p14:nvPr/>
            </p14:nvContentPartPr>
            <p14:xfrm>
              <a:off x="5680219" y="3013099"/>
              <a:ext cx="8280" cy="160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A89464-4D74-45CC-9912-F365365516C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71579" y="3004099"/>
                <a:ext cx="25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AFD65C-363A-4BD3-AC39-4A6B010CCBC1}"/>
                  </a:ext>
                </a:extLst>
              </p14:cNvPr>
              <p14:cNvContentPartPr/>
              <p14:nvPr/>
            </p14:nvContentPartPr>
            <p14:xfrm>
              <a:off x="5701819" y="3262579"/>
              <a:ext cx="157320" cy="2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AFD65C-363A-4BD3-AC39-4A6B010CCB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92819" y="3253579"/>
                <a:ext cx="1749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0D6CED7-2C5A-443B-9521-0C5D46EFCD65}"/>
              </a:ext>
            </a:extLst>
          </p:cNvPr>
          <p:cNvGrpSpPr/>
          <p:nvPr/>
        </p:nvGrpSpPr>
        <p:grpSpPr>
          <a:xfrm>
            <a:off x="6123379" y="2893219"/>
            <a:ext cx="336960" cy="392400"/>
            <a:chOff x="6123379" y="2893219"/>
            <a:chExt cx="33696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0CFE36-C9E2-4061-B2E7-7C4AF7016CDD}"/>
                    </a:ext>
                  </a:extLst>
                </p14:cNvPr>
                <p14:cNvContentPartPr/>
                <p14:nvPr/>
              </p14:nvContentPartPr>
              <p14:xfrm>
                <a:off x="6123379" y="3229819"/>
                <a:ext cx="255960" cy="5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0CFE36-C9E2-4061-B2E7-7C4AF7016C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14379" y="3220819"/>
                  <a:ext cx="27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58F960-CA06-4F19-82D5-8D46B8194521}"/>
                    </a:ext>
                  </a:extLst>
                </p14:cNvPr>
                <p14:cNvContentPartPr/>
                <p14:nvPr/>
              </p14:nvContentPartPr>
              <p14:xfrm>
                <a:off x="6414259" y="2893219"/>
                <a:ext cx="46080" cy="31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58F960-CA06-4F19-82D5-8D46B819452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05619" y="2884219"/>
                  <a:ext cx="6372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5472A7A-A1D7-444D-AE91-FC3F03698DC5}"/>
                  </a:ext>
                </a:extLst>
              </p14:cNvPr>
              <p14:cNvContentPartPr/>
              <p14:nvPr/>
            </p14:nvContentPartPr>
            <p14:xfrm>
              <a:off x="6404179" y="2669299"/>
              <a:ext cx="20520" cy="108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5472A7A-A1D7-444D-AE91-FC3F03698DC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95539" y="2660659"/>
                <a:ext cx="3816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0683D0B-F399-47A3-B48F-93C9ED6DBB14}"/>
              </a:ext>
            </a:extLst>
          </p:cNvPr>
          <p:cNvGrpSpPr/>
          <p:nvPr/>
        </p:nvGrpSpPr>
        <p:grpSpPr>
          <a:xfrm>
            <a:off x="6384739" y="2461579"/>
            <a:ext cx="24840" cy="141480"/>
            <a:chOff x="6384739" y="2461579"/>
            <a:chExt cx="2484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1E418F-75B2-4C6D-9288-4CE70875DC9C}"/>
                    </a:ext>
                  </a:extLst>
                </p14:cNvPr>
                <p14:cNvContentPartPr/>
                <p14:nvPr/>
              </p14:nvContentPartPr>
              <p14:xfrm>
                <a:off x="6384739" y="2461579"/>
                <a:ext cx="8640" cy="3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1E418F-75B2-4C6D-9288-4CE70875DC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76099" y="2452579"/>
                  <a:ext cx="26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F530B3-5E60-404F-B47A-2258D943F873}"/>
                    </a:ext>
                  </a:extLst>
                </p14:cNvPr>
                <p14:cNvContentPartPr/>
                <p14:nvPr/>
              </p14:nvContentPartPr>
              <p14:xfrm>
                <a:off x="6403459" y="2513419"/>
                <a:ext cx="612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F530B3-5E60-404F-B47A-2258D943F8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94459" y="2504779"/>
                  <a:ext cx="237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72B3C4-02D8-4C64-9F9B-BCC6744064D0}"/>
                  </a:ext>
                </a:extLst>
              </p14:cNvPr>
              <p14:cNvContentPartPr/>
              <p14:nvPr/>
            </p14:nvContentPartPr>
            <p14:xfrm>
              <a:off x="8032459" y="3498739"/>
              <a:ext cx="325440" cy="304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72B3C4-02D8-4C64-9F9B-BCC6744064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23819" y="3489739"/>
                <a:ext cx="3430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4CA7DE-4841-490A-8B0A-5E38F6E9F7C0}"/>
                  </a:ext>
                </a:extLst>
              </p14:cNvPr>
              <p14:cNvContentPartPr/>
              <p14:nvPr/>
            </p14:nvContentPartPr>
            <p14:xfrm>
              <a:off x="5811259" y="1231099"/>
              <a:ext cx="1085760" cy="75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4CA7DE-4841-490A-8B0A-5E38F6E9F7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02259" y="1222459"/>
                <a:ext cx="110340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C458C5-2BB1-4F39-99BC-76B4E60317B5}"/>
                  </a:ext>
                </a:extLst>
              </p14:cNvPr>
              <p14:cNvContentPartPr/>
              <p14:nvPr/>
            </p14:nvContentPartPr>
            <p14:xfrm>
              <a:off x="7930219" y="1334059"/>
              <a:ext cx="439200" cy="595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C458C5-2BB1-4F39-99BC-76B4E60317B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21579" y="1325419"/>
                <a:ext cx="456840" cy="6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24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9B1-4E8E-480F-B459-E21A9317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SubtractRegion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9981-2649-48BF-96F9-76E68B06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new class called </a:t>
            </a:r>
            <a:r>
              <a:rPr lang="en-US" dirty="0" err="1"/>
              <a:t>SubtractRegion</a:t>
            </a:r>
            <a:endParaRPr lang="en-US" dirty="0"/>
          </a:p>
          <a:p>
            <a:pPr lvl="1"/>
            <a:r>
              <a:rPr lang="en-US" dirty="0"/>
              <a:t>That also implements Region</a:t>
            </a:r>
          </a:p>
          <a:p>
            <a:r>
              <a:rPr lang="en-US" dirty="0"/>
              <a:t>Represents all the points in </a:t>
            </a:r>
            <a:r>
              <a:rPr lang="en-US" dirty="0" err="1"/>
              <a:t>region1</a:t>
            </a:r>
            <a:r>
              <a:rPr lang="en-US" dirty="0"/>
              <a:t> that aren’t in </a:t>
            </a:r>
            <a:r>
              <a:rPr lang="en-US" dirty="0" err="1"/>
              <a:t>region2</a:t>
            </a:r>
            <a:endParaRPr lang="en-US" dirty="0"/>
          </a:p>
          <a:p>
            <a:pPr lvl="1"/>
            <a:r>
              <a:rPr lang="en-US" dirty="0"/>
              <a:t>Start with a shape and subtract another shape from it</a:t>
            </a:r>
          </a:p>
          <a:p>
            <a:pPr lvl="2"/>
            <a:r>
              <a:rPr lang="en-US" dirty="0"/>
              <a:t>Subtract a circle from another circle to create a ring</a:t>
            </a:r>
          </a:p>
          <a:p>
            <a:r>
              <a:rPr lang="en-US" dirty="0"/>
              <a:t>Write the class</a:t>
            </a:r>
          </a:p>
          <a:p>
            <a:pPr lvl="1"/>
            <a:r>
              <a:rPr lang="en-US" dirty="0"/>
              <a:t>Fields and constructor</a:t>
            </a:r>
          </a:p>
          <a:p>
            <a:pPr lvl="1"/>
            <a:r>
              <a:rPr lang="en-US" dirty="0"/>
              <a:t>What does the contains method look like?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DEB008-D3C3-4414-87AE-E1BA3A95415C}"/>
                  </a:ext>
                </a:extLst>
              </p14:cNvPr>
              <p14:cNvContentPartPr/>
              <p14:nvPr/>
            </p14:nvContentPartPr>
            <p14:xfrm>
              <a:off x="6157729" y="549259"/>
              <a:ext cx="1389240" cy="144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DEB008-D3C3-4414-87AE-E1BA3A954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8729" y="540259"/>
                <a:ext cx="1406880" cy="14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8085E4-D349-4083-832F-29877148DAD1}"/>
                  </a:ext>
                </a:extLst>
              </p14:cNvPr>
              <p14:cNvContentPartPr/>
              <p14:nvPr/>
            </p14:nvContentPartPr>
            <p14:xfrm>
              <a:off x="6742369" y="3006619"/>
              <a:ext cx="226800" cy="308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8085E4-D349-4083-832F-29877148DA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3729" y="2997979"/>
                <a:ext cx="24444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5A4E7461-5CAC-4D34-8AF7-CFE4BA0AE988}"/>
              </a:ext>
            </a:extLst>
          </p:cNvPr>
          <p:cNvGrpSpPr/>
          <p:nvPr/>
        </p:nvGrpSpPr>
        <p:grpSpPr>
          <a:xfrm>
            <a:off x="5633209" y="2441779"/>
            <a:ext cx="3058200" cy="1553400"/>
            <a:chOff x="5633209" y="2441779"/>
            <a:chExt cx="3058200" cy="15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9B261F-9EEE-40C2-BA0E-940763C9E4E7}"/>
                    </a:ext>
                  </a:extLst>
                </p14:cNvPr>
                <p14:cNvContentPartPr/>
                <p14:nvPr/>
              </p14:nvContentPartPr>
              <p14:xfrm>
                <a:off x="6249529" y="2913739"/>
                <a:ext cx="707760" cy="58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9B261F-9EEE-40C2-BA0E-940763C9E4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0889" y="2905099"/>
                  <a:ext cx="7254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7DC909-65C4-4135-AB33-01BCF14CBD7F}"/>
                    </a:ext>
                  </a:extLst>
                </p14:cNvPr>
                <p14:cNvContentPartPr/>
                <p14:nvPr/>
              </p14:nvContentPartPr>
              <p14:xfrm>
                <a:off x="6747409" y="2811859"/>
                <a:ext cx="773280" cy="67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7DC909-65C4-4135-AB33-01BCF14CBD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8409" y="2803219"/>
                  <a:ext cx="79092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4491D0-2680-4D23-A3FE-978850416989}"/>
                    </a:ext>
                  </a:extLst>
                </p14:cNvPr>
                <p14:cNvContentPartPr/>
                <p14:nvPr/>
              </p14:nvContentPartPr>
              <p14:xfrm>
                <a:off x="6614569" y="2504779"/>
                <a:ext cx="111960" cy="18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4491D0-2680-4D23-A3FE-9788504169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05929" y="2495779"/>
                  <a:ext cx="129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996D39-A3FD-4D4B-8BF8-E0D1CE60CCDA}"/>
                    </a:ext>
                  </a:extLst>
                </p14:cNvPr>
                <p14:cNvContentPartPr/>
                <p14:nvPr/>
              </p14:nvContentPartPr>
              <p14:xfrm>
                <a:off x="6616009" y="2517019"/>
                <a:ext cx="156960" cy="12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996D39-A3FD-4D4B-8BF8-E0D1CE60CC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7009" y="2508019"/>
                  <a:ext cx="174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AFDEFD-9A40-41E0-8691-501DE3A080D0}"/>
                    </a:ext>
                  </a:extLst>
                </p14:cNvPr>
                <p14:cNvContentPartPr/>
                <p14:nvPr/>
              </p14:nvContentPartPr>
              <p14:xfrm>
                <a:off x="6763609" y="2518819"/>
                <a:ext cx="133920" cy="13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AFDEFD-9A40-41E0-8691-501DE3A080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4969" y="2510179"/>
                  <a:ext cx="151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3241EF-D5A1-4A40-B427-0D1FE2336026}"/>
                    </a:ext>
                  </a:extLst>
                </p14:cNvPr>
                <p14:cNvContentPartPr/>
                <p14:nvPr/>
              </p14:nvContentPartPr>
              <p14:xfrm>
                <a:off x="6949369" y="2481379"/>
                <a:ext cx="113400" cy="19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3241EF-D5A1-4A40-B427-0D1FE23360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0369" y="2472379"/>
                  <a:ext cx="131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68E529-2FEA-40F5-92A2-60479E975A1C}"/>
                    </a:ext>
                  </a:extLst>
                </p14:cNvPr>
                <p14:cNvContentPartPr/>
                <p14:nvPr/>
              </p14:nvContentPartPr>
              <p14:xfrm>
                <a:off x="7203889" y="2572099"/>
                <a:ext cx="105480" cy="1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68E529-2FEA-40F5-92A2-60479E975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5249" y="2563459"/>
                  <a:ext cx="123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39614E-3C89-442E-B151-223DE3DE9696}"/>
                    </a:ext>
                  </a:extLst>
                </p14:cNvPr>
                <p14:cNvContentPartPr/>
                <p14:nvPr/>
              </p14:nvContentPartPr>
              <p14:xfrm>
                <a:off x="7377049" y="2535019"/>
                <a:ext cx="105120" cy="114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39614E-3C89-442E-B151-223DE3DE96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8049" y="2526379"/>
                  <a:ext cx="122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6C8344-0504-4F1A-BC74-B8C23403240E}"/>
                    </a:ext>
                  </a:extLst>
                </p14:cNvPr>
                <p14:cNvContentPartPr/>
                <p14:nvPr/>
              </p14:nvContentPartPr>
              <p14:xfrm>
                <a:off x="7571089" y="2528179"/>
                <a:ext cx="56520" cy="10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6C8344-0504-4F1A-BC74-B8C2340324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62449" y="2519539"/>
                  <a:ext cx="74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81DDC2-3A37-40DD-A3A0-C5A3DF49E63D}"/>
                    </a:ext>
                  </a:extLst>
                </p14:cNvPr>
                <p14:cNvContentPartPr/>
                <p14:nvPr/>
              </p14:nvContentPartPr>
              <p14:xfrm>
                <a:off x="7553449" y="2546899"/>
                <a:ext cx="113760" cy="83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81DDC2-3A37-40DD-A3A0-C5A3DF49E6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44809" y="2538259"/>
                  <a:ext cx="131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ACB26B-85CB-4547-AA7A-62F4B4EB3B18}"/>
                    </a:ext>
                  </a:extLst>
                </p14:cNvPr>
                <p14:cNvContentPartPr/>
                <p14:nvPr/>
              </p14:nvContentPartPr>
              <p14:xfrm>
                <a:off x="7386409" y="2540419"/>
                <a:ext cx="66960" cy="6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ACB26B-85CB-4547-AA7A-62F4B4EB3B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7769" y="2531779"/>
                  <a:ext cx="84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22681D-E54A-431A-8BA0-B0A06348B351}"/>
                    </a:ext>
                  </a:extLst>
                </p14:cNvPr>
                <p14:cNvContentPartPr/>
                <p14:nvPr/>
              </p14:nvContentPartPr>
              <p14:xfrm>
                <a:off x="7661809" y="2537899"/>
                <a:ext cx="90000" cy="10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22681D-E54A-431A-8BA0-B0A06348B3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2809" y="2528899"/>
                  <a:ext cx="107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649D77-F111-4965-B4FA-2A66A373EBE0}"/>
                    </a:ext>
                  </a:extLst>
                </p14:cNvPr>
                <p14:cNvContentPartPr/>
                <p14:nvPr/>
              </p14:nvContentPartPr>
              <p14:xfrm>
                <a:off x="7825969" y="2441779"/>
                <a:ext cx="35280" cy="20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649D77-F111-4965-B4FA-2A66A373EB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17329" y="2432779"/>
                  <a:ext cx="52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E402E5-521B-4AC6-93FA-CAA30E21F1B8}"/>
                    </a:ext>
                  </a:extLst>
                </p14:cNvPr>
                <p14:cNvContentPartPr/>
                <p14:nvPr/>
              </p14:nvContentPartPr>
              <p14:xfrm>
                <a:off x="7877809" y="2549779"/>
                <a:ext cx="118080" cy="8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E402E5-521B-4AC6-93FA-CAA30E21F1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69169" y="2541139"/>
                  <a:ext cx="135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09AF68-3267-4AAD-8E65-D6CF4D1B29FA}"/>
                    </a:ext>
                  </a:extLst>
                </p14:cNvPr>
                <p14:cNvContentPartPr/>
                <p14:nvPr/>
              </p14:nvContentPartPr>
              <p14:xfrm>
                <a:off x="8036209" y="2529619"/>
                <a:ext cx="69480" cy="10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09AF68-3267-4AAD-8E65-D6CF4D1B29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27209" y="2520979"/>
                  <a:ext cx="87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B33943-E6CE-4979-AB12-97BA4226777C}"/>
                    </a:ext>
                  </a:extLst>
                </p14:cNvPr>
                <p14:cNvContentPartPr/>
                <p14:nvPr/>
              </p14:nvContentPartPr>
              <p14:xfrm>
                <a:off x="8148889" y="2497939"/>
                <a:ext cx="200880" cy="151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B33943-E6CE-4979-AB12-97BA422677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39889" y="2489299"/>
                  <a:ext cx="218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9DFDF8-12E7-43FC-8C5C-780C384FB04C}"/>
                    </a:ext>
                  </a:extLst>
                </p14:cNvPr>
                <p14:cNvContentPartPr/>
                <p14:nvPr/>
              </p14:nvContentPartPr>
              <p14:xfrm>
                <a:off x="8497009" y="2561659"/>
                <a:ext cx="68760" cy="7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9DFDF8-12E7-43FC-8C5C-780C384FB0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88369" y="2552659"/>
                  <a:ext cx="86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545D86-683D-4F87-ADCE-0E7AE5074941}"/>
                    </a:ext>
                  </a:extLst>
                </p14:cNvPr>
                <p14:cNvContentPartPr/>
                <p14:nvPr/>
              </p14:nvContentPartPr>
              <p14:xfrm>
                <a:off x="8583409" y="2563099"/>
                <a:ext cx="108000" cy="9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545D86-683D-4F87-ADCE-0E7AE50749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74769" y="2554099"/>
                  <a:ext cx="125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785FD4-3F7A-4F29-B0D5-BC67D5F29E4D}"/>
                    </a:ext>
                  </a:extLst>
                </p14:cNvPr>
                <p14:cNvContentPartPr/>
                <p14:nvPr/>
              </p14:nvContentPartPr>
              <p14:xfrm>
                <a:off x="5633209" y="3689539"/>
                <a:ext cx="180720" cy="25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785FD4-3F7A-4F29-B0D5-BC67D5F29E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4569" y="3680899"/>
                  <a:ext cx="198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9F5F11-6864-40B9-9160-E0799CB39A4D}"/>
                    </a:ext>
                  </a:extLst>
                </p14:cNvPr>
                <p14:cNvContentPartPr/>
                <p14:nvPr/>
              </p14:nvContentPartPr>
              <p14:xfrm>
                <a:off x="5862169" y="3770179"/>
                <a:ext cx="101880" cy="10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9F5F11-6864-40B9-9160-E0799CB39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3529" y="3761179"/>
                  <a:ext cx="119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BFDB4D-E698-43EA-9615-FBE0411F78EA}"/>
                    </a:ext>
                  </a:extLst>
                </p14:cNvPr>
                <p14:cNvContentPartPr/>
                <p14:nvPr/>
              </p14:nvContentPartPr>
              <p14:xfrm>
                <a:off x="5961529" y="3775939"/>
                <a:ext cx="133200" cy="219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BFDB4D-E698-43EA-9615-FBE0411F78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2889" y="3766939"/>
                  <a:ext cx="150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B3B90F-BC6B-4BA1-A64F-41EC5B96E41C}"/>
                    </a:ext>
                  </a:extLst>
                </p14:cNvPr>
                <p14:cNvContentPartPr/>
                <p14:nvPr/>
              </p14:nvContentPartPr>
              <p14:xfrm>
                <a:off x="6160609" y="3820219"/>
                <a:ext cx="122760" cy="85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B3B90F-BC6B-4BA1-A64F-41EC5B96E4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51609" y="3811579"/>
                  <a:ext cx="140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4A2B98-BABB-4F9C-8C4E-F7762711C8B3}"/>
                    </a:ext>
                  </a:extLst>
                </p14:cNvPr>
                <p14:cNvContentPartPr/>
                <p14:nvPr/>
              </p14:nvContentPartPr>
              <p14:xfrm>
                <a:off x="6357169" y="3671179"/>
                <a:ext cx="84600" cy="224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4A2B98-BABB-4F9C-8C4E-F7762711C8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8169" y="3662179"/>
                  <a:ext cx="102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E431DF-F5F9-4C5A-A674-88362082A0CB}"/>
                    </a:ext>
                  </a:extLst>
                </p14:cNvPr>
                <p14:cNvContentPartPr/>
                <p14:nvPr/>
              </p14:nvContentPartPr>
              <p14:xfrm>
                <a:off x="6469489" y="3813019"/>
                <a:ext cx="88560" cy="97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E431DF-F5F9-4C5A-A674-88362082A0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0849" y="3804019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6DDA93B-0FD9-435F-BD3F-7D4AC608AF20}"/>
                  </a:ext>
                </a:extLst>
              </p14:cNvPr>
              <p14:cNvContentPartPr/>
              <p14:nvPr/>
            </p14:nvContentPartPr>
            <p14:xfrm>
              <a:off x="6162409" y="4414219"/>
              <a:ext cx="432720" cy="432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6DDA93B-0FD9-435F-BD3F-7D4AC608AF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3409" y="4405579"/>
                <a:ext cx="4503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929ABB-1403-4981-80CD-4E2B0D23EFD1}"/>
                  </a:ext>
                </a:extLst>
              </p14:cNvPr>
              <p14:cNvContentPartPr/>
              <p14:nvPr/>
            </p14:nvContentPartPr>
            <p14:xfrm>
              <a:off x="5622049" y="4093459"/>
              <a:ext cx="1473480" cy="1026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929ABB-1403-4981-80CD-4E2B0D23EF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13049" y="4084819"/>
                <a:ext cx="149112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0097F3B-B368-493D-8F81-517A066D5A60}"/>
              </a:ext>
            </a:extLst>
          </p:cNvPr>
          <p:cNvGrpSpPr/>
          <p:nvPr/>
        </p:nvGrpSpPr>
        <p:grpSpPr>
          <a:xfrm>
            <a:off x="5721049" y="147139"/>
            <a:ext cx="1997280" cy="1987920"/>
            <a:chOff x="5721049" y="147139"/>
            <a:chExt cx="1997280" cy="19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B73A07-1AEF-4336-8A8F-13D3A564EE60}"/>
                    </a:ext>
                  </a:extLst>
                </p14:cNvPr>
                <p14:cNvContentPartPr/>
                <p14:nvPr/>
              </p14:nvContentPartPr>
              <p14:xfrm>
                <a:off x="5988529" y="557179"/>
                <a:ext cx="56520" cy="143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B73A07-1AEF-4336-8A8F-13D3A564EE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9889" y="548179"/>
                  <a:ext cx="74160" cy="14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C9C0EA-D103-490A-ACC6-F1D85B6D978E}"/>
                    </a:ext>
                  </a:extLst>
                </p14:cNvPr>
                <p14:cNvContentPartPr/>
                <p14:nvPr/>
              </p14:nvContentPartPr>
              <p14:xfrm>
                <a:off x="5919409" y="489499"/>
                <a:ext cx="1798920" cy="164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C9C0EA-D103-490A-ACC6-F1D85B6D97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10409" y="480859"/>
                  <a:ext cx="1816560" cy="16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FA83E2-28F5-4D22-84B5-D95D3505ADED}"/>
                    </a:ext>
                  </a:extLst>
                </p14:cNvPr>
                <p14:cNvContentPartPr/>
                <p14:nvPr/>
              </p14:nvContentPartPr>
              <p14:xfrm>
                <a:off x="6568849" y="1044259"/>
                <a:ext cx="600480" cy="65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FA83E2-28F5-4D22-84B5-D95D3505AD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9849" y="1035619"/>
                  <a:ext cx="6181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18D678-4801-49D1-8EE6-5D18902A83A8}"/>
                    </a:ext>
                  </a:extLst>
                </p14:cNvPr>
                <p14:cNvContentPartPr/>
                <p14:nvPr/>
              </p14:nvContentPartPr>
              <p14:xfrm>
                <a:off x="5721049" y="197179"/>
                <a:ext cx="100080" cy="261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18D678-4801-49D1-8EE6-5D18902A83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12049" y="188539"/>
                  <a:ext cx="117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BF2BF0-B44C-4FE4-B644-D87C04E1E099}"/>
                    </a:ext>
                  </a:extLst>
                </p14:cNvPr>
                <p14:cNvContentPartPr/>
                <p14:nvPr/>
              </p14:nvContentPartPr>
              <p14:xfrm>
                <a:off x="5834089" y="313099"/>
                <a:ext cx="106200" cy="99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BF2BF0-B44C-4FE4-B644-D87C04E1E0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25089" y="304459"/>
                  <a:ext cx="123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DF1407-6D12-4853-BA8C-5CB705F5F8D0}"/>
                    </a:ext>
                  </a:extLst>
                </p14:cNvPr>
                <p14:cNvContentPartPr/>
                <p14:nvPr/>
              </p14:nvContentPartPr>
              <p14:xfrm>
                <a:off x="5952889" y="200419"/>
                <a:ext cx="116640" cy="190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DF1407-6D12-4853-BA8C-5CB705F5F8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44249" y="191419"/>
                  <a:ext cx="13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E9503D-89F4-4C44-876A-6440076D0AA3}"/>
                    </a:ext>
                  </a:extLst>
                </p14:cNvPr>
                <p14:cNvContentPartPr/>
                <p14:nvPr/>
              </p14:nvContentPartPr>
              <p14:xfrm>
                <a:off x="6100129" y="193219"/>
                <a:ext cx="160920" cy="208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E9503D-89F4-4C44-876A-6440076D0A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91489" y="184579"/>
                  <a:ext cx="178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C6E503-0A71-49D4-8FDB-4053D5813295}"/>
                    </a:ext>
                  </a:extLst>
                </p14:cNvPr>
                <p14:cNvContentPartPr/>
                <p14:nvPr/>
              </p14:nvContentPartPr>
              <p14:xfrm>
                <a:off x="6224329" y="282139"/>
                <a:ext cx="149400" cy="6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C6E503-0A71-49D4-8FDB-4053D58132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15329" y="273139"/>
                  <a:ext cx="167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D6CE9A-398F-413F-9A4B-695E06CB2D81}"/>
                    </a:ext>
                  </a:extLst>
                </p14:cNvPr>
                <p14:cNvContentPartPr/>
                <p14:nvPr/>
              </p14:nvContentPartPr>
              <p14:xfrm>
                <a:off x="6391009" y="278539"/>
                <a:ext cx="145080" cy="7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D6CE9A-398F-413F-9A4B-695E06CB2D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2009" y="269899"/>
                  <a:ext cx="162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7BE105-679B-4DF6-BCA1-F14CB44DBA77}"/>
                    </a:ext>
                  </a:extLst>
                </p14:cNvPr>
                <p14:cNvContentPartPr/>
                <p14:nvPr/>
              </p14:nvContentPartPr>
              <p14:xfrm>
                <a:off x="6593329" y="147139"/>
                <a:ext cx="127080" cy="168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7BE105-679B-4DF6-BCA1-F14CB44DBA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4329" y="138139"/>
                  <a:ext cx="14472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323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50-EE77-4013-88E2-A101525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72C-705B-4942-8A58-FF66FD0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a region that was 3 circles next to each other:</a:t>
            </a:r>
          </a:p>
          <a:p>
            <a:r>
              <a:rPr lang="en-US" dirty="0"/>
              <a:t>How could we construct an example of this?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32A13-928D-4574-8111-6F0629E5E8A5}"/>
              </a:ext>
            </a:extLst>
          </p:cNvPr>
          <p:cNvGrpSpPr/>
          <p:nvPr/>
        </p:nvGrpSpPr>
        <p:grpSpPr>
          <a:xfrm>
            <a:off x="1958689" y="2644099"/>
            <a:ext cx="3136680" cy="2077560"/>
            <a:chOff x="1958689" y="2644099"/>
            <a:chExt cx="3136680" cy="20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B59989-65AA-44EF-8583-758E9D092ADF}"/>
                    </a:ext>
                  </a:extLst>
                </p14:cNvPr>
                <p14:cNvContentPartPr/>
                <p14:nvPr/>
              </p14:nvContentPartPr>
              <p14:xfrm>
                <a:off x="1958689" y="2644099"/>
                <a:ext cx="3136680" cy="172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B59989-65AA-44EF-8583-758E9D092A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9689" y="2635459"/>
                  <a:ext cx="3154320" cy="17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447C8F-AC8D-4070-8CFF-176B54FD4CB5}"/>
                    </a:ext>
                  </a:extLst>
                </p14:cNvPr>
                <p14:cNvContentPartPr/>
                <p14:nvPr/>
              </p14:nvContentPartPr>
              <p14:xfrm>
                <a:off x="2940049" y="3330979"/>
                <a:ext cx="17640" cy="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447C8F-AC8D-4070-8CFF-176B54FD4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1409" y="3322339"/>
                  <a:ext cx="35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C8588-4619-4F96-B5F0-07061CFE275C}"/>
                    </a:ext>
                  </a:extLst>
                </p14:cNvPr>
                <p14:cNvContentPartPr/>
                <p14:nvPr/>
              </p14:nvContentPartPr>
              <p14:xfrm>
                <a:off x="2819449" y="4150339"/>
                <a:ext cx="14040" cy="19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C8588-4619-4F96-B5F0-07061CFE27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0449" y="4141699"/>
                  <a:ext cx="31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22FFC7-FAC5-43DD-AC6B-4F7245C9DF52}"/>
                    </a:ext>
                  </a:extLst>
                </p14:cNvPr>
                <p14:cNvContentPartPr/>
                <p14:nvPr/>
              </p14:nvContentPartPr>
              <p14:xfrm>
                <a:off x="2750689" y="4484779"/>
                <a:ext cx="7452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22FFC7-FAC5-43DD-AC6B-4F7245C9DF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1689" y="4475779"/>
                  <a:ext cx="92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D6FB2E-3B9A-4D57-98C6-9CF7E3563D0F}"/>
                    </a:ext>
                  </a:extLst>
                </p14:cNvPr>
                <p14:cNvContentPartPr/>
                <p14:nvPr/>
              </p14:nvContentPartPr>
              <p14:xfrm>
                <a:off x="3664009" y="4249339"/>
                <a:ext cx="18360" cy="14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D6FB2E-3B9A-4D57-98C6-9CF7E3563D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5009" y="4240699"/>
                  <a:ext cx="36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D034BA-B78D-4E42-9D29-4EFCBC4C979D}"/>
                    </a:ext>
                  </a:extLst>
                </p14:cNvPr>
                <p14:cNvContentPartPr/>
                <p14:nvPr/>
              </p14:nvContentPartPr>
              <p14:xfrm>
                <a:off x="3601369" y="4536619"/>
                <a:ext cx="936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D034BA-B78D-4E42-9D29-4EFCBC4C97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2369" y="4527619"/>
                  <a:ext cx="27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C2860C-7F3C-4234-B7DE-61653C5FCB4C}"/>
                    </a:ext>
                  </a:extLst>
                </p14:cNvPr>
                <p14:cNvContentPartPr/>
                <p14:nvPr/>
              </p14:nvContentPartPr>
              <p14:xfrm>
                <a:off x="3657889" y="4560019"/>
                <a:ext cx="92520" cy="9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C2860C-7F3C-4234-B7DE-61653C5FCB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9249" y="4551379"/>
                  <a:ext cx="110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E97A0B-2EA2-4719-A105-2C491576FE60}"/>
                    </a:ext>
                  </a:extLst>
                </p14:cNvPr>
                <p14:cNvContentPartPr/>
                <p14:nvPr/>
              </p14:nvContentPartPr>
              <p14:xfrm>
                <a:off x="4433689" y="4278139"/>
                <a:ext cx="972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E97A0B-2EA2-4719-A105-2C491576FE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4689" y="4269499"/>
                  <a:ext cx="27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5A7855-1FCB-41FB-9004-691A0A3245D9}"/>
                    </a:ext>
                  </a:extLst>
                </p14:cNvPr>
                <p14:cNvContentPartPr/>
                <p14:nvPr/>
              </p14:nvContentPartPr>
              <p14:xfrm>
                <a:off x="4341169" y="4547059"/>
                <a:ext cx="29160" cy="16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5A7855-1FCB-41FB-9004-691A0A3245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32169" y="4538059"/>
                  <a:ext cx="46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2BD9D7-446D-4F24-B5F3-16D4BCD4ED98}"/>
                    </a:ext>
                  </a:extLst>
                </p14:cNvPr>
                <p14:cNvContentPartPr/>
                <p14:nvPr/>
              </p14:nvContentPartPr>
              <p14:xfrm>
                <a:off x="4450609" y="4579099"/>
                <a:ext cx="73440" cy="14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2BD9D7-446D-4F24-B5F3-16D4BCD4ED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1969" y="4570459"/>
                  <a:ext cx="91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BA8954-F723-4A80-945F-CCBE77C32828}"/>
                    </a:ext>
                  </a:extLst>
                </p14:cNvPr>
                <p14:cNvContentPartPr/>
                <p14:nvPr/>
              </p14:nvContentPartPr>
              <p14:xfrm>
                <a:off x="2604529" y="3284539"/>
                <a:ext cx="654120" cy="58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BA8954-F723-4A80-945F-CCBE77C328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5529" y="3275539"/>
                  <a:ext cx="6717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BD5F6A-ED6D-4310-9341-93BED071E00E}"/>
                    </a:ext>
                  </a:extLst>
                </p14:cNvPr>
                <p14:cNvContentPartPr/>
                <p14:nvPr/>
              </p14:nvContentPartPr>
              <p14:xfrm>
                <a:off x="3274129" y="3297859"/>
                <a:ext cx="631800" cy="50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BD5F6A-ED6D-4310-9341-93BED071E0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129" y="3288859"/>
                  <a:ext cx="649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9AAC75-7B8C-4403-B9E7-B6C17B752D16}"/>
                    </a:ext>
                  </a:extLst>
                </p14:cNvPr>
                <p14:cNvContentPartPr/>
                <p14:nvPr/>
              </p14:nvContentPartPr>
              <p14:xfrm>
                <a:off x="3952369" y="3296059"/>
                <a:ext cx="793800" cy="58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9AAC75-7B8C-4403-B9E7-B6C17B752D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3729" y="3287059"/>
                  <a:ext cx="8114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FE5EBC-E726-4648-AB1D-21BE038C3971}"/>
                    </a:ext>
                  </a:extLst>
                </p14:cNvPr>
                <p14:cNvContentPartPr/>
                <p14:nvPr/>
              </p14:nvContentPartPr>
              <p14:xfrm>
                <a:off x="2904409" y="3567499"/>
                <a:ext cx="297360" cy="7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FE5EBC-E726-4648-AB1D-21BE038C39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95409" y="3558859"/>
                  <a:ext cx="315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2E7F2-CAB2-4419-91A6-86CEBE9795A0}"/>
                    </a:ext>
                  </a:extLst>
                </p14:cNvPr>
                <p14:cNvContentPartPr/>
                <p14:nvPr/>
              </p14:nvContentPartPr>
              <p14:xfrm>
                <a:off x="3293569" y="3550219"/>
                <a:ext cx="267480" cy="11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2E7F2-CAB2-4419-91A6-86CEBE9795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4569" y="3541219"/>
                  <a:ext cx="285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48DCFD-146C-4093-835A-2C6B6D8EC0C6}"/>
                    </a:ext>
                  </a:extLst>
                </p14:cNvPr>
                <p14:cNvContentPartPr/>
                <p14:nvPr/>
              </p14:nvContentPartPr>
              <p14:xfrm>
                <a:off x="4022929" y="3555619"/>
                <a:ext cx="332280" cy="10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48DCFD-146C-4093-835A-2C6B6D8EC0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3929" y="3546619"/>
                  <a:ext cx="3499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94A9A7-3BCC-4B04-9A9A-E5616895F1C0}"/>
              </a:ext>
            </a:extLst>
          </p:cNvPr>
          <p:cNvGrpSpPr/>
          <p:nvPr/>
        </p:nvGrpSpPr>
        <p:grpSpPr>
          <a:xfrm>
            <a:off x="2686969" y="2651299"/>
            <a:ext cx="1836000" cy="425520"/>
            <a:chOff x="2686969" y="2651299"/>
            <a:chExt cx="183600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EF01AD-6C1E-4957-AE2C-ED55E6C421DD}"/>
                    </a:ext>
                  </a:extLst>
                </p14:cNvPr>
                <p14:cNvContentPartPr/>
                <p14:nvPr/>
              </p14:nvContentPartPr>
              <p14:xfrm>
                <a:off x="2694529" y="2958379"/>
                <a:ext cx="430200" cy="9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EF01AD-6C1E-4957-AE2C-ED55E6C421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85889" y="2949379"/>
                  <a:ext cx="447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49736C-2130-4D03-BE3D-7BC6FD999605}"/>
                    </a:ext>
                  </a:extLst>
                </p14:cNvPr>
                <p14:cNvContentPartPr/>
                <p14:nvPr/>
              </p14:nvContentPartPr>
              <p14:xfrm>
                <a:off x="2686969" y="2945059"/>
                <a:ext cx="49680" cy="10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49736C-2130-4D03-BE3D-7BC6FD9996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7969" y="2936419"/>
                  <a:ext cx="67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E51D74-A8A2-4003-8F7D-E84330EDB8AA}"/>
                    </a:ext>
                  </a:extLst>
                </p14:cNvPr>
                <p14:cNvContentPartPr/>
                <p14:nvPr/>
              </p14:nvContentPartPr>
              <p14:xfrm>
                <a:off x="2859409" y="2709259"/>
                <a:ext cx="60840" cy="17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E51D74-A8A2-4003-8F7D-E84330EDB8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50409" y="2700259"/>
                  <a:ext cx="78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044DE2-9E16-4DD8-AB21-4EF96891B0AE}"/>
                    </a:ext>
                  </a:extLst>
                </p14:cNvPr>
                <p14:cNvContentPartPr/>
                <p14:nvPr/>
              </p14:nvContentPartPr>
              <p14:xfrm>
                <a:off x="3363409" y="2949739"/>
                <a:ext cx="444960" cy="8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044DE2-9E16-4DD8-AB21-4EF96891B0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4769" y="2940739"/>
                  <a:ext cx="46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836C57-8AC4-47A2-A9F3-A005E49AF59C}"/>
                    </a:ext>
                  </a:extLst>
                </p14:cNvPr>
                <p14:cNvContentPartPr/>
                <p14:nvPr/>
              </p14:nvContentPartPr>
              <p14:xfrm>
                <a:off x="3382849" y="2912299"/>
                <a:ext cx="81000" cy="132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836C57-8AC4-47A2-A9F3-A005E49AF5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3849" y="2903299"/>
                  <a:ext cx="98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EF027-42BE-4899-A123-8C36FDB9A4A8}"/>
                    </a:ext>
                  </a:extLst>
                </p14:cNvPr>
                <p14:cNvContentPartPr/>
                <p14:nvPr/>
              </p14:nvContentPartPr>
              <p14:xfrm>
                <a:off x="3547369" y="2733379"/>
                <a:ext cx="70560" cy="14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EF027-42BE-4899-A123-8C36FDB9A4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8369" y="2724739"/>
                  <a:ext cx="88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D21D6A-DF8C-4EAB-A26F-58931AD13FAA}"/>
                    </a:ext>
                  </a:extLst>
                </p14:cNvPr>
                <p14:cNvContentPartPr/>
                <p14:nvPr/>
              </p14:nvContentPartPr>
              <p14:xfrm>
                <a:off x="4087729" y="2943619"/>
                <a:ext cx="435240" cy="8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D21D6A-DF8C-4EAB-A26F-58931AD13F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79089" y="2934979"/>
                  <a:ext cx="452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268D52-BBC7-40F6-B608-C88EA30CFD12}"/>
                    </a:ext>
                  </a:extLst>
                </p14:cNvPr>
                <p14:cNvContentPartPr/>
                <p14:nvPr/>
              </p14:nvContentPartPr>
              <p14:xfrm>
                <a:off x="4087729" y="2931019"/>
                <a:ext cx="11016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268D52-BBC7-40F6-B608-C88EA30CFD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8729" y="2922019"/>
                  <a:ext cx="127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70A393-31CD-4B78-8560-270AC188283A}"/>
                    </a:ext>
                  </a:extLst>
                </p14:cNvPr>
                <p14:cNvContentPartPr/>
                <p14:nvPr/>
              </p14:nvContentPartPr>
              <p14:xfrm>
                <a:off x="4261249" y="2651299"/>
                <a:ext cx="106920" cy="20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70A393-31CD-4B78-8560-270AC18828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52249" y="2642299"/>
                  <a:ext cx="1245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8A8CF-4F0E-4088-873F-EBCF70789B4D}"/>
              </a:ext>
            </a:extLst>
          </p:cNvPr>
          <p:cNvGrpSpPr/>
          <p:nvPr/>
        </p:nvGrpSpPr>
        <p:grpSpPr>
          <a:xfrm>
            <a:off x="5827249" y="3000499"/>
            <a:ext cx="1185480" cy="273600"/>
            <a:chOff x="5827249" y="3000499"/>
            <a:chExt cx="11854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0D323A-F44E-4464-9AE5-F087C07E47FF}"/>
                    </a:ext>
                  </a:extLst>
                </p14:cNvPr>
                <p14:cNvContentPartPr/>
                <p14:nvPr/>
              </p14:nvContentPartPr>
              <p14:xfrm>
                <a:off x="5827249" y="3120379"/>
                <a:ext cx="127440" cy="15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0D323A-F44E-4464-9AE5-F087C07E47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8249" y="3111739"/>
                  <a:ext cx="145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0C8E6A-F334-49FE-8D07-598116EC9C3F}"/>
                    </a:ext>
                  </a:extLst>
                </p14:cNvPr>
                <p14:cNvContentPartPr/>
                <p14:nvPr/>
              </p14:nvContentPartPr>
              <p14:xfrm>
                <a:off x="5990329" y="3157099"/>
                <a:ext cx="111960" cy="9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0C8E6A-F334-49FE-8D07-598116EC9C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81329" y="3148459"/>
                  <a:ext cx="129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C3D55B-A307-4F6C-9CA7-09A07AF086B4}"/>
                    </a:ext>
                  </a:extLst>
                </p14:cNvPr>
                <p14:cNvContentPartPr/>
                <p14:nvPr/>
              </p14:nvContentPartPr>
              <p14:xfrm>
                <a:off x="6131089" y="3008779"/>
                <a:ext cx="98640" cy="25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C3D55B-A307-4F6C-9CA7-09A07AF086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22089" y="2999779"/>
                  <a:ext cx="116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FB6FE4-BA28-4442-9735-BD4F432D68FE}"/>
                    </a:ext>
                  </a:extLst>
                </p14:cNvPr>
                <p14:cNvContentPartPr/>
                <p14:nvPr/>
              </p14:nvContentPartPr>
              <p14:xfrm>
                <a:off x="6252769" y="3030019"/>
                <a:ext cx="10548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FB6FE4-BA28-4442-9735-BD4F432D68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3769" y="3021019"/>
                  <a:ext cx="123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A7B4D5-9E96-4528-A15D-A80B7157E032}"/>
                    </a:ext>
                  </a:extLst>
                </p14:cNvPr>
                <p14:cNvContentPartPr/>
                <p14:nvPr/>
              </p14:nvContentPartPr>
              <p14:xfrm>
                <a:off x="6319369" y="3126499"/>
                <a:ext cx="149400" cy="11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A7B4D5-9E96-4528-A15D-A80B7157E0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10369" y="3117859"/>
                  <a:ext cx="167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F16F0A-34F5-4EB7-B58E-17DF2FDA6250}"/>
                    </a:ext>
                  </a:extLst>
                </p14:cNvPr>
                <p14:cNvContentPartPr/>
                <p14:nvPr/>
              </p14:nvContentPartPr>
              <p14:xfrm>
                <a:off x="6506929" y="3100939"/>
                <a:ext cx="254880" cy="15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F16F0A-34F5-4EB7-B58E-17DF2FDA62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98289" y="3092299"/>
                  <a:ext cx="272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5040AB-1198-49C1-B500-751B37D7CB77}"/>
                    </a:ext>
                  </a:extLst>
                </p14:cNvPr>
                <p14:cNvContentPartPr/>
                <p14:nvPr/>
              </p14:nvContentPartPr>
              <p14:xfrm>
                <a:off x="6867289" y="3000499"/>
                <a:ext cx="145440" cy="22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5040AB-1198-49C1-B500-751B37D7CB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8289" y="2991859"/>
                  <a:ext cx="16308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76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50-EE77-4013-88E2-A101525A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A72C-705B-4942-8A58-FF66FD0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  <a:p>
            <a:pPr lvl="1"/>
            <a:r>
              <a:rPr lang="en-US" dirty="0"/>
              <a:t>abstract class </a:t>
            </a:r>
          </a:p>
          <a:p>
            <a:pPr lvl="1"/>
            <a:r>
              <a:rPr lang="en-US" dirty="0"/>
              <a:t>extends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1E9AB9-4A6B-4D03-99B1-95165EFDEEA4}"/>
                  </a:ext>
                </a:extLst>
              </p14:cNvPr>
              <p14:cNvContentPartPr/>
              <p14:nvPr/>
            </p14:nvContentPartPr>
            <p14:xfrm>
              <a:off x="1234369" y="2068819"/>
              <a:ext cx="1196280" cy="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1E9AB9-4A6B-4D03-99B1-95165EFDE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369" y="2059819"/>
                <a:ext cx="1213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AF4A01-5059-4A21-AC5E-F252D4C246C4}"/>
                  </a:ext>
                </a:extLst>
              </p14:cNvPr>
              <p14:cNvContentPartPr/>
              <p14:nvPr/>
            </p14:nvContentPartPr>
            <p14:xfrm>
              <a:off x="1196929" y="2413339"/>
              <a:ext cx="787680" cy="5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AF4A01-5059-4A21-AC5E-F252D4C246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289" y="2404699"/>
                <a:ext cx="805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87BDBB-C307-48ED-B66B-91EFE851472D}"/>
                  </a:ext>
                </a:extLst>
              </p14:cNvPr>
              <p14:cNvContentPartPr/>
              <p14:nvPr/>
            </p14:nvContentPartPr>
            <p14:xfrm>
              <a:off x="699409" y="979459"/>
              <a:ext cx="2200320" cy="6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87BDBB-C307-48ED-B66B-91EFE85147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769" y="970819"/>
                <a:ext cx="22179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2EA2EC-2781-4378-9234-6A29E141B7DC}"/>
                  </a:ext>
                </a:extLst>
              </p14:cNvPr>
              <p14:cNvContentPartPr/>
              <p14:nvPr/>
            </p14:nvContentPartPr>
            <p14:xfrm>
              <a:off x="1462609" y="2618179"/>
              <a:ext cx="251280" cy="349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2EA2EC-2781-4378-9234-6A29E141B7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3969" y="2609179"/>
                <a:ext cx="26892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0D6C9D1-5146-4246-AE1D-45B722E382EF}"/>
              </a:ext>
            </a:extLst>
          </p:cNvPr>
          <p:cNvGrpSpPr/>
          <p:nvPr/>
        </p:nvGrpSpPr>
        <p:grpSpPr>
          <a:xfrm>
            <a:off x="2086129" y="2727259"/>
            <a:ext cx="705240" cy="326520"/>
            <a:chOff x="2086129" y="2727259"/>
            <a:chExt cx="7052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FDC9A8-469A-4EF0-BB4B-2FBA3BEFDE41}"/>
                    </a:ext>
                  </a:extLst>
                </p14:cNvPr>
                <p14:cNvContentPartPr/>
                <p14:nvPr/>
              </p14:nvContentPartPr>
              <p14:xfrm>
                <a:off x="2086129" y="2833099"/>
                <a:ext cx="166320" cy="18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FDC9A8-469A-4EF0-BB4B-2FBA3BEFDE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7129" y="2824099"/>
                  <a:ext cx="183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61F08F-24CF-4327-9191-359FD20D785B}"/>
                    </a:ext>
                  </a:extLst>
                </p14:cNvPr>
                <p14:cNvContentPartPr/>
                <p14:nvPr/>
              </p14:nvContentPartPr>
              <p14:xfrm>
                <a:off x="2322649" y="2727259"/>
                <a:ext cx="71640" cy="32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61F08F-24CF-4327-9191-359FD20D78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3649" y="2718259"/>
                  <a:ext cx="89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171AE1-538B-4038-86D5-1A7918EC685E}"/>
                    </a:ext>
                  </a:extLst>
                </p14:cNvPr>
                <p14:cNvContentPartPr/>
                <p14:nvPr/>
              </p14:nvContentPartPr>
              <p14:xfrm>
                <a:off x="2442889" y="2862259"/>
                <a:ext cx="132840" cy="13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171AE1-538B-4038-86D5-1A7918EC68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3889" y="2853619"/>
                  <a:ext cx="150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775461-66AC-412B-BB48-7F8838674442}"/>
                    </a:ext>
                  </a:extLst>
                </p14:cNvPr>
                <p14:cNvContentPartPr/>
                <p14:nvPr/>
              </p14:nvContentPartPr>
              <p14:xfrm>
                <a:off x="2560609" y="2842459"/>
                <a:ext cx="117360" cy="14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775461-66AC-412B-BB48-7F88386744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1609" y="2833819"/>
                  <a:ext cx="13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FF5ACE-767D-4DA7-B917-66CD13CDDCE7}"/>
                    </a:ext>
                  </a:extLst>
                </p14:cNvPr>
                <p14:cNvContentPartPr/>
                <p14:nvPr/>
              </p14:nvContentPartPr>
              <p14:xfrm>
                <a:off x="2702809" y="2809339"/>
                <a:ext cx="88560" cy="15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FF5ACE-767D-4DA7-B917-66CD13CDDC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3809" y="2800339"/>
                  <a:ext cx="1062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177DEB-3135-4915-96AD-731DE522BF0A}"/>
              </a:ext>
            </a:extLst>
          </p:cNvPr>
          <p:cNvGrpSpPr/>
          <p:nvPr/>
        </p:nvGrpSpPr>
        <p:grpSpPr>
          <a:xfrm>
            <a:off x="4702249" y="2580379"/>
            <a:ext cx="995400" cy="306720"/>
            <a:chOff x="4702249" y="2580379"/>
            <a:chExt cx="99540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3F7EFD-D09A-47AD-805B-2A026A14C03C}"/>
                    </a:ext>
                  </a:extLst>
                </p14:cNvPr>
                <p14:cNvContentPartPr/>
                <p14:nvPr/>
              </p14:nvContentPartPr>
              <p14:xfrm>
                <a:off x="4702249" y="2717899"/>
                <a:ext cx="199440" cy="16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3F7EFD-D09A-47AD-805B-2A026A14C0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3249" y="2708899"/>
                  <a:ext cx="217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682745-CE2B-42CF-8899-00C72EF5E31D}"/>
                    </a:ext>
                  </a:extLst>
                </p14:cNvPr>
                <p14:cNvContentPartPr/>
                <p14:nvPr/>
              </p14:nvContentPartPr>
              <p14:xfrm>
                <a:off x="4930489" y="2737339"/>
                <a:ext cx="142200" cy="9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682745-CE2B-42CF-8899-00C72EF5E3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21489" y="2728339"/>
                  <a:ext cx="159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269FDA-B87F-4433-9E70-32B9DFA178C6}"/>
                    </a:ext>
                  </a:extLst>
                </p14:cNvPr>
                <p14:cNvContentPartPr/>
                <p14:nvPr/>
              </p14:nvContentPartPr>
              <p14:xfrm>
                <a:off x="4961809" y="2580379"/>
                <a:ext cx="227520" cy="28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269FDA-B87F-4433-9E70-32B9DFA178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53169" y="2571379"/>
                  <a:ext cx="245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FC2D4E-06C1-4A4B-AC73-DE6DE6B857FA}"/>
                    </a:ext>
                  </a:extLst>
                </p14:cNvPr>
                <p14:cNvContentPartPr/>
                <p14:nvPr/>
              </p14:nvContentPartPr>
              <p14:xfrm>
                <a:off x="5163769" y="2750299"/>
                <a:ext cx="177480" cy="94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FC2D4E-06C1-4A4B-AC73-DE6DE6B857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5129" y="2741659"/>
                  <a:ext cx="195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77B703-85DC-4744-B762-113621F4129E}"/>
                    </a:ext>
                  </a:extLst>
                </p14:cNvPr>
                <p14:cNvContentPartPr/>
                <p14:nvPr/>
              </p14:nvContentPartPr>
              <p14:xfrm>
                <a:off x="5380849" y="2636899"/>
                <a:ext cx="239400" cy="22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77B703-85DC-4744-B762-113621F412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71849" y="2627899"/>
                  <a:ext cx="25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F30CB6-EC1F-48BA-985E-FA9719DC6FDD}"/>
                    </a:ext>
                  </a:extLst>
                </p14:cNvPr>
                <p14:cNvContentPartPr/>
                <p14:nvPr/>
              </p14:nvContentPartPr>
              <p14:xfrm>
                <a:off x="5672809" y="2716459"/>
                <a:ext cx="24840" cy="4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F30CB6-EC1F-48BA-985E-FA9719DC6F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3809" y="2707459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2CC6CC-1AA7-4EC0-B4B1-D09732BED123}"/>
              </a:ext>
            </a:extLst>
          </p:cNvPr>
          <p:cNvGrpSpPr/>
          <p:nvPr/>
        </p:nvGrpSpPr>
        <p:grpSpPr>
          <a:xfrm>
            <a:off x="3260089" y="2692339"/>
            <a:ext cx="1040400" cy="255240"/>
            <a:chOff x="3260089" y="2692339"/>
            <a:chExt cx="104040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A83F19-DB59-4DE0-8A2D-FFD33A6C7C96}"/>
                    </a:ext>
                  </a:extLst>
                </p14:cNvPr>
                <p14:cNvContentPartPr/>
                <p14:nvPr/>
              </p14:nvContentPartPr>
              <p14:xfrm>
                <a:off x="3260089" y="2743819"/>
                <a:ext cx="196560" cy="11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A83F19-DB59-4DE0-8A2D-FFD33A6C7C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51449" y="2735179"/>
                  <a:ext cx="214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8804F5-EE89-4204-8870-5BB1CC1BCBC0}"/>
                    </a:ext>
                  </a:extLst>
                </p14:cNvPr>
                <p14:cNvContentPartPr/>
                <p14:nvPr/>
              </p14:nvContentPartPr>
              <p14:xfrm>
                <a:off x="3549169" y="2785939"/>
                <a:ext cx="16632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8804F5-EE89-4204-8870-5BB1CC1BCB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0169" y="2777299"/>
                  <a:ext cx="183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DBCC47-9FCD-496A-8881-491B611E5034}"/>
                    </a:ext>
                  </a:extLst>
                </p14:cNvPr>
                <p14:cNvContentPartPr/>
                <p14:nvPr/>
              </p14:nvContentPartPr>
              <p14:xfrm>
                <a:off x="3714049" y="2806099"/>
                <a:ext cx="288000" cy="10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DBCC47-9FCD-496A-8881-491B611E50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5049" y="2797459"/>
                  <a:ext cx="305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92B748-53F6-4DC3-8CCC-6531FB1AD513}"/>
                    </a:ext>
                  </a:extLst>
                </p14:cNvPr>
                <p14:cNvContentPartPr/>
                <p14:nvPr/>
              </p14:nvContentPartPr>
              <p14:xfrm>
                <a:off x="4165129" y="2730859"/>
                <a:ext cx="135360" cy="12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92B748-53F6-4DC3-8CCC-6531FB1AD5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6129" y="2722219"/>
                  <a:ext cx="153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CF48F4-3FD0-4255-9BED-AFF913C1150D}"/>
                    </a:ext>
                  </a:extLst>
                </p14:cNvPr>
                <p14:cNvContentPartPr/>
                <p14:nvPr/>
              </p14:nvContentPartPr>
              <p14:xfrm>
                <a:off x="4038409" y="2692339"/>
                <a:ext cx="36360" cy="22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CF48F4-3FD0-4255-9BED-AFF913C115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9409" y="2683339"/>
                  <a:ext cx="540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173B44-8B30-4283-A57C-99F2D0122562}"/>
              </a:ext>
            </a:extLst>
          </p:cNvPr>
          <p:cNvGrpSpPr/>
          <p:nvPr/>
        </p:nvGrpSpPr>
        <p:grpSpPr>
          <a:xfrm>
            <a:off x="6102649" y="2519179"/>
            <a:ext cx="1362240" cy="271800"/>
            <a:chOff x="6102649" y="2519179"/>
            <a:chExt cx="136224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A7404B-301B-4C4B-B49D-B907B1B88D68}"/>
                    </a:ext>
                  </a:extLst>
                </p14:cNvPr>
                <p14:cNvContentPartPr/>
                <p14:nvPr/>
              </p14:nvContentPartPr>
              <p14:xfrm>
                <a:off x="6102649" y="2581459"/>
                <a:ext cx="162360" cy="15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A7404B-301B-4C4B-B49D-B907B1B88D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4009" y="2572459"/>
                  <a:ext cx="180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32DDE2-2007-4222-B9F7-B9A38E036D7D}"/>
                    </a:ext>
                  </a:extLst>
                </p14:cNvPr>
                <p14:cNvContentPartPr/>
                <p14:nvPr/>
              </p14:nvContentPartPr>
              <p14:xfrm>
                <a:off x="6356089" y="2631139"/>
                <a:ext cx="205200" cy="159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32DDE2-2007-4222-B9F7-B9A38E036D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47449" y="2622139"/>
                  <a:ext cx="222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3A5B93-8B87-480C-9043-048632232E57}"/>
                    </a:ext>
                  </a:extLst>
                </p14:cNvPr>
                <p14:cNvContentPartPr/>
                <p14:nvPr/>
              </p14:nvContentPartPr>
              <p14:xfrm>
                <a:off x="6584689" y="2577139"/>
                <a:ext cx="91080" cy="13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3A5B93-8B87-480C-9043-048632232E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6049" y="2568139"/>
                  <a:ext cx="108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1B5DCE-9378-4811-9A25-ECDC47A03425}"/>
                    </a:ext>
                  </a:extLst>
                </p14:cNvPr>
                <p14:cNvContentPartPr/>
                <p14:nvPr/>
              </p14:nvContentPartPr>
              <p14:xfrm>
                <a:off x="6720049" y="2631499"/>
                <a:ext cx="219600" cy="9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1B5DCE-9378-4811-9A25-ECDC47A034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1049" y="2622859"/>
                  <a:ext cx="237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C84DF2-82C7-4C29-ADE6-CB646762A301}"/>
                    </a:ext>
                  </a:extLst>
                </p14:cNvPr>
                <p14:cNvContentPartPr/>
                <p14:nvPr/>
              </p14:nvContentPartPr>
              <p14:xfrm>
                <a:off x="7080049" y="2519179"/>
                <a:ext cx="140400" cy="15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C84DF2-82C7-4C29-ADE6-CB646762A3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71409" y="2510539"/>
                  <a:ext cx="158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5F21BA-D7AC-4228-A4B6-5DDB3E0F8D28}"/>
                    </a:ext>
                  </a:extLst>
                </p14:cNvPr>
                <p14:cNvContentPartPr/>
                <p14:nvPr/>
              </p14:nvContentPartPr>
              <p14:xfrm>
                <a:off x="7289209" y="2526379"/>
                <a:ext cx="17568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5F21BA-D7AC-4228-A4B6-5DDB3E0F8D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0209" y="2517379"/>
                  <a:ext cx="19332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BB1289-BB53-4F07-8CA5-A9D0E4E93CAB}"/>
                  </a:ext>
                </a:extLst>
              </p14:cNvPr>
              <p14:cNvContentPartPr/>
              <p14:nvPr/>
            </p14:nvContentPartPr>
            <p14:xfrm>
              <a:off x="7813369" y="2456899"/>
              <a:ext cx="115920" cy="259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BB1289-BB53-4F07-8CA5-A9D0E4E93C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04369" y="2448259"/>
                <a:ext cx="1335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F5E377C-D60B-40D9-92B9-75BC92B7FF38}"/>
                  </a:ext>
                </a:extLst>
              </p14:cNvPr>
              <p14:cNvContentPartPr/>
              <p14:nvPr/>
            </p14:nvContentPartPr>
            <p14:xfrm>
              <a:off x="1364329" y="4487659"/>
              <a:ext cx="92160" cy="160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F5E377C-D60B-40D9-92B9-75BC92B7FF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5689" y="4479019"/>
                <a:ext cx="109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FE095F7B-4F70-4EF3-AEA9-6E79B1069FF2}"/>
              </a:ext>
            </a:extLst>
          </p:cNvPr>
          <p:cNvGrpSpPr/>
          <p:nvPr/>
        </p:nvGrpSpPr>
        <p:grpSpPr>
          <a:xfrm>
            <a:off x="6324769" y="2066659"/>
            <a:ext cx="1009080" cy="300960"/>
            <a:chOff x="6324769" y="2066659"/>
            <a:chExt cx="10090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CC7EA1-9132-44EB-9523-798638BA72E0}"/>
                    </a:ext>
                  </a:extLst>
                </p14:cNvPr>
                <p14:cNvContentPartPr/>
                <p14:nvPr/>
              </p14:nvContentPartPr>
              <p14:xfrm>
                <a:off x="6324769" y="2087179"/>
                <a:ext cx="163440" cy="28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CC7EA1-9132-44EB-9523-798638BA72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5769" y="2078539"/>
                  <a:ext cx="181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C77269-8677-4863-ACC3-6E86D2DE7EF3}"/>
                    </a:ext>
                  </a:extLst>
                </p14:cNvPr>
                <p14:cNvContentPartPr/>
                <p14:nvPr/>
              </p14:nvContentPartPr>
              <p14:xfrm>
                <a:off x="6346009" y="2299939"/>
                <a:ext cx="131040" cy="1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C77269-8677-4863-ACC3-6E86D2DE7E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7009" y="2291299"/>
                  <a:ext cx="14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3E652-74CC-4D6F-B2E5-BA5D2F3B95DE}"/>
                    </a:ext>
                  </a:extLst>
                </p14:cNvPr>
                <p14:cNvContentPartPr/>
                <p14:nvPr/>
              </p14:nvContentPartPr>
              <p14:xfrm>
                <a:off x="6560929" y="2066659"/>
                <a:ext cx="125280" cy="22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3E652-74CC-4D6F-B2E5-BA5D2F3B95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2289" y="2057659"/>
                  <a:ext cx="142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694731-1BA4-447B-B3AF-43EDB50D23AC}"/>
                    </a:ext>
                  </a:extLst>
                </p14:cNvPr>
                <p14:cNvContentPartPr/>
                <p14:nvPr/>
              </p14:nvContentPartPr>
              <p14:xfrm>
                <a:off x="6731209" y="2193739"/>
                <a:ext cx="84600" cy="7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694731-1BA4-447B-B3AF-43EDB50D23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2209" y="2184739"/>
                  <a:ext cx="102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84A8DE-89E0-4E43-B266-2BEA9678ADB4}"/>
                    </a:ext>
                  </a:extLst>
                </p14:cNvPr>
                <p14:cNvContentPartPr/>
                <p14:nvPr/>
              </p14:nvContentPartPr>
              <p14:xfrm>
                <a:off x="6883129" y="2176819"/>
                <a:ext cx="167760" cy="17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84A8DE-89E0-4E43-B266-2BEA9678AD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74489" y="2167819"/>
                  <a:ext cx="185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D7CA09-52D3-4D2D-80F4-DD19615D8301}"/>
                    </a:ext>
                  </a:extLst>
                </p14:cNvPr>
                <p14:cNvContentPartPr/>
                <p14:nvPr/>
              </p14:nvContentPartPr>
              <p14:xfrm>
                <a:off x="7094089" y="2073859"/>
                <a:ext cx="105480" cy="19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D7CA09-52D3-4D2D-80F4-DD19615D83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85449" y="2064859"/>
                  <a:ext cx="123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34AA93-1BE4-41A3-BF38-857DDAB7EECD}"/>
                    </a:ext>
                  </a:extLst>
                </p14:cNvPr>
                <p14:cNvContentPartPr/>
                <p14:nvPr/>
              </p14:nvContentPartPr>
              <p14:xfrm>
                <a:off x="7196329" y="2187259"/>
                <a:ext cx="137520" cy="8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34AA93-1BE4-41A3-BF38-857DDAB7EE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87689" y="2178619"/>
                  <a:ext cx="15516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E76F86-46C6-46A0-B001-994E51EE2F0A}"/>
              </a:ext>
            </a:extLst>
          </p:cNvPr>
          <p:cNvGrpSpPr/>
          <p:nvPr/>
        </p:nvGrpSpPr>
        <p:grpSpPr>
          <a:xfrm>
            <a:off x="3106729" y="2138659"/>
            <a:ext cx="1459080" cy="377640"/>
            <a:chOff x="3106729" y="2138659"/>
            <a:chExt cx="14590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38BFB3-98CD-465E-AB09-6D057557B208}"/>
                    </a:ext>
                  </a:extLst>
                </p14:cNvPr>
                <p14:cNvContentPartPr/>
                <p14:nvPr/>
              </p14:nvContentPartPr>
              <p14:xfrm>
                <a:off x="3106729" y="2262859"/>
                <a:ext cx="182880" cy="25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38BFB3-98CD-465E-AB09-6D057557B2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97729" y="2254219"/>
                  <a:ext cx="200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F25185-4658-4A20-BD5C-C70AD58038CB}"/>
                    </a:ext>
                  </a:extLst>
                </p14:cNvPr>
                <p14:cNvContentPartPr/>
                <p14:nvPr/>
              </p14:nvContentPartPr>
              <p14:xfrm>
                <a:off x="3337489" y="2375539"/>
                <a:ext cx="105120" cy="14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F25185-4658-4A20-BD5C-C70AD58038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28849" y="2366899"/>
                  <a:ext cx="122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5958A9B-365A-465B-AA19-86956DFDEE41}"/>
                    </a:ext>
                  </a:extLst>
                </p14:cNvPr>
                <p14:cNvContentPartPr/>
                <p14:nvPr/>
              </p14:nvContentPartPr>
              <p14:xfrm>
                <a:off x="3463129" y="2268619"/>
                <a:ext cx="45360" cy="18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5958A9B-365A-465B-AA19-86956DFDEE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54129" y="2259619"/>
                  <a:ext cx="63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24BA60-3F0B-49EF-A8DD-37F6A69B359D}"/>
                    </a:ext>
                  </a:extLst>
                </p14:cNvPr>
                <p14:cNvContentPartPr/>
                <p14:nvPr/>
              </p14:nvContentPartPr>
              <p14:xfrm>
                <a:off x="3506689" y="2378419"/>
                <a:ext cx="180000" cy="9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24BA60-3F0B-49EF-A8DD-37F6A69B35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98049" y="2369419"/>
                  <a:ext cx="197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69A458-D2F6-4117-B883-1431CA0336AD}"/>
                    </a:ext>
                  </a:extLst>
                </p14:cNvPr>
                <p14:cNvContentPartPr/>
                <p14:nvPr/>
              </p14:nvContentPartPr>
              <p14:xfrm>
                <a:off x="3858769" y="2138659"/>
                <a:ext cx="112680" cy="24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69A458-D2F6-4117-B883-1431CA0336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50129" y="2129659"/>
                  <a:ext cx="130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7E64D2-39A2-4AE4-A454-4C00DE33ACD5}"/>
                    </a:ext>
                  </a:extLst>
                </p14:cNvPr>
                <p14:cNvContentPartPr/>
                <p14:nvPr/>
              </p14:nvContentPartPr>
              <p14:xfrm>
                <a:off x="4028329" y="2242339"/>
                <a:ext cx="66960" cy="10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7E64D2-39A2-4AE4-A454-4C00DE33AC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19329" y="2233339"/>
                  <a:ext cx="84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9561A0-2B97-4831-BDD8-770BA94E0A01}"/>
                    </a:ext>
                  </a:extLst>
                </p14:cNvPr>
                <p14:cNvContentPartPr/>
                <p14:nvPr/>
              </p14:nvContentPartPr>
              <p14:xfrm>
                <a:off x="4138849" y="2239099"/>
                <a:ext cx="110880" cy="19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9561A0-2B97-4831-BDD8-770BA94E0A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29849" y="2230459"/>
                  <a:ext cx="128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AB7544-0962-42BF-9D68-95D936F6411D}"/>
                    </a:ext>
                  </a:extLst>
                </p14:cNvPr>
                <p14:cNvContentPartPr/>
                <p14:nvPr/>
              </p14:nvContentPartPr>
              <p14:xfrm>
                <a:off x="4261249" y="2173579"/>
                <a:ext cx="77400" cy="201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AB7544-0962-42BF-9D68-95D936F641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52249" y="2164939"/>
                  <a:ext cx="95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0C4AF4-B367-4987-BAA3-06A1400B5DB1}"/>
                    </a:ext>
                  </a:extLst>
                </p14:cNvPr>
                <p14:cNvContentPartPr/>
                <p14:nvPr/>
              </p14:nvContentPartPr>
              <p14:xfrm>
                <a:off x="4361689" y="2230459"/>
                <a:ext cx="204120" cy="9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0C4AF4-B367-4987-BAA3-06A1400B5D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52689" y="2221459"/>
                  <a:ext cx="22176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476678B-B79B-4983-85CD-420BD834075B}"/>
                  </a:ext>
                </a:extLst>
              </p14:cNvPr>
              <p14:cNvContentPartPr/>
              <p14:nvPr/>
            </p14:nvContentPartPr>
            <p14:xfrm>
              <a:off x="5296609" y="1169899"/>
              <a:ext cx="187920" cy="90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476678B-B79B-4983-85CD-420BD834075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87609" y="1161259"/>
                <a:ext cx="205560" cy="9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C5AECEB-25D1-4C8A-816A-35295C980202}"/>
              </a:ext>
            </a:extLst>
          </p:cNvPr>
          <p:cNvGrpSpPr/>
          <p:nvPr/>
        </p:nvGrpSpPr>
        <p:grpSpPr>
          <a:xfrm>
            <a:off x="2999089" y="287539"/>
            <a:ext cx="1479960" cy="462600"/>
            <a:chOff x="2999089" y="287539"/>
            <a:chExt cx="147996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1630F9-B8D2-4006-AA89-05CA2228D1AE}"/>
                    </a:ext>
                  </a:extLst>
                </p14:cNvPr>
                <p14:cNvContentPartPr/>
                <p14:nvPr/>
              </p14:nvContentPartPr>
              <p14:xfrm>
                <a:off x="2999089" y="551779"/>
                <a:ext cx="374400" cy="19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1630F9-B8D2-4006-AA89-05CA2228D1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90089" y="543139"/>
                  <a:ext cx="392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916ABE-C968-4E04-88CE-9B6617FD5C54}"/>
                    </a:ext>
                  </a:extLst>
                </p14:cNvPr>
                <p14:cNvContentPartPr/>
                <p14:nvPr/>
              </p14:nvContentPartPr>
              <p14:xfrm>
                <a:off x="3512089" y="461419"/>
                <a:ext cx="171720" cy="18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916ABE-C968-4E04-88CE-9B6617FD5C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03089" y="452779"/>
                  <a:ext cx="189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AA9F1A-82FE-4451-B411-F2762DD9D66D}"/>
                    </a:ext>
                  </a:extLst>
                </p14:cNvPr>
                <p14:cNvContentPartPr/>
                <p14:nvPr/>
              </p14:nvContentPartPr>
              <p14:xfrm>
                <a:off x="3752569" y="447739"/>
                <a:ext cx="84240" cy="14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AA9F1A-82FE-4451-B411-F2762DD9D6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43569" y="439099"/>
                  <a:ext cx="101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080ED6-B9C9-470E-A1BE-82B3A0850282}"/>
                    </a:ext>
                  </a:extLst>
                </p14:cNvPr>
                <p14:cNvContentPartPr/>
                <p14:nvPr/>
              </p14:nvContentPartPr>
              <p14:xfrm>
                <a:off x="3915289" y="311299"/>
                <a:ext cx="100080" cy="25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080ED6-B9C9-470E-A1BE-82B3A08502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06649" y="302299"/>
                  <a:ext cx="117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EBD083-56D2-4108-A951-58E806825CFB}"/>
                    </a:ext>
                  </a:extLst>
                </p14:cNvPr>
                <p14:cNvContentPartPr/>
                <p14:nvPr/>
              </p14:nvContentPartPr>
              <p14:xfrm>
                <a:off x="4060369" y="300499"/>
                <a:ext cx="148680" cy="241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EBD083-56D2-4108-A951-58E806825C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1729" y="291499"/>
                  <a:ext cx="166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3395CD-EC8A-456C-83F4-C9870A8B9443}"/>
                    </a:ext>
                  </a:extLst>
                </p14:cNvPr>
                <p14:cNvContentPartPr/>
                <p14:nvPr/>
              </p14:nvContentPartPr>
              <p14:xfrm>
                <a:off x="4212649" y="445219"/>
                <a:ext cx="70560" cy="5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3395CD-EC8A-456C-83F4-C9870A8B94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3649" y="436579"/>
                  <a:ext cx="88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589803-F1BB-44FD-8ED4-263DC97FCDA2}"/>
                    </a:ext>
                  </a:extLst>
                </p14:cNvPr>
                <p14:cNvContentPartPr/>
                <p14:nvPr/>
              </p14:nvContentPartPr>
              <p14:xfrm>
                <a:off x="4295089" y="287539"/>
                <a:ext cx="183960" cy="22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589803-F1BB-44FD-8ED4-263DC97FCD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86089" y="278899"/>
                  <a:ext cx="2016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E7280F-2862-4B1A-A309-DB649DAE6E58}"/>
              </a:ext>
            </a:extLst>
          </p:cNvPr>
          <p:cNvGrpSpPr/>
          <p:nvPr/>
        </p:nvGrpSpPr>
        <p:grpSpPr>
          <a:xfrm>
            <a:off x="4896289" y="137059"/>
            <a:ext cx="1728360" cy="319680"/>
            <a:chOff x="4896289" y="137059"/>
            <a:chExt cx="17283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20C154-DE4A-4CE8-B3BD-D9B220F45502}"/>
                    </a:ext>
                  </a:extLst>
                </p14:cNvPr>
                <p14:cNvContentPartPr/>
                <p14:nvPr/>
              </p14:nvContentPartPr>
              <p14:xfrm>
                <a:off x="4896289" y="194299"/>
                <a:ext cx="97560" cy="239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20C154-DE4A-4CE8-B3BD-D9B220F455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7289" y="185659"/>
                  <a:ext cx="115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A1ADFA-23BB-4B78-B0AC-18CEDF82F902}"/>
                    </a:ext>
                  </a:extLst>
                </p14:cNvPr>
                <p14:cNvContentPartPr/>
                <p14:nvPr/>
              </p14:nvContentPartPr>
              <p14:xfrm>
                <a:off x="5038129" y="155059"/>
                <a:ext cx="73080" cy="242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A1ADFA-23BB-4B78-B0AC-18CEDF82F9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29489" y="146059"/>
                  <a:ext cx="90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33321E-64EA-4873-A35A-36AD9D05B154}"/>
                    </a:ext>
                  </a:extLst>
                </p14:cNvPr>
                <p14:cNvContentPartPr/>
                <p14:nvPr/>
              </p14:nvContentPartPr>
              <p14:xfrm>
                <a:off x="5115169" y="263419"/>
                <a:ext cx="234360" cy="19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33321E-64EA-4873-A35A-36AD9D05B1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06169" y="254779"/>
                  <a:ext cx="252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AE008E-592A-4D74-A6A2-7866608743BC}"/>
                    </a:ext>
                  </a:extLst>
                </p14:cNvPr>
                <p14:cNvContentPartPr/>
                <p14:nvPr/>
              </p14:nvContentPartPr>
              <p14:xfrm>
                <a:off x="5426929" y="168019"/>
                <a:ext cx="116280" cy="22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AE008E-592A-4D74-A6A2-7866608743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17929" y="159019"/>
                  <a:ext cx="133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8C42FC-AD70-44A8-A12E-71227FBDA960}"/>
                    </a:ext>
                  </a:extLst>
                </p14:cNvPr>
                <p14:cNvContentPartPr/>
                <p14:nvPr/>
              </p14:nvContentPartPr>
              <p14:xfrm>
                <a:off x="5572369" y="303019"/>
                <a:ext cx="244800" cy="127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8C42FC-AD70-44A8-A12E-71227FBDA9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63369" y="294379"/>
                  <a:ext cx="262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4F5CCA-91A5-4B0E-9048-E37C58BE8904}"/>
                    </a:ext>
                  </a:extLst>
                </p14:cNvPr>
                <p14:cNvContentPartPr/>
                <p14:nvPr/>
              </p14:nvContentPartPr>
              <p14:xfrm>
                <a:off x="5858209" y="332539"/>
                <a:ext cx="123840" cy="86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4F5CCA-91A5-4B0E-9048-E37C58BE89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49569" y="323899"/>
                  <a:ext cx="141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9DAC71-D028-431D-9C7C-D50436FD428B}"/>
                    </a:ext>
                  </a:extLst>
                </p14:cNvPr>
                <p14:cNvContentPartPr/>
                <p14:nvPr/>
              </p14:nvContentPartPr>
              <p14:xfrm>
                <a:off x="5981689" y="138859"/>
                <a:ext cx="88920" cy="23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9DAC71-D028-431D-9C7C-D50436FD42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73049" y="130219"/>
                  <a:ext cx="106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4FF2CC-0CAB-4ABC-91A0-D771ED4686CD}"/>
                    </a:ext>
                  </a:extLst>
                </p14:cNvPr>
                <p14:cNvContentPartPr/>
                <p14:nvPr/>
              </p14:nvContentPartPr>
              <p14:xfrm>
                <a:off x="6081769" y="149659"/>
                <a:ext cx="209880" cy="22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4FF2CC-0CAB-4ABC-91A0-D771ED4686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72769" y="141019"/>
                  <a:ext cx="227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2ACB80-CF55-4022-ACBA-403F1288EC14}"/>
                    </a:ext>
                  </a:extLst>
                </p14:cNvPr>
                <p14:cNvContentPartPr/>
                <p14:nvPr/>
              </p14:nvContentPartPr>
              <p14:xfrm>
                <a:off x="6211009" y="213739"/>
                <a:ext cx="201240" cy="13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2ACB80-CF55-4022-ACBA-403F1288EC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02369" y="205099"/>
                  <a:ext cx="218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47BB2-4243-48A8-A4A8-F8DBEF042437}"/>
                    </a:ext>
                  </a:extLst>
                </p14:cNvPr>
                <p14:cNvContentPartPr/>
                <p14:nvPr/>
              </p14:nvContentPartPr>
              <p14:xfrm>
                <a:off x="6393529" y="262699"/>
                <a:ext cx="135360" cy="94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47BB2-4243-48A8-A4A8-F8DBEF0424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84889" y="253699"/>
                  <a:ext cx="153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F57983-4D72-4108-B739-F43BDEE71C25}"/>
                    </a:ext>
                  </a:extLst>
                </p14:cNvPr>
                <p14:cNvContentPartPr/>
                <p14:nvPr/>
              </p14:nvContentPartPr>
              <p14:xfrm>
                <a:off x="6545809" y="137059"/>
                <a:ext cx="78840" cy="26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F57983-4D72-4108-B739-F43BDEE71C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36809" y="128059"/>
                  <a:ext cx="9648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E45CB10-44AF-4DFB-886C-7C97912070C2}"/>
                  </a:ext>
                </a:extLst>
              </p14:cNvPr>
              <p14:cNvContentPartPr/>
              <p14:nvPr/>
            </p14:nvContentPartPr>
            <p14:xfrm>
              <a:off x="3096289" y="936259"/>
              <a:ext cx="209520" cy="99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E45CB10-44AF-4DFB-886C-7C97912070C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87649" y="927619"/>
                <a:ext cx="22716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516575D-BE41-42E0-9AB4-BE047E1A03E6}"/>
              </a:ext>
            </a:extLst>
          </p:cNvPr>
          <p:cNvGrpSpPr/>
          <p:nvPr/>
        </p:nvGrpSpPr>
        <p:grpSpPr>
          <a:xfrm>
            <a:off x="3605329" y="723499"/>
            <a:ext cx="779760" cy="420120"/>
            <a:chOff x="3605329" y="723499"/>
            <a:chExt cx="77976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94370E-A658-4950-A0A3-D6490FE44927}"/>
                    </a:ext>
                  </a:extLst>
                </p14:cNvPr>
                <p14:cNvContentPartPr/>
                <p14:nvPr/>
              </p14:nvContentPartPr>
              <p14:xfrm>
                <a:off x="3621169" y="790459"/>
                <a:ext cx="130320" cy="353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94370E-A658-4950-A0A3-D6490FE4492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12529" y="781459"/>
                  <a:ext cx="147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1BAC71-42DF-4D56-89A7-8AFFD16E9C8F}"/>
                    </a:ext>
                  </a:extLst>
                </p14:cNvPr>
                <p14:cNvContentPartPr/>
                <p14:nvPr/>
              </p14:nvContentPartPr>
              <p14:xfrm>
                <a:off x="3605329" y="946339"/>
                <a:ext cx="106200" cy="3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1BAC71-42DF-4D56-89A7-8AFFD16E9C8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96329" y="937339"/>
                  <a:ext cx="12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FB6490-9444-4D69-8D34-BCF589062DDE}"/>
                    </a:ext>
                  </a:extLst>
                </p14:cNvPr>
                <p14:cNvContentPartPr/>
                <p14:nvPr/>
              </p14:nvContentPartPr>
              <p14:xfrm>
                <a:off x="3856609" y="852739"/>
                <a:ext cx="12600" cy="19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FB6490-9444-4D69-8D34-BCF589062D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47609" y="843739"/>
                  <a:ext cx="30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EFAD13-57F8-493B-AF32-97CC0B5FFB0E}"/>
                    </a:ext>
                  </a:extLst>
                </p14:cNvPr>
                <p14:cNvContentPartPr/>
                <p14:nvPr/>
              </p14:nvContentPartPr>
              <p14:xfrm>
                <a:off x="3933649" y="791539"/>
                <a:ext cx="199440" cy="23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EFAD13-57F8-493B-AF32-97CC0B5FFB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25009" y="782539"/>
                  <a:ext cx="217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30FA53-203F-4B55-B388-8E3DB514F809}"/>
                    </a:ext>
                  </a:extLst>
                </p14:cNvPr>
                <p14:cNvContentPartPr/>
                <p14:nvPr/>
              </p14:nvContentPartPr>
              <p14:xfrm>
                <a:off x="4174849" y="723499"/>
                <a:ext cx="142920" cy="29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30FA53-203F-4B55-B388-8E3DB514F80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65849" y="714859"/>
                  <a:ext cx="160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79FDEE6-C97D-4665-8228-66933E7556C5}"/>
                    </a:ext>
                  </a:extLst>
                </p14:cNvPr>
                <p14:cNvContentPartPr/>
                <p14:nvPr/>
              </p14:nvContentPartPr>
              <p14:xfrm>
                <a:off x="4353409" y="853459"/>
                <a:ext cx="31680" cy="9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79FDEE6-C97D-4665-8228-66933E7556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44769" y="844459"/>
                  <a:ext cx="4932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BB0C957-474B-46FC-A8CB-8548794D5975}"/>
                  </a:ext>
                </a:extLst>
              </p14:cNvPr>
              <p14:cNvContentPartPr/>
              <p14:nvPr/>
            </p14:nvContentPartPr>
            <p14:xfrm>
              <a:off x="6881329" y="1441339"/>
              <a:ext cx="164520" cy="332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BB0C957-474B-46FC-A8CB-8548794D597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72689" y="1432339"/>
                <a:ext cx="182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4C0F92D-5330-4344-8D38-E2F19E16C796}"/>
                  </a:ext>
                </a:extLst>
              </p14:cNvPr>
              <p14:cNvContentPartPr/>
              <p14:nvPr/>
            </p14:nvContentPartPr>
            <p14:xfrm>
              <a:off x="5650489" y="2700259"/>
              <a:ext cx="68040" cy="118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4C0F92D-5330-4344-8D38-E2F19E16C79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41849" y="2691259"/>
                <a:ext cx="8568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69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9686</TotalTime>
  <Words>333</Words>
  <Application>Microsoft Office PowerPoint</Application>
  <PresentationFormat>On-screen Show (16:9)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CSE 11  Accelerated Intro to Programming Lecture 11</vt:lpstr>
      <vt:lpstr>Announcements</vt:lpstr>
      <vt:lpstr>PowerPoint Presentation</vt:lpstr>
      <vt:lpstr>Using Interfaces</vt:lpstr>
      <vt:lpstr>Intersect Region</vt:lpstr>
      <vt:lpstr>PowerPoint Presentation</vt:lpstr>
      <vt:lpstr>SubtractRegion</vt:lpstr>
      <vt:lpstr>Something more complicated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366</cp:revision>
  <dcterms:modified xsi:type="dcterms:W3CDTF">2021-04-21T16:52:23Z</dcterms:modified>
</cp:coreProperties>
</file>