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84" r:id="rId4"/>
    <p:sldId id="285" r:id="rId5"/>
    <p:sldId id="286" r:id="rId6"/>
    <p:sldId id="316" r:id="rId7"/>
    <p:sldId id="287" r:id="rId8"/>
    <p:sldId id="288" r:id="rId9"/>
    <p:sldId id="289" r:id="rId10"/>
    <p:sldId id="292" r:id="rId11"/>
    <p:sldId id="293" r:id="rId12"/>
    <p:sldId id="294" r:id="rId13"/>
    <p:sldId id="290" r:id="rId14"/>
    <p:sldId id="295" r:id="rId15"/>
    <p:sldId id="314" r:id="rId16"/>
    <p:sldId id="315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84" autoAdjust="0"/>
    <p:restoredTop sz="96036" autoAdjust="0"/>
  </p:normalViewPr>
  <p:slideViewPr>
    <p:cSldViewPr snapToGrid="0">
      <p:cViewPr varScale="1">
        <p:scale>
          <a:sx n="129" d="100"/>
          <a:sy n="129" d="100"/>
        </p:scale>
        <p:origin x="75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0:56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34 2760 0 0,'0'0'1909'0'0,"-15"3"7359"0"0,5 6-4902 0 0,9 0-3233 0 0,1-9-1040 0 0,0 1 0 0 0,0-1 0 0 0,0 1 1 0 0,0 0-1 0 0,0-1 0 0 0,0 1 1 0 0,-1 0-1 0 0,1-1 0 0 0,1 1 0 0 0,-1 0 1 0 0,0-1-1 0 0,0 1 0 0 0,0 0 1 0 0,0-1-1 0 0,0 1 0 0 0,1 0 0 0 0,-1-1 1 0 0,0 1-1 0 0,0 0 0 0 0,1-1 0 0 0,-1 1 1 0 0,0-1-1 0 0,1 1 0 0 0,-1-1 1 0 0,1 1-1 0 0,-1-1 0 0 0,1 1 0 0 0,-1-1 1 0 0,2 1-1 0 0,3 3 121 0 0,1-1 0 0 0,0 0 0 0 0,0 0 1 0 0,1-1-1 0 0,-1 1 0 0 0,0-1 0 0 0,1-1 0 0 0,-1 1 0 0 0,13 0 0 0 0,138 8 738 0 0,104-4 26 0 0,-91 1-164 0 0,-104-6-438 0 0,71-7 0 0 0,-57-1 300 0 0,126-28 0 0 0,-134 21-245 0 0,137-6 0 0 0,-183 18-256 0 0,-10 0-47 0 0,23-6 0 0 0,-1 1 91 0 0,-15 1-65 0 0,-20 5-131 0 0,1-1 1 0 0,0 1 0 0 0,-1 1 0 0 0,1-1-1 0 0,6 0 1 0 0,44-7 161 0 0,-43 8-61 0 0,0 1 0 0 0,0 0-1 0 0,17 4 1 0 0,-14-1-117 0 0,-9-2-15 0 0,0-1 1 0 0,0 0-1 0 0,-1 0 0 0 0,1 0 0 0 0,0-1 0 0 0,8 0 0 0 0,-12 0-247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1:49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13 2760 0 0,'-5'3'14439'0'0,"76"-3"-10093"0"0,-70 0-4166 0 0,18 0 348 0 0,-2 2-375 0 0,-14-1-131 0 0,1-1 0 0 0,0 0 0 0 0,-1 1 0 0 0,1-1 0 0 0,4-1 0 0 0,-1 0 16 0 0,0 1-1 0 0,1-1 1 0 0,-1 2 0 0 0,0-1-1 0 0,12 3 1 0 0,16 0 64 0 0,68-9 82 0 0,0-1-35 0 0,120 7 289 0 0,-97-5-461 0 0,-1 0-16 0 0,-62 8 39 0 0,-39-1 0 0 0,0-2 0 0 0,37-2 0 0 0,-29-1 0 0 0,44 2 0 0 0,-41 2 0 0 0,-13 0 139 0 0,-1 1 0 0 0,28 6 0 0 0,-27-4 31 0 0,-1 0 0 0 0,30 0 0 0 0,45 1 32 0 0,3 0 99 0 0,16-3 253 0 0,-43-7-554 0 0,123-2 70 0 0,-104 2 68 0 0,-60 3-50 0 0,48 3 1 0 0,-58 0 41 0 0,-1 0 0 0 0,1-2 0 0 0,0 0 0 0 0,-1-1 0 0 0,33-8 1 0 0,-51 10-121 0 0,-1-1 0 0 0,0 1 0 0 0,1-1 0 0 0,-1 1 0 0 0,1 0 0 0 0,-1 0 1 0 0,1 0-1 0 0,-1 0 0 0 0,2 0 0 0 0,10 0-3693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3:53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 6912 0 0,'0'0'622'0'0,"-8"5"100"0"0,-11 4 10624 0 0,1 3-5813 0 0,-32 30-3070 0 0,42-35-2345 0 0,1 1 0 0 0,0-1 0 0 0,1 2 0 0 0,-8 11 0 0 0,11-16 16 0 0,1 1 0 0 0,-1-1 0 0 0,1 1 1 0 0,0 0-1 0 0,0 0 0 0 0,0 0 0 0 0,1 0 0 0 0,0 1 0 0 0,0-1 0 0 0,0 6 0 0 0,1-10-134 0 0,0 0 0 0 0,0 0 0 0 0,0 0 0 0 0,0 0 0 0 0,1 0 0 0 0,-1 0 0 0 0,0 0 0 0 0,0 0 0 0 0,1 0 0 0 0,-1 0 0 0 0,1-1 0 0 0,-1 1 0 0 0,1 0 0 0 0,-1 0 0 0 0,1 0 0 0 0,0-1 0 0 0,-1 1 0 0 0,1 0 0 0 0,0 0 0 0 0,-1-1 0 0 0,1 1 0 0 0,0-1 0 0 0,0 1 0 0 0,0-1 0 0 0,0 1 0 0 0,-1-1 0 0 0,1 1 0 0 0,0-1 0 0 0,0 0 0 0 0,0 1 0 0 0,0-1 0 0 0,0 0 0 0 0,0 0 0 0 0,0 0 0 0 0,0 0 0 0 0,0 0 0 0 0,0 0 0 0 0,2 0 0 0 0,1 0 0 0 0,0-1 0 0 0,0 1 0 0 0,0-1 0 0 0,0 0 0 0 0,0 0 0 0 0,0 0 0 0 0,0 0 0 0 0,4-3 0 0 0,31-22 852 0 0,-25 17-254 0 0,24-13 0 0 0,-37 20-598 0 0,0 2 0 0 0,-1-1 0 0 0,1 1 0 0 0,0 0 0 0 0,-1-1 0 0 0,1 1 0 0 0,-1 0 0 0 0,1-1 0 0 0,0 1 0 0 0,-1 0 0 0 0,1 0 0 0 0,0-1 0 0 0,-1 1 0 0 0,1 0 0 0 0,0 0 0 0 0,0 0 0 0 0,-1 0 0 0 0,1 0 0 0 0,0 0 0 0 0,-1 0 0 0 0,1 0 0 0 0,0 0 0 0 0,0 0 0 0 0,-1 1 0 0 0,2-1 0 0 0,0 1 12 0 0,1 0-1 0 0,0 0 0 0 0,-1 0 1 0 0,1 0-1 0 0,-1 0 1 0 0,0 1-1 0 0,1-1 1 0 0,-1 1-1 0 0,0-1 1 0 0,0 1-1 0 0,0 0 1 0 0,0 0-1 0 0,0 0 1 0 0,-1 0-1 0 0,1 0 1 0 0,0 0-1 0 0,-1 1 0 0 0,0-1 1 0 0,1 0-1 0 0,-1 1 1 0 0,1 4-1 0 0,3 5 4 0 0,-2-1 0 0 0,1 1-1 0 0,1 18 1 0 0,2 4-1838 0 0,-2-16 695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3:54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48 201 8640 0 0,'0'0'396'0'0,"-20"9"288"0"0,4-7 1478 0 0,4-2 7059 0 0,13-1-9028 0 0,0 0-1 0 0,0 0 0 0 0,0 0 0 0 0,0 1 1 0 0,0-1-1 0 0,-1 0 0 0 0,1 0 0 0 0,0 0 1 0 0,-1 0-1 0 0,1 0 0 0 0,1-3 1 0 0,1-2 286 0 0,2 2-268 0 0,0 0 0 0 0,0 0 0 0 0,0 1-1 0 0,10-6 1 0 0,12-8 227 0 0,17-17-57 0 0,21-16-473 0 0,-64 48 92 0 0,17-16 0 0 0,-17 17 0 0 0,-1 0 0 0 0,1 0 0 0 0,0 0 0 0 0,-1 0 0 0 0,1 0 0 0 0,0 0 0 0 0,-1-1 0 0 0,0 1 0 0 0,1 0 0 0 0,-1 0 0 0 0,0 0 0 0 0,1 0 0 0 0,-1 0 0 0 0,0-1 0 0 0,0 1 0 0 0,0 0 0 0 0,0-2 0 0 0,-1-3 5 0 0,1 5-3 0 0,0 1-1 0 0,0-1 1 0 0,-1 0-1 0 0,1 0 1 0 0,0 1-1 0 0,0-1 1 0 0,0 0 0 0 0,-1 0-1 0 0,1 1 1 0 0,0-1-1 0 0,-1 0 1 0 0,1 1-1 0 0,0-1 1 0 0,-1 0-1 0 0,1 1 1 0 0,-1-1-1 0 0,1 1 1 0 0,-1-1-1 0 0,0 0 1 0 0,1 1-1 0 0,-1 0 1 0 0,1-1-1 0 0,-1 1 1 0 0,0-1 0 0 0,0 1-1 0 0,1 0 1 0 0,-1-1-1 0 0,0 1 1 0 0,1 0-1 0 0,-1 0 1 0 0,0 0-1 0 0,0-1 1 0 0,1 1-1 0 0,-2 0 1 0 0,-3 0 23 0 0,0 0 0 0 0,0 0 0 0 0,0 0 0 0 0,0 0 0 0 0,0 1 0 0 0,0 0 0 0 0,0 0 0 0 0,0 0 0 0 0,1 0 0 0 0,-1 1 0 0 0,0 0 0 0 0,1 0 0 0 0,-1 0 0 0 0,1 1 0 0 0,0-1 0 0 0,0 1 0 0 0,0 0 0 0 0,0 0 0 0 0,-4 5 0 0 0,2-1-2 0 0,1-1 0 0 0,0 1 0 0 0,0 0 0 0 0,0 0 0 0 0,1 1 0 0 0,-6 15 0 0 0,6-13 116 0 0,1 1 0 0 0,1-1-1 0 0,-1 1 1 0 0,2-1 0 0 0,-1 1 0 0 0,2 0-1 0 0,-1-1 1 0 0,3 19 0 0 0,-2-24-79 0 0,1 0 0 0 0,1 1 0 0 0,-1-1 1 0 0,1 0-1 0 0,0 0 0 0 0,0 0 0 0 0,0 0 0 0 0,1 0 0 0 0,0 0 1 0 0,0 0-1 0 0,0-1 0 0 0,0 0 0 0 0,1 1 0 0 0,0-1 0 0 0,0-1 1 0 0,0 1-1 0 0,0 0 0 0 0,8 4 0 0 0,-4-3 39 0 0,1-1-1 0 0,-1 0 0 0 0,1 0 1 0 0,0-1-1 0 0,0 0 1 0 0,0 0-1 0 0,0-1 0 0 0,0 0 1 0 0,1-1-1 0 0,-1 0 1 0 0,15-1-1 0 0,-15 0-375 0 0,-1-1-1 0 0,1 0 0 0 0,-1-1 1 0 0,1 0-1 0 0,10-4 1 0 0,-12 4-1009 0 0,0-2 0 0 0,0 1 1 0 0,-1-1-1 0 0,1 0 1 0 0,-1 0-1 0 0,9-7 0 0 0,-3-2-7037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3:54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22895 0 0,'11'7'1739'0'0,"6"11"-1147"0"0,1-1 1 0 0,1-1-1 0 0,0-1 1 0 0,23 14-1 0 0,3 6-569 0 0,-36-28-24 0 0,-1 0 1 0 0,1 0-1 0 0,1 0 1 0 0,-1-1-1 0 0,1 0 1 0 0,17 6-1 0 0,-19-9-156 0 0,-5-1-127 0 0,0-1 0 0 0,0 0 0 0 0,1 0 0 0 0,-1 0 0 0 0,0-1 0 0 0,0 1 0 0 0,0-1-1 0 0,1 1 1 0 0,-1-1 0 0 0,0 0 0 0 0,0 0 0 0 0,1 0 0 0 0,-1-1 0 0 0,6-1 0 0 0,0-3-1330 0 0</inkml:trace>
  <inkml:trace contextRef="#ctx0" brushRef="#br0" timeOffset="1">253 1 20647 0 0,'-42'29'2275'0'0,"22"-13"-1972"0"0,-19 20 1 0 0,36-33-202 0 0,-5 4-106 0 0,0 0 0 0 0,1 1 0 0 0,1-1 0 0 0,-1 1 0 0 0,1 1 0 0 0,1-1 0 0 0,-1 1 0 0 0,1 0 0 0 0,-4 13 0 0 0,8-21-7 0 0,1 1 0 0 0,-1-1 1 0 0,1 1-1 0 0,0-1 0 0 0,0 1 0 0 0,0-1 0 0 0,0 1 0 0 0,0-1 0 0 0,0 1 0 0 0,1 1 0 0 0,-1-3-73 0 0,0 1 0 0 0,0 0 0 0 0,0-1 0 0 0,0 1 0 0 0,1-1 0 0 0,-1 1 0 0 0,0-1 0 0 0,1 1 0 0 0,-1-1 0 0 0,0 0 0 0 0,1 1 0 0 0,-1-1 0 0 0,0 1 0 0 0,1-1 0 0 0,-1 0 0 0 0,1 1 0 0 0,-1-1 0 0 0,1 0 0 0 0,-1 1 0 0 0,1-1 0 0 0,-1 0 0 0 0,1 0 0 0 0,-1 0 0 0 0,1 1 0 0 0,-1-1 0 0 0,1 0 0 0 0,0 0 0 0 0,-1 0 0 0 0,1 0 0 0 0,-1 0 0 0 0,1 0 0 0 0,15 0-1468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3:55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93 105 3224 0 0,'0'2'789'0'0,"6"23"9053"0"0,-3-1-4470 0 0,-2-9-4343 0 0,-1 0 0 0 0,-1 0-1 0 0,-3 15 1 0 0,-2 16 105 0 0,-13 73 189 0 0,18-112-1254 0 0,0-1 52 0 0,0 0 1 0 0,-1 0 0 0 0,1-1-1 0 0,-1 1 1 0 0,-4 8 0 0 0,6-13 175 0 0,0-20-129 0 0,1 4-132 0 0,1-1-1 0 0,0 1 0 0 0,7-21 1 0 0,-1-1-34 0 0,-2 10 231 0 0,0 0 0 0 0,2 1 1 0 0,1 0-1 0 0,2 0 0 0 0,0 1 0 0 0,26-43 0 0 0,-31 60-37 0 0,0 0 0 0 0,0 0-1 0 0,1 1 1 0 0,0 0 0 0 0,0 1-1 0 0,13-10 1 0 0,-16 13-121 0 0,1 0 0 0 0,-1 1 0 0 0,0-1-1 0 0,1 1 1 0 0,0 0 0 0 0,-1 0 0 0 0,1 1-1 0 0,0-1 1 0 0,0 1 0 0 0,0 0 0 0 0,0 1 0 0 0,0-1-1 0 0,0 1 1 0 0,8 0 0 0 0,-11 0-60 0 0,1 1 0 0 0,-1-1 0 0 0,1 1 0 0 0,-1 0 0 0 0,1 0 0 0 0,-1 0 0 0 0,0 0 0 0 0,1 0 0 0 0,-1 1 0 0 0,0-1 1 0 0,0 0-1 0 0,0 1 0 0 0,0 0 0 0 0,0 0 0 0 0,0-1 0 0 0,0 1 0 0 0,-1 0 0 0 0,1 0 0 0 0,-1 1 0 0 0,1-1 0 0 0,-1 0 0 0 0,0 0 0 0 0,0 1 0 0 0,0-1 0 0 0,0 1 0 0 0,0-1 0 0 0,-1 1 0 0 0,1-1 0 0 0,-1 1 0 0 0,1 2 0 0 0,0 2 2 0 0,-1-1 0 0 0,0 0 0 0 0,0 1 0 0 0,-1-1 0 0 0,1 1 0 0 0,-1-1 1 0 0,-1 0-1 0 0,1 1 0 0 0,-1-1 0 0 0,0 0 0 0 0,-3 6 0 0 0,-1-2-48 0 0,0 0 0 0 0,0 0 0 0 0,-1-1 0 0 0,0 0 0 0 0,-1 0 0 0 0,0-1 0 0 0,0 0 0 0 0,-1 0 0 0 0,0-1 0 0 0,0 0 0 0 0,-1-1 0 0 0,0 0 1 0 0,0 0-1 0 0,-1-1 0 0 0,1 0 0 0 0,-1-1 0 0 0,0-1 0 0 0,0 1 0 0 0,0-2 0 0 0,-1 1 0 0 0,1-2 0 0 0,-1 1 0 0 0,1-2 0 0 0,-21 0 0 0 0,24-1-567 0 0,0 0 0 0 0,0 0 0 0 0,0-1 0 0 0,0 0 0 0 0,1 0 0 0 0,-1-1 0 0 0,1 0 0 0 0,-12-6 0 0 0,10 3-1921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3:55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12 249 2760 0 0,'-12'12'16178'0'0,"21"-24"-13202"0"0,22-28 175 0 0,2-5-1615 0 0,-23 32-1288 0 0,0-1 0 0 0,0 0 0 0 0,14-31-1 0 0,-22 40-297 0 0,1-4-157 0 0,1 0-1 0 0,0 1 0 0 0,1-1 0 0 0,11-15 0 0 0,-11 16-1258 0 0,-1 3-92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3:55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19351 0 0,'1'-10'1105'0'0,"-1"9"-1055"0"0,0 1 0 0 0,0-1 0 0 0,0 1 0 0 0,-1-1 0 0 0,1 0 0 0 0,0 1 0 0 0,0-1-1 0 0,1 1 1 0 0,-1-1 0 0 0,0 0 0 0 0,0 1 0 0 0,0-1 0 0 0,0 1 0 0 0,0-1 0 0 0,1 0-1 0 0,-1 1 1 0 0,0-1 0 0 0,0 1 0 0 0,1-2 0 0 0,3-2-115 0 0,-4 3 153 0 0,1 0 1 0 0,-1 0 0 0 0,1 1 0 0 0,-1-1 0 0 0,1 0 0 0 0,0 0-1 0 0,-1 1 1 0 0,1-1 0 0 0,0 0 0 0 0,-1 1 0 0 0,1-1 0 0 0,0 1 0 0 0,0-1-1 0 0,0 1 1 0 0,0-1 0 0 0,-1 1 0 0 0,1-1 0 0 0,0 1 0 0 0,0 0 0 0 0,0 0-1 0 0,0-1 1 0 0,0 1 0 0 0,0 0 0 0 0,0 0 0 0 0,0 0 0 0 0,0 0-1 0 0,0 0 1 0 0,0 0 0 0 0,0 0 0 0 0,0 1 0 0 0,0-1 0 0 0,1 1 0 0 0,-2-1-43 0 0,6 1 332 0 0,-1 1 1 0 0,0 0 0 0 0,0 0 0 0 0,1 1 0 0 0,-2-1 0 0 0,1 1 0 0 0,0 0 0 0 0,0 1 0 0 0,-1-1 0 0 0,7 7 0 0 0,-2 1-1 0 0,-1-1 0 0 0,13 22 0 0 0,-4-5-384 0 0,-15-25 12 0 0,0 1 1 0 0,1 0-1 0 0,-1-1 0 0 0,1 1 1 0 0,-1-1-1 0 0,1 0 0 0 0,0 0 1 0 0,0 0-1 0 0,0 0 0 0 0,0-1 1 0 0,5 3-1 0 0,2-1-927 0 0,1 1-1 0 0,14 1 1 0 0,-13-2-591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4:07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51 5928 0 0,'-8'-5'21982'0'0,"10"4"-21858"0"0,0-1-1 0 0,0 1 1 0 0,0-1 0 0 0,1 1 0 0 0,-1 0 0 0 0,0 0 0 0 0,1 0-1 0 0,-1 0 1 0 0,5 0 0 0 0,7-5 224 0 0,-1 1-80 0 0,1 0 0 0 0,0 1-1 0 0,0 0 1 0 0,19-2-1 0 0,-17 3-162 0 0,-14 3-102 0 0,-1 0 0 0 0,0 0 0 0 0,0 0 0 0 0,1 0 0 0 0,-1 0 1 0 0,0 0-1 0 0,1 0 0 0 0,-1 0 0 0 0,0 0 0 0 0,1 0 0 0 0,-1 1 0 0 0,0-1 0 0 0,0 0 0 0 0,0 1 0 0 0,1-1 0 0 0,-1 1 0 0 0,0 0 0 0 0,0-1 0 0 0,0 1 1 0 0,0 0-1 0 0,0 0 0 0 0,0 0 0 0 0,0-1 0 0 0,0 1 0 0 0,0 0 0 0 0,1 3 0 0 0,-1-3 1 0 0,0 1 0 0 0,0 0 0 0 0,0 0-1 0 0,-1 0 1 0 0,1 0 0 0 0,-1 0 0 0 0,1 0 0 0 0,-1 0-1 0 0,0 0 1 0 0,0 0 0 0 0,0 0 0 0 0,0 0 0 0 0,0 0 0 0 0,0 0-1 0 0,0 0 1 0 0,-1 3 0 0 0,-3 7 17 0 0,-1-1 0 0 0,1 1-1 0 0,-2-1 1 0 0,0 0 0 0 0,0 0 0 0 0,-1-1 0 0 0,0 0-1 0 0,-1 0 1 0 0,-13 13 0 0 0,18-19-165 0 0,18-3 64 0 0,-6-2 79 0 0,0 0-1 0 0,0 0 0 0 0,10-3 1 0 0,-9 1 71 0 0,-1 1 0 0 0,0 1 1 0 0,12-1-1 0 0,-12 2-22 0 0,0 0 1 0 0,0 1 0 0 0,0 0-1 0 0,-1 1 1 0 0,1 0 0 0 0,-1 0-1 0 0,1 0 1 0 0,-1 1 0 0 0,9 5-1 0 0,-15-7-32 0 0,-1 0 0 0 0,0 0-1 0 0,1 0 1 0 0,-1 0-1 0 0,0 0 1 0 0,0 0 0 0 0,0 0-1 0 0,0 1 1 0 0,0-1-1 0 0,0 0 1 0 0,-1 1 0 0 0,1-1-1 0 0,0 1 1 0 0,-1-1-1 0 0,1 1 1 0 0,-1-1 0 0 0,1 1-1 0 0,-1-1 1 0 0,0 1-1 0 0,1 0 1 0 0,-1-1 0 0 0,0 1-1 0 0,0-1 1 0 0,0 1-1 0 0,-1 2 1 0 0,0 6 0 0 0,-1-1 0 0 0,0 1 0 0 0,-4 11 1 0 0,1-5 18 0 0,3-10-30 0 0,0 0 1 0 0,0 0-1 0 0,-1-1 0 0 0,0 1 1 0 0,0-1-1 0 0,0 1 1 0 0,-1-1-1 0 0,1 0 1 0 0,-1 0-1 0 0,-1-1 0 0 0,1 1 1 0 0,-8 5-1 0 0,8-6-30 0 0,0-1 0 0 0,-1-1 0 0 0,1 1 0 0 0,0 0 0 0 0,-1-1 0 0 0,0 0 0 0 0,0 0 0 0 0,0 0 0 0 0,1-1 0 0 0,-1 0 0 0 0,-1 0 0 0 0,1 0 0 0 0,0 0 0 0 0,0-1 0 0 0,-9 0 0 0 0,13 0-71 0 0,-1 0 0 0 0,1-1 0 0 0,-1 1 0 0 0,1 0 0 0 0,-1 0 0 0 0,1-1 0 0 0,-1 1 0 0 0,1-1 0 0 0,-1 1 0 0 0,1-1 0 0 0,0 0 0 0 0,0 0 0 0 0,-1 1 1 0 0,1-1-1 0 0,0 0 0 0 0,0 0 0 0 0,0 0 0 0 0,-2-2 0 0 0,3 2-711 0 0,-1 0 1 0 0,0-1-1 0 0,1 1 1 0 0,-1 0-1 0 0,1-1 1 0 0,-1 1 0 0 0,1-1-1 0 0,0 1 1 0 0,0-1-1 0 0,-1 1 1 0 0,1-3-1 0 0,0-9-8044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4:07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14280 0 0,'0'0'1102'0'0,"13"13"8289"0"0,-11-11-9084 0 0,-1 0 0 0 0,1 0 0 0 0,-1 0 1 0 0,1 0-1 0 0,-1 0 0 0 0,0 0 0 0 0,0 0 0 0 0,0 0 1 0 0,0 1-1 0 0,0-1 0 0 0,-1 0 0 0 0,1 1 1 0 0,-1-1-1 0 0,0 1 0 0 0,1 3 0 0 0,-1 6 33 0 0,0-1 0 0 0,-2 12 0 0 0,1-13-10 0 0,-3 33 129 0 0,-18 169-365 0 0,21-206-296 0 0,-1 4 57 0 0,2-4-4360 0 0,0-15 3093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4:07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6912 0 0,'0'0'528'0'0,"10"-2"2784"0"0,14 4 10581 0 0,-16 5-11539 0 0,-8-3-2091 0 0,0 0 0 0 0,0 0 0 0 0,0 0-1 0 0,0 0 1 0 0,-1 0 0 0 0,0 0 0 0 0,1 0 0 0 0,-3 5-1 0 0,-2 20 30 0 0,4-24-275 0 0,2 12-19 0 0,-1-16 4 0 0,0 0 0 0 0,0-1 1 0 0,0 1-1 0 0,0 0 0 0 0,0 0 0 0 0,0 0 0 0 0,1-1 1 0 0,-1 1-1 0 0,0 0 0 0 0,0-1 0 0 0,1 1 0 0 0,-1 0 1 0 0,1-1-1 0 0,-1 1 0 0 0,0 0 0 0 0,1-1 0 0 0,-1 1 0 0 0,1-1 1 0 0,-1 1-1 0 0,1 0 0 0 0,0-1 0 0 0,-1 1 0 0 0,1-1 1 0 0,0 0-1 0 0,-1 1 0 0 0,1-1 0 0 0,0 0 0 0 0,-1 1 1 0 0,1-1-1 0 0,0 0 0 0 0,0 0 0 0 0,-1 1 0 0 0,1-1 1 0 0,0 0-1 0 0,0 0 0 0 0,-1 0 0 0 0,1 0 0 0 0,0 0 0 0 0,0 0 1 0 0,-1 0-1 0 0,2-1 0 0 0,2 0 7 0 0,0 0 0 0 0,-1-1 1 0 0,0 1-1 0 0,1-1 0 0 0,-1 0 0 0 0,4-2 0 0 0,-5 2-22 0 0,7-3-318 0 0,27-19-2380 0 0,-16 4-5806 0 0,-11 7 622 0 0</inkml:trace>
  <inkml:trace contextRef="#ctx0" brushRef="#br0" timeOffset="1">268 0 19351 0 0,'0'0'1751'0'0,"-3"16"-1406"0"0,2-5 1105 0 0,0 0 1 0 0,-1 0-1 0 0,0 0 0 0 0,-6 16 0 0 0,-1 7-22 0 0,-8 34 18 0 0,-7 38-835 0 0,3-14-350 0 0,18-72-260 0 0,-8 19 0 0 0,3-10-304 0 0,8-26 635 0 0,0-1-1608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4:15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20 2304 0 0,'-14'8'17746'0'0,"21"-17"-12648"0"0,1 3-5973 0 0,-4 4 1035 0 0,1 0 0 0 0,-1 0 0 0 0,1 1 0 0 0,-1-1 0 0 0,1 1 0 0 0,0 0 0 0 0,0 0 0 0 0,-1 1 0 0 0,1-1 1 0 0,0 1-1 0 0,0 0 0 0 0,0 1 0 0 0,0-1 0 0 0,8 3 0 0 0,-11-3-146 0 0,0 1-1 0 0,0-1 1 0 0,1 1-1 0 0,-1 0 1 0 0,0 0-1 0 0,0 0 0 0 0,0 0 1 0 0,0 0-1 0 0,-1 0 1 0 0,1 1-1 0 0,0-1 1 0 0,0 1-1 0 0,-1-1 1 0 0,1 1-1 0 0,-1 0 1 0 0,1-1-1 0 0,-1 1 1 0 0,0 0-1 0 0,0 0 1 0 0,0 0-1 0 0,0 0 1 0 0,0 0-1 0 0,0 0 1 0 0,0 0-1 0 0,-1 0 1 0 0,1 1-1 0 0,-1-1 1 0 0,1 0-1 0 0,-1 0 1 0 0,0 1-1 0 0,0-1 1 0 0,0 0-1 0 0,-1 4 1 0 0,0 3 8 0 0,-1 0 0 0 0,-1 0 0 0 0,1 0 0 0 0,-2 0 0 0 0,1-1 0 0 0,-1 0 1 0 0,0 1-1 0 0,-11 14 0 0 0,-4 3 56 0 0,-27 27-1 0 0,37-43-61 0 0,-8 10-5 0 0,26-18 54 0 0,6-1 44 0 0,-1-1 0 0 0,23-3 0 0 0,-24 1 94 0 0,0 1 1 0 0,1 0 0 0 0,23 3-1 0 0,-33-2-138 0 0,0 1-1 0 0,0 0 0 0 0,-1 0 1 0 0,1 0-1 0 0,0 0 0 0 0,0 1 1 0 0,0-1-1 0 0,-1 1 0 0 0,1 0 1 0 0,-1 0-1 0 0,1 0 0 0 0,5 6 1 0 0,-7-6-31 0 0,0 0 0 0 0,0 1 0 0 0,0 0 0 0 0,-1-1-1 0 0,1 1 1 0 0,-1 0 0 0 0,1 0 0 0 0,-1 0 0 0 0,0 0 0 0 0,0 0 0 0 0,0 0 0 0 0,-1 0 0 0 0,1 1 0 0 0,-1-1 0 0 0,1 0 0 0 0,-1 5 0 0 0,-1 2-19 0 0,1-1 0 0 0,-1 0 1 0 0,-1 1-1 0 0,1-1 0 0 0,-2 0 1 0 0,1 0-1 0 0,-1 0 0 0 0,-1 0 1 0 0,1-1-1 0 0,-1 1 0 0 0,-1-1 1 0 0,0 0-1 0 0,0 0 0 0 0,-1-1 1 0 0,1 1-1 0 0,-2-1 0 0 0,1 0 1 0 0,-1-1-1 0 0,0 0 0 0 0,0 0 1 0 0,-13 8-1 0 0,14-10-561 0 0,-3 2-507 0 0,4-4-2881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1:51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3224 0 0,'-1'1'38'0'0,"1"0"0"0"0,-1 0 0 0 0,1-1 0 0 0,-1 1 0 0 0,1 0 0 0 0,-1 0 0 0 0,0 0 0 0 0,1-1 0 0 0,-1 1 0 0 0,0 0 0 0 0,0-1 0 0 0,0 1 0 0 0,1-1 0 0 0,-1 1 0 0 0,0-1 0 0 0,0 1 0 0 0,-1 0 0 0 0,-11 1 3761 0 0,4 0 1411 0 0,1-1-5617 0 0,1-1 4555 0 0,15 0 1569 0 0,46 5-4261 0 0,64 1-564 0 0,-84-3-904 0 0,46-3 128 0 0,-55-1 80 0 0,0 1 0 0 0,28 4 0 0 0,20 5-52 0 0,74 12-139 0 0,-116-17 14 0 0,184 13 640 0 0,4 0-152 0 0,59 16-177 0 0,-206-27 90 0 0,107-5 0 0 0,-96-7-115 0 0,-46 2-186 0 0,1 2 0 0 0,0 2 0 0 0,41 4 0 0 0,-51-1-103 0 0,-12-1 24 0 0,23 5-1 0 0,-12-1 184 0 0,1-2 0 0 0,-1-1 0 0 0,46-1 0 0 0,-43-6 152 0 0,-11 1-78 0 0,-10 1-221 0 0,0 0-1 0 0,-1-1 1 0 0,0 0-1 0 0,1 0 1 0 0,11-7-1 0 0,5-2 0 0 0,-8 2-11 0 0,8-2-2479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4:15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24 4608 0 0,'-15'5'200'0'0,"7"-5"48"0"0,0 0-248 0 0,-1 2 0 0 0,1-2 0 0 0,-3-2 4656 0 0,2 2 880 0 0,-5-8 5935 0 0,11 5-10055 0 0,1 1-864 0 0,-5-3-168 0 0,7 0-40 0 0,7 0-2240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4:15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13360 0 0,'1'7'1711'0'0,"0"-1"1"0"0,0 1-1 0 0,0 11 1 0 0,-5 20 1580 0 0,-2-14-2552 0 0,-10 26 0 0 0,6-19-33 0 0,-28 71 264 0 0,23-66-874 0 0,2 1 0 0 0,-16 72 0 0 0,27-99-278 0 0,1-7 6 0 0,0 0 0 0 0,1 0 0 0 0,-1 0 1 0 0,1 1-1 0 0,0-1 0 0 0,-1 0 0 0 0,2 0 0 0 0,-1 0 1 0 0,1 6-1 0 0,1-9-1414 0 0,6-4-385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4:16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88 20271 0 0,'-7'2'2224'0'0,"4"1"-2156"0"0,1 0-1 0 0,0 0 1 0 0,-1 0-1 0 0,1 1 1 0 0,0-1 0 0 0,1 1-1 0 0,-3 5 1 0 0,-7 12 399 0 0,5-10-205 0 0,1 0 1 0 0,0 0-1 0 0,1 1 0 0 0,0 0 0 0 0,-4 17 0 0 0,1-3-68 0 0,6-22-153 0 0,-2 9 65 0 0,-5 23-1 0 0,8-33-105 0 0,-1 1 0 0 0,1-1 1 0 0,0 0-1 0 0,0 0 1 0 0,0 0-1 0 0,1 0 0 0 0,-1 0 1 0 0,1 0-1 0 0,0 0 1 0 0,-1 0-1 0 0,1 0 0 0 0,1 0 1 0 0,1 4-1 0 0,-2-5-13 0 0,0-1-1 0 0,0 0 1 0 0,1 0 0 0 0,-1 0-1 0 0,0-1 1 0 0,0 1-1 0 0,0 0 1 0 0,1 0 0 0 0,-1-1-1 0 0,0 1 1 0 0,1 0-1 0 0,-1-1 1 0 0,1 0 0 0 0,-1 1-1 0 0,0-1 1 0 0,1 0-1 0 0,-1 1 1 0 0,1-1 0 0 0,-1 0-1 0 0,1 0 1 0 0,-1 0 0 0 0,1-1-1 0 0,-1 1 1 0 0,1 0-1 0 0,-1 0 1 0 0,0-1 0 0 0,1 1-1 0 0,-1-1 1 0 0,3-1-1 0 0,5-1-1626 0 0,0-2-1 0 0,0 1 1 0 0,10-8-1 0 0,-16 10 244 0 0,21-12-6001 0 0</inkml:trace>
  <inkml:trace contextRef="#ctx0" brushRef="#br0" timeOffset="1">417 0 21191 0 0,'-5'6'1027'0'0,"-2"4"-706"0"0,1 0 1 0 0,0 0-1 0 0,-7 15 0 0 0,3-4-305 0 0,-52 116 2194 0 0,-56 94 567 0 0,99-192-2587 0 0,1 2 1 0 0,2-1-1 0 0,2 2 0 0 0,-10 49 1 0 0,18-64-225 0 0,2-13-198 0 0,1 0 0 0 0,-1 18 0 0 0,4-28-305 0 0,0 1 1 0 0,0 0-1 0 0,0-1 0 0 0,1 1 0 0 0,-1 0 0 0 0,3 5 0 0 0,3 3-8593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4:17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70 3224 0 0,'-15'-7'15314'0'0,"19"9"-13409"0"0,-4-2-1893 0 0,46 12 1535 0 0,58 23 0 0 0,-69-21-1211 0 0,0-1 0 0 0,66 13 1 0 0,-82-22-172 0 0,-1-2-1 0 0,25 1 1 0 0,-36-3-127 0 0,0-1 1 0 0,1 1 0 0 0,-1-1-1 0 0,0-1 1 0 0,0 1-1 0 0,1-1 1 0 0,-1 0 0 0 0,10-5-1 0 0,-16 7-31 0 0,0-1 1 0 0,0 1-1 0 0,-1-1 0 0 0,1 0 0 0 0,0 1 1 0 0,0-1-1 0 0,0 1 0 0 0,-1-1 0 0 0,1 0 1 0 0,0 0-1 0 0,0 1 0 0 0,-1-1 0 0 0,1 0 1 0 0,-1 0-1 0 0,1 0 0 0 0,-1 0 0 0 0,1 0 1 0 0,-1 0-1 0 0,0 0 0 0 0,1 0 0 0 0,-1-2 0 0 0,0 2 17 0 0,0-1 0 0 0,0 0-1 0 0,0 0 1 0 0,0 0-1 0 0,-1 1 1 0 0,1-1 0 0 0,0 0-1 0 0,-1 0 1 0 0,0 1 0 0 0,1-1-1 0 0,-3-2 1 0 0,1-1 30 0 0,-1 1 1 0 0,0-1 0 0 0,-1 1-1 0 0,1 0 1 0 0,-1 0 0 0 0,0 1 0 0 0,-7-7-1 0 0,-1 3 43 0 0,-1 0-1 0 0,0 1 1 0 0,-24-8-1 0 0,9 4 432 0 0,27 10 66 0 0,32-6-472 0 0,-10 1-88 0 0,29-3 24 0 0,-25 3 16 0 0,-1 1-1 0 0,1 2 1 0 0,33 0-1 0 0,-54 2-43 0 0,-1 0 0 0 0,1 0-1 0 0,0 1 1 0 0,-1 0 0 0 0,1-1 0 0 0,-1 1 0 0 0,1 1-1 0 0,-1-1 1 0 0,1 0 0 0 0,-1 1 0 0 0,0 0 0 0 0,4 2-1 0 0,-6-3-4 0 0,0 0-1 0 0,1 1 1 0 0,-1-1-1 0 0,0 1 1 0 0,0-1-1 0 0,0 1 1 0 0,0-1-1 0 0,-1 1 1 0 0,1-1-1 0 0,0 1 1 0 0,-1 0-1 0 0,1-1 0 0 0,-1 1 1 0 0,1 0-1 0 0,-1-1 1 0 0,0 1-1 0 0,0 0 1 0 0,0 0-1 0 0,0-1 1 0 0,0 1-1 0 0,0 0 1 0 0,0 0-1 0 0,0-1 1 0 0,-1 1-1 0 0,1 0 1 0 0,-2 2-1 0 0,-1 4 46 0 0,0 0-1 0 0,-1 0 0 0 0,0 0 1 0 0,0 0-1 0 0,-1-1 1 0 0,-9 12-1 0 0,-38 37 132 0 0,48-52-188 0 0,-13 12-90 0 0,-7 8-780 0 0,-35 44-1 0 0,50-54-130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4:18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83 3224 0 0,'-10'-5'16358'0'0,"6"3"-15765"0"0,3 1-329 0 0,0 0 0 0 0,0-1-1 0 0,0 1 1 0 0,1 0 0 0 0,-1 0-1 0 0,0-1 1 0 0,1 1 0 0 0,-1 0 0 0 0,1-1-1 0 0,-1 1 1 0 0,1 0 0 0 0,0-1-1 0 0,-1 1 1 0 0,1-1 0 0 0,0 1-1 0 0,0-1 1 0 0,0 1 0 0 0,0-1-1 0 0,0 1 1 0 0,0-1 0 0 0,1 1-1 0 0,-1 0 1 0 0,0-1 0 0 0,1 1-1 0 0,0-2 1 0 0,-1 1-34 0 0,-2 1-108 0 0,1 1 38 0 0,-6 10-90 0 0,-2 5-76 0 0,7-12 7 0 0,0 1-1 0 0,0 0 1 0 0,0-1 0 0 0,-1 1-1 0 0,1-1 1 0 0,-1 1-1 0 0,-4 3 1 0 0,-1 2 47 0 0,5-6-37 0 0,6-17 2 0 0,13-14 1182 0 0,-15 28-1179 0 0,-1 1-1 0 0,0-1 1 0 0,1 1 0 0 0,-1 0-1 0 0,0-1 1 0 0,0 1 0 0 0,0-1-1 0 0,1 1 1 0 0,-1 0 0 0 0,0-1-1 0 0,0 1 1 0 0,0 0 0 0 0,0-1-1 0 0,0 1 1 0 0,0 0 0 0 0,0-1-1 0 0,0 1 1 0 0,0-1 0 0 0,-1 2-1 0 0,-11 12 375 0 0,11-14-245 0 0,-5 2 44 0 0,6-2-193 0 0,0-1 1 0 0,-1 1-1 0 0,1-1 0 0 0,0 0 0 0 0,0 1 0 0 0,0-1 0 0 0,0 1 0 0 0,0-1 0 0 0,0 0 0 0 0,0 1 0 0 0,0-1 0 0 0,0 1 0 0 0,0-1 0 0 0,0 1 0 0 0,0-1 0 0 0,0 0 0 0 0,0 1 1 0 0,1-1-1 0 0,-1 1 0 0 0,0-1 0 0 0,0 1 0 0 0,1-1 0 0 0,-1 1 0 0 0,0-1 0 0 0,1 1 0 0 0,0-1 0 0 0,0-1-75 0 0,3-4-514 0 0,-1 0 1 0 0,1 1-1 0 0,0-1 0 0 0,1 1 1 0 0,0 0-1 0 0,-1 0 0 0 0,12-8 1 0 0,-3 2-1357 0 0,2-2-37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4:19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88 13824 0 0,'0'0'629'0'0,"-15"-8"238"0"0,12 6-157 0 0,0 0 0 0 0,0-1 1 0 0,0 0-1 0 0,1 0 1 0 0,-1 0-1 0 0,1 0 1 0 0,-3-5-1 0 0,5 7-561 0 0,-1 0 0 0 0,1 0 1 0 0,0 0-1 0 0,-1 0 0 0 0,1 0 1 0 0,0 0-1 0 0,0 0 0 0 0,0 0 0 0 0,0 0 1 0 0,0 0-1 0 0,0 0 0 0 0,0 1 0 0 0,1-1 1 0 0,-1 0-1 0 0,0 0 0 0 0,0 0 0 0 0,1 0 1 0 0,-1 0-1 0 0,1 0 0 0 0,-1 0 1 0 0,1 0-1 0 0,-1 0 0 0 0,1 1 0 0 0,-1-1 1 0 0,1 0-1 0 0,0 0 0 0 0,-1 1 0 0 0,1-1 1 0 0,0 0-1 0 0,0 1 0 0 0,-1-1 0 0 0,1 1 1 0 0,0-1-1 0 0,2 0 0 0 0,3-3 164 0 0,0 1-1 0 0,1 0 1 0 0,0 0 0 0 0,9-3-1 0 0,-14 5-288 0 0,1 0-1 0 0,-1 1 1 0 0,0-1 0 0 0,1 1-1 0 0,-1-1 1 0 0,1 1-1 0 0,-1 0 1 0 0,1 0-1 0 0,-1 0 1 0 0,1 1 0 0 0,-1-1-1 0 0,0 0 1 0 0,1 1-1 0 0,-1 0 1 0 0,1-1 0 0 0,2 3-1 0 0,-3-2-35 0 0,-1 0-1 0 0,0 0 1 0 0,1 0 0 0 0,-1 0-1 0 0,0 0 1 0 0,0 1-1 0 0,1-1 1 0 0,-1 1-1 0 0,0-1 1 0 0,-1 1 0 0 0,1-1-1 0 0,0 1 1 0 0,0-1-1 0 0,-1 1 1 0 0,1 0 0 0 0,0 0-1 0 0,-1-1 1 0 0,0 1-1 0 0,1 0 1 0 0,-1 3 0 0 0,0 2 188 0 0,0 1 0 0 0,-1 0 0 0 0,-2 11 1 0 0,1-5-198 0 0,-4 9 118 0 0,5-19-84 0 0,-1 0 1 0 0,1 0-1 0 0,0 1 1 0 0,0 7-1 0 0,1-12-11 0 0,0 1 0 0 0,0-1 0 0 0,1 0 0 0 0,-1 1 0 0 0,0-1 0 0 0,0 0 0 0 0,0 1 0 0 0,1-1 0 0 0,-1 0 0 0 0,0 1 0 0 0,0-1 0 0 0,1 0 0 0 0,-1 0 0 0 0,0 1 0 0 0,1-1 0 0 0,-1 0 0 0 0,0 0 0 0 0,1 0 0 0 0,-1 1 0 0 0,1-1 0 0 0,-1 0 0 0 0,0 0-1 0 0,1 0 1 0 0,-1 0 0 0 0,1 0 0 0 0,-1 0 0 0 0,0 0 0 0 0,1 0 0 0 0,-1 0 0 0 0,1 0 0 0 0,0 0 0 0 0,13-1-273 0 0,2-1-237 0 0,-6-1 600 0 0,1 2 0 0 0,-1-1 0 0 0,0 1 0 0 0,1 1 0 0 0,-1-1 0 0 0,1 2 0 0 0,-1 0 0 0 0,1 0 0 0 0,16 5 0 0 0,-24-5-73 0 0,0 0 0 0 0,-1 0 0 0 0,1 0 1 0 0,-1 1-1 0 0,0-1 0 0 0,1 1 0 0 0,-1 0 0 0 0,0 0 0 0 0,0 0 0 0 0,0 0 0 0 0,0 0 1 0 0,0 0-1 0 0,-1 0 0 0 0,1 1 0 0 0,-1-1 0 0 0,1 0 0 0 0,-1 1 0 0 0,0 0 0 0 0,0-1 1 0 0,0 1-1 0 0,0 0 0 0 0,-1-1 0 0 0,1 1 0 0 0,-1 0 0 0 0,1 0 0 0 0,-1 0 0 0 0,0-1 1 0 0,0 1-1 0 0,0 0 0 0 0,-1 0 0 0 0,0 5 0 0 0,-3 9 33 0 0,-1 0 0 0 0,0 0-1 0 0,-1 0 1 0 0,-1-1 0 0 0,-1 0 0 0 0,0 0 0 0 0,-1-1-1 0 0,-1 0 1 0 0,0 0 0 0 0,-1-1 0 0 0,-13 13-1 0 0,22-25-188 0 0,1 0 0 0 0,-1 0 0 0 0,0-1 0 0 0,0 1 0 0 0,0 0 0 0 0,0-1 0 0 0,-1 1 0 0 0,1-1 0 0 0,0 0 0 0 0,-1 0 0 0 0,1 0 0 0 0,-6 2 0 0 0,8-4-21 0 0,0 1 0 0 0,-1 0-1 0 0,1 0 1 0 0,0 0 0 0 0,0 0-1 0 0,-1-1 1 0 0,1 1 0 0 0,0 0-1 0 0,0 0 1 0 0,0 0 0 0 0,-1-1-1 0 0,1 1 1 0 0,0 0 0 0 0,0 0-1 0 0,0-1 1 0 0,0 1 0 0 0,0 0 0 0 0,-1 0-1 0 0,1-1 1 0 0,0 1 0 0 0,0 0-1 0 0,0 0 1 0 0,0-1 0 0 0,0 1-1 0 0,0 0 1 0 0,0-1 0 0 0,0 1-1 0 0,0 0 1 0 0,0 0 0 0 0,0-1 0 0 0,0 1-1 0 0,0-1 1 0 0,2-8-4764 0 0,5-4-2983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4:19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12440 0 0,'0'0'1125'0'0,"-4"7"1403"0"0,-1 26 5745 0 0,3-10-6676 0 0,-4 9-451 0 0,-19 97 644 0 0,0-10-1229 0 0,22-101-553 0 0,0 3 15 0 0,1 0-1 0 0,1 27 0 0 0,1-48-65 0 0,0 1 0 0 0,0-1 1 0 0,0 1-1 0 0,-1-1 0 0 0,1 1 0 0 0,0-1 0 0 0,0 1 0 0 0,1-1 0 0 0,-1 1 1 0 0,0-1-1 0 0,0 1 0 0 0,0-1 0 0 0,0 1 0 0 0,0-1 0 0 0,0 1 0 0 0,1-1 1 0 0,-1 0-1 0 0,0 1 0 0 0,0-1 0 0 0,1 1 0 0 0,-1-1 0 0 0,0 1 1 0 0,1-1-1 0 0,-1 0 0 0 0,0 1 0 0 0,1-1 0 0 0,-1 0 0 0 0,0 1 0 0 0,1-1 1 0 0,-1 0-1 0 0,1 0 0 0 0,-1 1 0 0 0,1-1 0 0 0,-1 0 0 0 0,1 0 0 0 0,-1 0 1 0 0,1 0-1 0 0,-1 0 0 0 0,1 0 0 0 0,0 1 0 0 0,0-2-689 0 0,1 1-1 0 0,0-1 1 0 0,-1 1 0 0 0,1-1-1 0 0,-1 1 1 0 0,1-1 0 0 0,-1 0-1 0 0,1 0 1 0 0,-1 1 0 0 0,0-1-1 0 0,3-3 1 0 0,8-7-7458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4:20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68 10592 0 0,'0'0'11807'0'0,"0"7"-10852"0"0,0 4-932 0 0,-1-1-1 0 0,-1 0 1 0 0,0 0 0 0 0,-5 14 0 0 0,-3 17 692 0 0,10-40-673 0 0,-1 0-1 0 0,1 0 0 0 0,0 0 1 0 0,0 0-1 0 0,0 1 1 0 0,-1-1-1 0 0,1 0 0 0 0,1 0 1 0 0,-1 0-1 0 0,0 0 0 0 0,0 1 1 0 0,0-1-1 0 0,0 0 1 0 0,1 0-1 0 0,-1 0 0 0 0,1 0 1 0 0,-1 0-1 0 0,1 0 1 0 0,-1 0-1 0 0,1 0 0 0 0,-1 0 1 0 0,1 0-1 0 0,0 0 0 0 0,0 0 1 0 0,0 0-1 0 0,-1 0 1 0 0,1-1-1 0 0,0 1 0 0 0,1 1 1 0 0,0-2-36 0 0,1 1 0 0 0,-1 0 0 0 0,0-1 0 0 0,0 0 0 0 0,0 1 0 0 0,0-1 0 0 0,0 0 0 0 0,0 0 0 0 0,1 0 0 0 0,-1 0 0 0 0,0-1 0 0 0,0 1 0 0 0,0 0 0 0 0,0-1 0 0 0,3-1 0 0 0,1 0-236 0 0,1 0 0 0 0,-1 0 0 0 0,0-1 0 0 0,-1 0 0 0 0,1 0 0 0 0,0-1 0 0 0,6-5 0 0 0,1-2-1484 0 0</inkml:trace>
  <inkml:trace contextRef="#ctx0" brushRef="#br0" timeOffset="1">280 0 9216 0 0,'-4'4'467'0'0,"0"0"-1"0"0,0 1 1 0 0,0-1 0 0 0,0 1 0 0 0,1 0 0 0 0,0 0 0 0 0,-5 8 0 0 0,1 0 2422 0 0,1-2-534 0 0,0 1 1 0 0,-7 18 0 0 0,-12 58 177 0 0,15-54-1623 0 0,10-31-870 0 0,-27 109 1524 0 0,24-95-1515 0 0,0 0 1 0 0,2 1 0 0 0,0-1-1 0 0,3 29 1 0 0,-1-36-284 0 0,-1-5-19 0 0,1 1 0 0 0,-1 0 0 0 0,1-1 0 0 0,0 1-1 0 0,1-1 1 0 0,-1 1 0 0 0,1-1 0 0 0,0 0 0 0 0,1 0-1 0 0,2 6 1 0 0,6 2-1827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4:20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20 3680 0 0,'-2'-1'28'0'0,"-24"-18"21561"0"0,26 21-21452 0 0,0 0 0 0 0,1-1 0 0 0,-1 1 0 0 0,1 0 0 0 0,-1-1 0 0 0,1 1 0 0 0,0-1 0 0 0,0 1 0 0 0,0-1 0 0 0,0 1 0 0 0,1 1 0 0 0,5 9 261 0 0,38 113 50 0 0,-34-98-494 0 0,22 49-47 0 0,-28-65 154 0 0,2-1 0 0 0,-1 0 1 0 0,1 0-1 0 0,15 16 0 0 0,-7-9-151 0 0,-9-10-226 0 0,0 0 0 0 0,1-1-1 0 0,9 8 1 0 0,-12-12-910 0 0,-1 0 1 0 0,1 0-1 0 0,0 0 0 0 0,-1 0 1 0 0,1-1-1 0 0,5 2 0 0 0,6 0-6553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4:2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16 9672 0 0,'-2'-2'105'0'0,"0"1"-33"0"0,0-1 0 0 0,-1 1 1 0 0,1 0-1 0 0,0-1 0 0 0,0 1 0 0 0,-1 0 0 0 0,1 0 0 0 0,-1 1 0 0 0,1-1 0 0 0,-1 0 0 0 0,1 1 0 0 0,-1-1 0 0 0,1 1 0 0 0,-1 0 0 0 0,1 0 0 0 0,-1 0 0 0 0,0 0 0 0 0,1 1 0 0 0,-4 0 0 0 0,-1 2 2394 0 0,0 0 0 0 0,0 1 0 0 0,0 0 0 0 0,-9 8 0 0 0,7-5-1189 0 0,2 1 1 0 0,-14 14-1 0 0,4 1-1310 0 0,-22 41 0 0 0,35-58 326 0 0,-4 10-267 0 0,-13 30-1 0 0,18-38-267 0 0,0 1 0 0 0,1 0 0 0 0,0-1 0 0 0,0 1 0 0 0,0 15 0 0 0,1-23 67 0 0,1 0 0 0 0,0 0-1 0 0,0 0 1 0 0,0 0 0 0 0,0 0 0 0 0,0 0 0 0 0,0 0 0 0 0,1 0-1 0 0,-1 0 1 0 0,0 0 0 0 0,0 0 0 0 0,1 0 0 0 0,-1 0 0 0 0,1-1-1 0 0,-1 1 1 0 0,1 0 0 0 0,-1 0 0 0 0,1 0 0 0 0,-1 0 0 0 0,1-1-1 0 0,0 1 1 0 0,-1 0 0 0 0,1-1 0 0 0,0 1 0 0 0,0 0 0 0 0,-1-1-1 0 0,1 1 1 0 0,1 0 0 0 0,4-1-1448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1:54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54 10016 0 0,'-8'-1'362'0'0,"2"0"172"0"0,0 0 0 0 0,-1 0 0 0 0,1 0 1 0 0,-6-3-1 0 0,10 2-129 0 0,-7-1 4979 0 0,14 3-4732 0 0,0 1-497 0 0,15 2 746 0 0,29 0 0 0 0,280-20 2583 0 0,119-13-1545 0 0,-195 45-1498 0 0,-230-13-365 0 0,1-1-1 0 0,0-2 1 0 0,-1 0-1 0 0,29-5 0 0 0,-24 4-109 0 0,-27 2-176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4:21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18575 0 0,'0'0'1683'0'0,"3"8"-506"0"0,-1 1-614 0 0,-2 1 0 0 0,1-1-1 0 0,-1 0 1 0 0,0 0-1 0 0,-1 0 1 0 0,0 0-1 0 0,0 0 1 0 0,-5 15 0 0 0,0 7 303 0 0,-14 121 49 0 0,16-110-796 0 0,3 69 1 0 0,2-103-233 0 0,0 0 1 0 0,0 1-1 0 0,0-1 0 0 0,1 0 0 0 0,0 0 0 0 0,1 0 1 0 0,0 0-1 0 0,0 0 0 0 0,8 13 0 0 0,-10-20 13 0 0,0 0-1 0 0,-1 0 0 0 0,1 0 1 0 0,0 0-1 0 0,0 0 0 0 0,0 0 1 0 0,0 0-1 0 0,0 0 0 0 0,0-1 1 0 0,0 1-1 0 0,0-1 0 0 0,1 1 1 0 0,-1-1-1 0 0,0 1 0 0 0,0-1 1 0 0,0 1-1 0 0,1-1 0 0 0,-1 0 1 0 0,2 0-1 0 0,11 1-1622 0 0</inkml:trace>
  <inkml:trace contextRef="#ctx0" brushRef="#br0" timeOffset="1">431 123 12440 0 0,'-9'-2'1290'0'0,"6"1"-937"0"0,0 1 0 0 0,0 0 1 0 0,-1-1-1 0 0,1 1 0 0 0,0 1 0 0 0,0-1 0 0 0,-1 0 0 0 0,1 1 0 0 0,0-1 0 0 0,0 1 0 0 0,-1 0 0 0 0,1 0 0 0 0,0 0 0 0 0,0 1 1 0 0,0-1-1 0 0,0 1 0 0 0,1 0 0 0 0,-1 0 0 0 0,0 0 0 0 0,1 0 0 0 0,-3 3 0 0 0,-5 3 424 0 0,1 2-1 0 0,0 0 1 0 0,-14 20 0 0 0,15-18-445 0 0,0 0 0 0 0,2 0 0 0 0,0 1 0 0 0,0 0 0 0 0,1 0 0 0 0,-6 23 0 0 0,9-27-155 0 0,0 0 0 0 0,1 0 1 0 0,0 1-1 0 0,1-1 0 0 0,0 0 0 0 0,0 1 0 0 0,1-1 0 0 0,0 0 0 0 0,1 1 1 0 0,5 16-1 0 0,-7-24-143 0 0,1 1 0 0 0,0-1-1 0 0,0 0 1 0 0,0 1 0 0 0,0-1 0 0 0,0 0 0 0 0,1 0 0 0 0,-1 0 0 0 0,1 0 0 0 0,-1 0-1 0 0,1 0 1 0 0,0 0 0 0 0,-1 0 0 0 0,1-1 0 0 0,0 1 0 0 0,0-1 0 0 0,1 1-1 0 0,-1-1 1 0 0,0 0 0 0 0,0 0 0 0 0,1 0 0 0 0,-1 0 0 0 0,0 0 0 0 0,1 0 0 0 0,-1-1-1 0 0,1 1 1 0 0,-1-1 0 0 0,1 0 0 0 0,-1 0 0 0 0,1 0 0 0 0,-1 0 0 0 0,1 0 0 0 0,-1 0-1 0 0,1-1 1 0 0,-1 1 0 0 0,1-1 0 0 0,2-1 0 0 0,5-1 61 0 0,-1-1 0 0 0,0 0 1 0 0,1-1-1 0 0,-2 0 0 0 0,1 0 1 0 0,0-1-1 0 0,13-13 0 0 0,-12 10 9 0 0,0-1 0 0 0,-1-1-1 0 0,-1 0 1 0 0,0 0 0 0 0,12-22 0 0 0,-4 2-352 0 0,12-37 0 0 0,-9 2-2178 0 0,-6 17-1715 0 0,-5 26 1909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4:21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9 4608 0 0,'-13'-9'15621'0'0,"9"21"-10325"0"0,2 10-2749 0 0,0 22 0 0 0,0-1-1751 0 0,0-23-466 0 0,2 0 0 0 0,2 34 1 0 0,-1-47-444 0 0,0-1 0 0 0,0 1 0 0 0,1 0 0 0 0,0 0 0 0 0,0-1 0 0 0,1 1 0 0 0,-1-1 0 0 0,2 1 0 0 0,-1-1 0 0 0,1 0 0 0 0,5 7 0 0 0,0-4-2547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4:23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87 3224 0 0,'-1'-20'10823'0'0,"5"2"-4936"0"0,-3 16-5400 0 0,-1-1 1 0 0,1 1-1 0 0,-1 0 0 0 0,1-1 0 0 0,-1 1 1 0 0,0-1-1 0 0,1 1 0 0 0,-2-5 0 0 0,1 6-420 0 0,0 1 0 0 0,0-1-1 0 0,0 1 1 0 0,0-1 0 0 0,0 1 0 0 0,0 0-1 0 0,0-1 1 0 0,0 1 0 0 0,1-1-1 0 0,-1 1 1 0 0,0 0 0 0 0,0-1 0 0 0,0 1-1 0 0,0 0 1 0 0,0-1 0 0 0,1 1-1 0 0,-1-1 1 0 0,0 1 0 0 0,0 0 0 0 0,1-1-1 0 0,-1 1 1 0 0,0 0 0 0 0,1-1-1 0 0,-1 1-35 0 0,0 0 0 0 0,0 0 0 0 0,1 0 0 0 0,-1 0 0 0 0,0-1-1 0 0,0 1 1 0 0,0 0 0 0 0,0 0 0 0 0,1 0 0 0 0,-1 0-1 0 0,0-1 1 0 0,0 1 0 0 0,0 0 0 0 0,0 0 0 0 0,0-1 0 0 0,0 1-1 0 0,0 0 1 0 0,0 0 0 0 0,0 0 0 0 0,1-1 0 0 0,-1 1-1 0 0,0 0 1 0 0,0 0 0 0 0,0-1 0 0 0,0 1 0 0 0,-1 0 0 0 0,1 0-1 0 0,0-1 1 0 0,0 1 0 0 0,0 0 0 0 0,0 0 0 0 0,0-1 0 0 0,0 1-1 0 0,0 0 1 0 0,-1-1 413 0 0,2-4 659 0 0,0 6-957 0 0,0-1 0 0 0,0 1 0 0 0,-1-1-1 0 0,1 1 1 0 0,0 0 0 0 0,0-1 0 0 0,-1 1 0 0 0,1 0 0 0 0,0-1 0 0 0,-1 1 0 0 0,1 0 0 0 0,-1 0 0 0 0,1 0-1 0 0,-1 0 1 0 0,0 0 0 0 0,1 0 0 0 0,-1 0 0 0 0,0-1 0 0 0,1 1 0 0 0,-1 2 0 0 0,3 24-543 0 0,-1-4 147 0 0,4-2 273 0 0,-1 1-1 0 0,-1 0 0 0 0,0 0 1 0 0,-2 0-1 0 0,-1 36 1 0 0,2 96 26 0 0,-1-130-45 0 0,-2-1 20 0 0,-1-17-6 0 0,1 1 1 0 0,1-1 0 0 0,-1 1 0 0 0,3 8-1 0 0,-6-23 138 0 0,1 1-1 0 0,-1-17 1 0 0,-6-176 223 0 0,7 162-571 0 0,1 24 211 0 0,1-25 0 0 0,1-5 297 0 0,-1 27-152 0 0,1-1-1 0 0,4-20 1 0 0,-5 38-164 0 0,0 0 0 0 0,0-1 0 0 0,0 1 0 0 0,0 0 0 0 0,0 0 0 0 0,0 0 0 0 0,0 0 0 0 0,0 0 0 0 0,0-1 0 0 0,0 1 0 0 0,0 0 0 0 0,1 0 0 0 0,-1 0 0 0 0,0 0 0 0 0,0 0 0 0 0,0 0 0 0 0,0 0 0 0 0,0-1 0 0 0,0 1 0 0 0,0 0 0 0 0,1 0 0 0 0,-1 0 0 0 0,0 0 0 0 0,0 0 0 0 0,0 0 0 0 0,0 0 0 0 0,0 0 0 0 0,1 0 0 0 0,-1 0 0 0 0,0 0 0 0 0,0 0 0 0 0,0 0 0 0 0,0 0 0 0 0,0 0 0 0 0,1 0 0 0 0,-1 0 0 0 0,0 0 0 0 0,0 0 0 0 0,0 0 0 0 0,0 0 0 0 0,0 0 0 0 0,1 0 0 0 0,-1 0 0 0 0,0 0 0 0 0,0 0 0 0 0,0 0 0 0 0,0 0 0 0 0,0 0 0 0 0,0 0 0 0 0,1 1 0 0 0,-1-1 0 0 0,0 0 0 0 0,0 0 0 0 0,0 0 0 0 0,0 0 0 0 0,0 0 0 0 0,0 0 0 0 0,0 0 0 0 0,0 1 0 0 0,0-1 0 0 0,1 0 0 0 0,-1 0 0 0 0,0 0 0 0 0,0 0 0 0 0,0 0 0 0 0,0 1 0 0 0,0-1 0 0 0,0 0 0 0 0,0 0 0 0 0,4 10 0 0 0,-1 0 0 0 0,0 0 0 0 0,0 0 0 0 0,-1 1 0 0 0,0-1 0 0 0,-1 0 0 0 0,0 1 0 0 0,-1 17 0 0 0,1 19 0 0 0,16 143 0 0 0,-18-131 0 0 0,-1-20 0 0 0,-3-20-425 0 0,5-18 186 0 0,-1-1 9 0 0,-1 0 0 0 0,1 0-1 0 0,0 0 1 0 0,0 0 0 0 0,-1-1 0 0 0,1 1 0 0 0,0 0-1 0 0,0-1 1 0 0,0 1 0 0 0,-1-1 0 0 0,1 1 0 0 0,0-1-1 0 0,0 1 1 0 0,0-1 0 0 0,0 0 0 0 0,0 0 0 0 0,0 1-1 0 0,0-1 1 0 0,0 0 0 0 0,0 0 0 0 0,1 0 0 0 0,-1 0-1 0 0,0 0 1 0 0,0-2 0 0 0,-1 1 7 0 0,-12-14-1839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9:17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94 152 12816 0 0,'-9'3'379'0'0,"1"0"1"0"0,0 0 0 0 0,-1-1-1 0 0,-17 3 1 0 0,23-5 305 0 0,-1 0-1 0 0,1 0 1 0 0,-1 0 0 0 0,1-1-1 0 0,-5 0 1 0 0,8 1-593 0 0,-1 0 1 0 0,1 0-1 0 0,0 0 0 0 0,-1 0 0 0 0,1 0 1 0 0,0 0-1 0 0,-1-1 0 0 0,1 1 1 0 0,0 0-1 0 0,-1 0 0 0 0,1 0 0 0 0,0 0 1 0 0,-1 0-1 0 0,1-1 0 0 0,0 1 1 0 0,0 0-1 0 0,-1 0 0 0 0,1 0 0 0 0,0-1 1 0 0,0 1-1 0 0,-1 0 0 0 0,1 0 1 0 0,0-1-1 0 0,0 1 0 0 0,0 0 0 0 0,-1-1 1 0 0,1 1-1 0 0,0 0 0 0 0,0 0 1 0 0,0-1-1 0 0,0 1 0 0 0,0 0 0 0 0,0-1 1 0 0,0 0 77 0 0,0 0 1 0 0,1 1 0 0 0,-1-1 0 0 0,0 0-1 0 0,1 1 1 0 0,-1-1 0 0 0,1 0 0 0 0,-1 1-1 0 0,1-1 1 0 0,-1 1 0 0 0,1-1 0 0 0,-1 1 0 0 0,2-2-1 0 0,22-11 1545 0 0,-8 7-1390 0 0,1 2 1 0 0,0 0-1 0 0,0 0 1 0 0,0 2 0 0 0,18-1-1 0 0,87 6 257 0 0,-84-1-483 0 0,66 3 201 0 0,-103-4-284 0 0,1-1 1 0 0,-1 0-1 0 0,0 0 0 0 0,0 0 1 0 0,0-1-1 0 0,0 1 0 0 0,0 0 1 0 0,0 0-1 0 0,0 0 0 0 0,0-1 1 0 0,0 1-1 0 0,0-1 0 0 0,0 1 0 0 0,0-1 1 0 0,0 1-1 0 0,0-1 0 0 0,0 1 1 0 0,1-3-1 0 0,-2 3-4 0 0,1-1 0 0 0,-1 0 1 0 0,1 1-1 0 0,-1-1 0 0 0,0 0 0 0 0,0 0 0 0 0,0 1 0 0 0,1-1 1 0 0,-1 0-1 0 0,0 0 0 0 0,0 1 0 0 0,0-1 0 0 0,0 0 0 0 0,0 0 1 0 0,0 0-1 0 0,0 1 0 0 0,-1-1 0 0 0,1 0 0 0 0,0-1 0 0 0,-1-1 17 0 0,-1 1 0 0 0,1-1-1 0 0,0 0 1 0 0,-1 1-1 0 0,1-1 1 0 0,-1 1-1 0 0,0 0 1 0 0,0-1-1 0 0,0 1 1 0 0,0 0 0 0 0,-4-3-1 0 0,-6-2 24 0 0,0 1-1 0 0,0 0 1 0 0,0 0-1 0 0,-17-4 1 0 0,-55-12 50 0 0,71 19-89 0 0,-32-4-2 0 0,45 7-11 0 0,0 0 0 0 0,0 0 0 0 0,0 0 0 0 0,-1 0 0 0 0,1 0 0 0 0,0 0 0 0 0,0 0 0 0 0,-1 0 0 0 0,1 0 0 0 0,0 0 0 0 0,0 0 0 0 0,0 0 0 0 0,-1 0 0 0 0,1 0 0 0 0,0 0 0 0 0,0 0 0 0 0,0 1 0 0 0,-1-1 0 0 0,1 0 0 0 0,0 0 0 0 0,0 0 0 0 0,0 0 0 0 0,0 0 0 0 0,-1 0 0 0 0,1 1 0 0 0,0-1 0 0 0,0 0 0 0 0,0 0 0 0 0,0 0 0 0 0,0 1 0 0 0,-1-1 0 0 0,1 0 0 0 0,0 0 0 0 0,0 0 0 0 0,0 1 0 0 0,0-1 0 0 0,0 0 0 0 0,0 0 0 0 0,0 0 0 0 0,0 1 0 0 0,0-1 0 0 0,0 0 0 0 0,0 0 0 0 0,0 0 0 0 0,0 1 0 0 0,0-1 0 0 0,0 0 0 0 0,0 0 0 0 0,0 1 0 0 0,0-1 0 0 0,1 1-1 0 0,-1-1-1 0 0,0 1 1 0 0,1 0-1 0 0,-1-1 1 0 0,1 1-1 0 0,-1-1 1 0 0,0 1-1 0 0,1 0 1 0 0,-1-1-1 0 0,1 1 1 0 0,0-1-1 0 0,-1 0 1 0 0,1 1-1 0 0,-1-1 1 0 0,1 1-1 0 0,0-1 1 0 0,-1 0-1 0 0,1 0 1 0 0,0 1-1 0 0,-1-1 1 0 0,1 0-1 0 0,0 0 1 0 0,0 0-1 0 0,-1 0 1 0 0,1 0-1 0 0,0 1 1 0 0,-1-1-1 0 0,1-1 1 0 0,1 1-1 0 0,-1 0-6 0 0,20 3 6 0 0,1-2 1 0 0,-1 0 0 0 0,37-4-1 0 0,-17 1 50 0 0,-17 1-28 0 0,-3 0 118 0 0,0 0 0 0 0,34 4 0 0 0,-53-2-108 0 0,0-1-1 0 0,0 1 1 0 0,0 0 0 0 0,-1 0 0 0 0,1 0-1 0 0,0 0 1 0 0,0 0 0 0 0,0 0 0 0 0,-1 0-1 0 0,1 0 1 0 0,-1 1 0 0 0,1-1 0 0 0,-1 1 0 0 0,1-1-1 0 0,-1 1 1 0 0,0-1 0 0 0,0 1 0 0 0,0 0-1 0 0,0 0 1 0 0,1 2 0 0 0,-2-3-7 0 0,0 0 0 0 0,0 0 0 0 0,0 0 0 0 0,0 0 0 0 0,0 0-1 0 0,0-1 1 0 0,0 1 0 0 0,-1 0 0 0 0,1 0 0 0 0,0 0 0 0 0,-1-1 0 0 0,1 1 0 0 0,-1 1 0 0 0,-1 2 31 0 0,-6 13 16 0 0,0 1 0 0 0,-1-2 0 0 0,-22 30 0 0 0,25-37-66 0 0,-15 18-213 0 0,-1-1 1 0 0,-1-1-1 0 0,-33 27 0 0 0,46-43-326 0 0,8-8 333 0 0,1 0-32 0 0,0 0 0 0 0,0 0 0 0 0,0 0 0 0 0,0 0 0 0 0,-1 0-1 0 0,1 0 1 0 0,0 0 0 0 0,-1-1 0 0 0,1 1 0 0 0,0 0 0 0 0,-3 0-1 0 0,-2-1-1322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50:45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263 204 4608 0 0,'0'-1'460'0'0,"-3"-6"-445"0"0,-7-12 1678 0 0,8 13 29 0 0,0 0 0 0 0,0 0 0 0 0,0-1 0 0 0,1 1 0 0 0,-1-8 1 0 0,1-4-1147 0 0,3-91 7134 0 0,-2 109-7693 0 0,0 0-1 0 0,0 0 1 0 0,0 0-1 0 0,0-1 0 0 0,0 1 1 0 0,0 0-1 0 0,0 0 1 0 0,0 0-1 0 0,0-1 1 0 0,0 1-1 0 0,0 0 0 0 0,0 0 1 0 0,0 0-1 0 0,0 0 1 0 0,-1-1-1 0 0,1 1 1 0 0,0 0-1 0 0,0 0 1 0 0,0 0-1 0 0,0 0 0 0 0,0 0 1 0 0,0 0-1 0 0,-1-1 1 0 0,1 1-1 0 0,0 0 1 0 0,0 0-1 0 0,0 0 0 0 0,0 0 1 0 0,-1 0-1 0 0,1 0 1 0 0,0 0-1 0 0,0 0 1 0 0,0 0-1 0 0,0 0 1 0 0,-1 0-1 0 0,1 0 0 0 0,0 0 1 0 0,0 0-1 0 0,0 0 1 0 0,-1 0-1 0 0,1 0 1 0 0,0 0-1 0 0,0 0 0 0 0,0 0 1 0 0,0 0-1 0 0,-1 0 1 0 0,1 0-1 0 0,0 0 1 0 0,0 0-1 0 0,0 0 1 0 0,0 0-1 0 0,-1 0 0 0 0,1 1 1 0 0,0-1-1 0 0,0 0 1 0 0,0 0-1 0 0,0 0 1 0 0,0 0-1 0 0,-1 1 0 0 0,-7 5 610 0 0,2 7-525 0 0,1 0-1 0 0,0 0 1 0 0,1 0 0 0 0,1 0-1 0 0,-3 17 1 0 0,4-22-97 0 0,-38 221-76 0 0,31-175 70 0 0,-16 68 16 0 0,24-117 24 0 0,1-3-22 0 0,-1-1 0 0 0,1 1 0 0 0,-1 0 0 0 0,1-1 0 0 0,-1 0-1 0 0,1 1 1 0 0,-1-1 0 0 0,0 1 0 0 0,0-1 0 0 0,0 0-1 0 0,-2 3 1 0 0,3-4-4 0 0,0 0 1 0 0,0 0-1 0 0,-1 0 0 0 0,1 0 1 0 0,0 0-1 0 0,-1 0 0 0 0,1 0 0 0 0,0 0 1 0 0,-1 0-1 0 0,1 0 0 0 0,0 0 1 0 0,0 0-1 0 0,-1 0 0 0 0,1 0 0 0 0,0-1 1 0 0,-1 1-1 0 0,1 0 0 0 0,0 0 1 0 0,0 0-1 0 0,-1 0 0 0 0,1 0 0 0 0,0-1 1 0 0,0 1-1 0 0,-1 0 0 0 0,1 0 1 0 0,0-1-1 0 0,0 1 0 0 0,0 0 0 0 0,-1 0 1 0 0,1-1-1 0 0,0 1 0 0 0,-7-9 184 0 0,-40-82 845 0 0,40 75-838 0 0,1 3-165 0 0,3 6-38 0 0,-1 0 0 0 0,1 0 0 0 0,-1 0 0 0 0,0 1 0 0 0,-10-12 0 0 0,17 55 81 0 0,4-12-84 0 0,16 58-32 0 0,-18-70 30 0 0,0 0 0 0 0,0 0-1 0 0,2-1 1 0 0,8 14 0 0 0,-14-25 5 0 0,0 0 0 0 0,0 0 0 0 0,0 0 0 0 0,0 0 0 0 0,0 0 0 0 0,0 0 0 0 0,0-1 0 0 0,0 1 0 0 0,0 0 0 0 0,0-1 0 0 0,0 1 0 0 0,1 0 0 0 0,-1-1 0 0 0,0 0 0 0 0,1 1 0 0 0,-1-1 0 0 0,0 0 0 0 0,1 1 0 0 0,-1-1 0 0 0,0 0 0 0 0,1 0 0 0 0,1 0 0 0 0,4-5 27 0 0,-1 1 0 0 0,1-1 0 0 0,-1 0 0 0 0,0 0 0 0 0,0-1 0 0 0,0 0 0 0 0,-1 0 0 0 0,0 0 0 0 0,9-13 0 0 0,5-7 34 0 0,42-44-722 0 0,-44 50-2571 0 0,0 1-3802 0 0,-8 8-1201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5:40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42 4088 0 0,'0'0'184'0'0,"-14"-10"1538"0"0,-28-13 1796 0 0,42 22-3471 0 0,-1 0 1 0 0,0 1 0 0 0,0-1 0 0 0,0 1 0 0 0,0-1-1 0 0,0 1 1 0 0,0-1 0 0 0,0 1 0 0 0,0-1-1 0 0,0 1 1 0 0,-2 0 0 0 0,-3-2 147 0 0,5 2-3 0 0,-20 0 2786 0 0,17 8-2277 0 0,3-8-629 0 0,1 1 0 0 0,-1-1 1 0 0,1 1-1 0 0,0 0 0 0 0,-1-1 0 0 0,1 1 0 0 0,0 0 0 0 0,-1 0 0 0 0,1-1 0 0 0,0 1 0 0 0,0 0 0 0 0,-1 0 0 0 0,1 0 1 0 0,0-1-1 0 0,0 1 0 0 0,0 0 0 0 0,0 0 0 0 0,0 0 0 0 0,0-1 0 0 0,0 1 0 0 0,0 0 0 0 0,1 0 0 0 0,-1-1 0 0 0,0 1 0 0 0,0 0 1 0 0,1 0-1 0 0,-1-1 0 0 0,0 1 0 0 0,1 0 0 0 0,-1 0 0 0 0,1-1 0 0 0,0 2 0 0 0,0-1 100 0 0,1 0 0 0 0,-1 1 0 0 0,1-1 0 0 0,-1 0 0 0 0,1 0 0 0 0,-1 0 1 0 0,1 0-1 0 0,-1 0 0 0 0,1-1 0 0 0,0 1 0 0 0,0 0 0 0 0,-1-1 0 0 0,1 1 0 0 0,0-1 0 0 0,0 0 0 0 0,0 0 0 0 0,0 0 0 0 0,3 0 0 0 0,39-1 425 0 0,-36 0-344 0 0,341-26 2461 0 0,-113 22-2196 0 0,-176 5-386 0 0,70 2 565 0 0,157 23 0 0 0,-173-14-68 0 0,-68-8-279 0 0,73 13-1 0 0,-85-8-137 0 0,1-2-1 0 0,-1-2 0 0 0,2-1 1 0 0,-1-2-1 0 0,0-1 1 0 0,48-7-1 0 0,-58 3-234 0 0,0-1-1 0 0,39-12 0 0 0,-47 13-1557 0 0,-6 0-55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5:44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211 101 2760 0 0,'0'0'6'0'0,"-1"2"22"0"0,-1 1-1 0 0,0-1 1 0 0,1 0 0 0 0,-1 1 0 0 0,0-1-1 0 0,0 0 1 0 0,0 0 0 0 0,0 0 0 0 0,0-1 0 0 0,-1 1-1 0 0,1 0 1 0 0,-1-1 0 0 0,1 0 0 0 0,-1 1-1 0 0,1-1 1 0 0,-1 0 0 0 0,0 0 0 0 0,1-1-1 0 0,-5 2 1 0 0,0-2 1114 0 0,0 0-1 0 0,0 0 0 0 0,0-1 0 0 0,-1 1 1 0 0,1-2-1 0 0,0 1 0 0 0,-8-3 1 0 0,12 3-783 0 0,-1-1 1 0 0,0 0-1 0 0,1 1 1 0 0,-1-1-1 0 0,1-1 1 0 0,-1 1-1 0 0,1 0 1 0 0,-5-6 0 0 0,-5-5 425 0 0,7 7-90 0 0,-1 0 1 0 0,1-1-1 0 0,0 0 1 0 0,1 0-1 0 0,0-1 0 0 0,-8-14 1 0 0,13 21-599 0 0,0 1 1 0 0,0-1-1 0 0,0 0 1 0 0,0 1-1 0 0,1-1 1 0 0,-1 0-1 0 0,0 1 1 0 0,0-1-1 0 0,1 1 1 0 0,-1-1-1 0 0,0 0 1 0 0,1 1-1 0 0,-1-1 1 0 0,1 1-1 0 0,-1-1 1 0 0,1 1-1 0 0,-1-1 1 0 0,1 1-1 0 0,-1 0 1 0 0,1-1-1 0 0,-1 1 1 0 0,1 0-1 0 0,-1-1 1 0 0,1 1-1 0 0,0 0 1 0 0,-1-1-1 0 0,2 1 1 0 0,18-9 301 0 0,-15 8-291 0 0,-1 0 0 0 0,0 0 0 0 0,1 0-1 0 0,-1 1 1 0 0,1 0 0 0 0,-1 0 0 0 0,0 0 0 0 0,1 0 0 0 0,-1 0 0 0 0,1 1 0 0 0,7 2-1 0 0,1 1 114 0 0,1 2-1 0 0,16 8 0 0 0,19 7 108 0 0,-7-9-44 0 0,0-2 1 0 0,0-1 0 0 0,0-2 0 0 0,1-3 0 0 0,0-1 0 0 0,58-3 0 0 0,-82-1-254 0 0,110-5 165 0 0,-98 4-315 0 0,6 1-1925 0 0,-25 1 112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5:46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3224 0 0,'0'0'1421'0'0,"-6"7"3112"0"0,-3 3-3354 0 0,-12 11 1248 0 0,6-9-662 0 0,6-8 3017 0 0,15 0-3618 0 0,-1-2-1074 0 0,-1 0-1 0 0,1 0 0 0 0,0-1 0 0 0,0 0 1 0 0,-1 0-1 0 0,1 0 0 0 0,0-1 0 0 0,6 0 0 0 0,8 2 404 0 0,-12-2-402 0 0,0 0-1 0 0,0 0 1 0 0,0-1-1 0 0,9-1 1 0 0,8-1 8 0 0,88-7 128 0 0,32-2 58 0 0,-23 6-238 0 0,202 3 162 0 0,-45 1 623 0 0,-102-4-356 0 0,-11-1-22 0 0,41 1 503 0 0,-50 9-612 0 0,-107-4-345 0 0,-31-1 0 0 0,1 2 0 0 0,-1 0 0 0 0,36 5 0 0 0,-31-1-1 0 0,24 0 0 0 0,3 1 14 0 0,-1 4 137 0 0,-28-5-563 0 0,0-1 1 0 0,29 2-1 0 0,-39-9-2645 0 0,-7 2 2056 0 0,1-1-501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6:15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21 5528 0 0,'0'0'249'0'0,"-6"0"91"0"0,-24 3 13953 0 0,36-2-9826 0 0,40 5-2785 0 0,115-15 376 0 0,33 0-1124 0 0,-71 11-500 0 0,24 1-33 0 0,63 19 35 0 0,34 0 112 0 0,-163-18-293 0 0,-14-1 96 0 0,83-6 0 0 0,119-10 89 0 0,-261 13-440 0 0,-1 0 0 0 0,0 0 0 0 0,1-1 0 0 0,10-3 0 0 0,-17 4-54 0 0,1-1 1 0 0,-1 0-1 0 0,1 0 0 0 0,-1 0 1 0 0,1 1-1 0 0,-1-1 0 0 0,0 0 1 0 0,3-3-1 0 0,8-16-1708 0 0,-6 10 768 0 0,-3 2-775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6:16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47 2304 0 0,'-32'-4'393'0'0,"18"1"2596"0"0,4 1 2625 0 0,7 1-4612 0 0,2 1-769 0 0,1 0 0 0 0,-1 0 0 0 0,0 0-1 0 0,1 0 1 0 0,-1 0 0 0 0,0 0 0 0 0,0 0 0 0 0,1 0 0 0 0,-1-1 0 0 0,0 1 0 0 0,1 0 0 0 0,-1-1 0 0 0,0 1 0 0 0,1 0 0 0 0,-1-1 0 0 0,0 1 0 0 0,1-1 0 0 0,-1 1 0 0 0,1-1 0 0 0,-1 1 0 0 0,1-1 0 0 0,-1 1 0 0 0,1-1 0 0 0,0 1 0 0 0,-2-3 1807 0 0,2 3-1951 0 0,0 0 0 0 0,0 0 0 0 0,0 0 0 0 0,0-1 0 0 0,-1 1 0 0 0,1 0 0 0 0,0 0 0 0 0,0 0 0 0 0,0 0 0 0 0,0 0 0 0 0,0-1 0 0 0,0 1 0 0 0,0 0 0 0 0,0 0 0 0 0,-1 0 0 0 0,1-1 0 0 0,0 1 0 0 0,0 0 0 0 0,0 0 0 0 0,0 0 0 0 0,0 0 0 0 0,0-1 0 0 0,0 1 0 0 0,0 0 0 0 0,0 0 0 0 0,0 0 0 0 0,0-1 0 0 0,0 1 0 0 0,0 0 0 0 0,1 0 0 0 0,17-4 620 0 0,0 2 1 0 0,1 1-1 0 0,-1 0 1 0 0,1 1 0 0 0,20 3-1 0 0,48-1 167 0 0,-19-4-218 0 0,103 9 1 0 0,88 0 203 0 0,-93-5-396 0 0,-99 2-333 0 0,22 1 206 0 0,-59-2-155 0 0,-25-2-149 0 0,1 0 0 0 0,-1-1 0 0 0,1 1 0 0 0,0-1 0 0 0,-1 0 0 0 0,1-1 0 0 0,-1 1 0 0 0,10-3 0 0 0,-1-3 117 0 0,-13 5-184 0 0,-1 1 1 0 0,0-1-1 0 0,1 0 1 0 0,-1 1 0 0 0,0-1-1 0 0,0 0 1 0 0,0 0-1 0 0,0 1 1 0 0,1-1 0 0 0,-1 0-1 0 0,0 1 1 0 0,0-1-1 0 0,0 0 1 0 0,0 0-1 0 0,-1 1 1 0 0,1-1 0 0 0,0 0-1 0 0,0 0 1 0 0,0 1-1 0 0,0-1 1 0 0,-1 0-1 0 0,1 0 1 0 0,-1 0-260 0 0,0-1 0 0 0,0 1 0 0 0,0-1 1 0 0,0 1-1 0 0,0 0 0 0 0,-1 0 0 0 0,1 0 0 0 0,0 0 0 0 0,-1 0 0 0 0,1 0 1 0 0,0 0-1 0 0,-1 0 0 0 0,1 0 0 0 0,-1 0 0 0 0,1 1 0 0 0,-1-1 0 0 0,0 1 0 0 0,-2-1 1 0 0,-2-1-1888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1:58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6 8752 0 0,'0'0'793'0'0,"-1"0"-650"0"0,0 0 731 0 0,-14-5 11091 0 0,15 5-11697 0 0,0 0 0 0 0,0 1 0 0 0,0-1 1 0 0,0 0-1 0 0,0 1 0 0 0,0-1 0 0 0,-3 22 745 0 0,-3 4-775 0 0,2-11-177 0 0,0 0 0 0 0,0 0 0 0 0,-2 26 0 0 0,2 48-418 0 0,2-37 438 0 0,2-34 28 0 0,4 32 0 0 0,0-15 217 0 0,5 81 0 0 0,2 32-134 0 0,6 94-107 0 0,2 48 107 0 0,-10 36-115 0 0,-2-89-165 0 0,19 57 56 0 0,-16-159 32 0 0,-2-27 0 0 0,-3-43 0 0 0,12 199 0 0 0,-8-184 0 0 0,-1-11 0 0 0,23 179 0 0 0,-22-200 0 0 0,4 26 0 0 0,4 28 70 0 0,0 3 52 0 0,-2-22 124 0 0,-1-2 84 0 0,-5 10 46 0 0,15 122 344 0 0,-19-144-598 0 0,-2-14-44 0 0,4 62 18 0 0,-6-69 16 0 0,-3 41 88 0 0,-1-24-341 0 0,4-63 50 0 0,-1-1 0 0 0,0 0-1 0 0,0 1 1 0 0,0-1 0 0 0,0 1 0 0 0,-1-1 0 0 0,1 1 0 0 0,0-1 0 0 0,-1 1 0 0 0,1-1 0 0 0,-1 0-1 0 0,1 1 1 0 0,-1-1 0 0 0,1 0 0 0 0,-1 1 0 0 0,0-1 0 0 0,0 0 0 0 0,0 0 0 0 0,0 0 0 0 0,0 1-1 0 0,0-1 1 0 0,0 0 0 0 0,-2 1 0 0 0,-2 0-1781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6:18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2760 0 0,'-15'6'4114'0'0,"11"-4"-1891"0"0,-1-1 0 0 0,0 0-1 0 0,0 0 1 0 0,-9 1 2854 0 0,34-5-2946 0 0,15-1-1070 0 0,0 2 0 0 0,1 1 1 0 0,53 6-1 0 0,-81-5-952 0 0,310 20 1395 0 0,-179-24-1027 0 0,-33 0-162 0 0,98 2 222 0 0,147 2 947 0 0,-245-1-1787 0 0,-59-1 360 0 0,78 8 1 0 0,-83 1-67 0 0,-20-3 200 0 0,41 2-1 0 0,-54-5 126 0 0,-2 1-1199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7:43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30 123 3680 0 0,'-10'-12'-448'0'0,"-5"9"12134"0"0,15 3-11475 0 0,-1-1 0 0 0,1 1 0 0 0,-1-1 0 0 0,1 1 0 0 0,0 0 0 0 0,0-1 0 0 0,-1 0 0 0 0,1 1 0 0 0,0-1 0 0 0,0 1 0 0 0,-1-1-1 0 0,1 1 1 0 0,0-1 0 0 0,0 1 0 0 0,0-1 0 0 0,0 0 0 0 0,0 1 0 0 0,0-1 0 0 0,0 1 0 0 0,0-1 0 0 0,0 1 0 0 0,0-1 0 0 0,0 0 0 0 0,4-13 1631 0 0,-2 11-1652 0 0,0 1-1 0 0,-1 0 1 0 0,1 0-1 0 0,0 0 1 0 0,0 0 0 0 0,1 0-1 0 0,-1 0 1 0 0,0 1-1 0 0,1-1 1 0 0,-1 1-1 0 0,1 0 1 0 0,-1-1-1 0 0,1 1 1 0 0,-1 0-1 0 0,1 0 1 0 0,0 1-1 0 0,3-1 1 0 0,6-1 176 0 0,-1 1-1 0 0,23 1 1 0 0,-18 0-84 0 0,9 1 146 0 0,45 9-1 0 0,-28-3-146 0 0,46 10 70 0 0,8 2-629 0 0,186 22 2071 0 0,-172-23-1869 0 0,-75-18 306 0 0,-35 0-222 0 0,1 0 1 0 0,-1 0-1 0 0,1 0 1 0 0,-1 0-1 0 0,0-1 1 0 0,1 1-1 0 0,-1 0 0 0 0,0 0 1 0 0,0-1-1 0 0,1 1 1 0 0,-1 0-1 0 0,0 0 1 0 0,1-1-1 0 0,-1 1 1 0 0,0 0-1 0 0,0-1 1 0 0,0 1-1 0 0,1 0 1 0 0,-1-1-1 0 0,0 1 0 0 0,0 0 1 0 0,0-1-1 0 0,0 1 1 0 0,0-1-1 0 0,0 1 1 0 0,0 0-1 0 0,0-1 1 0 0,0 0-1 0 0,1-11 152 0 0,-3 7-115 0 0,0 0 0 0 0,0 1 0 0 0,0-1 0 0 0,-1 0 0 0 0,0 1 0 0 0,0 0 0 0 0,0-1 0 0 0,-5-5 0 0 0,0 2-22 0 0,1 1 1 0 0,-1 0-1 0 0,-12-8 1 0 0,2 3 45 0 0,-1 2 0 0 0,-38-17 1 0 0,56 26-1 0 0,18-4-5 0 0,-9 4-71 0 0,-1 0 0 0 0,1 0 0 0 0,0 1 0 0 0,0 1 0 0 0,0-1 0 0 0,13 3 0 0 0,21 1-16 0 0,-25-3 29 0 0,-1 1-1 0 0,1 0 1 0 0,17 6 0 0 0,-30-7 42 0 0,0 0-1 0 0,0 0 1 0 0,0 1 0 0 0,0-1 0 0 0,0 1 0 0 0,-1 0-1 0 0,1 0 1 0 0,-1 0 0 0 0,1 1 0 0 0,2 2 0 0 0,-4-3-69 0 0,-1-1 1 0 0,0 1 0 0 0,1 0-1 0 0,-1-1 1 0 0,0 1 0 0 0,0 0-1 0 0,0 0 1 0 0,0 0 0 0 0,0 0-1 0 0,0 0 1 0 0,0 0 0 0 0,-1 0-1 0 0,1 0 1 0 0,-1 0 0 0 0,1 0-1 0 0,-1 0 1 0 0,0 0 0 0 0,0 1-1 0 0,0-1 1 0 0,0 0 0 0 0,-1 3-1 0 0,-1 3 87 0 0,1 0 0 0 0,-2 1 0 0 0,1-1-1 0 0,-1-1 1 0 0,-1 1 0 0 0,0 0-1 0 0,-5 9 1 0 0,-1-3-202 0 0,-1-1 0 0 0,-19 21 0 0 0,1-2 122 0 0,-20 19-459 0 0,43-46-111 0 0,0 0 0 0 0,-1 0 0 0 0,0 0 1 0 0,0-1-1 0 0,0 0 0 0 0,-13 5 1 0 0,11-6-1551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7:44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7368 0 0,'-10'18'568'0'0,"9"-17"-456"0"0,0-1 0 0 0,1 1 1 0 0,-1 0-1 0 0,0 0 0 0 0,0 0 1 0 0,0-1-1 0 0,0 1 0 0 0,0-1 1 0 0,0 1-1 0 0,0-1 1 0 0,0 1-1 0 0,0-1 0 0 0,0 1 1 0 0,0-1-1 0 0,0 0 0 0 0,0 1 1 0 0,0-1-1 0 0,0 0 0 0 0,-2 0 1 0 0,-15-1 13197 0 0,24-1-11637 0 0,11-1-1440 0 0,0 1 0 0 0,0 1 0 0 0,1 0 0 0 0,-1 2 0 0 0,25 2 0 0 0,3 1-18 0 0,123 4 179 0 0,-159-7-356 0 0,1 0 1 0 0,-1 0-1 0 0,0 1 1 0 0,0 0-1 0 0,0 1 1 0 0,0-1-1 0 0,0 2 1 0 0,14 6-1 0 0,-21-8 3 0 0,1-1 0 0 0,-1 1-1 0 0,1-1 1 0 0,-1 1-1 0 0,0 0 1 0 0,1 0 0 0 0,-1 0-1 0 0,0 0 1 0 0,-1 1 0 0 0,1-1-1 0 0,0 0 1 0 0,-1 1-1 0 0,1-1 1 0 0,-1 1 0 0 0,1 0-1 0 0,-1-1 1 0 0,0 1-1 0 0,0 0 1 0 0,-1 0 0 0 0,1-1-1 0 0,-1 1 1 0 0,1 0 0 0 0,-1 0-1 0 0,0 0 1 0 0,0 0-1 0 0,0 0 1 0 0,0 0 0 0 0,-1 0-1 0 0,1 0 1 0 0,-1-1 0 0 0,-1 5-1 0 0,-1 1 104 0 0,0 0 1 0 0,0 0-1 0 0,-1-1 0 0 0,0 0 1 0 0,-1 0-1 0 0,0 0 0 0 0,0 0 0 0 0,-9 9 1 0 0,-7 4 192 0 0,-27 21 0 0 0,3-4 110 0 0,4 0-358 0 0,-73 71-34 0 0,95-85-688 0 0,19-23 582 0 0,0 0 0 0 0,0 1 0 0 0,-1-1 0 0 0,1 0 0 0 0,0 0 1 0 0,0 0-1 0 0,0 1 0 0 0,-1-1 0 0 0,1 0 0 0 0,0 0 0 0 0,0 1 0 0 0,0-1 0 0 0,0 0 1 0 0,0 0-1 0 0,0 1 0 0 0,-1-1 0 0 0,1 0 0 0 0,0 1 0 0 0,0-1 0 0 0,0 0 1 0 0,0 0-1 0 0,0 1 0 0 0,0-1 0 0 0,0 0 0 0 0,0 1 0 0 0,0-1 0 0 0,0 0 0 0 0,0 0 1 0 0,0 1-1 0 0,1-1 0 0 0,-1 0 0 0 0,0 1 0 0 0,0-1 0 0 0,0 0 0 0 0,0 0 0 0 0,0 1 1 0 0,0-1-1 0 0,1 0 0 0 0,-1 0 0 0 0,0 1 0 0 0,0-1 0 0 0,0 0 0 0 0,1 0 1 0 0,-1 0-1 0 0,0 0 0 0 0,0 1 0 0 0,1-1 0 0 0,-1 0 0 0 0,0 0 0 0 0,0 0 0 0 0,1 0 1 0 0,-1 0-1 0 0,0 0 0 0 0,1 0 0 0 0,-1 1 0 0 0,0-1 0 0 0,0 0 0 0 0,1 0 1 0 0,0 0-1 0 0,18 1-6731 0 0,-4-1-3414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7:44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90 8752 0 0,'0'0'1156'0'0,"-6"-12"3658"0"0,6 11-4563 0 0,-1 0 0 0 0,1-1 0 0 0,0 1 0 0 0,-1 0 0 0 0,1 0 0 0 0,0-1 0 0 0,0 1 0 0 0,0 0 0 0 0,0-1 0 0 0,0 1 0 0 0,0 0 0 0 0,0 0 0 0 0,0-1 0 0 0,0 1 0 0 0,1 0 0 0 0,-1 0 0 0 0,0-1 0 0 0,1 1 0 0 0,-1 0 0 0 0,1 0 1 0 0,0 0-1 0 0,1-2 0 0 0,-1 1 30 0 0,1 0 0 0 0,-1 0 0 0 0,1 0 0 0 0,-1 0 0 0 0,1 1 0 0 0,0-1 0 0 0,0 1 0 0 0,0 0 0 0 0,0-1 0 0 0,0 1 1 0 0,3-1 1108 0 0,-4 2-1360 0 0,-1 0-1 0 0,1 0 1 0 0,-1 0 0 0 0,0 0 0 0 0,1 0-1 0 0,-1 0 1 0 0,0 0 0 0 0,1 0 0 0 0,-1 0 0 0 0,0 0-1 0 0,1 0 1 0 0,-1 1 0 0 0,0-1 0 0 0,1 0-1 0 0,-1 0 1 0 0,0 0 0 0 0,1 1 0 0 0,-1-1-1 0 0,0 0 1 0 0,0 1 0 0 0,1-1 0 0 0,-1 0-1 0 0,0 0 1 0 0,0 1 0 0 0,0-1 0 0 0,1 0-1 0 0,-1 1 1 0 0,2 4 163 0 0,-1 0-1 0 0,1 0 1 0 0,-1 0-1 0 0,0 1 1 0 0,-1-1-1 0 0,1 0 1 0 0,-1 9 1695 0 0,12-20-1281 0 0,-6 1-505 0 0,-1 0-1 0 0,1 0 1 0 0,-1 0 0 0 0,-1-1 0 0 0,1 0-1 0 0,-1 0 1 0 0,0 0 0 0 0,4-9 0 0 0,-8 5-7819 0 0,0 3 5439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7:45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82 13824 0 0,'-1'-2'446'0'0,"-1"1"1"0"0,1-1 0 0 0,-1 1-1 0 0,1-1 1 0 0,-1 1 0 0 0,0-1 0 0 0,1 1-1 0 0,-1 0 1 0 0,0 0 0 0 0,0 0 0 0 0,0 0-1 0 0,0 0 1 0 0,-2 0 0 0 0,-13-8 3926 0 0,12 6-4148 0 0,0 0-1 0 0,0 0 1 0 0,0 1-1 0 0,0 0 1 0 0,-1 0-1 0 0,1 0 1 0 0,-1 1-1 0 0,1 0 1 0 0,-1 0-1 0 0,0 0 1 0 0,1 0-1 0 0,-1 1 1 0 0,-11 1-1 0 0,14-1-103 0 0,-1 1-1 0 0,0 0 1 0 0,0 0 0 0 0,1 0-1 0 0,-1 1 1 0 0,0-1-1 0 0,1 1 1 0 0,0 0-1 0 0,-1 0 1 0 0,1 0 0 0 0,0 0-1 0 0,0 0 1 0 0,0 1-1 0 0,0 0 1 0 0,0-1 0 0 0,1 1-1 0 0,-1 0 1 0 0,1 0-1 0 0,0 0 1 0 0,0 1 0 0 0,-3 4-1 0 0,3-1-120 0 0,-1 0 1 0 0,1 1-1 0 0,0-1 1 0 0,0 0-1 0 0,1 1 0 0 0,0-1 1 0 0,0 11-1 0 0,1 3-7 0 0,4 29-1 0 0,-2-36-6 0 0,0 0-1 0 0,1 0 1 0 0,1-1 0 0 0,5 14-1 0 0,-6-19 9 0 0,1-1 1 0 0,-1 0-1 0 0,1 0 0 0 0,0 0 0 0 0,1 0 0 0 0,0 0 1 0 0,0-1-1 0 0,8 9 0 0 0,-11-13 6 0 0,1-1 0 0 0,-1 1 0 0 0,0 0 1 0 0,1-1-1 0 0,-1 1 0 0 0,1-1 0 0 0,-1 0 0 0 0,1 0 0 0 0,0 0 0 0 0,-1 0 0 0 0,1 0 0 0 0,0-1 0 0 0,0 1 1 0 0,0-1-1 0 0,-1 0 0 0 0,5 0 0 0 0,-3 0 13 0 0,0-1 0 0 0,0 0 1 0 0,0 0-1 0 0,-1 0 0 0 0,1 0 0 0 0,0-1 1 0 0,0 1-1 0 0,-1-1 0 0 0,1 0 0 0 0,4-3 1 0 0,3-5 95 0 0,1 0 1 0 0,-1 0 0 0 0,-1-1-1 0 0,18-23 1 0 0,30-52 443 0 0,-29 41-210 0 0,-23 36-287 0 0,-1 0 0 0 0,0 0 0 0 0,-1-1 0 0 0,4-11 0 0 0,-6 16-41 0 0,-1 1 1 0 0,0 0-1 0 0,0-1 1 0 0,0 1-1 0 0,-1-1 0 0 0,1 1 1 0 0,-1-1-1 0 0,0 1 0 0 0,0-1 1 0 0,-1 1-1 0 0,1-1 1 0 0,-3-5-1 0 0,3 8-95 0 0,-1 0 0 0 0,-1 0 1 0 0,1 0-1 0 0,0 0 0 0 0,0 0 0 0 0,-1 0 1 0 0,1 0-1 0 0,-1 0 0 0 0,0 0 0 0 0,1 1 1 0 0,-1-1-1 0 0,0 1 0 0 0,0-1 0 0 0,-2 0 0 0 0,-3-2-538 0 0,-1 1-1 0 0,-12-5 0 0 0,15 6 457 0 0,-10-1-2731 0 0,7 1 1305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8:48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11 511 10136 0 0,'-6'3'-424'0'0,"6"-3"536"0"0,-1 0 0 0 0,1 0-1 0 0,0 0 1 0 0,0 0 0 0 0,0 0 0 0 0,0 0 0 0 0,-1 0-1 0 0,1 0 1 0 0,0 0 0 0 0,0 0 0 0 0,0-1 0 0 0,0 1 0 0 0,0 0-1 0 0,-1 0 1 0 0,0-1 671 0 0,1 1-671 0 0,0 0-1 0 0,0 0 1 0 0,0 0 0 0 0,0 0 0 0 0,0 0 0 0 0,0-1-1 0 0,0 1 1 0 0,0 0 0 0 0,0 0 0 0 0,0 0 0 0 0,0-1-1 0 0,0 1 230 0 0,0-1 1 0 0,0 0-1 0 0,0 0 0 0 0,0 1 0 0 0,0-1 0 0 0,0 0 0 0 0,0 0 0 0 0,0 1 0 0 0,1-1 0 0 0,-1 0 0 0 0,0 1 0 0 0,1-1 1 0 0,-1 0-1 0 0,1 1 0 0 0,-1-1 0 0 0,0 1 0 0 0,1-1 0 0 0,0 0 0 0 0,8-8 631 0 0,1 1-1 0 0,0 1 1 0 0,0-1-1 0 0,15-6 1 0 0,47-22 557 0 0,-16 10-808 0 0,51-29 126 0 0,58-17-394 0 0,12 14-276 0 0,-163 55-148 0 0,-1 0 0 0 0,15-1 0 0 0,13-2 132 0 0,-40 6-148 0 0,-1 0 0 0 0,0 0 0 0 0,0 0 0 0 0,1 0-1 0 0,-1 0 1 0 0,0-1 0 0 0,1 1 0 0 0,-1 0 0 0 0,0 0 0 0 0,0 0 0 0 0,1-1-1 0 0,-1 1 1 0 0,0 0 0 0 0,0 0 0 0 0,0-1 0 0 0,1 1 0 0 0,-1 0 0 0 0,0 0 0 0 0,0-1-1 0 0,0 1 1 0 0,0 0 0 0 0,0 0 0 0 0,1-1 0 0 0,-1 1 0 0 0,0 0 0 0 0,0-1-1 0 0,0 1 1 0 0,0 0 0 0 0,0-1 0 0 0,0 1 0 0 0,0 0 0 0 0,0-1 0 0 0,0 1 0 0 0,0 0-1 0 0,0-1 1 0 0,0 1 0 0 0,-1 0 0 0 0,1 0 0 0 0,0-1 0 0 0,0 1 0 0 0,0 0-1 0 0,0-1 1 0 0,0 1 0 0 0,-1 0 0 0 0,1 0 0 0 0,0-1 0 0 0,0 1 0 0 0,0 0-1 0 0,-1 0 1 0 0,1 0 0 0 0,0-1 0 0 0,-1 1 0 0 0,-13-15 54 0 0,0 4-55 0 0,-1 0 0 0 0,0 2 0 0 0,0 0 0 0 0,-1 0 0 0 0,-27-9 0 0 0,-34-19 11 0 0,54 24 74 0 0,14 8 31 0 0,-1 0-1 0 0,-13-11 1 0 0,23 16-126 0 0,0 0 1 0 0,0-1-1 0 0,0 1 0 0 0,0 0 0 0 0,0 0 1 0 0,0 0-1 0 0,0 0 0 0 0,0 0 0 0 0,0 0 1 0 0,0-1-1 0 0,0 1 0 0 0,0 0 0 0 0,-1 0 1 0 0,1 0-1 0 0,1 0 0 0 0,-1 0 0 0 0,0 0 1 0 0,0-1-1 0 0,0 1 0 0 0,0 0 0 0 0,0 0 1 0 0,0 0-1 0 0,0 0 0 0 0,0 0 0 0 0,0 0 1 0 0,0-1-1 0 0,0 1 0 0 0,0 0 0 0 0,0 0 1 0 0,0 0-1 0 0,0 0 0 0 0,0 0 0 0 0,1 0 1 0 0,-1 0-1 0 0,0 0 0 0 0,0-1 0 0 0,0 1 1 0 0,0 0-1 0 0,0 0 0 0 0,0 0 0 0 0,0 0 1 0 0,1 0-1 0 0,-1 0 0 0 0,0 0 0 0 0,0 0 1 0 0,0 0-1 0 0,0 0 0 0 0,0 0 0 0 0,0 0 1 0 0,1 0-1 0 0,-1 0 0 0 0,0 0 0 0 0,0 0 1 0 0,0 0-1 0 0,0 0 0 0 0,8-2 40 0 0,18-1-42 0 0,-6 0 0 0 0,30-1 0 0 0,-38 4-3 0 0,68 3-58 0 0,-46 0 61 0 0,-19-2 0 0 0,-1 0 0 0 0,30 7 0 0 0,-42-7 0 0 0,0 0 1 0 0,0 0-1 0 0,0-1 1 0 0,0 1-1 0 0,0 1 0 0 0,0-1 1 0 0,0 0-1 0 0,0 0 0 0 0,0 1 1 0 0,0-1-1 0 0,-1 1 0 0 0,1-1 1 0 0,-1 1-1 0 0,1 0 1 0 0,-1 0-1 0 0,0 0 0 0 0,1 0 1 0 0,-1 0-1 0 0,0 0 0 0 0,0 0 1 0 0,0 0-1 0 0,-1 0 1 0 0,1 0-1 0 0,-1 0 0 0 0,1 0 1 0 0,-1 1-1 0 0,1-1 0 0 0,-1 0 1 0 0,0 1-1 0 0,0 2 0 0 0,-1 5 18 0 0,0 0 0 0 0,-1 0-1 0 0,0 0 1 0 0,-1 0 0 0 0,-5 14-1 0 0,3-12 24 0 0,-1 0-1 0 0,0 0 0 0 0,-1 0 0 0 0,0-1 0 0 0,-1 0 0 0 0,0 0 0 0 0,-15 14 0 0 0,-75 61-3951 0 0,97-85 3819 0 0,-15 10-6563 0 0,-1-3-1980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8:48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0 373 8288 0 0,'0'0'8155'0'0,"4"-15"-4823"0"0,-3 6-2449 0 0,2-6 195 0 0,-1 1 1 0 0,0-16 0 0 0,3-57 1102 0 0,-4 58-1541 0 0,6-32 0 0 0,0 6 9 0 0,4-1-233 0 0,-11 56-415 0 0,0 0 0 0 0,0 0-1 0 0,0 0 1 0 0,0 0 0 0 0,0 0-1 0 0,0 0 1 0 0,0 0 0 0 0,1-1-1 0 0,-1 1 1 0 0,0 0 0 0 0,0 0-1 0 0,0 0 1 0 0,0 0 0 0 0,0 0-1 0 0,0 0 1 0 0,0 0 0 0 0,0 0-1 0 0,0 0 1 0 0,1 0 0 0 0,-1 0-1 0 0,0 0 1 0 0,0 0 0 0 0,0 0-1 0 0,0-1 1 0 0,0 1 0 0 0,0 0-1 0 0,0 0 1 0 0,1 0-1 0 0,-1 0 1 0 0,0 0 0 0 0,0 0-1 0 0,0 0 1 0 0,0 0 0 0 0,0 0-1 0 0,0 0 1 0 0,1 1 0 0 0,-1-1-1 0 0,0 0 1 0 0,0 0 0 0 0,0 0-1 0 0,0 0 1 0 0,0 0 0 0 0,0 0-1 0 0,0 0 1 0 0,0 0 0 0 0,1 0-1 0 0,-1 0 1 0 0,0 0 0 0 0,0 0-1 0 0,0 0 1 0 0,0 1 0 0 0,0-1-1 0 0,0 0 1 0 0,0 0 0 0 0,0 0-1 0 0,0 0 1 0 0,0 0 0 0 0,0 0-1 0 0,0 0 1 0 0,0 1-1 0 0,0-1 1 0 0,0 0 0 0 0,0 0-1 0 0,0 0 1 0 0,0 0 0 0 0,5 7 22 0 0,1 6-34 0 0,-1 0 1 0 0,0 1-1 0 0,4 18 0 0 0,4 14-10 0 0,-9-36 13 0 0,0 1 0 0 0,1 0 0 0 0,0-1 0 0 0,0 0 0 0 0,1 0 0 0 0,1 0 0 0 0,0-1 0 0 0,11 12 0 0 0,-7-9 10 0 0,-4-4-3 0 0,0-1 0 0 0,0-1 1 0 0,0 1-1 0 0,13 7 0 0 0,-18-13 2 0 0,1 0 0 0 0,-1 1 0 0 0,1-1 0 0 0,-1 0 0 0 0,1-1 0 0 0,-1 1 0 0 0,1 0 0 0 0,0-1 0 0 0,-1 1-1 0 0,1-1 1 0 0,0 0 0 0 0,0 0 0 0 0,-1 0 0 0 0,1 0 0 0 0,0 0 0 0 0,-1-1 0 0 0,1 1 0 0 0,0-1 0 0 0,-1 0 0 0 0,6-2-1 0 0,0-1 106 0 0,0-1 0 0 0,0 0 0 0 0,0 0-1 0 0,-1-1 1 0 0,0 0 0 0 0,0 0-1 0 0,0 0 1 0 0,0-1 0 0 0,-1 0 0 0 0,-1-1-1 0 0,11-15 1 0 0,0-7 96 0 0,-2 0 0 0 0,12-32 0 0 0,-11 23-590 0 0,-15 38 113 0 0,1 1 0 0 0,-1-1 0 0 0,0 0 0 0 0,0 1 1 0 0,1-1-1 0 0,-1 0 0 0 0,0 1 0 0 0,1-1 0 0 0,-1 0 0 0 0,1 1 0 0 0,-1-1 0 0 0,1 0 0 0 0,-1 1 0 0 0,1-1 0 0 0,-1 1 1 0 0,1-1-1 0 0,0 1 0 0 0,-1 0 0 0 0,1-1 0 0 0,1 0 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8:49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64 3224 0 0,'1'-9'1907'0'0,"5"-17"-5460"0"0,6-3 26040 0 0,-10 47-20883 0 0,-33 185-341 0 0,-19-4-548 0 0,33-141-448 0 0,3-9-118 0 0,-11 68-1 0 0,23-106-154 0 0,1-5-507 0 0,0 0 0 0 0,1-1 1 0 0,-1 1-1 0 0,1 0 0 0 0,1 11 1 0 0,0-9-1146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8:49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51 122 11976 0 0,'-1'-2'142'0'0,"-1"-1"1"0"0,1 1-1 0 0,0-1 1 0 0,1 0-1 0 0,-1 1 1 0 0,0-1 0 0 0,1 0-1 0 0,-1 0 1 0 0,1 1-1 0 0,0-1 1 0 0,0 0-1 0 0,0 0 1 0 0,0 0 0 0 0,1 1-1 0 0,0-5 1 0 0,0 2 475 0 0,1 0 1 0 0,-1 1-1 0 0,0 0 1 0 0,1-1-1 0 0,0 1 1 0 0,0 0-1 0 0,1 0 1 0 0,4-6-1 0 0,-5 7-378 0 0,1 0-1 0 0,0 1 0 0 0,0-1 0 0 0,0 1 0 0 0,0 0 0 0 0,1 0 0 0 0,-1 0 0 0 0,0 0 0 0 0,1 1 1 0 0,0-1-1 0 0,-1 1 0 0 0,1 0 0 0 0,0 0 0 0 0,0 0 0 0 0,0 1 0 0 0,-1-1 0 0 0,1 1 1 0 0,0 0-1 0 0,4 0 0 0 0,-2 0-166 0 0,-1 1 1 0 0,0 0-1 0 0,0 0 1 0 0,0 0-1 0 0,0 0 0 0 0,1 1 1 0 0,-2 0-1 0 0,1 0 1 0 0,0 0-1 0 0,0 1 1 0 0,-1-1-1 0 0,1 1 0 0 0,5 5 1 0 0,-7-5 13 0 0,0 0 0 0 0,-1 1 0 0 0,1-1 0 0 0,-1 1 1 0 0,0 0-1 0 0,0 0 0 0 0,0 0 0 0 0,0 0 0 0 0,0 0 0 0 0,-1 0 0 0 0,0 0 1 0 0,0 0-1 0 0,0 0 0 0 0,-1 1 0 0 0,1-1 0 0 0,-1 0 0 0 0,0 1 0 0 0,0-1 0 0 0,-1 5 1 0 0,-1 8-195 0 0,-1 0 0 0 0,-1-1 0 0 0,-8 24 0 0 0,-3-3 265 0 0,-1-1 1 0 0,-1-1-1 0 0,-38 54 1 0 0,47-75-151 0 0,4-9-14 0 0,0 1 1 0 0,-1-1-1 0 0,1 0 0 0 0,-1 0 1 0 0,0 0-1 0 0,0 0 0 0 0,0-1 0 0 0,-1 0 1 0 0,1 0-1 0 0,-1-1 0 0 0,0 1 1 0 0,0-1-1 0 0,-13 4 0 0 0,18-7 13 0 0,1 1-1 0 0,-1-1 1 0 0,1 0 0 0 0,-1 1-1 0 0,1-1 1 0 0,-1 0 0 0 0,0 0-1 0 0,1 0 1 0 0,-1 1-1 0 0,0-1 1 0 0,1 0 0 0 0,-1 0-1 0 0,1 0 1 0 0,-1 0 0 0 0,0 0-1 0 0,1 0 1 0 0,-1 0-1 0 0,0-1 1 0 0,1 1 0 0 0,-1 0-1 0 0,1 0 1 0 0,-1 0 0 0 0,0-1-1 0 0,1 1 1 0 0,-1 0-1 0 0,1 0 1 0 0,-1-1 0 0 0,1 1-1 0 0,-1-1 1 0 0,1 1 0 0 0,-1 0-1 0 0,1-1 1 0 0,-1 1-1 0 0,1-1 1 0 0,0 1 0 0 0,-1-1-1 0 0,1 1 1 0 0,0-1 0 0 0,-1 0-1 0 0,1 1 1 0 0,0-1-1 0 0,0 1 1 0 0,-1-1 0 0 0,1 0-1 0 0,0 1 1 0 0,0-1 0 0 0,0 1-1 0 0,0-1 1 0 0,0 0 0 0 0,0 1-1 0 0,0-1 1 0 0,0 0-1 0 0,0 1 1 0 0,0-2 0 0 0,1-1 140 0 0,-1 0 1 0 0,1 0-1 0 0,0 0 1 0 0,0 0-1 0 0,0 0 0 0 0,0 1 1 0 0,0-1-1 0 0,0 0 1 0 0,1 0-1 0 0,2-2 1 0 0,6-8 53 0 0,24-21 0 0 0,-30 31-51 0 0,0 0-1 0 0,0 0 1 0 0,0 0-1 0 0,0 0 1 0 0,1 1 0 0 0,0-1-1 0 0,-1 1 1 0 0,1 1 0 0 0,0-1-1 0 0,8-2 1 0 0,-4 3-192 0 0,-1 1 1 0 0,1-1-1 0 0,0 1 1 0 0,-1 0-1 0 0,1 1 1 0 0,-1 0-1 0 0,1 1 1 0 0,-1-1-1 0 0,1 1 1 0 0,-1 1-1 0 0,0 0 1 0 0,0 0-1 0 0,0 1 1 0 0,-1 0-1 0 0,12 7 1 0 0,53 32-4814 0 0,-35-21 834 0 0,-22-14 1974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8:50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74 19351 0 0,'0'0'439'0'0,"-3"-6"596"0"0,1 3-937 0 0,0-1 0 0 0,0 1 1 0 0,0-1-1 0 0,1 1 0 0 0,-1-1 1 0 0,1 0-1 0 0,-1-4 0 0 0,-5-8 5007 0 0,6 23-4206 0 0,-2 35-899 0 0,3-42 3 0 0,0 1-1 0 0,0-1 0 0 0,0 0 1 0 0,0 0-1 0 0,0 0 1 0 0,0 0-1 0 0,0 0 0 0 0,0 0 1 0 0,0 1-1 0 0,0-1 0 0 0,0 0 1 0 0,0 0-1 0 0,0 0 1 0 0,0 0-1 0 0,0 0 0 0 0,0 0 1 0 0,0 1-1 0 0,0-1 1 0 0,0 0-1 0 0,0 0 0 0 0,0 0 1 0 0,0 0-1 0 0,0 0 1 0 0,0 0-1 0 0,1 0 0 0 0,-1 1 1 0 0,0-1-1 0 0,0 0 1 0 0,0 0-1 0 0,0 0 0 0 0,0 0 1 0 0,0 0-1 0 0,0 0 1 0 0,1 0-1 0 0,-1 0 0 0 0,0 0 1 0 0,0 0-1 0 0,0 0 1 0 0,0 0-1 0 0,0 0 0 0 0,6-3 239 0 0,3-4 351 0 0,-2 0 38 0 0,4-4-159 0 0,13-21 476 0 0,-24 32-743 0 0,2-2 382 0 0,7-1-323 0 0,-8 2-600 0 0,7-1-5130 0 0,0 1 3310 0 0,1-2-3650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1:59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1 508 3224 0 0,'4'-2'8367'0'0,"7"-4"-5470"0"0,2 1-2105 0 0,0 0 1 0 0,1 1-1 0 0,-1 1 1 0 0,21-2-1 0 0,78-6 1573 0 0,116 7-734 0 0,-26-12-915 0 0,-130 7-495 0 0,269-21 119 0 0,97-10 880 0 0,-8-10-517 0 0,15 0-555 0 0,-69 15-49 0 0,-234 25-81 0 0,31-12-18 0 0,-20 2 0 0 0,64-2 0 0 0,221-19 0 0 0,-1 17 0 0 0,65 9 54 0 0,105-8 737 0 0,47-2 387 0 0,-263 23-895 0 0,-208 3-213 0 0,-41 4-46 0 0,-64-1-15 0 0,100-8-1 0 0,-176 4-43 0 0,48-7-181 0 0,-45 6-43 0 0,0-1 0 0 0,0 1 0 0 0,0-1 0 0 0,0 1 1 0 0,-1-1-1 0 0,1-1 0 0 0,7-4 0 0 0,-3-2-1444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8:50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95 13560 0 0,'2'-14'1448'0'0,"3"-8"-1110"0"0,-3-27 8602 0 0,-2 48-8866 0 0,0 1 0 0 0,0 0 1 0 0,0 0-1 0 0,0-1 0 0 0,1 1 0 0 0,-1 0 0 0 0,0-1 1 0 0,0 1-1 0 0,0 0 0 0 0,0-1 0 0 0,0 1 0 0 0,-1 0 1 0 0,1 0-1 0 0,0-1 0 0 0,0 1 0 0 0,0 0 0 0 0,0 0 1 0 0,0-1-1 0 0,0 1 0 0 0,0 0 0 0 0,0 0 0 0 0,-1-1 1 0 0,1 1-1 0 0,0 0 0 0 0,0 0 0 0 0,0-1 0 0 0,-1 1 1 0 0,1 0-1 0 0,0 0 0 0 0,0 0 0 0 0,0-1 0 0 0,-1 1 1 0 0,1 0-1 0 0,0 0 0 0 0,0 0 0 0 0,-1 0 0 0 0,1 0 1 0 0,0 0-1 0 0,-1 0 0 0 0,1 0 0 0 0,-1-1 0 0 0,0 2-2 0 0,0-1-1 0 0,0 1 0 0 0,0-1 0 0 0,-1 1 1 0 0,1 0-1 0 0,0-1 0 0 0,0 1 0 0 0,0 0 1 0 0,0 0-1 0 0,-1 1 0 0 0,-3 3 26 0 0,0 0 1 0 0,1 0-1 0 0,-6 8 0 0 0,0 6-177 0 0,-1 1 0 0 0,2 0 0 0 0,1 1 0 0 0,-8 29 0 0 0,13-38 212 0 0,0 1 1 0 0,1-1-1 0 0,0 1 0 0 0,1 0 0 0 0,1-1 1 0 0,0 1-1 0 0,0 0 0 0 0,2 0 0 0 0,2 12 1 0 0,-3-21-120 0 0,0 1 1 0 0,0-1 0 0 0,1 0-1 0 0,-1 0 1 0 0,1 0-1 0 0,0 0 1 0 0,1-1 0 0 0,-1 1-1 0 0,0 0 1 0 0,1-1-1 0 0,0 0 1 0 0,4 5 0 0 0,-5-7-13 0 0,0 1 0 0 0,0-1 0 0 0,0 0-1 0 0,1 1 1 0 0,-1-1 0 0 0,0 0 0 0 0,0 0 0 0 0,1-1 0 0 0,-1 1 0 0 0,0 0 0 0 0,1-1 0 0 0,-1 1 0 0 0,1-1 0 0 0,-1 0 0 0 0,1 0 0 0 0,-1 0 0 0 0,1 0 0 0 0,-1 0 0 0 0,1-1 0 0 0,-1 1 0 0 0,0-1-1 0 0,4-1 1 0 0,3-1 97 0 0,-1-1-1 0 0,1 0 0 0 0,-1 0 1 0 0,0-1-1 0 0,-1-1 0 0 0,1 1 1 0 0,-1-1-1 0 0,0 0 0 0 0,0 0 1 0 0,-1-1-1 0 0,0 0 0 0 0,8-12 1 0 0,-8 10-40 0 0,0 0 1 0 0,-1-1 0 0 0,0 1 0 0 0,-1-1 0 0 0,0 0-1 0 0,0 0 1 0 0,-1-1 0 0 0,-1 1 0 0 0,1-1 0 0 0,0-16-1 0 0,-3 19-62 0 0,0-1-1 0 0,0 1 0 0 0,-1 0 0 0 0,0-1 1 0 0,0 1-1 0 0,-1 0 0 0 0,-3-9 0 0 0,3 11-442 0 0,-1 0 0 0 0,1 1-1 0 0,-1 0 1 0 0,0-1 0 0 0,-1 1-1 0 0,-5-6 1 0 0,1 0-6581 0 0,-1-1-2191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9:42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98 196 3224 0 0,'-2'0'300'0'0,"-5"0"-312"0"0,-14 2 409 0 0,-28 8 14076 0 0,42-8-13530 0 0,6-2-703 0 0,1 0-1 0 0,-1 0 1 0 0,1 0 0 0 0,-1 0 0 0 0,1 0-1 0 0,0 0 1 0 0,-1 0 0 0 0,1 0 0 0 0,-1 1-1 0 0,1-1 1 0 0,-1 0 0 0 0,1 0 0 0 0,0 0-1 0 0,-1 0 1 0 0,1 1 0 0 0,-1-1 0 0 0,1 0-1 0 0,0 0 1 0 0,-1 1 0 0 0,1-1 0 0 0,0 0-1 0 0,0 1 1 0 0,-1-1 0 0 0,1 0 0 0 0,0 1 0 0 0,0-1-1 0 0,-1 0 1 0 0,1 1 0 0 0,0 0 0 0 0,0 0-121 0 0,1-1-1 0 0,-1 1 1 0 0,1-1 0 0 0,-1 1 0 0 0,1-1 0 0 0,0 1 0 0 0,-1-1 0 0 0,1 0 0 0 0,-1 1 0 0 0,1-1 0 0 0,0 0 0 0 0,0 1 0 0 0,-1-1 0 0 0,2 0 0 0 0,28 8 202 0 0,-30-8-304 0 0,23 3 369 0 0,1-1 0 0 0,-1-1 0 0 0,42-2 0 0 0,70-17 379 0 0,-16 1-483 0 0,53-1 33 0 0,110-10 154 0 0,-109 16-262 0 0,120-6 146 0 0,-160 10-309 0 0,31 0 47 0 0,312-26-34 0 0,-467 33-57 0 0,-1 0 0 0 0,1-1 0 0 0,0 0 0 0 0,-1-1 0 0 0,1 0 0 0 0,-1 0 0 0 0,0 0 0 0 0,0-1 0 0 0,0-1 0 0 0,-1 1 0 0 0,11-9 0 0 0,-17 12-58 0 0,0 0 0 0 0,0 0 1 0 0,-1 0-1 0 0,1 0 0 0 0,0 0 0 0 0,-1 0 1 0 0,1 0-1 0 0,-1 0 0 0 0,0 0 0 0 0,1 0 0 0 0,-1 0 1 0 0,0 0-1 0 0,1 0 0 0 0,-1 0 0 0 0,0-2 1 0 0,-2-10-3358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9:42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5 15664 0 0,'-21'-5'4446'0'0,"17"15"-281"0"0,0 8-2475 0 0,-13 49 1708 0 0,-24 88-3098 0 0,9 16 28 0 0,14-61 149 0 0,14-88-494 0 0,1 1-1 0 0,2 0 0 0 0,0 0 0 0 0,4 45 0 0 0,2-49-2265 0 0,-3-15-1396 0 0,-4-11 1140 0 0,-3-3 596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9:43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1 343 15120 0 0,'0'0'1365'0'0,"0"-13"-1099"0"0,2 10 102 0 0,0-1-1 0 0,0 1 0 0 0,0-1 1 0 0,0 1-1 0 0,0 0 0 0 0,1 0 1 0 0,-1 0-1 0 0,1 0 0 0 0,0 0 1 0 0,3-2-1 0 0,4-5 890 0 0,107-116 4651 0 0,-30 32-4090 0 0,-83 89-1757 0 0,32-30 503 0 0,-33 32-512 0 0,0 1 1 0 0,1-1 0 0 0,-1 1 0 0 0,0 0 0 0 0,1 0 0 0 0,-1 1 0 0 0,1-1 0 0 0,-1 0 0 0 0,1 1 0 0 0,6-1 0 0 0,-9 2-50 0 0,0 0 0 0 0,-1 0 0 0 0,1 0 0 0 0,0 0 0 0 0,0 0 0 0 0,0 0 0 0 0,0 0 0 0 0,0 0 0 0 0,-1 1 0 0 0,1-1 0 0 0,0 0 0 0 0,0 1 0 0 0,0-1 0 0 0,0 0 0 0 0,-1 1 0 0 0,1-1 0 0 0,0 1 0 0 0,-1 0 0 0 0,2 0 0 0 0,0 1 7 0 0,-1 0-1 0 0,1 0 1 0 0,-1 0 0 0 0,1 0-1 0 0,-1 1 1 0 0,0-1 0 0 0,1 3-1 0 0,1 4 23 0 0,-1 0 0 0 0,3 17 0 0 0,1 15 5 0 0,-4-19 18 0 0,1 0 0 0 0,1 0 0 0 0,1-1 0 0 0,9 23 0 0 0,-13-41-83 0 0,0-1 1 0 0,1 1-1 0 0,0 0 0 0 0,-1 0 1 0 0,1-1-1 0 0,0 1 0 0 0,0-1 0 0 0,1 1 1 0 0,-1-1-1 0 0,0 0 0 0 0,1 0 1 0 0,-1 0-1 0 0,1 0 0 0 0,0 0 1 0 0,0-1-1 0 0,-1 1 0 0 0,1-1 1 0 0,4 2-1 0 0,-4-2-323 0 0,0-1 0 0 0,-1 1 0 0 0,1-1 1 0 0,0 0-1 0 0,0 0 0 0 0,0 0 0 0 0,-1 0 1 0 0,1 0-1 0 0,0 0 0 0 0,0-1 0 0 0,-1 1 0 0 0,1-1 1 0 0,4-2-1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9:52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8 174 12896 0 0,'-8'3'5102'0'0,"18"-1"-3065"0"0,18-2-726 0 0,110-13 1195 0 0,-50 6-1639 0 0,129-20 1429 0 0,-208 25-2040 0 0,0-1 0 0 0,14-6 1 0 0,-21 8-146 0 0,-1 1 105 0 0,2-5 160 0 0,-3 5-364 0 0,0 0 0 0 0,1 0 1 0 0,-1 0-1 0 0,0 0 0 0 0,0-1 0 0 0,0 1 1 0 0,0 0-1 0 0,0 0 0 0 0,0 0 0 0 0,1 0 1 0 0,-1-1-1 0 0,0 1 0 0 0,0 0 0 0 0,0 0 1 0 0,0 0-1 0 0,0-1 0 0 0,0 1 0 0 0,0 0 1 0 0,0 0-1 0 0,0 0 0 0 0,0-1 0 0 0,0 1 1 0 0,0 0-1 0 0,0 0 0 0 0,0 0 0 0 0,0-1 1 0 0,0 1-1 0 0,0 0 0 0 0,0 0 0 0 0,0 0 1 0 0,0-1-1 0 0,0 1 0 0 0,0 0 0 0 0,0 0 1 0 0,-1 0-1 0 0,1-1 0 0 0,0 1 0 0 0,0 0 1 0 0,0 0-1 0 0,0 0 0 0 0,0 0 0 0 0,0-1 1 0 0,-1 1-1 0 0,-2-4 40 0 0,-1-1 1 0 0,0 1 0 0 0,0 0-1 0 0,0 0 1 0 0,-1 0-1 0 0,1 0 1 0 0,-9-4 0 0 0,-38-19 43 0 0,39 21-85 0 0,-44-19 62 0 0,54 24-20 0 0,-16-6 149 0 0,14 7 12 0 0,11 8 177 0 0,-5-7-377 0 0,1 2-6 0 0,0 0-1 0 0,0-1 1 0 0,0 1 0 0 0,0-1-1 0 0,0 0 1 0 0,1 0 0 0 0,-1 0-1 0 0,1 0 1 0 0,-1-1 0 0 0,1 1-1 0 0,0-1 1 0 0,-1 0 0 0 0,1 0-1 0 0,0 0 1 0 0,0-1-1 0 0,8 1 1 0 0,110 5 813 0 0,-1 0-742 0 0,-93-3-491 0 0,-28-3 409 0 0,1 0 0 0 0,-1 0-1 0 0,1 0 1 0 0,-1 0 0 0 0,0 0 0 0 0,1 0 0 0 0,-1 1-1 0 0,1-1 1 0 0,-1 0 0 0 0,0 0 0 0 0,1 0 0 0 0,-1 0-1 0 0,0 0 1 0 0,1 1 0 0 0,-1-1 0 0 0,1 0 0 0 0,-1 0-1 0 0,0 1 1 0 0,0-1 0 0 0,1 0 0 0 0,-1 0 0 0 0,0 1-1 0 0,1-1 1 0 0,-1 0 0 0 0,0 1 0 0 0,0-1 0 0 0,0 0-1 0 0,1 1 1 0 0,-1-1 0 0 0,0 1 0 0 0,0-1 0 0 0,0 0-1 0 0,0 1 1 0 0,0-1 0 0 0,0 0 0 0 0,0 1 0 0 0,0-1-1 0 0,0 1 1 0 0,0-1 0 0 0,0 1 0 0 0,0-1 0 0 0,0 0-1 0 0,0 1 1 0 0,0-1 0 0 0,0 1 0 0 0,0-1 0 0 0,0 0-1 0 0,0 1 1 0 0,-1 0 0 0 0,1-1-8 0 0,-1 4 34 0 0,-1 0 0 0 0,1-1 0 0 0,-1 1 0 0 0,0 0-1 0 0,0-1 1 0 0,0 1 0 0 0,0-1 0 0 0,-4 4 0 0 0,-6 10 21 0 0,0 3 87 0 0,-18 22-1 0 0,17-25-8 0 0,-18 31 0 0 0,18-27-214 0 0,10-16-173 0 0,0 0-1 0 0,0 0 1 0 0,0 0-1 0 0,0 0 1 0 0,1 0-1 0 0,0 1 1 0 0,0-1-1 0 0,0 1 1 0 0,-1 8-1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50:18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51 175 4232 0 0,'0'0'191'0'0,"-9"-5"3159"0"0,-4-9-34 0 0,13 13-3223 0 0,0 1 1 0 0,0-1-1 0 0,0 1 1 0 0,0-1-1 0 0,0 1 0 0 0,-1-1 1 0 0,1 1-1 0 0,0 0 1 0 0,0-1-1 0 0,0 1 0 0 0,-1-1 1 0 0,1 1-1 0 0,0 0 1 0 0,-1-1-1 0 0,1 1 0 0 0,0 0 1 0 0,-1-1-1 0 0,1 1 1 0 0,0 0-1 0 0,-1 0 1 0 0,1-1-1 0 0,-1 1 0 0 0,1 0 1 0 0,0 0-1 0 0,-1 0 1 0 0,1-1-1 0 0,-1 1 0 0 0,1 0 1 0 0,-1 0-1 0 0,1 0 1 0 0,-1 0-1 0 0,-18-1 8452 0 0,37-1-7545 0 0,2-2-533 0 0,1 1-1 0 0,30 0 1 0 0,-13 1-103 0 0,89 4 626 0 0,-7 0-712 0 0,-34-3-46 0 0,10 0 50 0 0,43-3 164 0 0,22-2 154 0 0,94-2 274 0 0,-96 6-299 0 0,55-16 319 0 0,-70-6 248 0 0,-116 18-981 0 0,-20 4-100 0 0,1 0-1 0 0,-1 1 1 0 0,11-1-1 0 0,-4 5-44 0 0,5 0 21 0 0,-15-4-26 0 0,-4 0-70 0 0,1 0-1 0 0,-1 1 1 0 0,0-1-1 0 0,1 0 1 0 0,-1 0-1 0 0,0 0 1 0 0,0 0-1 0 0,0-1 1 0 0,0 1 0 0 0,0 0-1 0 0,0 0 1 0 0,0-1-1 0 0,-1 1 1 0 0,1 0-1 0 0,0-1 1 0 0,-1 1 0 0 0,1-1-1 0 0,0-1 1 0 0,2-4-440 0 0,-1 3-199 0 0,-1-1 0 0 0,1 1 0 0 0,-1 0 0 0 0,1-7 0 0 0,-1 8-554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50:20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2304 0 0,'0'0'19433'0'0,"2"1"-19035"0"0,1 1-226 0 0,0-1-1 0 0,0 1 0 0 0,0-1 1 0 0,0 1-1 0 0,0-1 1 0 0,1 0-1 0 0,-1 0 0 0 0,1 0 1 0 0,-1-1-1 0 0,0 1 1 0 0,1-1-1 0 0,-1 0 0 0 0,1 0 1 0 0,-1 0-1 0 0,4-1 1 0 0,26 2 715 0 0,9 4-100 0 0,0-3 1 0 0,68-4 0 0 0,-25 0-232 0 0,49-1 194 0 0,66 1-46 0 0,-173 3-613 0 0,0 2 0 0 0,-1 0 1 0 0,47 13-1 0 0,-66-14 59 0 0,0-1 0 0 0,1 0 0 0 0,13 1 0 0 0,-17-3-23 0 0,-1-2-318 0 0,0 1 1 0 0,-1-1 0 0 0,1 1-1 0 0,-1-1 1 0 0,0 0 0 0 0,0 0-1 0 0,0 0 1 0 0,0 0 0 0 0,0 0-1 0 0,0-1 1 0 0,-1 1 0 0 0,0 0-1 0 0,0-1 1 0 0,0 1 0 0 0,1-6-1 0 0,-1-6-1082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50:22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1 2760 0 0,'-9'0'248'0'0,"-79"6"6968"0"0,-1 0-1816 0 0,77-4-4420 0 0,-8-3 8719 0 0,27 6-9476 0 0,1-1-1 0 0,1-1 0 0 0,-1 1 1 0 0,1-1-1 0 0,-1-1 1 0 0,1 0-1 0 0,13 2 1 0 0,67 2 612 0 0,-43-4-513 0 0,250 0 1177 0 0,-150-4-1128 0 0,184-3 144 0 0,-139 1-285 0 0,268-8-14 0 0,-402 10-146 0 0,49 0 243 0 0,111 11 0 0 0,-194-7-313 0 0,98 14 0 0 0,-83-10 10 0 0,-24-4-24 0 0,1 0 0 0 0,0 1 1 0 0,-1 0-1 0 0,18 8 0 0 0,-31-11-290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51:25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57 150 13824 0 0,'-4'-15'1496'0'0,"2"7"-800"0"0,1 0-1 0 0,1 1 1 0 0,0-1 0 0 0,0 0 0 0 0,0 0 0 0 0,1 0 0 0 0,0 1 0 0 0,1-1 0 0 0,0 1 0 0 0,0-1 0 0 0,0 1 0 0 0,1-1 0 0 0,0 1 0 0 0,1 0 0 0 0,4-6 0 0 0,-8 12-629 0 0,0 1 0 0 0,0-1 0 0 0,0 1 0 0 0,1 0 0 0 0,-1-1-1 0 0,0 1 1 0 0,0-1 0 0 0,1 1 0 0 0,-1 0 0 0 0,0-1 0 0 0,1 1 0 0 0,-1 0-1 0 0,0 0 1 0 0,1-1 0 0 0,-1 1 0 0 0,0 0 0 0 0,1-1 0 0 0,-1 1 0 0 0,1 0-1 0 0,-1 0 1 0 0,0 0 0 0 0,1 0 0 0 0,-1 0 0 0 0,2-1 0 0 0,-2 2 29 0 0,0-1-1 0 0,1 0 1 0 0,-1 1 0 0 0,0-1 0 0 0,0 0-1 0 0,1 1 1 0 0,-1-1 0 0 0,0 1 0 0 0,0-1-1 0 0,0 1 1 0 0,1-1 0 0 0,-1 0 0 0 0,0 1-1 0 0,0-1 1 0 0,0 1 0 0 0,0-1 0 0 0,0 1 0 0 0,0 0-1 0 0,-1 25 949 0 0,-3-3-769 0 0,-8 29 1 0 0,-1-1-122 0 0,-23 160 269 0 0,24-143-353 0 0,2 36 12 0 0,8-79-89 0 0,2-16-39 0 0,0 1 0 0 0,4 19 0 0 0,0-1-169 0 0,-4-24-119 0 0,1 1 0 0 0,0-1 0 0 0,0 1 0 0 0,0-1 1 0 0,4 9-1 0 0,1-1-8964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51:25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4 271 4608 0 0,'0'0'133'0'0,"-1"-1"0"0"0,1 1 0 0 0,0 0 0 0 0,0-1 0 0 0,-1 1 0 0 0,1 0 0 0 0,0-1 0 0 0,-1 1 0 0 0,1-1 0 0 0,0 1 0 0 0,0-1 0 0 0,0 1 1 0 0,0 0-1 0 0,-1-1 0 0 0,1 1 0 0 0,0-1 0 0 0,0 1 0 0 0,0-1 0 0 0,0 1 0 0 0,0-1 0 0 0,0 1 0 0 0,0-1 0 0 0,0 1 0 0 0,0-1 0 0 0,0 1 0 0 0,1 0 0 0 0,-1-1 0 0 0,0 1 0 0 0,0-1 0 0 0,0 1 1 0 0,1-1-1 0 0,4-17 8252 0 0,14-21-906 0 0,15-15-4930 0 0,-26 41-1991 0 0,-4 7-352 0 0,-1 1 0 0 0,0 0-1 0 0,1 1 1 0 0,5-6 0 0 0,11-11 313 0 0,-13 13-322 0 0,0 1-1 0 0,1-1 0 0 0,-1 2 1 0 0,12-8-1 0 0,0 0-2 0 0,-14 11-77 0 0,-1-1 0 0 0,1 1 1 0 0,0 0-1 0 0,0 0 0 0 0,9-3 1 0 0,-12 5-97 0 0,0 1 0 0 0,0-1 0 0 0,0 1 0 0 0,1 0 0 0 0,-1 0 0 0 0,0 0 1 0 0,0 0-1 0 0,0 0 0 0 0,1 0 0 0 0,-1 1 0 0 0,0-1 0 0 0,0 1 0 0 0,0-1 0 0 0,0 1 0 0 0,0 0 1 0 0,0 0-1 0 0,0 0 0 0 0,0 0 0 0 0,2 1 0 0 0,1 2-11 0 0,0 0 1 0 0,0 1-1 0 0,-1-1 0 0 0,1 1 0 0 0,-1-1 1 0 0,0 2-1 0 0,0-1 0 0 0,-1 0 0 0 0,4 7 1 0 0,24 55 138 0 0,-24-50-132 0 0,10 24-130 0 0,-16-36-25 0 0,0-4 19 0 0,-1 0 0 0 0,0 0 0 0 0,0 0 0 0 0,1 0 0 0 0,-1 0 0 0 0,1 1 0 0 0,-1-1 0 0 0,1 0 0 0 0,-1 0 0 0 0,1 0 0 0 0,0 0 0 0 0,-1-1 0 0 0,1 1 0 0 0,0 0 0 0 0,0 0 0 0 0,1 1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2:01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17999 0 0,'0'0'1632'0'0,"14"-1"-556"0"0,-2-3-25 0 0,0 0-1 0 0,0 1 0 0 0,0 0 0 0 0,16-1 0 0 0,-21 4-905 0 0,1-1 0 0 0,0 1 0 0 0,-1 1 0 0 0,1-1-1 0 0,0 1 1 0 0,-1 1 0 0 0,1-1 0 0 0,7 4 0 0 0,-13-5-137 0 0,-1 1 1 0 0,1 0-1 0 0,-1 0 0 0 0,0 0 1 0 0,1 0-1 0 0,-1 0 1 0 0,0 0-1 0 0,0 1 0 0 0,0-1 1 0 0,0 0-1 0 0,0 1 1 0 0,0-1-1 0 0,0 1 0 0 0,0-1 1 0 0,0 1-1 0 0,-1-1 1 0 0,1 1-1 0 0,-1-1 0 0 0,1 1 1 0 0,-1 0-1 0 0,1-1 1 0 0,-1 1-1 0 0,0 0 0 0 0,0-1 1 0 0,0 1-1 0 0,0 0 1 0 0,0-1-1 0 0,0 1 0 0 0,-1 2 1 0 0,0 4 5 0 0,0-1 0 0 0,-1 0 0 0 0,0 0 1 0 0,0 0-1 0 0,-5 10 0 0 0,-29 50-280 0 0,34-62 322 0 0,0 0 1 0 0,0 0 0 0 0,0 0 0 0 0,-1 7-1 0 0,3-8-49 0 0,0 3-7 0 0,1-5 29 0 0,0 0 0 0 0,1 0 0 0 0,-1 0-1 0 0,1-1 1 0 0,-1 1 0 0 0,1-1 0 0 0,-1 1 0 0 0,1-1 0 0 0,0 1-1 0 0,0-1 1 0 0,-1 0 0 0 0,1 0 0 0 0,0 0 0 0 0,0 0 0 0 0,0 0-1 0 0,1 0 1 0 0,-1 0 0 0 0,0-1 0 0 0,2 1 0 0 0,8 1 252 0 0,-1 0 0 0 0,15 1 0 0 0,-25-3-269 0 0,10 1 120 0 0,0 0-1 0 0,0 0 0 0 0,0 2 1 0 0,16 4-1 0 0,-25-6-138 0 0,1 0-1 0 0,0 0 1 0 0,-1 0-1 0 0,1 1 1 0 0,-1-1-1 0 0,0 1 1 0 0,1 0 0 0 0,-1 0-1 0 0,0 0 1 0 0,2 2-1 0 0,-3-3 10 0 0,0 0 0 0 0,0 1-1 0 0,0-1 1 0 0,-1 1 0 0 0,1-1 0 0 0,0 1-1 0 0,-1-1 1 0 0,1 1 0 0 0,-1-1 0 0 0,0 1-1 0 0,1 0 1 0 0,-1-1 0 0 0,0 1-1 0 0,0-1 1 0 0,0 1 0 0 0,0 0 0 0 0,0-1-1 0 0,-1 4 1 0 0,-2 4 135 0 0,0 0 0 0 0,-1-1 1 0 0,0 1-1 0 0,0-1 0 0 0,-1 0 0 0 0,0 0 0 0 0,-10 12 0 0 0,5-6 206 0 0,-8 7-866 0 0,0-1-1 0 0,-1-1 1 0 0,-1 0 0 0 0,0-2-1 0 0,-40 26 1 0 0,29-24-1505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51:50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64 2760 0 0,'0'-19'272'0'0,"1"5"19"0"0,-1 11 1836 0 0,1-1 0 0 0,-1 0-1 0 0,0 0 1 0 0,-5-11 11565 0 0,3 16-13536 0 0,0 1 0 0 0,0 0 0 0 0,1 0 0 0 0,-1 0 0 0 0,0 0 0 0 0,-1 3 0 0 0,-22 65 1227 0 0,-37 84-389 0 0,41-110-798 0 0,-15 29 80 0 0,12-22-93 0 0,19-38-172 0 0,-1-1 0 0 0,0 1 0 0 0,-1-1 0 0 0,-1-1-1 0 0,-12 17 1 0 0,19-27-77 0 0,0 0 0 0 0,0-1-1 0 0,1 1 1 0 0,-1 0 0 0 0,0-1-1 0 0,0 1 1 0 0,0-1 0 0 0,0 1 0 0 0,0-1-1 0 0,0 1 1 0 0,0-1 0 0 0,0 0-1 0 0,0 1 1 0 0,-2-1 0 0 0,3 0-82 0 0,-1 0 0 0 0,1 0 0 0 0,-1 0 0 0 0,1 0 0 0 0,-1 0 0 0 0,1 0 0 0 0,0 0 0 0 0,-1 0 0 0 0,1 0 0 0 0,-1-1 0 0 0,1 1 0 0 0,0 0 0 0 0,-1 0 0 0 0,1-1 1 0 0,-1 1-1 0 0,1 0 0 0 0,0 0 0 0 0,-1-1 0 0 0,1 1 0 0 0,0 0 0 0 0,-1-1 0 0 0,1 1 0 0 0,0 0 0 0 0,-1-1 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51:51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1 210 11056 0 0,'0'0'3118'0'0,"8"-13"3446"0"0,-2 5-5840 0 0,1 0-1 0 0,1 1 1 0 0,-1 0-1 0 0,1 0 1 0 0,0 1-1 0 0,1 0 1 0 0,0 0 0 0 0,11-5-1 0 0,22-15 343 0 0,76-54 698 0 0,-110 74-1838 0 0,15-8-124 0 0,-22 13 251 0 0,-1 1 1 0 0,1-1-1 0 0,0 1 1 0 0,0-1-1 0 0,0 1 1 0 0,0 0-1 0 0,0-1 1 0 0,0 1-1 0 0,1 0 1 0 0,-1 0-1 0 0,0 0 1 0 0,0 0-1 0 0,0 0 1 0 0,0 0-1 0 0,0 0 1 0 0,0 0-1 0 0,0 0 1 0 0,1 1-1 0 0,-1-1-44 0 0,0 1 0 0 0,0 0-1 0 0,0 0 1 0 0,0-1 0 0 0,-1 1 0 0 0,1 0-1 0 0,0 0 1 0 0,-1 0 0 0 0,1 0-1 0 0,-1 0 1 0 0,1 0 0 0 0,-1 0-1 0 0,1 0 1 0 0,-1 0 0 0 0,0 0-1 0 0,0 1 1 0 0,1-1 0 0 0,-1 2-1 0 0,1 23 23 0 0,-1-22-24 0 0,-3 48 83 0 0,2-32-79 0 0,0-1 1 0 0,2 23-1 0 0,3 27-2036 0 0,-2-63 597 0 0,1-1-327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52:06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26 5064 0 0,'22'-2'845'0'0,"-18"2"277"0"0,-1-1 0 0 0,1 0 0 0 0,-1 0 0 0 0,0-1 0 0 0,1 1 0 0 0,-1-1 0 0 0,0 1 0 0 0,0-1 0 0 0,0 0 0 0 0,0 0 0 0 0,3-7 3251 0 0,-6 9-4315 0 0,0 0 0 0 0,0 0 0 0 0,0 0 0 0 0,0 0 0 0 0,0 0 0 0 0,0 0 0 0 0,0 0 0 0 0,0 0 0 0 0,0 0 0 0 0,0 0 0 0 0,-1 0 0 0 0,1 0 0 0 0,0 0 0 0 0,-10 0 1312 0 0,-12 4-425 0 0,9 0-676 0 0,0 0 0 0 0,1 1 1 0 0,0 1-1 0 0,0 0 0 0 0,0 1 0 0 0,1 0 0 0 0,0 1 0 0 0,1 0 0 0 0,-1 1 1 0 0,2 0-1 0 0,-1 1 0 0 0,1-1 0 0 0,-11 18 0 0 0,18-25-243 0 0,1 1 1 0 0,-1 0-1 0 0,1-1 0 0 0,0 1 0 0 0,0 0 1 0 0,0 0-1 0 0,0 0 0 0 0,0 0 0 0 0,1 0 1 0 0,-1 0-1 0 0,1 0 0 0 0,0 0 0 0 0,0 0 1 0 0,0 0-1 0 0,0 0 0 0 0,1 0 0 0 0,0 4 1 0 0,0-5-25 0 0,-1 0-1 0 0,1 0 1 0 0,0 0 0 0 0,0 0 0 0 0,0 0 0 0 0,0 0 0 0 0,0 0 0 0 0,0-1 0 0 0,0 1-1 0 0,1 0 1 0 0,-1-1 0 0 0,1 1 0 0 0,-1-1 0 0 0,1 1 0 0 0,0-1 0 0 0,-1 0 0 0 0,1 0-1 0 0,0 0 1 0 0,0 0 0 0 0,0 0 0 0 0,0 0 0 0 0,0 0 0 0 0,0-1 0 0 0,0 1 0 0 0,2 0-1 0 0,79 7-244 0 0,-31-4 469 0 0,-39-3-248 0 0,-1 1 0 0 0,0 0 0 0 0,0 0 0 0 0,19 8 0 0 0,-28-9 48 0 0,0 0 1 0 0,0 0 0 0 0,-1 0 0 0 0,1 1 0 0 0,-1 0 0 0 0,1-1-1 0 0,-1 1 1 0 0,0 0 0 0 0,1 0 0 0 0,-1 0 0 0 0,0 0-1 0 0,0 1 1 0 0,0-1 0 0 0,-1 0 0 0 0,1 1 0 0 0,-1 0 0 0 0,1-1-1 0 0,-1 1 1 0 0,0 0 0 0 0,0 0 0 0 0,0-1 0 0 0,0 1-1 0 0,0 0 1 0 0,0 5 0 0 0,-1 1 39 0 0,0 0 1 0 0,-1 0-1 0 0,0 0 0 0 0,-1 0 0 0 0,1 0 1 0 0,-2 0-1 0 0,1-1 0 0 0,-1 1 0 0 0,0-1 1 0 0,-1 0-1 0 0,0 0 0 0 0,-10 15 1 0 0,-5 4-1 0 0,-1-1 1 0 0,-27 26-1 0 0,31-35-178 0 0,-21 17-1 0 0,30-29-126 0 0,0 1 1 0 0,-1-1-1 0 0,1 0 0 0 0,-1-1 0 0 0,0 0 0 0 0,-9 3 0 0 0,16-6 34 0 0,-1-1 0 0 0,0 1 0 0 0,1-1 0 0 0,-1 1-1 0 0,1-1 1 0 0,-1 0 0 0 0,0 0 0 0 0,1 0 0 0 0,-1 0 0 0 0,0 0 0 0 0,1 0-1 0 0,-1 0 1 0 0,0-1 0 0 0,1 1 0 0 0,-1-1 0 0 0,0 1 0 0 0,1-1-1 0 0,-1 1 1 0 0,1-1 0 0 0,-1 0 0 0 0,-1-1 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52:06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0 16583 0 0,'0'0'1730'0'0,"0"2"-1638"0"0,0 13 2287 0 0,1 0 0 0 0,5 23 0 0 0,7 8-971 0 0,19 71 440 0 0,-14-46-1279 0 0,36 154-156 0 0,-20-85-402 0 0,-24-97-530 0 0,6 26 1617 0 0,-15-35-3927 0 0,-1-28 900 0 0,-1 0 0 0 0,1 0 1 0 0,-4 10-1 0 0</inkml:trace>
  <inkml:trace contextRef="#ctx0" brushRef="#br0" timeOffset="1">1 682 5984 0 0,'1'0'5914'0'0,"7"0"-2803"0"0,3-1-975 0 0,-1 0 1 0 0,1 0-1 0 0,14-5 1 0 0,20-3 1923 0 0,160-13-5874 0 0,-177 19-904 0 0,-3-2-5781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52:07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0 3224 0 0,'-6'1'-21'0'0,"-8"0"466"0"0,0 1 0 0 0,-26 7 0 0 0,35-7 664 0 0,0-1 1 0 0,0 2-1 0 0,1-1 1 0 0,-7 4-1 0 0,7-3 602 0 0,1 0-1 0 0,-1 0 0 0 0,1-1 1 0 0,0 2-1 0 0,0-1 1 0 0,-3 4-1 0 0,4-3-1381 0 0,0-1-1 0 0,0 1 1 0 0,0 0 0 0 0,1 0-1 0 0,-1 0 1 0 0,1-1-1 0 0,0 1 1 0 0,0 0 0 0 0,0 1-1 0 0,1-1 1 0 0,-1 0 0 0 0,1 0-1 0 0,0 0 1 0 0,0 0-1 0 0,2 7 1 0 0,-1-6-170 0 0,0 0 1 0 0,0 0-1 0 0,1 1 0 0 0,0-1 1 0 0,0 0-1 0 0,0-1 1 0 0,0 1-1 0 0,1 0 0 0 0,0 0 1 0 0,0-1-1 0 0,7 8 0 0 0,-7-10-114 0 0,0 1-1 0 0,1 0 1 0 0,-1-1-1 0 0,1 0 0 0 0,0 0 1 0 0,-1 0-1 0 0,1 0 1 0 0,0-1-1 0 0,0 0 0 0 0,0 1 1 0 0,1-1-1 0 0,-1-1 0 0 0,0 1 1 0 0,0-1-1 0 0,0 1 1 0 0,8-2-1 0 0,-7 1-77 0 0,0 0 0 0 0,1-1 1 0 0,-1 0-1 0 0,0 0 0 0 0,0 0 0 0 0,0 0 1 0 0,0-1-1 0 0,0 0 0 0 0,0 0 0 0 0,0 0 1 0 0,-1-1-1 0 0,1 0 0 0 0,4-3 0 0 0,55-61-2910 0 0,-61 65 2739 0 0,15-19-1174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52:07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52 5984 0 0,'1'9'541'0'0,"6"35"1209"0"0,0 21 11174 0 0,-3 116-6340 0 0,-5-114-5549 0 0,-5-16 461 0 0,-3-65-1115 0 0,5-3-316 0 0,0-1 0 0 0,1 0-1 0 0,1 0 1 0 0,1 0 0 0 0,0-1-1 0 0,1 1 1 0 0,1 0 0 0 0,5-30 0 0 0,-1 20 127 0 0,0 1 1 0 0,11-32 0 0 0,-11 45-80 0 0,0 1-1 0 0,1 0 1 0 0,0 1-1 0 0,1 0 1 0 0,0 0 0 0 0,13-16-1 0 0,-16 23-102 0 0,1 0 0 0 0,0 1 0 0 0,0 0 0 0 0,0-1 0 0 0,0 2 0 0 0,9-6 0 0 0,-12 8-8 0 0,0 0 1 0 0,0 0-1 0 0,0 0 1 0 0,0 0-1 0 0,1 0 1 0 0,-1 0-1 0 0,0 0 1 0 0,0 1 0 0 0,1 0-1 0 0,-1-1 1 0 0,0 1-1 0 0,1 0 1 0 0,-1 0-1 0 0,0 0 1 0 0,1 0-1 0 0,-1 1 1 0 0,1-1-1 0 0,-1 1 1 0 0,0-1-1 0 0,5 3 1 0 0,-5-2-3 0 0,1 0 0 0 0,-1 1 0 0 0,1 0 0 0 0,-1-1 0 0 0,0 1 0 0 0,0 0 0 0 0,0 0 0 0 0,0 1 0 0 0,0-1 0 0 0,0 0 0 0 0,0 1 0 0 0,-1-1 0 0 0,2 4 0 0 0,-1-2 0 0 0,-1 0 0 0 0,1 1 0 0 0,-1-1 0 0 0,-1 1 0 0 0,1-1 0 0 0,-1 1 0 0 0,1 7 0 0 0,-2-5-26 0 0,1 0-1 0 0,-1 0 1 0 0,0 0 0 0 0,-1 0-1 0 0,0-1 1 0 0,0 1 0 0 0,0-1-1 0 0,-1 1 1 0 0,1-1 0 0 0,-2 0-1 0 0,1 0 1 0 0,-1 0 0 0 0,0-1-1 0 0,-7 9 1 0 0,1-3-126 0 0,0-1 0 0 0,-1 0 0 0 0,0-1-1 0 0,-1 0 1 0 0,-23 13 0 0 0,16-14-1440 0 0,-1-5-460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52:08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2240 176 1840 0 0,'-5'-11'160'0'0,"-6"-3"9302"0"0,-4 3-4782 0 0,-24-6-1872 0 0,21 10-639 0 0,-17-7-543 0 0,-2 1 0 0 0,-71-14 0 0 0,-199-24-48 0 0,243 44-1566 0 0,-1 3 0 0 0,-90 7 0 0 0,-141 22 0 0 0,204-17-12 0 0,-136 16 0 0 0,184-16 0 0 0,0 1 0 0 0,0 2 0 0 0,-45 19 0 0 0,58-16 0 0 0,1 2 0 0 0,0 2 0 0 0,-27 20 0 0 0,3-2 0 0 0,25-17 0 0 0,2 1 0 0 0,1 1 0 0 0,-27 27 0 0 0,38-33 0 0 0,1 0 0 0 0,1 1 0 0 0,1 1 0 0 0,0 0 0 0 0,1 1 0 0 0,-12 25 0 0 0,15-24 0 0 0,-11 23 0 0 0,2 1 0 0 0,-11 45 0 0 0,25-75 0 0 0,-6 20 0 0 0,1 1 0 0 0,3 0 0 0 0,-4 53 0 0 0,9-81 0 0 0,0 22 0 0 0,1 0 0 0 0,7 45 0 0 0,-5-53 0 0 0,2-1 0 0 0,0 1 0 0 0,2-1 0 0 0,0 0 0 0 0,1-1 0 0 0,0 1 0 0 0,2-2 0 0 0,17 27 0 0 0,13 7 0 0 0,49 49 0 0 0,-73-85 0 0 0,0 0 0 0 0,1 0 0 0 0,1-2 0 0 0,1 0 0 0 0,-1-1 0 0 0,41 17 0 0 0,-12-13 0 0 0,0-1 0 0 0,93 14 0 0 0,-37-9 0 0 0,198 42 0 0 0,-164-40 0 0 0,-83-18 506 0 0,-1-3 0 0 0,0-2 0 0 0,73-10 0 0 0,-56 1-498 0 0,103-27 0 0 0,7-21 383 0 0,-63 10-417 0 0,60-32 742 0 0,-108 47-469 0 0,-10 4-12 0 0,-34 17-156 0 0,-1-1 1 0 0,0-1-1 0 0,-1-1 1 0 0,-1-1-1 0 0,40-36 1 0 0,-55 44-72 0 0,0 0 1 0 0,-1 0-1 0 0,0-1 1 0 0,-1 0-1 0 0,0 0 1 0 0,0 0-1 0 0,0 0 1 0 0,-2-1-1 0 0,1 0 1 0 0,4-19-1 0 0,-2-6 28 0 0,5-66-1 0 0,-10 63-56 0 0,-2 0-1 0 0,-12-70 1 0 0,7 65 17 0 0,2 15 4 0 0,-2 0 0 0 0,-1 1 0 0 0,-2-1 0 0 0,0 2 0 0 0,-2-1 0 0 0,-24-44 0 0 0,22 50 0 0 0,0 0 0 0 0,-1 1 0 0 0,-1 0 0 0 0,-1 1 0 0 0,-1 1 0 0 0,-22-19 0 0 0,-32-28 831 0 0,-109-80-930 0 0,175 141 67 0 0,0 1 1 0 0,0-1-1 0 0,-1 1 1 0 0,1 0-1 0 0,-1 0 0 0 0,0 1 1 0 0,0 0-1 0 0,0 0 1 0 0,-9-2-1 0 0,14 4-454 0 0,-1 1 0 0 0,0-1 0 0 0,0 1 1 0 0,1-1-1 0 0,-1 1 0 0 0,0 0 0 0 0,1 0 0 0 0,-1 0 0 0 0,-2 1 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2:02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7 4144 0 0,'12'-6'12759'0'0,"-10"14"-7941"0"0,-2-7-5084 0 0,0 5 193 0 0,-1 0 0 0 0,0 0-1 0 0,0-1 1 0 0,0 1 0 0 0,-1 0-1 0 0,0-1 1 0 0,0 1 0 0 0,-3 5-1 0 0,3-8-126 0 0,-3 11-1570 0 0,2 0-5055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2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16703 0 0,'0'0'816'0'0,"-9"9"-360"0"0,0-2 8 0 0,4 0-368 0 0,-4 1-96 0 0,4 4 0 0 0,-4 1 0 0 0,4 2-416 0 0,-1 0-104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2:03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 13824 0 0,'-28'8'1587'0'0,"22"-7"-966"0"0,1 1-1 0 0,-1 0 0 0 0,1-1 0 0 0,-1 2 1 0 0,1-1-1 0 0,0 1 0 0 0,0-1 1 0 0,-8 7-1 0 0,4-1-96 0 0,0 0-1 0 0,1 0 1 0 0,-9 13 0 0 0,14-17-742 0 0,0 0 0 0 0,0 1 1 0 0,0 0-1 0 0,1-1 1 0 0,0 1-1 0 0,0 0 0 0 0,0 0 1 0 0,0 1-1 0 0,-1 6 1 0 0,3-5-4954 0 0</inkml:trace>
  <inkml:trace contextRef="#ctx0" brushRef="#br0" timeOffset="1">188 54 19351 0 0,'0'0'1472'0'0,"-5"7"-928"0"0,-1 0-440 0 0,1 2-104 0 0,-4-2 0 0 0,0 6 0 0 0,4-4 432 0 0,-3 3 64 0 0,-1 2 16 0 0,6 0-6560 0 0,-2-1-1303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2:00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17503 0 0,'0'0'1759'0'0,"15"-10"238"0"0,3 5-1316 0 0,1 0-1 0 0,0 1 0 0 0,25-2 0 0 0,-34 5-579 0 0,0 1 0 0 0,0 0-1 0 0,0 1 1 0 0,-1 0 0 0 0,1 0 0 0 0,0 1 0 0 0,-1 0-1 0 0,14 5 1 0 0,-21-5-89 0 0,0-1-1 0 0,0 0 0 0 0,0 0 1 0 0,0 1-1 0 0,0-1 0 0 0,0 1 1 0 0,-1-1-1 0 0,1 1 0 0 0,-1 0 1 0 0,1 0-1 0 0,-1-1 0 0 0,1 1 1 0 0,-1 0-1 0 0,0 1 1 0 0,0-1-1 0 0,0 0 0 0 0,0 0 1 0 0,0 0-1 0 0,-1 1 0 0 0,1-1 1 0 0,0 0-1 0 0,-1 0 0 0 0,0 1 1 0 0,0-1-1 0 0,0 1 0 0 0,0 2 1 0 0,0 8 54 0 0,-2-1 1 0 0,1 0-1 0 0,-7 22 1 0 0,6-23-4 0 0,-9 33 215 0 0,3-17 167 0 0,2 0-1 0 0,-3 32 1 0 0,9-56-354 0 0,0 0-1 0 0,0-1 1 0 0,0 1-1 0 0,0 0 1 0 0,0-1-1 0 0,1 1 1 0 0,-1-1-1 0 0,1 1 1 0 0,-1 0-1 0 0,1-1 1 0 0,0 1-1 0 0,2 3 1 0 0,-2-5-55 0 0,0 0 1 0 0,0 0-1 0 0,0 0 1 0 0,0 0 0 0 0,0 0-1 0 0,0 0 1 0 0,1 0-1 0 0,-1 0 1 0 0,0-1 0 0 0,0 1-1 0 0,1 0 1 0 0,-1-1-1 0 0,1 1 1 0 0,-1-1 0 0 0,0 0-1 0 0,1 1 1 0 0,-1-1-1 0 0,1 0 1 0 0,-1 0-1 0 0,1 0 1 0 0,-1 0 0 0 0,1 0-1 0 0,1 0 1 0 0,10-2 31 0 0,0-1 0 0 0,0 0 0 0 0,0 0 1 0 0,-1-2-1 0 0,17-7 0 0 0,15-4-53 0 0,36-12-3284 0 0,-58 21-2634 0 0,3-1-2899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0:59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179 181 2760 0 0,'1'-4'143'0'0,"-1"0"1"0"0,1 0 0 0 0,0 0-1 0 0,0 0 1 0 0,0 0-1 0 0,4-7 1 0 0,2-9 3672 0 0,3-18 2187 0 0,16-49 2147 0 0,-28 104-4574 0 0,2 51-3279 0 0,1-3-207 0 0,-12 105-1 0 0,4-84 16 0 0,-30 178 754 0 0,34-249-815 0 0,-1 0-1 0 0,-1 0 1 0 0,0 0 0 0 0,-1-1 0 0 0,-16 27 0 0 0,21-39-37 0 0,0 0 0 0 0,0-1 1 0 0,0 1-1 0 0,0-1 0 0 0,0 1 1 0 0,0-1-1 0 0,0 0 1 0 0,0 1-1 0 0,-1-1 0 0 0,1 0 1 0 0,-1 0-1 0 0,1 0 1 0 0,-1 0-1 0 0,1 0 0 0 0,-1 0 1 0 0,0-1-1 0 0,1 1 1 0 0,-1 0-1 0 0,0-1 0 0 0,1 1 1 0 0,-1-1-1 0 0,0 0 1 0 0,0 1-1 0 0,0-1 0 0 0,1 0 1 0 0,-1 0-1 0 0,0 0 1 0 0,0-1-1 0 0,0 1 0 0 0,1 0 1 0 0,-1-1-1 0 0,0 1 1 0 0,-3-2-1 0 0,0 0-1 0 0,1-1 1 0 0,0 1-1 0 0,-1-1 1 0 0,1 0-1 0 0,0-1 1 0 0,0 1-1 0 0,1-1 1 0 0,-1 1-1 0 0,1-1 1 0 0,-6-8-1 0 0,5 5-9 0 0,0 0 0 0 0,1 0-1 0 0,0 0 1 0 0,-5-14 0 0 0,7 17 33 0 0,0-1 1 0 0,0 0-1 0 0,0 1 1 0 0,1-1-1 0 0,-1 1 0 0 0,1-1 1 0 0,0 0-1 0 0,0 1 1 0 0,2-8-1 0 0,2 2 403 0 0,-2 21 51 0 0,0 1-497 0 0,26 97 23 0 0,-23-94 6 0 0,0-1-1 0 0,2 0 1 0 0,-1-1 0 0 0,2 1-1 0 0,12 16 1 0 0,-19-28-1 0 0,0-1 0 0 0,0 0 0 0 0,0 1 0 0 0,0-1 0 0 0,0 0 0 0 0,0 0 0 0 0,0 0 0 0 0,1 0 0 0 0,-1 0 0 0 0,0 0 0 0 0,1 0 0 0 0,-1 0 0 0 0,1 0 0 0 0,-1-1 0 0 0,1 1 0 0 0,-1-1 1 0 0,1 1-1 0 0,0-1 0 0 0,-1 1 0 0 0,1-1 0 0 0,0 0 0 0 0,-1 0 0 0 0,1 0 0 0 0,0 0 0 0 0,-1 0 0 0 0,1 0 0 0 0,-1-1 0 0 0,1 1 0 0 0,0 0 0 0 0,-1-1 0 0 0,1 1 0 0 0,-1-1 0 0 0,1 0 0 0 0,1 0 0 0 0,1-2 31 0 0,0 0 0 0 0,0 0 0 0 0,0 0 0 0 0,-1 0-1 0 0,1 0 1 0 0,-1-1 0 0 0,0 0 0 0 0,0 1 0 0 0,0-1 0 0 0,3-6 0 0 0,1-3 21 0 0,25-50 167 0 0,-3 7-121 0 0,-10 20-301 0 0,-17 31-844 0 0,1 0-1 0 0,0 0 1 0 0,6-8-1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2:04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21 3680 0 0,'0'0'167'0'0,"0"-1"-7"0"0,0-2-127 0 0,0 2 108 0 0,0 0 1 0 0,0 0-1 0 0,-1 0 0 0 0,1 1 1 0 0,0-1-1 0 0,0 0 0 0 0,-1 0 0 0 0,1 0 1 0 0,0 1-1 0 0,-1-1 0 0 0,1 0 1 0 0,-1 1-1 0 0,1-1 0 0 0,-1 0 1 0 0,0 1-1 0 0,1-1 0 0 0,-1 0 1 0 0,1 1-1 0 0,-2-1 0 0 0,1 0 170 0 0,1 1 0 0 0,-1 0 0 0 0,0 0 0 0 0,1 0 0 0 0,-1 0 0 0 0,0 0 0 0 0,1 0 0 0 0,-1 0 0 0 0,0 0 0 0 0,1 0 0 0 0,-1 0 0 0 0,1 0 0 0 0,-1 1 0 0 0,0-1 0 0 0,1 0 0 0 0,-1 0 0 0 0,1 1 0 0 0,-1-1 0 0 0,0 1 0 0 0,-15 12 6860 0 0,10-5-5279 0 0,1-4-2275 0 0,-6 10 618 0 0,7-6-5887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2:04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3680 0 0,'0'1'92'0'0,"1"-1"0"0"0,-1 0 0 0 0,0 1 0 0 0,0-1 0 0 0,1 1 0 0 0,-1-1 0 0 0,0 1 0 0 0,0-1 0 0 0,0 1 0 0 0,1-1 1 0 0,-1 1-1 0 0,0-1 0 0 0,0 1 0 0 0,0-1 0 0 0,0 1 0 0 0,0-1 0 0 0,0 1 0 0 0,0-1 0 0 0,0 1 0 0 0,0-1 0 0 0,0 1 0 0 0,-1-1 0 0 0,1 1 0 0 0,0-1 0 0 0,0 1 0 0 0,0-1 0 0 0,-1 1 0 0 0,1 0 1 0 0,-11 15 7522 0 0,1-1-4758 0 0,5 0-1541 0 0,2-9-1168 0 0,1 0 0 0 0,1-1 1 0 0,-1 1-1 0 0,1 0 0 0 0,0 0 0 0 0,0 1 0 0 0,0-1 0 0 0,1 8 0 0 0,3-8-1449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2:04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11344 0 0,'0'0'1376'0'0,"11"-1"7214"0"0,-11 2-8615 0 0,2 7-935 0 0</inkml:trace>
  <inkml:trace contextRef="#ctx0" brushRef="#br0" timeOffset="1">170 0 15664 0 0,'0'0'1719'0'0,"-3"5"-1719"0"0,-3 6 0 0 0,1-4 0 0 0,-4 3 424 0 0,3 0 72 0 0,-2 2 16 0 0,0 1-5463 0 0,-1-1-1089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2:00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4144 0 0,'6'-9'19731'0'0,"0"24"-18979"0"0,-3-8-381 0 0,0 1 0 0 0,0 0-1 0 0,1 9 1 0 0,3 21 717 0 0,-2 2 0 0 0,1 52 0 0 0,-6-80-1182 0 0,0-8-26 0 0,1 0-1 0 0,-1 0 1 0 0,0-1 0 0 0,0 1-1 0 0,-1 0 1 0 0,1 0 0 0 0,-1 0-1 0 0,0-1 1 0 0,0 1 0 0 0,0 0-1 0 0,-1-1 1 0 0,1 1-1 0 0,-4 5 1 0 0,2-4-876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2:05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3680 0 0,'0'0'19786'0'0,"-3"17"-19765"0"0,3-15-219 0 0,0 0 1 0 0,0 0-1 0 0,0-1 0 0 0,1 1 0 0 0,-1 0 0 0 0,1 0 0 0 0,0 3 0 0 0,7 4-7604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2:05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71 9872 0 0,'0'0'968'0'0,"-2"6"-864"0"0,-1-2-104 0 0,0 1 0 0 0,1 2 0 0 0,-4-2 960 0 0,1 1 176 0 0,-2 1 32 0 0,2 3 8 0 0,0 0-1416 0 0,2-2-280 0 0</inkml:trace>
  <inkml:trace contextRef="#ctx0" brushRef="#br0" timeOffset="1">607 1 21191 0 0,'0'0'1606'0'0,"-2"0"-1085"0"0,2 0-512 0 0,-1 0-1 0 0,0 0 1 0 0,1 0 0 0 0,-1 0 0 0 0,0 1 0 0 0,1-1-1 0 0,-1 0 1 0 0,1 0 0 0 0,-1 1 0 0 0,0-1-1 0 0,1 0 1 0 0,-1 1 0 0 0,1-1 0 0 0,-1 1-1 0 0,1-1 1 0 0,-1 1 0 0 0,1-1 0 0 0,-1 1 0 0 0,1-1-1 0 0,-1 2 1 0 0,0-1 8 0 0,-4 6-494 0 0,0 1 0 0 0,0 0 0 0 0,0 0 0 0 0,-6 16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2:05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17503 0 0,'-3'18'384'0'0,"1"-11"88"0"0,-1-2 8 0 0,0 2 8 0 0,1-1-392 0 0,-4-1-96 0 0,0 2 0 0 0,0 0 0 0 0,1 4 320 0 0,0-4 32 0 0,2 0 16 0 0,-6 4-8519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2:02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26 111 8576 0 0,'0'-9'1401'0'0,"1"1"0"0"0,0-1 0 0 0,0 1 0 0 0,3-9 0 0 0,6-14 2048 0 0,-9 22-2619 0 0,3-2 2213 0 0,-6 3-783 0 0,2 7-2245 0 0,0 1 0 0 0,-1 0 0 0 0,1 0 0 0 0,0 0 0 0 0,-1 0 0 0 0,1 0 0 0 0,-1 0 0 0 0,1 0 0 0 0,0 0 0 0 0,-1 0 0 0 0,1 0 0 0 0,-1 1 0 0 0,1-1 0 0 0,0 0 0 0 0,-1 0 0 0 0,1 0 0 0 0,0 0-1 0 0,-1 0 1 0 0,1 1 0 0 0,0-1 0 0 0,-1 0 0 0 0,1 0 0 0 0,0 1 0 0 0,0-1 0 0 0,-1 0 0 0 0,1 1 0 0 0,-5 2-16 0 0,1 0 0 0 0,0 0 0 0 0,1 1 0 0 0,-1 0 0 0 0,-4 5 0 0 0,7-8 4 0 0,0 1 1 0 0,0-1 0 0 0,0 0-1 0 0,1 1 1 0 0,-1-1-1 0 0,0 1 1 0 0,1-1-1 0 0,-1 1 1 0 0,1 0-1 0 0,0-1 1 0 0,-1 1 0 0 0,1-1-1 0 0,0 1 1 0 0,0 0-1 0 0,0-1 1 0 0,0 1-1 0 0,0 0 1 0 0,1-1 0 0 0,-1 1-1 0 0,0-1 1 0 0,1 3-1 0 0,0-2 87 0 0,0 1 0 0 0,1-1 0 0 0,-1 0 0 0 0,0 1 0 0 0,1-1 0 0 0,-1 0 0 0 0,1 0 0 0 0,0 0 0 0 0,0 0-1 0 0,0 0 1 0 0,0 0 0 0 0,0 0 0 0 0,0-1 0 0 0,1 1 0 0 0,-1-1 0 0 0,0 0 0 0 0,1 0 0 0 0,-1 1 0 0 0,1-2 0 0 0,-1 1 0 0 0,1 0 0 0 0,0 0 0 0 0,-1-1-1 0 0,1 1 1 0 0,0-1 0 0 0,5 0 0 0 0,-2 0-425 0 0,0 0 0 0 0,0-1-1 0 0,0 0 1 0 0,0 0 0 0 0,0 0-1 0 0,0-1 1 0 0,0 0 0 0 0,0 0-1 0 0,0 0 1 0 0,0-1 0 0 0,4-3-1 0 0,4-4-1676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2:0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0 21623 0 0,'-5'5'290'0'0,"0"0"1"0"0,0 1-1 0 0,1-1 0 0 0,0 1 0 0 0,-5 7 0 0 0,-7 12 345 0 0,-8 7-58 0 0,1 2 0 0 0,-24 49 0 0 0,-25 77 1091 0 0,61-133-3185 0 0,2-1-4626 0 0,4-3-2339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2:06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4144 0 0,'0'0'319'0'0,"-12"3"2824"0"0,9-2-1429 0 0,-1 0 0 0 0,0 0-1 0 0,1 0 1 0 0,-1 0-1 0 0,1 1 1 0 0,-6 3 0 0 0,4-2-1155 0 0,1 0 0 0 0,-1 0 0 0 0,1 1 0 0 0,-7 6 1 0 0,9-7-633 0 0,0-1 0 0 0,-1 1 0 0 0,1 0 0 0 0,0 0 0 0 0,0 0 0 0 0,0 0 0 0 0,1 1 1 0 0,-1-1-1 0 0,1 0 0 0 0,0 1 0 0 0,0-1 0 0 0,0 1 0 0 0,0-1 0 0 0,1 1 1 0 0,-1-1-1 0 0,1 1 0 0 0,0 5 0 0 0,0-9-1 0 0,0 1 1 0 0,0 0-1 0 0,0 0 1 0 0,1-1-1 0 0,-1 1 0 0 0,0 0 1 0 0,0-1-1 0 0,1 1 0 0 0,-1 0 1 0 0,0-1-1 0 0,1 1 0 0 0,-1 0 1 0 0,1-1-1 0 0,-1 1 1 0 0,1-1-1 0 0,-1 1 0 0 0,1-1 1 0 0,-1 1-1 0 0,1-1 0 0 0,0 1 1 0 0,-1-1-1 0 0,1 0 1 0 0,0 1-1 0 0,-1-1 0 0 0,1 0 1 0 0,0 0-1 0 0,-1 1 0 0 0,1-1 1 0 0,0 0-1 0 0,-1 0 0 0 0,1 0 1 0 0,0 0-1 0 0,0 0 1 0 0,-1 0-1 0 0,1 0 0 0 0,1 0 1 0 0,2-1-451 0 0,0 1 1 0 0,-1-1 0 0 0,1 0 0 0 0,-1 0-1 0 0,6-2 1 0 0,2-2-1011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1:02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79 116 1840 0 0,'-29'-10'505'0'0,"21"2"5911"0"0,6 7-6021 0 0,0-1 1 0 0,1 1-1 0 0,-1-1 0 0 0,0 1 0 0 0,1-1 1 0 0,0 1-1 0 0,-1-1 0 0 0,1 0 0 0 0,0 1 0 0 0,-1-1 1 0 0,0-2-1 0 0,-11-14 1941 0 0,12 17-2152 0 0,0 0 1 0 0,0 0 0 0 0,0 0 0 0 0,1 0-1 0 0,-1 0 1 0 0,0 0 0 0 0,1 0 0 0 0,-1 0 0 0 0,0-1-1 0 0,1 1 1 0 0,0 0 0 0 0,-1 0 0 0 0,1-1-1 0 0,0 1 1 0 0,-1 0 0 0 0,1-1 0 0 0,0 1-1 0 0,0 0 1 0 0,0-1 0 0 0,0 1 0 0 0,1-1 0 0 0,-1 1-1 0 0,0 0 1 0 0,0 0 0 0 0,1-1 0 0 0,-1 1-1 0 0,1 0 1 0 0,-1 0 0 0 0,1-1 0 0 0,0 1 0 0 0,-1 0-1 0 0,1 0 1 0 0,0 0 0 0 0,0 0 0 0 0,0 0-1 0 0,-1 0 1 0 0,1 0 0 0 0,0 0 0 0 0,1 0 0 0 0,0 0-1 0 0,5-4 640 0 0,-6 5-773 0 0,-1-1 0 0 0,1 0 0 0 0,0 1 0 0 0,0 0 0 0 0,-1-1 0 0 0,1 1 1 0 0,0-1-1 0 0,0 1 0 0 0,0 0 0 0 0,0-1 0 0 0,0 1 0 0 0,0 0 0 0 0,-1 0 0 0 0,1 0 0 0 0,0 0 0 0 0,0 0 0 0 0,0 0 1 0 0,0 0-1 0 0,0 0 0 0 0,0 0 0 0 0,0 0 0 0 0,0 1 0 0 0,0-1 0 0 0,-1 0 0 0 0,3 1 0 0 0,33 7 477 0 0,-13-4-172 0 0,97 27 714 0 0,126 23 521 0 0,-184-43-1253 0 0,-16-3-33 0 0,54 3-1 0 0,-48-9 515 0 0,242 16 22 0 0,-273-15-868 0 0,175 12 782 0 0,-196-15-568 0 0,-8-2-278 0 0,-11-2-1481 0 0,7 6-7181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2:06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5528 0 0,'0'0'1017'0'0,"-5"7"4223"0"0,-8 19 1546 0 0,2-1-3702 0 0,8-15-3162 0 0,0-1 0 0 0,0 1 0 0 0,1-1 0 0 0,0 1 0 0 0,1 0 0 0 0,-1 14 0 0 0,2-9-1288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2:07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76 4144 0 0,'-6'5'-1906'0'0,"-3"-2"7448"0"0,-9-8 7430 0 0,18 5-12845 0 0,-1 0-53 0 0,0 0-1 0 0,1 0 0 0 0,-1 0 0 0 0,1 0 1 0 0,-1 0-1 0 0,0 0 0 0 0,1 0 0 0 0,-1 0 1 0 0,0 0-1 0 0,1 0 0 0 0,-1 1 0 0 0,0-1 1 0 0,1 0-1 0 0,-1 0 0 0 0,1 1 0 0 0,-1-1 1 0 0,1 0-1 0 0,-1 1 0 0 0,1-1 0 0 0,-1 1 1 0 0,1-1-1 0 0,-1 0 0 0 0,0 1 0 0 0,-8 11-188 0 0,3-6-259 0 0,6-5 216 0 0,-1 0 0 0 0,0 0-1 0 0,1-1 1 0 0,-1 1 0 0 0,0 0-1 0 0,1 0 1 0 0,-1 0-1 0 0,1 0 1 0 0,-1 0 0 0 0,1 0-1 0 0,-1 0 1 0 0,1 0-1 0 0,0 0 1 0 0,-1 1 0 0 0</inkml:trace>
  <inkml:trace contextRef="#ctx0" brushRef="#br0" timeOffset="1">108 1 10136 0 0,'8'10'2736'0'0,"-5"-5"-784"0"0,-1 0 55 0 0,1 0 9 0 0,-3 2-1312 0 0,-3 1-272 0 0,1 2-48 0 0,-1 0-16 0 0,3 1-1392 0 0,-3-2-272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2:14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25 109 2760 0 0,'-1'0'1573'0'0,"-10"4"5899"0"0,8-2-6655 0 0,-7-1 3096 0 0,12-3-3501 0 0,-2 2-296 0 0,0-1 1 0 0,1 1-1 0 0,-1 0 0 0 0,0-1 1 0 0,0 1-1 0 0,0 0 1 0 0,1-1-1 0 0,-1 1 1 0 0,0 0-1 0 0,1 0 1 0 0,-1-1-1 0 0,0 1 1 0 0,1 0-1 0 0,-1 0 0 0 0,0 0 1 0 0,1-1-1 0 0,-1 1 1 0 0,0 0-1 0 0,1 0 1 0 0,-1 0-1 0 0,0 0 1 0 0,1 0-1 0 0,-1 0 1 0 0,1 0-1 0 0,53 2 1600 0 0,-24 5-1043 0 0,-17-6-419 0 0,-1 1-1 0 0,21 5 1 0 0,-22-4-153 0 0,19 6 251 0 0,-24-6-221 0 0,0-1 0 0 0,0-1 1 0 0,0 1-1 0 0,0-1 0 0 0,13 1 1 0 0,118-10 1872 0 0,-73 6-1775 0 0,-39 1-42 0 0,-17 0-86 0 0,0 1-1 0 0,0-1 0 0 0,0 2 1 0 0,7 0-1 0 0,61 10 309 0 0,-69-9-357 0 0,0-1 0 0 0,0 0 0 0 0,0 0 0 0 0,1 0 0 0 0,-1-1 0 0 0,0 0 0 0 0,9-1 0 0 0,10 1 130 0 0,-20-1-140 0 0,1 0 1 0 0,0 1-1 0 0,-1 0 1 0 0,8 0-1 0 0,20 0 106 0 0,-14-2-52 0 0,-1 1 0 0 0,26 2 0 0 0,-7 0-11 0 0,39-7-2 0 0,-1 0 15 0 0,5 3-76 0 0,162-4 170 0 0,-167 2-117 0 0,84-8 103 0 0,-16-1-22 0 0,-140 13-150 0 0,29-1 33 0 0,-1 1 1 0 0,64 6-1 0 0,9 10 25 0 0,-76-13-66 0 0,-21-2 6 0 0,0 1 0 0 0,15 2 1 0 0,-5 0 14 0 0,-1-2-1 0 0,1 0 1 0 0,-1 0 0 0 0,20-3 0 0 0,7 0 57 0 0,58-2 71 0 0,-91 3-147 0 0,0 1 0 0 0,22 2 0 0 0,7 1 0 0 0,3-2 0 0 0,35-1 67 0 0,20 0 10 0 0,33-1 7 0 0,-4 2 13 0 0,8-6-75 0 0,-35 5 28 0 0,-40 2 6 0 0,84 5 19 0 0,-130-6-76 0 0,0-1 0 0 0,21-3 1 0 0,9 0 13 0 0,221-2 232 0 0,-193 4-233 0 0,118 5 40 0 0,-75-4 24 0 0,1 0 100 0 0,-83 2-146 0 0,19 3 126 0 0,88-3 1 0 0,-59-9 37 0 0,-57 4-40 0 0,31-9-1 0 0,-34 7 22 0 0,43-5-1 0 0,28-3-19 0 0,-39 6-104 0 0,42-6-14 0 0,-60 8-37 0 0,-24 2 0 0 0,0 2 0 0 0,18-2 0 0 0,-14 3 0 0 0,1 1 0 0 0,24 4 0 0 0,-29-2 0 0 0,6-1 0 0 0,27-2 0 0 0,-41 0 0 0 0,-1-1 0 0 0,1 1 0 0 0,-1 0 0 0 0,0-1 0 0 0,1 1 0 0 0,-1-1 0 0 0,0 0 0 0 0,1 0 0 0 0,-1 0 0 0 0,3-1 0 0 0,-3-1 0 0 0,-3-2 0 0 0,1 5 0 0 0,0-1 0 0 0,0 1 1 0 0,0 0-1 0 0,0-1 0 0 0,0 1 0 0 0,0 0 0 0 0,0-1 0 0 0,0 1 1 0 0,0-1-1 0 0,0 1 0 0 0,0 0 0 0 0,0-1 0 0 0,0 1 0 0 0,0 0 1 0 0,0-1-1 0 0,0 1 0 0 0,0 0 0 0 0,0-1 0 0 0,-1 1 0 0 0,1 0 1 0 0,0-1-1 0 0,0 1 0 0 0,-1 0 0 0 0,1-1 0 0 0,-2-8-21 0 0,-3-4-1554 0 0,4 7 336 0 0,0 0-58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2:19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69 5120 0 0,'0'0'1148'0'0,"-19"0"1797"0"0,-9-7 10764 0 0,32 9-13574 0 0,0 0 0 0 0,0-1 0 0 0,0 1 0 0 0,0-1 0 0 0,0 0-1 0 0,0 0 1 0 0,0-1 0 0 0,8 1 0 0 0,-5 0-56 0 0,3 0 27 0 0,2 0 35 0 0,0 0 1 0 0,0 0 0 0 0,18-2-1 0 0,3-2 46 0 0,0 2 0 0 0,42 4-1 0 0,-27 1-115 0 0,56 3 66 0 0,-70-7 55 0 0,-19 1 1 0 0,-1-1 0 0 0,1 0 0 0 0,0-1-1 0 0,18-4 1 0 0,58-13 587 0 0,-9 5-780 0 0,-57 9-58 0 0,0 1 0 0 0,0 1 0 0 0,1 1 0 0 0,38 3 0 0 0,49 4 860 0 0,-88-6-1014 0 0,39-5 0 0 0,-53 4 760 0 0,0 1 1 0 0,16 0-1 0 0,-4 1-209 0 0,-21-1-344 0 0,-1 0 1 0 0,1 0-1 0 0,-1 0 1 0 0,1 0-1 0 0,-1 0 0 0 0,1 0 1 0 0,-1 1-1 0 0,1-1 1 0 0,-1 1-1 0 0,0-1 0 0 0,1 1 1 0 0,1 0-1 0 0,6 2-391 0 0,-9-2 249 0 0,4 1 129 0 0,3 0 72 0 0,-1-2 18 0 0,-4 1 6 0 0,1 1-6 0 0,-2-2-7 0 0,5-3 10 0 0,1 2-22 0 0,-6 0 11 0 0,0 1-11 0 0,1-3-42 0 0,9-9 1 0 0,-8 10 49 0 0,-2 1 5 0 0,1-3-42 0 0,-1 2 18 0 0,0-1-31 0 0,2 0-11 0 0,0-2 0 0 0,-1 3-11 0 0,-1 2-47 0 0,-1-1-646 0 0,0 1 651 0 0,0-1 0 0 0,0 1 0 0 0,0 0-1 0 0,1 0 1 0 0,-1-1 0 0 0,0 1 0 0 0,0 0 0 0 0,0 0-1 0 0,0-1 1 0 0,0 1 0 0 0,0 0 0 0 0,0 0-1 0 0,0-1 1 0 0,0 1 0 0 0,-1 0 0 0 0,1 0 0 0 0,0-1-1 0 0,0 1 1 0 0,0 0 0 0 0,0 0 0 0 0,0-1 0 0 0,0 1-1 0 0,0 0 1 0 0,-1 0 0 0 0,1 0 0 0 0,0-1 0 0 0,-4-7-3951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2:24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6 2760 0 0,'-15'7'1752'0'0,"0"-7"2153"0"0,3 1-2418 0 0,1-1 1 0 0,-1-1 0 0 0,0 0 0 0 0,-13-3 0 0 0,3-3 3846 0 0,30 10-4245 0 0,-1-1-1257 0 0,10 2 815 0 0,0 0 0 0 0,0-1 0 0 0,24 0 0 0 0,-4 0-100 0 0,33 0 48 0 0,1-1-150 0 0,29 6-234 0 0,39 4-117 0 0,-21 0 15 0 0,-51-7 16 0 0,-20-1 188 0 0,0-2 0 0 0,0-2 0 0 0,-1-2 0 0 0,1-3 0 0 0,49-10 0 0 0,47-9 863 0 0,-137 24-1063 0 0,-1-1 0 0 0,1-1 0 0 0,-1 1 0 0 0,1-1 0 0 0,-1 0 0 0 0,0 0 0 0 0,8-5 0 0 0,-13 7 15 0 0,1 0-11 0 0,2-2 462 0 0,-3 1-462 0 0,4-2-65 0 0,-3 2-109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2:26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 9872 0 0,'-8'3'1054'0'0,"-9"-2"4392"0"0,33 2-836 0 0,2 0-4257 0 0,-8 0 135 0 0,0-1 0 0 0,21 3 0 0 0,-10-3-40 0 0,22 4 240 0 0,-24-2-397 0 0,0-1-1 0 0,1-1 0 0 0,27 1 0 0 0,-16-2 1 0 0,86-3 469 0 0,-33-2-404 0 0,39-1 73 0 0,-40 0-98 0 0,75 8 237 0 0,-72-2-55 0 0,-45-2-153 0 0,114-4 831 0 0,-140 2-1115 0 0,-14 2-145 0 0,0 0-1 0 0,0 0 1 0 0,0 1 0 0 0,0-1-1 0 0,0 0 1 0 0,-1 0-1 0 0,1 0 1 0 0,0 0 0 0 0,-1 0-1 0 0,1 0 1 0 0,-1 0 0 0 0,1 0-1 0 0,-1-1 1 0 0,0 1-1 0 0,1-2 1 0 0,1-1-1751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2:28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11456 0 0,'2'2'6447'0'0,"14"2"-4553"0"0,22 2-340 0 0,-4-4-481 0 0,-21-1-640 0 0,24-1 0 0 0,54-2 15 0 0,-19 2-335 0 0,-58-1-446 0 0,24-2 668 0 0,-14 1-6769 0 0,-7 2-1033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2:28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18 5064 0 0,'-12'0'544'0'0,"-8"0"11192"0"0,29-5-5857 0 0,2 2-5475 0 0,1 1 1 0 0,-1-1-1 0 0,0 2 0 0 0,13-1 0 0 0,-8 1-202 0 0,2 0-47 0 0,32 3-1 0 0,-25 0-158 0 0,19 1-162 0 0,75 16 1 0 0,-52-2-7352 0 0,-41-10-178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2:36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71 2304 0 0,'-11'8'224'0'0,"-17"3"17323"0"0,34-8-15824 0 0,9-2-1370 0 0,-14-1-17 0 0,15 0 920 0 0,78-7 960 0 0,-54 1-1957 0 0,33-6 112 0 0,-37 9-208 0 0,-23 2-45 0 0,-1 0 0 0 0,19-4 0 0 0,-18 2-5 0 0,1 2-1 0 0,-1-1 1 0 0,0 2 0 0 0,15 0-1 0 0,-9 0-10 0 0,6 1-17 0 0,66-4 77 0 0,-11-9-34 0 0,-18 5 9 0 0,29 1 243 0 0,-82 6-263 0 0,0-1 1 0 0,0 0-1 0 0,12-4 0 0 0,4 0 54 0 0,-10 2-66 0 0,-8 2-57 0 0,0-1 1 0 0,1 1 0 0 0,-1 1-1 0 0,8 0 1 0 0,47 5 75 0 0,-42-2-102 0 0,27 3 103 0 0,-4-1-72 0 0,141 1 232 0 0,-21-6-442 0 0,-155 0 157 0 0,0-1 0 0 0,0 0 0 0 0,0 0 0 0 0,0 0 0 0 0,13-5 0 0 0,-14 4 14 0 0,-1 0-1 0 0,1 0 0 0 0,0 1 1 0 0,0 0-1 0 0,0 0 1 0 0,7 1-1 0 0,25-4 49 0 0,-17 0-43 0 0,1 2 0 0 0,-1 0 0 0 0,1 1 0 0 0,0 2 0 0 0,35 4-1 0 0,9 3-7 0 0,-48-7-4 0 0,120 8 62 0 0,-119-8-2 0 0,-13-1-29 0 0,0 1 0 0 0,1-2 0 0 0,-1 1 0 0 0,0-1 0 0 0,9-2 0 0 0,-6 2 15 0 0,0-1 0 0 0,1 1-1 0 0,-1 1 1 0 0,18 1 0 0 0,0 0 56 0 0,31 4 114 0 0,-36-2-153 0 0,-5 0-7 0 0,-14-2-23 0 0,0 0 0 0 0,0 0 0 0 0,0-1 1 0 0,0 0-1 0 0,0 1 0 0 0,0-2 0 0 0,0 1 0 0 0,6-1 0 0 0,-3 1 27 0 0,-6 0-20 0 0,0-1-33 0 0,6-13 102 0 0,-7 13-265 0 0,-15-6-4413 0 0,7 5 2248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17:25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18 2760 0 0,'0'0'2071'0'0,"-18"-5"-298"0"0,2 8 1724 0 0,7-2 3179 0 0,10 0-6636 0 0,0 0 0 0 0,0 0 0 0 0,0 0-1 0 0,0 0 1 0 0,1 0 0 0 0,-1 0 0 0 0,0 0 0 0 0,0-1 0 0 0,0 1 0 0 0,1-1 0 0 0,-1 1 0 0 0,0-1-1 0 0,1 1 1 0 0,-1-1 0 0 0,0 0 0 0 0,3 1 0 0 0,28 2 665 0 0,-14-1-410 0 0,70 5 1057 0 0,-26 0-944 0 0,-50-6-142 0 0,0 0-1 0 0,21-3 0 0 0,0 1 202 0 0,-11 1-219 0 0,-5 0-101 0 0,0 0 0 0 0,17-3 0 0 0,-15 1-88 0 0,-1 1 0 0 0,28 2 0 0 0,-7 0 58 0 0,50 4 343 0 0,-55-3-49 0 0,59-4 0 0 0,29-10-348 0 0,163 7 549 0 0,-235 5-399 0 0,115-9 75 0 0,-66 2-113 0 0,-42 3-120 0 0,-10 1-15 0 0,251-5 197 0 0,-109 9 11 0 0,10 1-179 0 0,61 1-5 0 0,73 8-7 0 0,-246-4-50 0 0,143 24 94 0 0,-79-8 536 0 0,-125-21-391 0 0,27-1 1 0 0,-31-1-94 0 0,-21 0-208 0 0,-1 0 1 0 0,1 0-1 0 0,0 0 0 0 0,-1-1 0 0 0,1 1 1 0 0,0 0-1 0 0,-1 0 0 0 0,1-1 0 0 0,-1 1 1 0 0,1 0-1 0 0,0-1 0 0 0,-1 1 0 0 0,1 0 0 0 0,-1-1 1 0 0,1 1-1 0 0,-1-1 0 0 0,1 1 0 0 0,-1-1 1 0 0,1 1-1 0 0,-1-1 0 0 0,0 1 0 0 0,1-1 1 0 0,-1 1-1 0 0,0-1 0 0 0,1 0 0 0 0,-1 1 1 0 0,0-1-1 0 0,0 0 0 0 0,0 1 0 0 0,1-1 0 0 0,-1 0 1 0 0,0 1-1 0 0,0-1 0 0 0,0 0 0 0 0,0 1 1 0 0,0-1-1 0 0,0 0 0 0 0,0 1 0 0 0,-1-2 1 0 0,1-3-1268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1:03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42 193 2760 0 0,'0'0'125'0'0,"-3"-6"22"0"0,-5-4-131 0 0,5 7 1116 0 0,0 0-1 0 0,1-1 1 0 0,-1 1-1 0 0,1-1 0 0 0,0 1 1 0 0,0-1-1 0 0,-1-4 1 0 0,0 1 2426 0 0,-4-10 4654 0 0,23 16-6334 0 0,13 4-1523 0 0,99 26 800 0 0,-108-23-1059 0 0,-14-4-62 0 0,0 0 0 0 0,1 0-1 0 0,0-1 1 0 0,-1 0 0 0 0,10 1-1 0 0,28-2 112 0 0,86-3 254 0 0,12-1-208 0 0,-96 2-493 0 0,48 4 0 0 0,-26 7 599 0 0,5 1 175 0 0,-30-7 310 0 0,30 3-676 0 0,91-6 0 0 0,-58-9-53 0 0,187-3 11 0 0,-172 6 10 0 0,37 1 36 0 0,-131 5-110 0 0,25 3 0 0 0,19-1 84 0 0,30-2 51 0 0,-40-2-82 0 0,117 9-53 0 0,-40-2 248 0 0,-5 0-81 0 0,-22-2-5 0 0,-81-3-51 0 0,-1-2 0 0 0,47-7 0 0 0,-8 0 79 0 0,55-9 182 0 0,-31 3-164 0 0,-35 7-180 0 0,57-6 88 0 0,13-3 9 0 0,-80 9-111 0 0,-33 5 144 0 0,-1 1 1 0 0,0 0-1 0 0,16 1 0 0 0,-27 0-147 0 0,6 0-57 0 0,-16-12-300 0 0,0-1-370 0 0,-12-16-3528 0 0,6 17-5715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37:14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40 147 12584 0 0,'-12'-9'1364'0'0,"-15"-23"5962"0"0,29 32-7176 0 0,0 0 0 0 0,0 0 0 0 0,-1 0 0 0 0,1 0 1 0 0,0 0-1 0 0,0 0 0 0 0,0 1 0 0 0,0-1 0 0 0,0 1 0 0 0,-1 0 0 0 0,1-1 0 0 0,0 1 1 0 0,3 2-1 0 0,-2-2-15 0 0,69 24 929 0 0,-53-18-898 0 0,-1-1 0 0 0,1-1 0 0 0,0 0 0 0 0,0-2 0 0 0,34 3 1 0 0,-11-5-118 0 0,67-6 1 0 0,55-20 990 0 0,-161 24-993 0 0,1 0 0 0 0,-1 0 0 0 0,1 0 0 0 0,-1-1 0 0 0,1 1 0 0 0,-1-1 0 0 0,5-2 0 0 0,-7 3-34 0 0,-1 1 0 0 0,1 0 0 0 0,-1-1 0 0 0,0 1 0 0 0,1-1 0 0 0,-1 1 0 0 0,1-1 0 0 0,-1 1 0 0 0,0-1 0 0 0,1 1 1 0 0,-1-1-1 0 0,0 1 0 0 0,1-1 0 0 0,-1 1 0 0 0,0-1 0 0 0,0 0 0 0 0,0 1 0 0 0,0-1 0 0 0,0 0 0 0 0,1 0 0 0 0,-2 0 0 0 0,1 0 0 0 0,0 0-1 0 0,-1 0 1 0 0,1 0 0 0 0,-1 0 0 0 0,1 0 0 0 0,-1 0-1 0 0,1 0 1 0 0,-1 0 0 0 0,1 1 0 0 0,-1-1-1 0 0,0 0 1 0 0,0 0 0 0 0,1 1 0 0 0,-1-1 0 0 0,0 0-1 0 0,-1 0 1 0 0,-11-8 66 0 0,-1 1-1 0 0,0 1 1 0 0,-20-9-1 0 0,5 4-8 0 0,11 4-55 0 0,-2 2 1 0 0,-20-6-1 0 0,-2 1 3 0 0,3 0-233 0 0,38 11 302 0 0,18 2 9 0 0,141 27-96 0 0,-137-24 78 0 0,0 1 0 0 0,24 10-1 0 0,14 11 682 0 0,-58-26-739 0 0,0-1 0 0 0,0 0 0 0 0,-1 0 0 0 0,1 1 0 0 0,0-1-1 0 0,0 1 1 0 0,-1-1 0 0 0,1 1 0 0 0,0-1 0 0 0,-1 1 0 0 0,1-1 0 0 0,0 1 0 0 0,-1-1-1 0 0,1 1 1 0 0,-1 0 0 0 0,1-1 0 0 0,-1 1 0 0 0,1 0 0 0 0,-1 0 0 0 0,0-1 0 0 0,1 1 0 0 0,-1 0-1 0 0,0 0 1 0 0,0-1 0 0 0,0 1 0 0 0,1 0 0 0 0,-1 0 0 0 0,0 0 0 0 0,0 0 0 0 0,0-1 0 0 0,0 1-1 0 0,0 0 1 0 0,0 0 0 0 0,-1 0 0 0 0,1 0 0 0 0,0-1 0 0 0,0 1 0 0 0,-1 1 0 0 0,0 0 11 0 0,0 0 1 0 0,-1 0 0 0 0,1 0 0 0 0,-1 0 0 0 0,0 0 0 0 0,1-1 0 0 0,-1 1 0 0 0,0 0 0 0 0,0-1 0 0 0,0 1 0 0 0,-5 1 0 0 0,-45 21 12 0 0,-14 8-901 0 0,58-27-2216 0 0,-1 1 0 0 0,-12 10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37:15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277 300 2304 0 0,'6'0'203'0'0,"10"0"8982"0"0,-14-10-6233 0 0,-3 8-2773 0 0,0 0 0 0 0,0 0 0 0 0,0 0 0 0 0,-1 0 0 0 0,1 0 0 0 0,-1 0 0 0 0,1 0 0 0 0,-1 1 0 0 0,0-1 0 0 0,0 1 0 0 0,0-1 0 0 0,0 1 0 0 0,0-1 0 0 0,0 1 0 0 0,0 0 0 0 0,0 0 0 0 0,0 0 0 0 0,0 0 0 0 0,-1 1 0 0 0,1-1 0 0 0,0 0 0 0 0,-1 1 0 0 0,1 0 0 0 0,0 0 0 0 0,-1-1 0 0 0,-3 2 0 0 0,0-2 2 0 0,0 2-1 0 0,0-1 1 0 0,0 1-1 0 0,0 0 1 0 0,0 0-1 0 0,0 0 1 0 0,1 1-1 0 0,-1 0 1 0 0,-10 5-1 0 0,6-1-65 0 0,-6 3 31 0 0,0 0 1 0 0,1 2 0 0 0,-15 12-1 0 0,22-16-112 0 0,0 1 0 0 0,0 0 0 0 0,1 0-1 0 0,0 1 1 0 0,1 0 0 0 0,-1 0 0 0 0,2 0 0 0 0,0 1-1 0 0,0 0 1 0 0,0 0 0 0 0,1 1 0 0 0,1-1-1 0 0,0 1 1 0 0,0 0 0 0 0,1-1 0 0 0,1 1 0 0 0,-1 20-1 0 0,2-27-30 0 0,0 9 144 0 0,0 0 0 0 0,4 23-1 0 0,-3-32-120 0 0,0 1-1 0 0,0-1 0 0 0,1 0 1 0 0,0 0-1 0 0,-1 0 0 0 0,2 0 1 0 0,-1 0-1 0 0,0 0 0 0 0,1 0 0 0 0,-1-1 1 0 0,1 1-1 0 0,4 2 0 0 0,-4-2-43 0 0,0-1-1 0 0,1 0 0 0 0,-1 0 0 0 0,1 0 0 0 0,0-1 1 0 0,0 1-1 0 0,0-1 0 0 0,0 0 0 0 0,0 0 1 0 0,0 0-1 0 0,1-1 0 0 0,-1 0 0 0 0,1 1 0 0 0,-1-1 1 0 0,1-1-1 0 0,-1 1 0 0 0,1-1 0 0 0,-1 0 1 0 0,1 0-1 0 0,0 0 0 0 0,-1-1 0 0 0,1 1 1 0 0,-1-1-1 0 0,8-2 0 0 0,-3-1 80 0 0,1 0 0 0 0,0-1 0 0 0,-1 0 1 0 0,0-1-1 0 0,0 1 0 0 0,-1-2 0 0 0,1 1 0 0 0,-2-1 0 0 0,1-1 0 0 0,-1 1 1 0 0,12-16-1 0 0,-7 6 85 0 0,-1 0 0 0 0,0-1 0 0 0,-1 0-1 0 0,-1-1 1 0 0,7-21 0 0 0,-6 7 54 0 0,-2 0 0 0 0,-1-1 0 0 0,-2 0 0 0 0,2-53 0 0 0,-7 77-161 0 0,1-10 93 0 0,-2-35 0 0 0,-4-58 461 0 0,4 108-551 0 0,1 2 15 0 0,0 1 0 0 0,-1 0 0 0 0,1-1 1 0 0,-1 1-1 0 0,1 0 0 0 0,-1-1 0 0 0,0 1 0 0 0,0 0 1 0 0,0 0-1 0 0,0 0 0 0 0,0 0 0 0 0,-2-4 690 0 0,0 26-470 0 0,0-2-258 0 0,2 0 1 0 0,0 1-1 0 0,3 27 0 0 0,-1-24-16 0 0,9 69 62 0 0,-1-20 14 0 0,20 192 369 0 0,-26-239-388 0 0,2 0 0 0 0,1 0 0 0 0,13 34 0 0 0,-19-58-87 0 0,1 1-1 0 0,-1 0 1 0 0,0 0-1 0 0,0-1 0 0 0,1 1 1 0 0,-1 0-1 0 0,1-1 1 0 0,-1 1-1 0 0,0 0 1 0 0,1-1-1 0 0,-1 1 1 0 0,1-1-1 0 0,0 1 1 0 0,-1-1-1 0 0,1 1 1 0 0,-1-1-1 0 0,1 1 1 0 0,0-1-1 0 0,-1 1 0 0 0,1-1 1 0 0,0 0-1 0 0,-1 1 1 0 0,1-1-1 0 0,0 0 1 0 0,0 0-1 0 0,-1 0 1 0 0,1 1-1 0 0,0-1 1 0 0,0 0-1 0 0,-1 0 1 0 0,1 0-1 0 0,0 0 1 0 0,0 0-1 0 0,0-1 0 0 0,-1 1 1 0 0,1 0-1 0 0,0 0 1 0 0,0 0-1 0 0,-1-1 1 0 0,1 1-1 0 0,0 0 1 0 0,-1-1-1 0 0,1 1 1 0 0,0 0-1 0 0,-1-1 1 0 0,1 1-1 0 0,0-1 1 0 0,0 0-1 0 0,4-3-694 0 0,0-1-1 0 0,0 1 1 0 0,-1-1 0 0 0,6-7-1 0 0,-9 10 390 0 0,8-11-1861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37:16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67 11976 0 0,'-9'-8'1280'0'0,"6"5"-959"0"0,0 0 0 0 0,0 0 1 0 0,-1 0-1 0 0,0 0 1 0 0,1 0-1 0 0,-1 1 1 0 0,0 0-1 0 0,0 0 0 0 0,-1 0 1 0 0,1 0-1 0 0,0 1 1 0 0,0-1-1 0 0,-1 1 0 0 0,1 0 1 0 0,-1 0-1 0 0,1 1 1 0 0,-7-1-1 0 0,5 1 134 0 0,0 0 1 0 0,0 0-1 0 0,0 1 0 0 0,0 0 1 0 0,0 0-1 0 0,1 0 1 0 0,-1 1-1 0 0,0 0 0 0 0,1 0 1 0 0,-1 0-1 0 0,1 1 0 0 0,-10 5 1 0 0,7-2-376 0 0,1 0 0 0 0,0 1 0 0 0,0 0 0 0 0,1 0 0 0 0,0 1 0 0 0,0-1 0 0 0,0 1 0 0 0,1 1 1 0 0,0-1-1 0 0,1 1 0 0 0,0 0 0 0 0,-3 10 0 0 0,2-3 37 0 0,1 0 1 0 0,1 0-1 0 0,0 0 0 0 0,1 0 1 0 0,1 0-1 0 0,1 23 0 0 0,1-31-51 0 0,-1 0 0 0 0,2 1 0 0 0,-1-1 0 0 0,1 0 0 0 0,0 0 0 0 0,1 0 0 0 0,4 10 0 0 0,-5-13-21 0 0,1 0-1 0 0,0-1 1 0 0,0 1 0 0 0,0-1-1 0 0,0 1 1 0 0,1-1 0 0 0,0 0-1 0 0,-1 0 1 0 0,2-1 0 0 0,-1 1-1 0 0,8 4 1 0 0,-7-5 8 0 0,1 0 0 0 0,0 0 1 0 0,0 0-1 0 0,0-1 0 0 0,0 0 0 0 0,0 0 0 0 0,0-1 0 0 0,1 1 0 0 0,-1-2 1 0 0,0 1-1 0 0,8 0 0 0 0,-10-2-17 0 0,-1 1 0 0 0,1-1 0 0 0,0 1-1 0 0,-1-1 1 0 0,1 0 0 0 0,0 0 0 0 0,-1-1 0 0 0,1 1 0 0 0,-1-1 0 0 0,0 0 0 0 0,0 0 0 0 0,0 0 0 0 0,1 0 0 0 0,-2 0 0 0 0,1-1 0 0 0,0 1-1 0 0,0-1 1 0 0,-1 0 0 0 0,0 0 0 0 0,4-4 0 0 0,6-14 67 0 0,0-1 0 0 0,-2 0 0 0 0,0 0 1 0 0,-1-1-1 0 0,-1 0 0 0 0,-2 0 0 0 0,0-1 0 0 0,4-38 0 0 0,-10 43-264 0 0,-1 1-1 0 0,0 0 1 0 0,-1-1-1 0 0,-8-31 1 0 0,5 29-673 0 0,5 21 687 0 0,0-1 0 0 0,0 0-1 0 0,0 0 1 0 0,0 0 0 0 0,-1 1 0 0 0,1-1 0 0 0,0 0 0 0 0,0 0 0 0 0,-1 1 0 0 0,1-1 0 0 0,0 0 0 0 0,-1 0-1 0 0,1 1 1 0 0,-1-1 0 0 0,1 1 0 0 0,-1-1 0 0 0,1 0 0 0 0,-1 1 0 0 0,1-1 0 0 0,-1 1 0 0 0,0-1-1 0 0,1 1 1 0 0,-1-1 0 0 0,0 1 0 0 0,1 0 0 0 0,-2-1 0 0 0,-3 3-1672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37:17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67 2304 0 0,'0'0'5120'0'0,"6"-3"-1855"0"0,-6-5-1353 0 0,0 8-1826 0 0,0 0 0 0 0,1-1 1 0 0,-1 1-1 0 0,0 0 0 0 0,0-1 0 0 0,0 1 1 0 0,0-1-1 0 0,0 1 0 0 0,0-1 0 0 0,0 1 1 0 0,0 0-1 0 0,0-1 0 0 0,0 1 0 0 0,0-1 0 0 0,0 1 1 0 0,0 0-1 0 0,0-1 0 0 0,0 1 0 0 0,-1-1 1 0 0,1 1-1 0 0,0 0 0 0 0,0-1 0 0 0,0 1 1 0 0,-2-3 2009 0 0,7-35 3936 0 0,-2 33-4797 0 0,-3 5-1208 0 0,0 0-1 0 0,0 0 1 0 0,1 0 0 0 0,-1 0 0 0 0,0 0-1 0 0,0 0 1 0 0,0 0 0 0 0,0 1-1 0 0,0-1 1 0 0,0 0 0 0 0,0 0-1 0 0,0 0 1 0 0,0 0 0 0 0,1 0-1 0 0,-1 0 1 0 0,0 0 0 0 0,0 1-1 0 0,0-1 1 0 0,0 0 0 0 0,0 0 0 0 0,0 0-1 0 0,0 0 1 0 0,0 0 0 0 0,0 0-1 0 0,0 1 1 0 0,0-1 0 0 0,0 0-1 0 0,0 0 1 0 0,0 0 0 0 0,0 0-1 0 0,0 0 1 0 0,0 0 0 0 0,0 1-1 0 0,0-1 1 0 0,0 0 0 0 0,0 0 0 0 0,0 0-1 0 0,0 0 1 0 0,-1 0 0 0 0,1 0-1 0 0,0 1 1 0 0,0-1 0 0 0,0 0-1 0 0,0 0 1 0 0,0 0 0 0 0,0 0-1 0 0,0 0 1 0 0,0 0 0 0 0,0 0-1 0 0,-1 0 1 0 0,1 0 0 0 0,0 0 0 0 0,0 1-1 0 0,-5 7-6 0 0,0 1-1 0 0,1 0 1 0 0,0 0 0 0 0,1 1-1 0 0,0-1 1 0 0,0 1-1 0 0,1-1 1 0 0,0 1 0 0 0,0 17-1 0 0,1 3-46 0 0,3-1 0 0 0,0 0 0 0 0,2 0-1 0 0,8 31 1 0 0,-12-57 30 0 0,1 0 0 0 0,0 0-1 0 0,1-1 1 0 0,-1 1 0 0 0,0-1-1 0 0,1 1 1 0 0,-1-1 0 0 0,1 1-1 0 0,0-1 1 0 0,0 0 0 0 0,0 0-1 0 0,0 0 1 0 0,0 0 0 0 0,0 0-1 0 0,1 0 1 0 0,-1-1 0 0 0,0 1-1 0 0,1-1 1 0 0,0 0 0 0 0,-1 0-1 0 0,1 1 1 0 0,0-2 0 0 0,-1 1 0 0 0,1 0-1 0 0,5 0 1 0 0,-3 0 4 0 0,0-1 0 0 0,0 0 0 0 0,0 0 1 0 0,-1 0-1 0 0,1-1 0 0 0,0 0 0 0 0,0 0 0 0 0,0 0 0 0 0,-1 0 1 0 0,1-1-1 0 0,-1 1 0 0 0,1-1 0 0 0,-1-1 0 0 0,8-3 1 0 0,-2-3 162 0 0,1 0 0 0 0,-1 0 0 0 0,-1-1 0 0 0,0 0 0 0 0,0-1 1 0 0,-1 0-1 0 0,0 0 0 0 0,-1-1 0 0 0,-1 0 0 0 0,0 0 1 0 0,0-1-1 0 0,-1 1 0 0 0,6-24 0 0 0,-7 15 112 0 0,-1-1 0 0 0,0 0 0 0 0,-1-34 0 0 0,-2 56-58 0 0,-3 16-96 0 0,-4 48-128 0 0,3 98 0 0 0,4-134 0 0 0,0-5-24 0 0,0 1 0 0 0,2-1-1 0 0,0 0 1 0 0,7 26 0 0 0,-8-48-104 0 0,-1-1-57 0 0,0 0 134 0 0,1 0 0 0 0,-1 0 1 0 0,0 0-1 0 0,1 0 1 0 0,-1 0-1 0 0,0 0 1 0 0,1 0-1 0 0,-1 0 1 0 0,0-1-1 0 0,0 1 1 0 0,1 0-1 0 0,-1 0 1 0 0,0 0-1 0 0,1 0 0 0 0,-1-1 1 0 0,0 1-1 0 0,0 0 1 0 0,1 0-1 0 0,-1 0 1 0 0,0-1-1 0 0,0 1 1 0 0,1 0-1 0 0,-1 0 1 0 0,0-1-1 0 0,0 1 1 0 0,0-1-1 0 0,6-7-779 0 0,-3-4-1877 0 0,0-3-6180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37:17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 4608 0 0,'-11'-5'18295'0'0,"15"13"-18252"0"0,-1-1-1 0 0,0 1 0 0 0,0 0 0 0 0,-1 0 0 0 0,0 1 1 0 0,0-1-1 0 0,-1 0 0 0 0,1 14 0 0 0,-2 9 69 0 0,-3 31 0 0 0,0-27-89 0 0,2-12-22 0 0,-1 87 0 0 0,2-66 0 0 0,0-33 0 0 0,0 0 0 0 0,0 0 0 0 0,1 0 0 0 0,0 0 0 0 0,1 0 0 0 0,3 12 0 0 0,-5-22 12 0 0,1-1 0 0 0,-1 1 0 0 0,0 0-1 0 0,1-1 1 0 0,-1 1 0 0 0,1 0 0 0 0,-1-1 0 0 0,1 1-1 0 0,-1-1 1 0 0,1 1 0 0 0,-1-1 0 0 0,1 1-1 0 0,0-1 1 0 0,-1 1 0 0 0,1-1 0 0 0,0 0 0 0 0,-1 1-1 0 0,1-1 1 0 0,0 0 0 0 0,0 1 0 0 0,-1-1 0 0 0,1 0-1 0 0,0 0 1 0 0,0 0 0 0 0,-1 0 0 0 0,1 0-1 0 0,0 0 1 0 0,0 0 0 0 0,0 0 0 0 0,-1 0 0 0 0,1 0-1 0 0,0 0 1 0 0,0 0 0 0 0,-1 0 0 0 0,1-1-1 0 0,1 0 1 0 0,4-4 216 0 0,-1 0 0 0 0,0 0 0 0 0,0-1 0 0 0,0 0 0 0 0,0 0 0 0 0,4-9-1 0 0,-4 7-116 0 0,0 0 0 0 0,0 1-1 0 0,1 0 1 0 0,7-7-1 0 0,-5 7 168 0 0,0 0 0 0 0,1 0 1 0 0,16-9-1 0 0,-20 14-170 0 0,0-1 0 0 0,0 1 0 0 0,0 1-1 0 0,0-1 1 0 0,0 1 0 0 0,0-1 0 0 0,1 1 0 0 0,-1 1 0 0 0,8-1 0 0 0,-9 1-46 0 0,1 0 0 0 0,-1 0 0 0 0,1 1 0 0 0,0 0 0 0 0,-1-1-1 0 0,0 2 1 0 0,1-1 0 0 0,-1 0 0 0 0,0 1 0 0 0,1 0 0 0 0,6 4 0 0 0,-8-4-40 0 0,-1 0 1 0 0,0 0 0 0 0,1 0-1 0 0,-1 1 1 0 0,0-1 0 0 0,0 1-1 0 0,0-1 1 0 0,-1 1 0 0 0,1 0-1 0 0,0-1 1 0 0,-1 1 0 0 0,0 0-1 0 0,0 0 1 0 0,0 0 0 0 0,0 0-1 0 0,0 0 1 0 0,0 7 0 0 0,0-4-1 0 0,-1 1 0 0 0,0-1 1 0 0,0 1-1 0 0,0 0 0 0 0,-1-1 0 0 0,0 1 1 0 0,0-1-1 0 0,-1 0 0 0 0,0 1 0 0 0,0-1 1 0 0,0 0-1 0 0,-1 0 0 0 0,0 0 0 0 0,0 0 1 0 0,-6 7-1 0 0,5-9-56 0 0,1 0 0 0 0,0 0 1 0 0,-1 0-1 0 0,0 0 0 0 0,0-1 0 0 0,0 0 1 0 0,-1 0-1 0 0,1 0 0 0 0,-1 0 1 0 0,1-1-1 0 0,-1 1 0 0 0,0-1 0 0 0,0-1 1 0 0,0 1-1 0 0,0-1 0 0 0,0 1 0 0 0,-1-1 1 0 0,1-1-1 0 0,-8 1 0 0 0,9-1-448 0 0,0 0 0 0 0,0 0 0 0 0,1-1 0 0 0,-1 1 0 0 0,0-1 0 0 0,1 0 0 0 0,-1 0 0 0 0,1 0 0 0 0,-6-3 0 0 0,-2-5-8441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37:17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12440 0 0,'0'0'1509'0'0,"2"14"2720"0"0,3 16 235 0 0,2 24-1213 0 0,-3-15-1898 0 0,3 81-1084 0 0,-3 75-73 0 0,-4-177-189 0 0,5 70 45 0 0,-3-77-177 0 0,0 1-1 0 0,1-1 1 0 0,0 0 0 0 0,7 17-1 0 0,-5-17-941 0 0,1 0 0 0 0,7 10 0 0 0,-10-17-876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37:18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0 289 15664 0 0,'0'0'1187'0'0,"12"-6"-655"0"0,-3 1-180 0 0,-1 0-1 0 0,0-1 0 0 0,0-1 0 0 0,0 0 0 0 0,-1 0 0 0 0,11-13 0 0 0,-6 4 502 0 0,0-1 0 0 0,13-25-1 0 0,-18 29-665 0 0,0-1 0 0 0,-2 0-1 0 0,1 0 1 0 0,-1 0 0 0 0,4-27-1 0 0,-8 40-152 0 0,-1 0 0 0 0,0-1-1 0 0,0 1 1 0 0,0-1 0 0 0,0 1-1 0 0,0-1 1 0 0,0 1 0 0 0,0-1-1 0 0,0 1 1 0 0,-1 0-1 0 0,1-1 1 0 0,-1 1 0 0 0,1-1-1 0 0,-1 1 1 0 0,1 0 0 0 0,-1-1-1 0 0,0 1 1 0 0,0 0 0 0 0,1 0-1 0 0,-1 0 1 0 0,0-1 0 0 0,0 1-1 0 0,0 0 1 0 0,0 0 0 0 0,0 0-1 0 0,-1 0 1 0 0,1 1 0 0 0,0-1-1 0 0,0 0 1 0 0,-1 0 0 0 0,1 1-1 0 0,0-1 1 0 0,-1 1-1 0 0,1-1 1 0 0,-1 1 0 0 0,1 0-1 0 0,0-1 1 0 0,-1 1 0 0 0,1 0-1 0 0,-1 0 1 0 0,1 0 0 0 0,-1 0-1 0 0,1 0 1 0 0,-1 1 0 0 0,1-1-1 0 0,-1 0 1 0 0,1 1 0 0 0,0-1-1 0 0,-1 0 1 0 0,1 1 0 0 0,0 0-1 0 0,-1-1 1 0 0,1 1 0 0 0,0 0-1 0 0,0 0 1 0 0,-1 0 0 0 0,0 1-1 0 0,-8 6 455 0 0,0 0 1 0 0,0 0-1 0 0,-16 21 0 0 0,22-24-325 0 0,0 1 0 0 0,1 0 0 0 0,-1 0 1 0 0,1 0-1 0 0,0 0 0 0 0,0 1 0 0 0,1-1 0 0 0,0 1 0 0 0,-1 7 0 0 0,-1 6 291 0 0,-7 43-357 0 0,10-57 27 0 0,1 0-1 0 0,0 1 0 0 0,0-1 1 0 0,0 0-1 0 0,1 1 1 0 0,0-1-1 0 0,2 8 1 0 0,-2-10-57 0 0,1-1 1 0 0,-1 1-1 0 0,1-1 1 0 0,-1 1 0 0 0,1-1-1 0 0,0 0 1 0 0,0 0-1 0 0,1 0 1 0 0,-1 0-1 0 0,0 0 1 0 0,1-1 0 0 0,0 1-1 0 0,0-1 1 0 0,0 1-1 0 0,0-1 1 0 0,0 0-1 0 0,6 3 1 0 0,-4-3-82 0 0,0-1 1 0 0,0 1-1 0 0,0-1 1 0 0,0 0-1 0 0,0-1 0 0 0,1 1 1 0 0,-1-1-1 0 0,0 0 1 0 0,1 0-1 0 0,-1 0 1 0 0,9-3-1 0 0,6-1-1330 0 0,0-1 0 0 0,35-14 0 0 0,-42 13-1080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37:22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79 2304 0 0,'0'0'5994'0'0,"-8"-2"-4772"0"0,5 1-1016 0 0,1 1 1 0 0,-1 0 0 0 0,1 0 0 0 0,-1 0 0 0 0,0 0-1 0 0,1 1 1 0 0,-4 0 0 0 0,-16 2 2028 0 0,21-3-2280 0 0,1 0 96 0 0,0-1 0 0 0,-1 1 0 0 0,1 0 0 0 0,0 0-1 0 0,-1 0 1 0 0,1 0 0 0 0,-1 1 0 0 0,1-1 0 0 0,0 0 0 0 0,-1 0-1 0 0,1 0 1 0 0,0 0 0 0 0,-1 0 0 0 0,1 0 0 0 0,0 0 0 0 0,-1 1-1 0 0,1-1 1 0 0,0 0 0 0 0,-1 0 0 0 0,1 0 0 0 0,0 1 0 0 0,0-1-1 0 0,-1 0 1 0 0,0 3 2038 0 0,62 0-595 0 0,2 1-766 0 0,-17-4-262 0 0,99 3 292 0 0,13 2-358 0 0,-83-4-128 0 0,132-15 0 0 0,-61 2-32 0 0,35 2 384 0 0,-74 1-361 0 0,30 0-35 0 0,130 2 545 0 0,-208 9-362 0 0,-47 1-110 0 0,-6-2-157 0 0,-5-3-141 0 0,-1 2 2 0 0,0-1 0 0 0,0 1 0 0 0,0 0 0 0 0,0 0 1 0 0,0 0-1 0 0,0-1 0 0 0,0 1 0 0 0,1 0 0 0 0,-1 0 1 0 0,0 0-1 0 0,0-1 0 0 0,0 1 0 0 0,0 0 1 0 0,1 0-1 0 0,-1 0 0 0 0,0 0 0 0 0,0-1 0 0 0,0 1 1 0 0,1 0-1 0 0,-1 0 0 0 0,0 0 0 0 0,0 0 0 0 0,0 0 1 0 0,1 0-1 0 0,-1 0 0 0 0,0 0 0 0 0,0 0 0 0 0,1 0 1 0 0,-1-1-1 0 0,0 1 0 0 0,0 0 0 0 0,1 0 0 0 0,-1 1 1 0 0,0-1-1 0 0,0 0 0 0 0,1 0 0 0 0,-1 0 0 0 0,0 0 1 0 0,1 0-1 0 0,7-16 224 0 0,-7 14-310 0 0,0 0 0 0 0,0 1 0 0 0,0-1 0 0 0,1 0 0 0 0,-1 0 1 0 0,0 1-1 0 0,4-3 0 0 0,7-4-7757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37:27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65 2760 0 0,'-8'0'-215'0'0,"-26"-1"2498"0"0,32 1-1667 0 0,0-1 0 0 0,0 1 0 0 0,0 0-1 0 0,0-1 1 0 0,0 0 0 0 0,1 1 0 0 0,-1-1 0 0 0,0 0-1 0 0,0 0 1 0 0,0 0 0 0 0,1 0 0 0 0,-1-1-1 0 0,1 1 1 0 0,-2-2 0 0 0,2 3-452 0 0,1-1-1 0 0,-1 1 1 0 0,1-1-1 0 0,0 1 1 0 0,-1-1 0 0 0,1 1-1 0 0,0-1 1 0 0,-1 1 0 0 0,1-1-1 0 0,0 1 1 0 0,0-1 0 0 0,0 0-1 0 0,-1 1 1 0 0,1-1-1 0 0,0 0 1 0 0,0 1 0 0 0,0-1-1 0 0,0 1 1 0 0,0-1 0 0 0,0 0-1 0 0,0 1 1 0 0,0-1-1 0 0,1 1 1 0 0,-1-1 0 0 0,0-1-1 0 0,1 1 34 0 0,0 0-1 0 0,0 0 1 0 0,-1 0 0 0 0,1 0-1 0 0,0 0 1 0 0,0 0-1 0 0,0 0 1 0 0,0 0-1 0 0,0 0 1 0 0,1 0-1 0 0,0-1 1 0 0,3 0 146 0 0,-1 0 0 0 0,1 0 0 0 0,0 0 0 0 0,0 0-1 0 0,7-1 1 0 0,1 1 133 0 0,0 1 0 0 0,0 0-1 0 0,1 1 1 0 0,17 2-1 0 0,55 11 634 0 0,-19-2-868 0 0,373 22 1188 0 0,-195-39-671 0 0,1 0-89 0 0,213-8 339 0 0,-257 5-560 0 0,7-11-232 0 0,-206 20-216 0 0,17-3 24 0 0,-6 1 1 0 0,23 0-1 0 0,-38 2-68 0 0,0 1-1 0 0,0-1 0 0 0,0 1 1 0 0,0 0-1 0 0,0-1 1 0 0,0 1-1 0 0,0 0 0 0 0,0 0 1 0 0,0 0-1 0 0,1-1 0 0 0,-2 2 1 0 0,-6 6-262 0 0,4-6-55 0 0,0 1 0 0 0,0-1 0 0 0,1 1 0 0 0,-5 5 0 0 0,1-1-2498 0 0,1 1-3317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37:28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25 175 8752 0 0,'-20'-23'6018'0'0,"19"22"-5257"0"0,1 0 1 0 0,-1 1-1 0 0,1-1 1 0 0,-1 0-1 0 0,1 0 1 0 0,0 0-1 0 0,-1 0 1 0 0,1 0-1 0 0,0-1 1 0 0,0 1-1 0 0,0-2 0 0 0,5-1 2841 0 0,8 2-4302 0 0,-2 3 923 0 0,1 0 1 0 0,-1 1 0 0 0,20 7 0 0 0,-11-4-81 0 0,57 14 361 0 0,0-4 0 0 0,114 9 0 0 0,-150-23-397 0 0,-1-1-1 0 0,1-1 1 0 0,-1-3 0 0 0,47-9-1 0 0,-81 11-71 0 0,0 1-1 0 0,0-1 1 0 0,8-4-1 0 0,-12 5-17 0 0,0 1 0 0 0,-1-1 0 0 0,1 0 0 0 0,-1 0 1 0 0,1 0-1 0 0,-1-1 0 0 0,1 1 0 0 0,-1 0 0 0 0,0 0 0 0 0,1-1 0 0 0,-1 1 0 0 0,0-1 0 0 0,0 1 0 0 0,0-1 0 0 0,2-3 0 0 0,-3 4-6 0 0,0 1-1 0 0,0-1 1 0 0,0 0-1 0 0,0 0 1 0 0,0 0-1 0 0,0 0 1 0 0,0 0-1 0 0,0 0 1 0 0,0 0-1 0 0,0 1 1 0 0,-1-1-1 0 0,1 0 1 0 0,0 0-1 0 0,-1 0 1 0 0,1 0-1 0 0,0 1 1 0 0,-1-1-1 0 0,1 0 1 0 0,-1 0 0 0 0,1 1-1 0 0,-1-1 1 0 0,-1-1-1 0 0,-17-14 83 0 0,13 12-84 0 0,-8-5 21 0 0,-1 0 0 0 0,0 1 0 0 0,0 1-1 0 0,-32-10 1 0 0,27 10 2 0 0,-56-14 692 0 0,23 7-1198 0 0,6 7 256 0 0,46 7 321 0 0,1-1-94 0 0,0 1-1 0 0,0 0 0 0 0,0 0 1 0 0,0 0-1 0 0,0 0 1 0 0,0 0-1 0 0,0-1 1 0 0,0 1-1 0 0,0 0 1 0 0,0 0-1 0 0,0 0 1 0 0,0 0-1 0 0,0-1 1 0 0,0 1-1 0 0,0 0 0 0 0,0 0 1 0 0,0 0-1 0 0,0 0 1 0 0,0 0-1 0 0,0-1 1 0 0,0 1-1 0 0,0 0 1 0 0,0 0-1 0 0,0 0 1 0 0,0 0-1 0 0,0 0 1 0 0,0-1-1 0 0,1 1 1 0 0,-1 0-1 0 0,0 0 0 0 0,0 0 1 0 0,0 0-1 0 0,0 0 1 0 0,0 0-1 0 0,0 0 1 0 0,1 0-1 0 0,-1 0 1 0 0,0-1-1 0 0,0 1 1 0 0,0 0-1 0 0,0 0 1 0 0,1 0-1 0 0,11-3 70 0 0,0 0 1 0 0,1 1-1 0 0,-1 0 1 0 0,17 1-1 0 0,-25 0-78 0 0,22 1-1 0 0,48 6 0 0 0,-47-3-13 0 0,-9-1-17 0 0,-1 1 0 0 0,24 6 1 0 0,-36-7 37 0 0,1 0 0 0 0,-1 0 0 0 0,0 0 0 0 0,0 0 1 0 0,1 1-1 0 0,-1 0 0 0 0,-1 0 0 0 0,1 0 0 0 0,0 1 1 0 0,7 7-1 0 0,-10-8 6 0 0,-1-1 0 0 0,1 1 1 0 0,-1 0-1 0 0,1 0 1 0 0,-1-1-1 0 0,0 1 0 0 0,0 0 1 0 0,0 0-1 0 0,0 0 1 0 0,-1 0-1 0 0,1 0 0 0 0,-1 1 1 0 0,0-1-1 0 0,0 0 0 0 0,0 0 1 0 0,0 0-1 0 0,-1 0 1 0 0,1 0-1 0 0,-1 0 0 0 0,1 0 1 0 0,-1 0-1 0 0,0 0 0 0 0,-2 3 1 0 0,-3 7 50 0 0,0 0 1 0 0,-1 0-1 0 0,-13 18 1 0 0,18-29-55 0 0,-12 17 28 0 0,-2-2 0 0 0,0 1 0 0 0,0-2 0 0 0,-24 18 0 0 0,-20 19-20 0 0,-10 8-167 0 0,47-43-1302 0 0,22-17 663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1:12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38 2304 0 0,'-9'-2'3088'0'0,"4"2"-2483"0"0,1 0 0 0 0,-1 0 1 0 0,0 0-1 0 0,1 1 0 0 0,-1 0 1 0 0,0 0-1 0 0,1 0 0 0 0,-1 0 1 0 0,1 1-1 0 0,-7 3 0 0 0,-22 5 1370 0 0,-11 3 1362 0 0,33-9-1809 0 0,7-3-756 0 0,1 1 1 0 0,-1 0-1 0 0,1 0 0 0 0,-6 4 0 0 0,7-4-42 0 0,-1-1-1 0 0,1 1 0 0 0,-1 0 0 0 0,0-1 0 0 0,1 0 0 0 0,-6 2 0 0 0,20 4-465 0 0,3-6-188 0 0,1-1-1 0 0,-1 0 0 0 0,1-1 1 0 0,17-4-1 0 0,6 1 1 0 0,15 0 23 0 0,0 0 25 0 0,78-16 0 0 0,104-24 359 0 0,-144 36-350 0 0,171 7-1 0 0,-111 4 25 0 0,-66-1-48 0 0,47-1 13 0 0,228-21 494 0 0,-315 18-523 0 0,1 2 0 0 0,-1 1 0 0 0,0 3 0 0 0,0 2-1 0 0,58 15 1 0 0,-96-19-82 0 0,122 30 226 0 0,-102-26-69 0 0,1-2 1 0 0,46 2 0 0 0,-49-6-66 0 0,-13 1-30 0 0,0-1 1 0 0,-1-1-1 0 0,1 0 1 0 0,13-3-1 0 0,35-12 135 0 0,-60 16-201 0 0,0 0 1 0 0,0 0-1 0 0,1-1 0 0 0,-1 1 0 0 0,0 0 0 0 0,0-1 0 0 0,0 1 0 0 0,0-1 0 0 0,0 0 0 0 0,0 1 1 0 0,2-2-1 0 0,-2 1-6 0 0,-1 0 0 0 0,0 0 0 0 0,1 0 0 0 0,-1 0 1 0 0,0 0-1 0 0,0 1 0 0 0,1-1 0 0 0,-1 0 0 0 0,0 0 1 0 0,0 0-1 0 0,0 0 0 0 0,0 0 0 0 0,0 0 0 0 0,-1 0 0 0 0,1 0 1 0 0,0 0-1 0 0,-1-1 0 0 0,0-2-114 0 0,0-1-1340 0 0,0 3 323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37:35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18 13824 0 0,'0'0'1056'0'0,"-23"5"10141"0"0,40-5-9180 0 0,4-4-1331 0 0,0 1-1 0 0,1 0 1 0 0,-1 2 0 0 0,35 2 0 0 0,23-1-162 0 0,-9-5-343 0 0,73-3 18 0 0,-136 8-186 0 0,-1 0 0 0 0,0 0 0 0 0,0 1 0 0 0,0-1 0 0 0,0 2 0 0 0,0-1 0 0 0,0 0 0 0 0,9 4 0 0 0,-14-4-141 0 0,-7 13-497 0 0,1-6 625 0 0,-1-1 0 0 0,0 0 0 0 0,0 0 0 0 0,-11 9 0 0 0,-2 2 0 0 0,-6 8 58 0 0,-116 126 860 0 0,-36 63-918 0 0,167-204 0 0 0,7-8 0 0 0,0 0 0 0 0,0 0 0 0 0,1 1 0 0 0,0-1 0 0 0,-3 5 0 0 0,-3 3-26 0 0,7-10 13 0 0,0 0-1 0 0,0 0 1 0 0,0 1-1 0 0,0-1 1 0 0,0 0-1 0 0,0 1 1 0 0,0-1-1 0 0,0 1 1 0 0,1-1-1 0 0,-1 1 1 0 0,1-1-1 0 0,-1 1 1 0 0,1 0-1 0 0,-1 2 1 0 0,16-9-758 0 0,2-4 211 0 0,-9 5-1644 0 0,0 0-4818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38:14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55 218 7168 0 0,'0'0'652'0'0,"-1"0"-540"0"0,-3 3 12 0 0,-9-2 1639 0 0,3 0 463 0 0,-13-6 12243 0 0,23 5-14455 0 0,0 0 0 0 0,0 0 1 0 0,0 0-1 0 0,-1 0 0 0 0,1 0 0 0 0,0 0 1 0 0,0 0-1 0 0,0 0 0 0 0,0 0 0 0 0,0 1 0 0 0,-1-1 1 0 0,1 0-1 0 0,0 0 0 0 0,0 0 0 0 0,0 0 1 0 0,0 0-1 0 0,0 0 0 0 0,0 0 0 0 0,0 1 1 0 0,-1-1-1 0 0,1 0 0 0 0,0 0 0 0 0,0 0 1 0 0,0 0-1 0 0,0 0 0 0 0,0 1 0 0 0,0-1 0 0 0,0 0 1 0 0,0 0-1 0 0,0 0 0 0 0,0 0 0 0 0,0 1 1 0 0,0-1-1 0 0,0 0 0 0 0,0 0 0 0 0,0 0 1 0 0,0 0-1 0 0,0 0 0 0 0,0 1 0 0 0,0-1 1 0 0,0 0-1 0 0,0 0 0 0 0,0 0 0 0 0,0 0 0 0 0,1 1 1 0 0,-1-1-1 0 0,0 0 0 0 0,0 0 0 0 0,0 0 1 0 0,0 0-1 0 0,0 0 0 0 0,0 0 0 0 0,0 0 1 0 0,0 1-1 0 0,1-1 0 0 0,-1 0 0 0 0,0 0 1 0 0,0 0-1 0 0,0 0 0 0 0,8 8 438 0 0,-4-6-402 0 0,1 0-1 0 0,0 0 0 0 0,0-1 1 0 0,0 0-1 0 0,0 0 0 0 0,0 0 1 0 0,10 0-1 0 0,38-4 234 0 0,-13 1-169 0 0,-14 2-39 0 0,-7 1 297 0 0,37-5 0 0 0,-4-1-659 0 0,15-3 581 0 0,-49 5-236 0 0,0 1 1 0 0,0 1-1 0 0,0 0 1 0 0,24 2-1 0 0,33 8 251 0 0,-35-8-52 0 0,-30-1-219 0 0,0 0 1 0 0,0 1-1 0 0,10 2 1 0 0,-12-2-11 0 0,-1 0 0 0 0,1 0 1 0 0,0 0-1 0 0,-1-1 0 0 0,1 0 1 0 0,-1-1-1 0 0,13-2 0 0 0,-6 1-11 0 0,0 1-1 0 0,-1 1 0 0 0,1 0 1 0 0,15 2-1 0 0,-22-2-15 0 0,108 0 63 0 0,-3 0 61 0 0,-103 1-107 0 0,0 0-1 0 0,0-1 0 0 0,1 0 1 0 0,-1-1-1 0 0,0 0 0 0 0,0 0 1 0 0,16-5-1 0 0,-10 2-3 0 0,1 0-1 0 0,0 1 0 0 0,0 0 1 0 0,0 1-1 0 0,0 1 1 0 0,16 1-1 0 0,2-1 10 0 0,221 0 484 0 0,-209 1-450 0 0,68-8 0 0 0,-60 3-24 0 0,89-16-73 0 0,-35 4 2 0 0,-24 7 32 0 0,142 2-1 0 0,-117 7 7 0 0,149-22 0 0 0,-181 15 0 0 0,28-6 0 0 0,75-5 0 0 0,-153 18 0 0 0,0 1 0 0 0,0 2 0 0 0,0 0 0 0 0,44 11 0 0 0,82 24 0 0 0,-145-36 0 0 0,0 0 0 0 0,0 0 0 0 0,1-1 0 0 0,-1 0 0 0 0,0 0 0 0 0,12-3 0 0 0,-19 3 0 0 0,0-1 0 0 0,0 1 0 0 0,0 0 0 0 0,0-1 0 0 0,0 0 0 0 0,0 1 0 0 0,0-1 0 0 0,0 1 0 0 0,0-1 0 0 0,-1 0 0 0 0,1 0 0 0 0,0 1 0 0 0,-1-1 0 0 0,1 0 0 0 0,0 0 0 0 0,-1 0 0 0 0,1 0 0 0 0,-1 0 0 0 0,1 0 0 0 0,-1 0 0 0 0,0 0 0 0 0,1 0 0 0 0,-1 0 0 0 0,0 0 0 0 0,0 0 0 0 0,0 0 0 0 0,1-2 0 0 0,-1 2 0 0 0,0-5 8 0 0,0 1 1 0 0,0 0-1 0 0,-1-1 1 0 0,0 1-1 0 0,1 0 1 0 0,-2-1-1 0 0,-2-8 0 0 0,3 12-60 0 0,1 0-1 0 0,-1-1 1 0 0,0 1-1 0 0,0 0 1 0 0,0 0-1 0 0,-1-1 1 0 0,1 1-1 0 0,-1 0 1 0 0,1 0-1 0 0,-1 0 1 0 0,1 0-1 0 0,-1 1 1 0 0,0-1-1 0 0,0 0 0 0 0,0 1 1 0 0,0 0-1 0 0,0-1 1 0 0,-4-1-1 0 0,-7 0-2401 0 0,2-2-7785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38:17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47 10336 0 0,'-20'2'1080'0'0,"11"-2"-894"0"0,6 0 315 0 0,-1 0-1 0 0,1 0 1 0 0,0 0 0 0 0,0 0-1 0 0,-1 0 1 0 0,1-1 0 0 0,0 1-1 0 0,0-1 1 0 0,-7-3 3742 0 0,12 5-4102 0 0,-1-1 0 0 0,1 0-1 0 0,-1 1 1 0 0,1 0-1 0 0,-1-1 1 0 0,0 1-1 0 0,1 0 1 0 0,-1-1 0 0 0,0 1-1 0 0,3 2 1 0 0,7 4 672 0 0,18 2 80 0 0,1-1-1 0 0,0-1 1 0 0,0-2 0 0 0,32 1-1 0 0,-18-1-451 0 0,-18-2-441 0 0,1-1 0 0 0,-1-1 0 0 0,42-5 0 0 0,134-13 1560 0 0,-151 17-1502 0 0,16-3 157 0 0,131-14 73 0 0,-157 15-251 0 0,0 3-1 0 0,53 6 0 0 0,-65-4 209 0 0,-3-1-249 0 0,33-4 0 0 0,-10 1 928 0 0,28-5-530 0 0,-1 1-115 0 0,-29 6-279 0 0,-12 0 0 0 0,68-8 0 0 0,-80 5 0 0 0,-17 2 0 0 0,0-1 0 0 0,0 0 0 0 0,11-2 0 0 0,62-15 0 0 0,-12 5 0 0 0,-43 8 0 0 0,-17 3 0 0 0,-7 2-8 0 0,0 0-1 0 0,0 0 1 0 0,0 0 0 0 0,0 0-1 0 0,1 0 1 0 0,-1 0 0 0 0,0 0-1 0 0,0 0 1 0 0,0 0 0 0 0,1 0-1 0 0,-1 0 1 0 0,0 0 0 0 0,0 0-1 0 0,0-1 1 0 0,0 1 0 0 0,0 0-1 0 0,1 0 1 0 0,-1 0 0 0 0,0 0-1 0 0,0 0 1 0 0,0 0 0 0 0,0-1-1 0 0,0 1 1 0 0,0 0 0 0 0,1 0-1 0 0,-1 0 1 0 0,0 0 0 0 0,0 0-1 0 0,0-1 1 0 0,0 1 0 0 0,0 0-1 0 0,0 0 1 0 0,0 0 0 0 0,0 0-1 0 0,0-1 1 0 0,0 1 0 0 0,0 0-1 0 0,0 0 1 0 0,0 0 0 0 0,0-1-1 0 0,0 1 1 0 0,0 0 0 0 0,0 0-1 0 0,0 0 1 0 0,0 0 0 0 0,0-1-1 0 0,0 1 1 0 0,0 0 0 0 0,0 0-1 0 0,0 0 1 0 0,0 0 0 0 0,-1-1-1 0 0,1 1 1 0 0,0 0 0 0 0,-8-3-928 0 0,8 3 579 0 0,-4-1-2428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38:19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2760 0 0,'-17'4'584'0'0,"-8"-2"17439"0"0,36 10-16503 0 0,-8-11-1360 0 0,-1 1 0 0 0,0-1-1 0 0,1 1 1 0 0,-1-1-1 0 0,1 0 1 0 0,0 0 0 0 0,-1 0-1 0 0,1 0 1 0 0,0-1 0 0 0,4 2-1 0 0,19 3 753 0 0,14 1 282 0 0,39 10-1 0 0,-53-10-960 0 0,1 0 0 0 0,0-2-1 0 0,1-1 1 0 0,38 0 0 0 0,177-12 452 0 0,-213 8-618 0 0,27 2 13 0 0,-20 1 106 0 0,62-4 1 0 0,-56-5-50 0 0,-30 4-88 0 0,0 1-1 0 0,21-1 1 0 0,189 7 348 0 0,-29 1 294 0 0,-19-2-943 0 0,-124-3 381 0 0,238-5 536 0 0,-262 6-583 0 0,-1 2-1 0 0,29 6 0 0 0,-40-7-31 0 0,1 1 0 0 0,-1-2 0 0 0,1 0-1 0 0,0-1 1 0 0,22-2 0 0 0,-16 0-64 0 0,-16 2-6 0 0,0 0 0 0 0,-1 0 0 0 0,1-1 0 0 0,-1 0 0 0 0,1 0 0 0 0,-1 0 0 0 0,1-1-1 0 0,-1 0 1 0 0,7-3 0 0 0,-6 2-51 0 0,1-1-1 0 0,0 2 1 0 0,0-1-1 0 0,12-2 1 0 0,-17 4 323 0 0,-2 0-28 0 0,19-13-128 0 0,-19 14-96 0 0,1 0 0 0 0,-1 0 0 0 0,0-1 0 0 0,0 1 0 0 0,1 0 0 0 0,-1 0 0 0 0,0 0 0 0 0,0 0 0 0 0,1 0 0 0 0,-1-1 0 0 0,0 1 0 0 0,0 0 0 0 0,0 0 0 0 0,0 0 0 0 0,1-1 0 0 0,-1 1 0 0 0,0 0 0 0 0,0 0 0 0 0,0 0 0 0 0,0-1 0 0 0,0 1 0 0 0,0 0 0 0 0,1 0 0 0 0,-1-1 0 0 0,0 1 0 0 0,0 0 0 0 0,0 0 0 0 0,0-1 0 0 0,0 1 0 0 0,0 0 0 0 0,0-1 0 0 0,0 1 0 0 0,0 0 0 0 0,0 0 0 0 0,0-1 0 0 0,-1 1 0 0 0,1 0 0 0 0,0 0 0 0 0,0-1 0 0 0,0 1 0 0 0,0 0 0 0 0,0 0 0 0 0,0 0 0 0 0,-1-1 0 0 0,1 1 0 0 0,0 0 0 0 0,0 0 0 0 0,0 0 0 0 0,0-1 0 0 0,-1 1 0 0 0,1 0 0 0 0,0 0 0 0 0,0 0 0 0 0,-1 0 0 0 0,1-1 0 0 0,0 1 0 0 0,0 0 0 0 0,-1 0 0 0 0,-11-3 0 0 0,-28 3-1097 0 0,13 0-2411 0 0,13 0-6751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38:20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19 181 3224 0 0,'-18'-2'22238'0'0,"107"-1"-18054"0"0,-26 3-3929 0 0,170-5 1555 0 0,-183 3-1810 0 0,-1 3 0 0 0,89 12 0 0 0,-120-9 0 0 0,35 10 0 0 0,-39-9 0 0 0,0-1 0 0 0,0-1 0 0 0,0 0 0 0 0,27 2 0 0 0,-40-5 0 0 0,0 0 0 0 0,0 0 0 0 0,0 0 0 0 0,0 0 0 0 0,0 0 0 0 0,0 0 0 0 0,0-1 0 0 0,0 1 0 0 0,0 0 0 0 0,0 0 0 0 0,-1-1 0 0 0,1 1 0 0 0,0 0 0 0 0,0-1 0 0 0,0 1 0 0 0,0-1 0 0 0,-1 1 0 0 0,1-1 0 0 0,1 0 0 0 0,-2 0 0 0 0,0 1 0 0 0,0-1 0 0 0,1 1 0 0 0,-1-1 0 0 0,0 0 0 0 0,0 1 0 0 0,0-1 0 0 0,0 1 0 0 0,0-1 0 0 0,0 0 0 0 0,0 1 0 0 0,0-1 0 0 0,0 0 0 0 0,0 1 0 0 0,0-1 0 0 0,0 1 0 0 0,0-1 0 0 0,0 0 0 0 0,0 1 0 0 0,-1-1 0 0 0,1 0 0 0 0,-3-3 0 0 0,1 0 0 0 0,-1-1 0 0 0,1 1 0 0 0,-8-7 0 0 0,8 9 0 0 0,-11-12 28 0 0,-1 1 0 0 0,0 0-1 0 0,-23-14 1 0 0,3 1 90 0 0,14 11 84 0 0,-33-17 0 0 0,16 10-575 0 0,34 20 418 0 0,1 1 0 0 0,-1 0 1 0 0,1 0-1 0 0,-1 0 0 0 0,0 0 0 0 0,1 1 0 0 0,-5-1 1 0 0,3 1-286 0 0,15 2 342 0 0,41 5 125 0 0,-32-3-112 0 0,0-2 0 0 0,39 1 0 0 0,-22-3-115 0 0,-1 2 0 0 0,39 6 0 0 0,-62-6-98 0 0,0 0 0 0 0,-1 1 0 0 0,0 1 0 0 0,0 0 0 0 0,22 11 0 0 0,-34-15 105 0 0,1 0-1 0 0,-1 0 1 0 0,1 1 0 0 0,-1-1 0 0 0,0 0-1 0 0,1 1 1 0 0,-1-1 0 0 0,1 0-1 0 0,-1 1 1 0 0,0-1 0 0 0,1 1 0 0 0,-1-1-1 0 0,0 0 1 0 0,0 1 0 0 0,1-1-1 0 0,-1 1 1 0 0,0-1 0 0 0,0 1 0 0 0,0-1-1 0 0,1 1 1 0 0,-1-1 0 0 0,0 1-1 0 0,0-1 1 0 0,0 1 0 0 0,0-1 0 0 0,0 1-1 0 0,0-1 1 0 0,0 1 0 0 0,0-1-1 0 0,0 1 1 0 0,0-1 0 0 0,0 1 0 0 0,0-1-1 0 0,-1 1 1 0 0,1-1 0 0 0,0 1-1 0 0,0-1 1 0 0,-1 1 0 0 0,1-1 0 0 0,0 1-1 0 0,0-1 1 0 0,-1 0 0 0 0,1 1-1 0 0,0-1 1 0 0,-1 1 0 0 0,1-1 0 0 0,-1 0-1 0 0,1 0 1 0 0,-1 1 0 0 0,-22 16 242 0 0,22-16-246 0 0,-19 11-3 0 0,-34 12 0 0 0,22-9 0 0 0,-5 1 0 0 0,2 2 0 0 0,0 2 0 0 0,-38 28 0 0 0,69-45 0 0 0,0 1 0 0 0,1 0 0 0 0,-1 0 0 0 0,1 0 0 0 0,-4 6 0 0 0,4-5 0 0 0,0-1 0 0 0,0 1 0 0 0,-1-1 0 0 0,-4 4 0 0 0,-16 24-584 0 0,23-31 263 0 0,7-4-3566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38:22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3 12240 0 0,'-13'5'1320'0'0,"-3"-2"43"0"0,-3-1 3300 0 0,67-1 4823 0 0,109-4-8498 0 0,-112-1-937 0 0,132-2-128 0 0,-169 9 1669 0 0,-21 8-1524 0 0,1-1 0 0 0,-19 12 0 0 0,-10 7 169 0 0,-114 109 204 0 0,120-103-392 0 0,0 2 0 0 0,-41 60 0 0 0,76-96-60 0 0,0-1-1 0 0,-1 0 1 0 0,1 0-1 0 0,0 0 1 0 0,0 0 0 0 0,0 0-1 0 0,0 0 1 0 0,0 0-1 0 0,0 0 1 0 0,0 1 0 0 0,0-1-1 0 0,0 0 1 0 0,0 0 0 0 0,0 0-1 0 0,0 0 1 0 0,0 0-1 0 0,0 0 1 0 0,0 1 0 0 0,0-1-1 0 0,0 0 1 0 0,0 0-1 0 0,0 0 1 0 0,0 0 0 0 0,0 0-1 0 0,0 0 1 0 0,0 1-1 0 0,0-1 1 0 0,0 0 0 0 0,0 0-1 0 0,0 0 1 0 0,0 0 0 0 0,0 0-1 0 0,0 0 1 0 0,0 1-1 0 0,0-1 1 0 0,0 0 0 0 0,0 0-1 0 0,0 0 1 0 0,0 0-1 0 0,1 0 1 0 0,-1 0 0 0 0,0 0-1 0 0,8 1-1137 0 0,10-4-1208 0 0,18-7-1485 0 0,-15 2 1720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38:23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76 4144 0 0,'0'0'191'0'0,"-9"8"26"0"0,8-7 299 0 0,0-1 0 0 0,0 1 0 0 0,0 0-1 0 0,0 0 1 0 0,0-1 0 0 0,0 1 0 0 0,0 0 0 0 0,0-1 0 0 0,-1 1 0 0 0,1-1 0 0 0,0 0 0 0 0,0 1-1 0 0,0-1 1 0 0,-1 0 0 0 0,1 0 0 0 0,0 0 0 0 0,0 0 0 0 0,0 0 0 0 0,-1 0 0 0 0,1 0 0 0 0,0 0-1 0 0,0 0 1 0 0,-1 0 0 0 0,1-1 0 0 0,0 1 0 0 0,0 0 0 0 0,-2-2 0 0 0,-3 0 485 0 0,5 2-897 0 0,1 0-1 0 0,-1 0 1 0 0,1 0 0 0 0,-1-1 0 0 0,1 1 0 0 0,0 0-1 0 0,-1 0 1 0 0,1 0 0 0 0,-1-1 0 0 0,1 1 0 0 0,0 0-1 0 0,-1-1 1 0 0,1 1 0 0 0,-1 0 0 0 0,1-1-1 0 0,0 1 1 0 0,-1-2 1037 0 0,15-10 403 0 0,-7 5-1155 0 0,0 1-1 0 0,0 0 0 0 0,0 0 1 0 0,0 0-1 0 0,1 1 0 0 0,0 1 1 0 0,0-1-1 0 0,1 1 0 0 0,-1 1 1 0 0,17-6-1 0 0,-19 8-203 0 0,-3 0-106 0 0,0-1-1 0 0,0 2 1 0 0,0-1-1 0 0,0 0 1 0 0,0 1-1 0 0,0-1 1 0 0,1 1-1 0 0,-1 0 1 0 0,0 0-1 0 0,0 0 1 0 0,0 1-1 0 0,4 0 0 0 0,-6-1-66 0 0,0 1 0 0 0,0-1-1 0 0,-1 0 1 0 0,1 1 0 0 0,0 0 0 0 0,-1-1-1 0 0,1 1 1 0 0,0-1 0 0 0,-1 1-1 0 0,1 0 1 0 0,-1 0 0 0 0,1-1-1 0 0,-1 1 1 0 0,1 0 0 0 0,-1 0-1 0 0,0-1 1 0 0,1 1 0 0 0,-1 0 0 0 0,0 0-1 0 0,0 0 1 0 0,1 0 0 0 0,-1 0-1 0 0,0 0 1 0 0,0-1 0 0 0,0 1-1 0 0,0 0 1 0 0,0 0 0 0 0,0 0-1 0 0,0 0 1 0 0,-1 0 0 0 0,1 0-1 0 0,0-1 1 0 0,0 1 0 0 0,-1 0 0 0 0,1 1-1 0 0,-1 0 5 0 0,0 1 0 0 0,0-1 0 0 0,0 1-1 0 0,-1-1 1 0 0,1 0 0 0 0,0 1 0 0 0,-1-1 0 0 0,0 0-1 0 0,1 0 1 0 0,-3 2 0 0 0,-16 14 198 0 0,18-16-147 0 0,-1 1 0 0 0,0 0 0 0 0,0 0 0 0 0,0-1 0 0 0,0 0 0 0 0,0 1 0 0 0,0-1 0 0 0,-1 0 0 0 0,1-1 0 0 0,-1 1 0 0 0,1-1 0 0 0,-1 1 0 0 0,-6 0 0 0 0,9-1-66 0 0,-1-1 1 0 0,1 0-1 0 0,0 0 0 0 0,-1 0 1 0 0,1 1-1 0 0,0-1 0 0 0,-1-1 1 0 0,1 1-1 0 0,0 0 0 0 0,-1 0 1 0 0,1 0-1 0 0,0-1 0 0 0,-1 1 1 0 0,-1-2-1 0 0,2 1 0 0 0,0 0 0 0 0,1 1 0 0 0,-1-1 0 0 0,1 0 0 0 0,-1 0 0 0 0,1 0 0 0 0,-1 0 0 0 0,1 0 1 0 0,-1-1-1 0 0,1 1 0 0 0,0 0 0 0 0,0 0 0 0 0,0 0 0 0 0,0 0 0 0 0,-1 0 0 0 0,1 0 0 0 0,1 0 0 0 0,-1-2 0 0 0,1-2-1 0 0,1 0 0 0 0,0 1 0 0 0,1-1 0 0 0,-1 1 0 0 0,1 0 0 0 0,0 0 0 0 0,0 0 0 0 0,0 0 0 0 0,7-6 0 0 0,-6 6-528 0 0,0 1 0 0 0,0 0 0 0 0,0 0 0 0 0,6-2-1 0 0,-5 2-800 0 0,0 1 0 0 0,0 0 0 0 0,1 0 0 0 0,-1 0 0 0 0,1 1 0 0 0,8-2 0 0 0,-3 3-7214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38:23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12 112 5984 0 0,'-11'-10'20513'0'0,"22"0"-16692"0"0,11 2-3171 0 0,0 1 1 0 0,43-9-1 0 0,2 0-427 0 0,-13 4-183 0 0,-40 10-28 0 0,1-1-1 0 0,21-7 1 0 0,-25 4-3717 0 0,-11 6 3625 0 0,0 0-1 0 0,0-1 0 0 0,0 1 0 0 0,0 0 0 0 0,1 0 0 0 0,-1 0 0 0 0,0 0 0 0 0,0 0 0 0 0,0-1 0 0 0,0 1 0 0 0,0 0 0 0 0,0 0 0 0 0,0 0 1 0 0,0 0-1 0 0,0 0 0 0 0,0-1 0 0 0,0 1 0 0 0,0 0 0 0 0,0 0 0 0 0,0 0 0 0 0,0-1 0 0 0,0 1 0 0 0,0 0 0 0 0,0 0 0 0 0,0 0 0 0 0,0 0 1 0 0,0-1-1 0 0,0 1 0 0 0,0 0 0 0 0,0 0 0 0 0,0 0 0 0 0,0 0 0 0 0,0 0 0 0 0,0-1 0 0 0,0 1 0 0 0,-1 0 0 0 0,1 0 0 0 0,0 0 1 0 0,0 0-1 0 0,0 0 0 0 0,0 0 0 0 0,0-1 0 0 0,0 1 0 0 0,-1 0 0 0 0,1 0 0 0 0,0 0 0 0 0,0 0 0 0 0,0 0 0 0 0,0 0 0 0 0,-1 0 0 0 0,1 0 1 0 0,0 0-1 0 0,0 0 0 0 0,0 0 0 0 0,0 0 0 0 0,-1 0 0 0 0,-9-5-1746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38:24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0 4608 0 0,'-13'5'18704'0'0,"4"6"-13138"0"0,-3 19-7649 0 0,9-23 3830 0 0,2-3-1642 0 0,-1 1 0 0 0,1-1 0 0 0,0 1 0 0 0,0-1 0 0 0,1 1 0 0 0,-1 0 0 0 0,1-1 0 0 0,0 1 0 0 0,0 0 0 0 0,2 7 0 0 0,-2-10-29 0 0,1 0 0 0 0,0 0 0 0 0,0 0 0 0 0,-1 0 0 0 0,1 0 0 0 0,0 0 0 0 0,1 0 0 0 0,-1 0 0 0 0,0 0 0 0 0,0 0 0 0 0,1-1 0 0 0,-1 1 0 0 0,1 0 0 0 0,0-1 0 0 0,-1 0 0 0 0,1 1 1 0 0,0-1-1 0 0,0 0 0 0 0,0 0 0 0 0,0 0 0 0 0,0 0 0 0 0,0 0 0 0 0,0 0 0 0 0,3 0 0 0 0,12 2-18 0 0,-1-1 0 0 0,1 0 0 0 0,0-2 0 0 0,0 0 0 0 0,17-2 0 0 0,17 0 418 0 0,-47 2-452 0 0,0 0 1 0 0,-1 0 0 0 0,1 0-1 0 0,0 0 1 0 0,-1 1 0 0 0,1-1-1 0 0,-1 1 1 0 0,1 0 0 0 0,-1 0-1 0 0,1 0 1 0 0,-1 1 0 0 0,0-1-1 0 0,5 3 1 0 0,-7-3-25 0 0,1 0 0 0 0,-1 0 0 0 0,0 0 0 0 0,0 1 0 0 0,0-1 0 0 0,1 0 0 0 0,-1 0 0 0 0,0 0 0 0 0,-1 1 0 0 0,1-1 0 0 0,0 1 0 0 0,0-1 0 0 0,-1 1 0 0 0,1-1 0 0 0,0 1 0 0 0,-1-1 0 0 0,0 1 0 0 0,1-1 0 0 0,-1 1 0 0 0,0 0 0 0 0,0-1 0 0 0,0 1 0 0 0,0-1 0 0 0,0 1 0 0 0,-1 2 0 0 0,1 2 0 0 0,0 0 0 0 0,-1 0 0 0 0,0 0 0 0 0,0 0 0 0 0,-1-1 0 0 0,0 1 0 0 0,0-1 0 0 0,0 1 0 0 0,0-1 0 0 0,-1 0 0 0 0,0 1 0 0 0,0-1 0 0 0,0-1 0 0 0,-1 1 0 0 0,-5 6 0 0 0,-3 1 0 0 0,-1 0 0 0 0,0 0 0 0 0,-23 15 0 0 0,-16 1 0 0 0,36-20-72 0 0,-1-2 0 0 0,1 0 1 0 0,-1 0-1 0 0,-1-2 0 0 0,-20 3 0 0 0,4-4-2942 0 0,17 0-7565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38:48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1840 0 0,'0'0'10218'0'0,"-6"16"-1718"0"0,19 5-5388 0 0,-12-20-2904 0 0,19 9 721 0 0,-11-7-551 0 0,-1 1 1 0 0,1-2-1 0 0,0 1 0 0 0,0-1 0 0 0,1-1 0 0 0,14 2 0 0 0,0-2 28 0 0,33-3 0 0 0,-6-3 516 0 0,-5 0-655 0 0,69 3 1 0 0,29 16-69 0 0,-111-9-16 0 0,1-3 0 0 0,36-1-1 0 0,-70-1-181 0 0,153-12 575 0 0,-33-2-228 0 0,-40 10-72 0 0,103-3 668 0 0,-174 6-916 0 0,0 1-10 0 0,0-1-1 0 0,0 0 1 0 0,0-1 0 0 0,0 1 0 0 0,-1-2-1 0 0,11-3 1 0 0,-8 3-18 0 0,-9 2 0 0 0,0 1 0 0 0,-1 0 0 0 0,1 0 0 0 0,0-1 0 0 0,0 0 0 0 0,-1 1 0 0 0,1-1 0 0 0,0 0 0 0 0,2-1 0 0 0,-1-1-87 0 0,-2 3-363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1:14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98 9560 0 0,'0'0'216'0'0,"0"-1"-168"0"0,0 1 1 0 0,1-1 0 0 0,-1 0 0 0 0,0 0-1 0 0,0 1 1 0 0,1-1 0 0 0,-1 0-1 0 0,0 0 1 0 0,0 1 0 0 0,0-1 0 0 0,0 0-1 0 0,0 0 1 0 0,0 1 0 0 0,0-2-1 0 0,-1 1-42 0 0,1 0-1 0 0,-1 0 0 0 0,1 0 1 0 0,0 0-1 0 0,-1 0 1 0 0,1 0-1 0 0,0 0 0 0 0,0 0 1 0 0,-1 0-1 0 0,1 0 0 0 0,0 0 1 0 0,0 0-1 0 0,0 0 0 0 0,0 0 1 0 0,1 0-1 0 0,-1 0 1 0 0,0 0-1 0 0,0 0 0 0 0,1 0 1 0 0,-1 0-1 0 0,0 0 0 0 0,1-1 1 0 0,1-2 81 0 0,8-54 16639 0 0,-10 63-16715 0 0,0 28 376 0 0,-1 1 0 0 0,-6 36 0 0 0,-24 149 469 0 0,16-129-733 0 0,2-20-75 0 0,-4 67-1978 0 0,17-126 493 0 0,0-1-327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38:50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48 8928 0 0,'0'0'2106'0'0,"-6"-17"3537"0"0,6 12-4118 0 0,0 4-1324 0 0,0-1 0 0 0,0 0 0 0 0,0 1 1 0 0,0-1-1 0 0,0 1 0 0 0,0-1 0 0 0,0 1 0 0 0,1-1 0 0 0,-1 1 0 0 0,1-1 0 0 0,0-1 0 0 0,-1 2 179 0 0,7-4 408 0 0,-5 6-751 0 0,-1-1 0 0 0,1 1 0 0 0,-1 0 0 0 0,1-1 1 0 0,0 1-1 0 0,-1 0 0 0 0,1 0 0 0 0,-1 0 0 0 0,0 0 0 0 0,1 0 0 0 0,-1 1 0 0 0,0-1 0 0 0,0 0 0 0 0,0 0 0 0 0,0 1 0 0 0,0-1 0 0 0,0 1 0 0 0,0-1 0 0 0,0 1 0 0 0,0-1 0 0 0,-1 1 0 0 0,1 0 0 0 0,-1-1 0 0 0,1 1 0 0 0,-1 0 0 0 0,1 2 0 0 0,1 6 66 0 0,-1 1-1 0 0,0-1 1 0 0,0 1-1 0 0,-1 16 1 0 0,-1-15-7 0 0,1 1 0 0 0,1-1-1 0 0,2 14 1 0 0,-1-14-17 0 0,-2-9-90 0 0,1 0 0 0 0,-1-1-1 0 0,1 1 1 0 0,0 0 0 0 0,0 0-1 0 0,0 0 1 0 0,0 0 0 0 0,0-1-1 0 0,1 1 1 0 0,-1 0 0 0 0,1-1 0 0 0,1 3-1 0 0,0-2 85 0 0,-1-1-1 0 0,1 1 1 0 0,0-1-1 0 0,0 1 1 0 0,0-1 0 0 0,0 0-1 0 0,0 0 1 0 0,0 0-1 0 0,0-1 1 0 0,1 1-1 0 0,-1-1 1 0 0,0 0-1 0 0,1 0 1 0 0,0 0 0 0 0,-1 0-1 0 0,1-1 1 0 0,-1 1-1 0 0,1-1 1 0 0,0 0-1 0 0,6 0 1 0 0,6-3 124 0 0,-1 1 0 0 0,1-2 0 0 0,25-9 1 0 0,13-3 147 0 0,87-2-100 0 0,-110 15-190 0 0,-15 1-56 0 0,-1 0 1 0 0,20 2-1 0 0,91 3 125 0 0,12-5 173 0 0,70 1-17 0 0,65-4 123 0 0,-161 8-190 0 0,-80-2-154 0 0,18 5 6 0 0,-36-4-46 0 0,0 0-1 0 0,0-1 1 0 0,0 0-1 0 0,16-2 0 0 0,37-4-151 0 0,1 4-1 0 0,127 12 0 0 0,-85 0 615 0 0,61 6-843 0 0,-120-9 365 0 0,66 19 0 0 0,114 33 564 0 0,-195-52-507 0 0,0 0-1 0 0,64 3 1 0 0,-90-10 41 0 0,0-1 0 0 0,0 0-1 0 0,0-1 1 0 0,0 0 0 0 0,0-1 0 0 0,0 1 0 0 0,0-2 0 0 0,-1 0 0 0 0,16-6-1 0 0,-18 6-25 0 0,0-1 0 0 0,0 0 0 0 0,-1 0 0 0 0,0-1-1 0 0,1 0 1 0 0,-2 0 0 0 0,1 0 0 0 0,0-1 0 0 0,-1 0 0 0 0,0 0-1 0 0,-1 0 1 0 0,8-13 0 0 0,-3 2-2 0 0,0 0 1 0 0,-2 0-1 0 0,10-32 0 0 0,-17 29-941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39:03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36 7224 0 0,'0'0'330'0'0,"-6"0"110"0"0,6 0-281 0 0,-1 0 0 0 0,1 0 0 0 0,0 0 0 0 0,-1 0-1 0 0,1 0 1 0 0,-1 0 0 0 0,1 0 0 0 0,0 0-1 0 0,-1-1 1 0 0,1 1 0 0 0,-1 0 0 0 0,1 0 0 0 0,0 0-1 0 0,-1 0 1 0 0,1-1 0 0 0,0 1 0 0 0,-1 0 0 0 0,1 0-1 0 0,0 0 1 0 0,-1-1 0 0 0,1 1 0 0 0,0 0-1 0 0,-1-1 1 0 0,1 1 0 0 0,0 0 0 0 0,0-1 0 0 0,0 1-1 0 0,-1 0 1 0 0,1-1 0 0 0,0 1 0 0 0,0-1 0 0 0,0 1-1 0 0,0 0 1 0 0,0-1 0 0 0,-1 1 0 0 0,1 0-1 0 0,0-1 1 0 0,0 1 0 0 0,0-1 0 0 0,0 1 0 0 0,0-1-1 0 0,0 1 1 0 0,1-1 0 0 0,-1 0 740 0 0,3-5 1282 0 0,-2 5-1776 0 0,0 0 0 0 0,1 1 1 0 0,-1-1-1 0 0,1 0 0 0 0,-1 1 1 0 0,0-1-1 0 0,1 1 0 0 0,-1-1 1 0 0,1 1-1 0 0,-1 0 0 0 0,1 0 1 0 0,0 0-1 0 0,-1 0 0 0 0,3 0 1 0 0,-3 0-61 0 0,30 0 2168 0 0,-17 0-1673 0 0,23 6 0 0 0,-24-4-328 0 0,25 2 0 0 0,-35-4-468 0 0,1 1 0 0 0,0-1 0 0 0,-1 1 0 0 0,1 0 0 0 0,3 1 0 0 0,17 3 89 0 0,0-4-20 0 0,23 4 0 0 0,-24-2-9 0 0,24 0 1 0 0,81 8 132 0 0,-81-6-186 0 0,166 26 358 0 0,-195-28-402 0 0,116 20 57 0 0,-84-17-32 0 0,92-2-1 0 0,-128-4-30 0 0,108-5-48 0 0,2 0 93 0 0,56-2-73 0 0,-1-1-33 0 0,-48 3 276 0 0,44-9-385 0 0,-100 5 122 0 0,-24 4 49 0 0,281-17 28 0 0,-273 19 69 0 0,-38 2-38 0 0,1 0 0 0 0,34 3 1 0 0,60 8-369 0 0,42-5 307 0 0,-45-3 0 0 0,-15-2 0 0 0,50-4 559 0 0,-94 1-414 0 0,334-9 146 0 0,-262 13-129 0 0,-48 0-143 0 0,-70-1-19 0 0,-7 0-80 0 0,1-1 0 0 0,-1 1 0 0 0,1 0 0 0 0,-1 0 0 0 0,1-1 0 0 0,-1 1 0 0 0,1-1 0 0 0,-1 1 0 0 0,1-1 0 0 0,-1 0 0 0 0,0 0-1 0 0,0 0 1 0 0,1 1 0 0 0,-1-1 0 0 0,0 0 0 0 0,0 0 0 0 0,0-1 0 0 0,0 1 0 0 0,0 0 0 0 0,0 0 0 0 0,0 0 0 0 0,0-1 0 0 0,0 1 0 0 0,-1 0 0 0 0,1-1 0 0 0,-1 1 0 0 0,1-1 0 0 0,-1 1 0 0 0,1-1 0 0 0,-1 1 0 0 0,0-2 0 0 0,1 1-388 0 0,1-9-1471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39:05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 2304 0 0,'-11'5'399'0'0,"1"0"1"0"0,-1 0-1 0 0,0-1 1 0 0,0 0 0 0 0,0-1-1 0 0,-13 2 1 0 0,7-1 1913 0 0,-24 8 1 0 0,-6 6 2716 0 0,41-16-4037 0 0,6-2-922 0 0,-1 0-1 0 0,1 0 1 0 0,0 0 0 0 0,-1 0 0 0 0,1 0 0 0 0,0 0 0 0 0,-1 0-1 0 0,1 0 1 0 0,-1 0 0 0 0,1 0 0 0 0,0 1 0 0 0,0-1 0 0 0,-1 0 0 0 0,1 0-1 0 0,0 0 1 0 0,-1 1 0 0 0,1-1 0 0 0,0 0 0 0 0,0 0 0 0 0,-1 1 0 0 0,1-1-1 0 0,0 0 1 0 0,0 0 0 0 0,-1 1 0 0 0,1-1 0 0 0,0 0 0 0 0,0 1 0 0 0,0-1-1 0 0,0 0 1 0 0,0 1 0 0 0,-1 1 1461 0 0,18 8-237 0 0,12-3-630 0 0,0-1 0 0 0,1-2 0 0 0,58 2 0 0 0,-33-3-28 0 0,-24-1-378 0 0,273 13 1186 0 0,-112-11-805 0 0,119 4 372 0 0,-118-2-312 0 0,59 8-220 0 0,-3-9 232 0 0,-246-5-700 0 0,25 1 176 0 0,0-2-1 0 0,-1-1 1 0 0,1-1 0 0 0,30-7 0 0 0,-2 1 77 0 0,-52 9-263 0 0,-3 0-3 0 0,0 0 1 0 0,-1 0-1 0 0,1 0 0 0 0,0 0 0 0 0,0 0 0 0 0,0 0 0 0 0,-1 0 0 0 0,1 0 0 0 0,0 0 0 0 0,0 0 1 0 0,-1 0-1 0 0,1-1 0 0 0,0 1 0 0 0,0 0 0 0 0,-1-1 0 0 0,1 1 0 0 0,0 0 0 0 0,0-1 0 0 0,0 0 49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39:13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80 4144 0 0,'-32'-10'719'0'0,"9"3"3403"0"0,13 4-2027 0 0,-7-4 4928 0 0,17 8-6987 0 0,0-1-1 0 0,-1 0 0 0 0,1 0 0 0 0,0 0 1 0 0,0 1-1 0 0,0-1 0 0 0,-1 0 0 0 0,1 0 0 0 0,0 1 1 0 0,0-1-1 0 0,0 0 0 0 0,-1 1 0 0 0,1-1 0 0 0,0 0 1 0 0,0 1-1 0 0,0-1 0 0 0,0 0 0 0 0,0 0 1 0 0,0 1-1 0 0,0-1 0 0 0,0 0 0 0 0,0 1 0 0 0,0-1 1 0 0,0 0-1 0 0,0 1 0 0 0,0-1 0 0 0,0 0 0 0 0,0 1 1 0 0,0-1-1 0 0,0 0 0 0 0,0 1 0 0 0,1-1 1 0 0,-1 0-1 0 0,0 1 0 0 0,0-1 0 0 0,0 0 0 0 0,0 0 1 0 0,1 1-1 0 0,-1-1 0 0 0,0 0 0 0 0,0 0 1 0 0,1 1-1 0 0,9 11 810 0 0,-3-8-628 0 0,0 0-1 0 0,1-1 0 0 0,-1 0 0 0 0,1 0 1 0 0,0-1-1 0 0,-1 0 0 0 0,1 0 0 0 0,12 0 1 0 0,8 0 303 0 0,31-3 0 0 0,-17 0-140 0 0,159 3 1132 0 0,379-14 259 0 0,-504 7-1465 0 0,26-3 131 0 0,66-7 329 0 0,-139 13-670 0 0,157-2 513 0 0,-138 6-474 0 0,104-1 578 0 0,-146-1-975 0 0,0-1 1 0 0,1 0-1 0 0,-1 0 1 0 0,0 0-1 0 0,0-1 0 0 0,0 0 1 0 0,-1 0-1 0 0,9-4 0 0 0,-10 3-292 0 0,0 0-1 0 0,-1 1 0 0 0,1-1 0 0 0,0-1 0 0 0,-1 1 0 0 0,0 0 0 0 0,0-1 1 0 0,0 0-1 0 0,0 0 0 0 0,0 0 0 0 0,2-5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39:16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15 106 7112 0 0,'-1'0'21'0'0,"0"0"10"0"0,1-1 0 0 0,0 1 0 0 0,-1 0 1 0 0,1 0-1 0 0,-1 0 0 0 0,1 0 1 0 0,0 0-1 0 0,-1 0 0 0 0,1 0 1 0 0,0 0-1 0 0,-1 0 0 0 0,1 1 0 0 0,-1-1 1 0 0,1 0-1 0 0,0 0 0 0 0,-1 0 1 0 0,1 0-1 0 0,0 0 0 0 0,-7 2 5086 0 0,15-1-2961 0 0,4 1-1586 0 0,0-1-1 0 0,0-1 1 0 0,1 0 0 0 0,-1 0 0 0 0,0-2 0 0 0,21-4 0 0 0,-14 3-160 0 0,32-7 481 0 0,-31 6-348 0 0,0 0 1 0 0,38-2 0 0 0,-38 5-482 0 0,21-3 0 0 0,-21 1 63 0 0,21 0 0 0 0,212 16 422 0 0,-149-5-376 0 0,-86-8 178 0 0,29-1-1 0 0,13-1 188 0 0,80 4-242 0 0,-92-2-75 0 0,140 5 116 0 0,-74-1-210 0 0,-39-2-121 0 0,-49-2 46 0 0,78-3 454 0 0,-29 3-74 0 0,-14-3-75 0 0,31-4-114 0 0,32-3 194 0 0,-40 5-202 0 0,-41 3-193 0 0,-30 2-16 0 0,0 0 0 0 0,0-1 0 0 0,24-6 0 0 0,-23 5 13 0 0,28-3 1 0 0,-12 2 36 0 0,31-3 120 0 0,62 2-1 0 0,-69 4 79 0 0,-45 0-262 0 0,1 0 0 0 0,-1 0-1 0 0,18-4 1 0 0,13 0 15 0 0,-10 3-25 0 0,33-7 0 0 0,-29 4 0 0 0,-30 4 3 0 0,13-2 98 0 0,21-5-1 0 0,-33 5-41 0 0,-3 1-5 0 0,11-4 107 0 0,-9 5-61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0:15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15464 0 0,'0'0'348'0'0,"13"-7"851"0"0,19-10-862 0 0,-20 11 1660 0 0,25-11 936 0 0,-29 25-1348 0 0,-8-4-1458 0 0,-1 0 0 0 0,0 0-1 0 0,0 0 1 0 0,0 0 0 0 0,-1 0-1 0 0,1 0 1 0 0,-1 0 0 0 0,0-1-1 0 0,0 1 1 0 0,0-1 0 0 0,-5 6-1 0 0,6-8-83 0 0,1-1 0 0 0,0 1 1 0 0,-1-1-1 0 0,1 1 0 0 0,-1-1 0 0 0,1 1 0 0 0,-1-1 0 0 0,1 0 0 0 0,-1 1 0 0 0,1-1 0 0 0,-1 0 0 0 0,1 1 1 0 0,-1-1-1 0 0,1 0 0 0 0,-1 0 0 0 0,1 1 0 0 0,-1-1 0 0 0,0 0 0 0 0,1 0 0 0 0,-1 0 0 0 0,1 0 1 0 0,-1 0-1 0 0,0 0 0 0 0,1 0 0 0 0,-1 0 0 0 0,0 0 0 0 0,1 0 0 0 0,-1 0 0 0 0,1 0 0 0 0,-1 0 0 0 0,0-1 1 0 0,1 1-1 0 0,-1 0 0 0 0,1 0 0 0 0,-1-1 0 0 0,1 1 0 0 0,-1 0 0 0 0,1-1 0 0 0,-1 1 0 0 0,1-1 1 0 0,-1 1-1 0 0,1 0 0 0 0,-1-1 0 0 0,1 1 0 0 0,0-1 0 0 0,-1 1 0 0 0,1-1 0 0 0,0 0 0 0 0,-1 0 0 0 0,-1-2 20 0 0,1 1 0 0 0,0-1 0 0 0,-1 1 0 0 0,1-1 0 0 0,0 1 0 0 0,0-1 0 0 0,1 0-1 0 0,-1 0 1 0 0,0-3 0 0 0,1 3 107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0:16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16727 0 0,'0'0'1682'0'0,"13"-5"-1524"0"0,-12 4-102 0 0,0 1 0 0 0,0-1 0 0 0,0 1 0 0 0,0-1 0 0 0,0 1 0 0 0,0 0 0 0 0,0-1 0 0 0,1 1 0 0 0,-1 0 0 0 0,0 0 0 0 0,0 0 0 0 0,0 0 0 0 0,0 0 0 0 0,0 0 0 0 0,0 0 0 0 0,1 0-1 0 0,-1 1 1 0 0,0-1 0 0 0,0 0 0 0 0,0 1 0 0 0,0-1 0 0 0,0 1 0 0 0,0-1 0 0 0,0 1 0 0 0,0-1 0 0 0,0 1 0 0 0,0 0 0 0 0,0-1 0 0 0,-1 1 0 0 0,1 0 0 0 0,0 0 0 0 0,0 0 0 0 0,-1-1 0 0 0,1 1-1 0 0,0 0 1 0 0,-1 0 0 0 0,1 0 0 0 0,0 2 0 0 0,0 1 4 0 0,0 1-1 0 0,0-1 0 0 0,-1 0 1 0 0,1 0-1 0 0,-1 1 1 0 0,0-1-1 0 0,0 0 1 0 0,0 0-1 0 0,-2 5 0 0 0,-8 34 295 0 0,9-39-262 0 0,0 0-1 0 0,-1 0 0 0 0,0 1 1 0 0,0-2-1 0 0,0 1 0 0 0,0 0 1 0 0,-1 0-1 0 0,-3 3 624 0 0,14-7-312 0 0,2 0-96 0 0,0-2 1 0 0,0 1-1 0 0,0-1 1 0 0,10-4-1 0 0,-8 2 36 0 0,0 1 0 0 0,19-2 1 0 0,-28 5-264 0 0,1 0 1 0 0,0 0-1 0 0,-1 0 1 0 0,1 0-1 0 0,-1 1 1 0 0,1-1-1 0 0,-1 1 1 0 0,1 0-1 0 0,-1 0 1 0 0,1 0-1 0 0,-1 1 1 0 0,7 3-1 0 0,-9-5-55 0 0,0 1 1 0 0,-1 0-1 0 0,1-1 0 0 0,0 1 0 0 0,0 0 0 0 0,0 0 0 0 0,0 0 1 0 0,-1 0-1 0 0,1 0 0 0 0,0 0 0 0 0,-1 0 0 0 0,1 0 0 0 0,-1 0 1 0 0,1 0-1 0 0,-1 0 0 0 0,0 0 0 0 0,1 0 0 0 0,-1 0 1 0 0,0 2-1 0 0,1-1 17 0 0,-1 1-1 0 0,0 0 1 0 0,-1 0 0 0 0,1-1 0 0 0,0 1 0 0 0,-1 0 0 0 0,1-1 0 0 0,-2 4 0 0 0,-2 4 81 0 0,0-1 0 0 0,-1 1 0 0 0,-7 10 0 0 0,11-19-112 0 0,-9 16 2 0 0,-1 0 0 0 0,0-1 0 0 0,-1 0 0 0 0,-1-1 0 0 0,-28 26-1 0 0,34-38-589 0 0,10-11-4675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0:16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19895 0 0,'0'0'1998'0'0,"12"-8"-1812"0"0,-1 4 401 0 0,-1 1 0 0 0,1 0 0 0 0,19-3 0 0 0,-25 5-485 0 0,1-1-22 0 0,0 1 1 0 0,0 0 0 0 0,0 0 0 0 0,0 0 0 0 0,0 1 0 0 0,1 0 0 0 0,-1 0-1 0 0,0 1 1 0 0,0 0 0 0 0,0 0 0 0 0,0 0 0 0 0,0 1 0 0 0,8 2 0 0 0,-11-3-67 0 0,-1 1 0 0 0,1-1 1 0 0,-1 0-1 0 0,1 1 0 0 0,-1-1 0 0 0,0 1 1 0 0,1 0-1 0 0,-1 0 0 0 0,0 0 1 0 0,0 0-1 0 0,0 0 0 0 0,0 0 1 0 0,-1 0-1 0 0,1 1 0 0 0,-1-1 1 0 0,1 1-1 0 0,-1-1 0 0 0,0 1 1 0 0,0 0-1 0 0,0-1 0 0 0,0 1 1 0 0,1 5-1 0 0,-2-2 51 0 0,1 0 1 0 0,-1-1 0 0 0,-1 1-1 0 0,1 0 1 0 0,-1 0-1 0 0,0-1 1 0 0,0 1-1 0 0,-1 0 1 0 0,1-1 0 0 0,-5 8-1 0 0,6-11-13 0 0,-1-1-1 0 0,0 0 1 0 0,1 1-1 0 0,-1-1 1 0 0,1 0-1 0 0,0 1 1 0 0,-1-1-1 0 0,1 1 1 0 0,0-1-1 0 0,0 1 1 0 0,0 2-1 0 0,0-4 6 0 0,1 1-1 0 0,-1 0 0 0 0,1-1 0 0 0,-1 1 1 0 0,1 0-1 0 0,-1-1 0 0 0,1 1 0 0 0,-1-1 1 0 0,1 1-1 0 0,0 0 0 0 0,-1-1 1 0 0,1 0-1 0 0,0 1 0 0 0,-1-1 0 0 0,1 1 1 0 0,0-1-1 0 0,0 0 0 0 0,-1 0 0 0 0,1 1 1 0 0,0-1-1 0 0,1 0 0 0 0,-1 0-43 0 0,0 1-1 0 0,0-1 1 0 0,0 0-1 0 0,0 1 1 0 0,0-1-1 0 0,0 1 1 0 0,0-1 0 0 0,-1 1-1 0 0,1 0 1 0 0,0-1-1 0 0,0 1 1 0 0,-1 0-1 0 0,1-1 1 0 0,0 1-1 0 0,-1 0 1 0 0,1 0 0 0 0,0 0-1 0 0,-1 0 1 0 0,1-1-1 0 0,-1 1 1 0 0,1 2-1 0 0,-1-1-4 0 0,1 0-1 0 0,-1 0 1 0 0,0-1-1 0 0,0 1 0 0 0,0 0 1 0 0,0 0-1 0 0,0 0 1 0 0,0 0-1 0 0,-1 0 1 0 0,0 3-1 0 0,-2 3-9 0 0,0 1 0 0 0,-1-1 0 0 0,-8 14 0 0 0,12-22 4 0 0,-26 40-1467 0 0,-60 71 1 0 0,72-96-303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0:17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21135 0 0,'0'0'2696'0'0,"8"-2"-2568"0"0,-5 2-640 0 0,6-2-128 0 0,-1 2-24 0 0,4-3-8263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0:17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43 5064 0 0,'0'0'544'0'0,"-5"5"-544"0"0,-3 12 15071 0 0,11-12-15071 0 0,5-2 0 0 0,-3-3-760 0 0,7-5-192 0 0,-1 2-40 0 0</inkml:trace>
  <inkml:trace contextRef="#ctx0" brushRef="#br0" timeOffset="1">310 1 7832 0 0,'0'0'832'0'0,"-2"7"-832"0"0,-2-2 0 0 0,1 0 1872 0 0,-2 0 2632 0 0,5 3-2201 0 0,-3-4-919 0 0,11 1-1088 0 0,1-2-296 0 0,2-3-104 0 0,1-3 0 0 0,-1 1-7439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1:14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0 215 20903 0 0,'0'0'1012'0'0,"10"-7"252"0"0,-5 3-1140 0 0,-1-1 0 0 0,1 1-1 0 0,-1 0 1 0 0,5-8-1 0 0,12-11 1423 0 0,63-59 1901 0 0,-65 63-3039 0 0,-14 15-318 0 0,-1 1 1 0 0,1-1 0 0 0,0 1 0 0 0,0 0-1 0 0,0 0 1 0 0,6-2 0 0 0,14-8 138 0 0,-22 11-213 0 0,0 0 0 0 0,1 0 0 0 0,-1 0 0 0 0,1 1 1 0 0,0-1-1 0 0,-1 1 0 0 0,1 0 0 0 0,0 0 0 0 0,0 0 0 0 0,0 0 1 0 0,0 1-1 0 0,0 0 0 0 0,0 0 0 0 0,0 0 0 0 0,4 1 0 0 0,-4-1-17 0 0,-1 1 0 0 0,1 1 0 0 0,-1-1 0 0 0,0 0 0 0 0,1 1 0 0 0,-1 0 0 0 0,0 0 0 0 0,0 0 0 0 0,0 0 0 0 0,0 0 0 0 0,0 0 0 0 0,-1 1 0 0 0,1 0 0 0 0,-1-1 0 0 0,1 1 0 0 0,2 5 0 0 0,7 12 22 0 0,0 1 1 0 0,15 38-1 0 0,-21-44-110 0 0,0-2-1 0 0,1 1 1 0 0,1-1 0 0 0,0 0-1 0 0,13 14 1 0 0,-20-26-5 0 0,-1 0-1 0 0,1 0 0 0 0,0 0 1 0 0,0 0-1 0 0,0 0 1 0 0,-1 1-1 0 0,1-1 0 0 0,0 0 1 0 0,-1 0-1 0 0,1 1 1 0 0,-1-1-1 0 0,1 0 1 0 0,-1 0-1 0 0,0 3 0 0 0,3 1-1276 0 0,4 0-63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0:17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19351 0 0,'0'0'2096'0'0,"-3"5"752"0"0,3 2-1832 0 0,0-2-680 0 0,0 3-136 0 0,3-3-24 0 0,2-2-8 0 0,6-1-1896 0 0,1-2-384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0:18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41 4608 0 0,'-9'-8'14157'0'0,"24"3"-11157"0"0,49-17-738 0 0,-58 21-2160 0 0,19-3 305 0 0,-24 4-394 0 0,1 0 0 0 0,-1 0 0 0 0,0 0 0 0 0,0 0 0 0 0,1 0 0 0 0,-1 0 0 0 0,0 1 0 0 0,0-1 0 0 0,0 0 0 0 0,1 1 0 0 0,-1-1 0 0 0,0 1 0 0 0,0-1 0 0 0,0 1 0 0 0,0 0 0 0 0,0 0 0 0 0,1 0 0 0 0,-2 1-9 0 0,1-1 0 0 0,-1 0 0 0 0,0 1 0 0 0,0-1 0 0 0,0 1-1 0 0,0-1 1 0 0,0 0 0 0 0,-1 1 0 0 0,1-1 0 0 0,0 1 0 0 0,-1-1 0 0 0,1 0 0 0 0,-1 1 0 0 0,1-1 0 0 0,-1 0 0 0 0,-1 3 0 0 0,-7 13 135 0 0,0 1 1 0 0,-1-1-1 0 0,-1-1 0 0 0,-20 23 1 0 0,30-38-149 0 0,1-1 1 0 0,0 0-1 0 0,-1 0 0 0 0,1 0 0 0 0,0 0 1 0 0,0 1-1 0 0,0-1 0 0 0,-1 0 1 0 0,1 0-1 0 0,0 1 0 0 0,0-1 1 0 0,0 0-1 0 0,-1 0 0 0 0,1 1 1 0 0,0-1-1 0 0,0 0 0 0 0,0 1 1 0 0,0-1-1 0 0,0 0 0 0 0,0 1 1 0 0,0-1-1 0 0,0 0 0 0 0,0 0 1 0 0,0 1-1 0 0,0-1 0 0 0,0 0 0 0 0,0 1 1 0 0,0-1-1 0 0,0 0 0 0 0,0 1 1 0 0,0-1-1 0 0,0 0 0 0 0,0 1 1 0 0,0-1-1 0 0,1 1 0 0 0,-1-1 2 0 0,1 1 1 0 0,0-1-1 0 0,0 0 0 0 0,0 1 0 0 0,0-1 0 0 0,0 0 0 0 0,0 0 0 0 0,-1 0 0 0 0,1 1 0 0 0,0-1 1 0 0,0 0-1 0 0,2-1 0 0 0,36-3 181 0 0,-34 3-131 0 0,8-2 260 0 0,1 1 1 0 0,0 1 0 0 0,0 0 0 0 0,0 1 0 0 0,0 0-1 0 0,22 4 1 0 0,-34-4-299 0 0,0 1 0 0 0,-1-1 1 0 0,1 0-1 0 0,-1 1 0 0 0,1-1 0 0 0,0 1 0 0 0,-1 0 0 0 0,1 0 1 0 0,-1-1-1 0 0,1 1 0 0 0,-1 0 0 0 0,0 0 0 0 0,1 1 0 0 0,-1-1 1 0 0,0 0-1 0 0,0 0 0 0 0,0 0 0 0 0,0 1 0 0 0,2 1 0 0 0,-3-1 3 0 0,1 0-1 0 0,-1 0 0 0 0,1-1 0 0 0,-1 1 0 0 0,0 0 0 0 0,0-1 0 0 0,0 1 0 0 0,0 0 0 0 0,0 0 0 0 0,0-1 0 0 0,0 1 0 0 0,-1 0 0 0 0,1 0 0 0 0,-1-1 0 0 0,0 4 0 0 0,-3 3 121 0 0,0 0-1 0 0,-1 0 1 0 0,0 0-1 0 0,0-1 1 0 0,-11 12-1 0 0,2-2-315 0 0,-1-1 0 0 0,-1-1 0 0 0,0-1 0 0 0,-1 0 0 0 0,-1-1 1 0 0,0-1-1 0 0,-36 19 0 0 0,28-24-5426 0 0,19-6 2854 0 0,-12 4-5259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0:20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85 19351 0 0,'0'-3'272'0'0,"-1"0"0"0"0,0-1-1 0 0,1 1 1 0 0,-1-1-1 0 0,1 1 1 0 0,0 0 0 0 0,0-1-1 0 0,0 1 1 0 0,2-6-1 0 0,-1-11 1983 0 0,0 18-2112 0 0,-1 0 0 0 0,0 0 0 0 0,0 0 1 0 0,0 0-1 0 0,-1 0 0 0 0,1 0 0 0 0,-1 0 0 0 0,1 0 1 0 0,-2-4-1 0 0,2 6-120 0 0,0 0 0 0 0,0 0 0 0 0,-1 0 1 0 0,1-1-1 0 0,0 1 0 0 0,0 0 0 0 0,0 0 0 0 0,-1 0 0 0 0,1 0 1 0 0,0 0-1 0 0,0 0 0 0 0,0-1 0 0 0,-1 1 0 0 0,1 0 1 0 0,0 0-1 0 0,0 0 0 0 0,-1 0 0 0 0,1 0 0 0 0,0 0 0 0 0,0 0 1 0 0,-1 0-1 0 0,1 0 0 0 0,0 0 0 0 0,0 0 0 0 0,-1 0 0 0 0,1 0 1 0 0,0 0-1 0 0,-1 1 0 0 0,-11 7 247 0 0,6-2-272 0 0,0 0 0 0 0,1 0 0 0 0,0 0 1 0 0,1 1-1 0 0,-1 0 0 0 0,1 0 0 0 0,-3 8 0 0 0,-2 5-19 0 0,-8 29 1 0 0,11-28 16 0 0,1 1 0 0 0,1 0 1 0 0,1-1-1 0 0,0 25 1 0 0,2-32 17 0 0,2-1-1 0 0,0 1 1 0 0,0 0 0 0 0,1-1-1 0 0,1 1 1 0 0,0-1 0 0 0,8 22-1 0 0,-7-28 17 0 0,0 0 0 0 0,0-1 0 0 0,0 1 0 0 0,0-1 0 0 0,1 0 0 0 0,0 0 0 0 0,1-1 0 0 0,-1 1-1 0 0,1-1 1 0 0,0 0 0 0 0,11 6 0 0 0,-13-8-4 0 0,0-1 0 0 0,0 1 0 0 0,0-1 0 0 0,1 0 0 0 0,-1-1 0 0 0,1 1 0 0 0,0-1 0 0 0,-1 0-1 0 0,1 0 1 0 0,0 0 0 0 0,0-1 0 0 0,-1 0 0 0 0,1 0 0 0 0,0 0 0 0 0,0 0 0 0 0,0-1 0 0 0,-1 1 0 0 0,1-1 0 0 0,7-3-1 0 0,-11 4-5 0 0,0-1-1 0 0,1 1 0 0 0,-1-1 1 0 0,1 0-1 0 0,-1 0 0 0 0,0 0 1 0 0,1 0-1 0 0,-1 0 0 0 0,0 0 0 0 0,0 0 1 0 0,0 0-1 0 0,0 0 0 0 0,0 0 1 0 0,0 0-1 0 0,0-1 0 0 0,0 1 0 0 0,0 0 1 0 0,-1-1-1 0 0,1 1 0 0 0,-1-1 1 0 0,1 1-1 0 0,-1-1 0 0 0,1 1 0 0 0,-1-2 1 0 0,0 1 32 0 0,0 1 0 0 0,0-1 1 0 0,0 1-1 0 0,0 0 0 0 0,-1 0 0 0 0,1-1 1 0 0,-1 1-1 0 0,1 0 0 0 0,-1-1 1 0 0,1 1-1 0 0,-1 0 0 0 0,0 0 0 0 0,1 0 1 0 0,-1 0-1 0 0,0 0 0 0 0,0 0 1 0 0,0 0-1 0 0,0 0 0 0 0,0 0 0 0 0,0 0 1 0 0,0 0-1 0 0,0 0 0 0 0,0 1 1 0 0,0-1-1 0 0,-1 0 0 0 0,1 1 0 0 0,-2-1 1 0 0,-4-2-8 0 0,-1 0 1 0 0,0 1-1 0 0,0 1 1 0 0,0-1-1 0 0,0 1 1 0 0,-13 0-1 0 0,-50 5 18 0 0,11 0-1694 0 0,48-4 20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0:18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18 3224 0 0,'-12'-17'16452'0'0,"11"17"-16083"0"0,0 0 419 0 0,-2 2-601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0:19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 15120 0 0,'-13'10'479'0'0,"1"1"1"0"0,-1 0 0 0 0,2 1 0 0 0,-1 1 0 0 0,-16 25 0 0 0,21-28-226 0 0,1 0 1 0 0,1 0 0 0 0,0 1 0 0 0,0-1-1 0 0,1 1 1 0 0,1 0 0 0 0,-1 0 0 0 0,2 1-1 0 0,-2 14 1 0 0,3-22-221 0 0,1 1-1 0 0,0-1 1 0 0,0 1-1 0 0,1 0 1 0 0,-1-1-1 0 0,1 1 1 0 0,0-1-1 0 0,0 0 1 0 0,0 1-1 0 0,1-1 1 0 0,0 0-1 0 0,0 1 1 0 0,0-1-1 0 0,0 0 1 0 0,0-1-1 0 0,1 1 1 0 0,0 0-1 0 0,0-1 1 0 0,0 1-1 0 0,0-1 1 0 0,0 0-1 0 0,1 0 1 0 0,0 0 0 0 0,-1-1-1 0 0,1 1 1 0 0,5 2-1 0 0,-3-2 1 0 0,0-1 0 0 0,0 1 1 0 0,1-1-1 0 0,0 0 0 0 0,-1-1 0 0 0,1 0 0 0 0,0 0 0 0 0,-1 0 0 0 0,1-1 0 0 0,0 0 1 0 0,0 0-1 0 0,0 0 0 0 0,0-1 0 0 0,-1 0 0 0 0,1-1 0 0 0,11-3 0 0 0,27-15 353 0 0,-42 19-304 0 0,-1-1 1 0 0,1 0-1 0 0,0 0 0 0 0,0 0 0 0 0,-1 0 0 0 0,1 0 0 0 0,-1 0 0 0 0,0-1 1 0 0,0 1-1 0 0,0-1 0 0 0,0 1 0 0 0,2-6 0 0 0,-3 8-42 0 0,-1-1-1 0 0,0 1 0 0 0,0-1 0 0 0,1 0 1 0 0,-1 1-1 0 0,0-1 0 0 0,0 1 0 0 0,0-1 1 0 0,0 0-1 0 0,0 1 0 0 0,0-1 1 0 0,0 0-1 0 0,0 1 0 0 0,0-1 0 0 0,0 0 1 0 0,0 1-1 0 0,-1-1 0 0 0,1 1 1 0 0,0-1-1 0 0,0 0 0 0 0,-1 1 0 0 0,1-1 1 0 0,0 1-1 0 0,-1-1 0 0 0,0-1 38 0 0,0 1 0 0 0,0 0 0 0 0,0 1 0 0 0,-1-1 0 0 0,1 0 0 0 0,0 0 1 0 0,0 0-1 0 0,-1 1 0 0 0,1-1 0 0 0,-2 0 0 0 0,-2-1 92 0 0,0 1 1 0 0,-1 0-1 0 0,1 0 0 0 0,0 0 1 0 0,-6 1-1 0 0,3 0-84 0 0,0 1-1 0 0,-1 0 1 0 0,1 1-1 0 0,0 0 1 0 0,-16 6-1 0 0,-37 19 310 0 0,52-22-1151 0 0,15-5-996 0 0,14-8-1634 0 0,-3-1 1616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0:19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0 16208 0 0,'-7'4'232'0'0,"0"0"0"0"0,1 0 0 0 0,0 0 0 0 0,0 1 0 0 0,0 0 0 0 0,0 0 0 0 0,-6 9 0 0 0,-33 44 1051 0 0,34-43-649 0 0,2 1 0 0 0,0 0 0 0 0,0 1 0 0 0,-9 28 0 0 0,15-37-474 0 0,1 0 1 0 0,1 0 0 0 0,-1 0-1 0 0,1 0 1 0 0,0 14 0 0 0,2-18-152 0 0,-1 0 0 0 0,1 1 0 0 0,-1-1 1 0 0,1 0-1 0 0,0 1 0 0 0,1-1 0 0 0,-1 0 0 0 0,1 0 1 0 0,0 0-1 0 0,0 0 0 0 0,3 5 0 0 0,-3-7 87 0 0,0 1 0 0 0,0-1-1 0 0,-1 0 1 0 0,2 0 0 0 0,-1 0-1 0 0,0 0 1 0 0,0-1 0 0 0,1 1-1 0 0,-1-1 1 0 0,1 1 0 0 0,-1-1-1 0 0,1 0 1 0 0,-1 0 0 0 0,6 2-1 0 0,-3-2-33 0 0,-1-1 0 0 0,0 1 0 0 0,1-1-1 0 0,-1 0 1 0 0,1 0 0 0 0,-1 0 0 0 0,1-1 0 0 0,7-1 0 0 0,-3-1 54 0 0,0 0 1 0 0,0 0-1 0 0,0-1 1 0 0,-1 0-1 0 0,0 0 1 0 0,0-1-1 0 0,0 0 1 0 0,10-9-1 0 0,-13 10-3 0 0,-1 0-1 0 0,-1 0 1 0 0,1 0 0 0 0,-1 0-1 0 0,1-1 1 0 0,-1 0 0 0 0,3-6-1 0 0,-5 9-82 0 0,0 1 0 0 0,-1 0 0 0 0,1-1 0 0 0,-1 1 0 0 0,1-1 0 0 0,-1 1 0 0 0,0 0-1 0 0,1-1 1 0 0,-1 1 0 0 0,0-1 0 0 0,0 1 0 0 0,0-1 0 0 0,0 0 0 0 0,0 1 0 0 0,0-1-1 0 0,-1 1 1 0 0,1 0 0 0 0,-1-1 0 0 0,1 1 0 0 0,-1-1 0 0 0,1 1 0 0 0,-1-1 0 0 0,0 1-1 0 0,1 0 1 0 0,-1 0 0 0 0,0-1 0 0 0,0 1 0 0 0,0 0 0 0 0,0 0 0 0 0,0 0 0 0 0,-2-2-1 0 0,-3-1-233 0 0,0 1 0 0 0,0-1-1 0 0,0 1 1 0 0,0 0-1 0 0,0 0 1 0 0,-1 1-1 0 0,1 0 1 0 0,-1 0 0 0 0,1 1-1 0 0,-1-1 1 0 0,-9 1-1 0 0</inkml:trace>
  <inkml:trace contextRef="#ctx0" brushRef="#br0" timeOffset="1">462 291 23039 0 0,'0'0'1760'0'0,"7"-4"-992"0"0,-2 2-768 0 0,3-3 0 0 0,-2 0 0 0 0,-3 3 0 0 0,3-1 0 0 0,-1 1 0 0 0,0-4 0 0 0,1 1-800 0 0,3 1-176 0 0,-1-4-40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0:19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10136 0 0,'-14'8'896'0'0,"8"-3"-712"0"0,0-2-184 0 0,-2-1 0 0 0,3 6 1360 0 0,-2-4 240 0 0,5-1 40 0 0,-4 2 15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0:32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60 15664 0 0,'-8'5'1695'0'0,"4"-1"1305"0"0,-6-9 4244 0 0,9 4-7305 0 0,1 0-1 0 0,0 0 0 0 0,-1 0 1 0 0,1 0-1 0 0,0 0 1 0 0,0 0-1 0 0,0 0 0 0 0,0 0 1 0 0,0 0-1 0 0,0 0 1 0 0,0 0-1 0 0,0 0 0 0 0,0 0 1 0 0,0 0-1 0 0,1 0 1 0 0,-1 0-1 0 0,0 0 0 0 0,1 0 1 0 0,-1 0-1 0 0,1 0 1 0 0,-1 0-1 0 0,1 0 0 0 0,-1 0 1 0 0,1 1-1 0 0,0-1 1 0 0,-1 0-1 0 0,1 0 0 0 0,0 1 1 0 0,1-2-1 0 0,4-3-2060 0 0,0 0 1 0 0,11-8-1 0 0,-12 9 1091 0 0,10-4-1368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0:32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8752 0 0,'0'0'14090'0'0,"11"3"-13033"0"0,1-5-7653 0 0,-1 1-843 0 0</inkml:trace>
  <inkml:trace contextRef="#ctx0" brushRef="#br0" timeOffset="1">260 25 5528 0 0,'0'0'15407'0'0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0:32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21191 0 0,'-5'4'464'0'0,"-4"2"96"0"0,1 1 16 0 0,-1-2 32 0 0,4 2-488 0 0,1-1-120 0 0,-1-1 0 0 0,2 2 1440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1:44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7 1840 0 0,'0'0'83'0'0,"-1"0"-6"0"0,-21 7 8567 0 0,-7-5-1720 0 0,24-2-6190 0 0,0 1-256 0 0,4-1-366 0 0,1 1 0 0 0,-1-1 0 0 0,0 0 0 0 0,1 0 0 0 0,-1 0 0 0 0,1 0 0 0 0,-1 0 0 0 0,1 1 0 0 0,-1-1 0 0 0,1 0 0 0 0,-1 0 0 0 0,1 0 0 0 0,-1-1-1 0 0,0 1 1 0 0,1 0 0 0 0,-1 0 0 0 0,1 0 0 0 0,-1 0 0 0 0,1 0 0 0 0,-1-1 0 0 0,0 1 0 0 0,-2-3 1383 0 0,-3-5 2534 0 0,6 8-3977 0 0,0 0 1 0 0,0 0-1 0 0,0 0 0 0 0,0-1 0 0 0,0 1 0 0 0,0 0 1 0 0,0 0-1 0 0,0 0 0 0 0,0 0 0 0 0,0-1 0 0 0,0 1 1 0 0,0 0-1 0 0,0 0 0 0 0,0 0 0 0 0,0 0 0 0 0,0-1 1 0 0,0 1-1 0 0,0 0 0 0 0,0 0 0 0 0,0 0 0 0 0,0 0 1 0 0,0 0-1 0 0,0-1 0 0 0,0 1 0 0 0,0 0 0 0 0,0 0 1 0 0,1 0-1 0 0,-1 0 0 0 0,0 0 0 0 0,0 0 0 0 0,0-1 1 0 0,0 1-1 0 0,0 0 0 0 0,0 0 0 0 0,1 0 0 0 0,-1 0 1 0 0,0 0-1 0 0,0 0 0 0 0,0 0 0 0 0,0 0 0 0 0,1 0 1 0 0,-1 0-1 0 0,0 0 0 0 0,0 0 0 0 0,0 0 0 0 0,0 0 1 0 0,1 0-1 0 0,-1 0 0 0 0,0 0 0 0 0,0 0 0 0 0,0 0 1 0 0,0 0-1 0 0,1 0 0 0 0,-1 0 0 0 0,0 0 0 0 0,0 0 1 0 0,0 0-1 0 0,0 0 0 0 0,6 1-161 0 0,25 0 257 0 0,-21 0-99 0 0,0 0 0 0 0,17-2 1 0 0,4-1 85 0 0,36 1 0 0 0,-34 2-53 0 0,14 0 22 0 0,0 2 1 0 0,70 15-1 0 0,-36-6 8 0 0,114 4 0 0 0,0 4 284 0 0,-68-6-107 0 0,3 2 33 0 0,-101-13-273 0 0,1-2-1 0 0,-1 0 1 0 0,0-2 0 0 0,0-1 0 0 0,38-8 0 0 0,-14 1 244 0 0,-13 3-176 0 0,-30 5-73 0 0,0 0 1 0 0,17-4 0 0 0,-15 6-45 0 0,-7-3 0 0 0,0 1-35 0 0,5-5 175 0 0,-3 2-2487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0:34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53 176 2760 0 0,'-17'-11'-65'0'0,"13"9"1864"0"0,0-1 1 0 0,1 0 0 0 0,0 0 0 0 0,-1 0 0 0 0,1 0-1 0 0,0-1 1 0 0,-4-6 930 0 0,3-3 2542 0 0,5 13-5237 0 0,0-1 0 0 0,0 1 0 0 0,1 0 0 0 0,-1 0 0 0 0,0 0 0 0 0,1 0 0 0 0,-1 0-1 0 0,0 0 1 0 0,0 1 0 0 0,1-1 0 0 0,-1 0 0 0 0,0 1 0 0 0,0-1 0 0 0,2 2 0 0 0,24 9 359 0 0,-19-7-274 0 0,17 8 154 0 0,56 21 478 0 0,-63-27-516 0 0,-1-1 0 0 0,1-1 0 0 0,34 3 0 0 0,-13-4 174 0 0,-1-2 0 0 0,1-2 0 0 0,67-10 0 0 0,-69 6 79 0 0,-48-5-157 0 0,-23-12-178 0 0,-1 1-1 0 0,0 2 1 0 0,-49-18-1 0 0,21 9-103 0 0,58 25-43 0 0,0 0 0 0 0,0-1 0 0 0,0 1 0 0 0,-6-6 0 0 0,-9-7 166 0 0,19 16-168 0 0,1 0 0 0 0,0 0 0 0 0,-1 0 0 0 0,1 0 0 0 0,0-1 0 0 0,0 1 0 0 0,-1 0 0 0 0,1 0-1 0 0,0 0 1 0 0,0 0 0 0 0,-1-1 0 0 0,1 1 0 0 0,0 0 0 0 0,0 0 0 0 0,0 0 0 0 0,-1-1 0 0 0,1 1-1 0 0,0 0 1 0 0,0 0 0 0 0,0-1 0 0 0,0 1 0 0 0,-1 0 0 0 0,1 0 0 0 0,0-1 0 0 0,0 1 0 0 0,0 0-1 0 0,0-1 1 0 0,0 1 0 0 0,0 0 0 0 0,0 0 0 0 0,0-1 0 0 0,0 1 0 0 0,0 0 0 0 0,0-1 0 0 0,0 1-1 0 0,0 0 1 0 0,0-1 0 0 0,0 1 0 0 0,0 0 0 0 0,0 0 0 0 0,1-1 0 0 0,-1 1 0 0 0,0 0 0 0 0,0 0-1 0 0,0-1 1 0 0,0 1 0 0 0,0 0 0 0 0,1 0 0 0 0,-1-1 0 0 0,0 1 0 0 0,0 0 0 0 0,1 0 0 0 0,-1 0-1 0 0,0-1 1 0 0,0 1 0 0 0,1 0 0 0 0,-1 0 0 0 0,0 0 0 0 0,0 0 0 0 0,1 0 0 0 0,-1 0 0 0 0,0 0-1 0 0,0-1 1 0 0,1 1 0 0 0,-1 0 0 0 0,0 0 0 0 0,1 0 0 0 0,-1 0 0 0 0,22-3 268 0 0,158 12-249 0 0,-48 0 5 0 0,-103-8 5 0 0,0 2 0 0 0,-1 1-1 0 0,52 15 1 0 0,-76-18-20 0 0,-1 1-1 0 0,0-1 1 0 0,1 1-1 0 0,-1-1 1 0 0,0 1-1 0 0,0 0 1 0 0,0 0 0 0 0,-1 0-1 0 0,1 1 1 0 0,3 2-1 0 0,-5-4 0 0 0,0 0-1 0 0,-1 0 1 0 0,1 1-1 0 0,0-1 0 0 0,0 0 1 0 0,-1 0-1 0 0,1 0 1 0 0,0 1-1 0 0,-1-1 0 0 0,1 0 1 0 0,-1 1-1 0 0,0-1 1 0 0,1 0-1 0 0,-1 1 1 0 0,0-1-1 0 0,0 1 0 0 0,0-1 1 0 0,0 0-1 0 0,0 1 1 0 0,0-1-1 0 0,0 1 0 0 0,-1-1 1 0 0,1 0-1 0 0,0 1 1 0 0,-1-1-1 0 0,1 0 1 0 0,-1 1-1 0 0,0 1 0 0 0,-6 7 93 0 0,-1 0-1 0 0,0 0 0 0 0,-16 15 1 0 0,1-1-35 0 0,3-3-26 0 0,0-2-1 0 0,-1 0 0 0 0,-29 19 1 0 0,-73 40-228 0 0,105-67 54 0 0,-1 3-884 0 0,9-3-7313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1:20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43 3424 0 0,'0'0'6460'0'0,"-7"-8"-3528"0"0,8 6-2735 0 0,1 0 0 0 0,0 0 1 0 0,0 0-1 0 0,0 0 1 0 0,0 0-1 0 0,1 0 0 0 0,-1 1 1 0 0,0-1-1 0 0,1 1 1 0 0,-1-1-1 0 0,1 1 0 0 0,-1 0 1 0 0,1 0-1 0 0,0 0 1 0 0,0 1-1 0 0,-1-1 0 0 0,1 0 1 0 0,3 1-1 0 0,10-2 199 0 0,-1 2-1 0 0,19 0 1 0 0,-13 1-31 0 0,6-2-150 0 0,-6 1 48 0 0,39 3-1 0 0,7 6 199 0 0,-27-5-317 0 0,-30-2-123 0 0,-1 0-1 0 0,1-1 0 0 0,17-1 0 0 0,3 1 27 0 0,111 15 345 0 0,-93-11 148 0 0,42 3 392 0 0,-68-8-712 0 0,-1-1 1 0 0,32 4 0 0 0,-47-2-203 0 0,0-1-1 0 0,0 0 1 0 0,8-2 0 0 0,7 1 37 0 0,6-1-22 0 0,-1 0 0 0 0,33-8 0 0 0,5-1 8 0 0,62 1-41 0 0,-45 5 0 0 0,-30 1 32 0 0,64 3 0 0 0,-89 1 2 0 0,50-6 1 0 0,-16 0 24 0 0,103 6 16 0 0,-124 2-35 0 0,82 3 37 0 0,-20 0-13 0 0,72 6-10 0 0,-69-4-44 0 0,7 0 71 0 0,-36 0-23 0 0,68 11 355 0 0,-44-8-147 0 0,-40-2 96 0 0,253 2-576 0 0,-268-10 392 0 0,166-10 430 0 0,-105 7-357 0 0,-47 0-47 0 0,75 6 0 0 0,-12 4-128 0 0,-65-4-64 0 0,47-2 104 0 0,17 1 205 0 0,54 7 447 0 0,-161-8-665 0 0,-9-1-50 0 0,1 0-1 0 0,0 0 1 0 0,0 1-1 0 0,0 0 1 0 0,-1 0 0 0 0,1 0-1 0 0,0 0 1 0 0,5 3-1 0 0,-9-3 12 0 0,8 1 128 0 0,-5-2-160 0 0,-3 0-104 0 0,-1 0-1 0 0,0 0 0 0 0,1 0 1 0 0,-1 0-1 0 0,0 0 1 0 0,1 0-1 0 0,-1 0 0 0 0,0 0 1 0 0,0 0-1 0 0,1 0 1 0 0,-1 0-1 0 0,0-1 1 0 0,1 1-1 0 0,-1 0 0 0 0,0 0 1 0 0,0 0-1 0 0,1 0 1 0 0,-1 0-1 0 0,0-1 0 0 0,0 1 1 0 0,0 0-1 0 0,1 0 1 0 0,-1-1-1 0 0,0 1 1 0 0,3-4-1650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1:31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1840 0 0,'7'0'13560'0'0,"-7"0"-13455"0"0,0 0 0 0 0,0 0 0 0 0,0 0 0 0 0,0 0 0 0 0,1 1 1 0 0,-1-1-1 0 0,0 0 0 0 0,0 0 0 0 0,0 0 0 0 0,0 0 1 0 0,0 0-1 0 0,1 0 0 0 0,-1 0 0 0 0,0 0 0 0 0,0 1 0 0 0,0-1 1 0 0,0 0-1 0 0,0 0 0 0 0,0 0 0 0 0,0 0 0 0 0,0 0 1 0 0,1 1-1 0 0,-1-1 0 0 0,0 0 0 0 0,0 0 0 0 0,0 0 0 0 0,0 0 1 0 0,0 1-1 0 0,0-1 0 0 0,0 0 0 0 0,0 0 0 0 0,0 0 1 0 0,0 0-1 0 0,0 1 0 0 0,0-1 0 0 0,0 0 0 0 0,0 0 0 0 0,0 0 1 0 0,0 0-1 0 0,0 1 0 0 0,-1-1 0 0 0,1 0 0 0 0,0 0 1 0 0,0 0-1 0 0,0 0 0 0 0,0 1 0 0 0,0-1 0 0 0,0 0 0 0 0,0 0 1 0 0,0 0-1 0 0,-1 0 0 0 0,1 0 0 0 0,0 1 0 0 0,118 7 2926 0 0,-77-4-2726 0 0,83-3 925 0 0,-65-2-792 0 0,21-1-738 0 0,48 1 1135 0 0,20 3-404 0 0,-17 0 91 0 0,304-8-496 0 0,-360 3-24 0 0,62-7-2 0 0,-33 1 0 0 0,-50 6 0 0 0,-46 1-131 0 0,-7 2-554 0 0,1 4-1166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1:45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58 2304 0 0,'-16'5'14410'0'0,"20"-9"-14134"0"0,1 1 0 0 0,-1 0-1 0 0,1 0 1 0 0,-1 1 0 0 0,1-1-1 0 0,0 1 1 0 0,0 0 0 0 0,0 0-1 0 0,0 1 1 0 0,1-1 0 0 0,5 0-1 0 0,6 0 288 0 0,0 0-1 0 0,22 0 1 0 0,-21 2-265 0 0,212-9 2355 0 0,227-9-1263 0 0,-381 18-1508 0 0,-14 3 302 0 0,66 11 0 0 0,-51-4-67 0 0,16 1 78 0 0,39 0 248 0 0,-65-5-140 0 0,4 3 135 0 0,-37-4-28 0 0,45 1-1 0 0,-3-1 262 0 0,-67-5-563 0 0,0 1-26 0 0,1-1 0 0 0,0-1 0 0 0,0 0 0 0 0,0 0 0 0 0,-1 0 1 0 0,17-6-1 0 0,-4 0 35 0 0,-21 7-482 0 0,3-2 925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1:47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3224 0 0,'-4'4'360'0'0,"-7"4"1028"0"0,-13-5 2432 0 0,20-3-3284 0 0,0 0 0 0 0,-1 0 1 0 0,1 0-1 0 0,0-1 1 0 0,-1 1-1 0 0,-5-3 0 0 0,9 3 10 0 0,-7 0 1762 0 0,-35-4 4619 0 0,63 17-6247 0 0,9-6-436 0 0,1-1 0 0 0,0-2 0 0 0,-1-1-1 0 0,1-2 1 0 0,42-2 0 0 0,4-1 81 0 0,84 8-1 0 0,43 0 212 0 0,276-23 472 0 0,-332 16-626 0 0,171 20 0 0 0,-171 0-94 0 0,35 3 229 0 0,-1-20 187 0 0,-98-3-305 0 0,90-9 385 0 0,-66 0-541 0 0,-98 10-245 0 0,1 0 1 0 0,-1 1-1 0 0,1-1 0 0 0,9 4 1 0 0,-5-2-397 0 0,-6 1-1647 0 0,-7-2 1787 0 0,-1-1 1 0 0,1 0-1 0 0,0 1 1 0 0,-1-1-1 0 0,1 0 1 0 0,0 1 0 0 0,-1-1-1 0 0,1 0 1 0 0,0 0-1 0 0,0 1 1 0 0,-1-1-1 0 0,1 0 1 0 0,0 0-1 0 0,0 0 1 0 0,-1 0 0 0 0,1 0-1 0 0,1 0 1 0 0,1-5-1549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3:40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5984 0 0,'1'-2'330'0'0,"0"0"0"0"0,-1 1 1 0 0,1-1-1 0 0,-1 0 0 0 0,1 0 1 0 0,-1 0-1 0 0,0 0 0 0 0,1-1 1 0 0,2-12 5277 0 0,4-1-1478 0 0,-5 5 1693 0 0,9 28-4847 0 0,-9-9-759 0 0,1 0 1 0 0,-1 0 0 0 0,-1 0-1 0 0,2 12 1 0 0,0 3-9 0 0,3 26 133 0 0,-2 0-1 0 0,-3 58 0 0 0,-1-73-164 0 0,0 30 170 0 0,-5 279 1801 0 0,4-193-1642 0 0,2-83-367 0 0,0-52-346 0 0,1-12-567 0 0,0-8-334 0 0,2-6-1677 0 0,1-2-6810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3:41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58 267 14568 0 0,'-3'6'196'0'0,"2"-5"-121"0"0,0 0 1 0 0,0 0 0 0 0,1 1-1 0 0,-1-1 1 0 0,0 0 0 0 0,0 0-1 0 0,-1 0 1 0 0,1 0 0 0 0,0 0-1 0 0,0 0 1 0 0,0 0 0 0 0,-1-1-1 0 0,1 1 1 0 0,0 0 0 0 0,-1-1-1 0 0,1 1 1 0 0,0-1 0 0 0,-1 1-1 0 0,-1 0 1 0 0,-2 0 808 0 0,-19 8 11287 0 0,32-7-11800 0 0,13 5 9 0 0,27 5-1 0 0,22 7-149 0 0,-67-18-219 0 0,0 1 0 0 0,0-1 0 0 0,0 1 0 0 0,0 0-1 0 0,4 3 1 0 0,-6-4-10 0 0,1 0-1 0 0,-1 1 1 0 0,0-1-1 0 0,1 0 1 0 0,0 0 0 0 0,-1 0-1 0 0,1-1 1 0 0,0 1-1 0 0,-1 0 1 0 0,1-1-1 0 0,0 1 1 0 0,0-1 0 0 0,-1 1-1 0 0,1-1 1 0 0,0 0-1 0 0,0 0 1 0 0,0 0-1 0 0,-1 0 1 0 0,1 0 0 0 0,0 0-1 0 0,4-1 1 0 0,6-2 21 0 0,0 1 0 0 0,17 0 0 0 0,-24 1-12 0 0,0 1 0 0 0,1 1 1 0 0,-1-1-1 0 0,0 1 0 0 0,1 0 0 0 0,-1 0 0 0 0,0 0 0 0 0,6 3 0 0 0,-8-2 23 0 0,1 0 0 0 0,-1 0 0 0 0,1-1 0 0 0,0 0 0 0 0,0 1 0 0 0,0-1 0 0 0,0-1 0 0 0,0 1 0 0 0,0 0-1 0 0,0-1 1 0 0,0 0 0 0 0,0 0 0 0 0,0 0 0 0 0,0-1 0 0 0,0 1 0 0 0,4-2 0 0 0,11-2-64 0 0,0 1 0 0 0,24 0 0 0 0,-3 0-201 0 0,159-21 544 0 0,87-9-287 0 0,-185 19 129 0 0,20 0-500 0 0,-61 10 363 0 0,126-5 186 0 0,-145 9-213 0 0,-13-1-3 0 0,1 1-1 0 0,0 2 1 0 0,55 9-1 0 0,-21 3 5 0 0,70 5-1 0 0,67-4-144 0 0,-53-5 420 0 0,43-2-182 0 0,-17-1-29 0 0,77 2-11 0 0,-103-5-24 0 0,149-9 37 0 0,-220 2-50 0 0,355-19 57 0 0,200-5-64 0 0,-432 14-2 0 0,76-2 15 0 0,-55-4 29 0 0,-94 5-31 0 0,302-31 74 0 0,-70 3 57 0 0,-102 10-86 0 0,169-25 69 0 0,-123 21 75 0 0,-159 21-136 0 0,14 6 19 0 0,-30 2-22 0 0,-114 6-61 0 0,-1 1 0 0 0,1-1 0 0 0,-1 2 0 0 0,0 0 0 0 0,1 0 0 0 0,-1 1 0 0 0,0 1 0 0 0,13 4 0 0 0,-22-6 0 0 0,-1 0 0 0 0,0 0 0 0 0,0 1 0 0 0,0-1 0 0 0,0 1 0 0 0,0 0 0 0 0,0-1 0 0 0,-1 1 0 0 0,1 0 0 0 0,0 0 0 0 0,-1 0 0 0 0,0 0 0 0 0,1 1 0 0 0,-1-1 0 0 0,0 0 0 0 0,0 0 0 0 0,1 4 0 0 0,0 1 0 0 0,0 0 0 0 0,0 1 0 0 0,0-1 0 0 0,0 11 0 0 0,6 61 0 0 0,2 37 0 0 0,19 122 0 0 0,-12-122 0 0 0,-17-116 0 0 0,56 349 0 0 0,-55-337 0 0 0,1 0 0 0 0,-1 0 0 0 0,-2 18 0 0 0,1-4 0 0 0,0-25 1 0 0,0-1-1 0 0,0 0 1 0 0,1 1-1 0 0,-1-1 1 0 0,0 0-1 0 0,0 1 1 0 0,0-1-1 0 0,-1 1 1 0 0,1-1-1 0 0,0 0 1 0 0,0 1-1 0 0,0-1 1 0 0,0 1-1 0 0,0-1 1 0 0,0 0 0 0 0,0 1-1 0 0,-1-1 1 0 0,1 0-1 0 0,0 1 1 0 0,0-1-1 0 0,0 0 1 0 0,-1 1-1 0 0,1-1 1 0 0,0 0-1 0 0,-1 0 1 0 0,1 1-1 0 0,0-1 1 0 0,-1 0 0 0 0,1 0-1 0 0,0 1 1 0 0,-1-1-1 0 0,1 0 1 0 0,0 0-1 0 0,-1 0 1 0 0,1 0-1 0 0,0 0 1 0 0,-1 0-1 0 0,1 1 1 0 0,-1-1-1 0 0,1 0 1 0 0,0 0-1 0 0,-1 0 1 0 0,1 0 0 0 0,-1 0-1 0 0,0-1 1 0 0,-15-5-68 0 0,14 5 6 0 0,-32-16-1478 0 0,17 9-1147 0 0,1 0-3628 0 0,-6-2-3211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3:43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107 211 2760 0 0,'-3'4'301'0'0,"-5"6"1771"0"0,-5 2 4770 0 0,10-11-6354 0 0,0 1 1 0 0,0-1-1 0 0,0 1 0 0 0,0-1 0 0 0,-6 1 1 0 0,2 0-120 0 0,-1-1 0 0 0,0 0 1 0 0,-13 0 5297 0 0,13 2-3476 0 0,8-3-2059 0 0,0 0 1 0 0,-1 0 0 0 0,1 0 0 0 0,0 0 0 0 0,-1 1 0 0 0,1-1 0 0 0,0 0 0 0 0,-1 0 0 0 0,1 0 0 0 0,0 1 0 0 0,-1-1 0 0 0,1 0 0 0 0,0 0 0 0 0,0 1 0 0 0,-1-1 0 0 0,1 0 0 0 0,0 0 0 0 0,0 1 0 0 0,-1-1 0 0 0,1 0 0 0 0,0 1 0 0 0,0-1 0 0 0,0 0 0 0 0,0 1 0 0 0,0-1 0 0 0,-1 0 0 0 0,1 1 0 0 0,2 3-21 0 0,0-1 1 0 0,0 0-1 0 0,1 0 1 0 0,-1-1-1 0 0,1 1 0 0 0,-1 0 1 0 0,1-1-1 0 0,0 1 1 0 0,0-1-1 0 0,0 0 1 0 0,5 3-1 0 0,8 2 118 0 0,26 10-1 0 0,-29-12-152 0 0,45 13 198 0 0,0-3 1 0 0,108 15-1 0 0,-69-15-29 0 0,1-2 254 0 0,139 0 0 0 0,-110-9-555 0 0,194-16 91 0 0,-281 9-33 0 0,247-26 199 0 0,-261 26-193 0 0,26 0 29 0 0,97 6 1 0 0,-34 2 1 0 0,8-2-8 0 0,1 1 0 0 0,-20 1 0 0 0,0 0 0 0 0,7 0 112 0 0,7 2-128 0 0,110 4-16 0 0,-135-8 0 0 0,-70-3 1 0 0,275-1 70 0 0,-19-9 1 0 0,-104 5-72 0 0,-91 1 0 0 0,-57 3 0 0 0,16-1 0 0 0,45 4 0 0 0,-66-1-1 0 0,41-4 0 0 0,-4 0 14 0 0,180-12 88 0 0,3 0 51 0 0,-132 9 18 0 0,0 0-292 0 0,162-2 106 0 0,-110-4 59 0 0,-61 1-22 0 0,171-20 91 0 0,-139 18-112 0 0,4-2 0 0 0,-32 5 0 0 0,160-33 0 0 0,-148 23 0 0 0,125-5 0 0 0,-170 20 0 0 0,150-26 0 0 0,-162 22 0 0 0,-24 5 0 0 0,-24 3 0 0 0,1-1 0 0 0,-1 0 0 0 0,16-4 0 0 0,1-2 0 0 0,0 1 0 0 0,32-2 0 0 0,-36 5 0 0 0,11 0 0 0 0,65 2 0 0 0,-61 3 0 0 0,-16-1 0 0 0,-17 1 0 0 0,0-1 0 0 0,-1 0 0 0 0,1 0 0 0 0,0 0 0 0 0,0-1 0 0 0,0 0 0 0 0,0-1 0 0 0,-1 0 0 0 0,10-3 0 0 0,-9 2 0 0 0,0 0 0 0 0,0-1 0 0 0,-1 0 0 0 0,0 0 0 0 0,12-11 0 0 0,-15 12-47 0 0,-3 1-134 0 0,0 1-1 0 0,0-1 0 0 0,0 1 1 0 0,0 0-1 0 0,-1-1 0 0 0,1 1 1 0 0,0-1-1 0 0,-1 1 0 0 0,1 0 0 0 0,0-1 1 0 0,-1 1-1 0 0,0 0 0 0 0,1 0 1 0 0,-1-1-1 0 0,0 1 0 0 0,0 0 1 0 0,0 0-1 0 0,-1-1 0 0 0,0-1-871 0 0,-5-7-731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3:45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37 200 2304 0 0,'2'-3'7993'0'0,"-1"-2"-7416"0"0,0-4 535 0 0,0 0 0 0 0,0 0 0 0 0,4-12 0 0 0,1-6 715 0 0,9-28 3023 0 0,-13 42-2600 0 0,0 0 1 0 0,-1-23-1 0 0,1 43-1730 0 0,1 0-1 0 0,-1 0 1 0 0,-1 1 0 0 0,2 10-1 0 0,0 146-148 0 0,-19 47-234 0 0,1-48-74 0 0,3-35 12 0 0,6-46 14 0 0,-1 57 80 0 0,9 106 346 0 0,1-230-515 0 0,-3-13 0 0 0,-1-2 0 0 0,0 0 0 0 0,1 0 0 0 0,-1 0 0 0 0,0 0 0 0 0,0 0 0 0 0,1 0 0 0 0,-1 0 0 0 0,0 0 0 0 0,0-1 0 0 0,1 1 0 0 0,-1 0 0 0 0,0 0 0 0 0,0 0 0 0 0,1-1 0 0 0,-1 1 0 0 0,0 0 0 0 0,1-1 0 0 0,-1 1 0 0 0,1-1 0 0 0,-1 1 0 0 0,0-1 0 0 0,1 1 0 0 0,-1-1 0 0 0,0 0 0 0 0,-1-1 0 0 0,-1 0-136 0 0,2 2-97 0 0,0-1-1 0 0,-1 0 1 0 0,1 0-1 0 0,0 0 0 0 0,-1 0 1 0 0,1 0-1 0 0,0 0 0 0 0,0 0 1 0 0,-1-2-1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3:47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1840 0 0,'5'-10'691'0'0,"-1"4"3027"0"0,-2 4-3242 0 0,-1 0 0 0 0,1-1 0 0 0,-1 1-1 0 0,0-1 1 0 0,0 1 0 0 0,0-1 0 0 0,0 1 0 0 0,0-1 0 0 0,1-3-1 0 0,-2 3-87 0 0,0 1-1 0 0,1 0 1 0 0,0-1-1 0 0,-1 1 1 0 0,1 0-1 0 0,0 0 0 0 0,0 0 1 0 0,0 0-1 0 0,1 0 1 0 0,-1 0-1 0 0,0 0 1 0 0,1 0-1 0 0,2-3 1 0 0,-2-1 1151 0 0,2-4 1316 0 0,-3 15 1454 0 0,2 68-2749 0 0,-4-21-914 0 0,1 39-351 0 0,0 44-89 0 0,4 15 136 0 0,-2 10 146 0 0,0-31-61 0 0,-1-21-63 0 0,-2-16-73 0 0,2 12-70 0 0,0-49-98 0 0,-1-29-25 0 0,4 33 1 0 0,-4-52-19 0 0,0-6 85 0 0,1-3-79 0 0,0-5-495 0 0,1 0 0 0 0,-2 0 0 0 0,1 0 0 0 0,-1 0-1 0 0,0 0 1 0 0,0 0 0 0 0,-1 0 0 0 0,0 0 0 0 0,-2-8 0 0 0,1 2-1167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01:47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2760 0 0,'0'0'16573'0'0,"20"7"-13531"0"0,-4-6-2355 0 0,-13 0-605 0 0,0-1 1 0 0,0 0-1 0 0,0 0 0 0 0,0 0 0 0 0,0 0 1 0 0,5-1-1 0 0,21-4 230 0 0,1 2-1 0 0,-1 1 1 0 0,40 2-1 0 0,-29 0 300 0 0,171 9-765 0 0,-194-8 159 0 0,26 4 1 0 0,4 1-7 0 0,6 0 62 0 0,-33-3 11 0 0,28 1 1 0 0,2-2 2 0 0,21 0 28 0 0,-17-3-130 0 0,-37 2 9 0 0,0-1 1 0 0,31-4-1 0 0,172-25 233 0 0,-188 27-66 0 0,1 2 1 0 0,-1 2 0 0 0,0 1-1 0 0,0 1 1 0 0,57 16-1 0 0,86 17-138 0 0,-141-30 63 0 0,1-1-1 0 0,1-2 1 0 0,40 0 0 0 0,107-10 240 0 0,-75 0-203 0 0,-19 2 242 0 0,53-1-122 0 0,-89 5-169 0 0,44 0-7 0 0,50 3 115 0 0,-121-3-71 0 0,-25 0-27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3:49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7488 0 0,'0'0'11869'0'0,"6"6"-9595"0"0,-4-4-2120 0 0,0 0 1 0 0,-1 0-1 0 0,1-1 0 0 0,-1 2 0 0 0,1-1 0 0 0,-1 0 0 0 0,0 0 0 0 0,0 0 1 0 0,0 1-1 0 0,1 3 0 0 0,5 29 279 0 0,-5-25-274 0 0,14 112 218 0 0,-7-46-1192 0 0,-9-49-3168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3:49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 11056 0 0,'-6'3'11505'0'0,"7"-3"-11464"0"0,1-1-1 0 0,-1 1 1 0 0,0-1 0 0 0,0 1 0 0 0,0-1 0 0 0,1 1 0 0 0,-1 0 0 0 0,0 0 0 0 0,0 0-1 0 0,1 0 1 0 0,-1-1 0 0 0,0 2 0 0 0,0-1 0 0 0,3 0 0 0 0,-3 0 18 0 0,36-4 50 0 0,-31 3-211 0 0,0 0 0 0 0,-1 0 1 0 0,1 0-1 0 0,0 1 0 0 0,-1 0 0 0 0,1 0 0 0 0,0 1 0 0 0,10 1 0 0 0,-5 2-2924 0 0,-5 0 1242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3:49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11056 0 0,'0'0'14918'0'0,"17"-4"-14782"0"0,11 3-1904 0 0,-17 1 321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3:51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12 362 5240 0 0,'-9'3'15321'0'0,"7"-2"-13987"0"0,16-48 818 0 0,2 7-1236 0 0,-9 22-447 0 0,15-29 1 0 0,1 12 63 0 0,33-40 1 0 0,-39 55-390 0 0,-12 19-130 0 0,-3 3-12 0 0,0 0 0 0 0,0 0 0 0 0,-1 0 0 0 0,1 0 0 0 0,-1 0-1 0 0,1 0 1 0 0,-1 1 0 0 0,1-1 0 0 0,-1 1 0 0 0,0-1 0 0 0,0 1 0 0 0,0-1 0 0 0,-1 1 0 0 0,1-1-1 0 0,-1 1 1 0 0,1 5 0 0 0,0 3 9 0 0,0-1 0 0 0,-2 22-1 0 0,0-18-10 0 0,-1 3 0 0 0,1 0 0 0 0,1 0 0 0 0,2 25 0 0 0,1-34 0 0 0,3-2 0 0 0,-4-5 2 0 0,-1-1-1 0 0,1 0 0 0 0,0 0 1 0 0,0 0-1 0 0,0 0 1 0 0,0 0-1 0 0,-1 0 0 0 0,1-1 1 0 0,0 1-1 0 0,0-1 0 0 0,0 1 1 0 0,-1-1-1 0 0,1 1 1 0 0,0-1-1 0 0,-1 0 0 0 0,1 0 1 0 0,0 0-1 0 0,-1 0 1 0 0,1 0-1 0 0,-1 0 0 0 0,0-1 1 0 0,3-1-1 0 0,1-2 6 0 0,1-1-1 0 0,-1 0 0 0 0,0 0 1 0 0,5-8-1 0 0,80-139 361 0 0,-84 143-243 0 0,-1 0 0 0 0,1 0 0 0 0,1 1 0 0 0,0 0 1 0 0,0 0-1 0 0,1 1 0 0 0,0 0 0 0 0,14-11 0 0 0,-21 19-120 0 0,0-1 0 0 0,-1 0 1 0 0,1 1-1 0 0,0-1 0 0 0,0 1 0 0 0,0 0 0 0 0,0-1 0 0 0,0 1 1 0 0,-1 0-1 0 0,1-1 0 0 0,0 1 0 0 0,0 0 0 0 0,0 0 1 0 0,0 0-1 0 0,0 0 0 0 0,0 0 0 0 0,0 0 0 0 0,0 0 0 0 0,0 0 1 0 0,0 0-1 0 0,0 0 0 0 0,0 0 0 0 0,-1 1 0 0 0,3 0 0 0 0,-2 0 3 0 0,1 0 1 0 0,-1 0-1 0 0,0 0 0 0 0,1 0 0 0 0,-1 0 0 0 0,0 1 0 0 0,0-1 0 0 0,0 1 0 0 0,0-1 1 0 0,0 1-1 0 0,0-1 0 0 0,1 3 0 0 0,1 2 14 0 0,-1 1 0 0 0,0 0 1 0 0,0 0-1 0 0,0 0 0 0 0,1 10 0 0 0,0 17 71 0 0,3 36 29 0 0,2 82-41 0 0,-8-152-136 0 0,0 1 0 0 0,0 0 0 0 0,0 0-1 0 0,0 0 1 0 0,0 0 0 0 0,0-1 0 0 0,0 1-1 0 0,0 0 1 0 0,0 0 0 0 0,0 0 0 0 0,1 0-1 0 0,-1-1 1 0 0,0 1 0 0 0,1 0-1 0 0,-1 0 1 0 0,1-1 0 0 0,-1 1 0 0 0,1 0-1 0 0,-1-1 1 0 0,1 1 0 0 0,-1 0 0 0 0,1-1-1 0 0,-1 1 1 0 0,1-1 0 0 0,0 1 0 0 0,-1-1-1 0 0,1 1 1 0 0,0-1 0 0 0,0 0-1 0 0,-1 1 1 0 0,2-1 0 0 0,11 0-2981 0 0,1-6-4069 0 0,-3-1-411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3:51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60 12320 0 0,'2'-18'1336'0'0,"-2"16"-994"0"0,0 0 0 0 0,0-1 0 0 0,-1 1 0 0 0,1 0 0 0 0,-1 0 0 0 0,1-1 0 0 0,-1 1 0 0 0,0 0 0 0 0,1 0 0 0 0,-1 0 0 0 0,0 0 0 0 0,-3-4 0 0 0,3 5-180 0 0,1 0-1 0 0,-1 1 1 0 0,0-1 0 0 0,0 0-1 0 0,0 1 1 0 0,1-1-1 0 0,-1 0 1 0 0,0 1 0 0 0,0-1-1 0 0,0 1 1 0 0,0-1-1 0 0,0 1 1 0 0,0 0 0 0 0,0-1-1 0 0,0 1 1 0 0,0 0-1 0 0,-1 0 1 0 0,1 0 0 0 0,0 0-1 0 0,0 0 1 0 0,0 0-1 0 0,0 0 1 0 0,0 0 0 0 0,0 0-1 0 0,0 0 1 0 0,0 0-1 0 0,0 1 1 0 0,-2 0 0 0 0,-2 1-27 0 0,0 1 0 0 0,0 0 1 0 0,1 0-1 0 0,-1 0 0 0 0,1 0 1 0 0,0 1-1 0 0,0-1 0 0 0,0 1 1 0 0,0 0-1 0 0,0 0 0 0 0,1 1 1 0 0,0-1-1 0 0,0 1 0 0 0,-3 7 1 0 0,-1 2-91 0 0,0 1 0 0 0,1 0 0 0 0,-6 26 0 0 0,8-27 3 0 0,1 0 0 0 0,0 1 0 0 0,1-1 0 0 0,1 1 0 0 0,0 28 0 0 0,1-41-36 0 0,1-1 0 0 0,-1 1-1 0 0,0 0 1 0 0,1 0 0 0 0,-1-1-1 0 0,0 1 1 0 0,1-1 0 0 0,0 1-1 0 0,-1 0 1 0 0,1-1 0 0 0,0 1-1 0 0,0-1 1 0 0,0 0 0 0 0,0 1-1 0 0,0-1 1 0 0,0 0 0 0 0,0 1-1 0 0,3 1 1 0 0,-3-3 2 0 0,0 1 0 0 0,0-1 0 0 0,1 0 0 0 0,-1 1 0 0 0,0-1 0 0 0,0 0 0 0 0,0 0 0 0 0,1 0 0 0 0,-1 0 1 0 0,0 0-1 0 0,0 0 0 0 0,1 0 0 0 0,-1 0 0 0 0,0 0 0 0 0,0-1 0 0 0,0 1 0 0 0,0 0 0 0 0,1-1 0 0 0,-1 1 0 0 0,0-1 0 0 0,0 1 0 0 0,0-1 0 0 0,0 0 0 0 0,0 0 0 0 0,0 1 0 0 0,1-2 1 0 0,4-3 99 0 0,0-1 0 0 0,0 1 0 0 0,0-1 1 0 0,-1-1-1 0 0,9-12 0 0 0,18-39 403 0 0,-15 27-145 0 0,-9 17-221 0 0,-1 0 334 0 0,0 1 0 0 0,1 0 0 0 0,1 0 0 0 0,16-17 0 0 0,-24 29-300 0 0,6 9-23 0 0,-5-2-134 0 0,1 0 0 0 0,-1 0 0 0 0,1 0-1 0 0,-2 1 1 0 0,1-1 0 0 0,-1 0 0 0 0,1 10 0 0 0,-2-15-25 0 0,3 14-594 0 0,0 0 0 0 0,6 16-1 0 0,1-5-9625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3:51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0 382 3224 0 0,'2'-2'5968'0'0,"5"-9"-659"0"0,11-18 744 0 0,2 2-3506 0 0,-9 14-1930 0 0,-1-1-1 0 0,10-21 1 0 0,44-77 2392 0 0,-59 104-2758 0 0,1 0-1 0 0,-1 0 0 0 0,13-13 0 0 0,-10 12-124 0 0,-2 28-54 0 0,-2-1-72 0 0,-1 1 0 0 0,1 23 0 0 0,3 14 0 0 0,-4-40-18 0 0,10 30 0 0 0,-11-39 14 0 0,0-1-1 0 0,1 0 1 0 0,1 1-1 0 0,-1-1 1 0 0,1 0-1 0 0,0 0 1 0 0,4 5-1 0 0,-7-11 5 0 0,0 1 0 0 0,-1 0 0 0 0,1-1 0 0 0,0 1 0 0 0,-1-1 0 0 0,1 1 0 0 0,0-1 0 0 0,-1 1 0 0 0,1-1 0 0 0,0 1 0 0 0,0-1 0 0 0,0 0 0 0 0,0 1 0 0 0,-1-1 0 0 0,1 0 0 0 0,0 0 0 0 0,0 0 0 0 0,0 0 0 0 0,0 0 0 0 0,0 0 0 0 0,-1 0 0 0 0,1 0 0 0 0,0 0 0 0 0,1 0 0 0 0,0-1 10 0 0,0 0 0 0 0,0 1-1 0 0,-1-1 1 0 0,1 0 0 0 0,0 0-1 0 0,-1 0 1 0 0,1-1 0 0 0,-1 1-1 0 0,1 0 1 0 0,1-3-1 0 0,2-2 73 0 0,0-1-1 0 0,0 1 0 0 0,-1-1 0 0 0,5-11 0 0 0,6-18 87 0 0,-2 0 0 0 0,-1-1-1 0 0,8-46 1 0 0,-5-2-8976 0 0,-11 58-414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3:52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2760 0 0,'1'-21'-241'0'0,"2"0"5015"0"0,1-20 11622 0 0,-4 49-15487 0 0,13 69 66 0 0,2 18-493 0 0,-3 283 374 0 0,-12-355-884 0 0,1-19-165 0 0,-1 1-1 0 0,0-1 1 0 0,0 1 0 0 0,0-1-1 0 0,-1 0 1 0 0,1 1-1 0 0,-1-1 1 0 0,0 1-1 0 0,0-1 1 0 0,-3 7-1 0 0,-1-5-2374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3:52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19351 0 0,'0'0'1751'0'0,"14"-6"13"0"0,26-4-207 0 0,1 1 1 0 0,58-4-1 0 0,-17 3-1453 0 0,-18 3-2152 0 0,-36 3-4635 0 0,-7 2-1452 0 0</inkml:trace>
  <inkml:trace contextRef="#ctx0" brushRef="#br0" timeOffset="1">535 61 17503 0 0,'-8'14'776'0'0,"2"-3"160"0"0,-3-2-744 0 0,4 7-192 0 0,-3-2 0 0 0,2 2 0 0 0,1-2 288 0 0,-4 2 16 0 0,3-2 8 0 0,4 1 0 0 0,-1-3-984 0 0,0-1-192 0 0,-1-1-32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3:53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9216 0 0,'0'0'976'0'0,"0"5"-976"0"0,0 2 1024 0 0,5 4 176 0 0,-2-4 32 0 0,0 3-6576 0 0</inkml:trace>
  <inkml:trace contextRef="#ctx0" brushRef="#br0" timeOffset="1">283 174 12896 0 0,'-48'40'3727'0'0,"34"-29"-707"0"0,0 0-1 0 0,-15 16 1 0 0,29-26-2971 0 0,0-1 1 0 0,0 0-1 0 0,0 0 1 0 0,0 0-1 0 0,-1 0 1 0 0,1 0-1 0 0,0 1 1 0 0,0-1-1 0 0,0 0 1 0 0,0 0-1 0 0,0 0 1 0 0,0 0-1 0 0,0 1 1 0 0,0-1 0 0 0,0 0-1 0 0,0 0 1 0 0,0 0-1 0 0,0 1 1 0 0,0-1-1 0 0,0 0 1 0 0,0 0-1 0 0,0 0 1 0 0,0 0-1 0 0,0 1 1 0 0,0-1-1 0 0,0 0 1 0 0,0 0-1 0 0,0 0 1 0 0,0 0-1 0 0,0 1 1 0 0,0-1-1 0 0,0 0 1 0 0,1 0-1 0 0,-1 0 1 0 0,0 0-1 0 0,0 1 1 0 0,0-1-1 0 0,0 0 1 0 0,0 0-1 0 0,0 0 1 0 0,1 0-1 0 0,-1 0 1 0 0,12 5 583 0 0,12-1-431 0 0,-13-4-92 0 0,73-3 562 0 0,-79 3-660 0 0,-1-1 0 0 0,1 1 0 0 0,0 0 0 0 0,-1 1 0 0 0,1-1 0 0 0,0 1 0 0 0,-1 0 0 0 0,1 0 0 0 0,-1 0 0 0 0,1 1 0 0 0,7 3 0 0 0,-10-4-9 0 0,-1 0 0 0 0,1 0 0 0 0,-1 1 0 0 0,1-1 0 0 0,-1 0 0 0 0,0 0 0 0 0,1 1 1 0 0,-1-1-1 0 0,0 1 0 0 0,0-1 0 0 0,0 1 0 0 0,0-1 0 0 0,0 1 0 0 0,-1 0 0 0 0,1-1 0 0 0,0 1 1 0 0,-1 0-1 0 0,1 0 0 0 0,-1-1 0 0 0,1 1 0 0 0,-1 0 0 0 0,0 0 0 0 0,0 0 0 0 0,0 0 0 0 0,0-1 0 0 0,0 1 1 0 0,-1 0-1 0 0,1 0 0 0 0,0 0 0 0 0,-1-1 0 0 0,0 4 0 0 0,-3 4-129 0 0,1 0-1 0 0,-1-1 1 0 0,0 1-1 0 0,-1-1 1 0 0,0 0-1 0 0,-1 0 1 0 0,1-1-1 0 0,-1 1 1 0 0,-1-1 0 0 0,1-1-1 0 0,-1 1 1 0 0,-1-1-1 0 0,1 0 1 0 0,-1-1-1 0 0,0 0 1 0 0,0 0-1 0 0,0-1 1 0 0,-15 6 0 0 0,23-10-56 0 0,-1 1 0 0 0,0-1 0 0 0,1 0 0 0 0,-1 1 0 0 0,0-1 1 0 0,1 0-1 0 0,-1 0 0 0 0,0 0 0 0 0,1 0 0 0 0,-1 0 1 0 0,0 0-1 0 0,1 0 0 0 0,-1 0 0 0 0,0 0 0 0 0,1 0 0 0 0,-1 0 1 0 0,0 0-1 0 0,1 0 0 0 0,-1-1 0 0 0,0 1 0 0 0,1 0 1 0 0,-1 0-1 0 0,0-1 0 0 0,1 1 0 0 0,-1 0 0 0 0,1-1 0 0 0,-1 1 1 0 0,1-1-1 0 0,-2 0 0 0 0,2-3-1785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2T15:43:53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19351 0 0,'0'0'3956'0'0,"-6"4"-1989"0"0,3-1-1596 0 0,-1-1-1 0 0,1 1 1 0 0,-1-1 0 0 0,-4 7 0 0 0,-2 0 456 0 0,9-9-782 0 0,1 1 0 0 0,-1 0 0 0 0,1-1-1 0 0,0 1 1 0 0,-1-1 0 0 0,1 1 0 0 0,0 0 0 0 0,-1-1 0 0 0,1 1-1 0 0,0 0 1 0 0,0-1 0 0 0,0 1 0 0 0,-1 0 0 0 0,1-1 0 0 0,0 1-1 0 0,0 0 1 0 0,0 0 0 0 0,0-1 0 0 0,0 1 0 0 0,0 0 0 0 0,1-1-1 0 0,-1 1 1 0 0,0 0 0 0 0,0 0 0 0 0,0-1 0 0 0,1 1 0 0 0,-1 0-1 0 0,0-1 1 0 0,1 1 0 0 0,-1-1 0 0 0,1 1 0 0 0,-1 0 0 0 0,1 0-1 0 0,1 1-24 0 0,-1 0 0 0 0,1 0-1 0 0,0 0 1 0 0,-1 0 0 0 0,1-1-1 0 0,0 1 1 0 0,0-1 0 0 0,3 2-1 0 0,16 6 86 0 0,24 7 0 0 0,-27-11 403 0 0,-1 1 1 0 0,30 14-1 0 0,-46-19-495 0 0,1 0 0 0 0,0 0 1 0 0,-1 0-1 0 0,1 0 0 0 0,-1 1 0 0 0,1-1 0 0 0,-1 0 0 0 0,0 1 1 0 0,1-1-1 0 0,-1 1 0 0 0,0-1 0 0 0,0 1 0 0 0,0 0 0 0 0,0-1 1 0 0,0 1-1 0 0,-1 0 0 0 0,1 0 0 0 0,0-1 0 0 0,0 4 0 0 0,-1-2-9 0 0,0 0-1 0 0,0 0 1 0 0,0 0-1 0 0,0 0 1 0 0,-1 0-1 0 0,1 0 0 0 0,-1 0 1 0 0,0 0-1 0 0,1-1 1 0 0,-1 1-1 0 0,-2 4 1 0 0,-1 0-7 0 0,0 0 0 0 0,0 0 0 0 0,-1-1 1 0 0,0 0-1 0 0,0 0 0 0 0,0 0 0 0 0,-1 0 1 0 0,-8 6-1 0 0,7-7-227 0 0,0-1 0 0 0,1 0 0 0 0,-1 0 0 0 0,-1-1 0 0 0,1 1 0 0 0,-10 1 0 0 0,13-3-337 0 0,-1-2 1 0 0,1 1-1 0 0,-1 0 1 0 0,1-1-1 0 0,-1 0 1 0 0,0 0-1 0 0,-5 0 1 0 0,5-2-2578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7.xml"/><Relationship Id="rId21" Type="http://schemas.openxmlformats.org/officeDocument/2006/relationships/image" Target="../media/image135.png"/><Relationship Id="rId34" Type="http://schemas.openxmlformats.org/officeDocument/2006/relationships/customXml" Target="../ink/ink141.xml"/><Relationship Id="rId42" Type="http://schemas.openxmlformats.org/officeDocument/2006/relationships/customXml" Target="../ink/ink145.xml"/><Relationship Id="rId47" Type="http://schemas.openxmlformats.org/officeDocument/2006/relationships/image" Target="../media/image148.png"/><Relationship Id="rId50" Type="http://schemas.openxmlformats.org/officeDocument/2006/relationships/customXml" Target="../ink/ink149.xml"/><Relationship Id="rId55" Type="http://schemas.openxmlformats.org/officeDocument/2006/relationships/image" Target="../media/image152.png"/><Relationship Id="rId63" Type="http://schemas.openxmlformats.org/officeDocument/2006/relationships/image" Target="../media/image156.png"/><Relationship Id="rId7" Type="http://schemas.openxmlformats.org/officeDocument/2006/relationships/image" Target="../media/image128.png"/><Relationship Id="rId2" Type="http://schemas.openxmlformats.org/officeDocument/2006/relationships/customXml" Target="../ink/ink125.xml"/><Relationship Id="rId16" Type="http://schemas.openxmlformats.org/officeDocument/2006/relationships/customXml" Target="../ink/ink132.xml"/><Relationship Id="rId29" Type="http://schemas.openxmlformats.org/officeDocument/2006/relationships/image" Target="../media/image139.png"/><Relationship Id="rId11" Type="http://schemas.openxmlformats.org/officeDocument/2006/relationships/image" Target="../media/image130.png"/><Relationship Id="rId24" Type="http://schemas.openxmlformats.org/officeDocument/2006/relationships/customXml" Target="../ink/ink136.xml"/><Relationship Id="rId32" Type="http://schemas.openxmlformats.org/officeDocument/2006/relationships/customXml" Target="../ink/ink140.xml"/><Relationship Id="rId37" Type="http://schemas.openxmlformats.org/officeDocument/2006/relationships/image" Target="../media/image143.png"/><Relationship Id="rId40" Type="http://schemas.openxmlformats.org/officeDocument/2006/relationships/customXml" Target="../ink/ink144.xml"/><Relationship Id="rId45" Type="http://schemas.openxmlformats.org/officeDocument/2006/relationships/image" Target="../media/image147.png"/><Relationship Id="rId53" Type="http://schemas.openxmlformats.org/officeDocument/2006/relationships/image" Target="../media/image151.png"/><Relationship Id="rId58" Type="http://schemas.openxmlformats.org/officeDocument/2006/relationships/customXml" Target="../ink/ink153.xml"/><Relationship Id="rId5" Type="http://schemas.openxmlformats.org/officeDocument/2006/relationships/image" Target="../media/image127.png"/><Relationship Id="rId61" Type="http://schemas.openxmlformats.org/officeDocument/2006/relationships/image" Target="../media/image155.png"/><Relationship Id="rId19" Type="http://schemas.openxmlformats.org/officeDocument/2006/relationships/image" Target="../media/image134.png"/><Relationship Id="rId14" Type="http://schemas.openxmlformats.org/officeDocument/2006/relationships/customXml" Target="../ink/ink131.xml"/><Relationship Id="rId22" Type="http://schemas.openxmlformats.org/officeDocument/2006/relationships/customXml" Target="../ink/ink135.xml"/><Relationship Id="rId27" Type="http://schemas.openxmlformats.org/officeDocument/2006/relationships/image" Target="../media/image138.png"/><Relationship Id="rId30" Type="http://schemas.openxmlformats.org/officeDocument/2006/relationships/customXml" Target="../ink/ink139.xml"/><Relationship Id="rId35" Type="http://schemas.openxmlformats.org/officeDocument/2006/relationships/image" Target="../media/image142.png"/><Relationship Id="rId43" Type="http://schemas.openxmlformats.org/officeDocument/2006/relationships/image" Target="../media/image146.png"/><Relationship Id="rId48" Type="http://schemas.openxmlformats.org/officeDocument/2006/relationships/customXml" Target="../ink/ink148.xml"/><Relationship Id="rId56" Type="http://schemas.openxmlformats.org/officeDocument/2006/relationships/customXml" Target="../ink/ink152.xml"/><Relationship Id="rId64" Type="http://schemas.openxmlformats.org/officeDocument/2006/relationships/customXml" Target="../ink/ink156.xml"/><Relationship Id="rId8" Type="http://schemas.openxmlformats.org/officeDocument/2006/relationships/customXml" Target="../ink/ink128.xml"/><Relationship Id="rId51" Type="http://schemas.openxmlformats.org/officeDocument/2006/relationships/image" Target="../media/image150.png"/><Relationship Id="rId3" Type="http://schemas.openxmlformats.org/officeDocument/2006/relationships/image" Target="../media/image126.png"/><Relationship Id="rId12" Type="http://schemas.openxmlformats.org/officeDocument/2006/relationships/customXml" Target="../ink/ink130.xml"/><Relationship Id="rId17" Type="http://schemas.openxmlformats.org/officeDocument/2006/relationships/image" Target="../media/image133.png"/><Relationship Id="rId25" Type="http://schemas.openxmlformats.org/officeDocument/2006/relationships/image" Target="../media/image137.png"/><Relationship Id="rId33" Type="http://schemas.openxmlformats.org/officeDocument/2006/relationships/image" Target="../media/image141.png"/><Relationship Id="rId38" Type="http://schemas.openxmlformats.org/officeDocument/2006/relationships/customXml" Target="../ink/ink143.xml"/><Relationship Id="rId46" Type="http://schemas.openxmlformats.org/officeDocument/2006/relationships/customXml" Target="../ink/ink147.xml"/><Relationship Id="rId59" Type="http://schemas.openxmlformats.org/officeDocument/2006/relationships/image" Target="../media/image154.png"/><Relationship Id="rId20" Type="http://schemas.openxmlformats.org/officeDocument/2006/relationships/customXml" Target="../ink/ink134.xml"/><Relationship Id="rId41" Type="http://schemas.openxmlformats.org/officeDocument/2006/relationships/image" Target="../media/image145.png"/><Relationship Id="rId54" Type="http://schemas.openxmlformats.org/officeDocument/2006/relationships/customXml" Target="../ink/ink151.xml"/><Relationship Id="rId62" Type="http://schemas.openxmlformats.org/officeDocument/2006/relationships/customXml" Target="../ink/ink1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7.xml"/><Relationship Id="rId15" Type="http://schemas.openxmlformats.org/officeDocument/2006/relationships/image" Target="../media/image132.png"/><Relationship Id="rId23" Type="http://schemas.openxmlformats.org/officeDocument/2006/relationships/image" Target="../media/image136.png"/><Relationship Id="rId28" Type="http://schemas.openxmlformats.org/officeDocument/2006/relationships/customXml" Target="../ink/ink138.xml"/><Relationship Id="rId36" Type="http://schemas.openxmlformats.org/officeDocument/2006/relationships/customXml" Target="../ink/ink142.xml"/><Relationship Id="rId49" Type="http://schemas.openxmlformats.org/officeDocument/2006/relationships/image" Target="../media/image149.png"/><Relationship Id="rId57" Type="http://schemas.openxmlformats.org/officeDocument/2006/relationships/image" Target="../media/image153.png"/><Relationship Id="rId10" Type="http://schemas.openxmlformats.org/officeDocument/2006/relationships/customXml" Target="../ink/ink129.xml"/><Relationship Id="rId31" Type="http://schemas.openxmlformats.org/officeDocument/2006/relationships/image" Target="../media/image140.png"/><Relationship Id="rId44" Type="http://schemas.openxmlformats.org/officeDocument/2006/relationships/customXml" Target="../ink/ink146.xml"/><Relationship Id="rId52" Type="http://schemas.openxmlformats.org/officeDocument/2006/relationships/customXml" Target="../ink/ink150.xml"/><Relationship Id="rId60" Type="http://schemas.openxmlformats.org/officeDocument/2006/relationships/customXml" Target="../ink/ink154.xml"/><Relationship Id="rId65" Type="http://schemas.openxmlformats.org/officeDocument/2006/relationships/image" Target="../media/image157.png"/><Relationship Id="rId4" Type="http://schemas.openxmlformats.org/officeDocument/2006/relationships/customXml" Target="../ink/ink126.xml"/><Relationship Id="rId9" Type="http://schemas.openxmlformats.org/officeDocument/2006/relationships/image" Target="../media/image129.png"/><Relationship Id="rId13" Type="http://schemas.openxmlformats.org/officeDocument/2006/relationships/image" Target="../media/image131.png"/><Relationship Id="rId18" Type="http://schemas.openxmlformats.org/officeDocument/2006/relationships/customXml" Target="../ink/ink133.xml"/><Relationship Id="rId39" Type="http://schemas.openxmlformats.org/officeDocument/2006/relationships/image" Target="../media/image14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16.xml"/><Relationship Id="rId26" Type="http://schemas.openxmlformats.org/officeDocument/2006/relationships/customXml" Target="../ink/ink20.xml"/><Relationship Id="rId39" Type="http://schemas.openxmlformats.org/officeDocument/2006/relationships/image" Target="../media/image26.png"/><Relationship Id="rId21" Type="http://schemas.openxmlformats.org/officeDocument/2006/relationships/image" Target="../media/image17.png"/><Relationship Id="rId34" Type="http://schemas.openxmlformats.org/officeDocument/2006/relationships/customXml" Target="../ink/ink24.xml"/><Relationship Id="rId42" Type="http://schemas.openxmlformats.org/officeDocument/2006/relationships/customXml" Target="../ink/ink28.xml"/><Relationship Id="rId47" Type="http://schemas.openxmlformats.org/officeDocument/2006/relationships/image" Target="../media/image30.png"/><Relationship Id="rId50" Type="http://schemas.openxmlformats.org/officeDocument/2006/relationships/customXml" Target="../ink/ink32.xml"/><Relationship Id="rId55" Type="http://schemas.openxmlformats.org/officeDocument/2006/relationships/image" Target="../media/image34.png"/><Relationship Id="rId63" Type="http://schemas.openxmlformats.org/officeDocument/2006/relationships/image" Target="../media/image38.png"/><Relationship Id="rId7" Type="http://schemas.openxmlformats.org/officeDocument/2006/relationships/image" Target="../media/image10.png"/><Relationship Id="rId2" Type="http://schemas.openxmlformats.org/officeDocument/2006/relationships/customXml" Target="../ink/ink8.xml"/><Relationship Id="rId16" Type="http://schemas.openxmlformats.org/officeDocument/2006/relationships/customXml" Target="../ink/ink15.xml"/><Relationship Id="rId29" Type="http://schemas.openxmlformats.org/officeDocument/2006/relationships/image" Target="../media/image21.png"/><Relationship Id="rId11" Type="http://schemas.openxmlformats.org/officeDocument/2006/relationships/image" Target="../media/image12.png"/><Relationship Id="rId24" Type="http://schemas.openxmlformats.org/officeDocument/2006/relationships/customXml" Target="../ink/ink19.xml"/><Relationship Id="rId32" Type="http://schemas.openxmlformats.org/officeDocument/2006/relationships/customXml" Target="../ink/ink23.xml"/><Relationship Id="rId37" Type="http://schemas.openxmlformats.org/officeDocument/2006/relationships/image" Target="../media/image25.png"/><Relationship Id="rId40" Type="http://schemas.openxmlformats.org/officeDocument/2006/relationships/customXml" Target="../ink/ink27.xml"/><Relationship Id="rId45" Type="http://schemas.openxmlformats.org/officeDocument/2006/relationships/image" Target="../media/image29.png"/><Relationship Id="rId53" Type="http://schemas.openxmlformats.org/officeDocument/2006/relationships/image" Target="../media/image33.png"/><Relationship Id="rId58" Type="http://schemas.openxmlformats.org/officeDocument/2006/relationships/customXml" Target="../ink/ink36.xml"/><Relationship Id="rId5" Type="http://schemas.openxmlformats.org/officeDocument/2006/relationships/image" Target="../media/image9.png"/><Relationship Id="rId61" Type="http://schemas.openxmlformats.org/officeDocument/2006/relationships/image" Target="../media/image37.png"/><Relationship Id="rId19" Type="http://schemas.openxmlformats.org/officeDocument/2006/relationships/image" Target="../media/image16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20.png"/><Relationship Id="rId30" Type="http://schemas.openxmlformats.org/officeDocument/2006/relationships/customXml" Target="../ink/ink22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48" Type="http://schemas.openxmlformats.org/officeDocument/2006/relationships/customXml" Target="../ink/ink31.xml"/><Relationship Id="rId56" Type="http://schemas.openxmlformats.org/officeDocument/2006/relationships/customXml" Target="../ink/ink35.xml"/><Relationship Id="rId8" Type="http://schemas.openxmlformats.org/officeDocument/2006/relationships/customXml" Target="../ink/ink11.xml"/><Relationship Id="rId51" Type="http://schemas.openxmlformats.org/officeDocument/2006/relationships/image" Target="../media/image32.png"/><Relationship Id="rId3" Type="http://schemas.openxmlformats.org/officeDocument/2006/relationships/image" Target="../media/image8.png"/><Relationship Id="rId12" Type="http://schemas.openxmlformats.org/officeDocument/2006/relationships/customXml" Target="../ink/ink13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26.xml"/><Relationship Id="rId46" Type="http://schemas.openxmlformats.org/officeDocument/2006/relationships/customXml" Target="../ink/ink30.xml"/><Relationship Id="rId59" Type="http://schemas.openxmlformats.org/officeDocument/2006/relationships/image" Target="../media/image36.png"/><Relationship Id="rId20" Type="http://schemas.openxmlformats.org/officeDocument/2006/relationships/customXml" Target="../ink/ink17.xml"/><Relationship Id="rId41" Type="http://schemas.openxmlformats.org/officeDocument/2006/relationships/image" Target="../media/image27.png"/><Relationship Id="rId54" Type="http://schemas.openxmlformats.org/officeDocument/2006/relationships/customXml" Target="../ink/ink34.xml"/><Relationship Id="rId62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21.xml"/><Relationship Id="rId36" Type="http://schemas.openxmlformats.org/officeDocument/2006/relationships/customXml" Target="../ink/ink25.xml"/><Relationship Id="rId49" Type="http://schemas.openxmlformats.org/officeDocument/2006/relationships/image" Target="../media/image31.png"/><Relationship Id="rId57" Type="http://schemas.openxmlformats.org/officeDocument/2006/relationships/image" Target="../media/image35.png"/><Relationship Id="rId10" Type="http://schemas.openxmlformats.org/officeDocument/2006/relationships/customXml" Target="../ink/ink12.xml"/><Relationship Id="rId31" Type="http://schemas.openxmlformats.org/officeDocument/2006/relationships/image" Target="../media/image22.png"/><Relationship Id="rId44" Type="http://schemas.openxmlformats.org/officeDocument/2006/relationships/customXml" Target="../ink/ink29.xml"/><Relationship Id="rId52" Type="http://schemas.openxmlformats.org/officeDocument/2006/relationships/customXml" Target="../ink/ink33.xml"/><Relationship Id="rId60" Type="http://schemas.openxmlformats.org/officeDocument/2006/relationships/customXml" Target="../ink/ink37.xml"/><Relationship Id="rId4" Type="http://schemas.openxmlformats.org/officeDocument/2006/relationships/customXml" Target="../ink/ink9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customXml" Target="../ink/ink48.xml"/><Relationship Id="rId26" Type="http://schemas.openxmlformats.org/officeDocument/2006/relationships/customXml" Target="../ink/ink52.xml"/><Relationship Id="rId39" Type="http://schemas.openxmlformats.org/officeDocument/2006/relationships/image" Target="../media/image59.png"/><Relationship Id="rId21" Type="http://schemas.openxmlformats.org/officeDocument/2006/relationships/image" Target="../media/image50.png"/><Relationship Id="rId34" Type="http://schemas.openxmlformats.org/officeDocument/2006/relationships/customXml" Target="../ink/ink56.xml"/><Relationship Id="rId42" Type="http://schemas.openxmlformats.org/officeDocument/2006/relationships/customXml" Target="../ink/ink60.xml"/><Relationship Id="rId7" Type="http://schemas.openxmlformats.org/officeDocument/2006/relationships/image" Target="../media/image43.png"/><Relationship Id="rId2" Type="http://schemas.openxmlformats.org/officeDocument/2006/relationships/customXml" Target="../ink/ink40.xml"/><Relationship Id="rId16" Type="http://schemas.openxmlformats.org/officeDocument/2006/relationships/customXml" Target="../ink/ink47.xml"/><Relationship Id="rId20" Type="http://schemas.openxmlformats.org/officeDocument/2006/relationships/customXml" Target="../ink/ink49.xml"/><Relationship Id="rId29" Type="http://schemas.openxmlformats.org/officeDocument/2006/relationships/image" Target="../media/image54.png"/><Relationship Id="rId41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1" Type="http://schemas.openxmlformats.org/officeDocument/2006/relationships/image" Target="../media/image45.png"/><Relationship Id="rId24" Type="http://schemas.openxmlformats.org/officeDocument/2006/relationships/customXml" Target="../ink/ink51.xml"/><Relationship Id="rId32" Type="http://schemas.openxmlformats.org/officeDocument/2006/relationships/customXml" Target="../ink/ink55.xml"/><Relationship Id="rId37" Type="http://schemas.openxmlformats.org/officeDocument/2006/relationships/image" Target="../media/image58.png"/><Relationship Id="rId40" Type="http://schemas.openxmlformats.org/officeDocument/2006/relationships/customXml" Target="../ink/ink59.xml"/><Relationship Id="rId5" Type="http://schemas.openxmlformats.org/officeDocument/2006/relationships/image" Target="../media/image42.png"/><Relationship Id="rId15" Type="http://schemas.openxmlformats.org/officeDocument/2006/relationships/image" Target="../media/image47.png"/><Relationship Id="rId23" Type="http://schemas.openxmlformats.org/officeDocument/2006/relationships/image" Target="../media/image51.png"/><Relationship Id="rId28" Type="http://schemas.openxmlformats.org/officeDocument/2006/relationships/customXml" Target="../ink/ink53.xml"/><Relationship Id="rId36" Type="http://schemas.openxmlformats.org/officeDocument/2006/relationships/customXml" Target="../ink/ink57.xml"/><Relationship Id="rId10" Type="http://schemas.openxmlformats.org/officeDocument/2006/relationships/customXml" Target="../ink/ink44.xml"/><Relationship Id="rId19" Type="http://schemas.openxmlformats.org/officeDocument/2006/relationships/image" Target="../media/image49.png"/><Relationship Id="rId31" Type="http://schemas.openxmlformats.org/officeDocument/2006/relationships/image" Target="../media/image55.png"/><Relationship Id="rId4" Type="http://schemas.openxmlformats.org/officeDocument/2006/relationships/customXml" Target="../ink/ink41.xml"/><Relationship Id="rId9" Type="http://schemas.openxmlformats.org/officeDocument/2006/relationships/image" Target="../media/image44.png"/><Relationship Id="rId14" Type="http://schemas.openxmlformats.org/officeDocument/2006/relationships/customXml" Target="../ink/ink46.xml"/><Relationship Id="rId22" Type="http://schemas.openxmlformats.org/officeDocument/2006/relationships/customXml" Target="../ink/ink50.xml"/><Relationship Id="rId27" Type="http://schemas.openxmlformats.org/officeDocument/2006/relationships/image" Target="../media/image53.png"/><Relationship Id="rId30" Type="http://schemas.openxmlformats.org/officeDocument/2006/relationships/customXml" Target="../ink/ink54.xml"/><Relationship Id="rId35" Type="http://schemas.openxmlformats.org/officeDocument/2006/relationships/image" Target="../media/image57.png"/><Relationship Id="rId43" Type="http://schemas.openxmlformats.org/officeDocument/2006/relationships/image" Target="../media/image61.png"/><Relationship Id="rId8" Type="http://schemas.openxmlformats.org/officeDocument/2006/relationships/customXml" Target="../ink/ink43.xml"/><Relationship Id="rId3" Type="http://schemas.openxmlformats.org/officeDocument/2006/relationships/image" Target="../media/image41.png"/><Relationship Id="rId12" Type="http://schemas.openxmlformats.org/officeDocument/2006/relationships/customXml" Target="../ink/ink45.xm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33" Type="http://schemas.openxmlformats.org/officeDocument/2006/relationships/image" Target="../media/image56.png"/><Relationship Id="rId38" Type="http://schemas.openxmlformats.org/officeDocument/2006/relationships/customXml" Target="../ink/ink58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9.png"/><Relationship Id="rId21" Type="http://schemas.openxmlformats.org/officeDocument/2006/relationships/image" Target="../media/image71.png"/><Relationship Id="rId42" Type="http://schemas.openxmlformats.org/officeDocument/2006/relationships/customXml" Target="../ink/ink81.xml"/><Relationship Id="rId47" Type="http://schemas.openxmlformats.org/officeDocument/2006/relationships/image" Target="../media/image84.png"/><Relationship Id="rId63" Type="http://schemas.openxmlformats.org/officeDocument/2006/relationships/image" Target="../media/image92.png"/><Relationship Id="rId68" Type="http://schemas.openxmlformats.org/officeDocument/2006/relationships/customXml" Target="../ink/ink94.xml"/><Relationship Id="rId84" Type="http://schemas.openxmlformats.org/officeDocument/2006/relationships/customXml" Target="../ink/ink102.xml"/><Relationship Id="rId89" Type="http://schemas.openxmlformats.org/officeDocument/2006/relationships/image" Target="../media/image105.png"/><Relationship Id="rId112" Type="http://schemas.openxmlformats.org/officeDocument/2006/relationships/customXml" Target="../ink/ink116.xml"/><Relationship Id="rId16" Type="http://schemas.openxmlformats.org/officeDocument/2006/relationships/customXml" Target="../ink/ink68.xml"/><Relationship Id="rId107" Type="http://schemas.openxmlformats.org/officeDocument/2006/relationships/image" Target="../media/image114.png"/><Relationship Id="rId11" Type="http://schemas.openxmlformats.org/officeDocument/2006/relationships/image" Target="../media/image66.png"/><Relationship Id="rId32" Type="http://schemas.openxmlformats.org/officeDocument/2006/relationships/customXml" Target="../ink/ink76.xml"/><Relationship Id="rId37" Type="http://schemas.openxmlformats.org/officeDocument/2006/relationships/image" Target="../media/image79.png"/><Relationship Id="rId53" Type="http://schemas.openxmlformats.org/officeDocument/2006/relationships/image" Target="../media/image87.png"/><Relationship Id="rId58" Type="http://schemas.openxmlformats.org/officeDocument/2006/relationships/customXml" Target="../ink/ink89.xml"/><Relationship Id="rId74" Type="http://schemas.openxmlformats.org/officeDocument/2006/relationships/customXml" Target="../ink/ink97.xml"/><Relationship Id="rId79" Type="http://schemas.openxmlformats.org/officeDocument/2006/relationships/image" Target="../media/image100.png"/><Relationship Id="rId102" Type="http://schemas.openxmlformats.org/officeDocument/2006/relationships/customXml" Target="../ink/ink111.xml"/><Relationship Id="rId123" Type="http://schemas.openxmlformats.org/officeDocument/2006/relationships/image" Target="../media/image122.png"/><Relationship Id="rId128" Type="http://schemas.openxmlformats.org/officeDocument/2006/relationships/customXml" Target="../ink/ink124.xml"/><Relationship Id="rId5" Type="http://schemas.openxmlformats.org/officeDocument/2006/relationships/image" Target="../media/image63.png"/><Relationship Id="rId90" Type="http://schemas.openxmlformats.org/officeDocument/2006/relationships/customXml" Target="../ink/ink105.xml"/><Relationship Id="rId95" Type="http://schemas.openxmlformats.org/officeDocument/2006/relationships/image" Target="../media/image108.png"/><Relationship Id="rId22" Type="http://schemas.openxmlformats.org/officeDocument/2006/relationships/customXml" Target="../ink/ink71.xml"/><Relationship Id="rId27" Type="http://schemas.openxmlformats.org/officeDocument/2006/relationships/image" Target="../media/image74.png"/><Relationship Id="rId43" Type="http://schemas.openxmlformats.org/officeDocument/2006/relationships/image" Target="../media/image82.png"/><Relationship Id="rId48" Type="http://schemas.openxmlformats.org/officeDocument/2006/relationships/customXml" Target="../ink/ink84.xml"/><Relationship Id="rId64" Type="http://schemas.openxmlformats.org/officeDocument/2006/relationships/customXml" Target="../ink/ink92.xml"/><Relationship Id="rId69" Type="http://schemas.openxmlformats.org/officeDocument/2006/relationships/image" Target="../media/image95.png"/><Relationship Id="rId113" Type="http://schemas.openxmlformats.org/officeDocument/2006/relationships/image" Target="../media/image117.png"/><Relationship Id="rId118" Type="http://schemas.openxmlformats.org/officeDocument/2006/relationships/customXml" Target="../ink/ink119.xml"/><Relationship Id="rId80" Type="http://schemas.openxmlformats.org/officeDocument/2006/relationships/customXml" Target="../ink/ink100.xml"/><Relationship Id="rId85" Type="http://schemas.openxmlformats.org/officeDocument/2006/relationships/image" Target="../media/image103.png"/><Relationship Id="rId12" Type="http://schemas.openxmlformats.org/officeDocument/2006/relationships/customXml" Target="../ink/ink66.xml"/><Relationship Id="rId17" Type="http://schemas.openxmlformats.org/officeDocument/2006/relationships/image" Target="../media/image69.png"/><Relationship Id="rId33" Type="http://schemas.openxmlformats.org/officeDocument/2006/relationships/image" Target="../media/image77.png"/><Relationship Id="rId38" Type="http://schemas.openxmlformats.org/officeDocument/2006/relationships/customXml" Target="../ink/ink79.xml"/><Relationship Id="rId59" Type="http://schemas.openxmlformats.org/officeDocument/2006/relationships/image" Target="../media/image90.png"/><Relationship Id="rId103" Type="http://schemas.openxmlformats.org/officeDocument/2006/relationships/image" Target="../media/image112.png"/><Relationship Id="rId108" Type="http://schemas.openxmlformats.org/officeDocument/2006/relationships/customXml" Target="../ink/ink114.xml"/><Relationship Id="rId124" Type="http://schemas.openxmlformats.org/officeDocument/2006/relationships/customXml" Target="../ink/ink122.xml"/><Relationship Id="rId129" Type="http://schemas.openxmlformats.org/officeDocument/2006/relationships/image" Target="../media/image125.png"/><Relationship Id="rId54" Type="http://schemas.openxmlformats.org/officeDocument/2006/relationships/customXml" Target="../ink/ink87.xml"/><Relationship Id="rId70" Type="http://schemas.openxmlformats.org/officeDocument/2006/relationships/customXml" Target="../ink/ink95.xml"/><Relationship Id="rId75" Type="http://schemas.openxmlformats.org/officeDocument/2006/relationships/image" Target="../media/image98.png"/><Relationship Id="rId91" Type="http://schemas.openxmlformats.org/officeDocument/2006/relationships/image" Target="../media/image106.png"/><Relationship Id="rId96" Type="http://schemas.openxmlformats.org/officeDocument/2006/relationships/customXml" Target="../ink/ink1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.xml"/><Relationship Id="rId23" Type="http://schemas.openxmlformats.org/officeDocument/2006/relationships/image" Target="../media/image72.png"/><Relationship Id="rId28" Type="http://schemas.openxmlformats.org/officeDocument/2006/relationships/customXml" Target="../ink/ink74.xml"/><Relationship Id="rId49" Type="http://schemas.openxmlformats.org/officeDocument/2006/relationships/image" Target="../media/image85.png"/><Relationship Id="rId114" Type="http://schemas.openxmlformats.org/officeDocument/2006/relationships/customXml" Target="../ink/ink117.xml"/><Relationship Id="rId119" Type="http://schemas.openxmlformats.org/officeDocument/2006/relationships/image" Target="../media/image120.png"/><Relationship Id="rId44" Type="http://schemas.openxmlformats.org/officeDocument/2006/relationships/customXml" Target="../ink/ink82.xml"/><Relationship Id="rId60" Type="http://schemas.openxmlformats.org/officeDocument/2006/relationships/customXml" Target="../ink/ink90.xml"/><Relationship Id="rId65" Type="http://schemas.openxmlformats.org/officeDocument/2006/relationships/image" Target="../media/image93.png"/><Relationship Id="rId81" Type="http://schemas.openxmlformats.org/officeDocument/2006/relationships/image" Target="../media/image101.png"/><Relationship Id="rId86" Type="http://schemas.openxmlformats.org/officeDocument/2006/relationships/customXml" Target="../ink/ink103.xml"/><Relationship Id="rId13" Type="http://schemas.openxmlformats.org/officeDocument/2006/relationships/image" Target="../media/image67.png"/><Relationship Id="rId18" Type="http://schemas.openxmlformats.org/officeDocument/2006/relationships/customXml" Target="../ink/ink69.xml"/><Relationship Id="rId39" Type="http://schemas.openxmlformats.org/officeDocument/2006/relationships/image" Target="../media/image80.png"/><Relationship Id="rId109" Type="http://schemas.openxmlformats.org/officeDocument/2006/relationships/image" Target="../media/image115.png"/><Relationship Id="rId34" Type="http://schemas.openxmlformats.org/officeDocument/2006/relationships/customXml" Target="../ink/ink77.xml"/><Relationship Id="rId50" Type="http://schemas.openxmlformats.org/officeDocument/2006/relationships/customXml" Target="../ink/ink85.xml"/><Relationship Id="rId55" Type="http://schemas.openxmlformats.org/officeDocument/2006/relationships/image" Target="../media/image88.png"/><Relationship Id="rId76" Type="http://schemas.openxmlformats.org/officeDocument/2006/relationships/customXml" Target="../ink/ink98.xml"/><Relationship Id="rId97" Type="http://schemas.openxmlformats.org/officeDocument/2006/relationships/image" Target="../media/image109.png"/><Relationship Id="rId104" Type="http://schemas.openxmlformats.org/officeDocument/2006/relationships/customXml" Target="../ink/ink112.xml"/><Relationship Id="rId120" Type="http://schemas.openxmlformats.org/officeDocument/2006/relationships/customXml" Target="../ink/ink120.xml"/><Relationship Id="rId125" Type="http://schemas.openxmlformats.org/officeDocument/2006/relationships/image" Target="../media/image123.png"/><Relationship Id="rId7" Type="http://schemas.openxmlformats.org/officeDocument/2006/relationships/image" Target="../media/image64.png"/><Relationship Id="rId71" Type="http://schemas.openxmlformats.org/officeDocument/2006/relationships/image" Target="../media/image96.png"/><Relationship Id="rId92" Type="http://schemas.openxmlformats.org/officeDocument/2006/relationships/customXml" Target="../ink/ink106.xml"/><Relationship Id="rId2" Type="http://schemas.openxmlformats.org/officeDocument/2006/relationships/customXml" Target="../ink/ink61.xml"/><Relationship Id="rId29" Type="http://schemas.openxmlformats.org/officeDocument/2006/relationships/image" Target="../media/image75.png"/><Relationship Id="rId24" Type="http://schemas.openxmlformats.org/officeDocument/2006/relationships/customXml" Target="../ink/ink72.xml"/><Relationship Id="rId40" Type="http://schemas.openxmlformats.org/officeDocument/2006/relationships/customXml" Target="../ink/ink80.xml"/><Relationship Id="rId45" Type="http://schemas.openxmlformats.org/officeDocument/2006/relationships/image" Target="../media/image83.png"/><Relationship Id="rId66" Type="http://schemas.openxmlformats.org/officeDocument/2006/relationships/customXml" Target="../ink/ink93.xml"/><Relationship Id="rId87" Type="http://schemas.openxmlformats.org/officeDocument/2006/relationships/image" Target="../media/image104.png"/><Relationship Id="rId110" Type="http://schemas.openxmlformats.org/officeDocument/2006/relationships/customXml" Target="../ink/ink115.xml"/><Relationship Id="rId115" Type="http://schemas.openxmlformats.org/officeDocument/2006/relationships/image" Target="../media/image118.png"/><Relationship Id="rId61" Type="http://schemas.openxmlformats.org/officeDocument/2006/relationships/image" Target="../media/image91.png"/><Relationship Id="rId82" Type="http://schemas.openxmlformats.org/officeDocument/2006/relationships/customXml" Target="../ink/ink101.xml"/><Relationship Id="rId19" Type="http://schemas.openxmlformats.org/officeDocument/2006/relationships/image" Target="../media/image70.png"/><Relationship Id="rId14" Type="http://schemas.openxmlformats.org/officeDocument/2006/relationships/customXml" Target="../ink/ink67.xml"/><Relationship Id="rId30" Type="http://schemas.openxmlformats.org/officeDocument/2006/relationships/customXml" Target="../ink/ink75.xml"/><Relationship Id="rId35" Type="http://schemas.openxmlformats.org/officeDocument/2006/relationships/image" Target="../media/image78.png"/><Relationship Id="rId56" Type="http://schemas.openxmlformats.org/officeDocument/2006/relationships/customXml" Target="../ink/ink88.xml"/><Relationship Id="rId77" Type="http://schemas.openxmlformats.org/officeDocument/2006/relationships/image" Target="../media/image99.png"/><Relationship Id="rId100" Type="http://schemas.openxmlformats.org/officeDocument/2006/relationships/customXml" Target="../ink/ink110.xml"/><Relationship Id="rId105" Type="http://schemas.openxmlformats.org/officeDocument/2006/relationships/image" Target="../media/image113.png"/><Relationship Id="rId126" Type="http://schemas.openxmlformats.org/officeDocument/2006/relationships/customXml" Target="../ink/ink123.xml"/><Relationship Id="rId8" Type="http://schemas.openxmlformats.org/officeDocument/2006/relationships/customXml" Target="../ink/ink64.xml"/><Relationship Id="rId51" Type="http://schemas.openxmlformats.org/officeDocument/2006/relationships/image" Target="../media/image86.png"/><Relationship Id="rId72" Type="http://schemas.openxmlformats.org/officeDocument/2006/relationships/customXml" Target="../ink/ink96.xml"/><Relationship Id="rId93" Type="http://schemas.openxmlformats.org/officeDocument/2006/relationships/image" Target="../media/image107.png"/><Relationship Id="rId98" Type="http://schemas.openxmlformats.org/officeDocument/2006/relationships/customXml" Target="../ink/ink109.xml"/><Relationship Id="rId121" Type="http://schemas.openxmlformats.org/officeDocument/2006/relationships/image" Target="../media/image121.png"/><Relationship Id="rId3" Type="http://schemas.openxmlformats.org/officeDocument/2006/relationships/image" Target="../media/image62.png"/><Relationship Id="rId25" Type="http://schemas.openxmlformats.org/officeDocument/2006/relationships/image" Target="../media/image73.png"/><Relationship Id="rId46" Type="http://schemas.openxmlformats.org/officeDocument/2006/relationships/customXml" Target="../ink/ink83.xml"/><Relationship Id="rId67" Type="http://schemas.openxmlformats.org/officeDocument/2006/relationships/image" Target="../media/image94.png"/><Relationship Id="rId116" Type="http://schemas.openxmlformats.org/officeDocument/2006/relationships/customXml" Target="../ink/ink118.xml"/><Relationship Id="rId20" Type="http://schemas.openxmlformats.org/officeDocument/2006/relationships/customXml" Target="../ink/ink70.xml"/><Relationship Id="rId41" Type="http://schemas.openxmlformats.org/officeDocument/2006/relationships/image" Target="../media/image81.png"/><Relationship Id="rId62" Type="http://schemas.openxmlformats.org/officeDocument/2006/relationships/customXml" Target="../ink/ink91.xml"/><Relationship Id="rId83" Type="http://schemas.openxmlformats.org/officeDocument/2006/relationships/image" Target="../media/image102.png"/><Relationship Id="rId88" Type="http://schemas.openxmlformats.org/officeDocument/2006/relationships/customXml" Target="../ink/ink104.xml"/><Relationship Id="rId111" Type="http://schemas.openxmlformats.org/officeDocument/2006/relationships/image" Target="../media/image116.png"/><Relationship Id="rId15" Type="http://schemas.openxmlformats.org/officeDocument/2006/relationships/image" Target="../media/image68.png"/><Relationship Id="rId36" Type="http://schemas.openxmlformats.org/officeDocument/2006/relationships/customXml" Target="../ink/ink78.xml"/><Relationship Id="rId57" Type="http://schemas.openxmlformats.org/officeDocument/2006/relationships/image" Target="../media/image89.png"/><Relationship Id="rId106" Type="http://schemas.openxmlformats.org/officeDocument/2006/relationships/customXml" Target="../ink/ink113.xml"/><Relationship Id="rId127" Type="http://schemas.openxmlformats.org/officeDocument/2006/relationships/image" Target="../media/image124.png"/><Relationship Id="rId10" Type="http://schemas.openxmlformats.org/officeDocument/2006/relationships/customXml" Target="../ink/ink65.xml"/><Relationship Id="rId31" Type="http://schemas.openxmlformats.org/officeDocument/2006/relationships/image" Target="../media/image76.png"/><Relationship Id="rId52" Type="http://schemas.openxmlformats.org/officeDocument/2006/relationships/customXml" Target="../ink/ink86.xml"/><Relationship Id="rId73" Type="http://schemas.openxmlformats.org/officeDocument/2006/relationships/image" Target="../media/image97.png"/><Relationship Id="rId78" Type="http://schemas.openxmlformats.org/officeDocument/2006/relationships/customXml" Target="../ink/ink99.xml"/><Relationship Id="rId94" Type="http://schemas.openxmlformats.org/officeDocument/2006/relationships/customXml" Target="../ink/ink107.xml"/><Relationship Id="rId99" Type="http://schemas.openxmlformats.org/officeDocument/2006/relationships/image" Target="../media/image110.png"/><Relationship Id="rId101" Type="http://schemas.openxmlformats.org/officeDocument/2006/relationships/image" Target="../media/image111.png"/><Relationship Id="rId122" Type="http://schemas.openxmlformats.org/officeDocument/2006/relationships/customXml" Target="../ink/ink121.xml"/><Relationship Id="rId4" Type="http://schemas.openxmlformats.org/officeDocument/2006/relationships/customXml" Target="../ink/ink62.xml"/><Relationship Id="rId9" Type="http://schemas.openxmlformats.org/officeDocument/2006/relationships/image" Target="../media/image65.png"/><Relationship Id="rId26" Type="http://schemas.openxmlformats.org/officeDocument/2006/relationships/customXml" Target="../ink/ink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282615"/>
          </a:xfrm>
        </p:spPr>
        <p:txBody>
          <a:bodyPr/>
          <a:lstStyle/>
          <a:p>
            <a:r>
              <a:rPr lang="en-US" dirty="0"/>
              <a:t>Will start using doubles now as another data type</a:t>
            </a:r>
          </a:p>
          <a:p>
            <a:pPr lvl="1"/>
            <a:r>
              <a:rPr lang="en-US" dirty="0"/>
              <a:t>Just be aware: when we use them we are expecting some kind of rounding behavior</a:t>
            </a:r>
          </a:p>
          <a:p>
            <a:r>
              <a:rPr lang="en-US" dirty="0"/>
              <a:t>How to mix doubles and </a:t>
            </a:r>
            <a:r>
              <a:rPr lang="en-US" dirty="0" err="1"/>
              <a:t>ints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double divided = 15 / 2;</a:t>
            </a:r>
          </a:p>
          <a:p>
            <a:pPr lvl="2"/>
            <a:r>
              <a:rPr lang="en-US" dirty="0"/>
              <a:t>7.5?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dividedAgain</a:t>
            </a:r>
            <a:r>
              <a:rPr lang="en-US" dirty="0"/>
              <a:t> = n / 2;</a:t>
            </a:r>
          </a:p>
          <a:p>
            <a:pPr lvl="2"/>
            <a:r>
              <a:rPr lang="en-US" dirty="0"/>
              <a:t>How do we get the right answer?</a:t>
            </a:r>
          </a:p>
          <a:p>
            <a:r>
              <a:rPr lang="en-US" dirty="0"/>
              <a:t>This is going to be important to us going forward</a:t>
            </a:r>
          </a:p>
          <a:p>
            <a:pPr lvl="1"/>
            <a:r>
              <a:rPr lang="en-US" dirty="0"/>
              <a:t>To be able to use doubles</a:t>
            </a:r>
          </a:p>
          <a:p>
            <a:pPr lvl="1"/>
            <a:r>
              <a:rPr lang="en-US" dirty="0"/>
              <a:t>Able to turn </a:t>
            </a:r>
            <a:r>
              <a:rPr lang="en-US" dirty="0" err="1"/>
              <a:t>ints</a:t>
            </a:r>
            <a:r>
              <a:rPr lang="en-US" dirty="0"/>
              <a:t> into calculations we can do with doubles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6E50AC-F5BF-42A3-9BD4-4CB99E14853B}"/>
                  </a:ext>
                </a:extLst>
              </p14:cNvPr>
              <p14:cNvContentPartPr/>
              <p14:nvPr/>
            </p14:nvContentPartPr>
            <p14:xfrm>
              <a:off x="2598049" y="691459"/>
              <a:ext cx="672480" cy="33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6E50AC-F5BF-42A3-9BD4-4CB99E1485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9049" y="682819"/>
                <a:ext cx="6901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0792AF-171A-4A97-B7CA-620FB2375CB1}"/>
                  </a:ext>
                </a:extLst>
              </p14:cNvPr>
              <p14:cNvContentPartPr/>
              <p14:nvPr/>
            </p14:nvContentPartPr>
            <p14:xfrm>
              <a:off x="3493009" y="1040299"/>
              <a:ext cx="281880" cy="4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0792AF-171A-4A97-B7CA-620FB2375C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4369" y="1031659"/>
                <a:ext cx="2995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65A2BE-5D6C-4C24-A027-F60068AE911F}"/>
                  </a:ext>
                </a:extLst>
              </p14:cNvPr>
              <p14:cNvContentPartPr/>
              <p14:nvPr/>
            </p14:nvContentPartPr>
            <p14:xfrm>
              <a:off x="7300009" y="1077739"/>
              <a:ext cx="814680" cy="25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65A2BE-5D6C-4C24-A027-F60068AE91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91009" y="1069099"/>
                <a:ext cx="83232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E812154E-F124-4B6B-BCA7-B5F6186CE593}"/>
              </a:ext>
            </a:extLst>
          </p:cNvPr>
          <p:cNvGrpSpPr/>
          <p:nvPr/>
        </p:nvGrpSpPr>
        <p:grpSpPr>
          <a:xfrm>
            <a:off x="2183329" y="1714579"/>
            <a:ext cx="2428200" cy="366840"/>
            <a:chOff x="2183329" y="1714579"/>
            <a:chExt cx="2428200" cy="36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FA2BC2-DFD7-4C47-9791-E102F22B0DEA}"/>
                    </a:ext>
                  </a:extLst>
                </p14:cNvPr>
                <p14:cNvContentPartPr/>
                <p14:nvPr/>
              </p14:nvContentPartPr>
              <p14:xfrm>
                <a:off x="2183329" y="1735819"/>
                <a:ext cx="641880" cy="25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FA2BC2-DFD7-4C47-9791-E102F22B0DE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4329" y="1726819"/>
                  <a:ext cx="6595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A9EFF3-7F3E-4D7F-92A9-3B96331B7770}"/>
                    </a:ext>
                  </a:extLst>
                </p14:cNvPr>
                <p14:cNvContentPartPr/>
                <p14:nvPr/>
              </p14:nvContentPartPr>
              <p14:xfrm>
                <a:off x="3533689" y="1714579"/>
                <a:ext cx="412200" cy="17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A9EFF3-7F3E-4D7F-92A9-3B96331B77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24689" y="1705579"/>
                  <a:ext cx="429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F25587F-AF4F-4246-8812-D092ED7412BE}"/>
                    </a:ext>
                  </a:extLst>
                </p14:cNvPr>
                <p14:cNvContentPartPr/>
                <p14:nvPr/>
              </p14:nvContentPartPr>
              <p14:xfrm>
                <a:off x="2805409" y="2066659"/>
                <a:ext cx="634680" cy="14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F25587F-AF4F-4246-8812-D092ED7412B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96409" y="2057659"/>
                  <a:ext cx="6523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6E53AF7-6902-4326-BC39-D5DF12DE5942}"/>
                    </a:ext>
                  </a:extLst>
                </p14:cNvPr>
                <p14:cNvContentPartPr/>
                <p14:nvPr/>
              </p14:nvContentPartPr>
              <p14:xfrm>
                <a:off x="3630169" y="1907179"/>
                <a:ext cx="353880" cy="124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6E53AF7-6902-4326-BC39-D5DF12DE594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21529" y="1898179"/>
                  <a:ext cx="3715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6C7CC0-49E5-4ED7-82D4-8800A4FBC2EF}"/>
                    </a:ext>
                  </a:extLst>
                </p14:cNvPr>
                <p14:cNvContentPartPr/>
                <p14:nvPr/>
              </p14:nvContentPartPr>
              <p14:xfrm>
                <a:off x="4182049" y="1827979"/>
                <a:ext cx="173160" cy="179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6C7CC0-49E5-4ED7-82D4-8800A4FBC2E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73049" y="1818979"/>
                  <a:ext cx="190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B2B3B2-0824-4549-840B-D6026D3E5C2B}"/>
                    </a:ext>
                  </a:extLst>
                </p14:cNvPr>
                <p14:cNvContentPartPr/>
                <p14:nvPr/>
              </p14:nvContentPartPr>
              <p14:xfrm>
                <a:off x="4350529" y="1985659"/>
                <a:ext cx="38880" cy="32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B2B3B2-0824-4549-840B-D6026D3E5C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41889" y="1977019"/>
                  <a:ext cx="565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7E970B2-D6D0-4743-A9E4-D279B8D67EB6}"/>
                    </a:ext>
                  </a:extLst>
                </p14:cNvPr>
                <p14:cNvContentPartPr/>
                <p14:nvPr/>
              </p14:nvContentPartPr>
              <p14:xfrm>
                <a:off x="4482289" y="1852459"/>
                <a:ext cx="129240" cy="142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7E970B2-D6D0-4743-A9E4-D279B8D67EB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73649" y="1843459"/>
                  <a:ext cx="14688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93B007-BB50-4FEC-AF37-8D0B42B7ECB2}"/>
              </a:ext>
            </a:extLst>
          </p:cNvPr>
          <p:cNvGrpSpPr/>
          <p:nvPr/>
        </p:nvGrpSpPr>
        <p:grpSpPr>
          <a:xfrm>
            <a:off x="4244329" y="2387419"/>
            <a:ext cx="1430640" cy="369720"/>
            <a:chOff x="4244329" y="2387419"/>
            <a:chExt cx="1430640" cy="36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46762AA-A3C7-4B32-9B13-8FC789745683}"/>
                    </a:ext>
                  </a:extLst>
                </p14:cNvPr>
                <p14:cNvContentPartPr/>
                <p14:nvPr/>
              </p14:nvContentPartPr>
              <p14:xfrm>
                <a:off x="4244329" y="2572099"/>
                <a:ext cx="293760" cy="185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46762AA-A3C7-4B32-9B13-8FC78974568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35689" y="2563099"/>
                  <a:ext cx="311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5DB5801-9D53-4DEA-A100-7C700C67D469}"/>
                    </a:ext>
                  </a:extLst>
                </p14:cNvPr>
                <p14:cNvContentPartPr/>
                <p14:nvPr/>
              </p14:nvContentPartPr>
              <p14:xfrm>
                <a:off x="4845529" y="2517379"/>
                <a:ext cx="161280" cy="134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5DB5801-9D53-4DEA-A100-7C700C67D46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36529" y="2508379"/>
                  <a:ext cx="178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C9AE364-FEE8-41AE-B553-A074DDCEBE0A}"/>
                    </a:ext>
                  </a:extLst>
                </p14:cNvPr>
                <p14:cNvContentPartPr/>
                <p14:nvPr/>
              </p14:nvContentPartPr>
              <p14:xfrm>
                <a:off x="5110489" y="2387419"/>
                <a:ext cx="51480" cy="255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C9AE364-FEE8-41AE-B553-A074DDCEBE0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01489" y="2378419"/>
                  <a:ext cx="691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B7F668-C258-4349-B369-28EBFC0A3882}"/>
                    </a:ext>
                  </a:extLst>
                </p14:cNvPr>
                <p14:cNvContentPartPr/>
                <p14:nvPr/>
              </p14:nvContentPartPr>
              <p14:xfrm>
                <a:off x="5294449" y="2444659"/>
                <a:ext cx="138240" cy="173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B7F668-C258-4349-B369-28EBFC0A38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85809" y="2436019"/>
                  <a:ext cx="155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04FE349-418D-467D-9B05-4C30BFB3619C}"/>
                    </a:ext>
                  </a:extLst>
                </p14:cNvPr>
                <p14:cNvContentPartPr/>
                <p14:nvPr/>
              </p14:nvContentPartPr>
              <p14:xfrm>
                <a:off x="5485969" y="2596219"/>
                <a:ext cx="34920" cy="27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04FE349-418D-467D-9B05-4C30BFB3619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77329" y="2587219"/>
                  <a:ext cx="525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C2FE155-FA3B-4D2F-8A82-BFEFAED52EAE}"/>
                    </a:ext>
                  </a:extLst>
                </p14:cNvPr>
                <p14:cNvContentPartPr/>
                <p14:nvPr/>
              </p14:nvContentPartPr>
              <p14:xfrm>
                <a:off x="5587129" y="2476339"/>
                <a:ext cx="87840" cy="134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C2FE155-FA3B-4D2F-8A82-BFEFAED52EA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78489" y="2467339"/>
                  <a:ext cx="10548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80FD51-55A1-42A1-B1EF-75F56D974670}"/>
              </a:ext>
            </a:extLst>
          </p:cNvPr>
          <p:cNvGrpSpPr/>
          <p:nvPr/>
        </p:nvGrpSpPr>
        <p:grpSpPr>
          <a:xfrm>
            <a:off x="5082049" y="1037419"/>
            <a:ext cx="806400" cy="396000"/>
            <a:chOff x="5082049" y="1037419"/>
            <a:chExt cx="806400" cy="39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435700-C248-4653-A74D-1F2D2BF7BB76}"/>
                    </a:ext>
                  </a:extLst>
                </p14:cNvPr>
                <p14:cNvContentPartPr/>
                <p14:nvPr/>
              </p14:nvContentPartPr>
              <p14:xfrm>
                <a:off x="5082049" y="1037419"/>
                <a:ext cx="806400" cy="85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435700-C248-4653-A74D-1F2D2BF7BB7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73409" y="1028419"/>
                  <a:ext cx="824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C264590-4792-4728-9494-B96F6B4E00BC}"/>
                    </a:ext>
                  </a:extLst>
                </p14:cNvPr>
                <p14:cNvContentPartPr/>
                <p14:nvPr/>
              </p14:nvContentPartPr>
              <p14:xfrm>
                <a:off x="5539609" y="1176379"/>
                <a:ext cx="53280" cy="257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C264590-4792-4728-9494-B96F6B4E00B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30969" y="1167379"/>
                  <a:ext cx="709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903645E-5D2D-4CB0-8F40-BD9E8D523A16}"/>
                    </a:ext>
                  </a:extLst>
                </p14:cNvPr>
                <p14:cNvContentPartPr/>
                <p14:nvPr/>
              </p14:nvContentPartPr>
              <p14:xfrm>
                <a:off x="5468689" y="1203379"/>
                <a:ext cx="176400" cy="123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903645E-5D2D-4CB0-8F40-BD9E8D523A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60049" y="1194739"/>
                  <a:ext cx="194040" cy="14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6792849-84A2-44C5-84E8-996FC979408E}"/>
                  </a:ext>
                </a:extLst>
              </p14:cNvPr>
              <p14:cNvContentPartPr/>
              <p14:nvPr/>
            </p14:nvContentPartPr>
            <p14:xfrm>
              <a:off x="818569" y="2508739"/>
              <a:ext cx="252720" cy="119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6792849-84A2-44C5-84E8-996FC979408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09569" y="2500099"/>
                <a:ext cx="2703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A7F629B-135F-4BE9-B59F-B27200E11F61}"/>
                  </a:ext>
                </a:extLst>
              </p14:cNvPr>
              <p14:cNvContentPartPr/>
              <p14:nvPr/>
            </p14:nvContentPartPr>
            <p14:xfrm>
              <a:off x="2852929" y="3649219"/>
              <a:ext cx="645480" cy="63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A7F629B-135F-4BE9-B59F-B27200E11F6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43929" y="3640579"/>
                <a:ext cx="6631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4D65F15-C7D1-4920-A3B2-679537A0DFCD}"/>
                  </a:ext>
                </a:extLst>
              </p14:cNvPr>
              <p14:cNvContentPartPr/>
              <p14:nvPr/>
            </p14:nvContentPartPr>
            <p14:xfrm>
              <a:off x="2350009" y="4043779"/>
              <a:ext cx="337320" cy="25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4D65F15-C7D1-4920-A3B2-679537A0DFC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41009" y="4034779"/>
                <a:ext cx="3549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D7B7BB0-4BF2-4FC8-93D8-34132A843C9B}"/>
                  </a:ext>
                </a:extLst>
              </p14:cNvPr>
              <p14:cNvContentPartPr/>
              <p14:nvPr/>
            </p14:nvContentPartPr>
            <p14:xfrm>
              <a:off x="5774689" y="4020379"/>
              <a:ext cx="824760" cy="28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D7B7BB0-4BF2-4FC8-93D8-34132A843C9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66049" y="4011739"/>
                <a:ext cx="8424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A6EBA376-9532-45C9-B639-8A24DF6A15F2}"/>
              </a:ext>
            </a:extLst>
          </p:cNvPr>
          <p:cNvGrpSpPr/>
          <p:nvPr/>
        </p:nvGrpSpPr>
        <p:grpSpPr>
          <a:xfrm>
            <a:off x="5823649" y="4152859"/>
            <a:ext cx="405360" cy="266040"/>
            <a:chOff x="5823649" y="4152859"/>
            <a:chExt cx="405360" cy="2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BBE798D-D962-4EF9-98D7-E14C8D657D18}"/>
                    </a:ext>
                  </a:extLst>
                </p14:cNvPr>
                <p14:cNvContentPartPr/>
                <p14:nvPr/>
              </p14:nvContentPartPr>
              <p14:xfrm>
                <a:off x="6130729" y="4169419"/>
                <a:ext cx="32760" cy="249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BBE798D-D962-4EF9-98D7-E14C8D657D1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21729" y="4160419"/>
                  <a:ext cx="504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7FE9DDA-0254-43D2-8FC1-231D6E14BCD5}"/>
                    </a:ext>
                  </a:extLst>
                </p14:cNvPr>
                <p14:cNvContentPartPr/>
                <p14:nvPr/>
              </p14:nvContentPartPr>
              <p14:xfrm>
                <a:off x="6094369" y="4152859"/>
                <a:ext cx="134640" cy="97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7FE9DDA-0254-43D2-8FC1-231D6E14BCD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85369" y="4144219"/>
                  <a:ext cx="152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E80A4D-5207-463F-BAED-E6F4CBFE242D}"/>
                    </a:ext>
                  </a:extLst>
                </p14:cNvPr>
                <p14:cNvContentPartPr/>
                <p14:nvPr/>
              </p14:nvContentPartPr>
              <p14:xfrm>
                <a:off x="5852089" y="4224139"/>
                <a:ext cx="95760" cy="182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E80A4D-5207-463F-BAED-E6F4CBFE242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43089" y="4215499"/>
                  <a:ext cx="113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E6BB5AD-9D1D-405A-ADB0-65EFA8453C0B}"/>
                    </a:ext>
                  </a:extLst>
                </p14:cNvPr>
                <p14:cNvContentPartPr/>
                <p14:nvPr/>
              </p14:nvContentPartPr>
              <p14:xfrm>
                <a:off x="5823649" y="4219099"/>
                <a:ext cx="114840" cy="95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E6BB5AD-9D1D-405A-ADB0-65EFA8453C0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009" y="4210459"/>
                  <a:ext cx="13248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8BABDA3-10EF-49D9-8169-C3FCE21917D3}"/>
              </a:ext>
            </a:extLst>
          </p:cNvPr>
          <p:cNvGrpSpPr/>
          <p:nvPr/>
        </p:nvGrpSpPr>
        <p:grpSpPr>
          <a:xfrm>
            <a:off x="206569" y="4499179"/>
            <a:ext cx="916920" cy="592200"/>
            <a:chOff x="206569" y="4499179"/>
            <a:chExt cx="916920" cy="59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25A7E1F-972D-4713-82F3-906E585CD1EE}"/>
                    </a:ext>
                  </a:extLst>
                </p14:cNvPr>
                <p14:cNvContentPartPr/>
                <p14:nvPr/>
              </p14:nvContentPartPr>
              <p14:xfrm>
                <a:off x="372889" y="4737859"/>
                <a:ext cx="109800" cy="225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25A7E1F-972D-4713-82F3-906E585CD1E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4249" y="4728859"/>
                  <a:ext cx="1274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9046D5D-B557-423E-AB2F-44A89342A44D}"/>
                    </a:ext>
                  </a:extLst>
                </p14:cNvPr>
                <p14:cNvContentPartPr/>
                <p14:nvPr/>
              </p14:nvContentPartPr>
              <p14:xfrm>
                <a:off x="534889" y="4657579"/>
                <a:ext cx="133200" cy="306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9046D5D-B557-423E-AB2F-44A89342A44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6249" y="4648579"/>
                  <a:ext cx="1508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F40E54C-7926-47EB-9714-CDDA5984BC8A}"/>
                    </a:ext>
                  </a:extLst>
                </p14:cNvPr>
                <p14:cNvContentPartPr/>
                <p14:nvPr/>
              </p14:nvContentPartPr>
              <p14:xfrm>
                <a:off x="663409" y="4833619"/>
                <a:ext cx="96120" cy="76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F40E54C-7926-47EB-9714-CDDA5984BC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4409" y="4824619"/>
                  <a:ext cx="113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6E01CE6-F0A5-49FF-A005-4B524FEA5AA9}"/>
                    </a:ext>
                  </a:extLst>
                </p14:cNvPr>
                <p14:cNvContentPartPr/>
                <p14:nvPr/>
              </p14:nvContentPartPr>
              <p14:xfrm>
                <a:off x="810289" y="4805539"/>
                <a:ext cx="80280" cy="168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6E01CE6-F0A5-49FF-A005-4B524FEA5A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1649" y="4796899"/>
                  <a:ext cx="979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2E71E0B-45ED-4CBD-9F49-9733662FF316}"/>
                    </a:ext>
                  </a:extLst>
                </p14:cNvPr>
                <p14:cNvContentPartPr/>
                <p14:nvPr/>
              </p14:nvContentPartPr>
              <p14:xfrm>
                <a:off x="206569" y="4499179"/>
                <a:ext cx="916920" cy="592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2E71E0B-45ED-4CBD-9F49-9733662FF31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7929" y="4490179"/>
                  <a:ext cx="934560" cy="609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4391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609070"/>
          </a:xfrm>
        </p:spPr>
        <p:txBody>
          <a:bodyPr/>
          <a:lstStyle/>
          <a:p>
            <a:r>
              <a:rPr lang="en-US" dirty="0"/>
              <a:t>Let’s look at a few ways to manipulate numbers using more built-in methods in Java</a:t>
            </a:r>
          </a:p>
          <a:p>
            <a:pPr lvl="1"/>
            <a:r>
              <a:rPr lang="en-US" dirty="0"/>
              <a:t>Like built-in String methods we looked at before</a:t>
            </a:r>
          </a:p>
          <a:p>
            <a:r>
              <a:rPr lang="en-US" dirty="0"/>
              <a:t>Square root of a number - common operation to do 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sqrt2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(2);</a:t>
            </a:r>
          </a:p>
          <a:p>
            <a:pPr lvl="2"/>
            <a:r>
              <a:rPr lang="en-US" dirty="0"/>
              <a:t>Takes an int or a double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sqrt2FromDouble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(2.0);</a:t>
            </a:r>
          </a:p>
          <a:p>
            <a:pPr lvl="2"/>
            <a:r>
              <a:rPr lang="en-US" dirty="0"/>
              <a:t>Answer is always a double</a:t>
            </a:r>
          </a:p>
          <a:p>
            <a:pPr lvl="3"/>
            <a:r>
              <a:rPr lang="en-US" dirty="0"/>
              <a:t>An approximation of the square root – not a full answer to the square root</a:t>
            </a:r>
          </a:p>
          <a:p>
            <a:r>
              <a:rPr lang="en-US" dirty="0"/>
              <a:t>Raise a number to a power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cubeOf12</a:t>
            </a:r>
            <a:r>
              <a:rPr lang="en-US" dirty="0"/>
              <a:t> = </a:t>
            </a:r>
            <a:r>
              <a:rPr lang="en-US" dirty="0" err="1"/>
              <a:t>Math.pow</a:t>
            </a:r>
            <a:r>
              <a:rPr lang="en-US" dirty="0"/>
              <a:t>(12, 3);</a:t>
            </a:r>
          </a:p>
          <a:p>
            <a:r>
              <a:rPr lang="en-US" dirty="0"/>
              <a:t>Both methods are defined in Java’s Math library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3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793392"/>
          </a:xfrm>
        </p:spPr>
        <p:txBody>
          <a:bodyPr>
            <a:normAutofit/>
          </a:bodyPr>
          <a:lstStyle/>
          <a:p>
            <a:r>
              <a:rPr lang="en-US" dirty="0"/>
              <a:t>More math methods</a:t>
            </a:r>
          </a:p>
          <a:p>
            <a:pPr lvl="1"/>
            <a:r>
              <a:rPr lang="en-US" dirty="0"/>
              <a:t>Max</a:t>
            </a:r>
          </a:p>
          <a:p>
            <a:pPr lvl="2"/>
            <a:r>
              <a:rPr lang="en-US" dirty="0"/>
              <a:t>double </a:t>
            </a:r>
            <a:r>
              <a:rPr lang="en-US" dirty="0" err="1"/>
              <a:t>maxOf45</a:t>
            </a:r>
            <a:r>
              <a:rPr lang="en-US" dirty="0"/>
              <a:t>  = </a:t>
            </a:r>
            <a:r>
              <a:rPr lang="en-US" dirty="0" err="1"/>
              <a:t>Math.max</a:t>
            </a:r>
            <a:r>
              <a:rPr lang="en-US" dirty="0"/>
              <a:t>(4, 5);</a:t>
            </a:r>
          </a:p>
          <a:p>
            <a:pPr lvl="1"/>
            <a:r>
              <a:rPr lang="en-US" dirty="0"/>
              <a:t>Min</a:t>
            </a:r>
          </a:p>
          <a:p>
            <a:pPr lvl="1"/>
            <a:r>
              <a:rPr lang="en-US" dirty="0"/>
              <a:t>And several other math methods as well</a:t>
            </a:r>
          </a:p>
          <a:p>
            <a:r>
              <a:rPr lang="en-US" dirty="0"/>
              <a:t>Two ways to think of this based on what we’ve seen before</a:t>
            </a:r>
          </a:p>
          <a:p>
            <a:pPr lvl="1"/>
            <a:r>
              <a:rPr lang="en-US" dirty="0"/>
              <a:t>Definition 1</a:t>
            </a:r>
          </a:p>
          <a:p>
            <a:pPr lvl="2"/>
            <a:r>
              <a:rPr lang="en-US" dirty="0"/>
              <a:t>Math is a built-in object</a:t>
            </a:r>
          </a:p>
          <a:p>
            <a:pPr lvl="1"/>
            <a:r>
              <a:rPr lang="en-US" dirty="0"/>
              <a:t>Definition 2</a:t>
            </a:r>
          </a:p>
          <a:p>
            <a:pPr lvl="2"/>
            <a:r>
              <a:rPr lang="en-US" dirty="0"/>
              <a:t>Math is a built-in class</a:t>
            </a:r>
          </a:p>
          <a:p>
            <a:pPr lvl="3"/>
            <a:r>
              <a:rPr lang="en-US" dirty="0"/>
              <a:t>sqrt, pow, max, min are a special kind of a method</a:t>
            </a:r>
          </a:p>
          <a:p>
            <a:pPr lvl="4"/>
            <a:r>
              <a:rPr lang="en-US" dirty="0"/>
              <a:t>Calling them with the class name before the dot</a:t>
            </a:r>
          </a:p>
          <a:p>
            <a:pPr lvl="4"/>
            <a:r>
              <a:rPr lang="en-US" dirty="0"/>
              <a:t>Instead of writing an object before the dot</a:t>
            </a:r>
          </a:p>
          <a:p>
            <a:pPr lvl="2"/>
            <a:r>
              <a:rPr lang="en-US" dirty="0" err="1"/>
              <a:t>Defn2</a:t>
            </a:r>
            <a:r>
              <a:rPr lang="en-US" dirty="0"/>
              <a:t> is the correct way to think about it</a:t>
            </a:r>
          </a:p>
          <a:p>
            <a:pPr lvl="3"/>
            <a:r>
              <a:rPr lang="en-US" dirty="0"/>
              <a:t>Another feature called </a:t>
            </a:r>
            <a:r>
              <a:rPr lang="en-US" b="1" dirty="0"/>
              <a:t>static methods </a:t>
            </a:r>
            <a:r>
              <a:rPr lang="en-US" dirty="0"/>
              <a:t>that’s coming up in future weeks</a:t>
            </a:r>
          </a:p>
        </p:txBody>
      </p:sp>
    </p:spTree>
    <p:extLst>
      <p:ext uri="{BB962C8B-B14F-4D97-AF65-F5344CB8AC3E}">
        <p14:creationId xmlns:p14="http://schemas.microsoft.com/office/powerpoint/2010/main" val="3201060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practice with drawing diagrams for laying out objects</a:t>
            </a:r>
          </a:p>
          <a:p>
            <a:pPr lvl="1"/>
            <a:r>
              <a:rPr lang="en-US" dirty="0"/>
              <a:t>Build up a little more of a visual language for</a:t>
            </a:r>
          </a:p>
          <a:p>
            <a:pPr lvl="2"/>
            <a:r>
              <a:rPr lang="en-US" dirty="0"/>
              <a:t>Drawing objects</a:t>
            </a:r>
          </a:p>
          <a:p>
            <a:pPr lvl="2"/>
            <a:r>
              <a:rPr lang="en-US" dirty="0"/>
              <a:t>Drawing what’s happening inside Java</a:t>
            </a:r>
          </a:p>
          <a:p>
            <a:r>
              <a:rPr lang="en-US" dirty="0"/>
              <a:t>Code from the reading</a:t>
            </a:r>
          </a:p>
        </p:txBody>
      </p:sp>
    </p:spTree>
    <p:extLst>
      <p:ext uri="{BB962C8B-B14F-4D97-AF65-F5344CB8AC3E}">
        <p14:creationId xmlns:p14="http://schemas.microsoft.com/office/powerpoint/2010/main" val="423691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7DC51A-90F7-4D06-8A12-E6E77CBF0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48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A99B8-A86C-4018-9190-F48F86C4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42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0DAC-B45D-4422-A208-5E6F7DB68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9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7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3 due Friday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82D8A4-BF95-4BB1-9CF3-B13B3F0A3AF3}"/>
                  </a:ext>
                </a:extLst>
              </p14:cNvPr>
              <p14:cNvContentPartPr/>
              <p14:nvPr/>
            </p14:nvContentPartPr>
            <p14:xfrm>
              <a:off x="888409" y="1711339"/>
              <a:ext cx="641880" cy="4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82D8A4-BF95-4BB1-9CF3-B13B3F0A3A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9409" y="1702699"/>
                <a:ext cx="6595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26CE022-2B29-478F-8D26-C1245ABB28C3}"/>
                  </a:ext>
                </a:extLst>
              </p14:cNvPr>
              <p14:cNvContentPartPr/>
              <p14:nvPr/>
            </p14:nvContentPartPr>
            <p14:xfrm>
              <a:off x="2753209" y="1062619"/>
              <a:ext cx="103320" cy="325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26CE022-2B29-478F-8D26-C1245ABB28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4209" y="1053979"/>
                <a:ext cx="120960" cy="34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9A33A37-0D52-4E29-B9B6-75C3E40485A8}"/>
              </a:ext>
            </a:extLst>
          </p:cNvPr>
          <p:cNvGrpSpPr/>
          <p:nvPr/>
        </p:nvGrpSpPr>
        <p:grpSpPr>
          <a:xfrm>
            <a:off x="883009" y="2128219"/>
            <a:ext cx="2201400" cy="69840"/>
            <a:chOff x="883009" y="2128219"/>
            <a:chExt cx="2201400" cy="6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B55A91F-1C4D-4157-9AA3-AC9846D43044}"/>
                    </a:ext>
                  </a:extLst>
                </p14:cNvPr>
                <p14:cNvContentPartPr/>
                <p14:nvPr/>
              </p14:nvContentPartPr>
              <p14:xfrm>
                <a:off x="883009" y="2131459"/>
                <a:ext cx="447480" cy="60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B55A91F-1C4D-4157-9AA3-AC9846D430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4009" y="2122819"/>
                  <a:ext cx="465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5C85D1-3561-4498-B695-508439F6A75D}"/>
                    </a:ext>
                  </a:extLst>
                </p14:cNvPr>
                <p14:cNvContentPartPr/>
                <p14:nvPr/>
              </p14:nvContentPartPr>
              <p14:xfrm>
                <a:off x="1820089" y="2128219"/>
                <a:ext cx="1264320" cy="69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5C85D1-3561-4498-B695-508439F6A75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11449" y="2119219"/>
                  <a:ext cx="1281960" cy="8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C3F7AB5-BBF3-4030-B556-D179A5F0BF7A}"/>
                  </a:ext>
                </a:extLst>
              </p14:cNvPr>
              <p14:cNvContentPartPr/>
              <p14:nvPr/>
            </p14:nvContentPartPr>
            <p14:xfrm>
              <a:off x="847369" y="2600179"/>
              <a:ext cx="898920" cy="39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C3F7AB5-BBF3-4030-B556-D179A5F0BF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8729" y="2591539"/>
                <a:ext cx="91656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52D1C5B-923E-4284-8062-2E50E59A7967}"/>
              </a:ext>
            </a:extLst>
          </p:cNvPr>
          <p:cNvGrpSpPr/>
          <p:nvPr/>
        </p:nvGrpSpPr>
        <p:grpSpPr>
          <a:xfrm>
            <a:off x="2594449" y="2610259"/>
            <a:ext cx="169560" cy="288360"/>
            <a:chOff x="2594449" y="2610259"/>
            <a:chExt cx="16956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B982AD-F4AA-4942-9DA5-F0C716D5C113}"/>
                    </a:ext>
                  </a:extLst>
                </p14:cNvPr>
                <p14:cNvContentPartPr/>
                <p14:nvPr/>
              </p14:nvContentPartPr>
              <p14:xfrm>
                <a:off x="2657089" y="2654179"/>
                <a:ext cx="30960" cy="244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B982AD-F4AA-4942-9DA5-F0C716D5C1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48449" y="2645179"/>
                  <a:ext cx="486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C07F33C-758A-438E-80B9-3D4759C2DAA4}"/>
                    </a:ext>
                  </a:extLst>
                </p14:cNvPr>
                <p14:cNvContentPartPr/>
                <p14:nvPr/>
              </p14:nvContentPartPr>
              <p14:xfrm>
                <a:off x="2594449" y="2610259"/>
                <a:ext cx="169560" cy="95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C07F33C-758A-438E-80B9-3D4759C2DA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85449" y="2601619"/>
                  <a:ext cx="187200" cy="11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Point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05289"/>
          </a:xfrm>
        </p:spPr>
        <p:txBody>
          <a:bodyPr/>
          <a:lstStyle/>
          <a:p>
            <a:r>
              <a:rPr lang="en-US" dirty="0"/>
              <a:t>Last time…</a:t>
            </a:r>
          </a:p>
          <a:p>
            <a:pPr lvl="1"/>
            <a:r>
              <a:rPr lang="en-US" dirty="0"/>
              <a:t>Used the Point class</a:t>
            </a:r>
          </a:p>
          <a:p>
            <a:pPr lvl="1"/>
            <a:r>
              <a:rPr lang="en-US" dirty="0"/>
              <a:t>Wrote simple method quadrant()</a:t>
            </a:r>
          </a:p>
          <a:p>
            <a:pPr lvl="2"/>
            <a:r>
              <a:rPr lang="en-US" dirty="0"/>
              <a:t>No parameters</a:t>
            </a:r>
          </a:p>
          <a:p>
            <a:pPr lvl="2"/>
            <a:r>
              <a:rPr lang="en-US" dirty="0"/>
              <a:t>Just used information about the point to return a String representing what quadrant it was in</a:t>
            </a:r>
          </a:p>
          <a:p>
            <a:r>
              <a:rPr lang="en-US" dirty="0"/>
              <a:t>Different method (for you to try…)</a:t>
            </a:r>
          </a:p>
          <a:p>
            <a:pPr lvl="1"/>
            <a:r>
              <a:rPr lang="en-US" dirty="0"/>
              <a:t>Write a method called add()</a:t>
            </a:r>
          </a:p>
          <a:p>
            <a:pPr lvl="2"/>
            <a:r>
              <a:rPr lang="en-US" dirty="0"/>
              <a:t>Take an existing Point and another Point and add their x and y values together to get a new Point</a:t>
            </a:r>
          </a:p>
          <a:p>
            <a:pPr lvl="1"/>
            <a:r>
              <a:rPr lang="en-US" dirty="0"/>
              <a:t>Let’s do a few steps together…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79732C-7095-42A0-9E50-235160640DA6}"/>
                  </a:ext>
                </a:extLst>
              </p14:cNvPr>
              <p14:cNvContentPartPr/>
              <p14:nvPr/>
            </p14:nvContentPartPr>
            <p14:xfrm>
              <a:off x="2079289" y="2077099"/>
              <a:ext cx="558720" cy="3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79732C-7095-42A0-9E50-235160640D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0649" y="2068459"/>
                <a:ext cx="5763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1AC9149-C2C3-4E92-BF9A-88205C9D5EB0}"/>
                  </a:ext>
                </a:extLst>
              </p14:cNvPr>
              <p14:cNvContentPartPr/>
              <p14:nvPr/>
            </p14:nvContentPartPr>
            <p14:xfrm>
              <a:off x="3294289" y="2410099"/>
              <a:ext cx="946080" cy="32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1AC9149-C2C3-4E92-BF9A-88205C9D5E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5289" y="2401459"/>
                <a:ext cx="9637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3F40A47-9F31-429F-98A8-CEC20D7880FA}"/>
                  </a:ext>
                </a:extLst>
              </p14:cNvPr>
              <p14:cNvContentPartPr/>
              <p14:nvPr/>
            </p14:nvContentPartPr>
            <p14:xfrm>
              <a:off x="1854649" y="2696299"/>
              <a:ext cx="852840" cy="12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3F40A47-9F31-429F-98A8-CEC20D7880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5649" y="2687299"/>
                <a:ext cx="8704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D89EE56-AA90-4862-B42E-EC9CF2DEEF66}"/>
                  </a:ext>
                </a:extLst>
              </p14:cNvPr>
              <p14:cNvContentPartPr/>
              <p14:nvPr/>
            </p14:nvContentPartPr>
            <p14:xfrm>
              <a:off x="2343889" y="2953339"/>
              <a:ext cx="829440" cy="58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D89EE56-AA90-4862-B42E-EC9CF2DEEF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35249" y="2944699"/>
                <a:ext cx="8470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E5B96E9-8207-42E3-8EA7-6EF762CBA6E6}"/>
                  </a:ext>
                </a:extLst>
              </p14:cNvPr>
              <p14:cNvContentPartPr/>
              <p14:nvPr/>
            </p14:nvContentPartPr>
            <p14:xfrm>
              <a:off x="5355289" y="2957299"/>
              <a:ext cx="462600" cy="19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E5B96E9-8207-42E3-8EA7-6EF762CBA6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46649" y="2948299"/>
                <a:ext cx="48024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1A8940DC-AECF-4400-A6D3-AAEE427D4757}"/>
              </a:ext>
            </a:extLst>
          </p:cNvPr>
          <p:cNvGrpSpPr/>
          <p:nvPr/>
        </p:nvGrpSpPr>
        <p:grpSpPr>
          <a:xfrm>
            <a:off x="4953529" y="463219"/>
            <a:ext cx="2586240" cy="1733400"/>
            <a:chOff x="4953529" y="463219"/>
            <a:chExt cx="2586240" cy="173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C3281DD-7E74-41A1-B090-507EB588C794}"/>
                    </a:ext>
                  </a:extLst>
                </p14:cNvPr>
                <p14:cNvContentPartPr/>
                <p14:nvPr/>
              </p14:nvContentPartPr>
              <p14:xfrm>
                <a:off x="6064489" y="656179"/>
                <a:ext cx="118440" cy="1540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C3281DD-7E74-41A1-B090-507EB588C79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55489" y="647539"/>
                  <a:ext cx="136080" cy="15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C1A7E4C-F14F-4B48-B3F9-DEE4F86A3DD1}"/>
                    </a:ext>
                  </a:extLst>
                </p14:cNvPr>
                <p14:cNvContentPartPr/>
                <p14:nvPr/>
              </p14:nvContentPartPr>
              <p14:xfrm>
                <a:off x="4953529" y="1256659"/>
                <a:ext cx="2573640" cy="183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C1A7E4C-F14F-4B48-B3F9-DEE4F86A3DD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44889" y="1247659"/>
                  <a:ext cx="25912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695247F-0AEF-400F-BF00-CDC29CD62569}"/>
                    </a:ext>
                  </a:extLst>
                </p14:cNvPr>
                <p14:cNvContentPartPr/>
                <p14:nvPr/>
              </p14:nvContentPartPr>
              <p14:xfrm>
                <a:off x="5223529" y="1840939"/>
                <a:ext cx="115200" cy="203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695247F-0AEF-400F-BF00-CDC29CD625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14529" y="1831939"/>
                  <a:ext cx="132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2AC7CA-439C-4D3B-B859-1F8CB05BEA3D}"/>
                    </a:ext>
                  </a:extLst>
                </p14:cNvPr>
                <p14:cNvContentPartPr/>
                <p14:nvPr/>
              </p14:nvContentPartPr>
              <p14:xfrm>
                <a:off x="5071249" y="1770379"/>
                <a:ext cx="9720" cy="35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2AC7CA-439C-4D3B-B859-1F8CB05BEA3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62609" y="1761739"/>
                  <a:ext cx="273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360E50E-F526-4AC6-ADAE-1F735993F429}"/>
                    </a:ext>
                  </a:extLst>
                </p14:cNvPr>
                <p14:cNvContentPartPr/>
                <p14:nvPr/>
              </p14:nvContentPartPr>
              <p14:xfrm>
                <a:off x="5077729" y="1791619"/>
                <a:ext cx="20520" cy="30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360E50E-F526-4AC6-ADAE-1F735993F42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68729" y="1782619"/>
                  <a:ext cx="38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2140C7D-850A-4E79-8086-6981E9E915C2}"/>
                    </a:ext>
                  </a:extLst>
                </p14:cNvPr>
                <p14:cNvContentPartPr/>
                <p14:nvPr/>
              </p14:nvContentPartPr>
              <p14:xfrm>
                <a:off x="5377969" y="1758139"/>
                <a:ext cx="68040" cy="57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2140C7D-850A-4E79-8086-6981E9E915C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68969" y="1749499"/>
                  <a:ext cx="856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473E8FD-AED1-40FD-AEB0-C31A245B9E9F}"/>
                    </a:ext>
                  </a:extLst>
                </p14:cNvPr>
                <p14:cNvContentPartPr/>
                <p14:nvPr/>
              </p14:nvContentPartPr>
              <p14:xfrm>
                <a:off x="5232889" y="676339"/>
                <a:ext cx="181800" cy="129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73E8FD-AED1-40FD-AEB0-C31A245B9E9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23889" y="667699"/>
                  <a:ext cx="199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4B4FBD7-11F5-4FD4-81DF-438183CAEC86}"/>
                    </a:ext>
                  </a:extLst>
                </p14:cNvPr>
                <p14:cNvContentPartPr/>
                <p14:nvPr/>
              </p14:nvContentPartPr>
              <p14:xfrm>
                <a:off x="5099689" y="632419"/>
                <a:ext cx="23760" cy="18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4B4FBD7-11F5-4FD4-81DF-438183CAEC8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91049" y="623779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99EC3E2-4089-474B-98F5-CD797DD2ECDD}"/>
                    </a:ext>
                  </a:extLst>
                </p14:cNvPr>
                <p14:cNvContentPartPr/>
                <p14:nvPr/>
              </p14:nvContentPartPr>
              <p14:xfrm>
                <a:off x="5105809" y="623059"/>
                <a:ext cx="14760" cy="46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99EC3E2-4089-474B-98F5-CD797DD2EC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97169" y="614059"/>
                  <a:ext cx="32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5F59703-6982-45BB-970C-0743919D9789}"/>
                    </a:ext>
                  </a:extLst>
                </p14:cNvPr>
                <p14:cNvContentPartPr/>
                <p14:nvPr/>
              </p14:nvContentPartPr>
              <p14:xfrm>
                <a:off x="5365369" y="584179"/>
                <a:ext cx="61560" cy="51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5F59703-6982-45BB-970C-0743919D978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56729" y="575179"/>
                  <a:ext cx="79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EC97671-9F39-44DC-9E79-9FF6DC81C5B8}"/>
                    </a:ext>
                  </a:extLst>
                </p14:cNvPr>
                <p14:cNvContentPartPr/>
                <p14:nvPr/>
              </p14:nvContentPartPr>
              <p14:xfrm>
                <a:off x="7059889" y="564739"/>
                <a:ext cx="16200" cy="108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EC97671-9F39-44DC-9E79-9FF6DC81C5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50889" y="555739"/>
                  <a:ext cx="338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CB9302E-AFD0-40FC-B404-B139BCBE2A7B}"/>
                    </a:ext>
                  </a:extLst>
                </p14:cNvPr>
                <p14:cNvContentPartPr/>
                <p14:nvPr/>
              </p14:nvContentPartPr>
              <p14:xfrm>
                <a:off x="6901489" y="509299"/>
                <a:ext cx="4320" cy="16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CB9302E-AFD0-40FC-B404-B139BCBE2A7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92849" y="500659"/>
                  <a:ext cx="21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D2AD452-ED55-45DF-A250-9BE7932F354F}"/>
                    </a:ext>
                  </a:extLst>
                </p14:cNvPr>
                <p14:cNvContentPartPr/>
                <p14:nvPr/>
              </p14:nvContentPartPr>
              <p14:xfrm>
                <a:off x="6918769" y="497419"/>
                <a:ext cx="218520" cy="50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D2AD452-ED55-45DF-A250-9BE7932F354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10129" y="488779"/>
                  <a:ext cx="2361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29BB1A-9EF3-4FD2-B31C-3931BBB3B4A3}"/>
                    </a:ext>
                  </a:extLst>
                </p14:cNvPr>
                <p14:cNvContentPartPr/>
                <p14:nvPr/>
              </p14:nvContentPartPr>
              <p14:xfrm>
                <a:off x="7181569" y="463219"/>
                <a:ext cx="19440" cy="35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29BB1A-9EF3-4FD2-B31C-3931BBB3B4A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72569" y="454579"/>
                  <a:ext cx="370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6833A3F-E643-454C-A193-D0C966C670E5}"/>
                    </a:ext>
                  </a:extLst>
                </p14:cNvPr>
                <p14:cNvContentPartPr/>
                <p14:nvPr/>
              </p14:nvContentPartPr>
              <p14:xfrm>
                <a:off x="7279849" y="1764619"/>
                <a:ext cx="55800" cy="40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6833A3F-E643-454C-A193-D0C966C670E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71209" y="1755619"/>
                  <a:ext cx="734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FF6B755-A77A-43CD-80A9-6C262591C0D7}"/>
                    </a:ext>
                  </a:extLst>
                </p14:cNvPr>
                <p14:cNvContentPartPr/>
                <p14:nvPr/>
              </p14:nvContentPartPr>
              <p14:xfrm>
                <a:off x="7339609" y="1734379"/>
                <a:ext cx="86400" cy="162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FF6B755-A77A-43CD-80A9-6C262591C0D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30969" y="1725379"/>
                  <a:ext cx="1040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8FB1BC-4E78-4C52-BD24-F6370A175435}"/>
                    </a:ext>
                  </a:extLst>
                </p14:cNvPr>
                <p14:cNvContentPartPr/>
                <p14:nvPr/>
              </p14:nvContentPartPr>
              <p14:xfrm>
                <a:off x="7109569" y="1673539"/>
                <a:ext cx="34560" cy="42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8FB1BC-4E78-4C52-BD24-F6370A17543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00929" y="1664899"/>
                  <a:ext cx="522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4C7BC07-800D-458D-B60F-352930F1E514}"/>
                    </a:ext>
                  </a:extLst>
                </p14:cNvPr>
                <p14:cNvContentPartPr/>
                <p14:nvPr/>
              </p14:nvContentPartPr>
              <p14:xfrm>
                <a:off x="7160329" y="1675339"/>
                <a:ext cx="16560" cy="56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4C7BC07-800D-458D-B60F-352930F1E51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51329" y="1666699"/>
                  <a:ext cx="342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B8AC435-EE82-4B20-B211-0DEC22EE2F8F}"/>
                    </a:ext>
                  </a:extLst>
                </p14:cNvPr>
                <p14:cNvContentPartPr/>
                <p14:nvPr/>
              </p14:nvContentPartPr>
              <p14:xfrm>
                <a:off x="7494769" y="1684339"/>
                <a:ext cx="45000" cy="42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B8AC435-EE82-4B20-B211-0DEC22EE2F8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85769" y="1675699"/>
                  <a:ext cx="62640" cy="6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FF6DC65-E0AF-405B-8220-C9162CCCC8B8}"/>
                  </a:ext>
                </a:extLst>
              </p14:cNvPr>
              <p14:cNvContentPartPr/>
              <p14:nvPr/>
            </p14:nvContentPartPr>
            <p14:xfrm>
              <a:off x="888049" y="3565339"/>
              <a:ext cx="1862640" cy="568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FF6DC65-E0AF-405B-8220-C9162CCCC8B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79049" y="3556339"/>
                <a:ext cx="18802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3CE3628-38DD-4214-828F-43B8954C0105}"/>
                  </a:ext>
                </a:extLst>
              </p14:cNvPr>
              <p14:cNvContentPartPr/>
              <p14:nvPr/>
            </p14:nvContentPartPr>
            <p14:xfrm>
              <a:off x="3332809" y="3903019"/>
              <a:ext cx="452520" cy="32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3CE3628-38DD-4214-828F-43B8954C010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23809" y="3894379"/>
                <a:ext cx="4701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0CC8ED6-F905-40FB-82B0-3DC19EDAF98B}"/>
                  </a:ext>
                </a:extLst>
              </p14:cNvPr>
              <p14:cNvContentPartPr/>
              <p14:nvPr/>
            </p14:nvContentPartPr>
            <p14:xfrm>
              <a:off x="2779129" y="4220539"/>
              <a:ext cx="447480" cy="255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0CC8ED6-F905-40FB-82B0-3DC19EDAF98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70129" y="4211899"/>
                <a:ext cx="4651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EF95B34-5D80-44C8-9620-D531017A1FD0}"/>
                  </a:ext>
                </a:extLst>
              </p14:cNvPr>
              <p14:cNvContentPartPr/>
              <p14:nvPr/>
            </p14:nvContentPartPr>
            <p14:xfrm>
              <a:off x="4213009" y="4222339"/>
              <a:ext cx="417600" cy="15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EF95B34-5D80-44C8-9620-D531017A1FD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04009" y="4213699"/>
                <a:ext cx="43524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6148EF4-7673-4C1F-9B22-DEBD14D5726F}"/>
                  </a:ext>
                </a:extLst>
              </p14:cNvPr>
              <p14:cNvContentPartPr/>
              <p14:nvPr/>
            </p14:nvContentPartPr>
            <p14:xfrm>
              <a:off x="5722489" y="4229539"/>
              <a:ext cx="143280" cy="5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6148EF4-7673-4C1F-9B22-DEBD14D5726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13849" y="4220899"/>
                <a:ext cx="1609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0E50CD2-31E6-47CB-A28E-1C1A3404E541}"/>
                  </a:ext>
                </a:extLst>
              </p14:cNvPr>
              <p14:cNvContentPartPr/>
              <p14:nvPr/>
            </p14:nvContentPartPr>
            <p14:xfrm>
              <a:off x="6199489" y="4236739"/>
              <a:ext cx="159840" cy="18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0E50CD2-31E6-47CB-A28E-1C1A3404E54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190849" y="4227739"/>
                <a:ext cx="1774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80A28FA-DEED-43EA-AEA5-8D3F71F86ECE}"/>
                  </a:ext>
                </a:extLst>
              </p14:cNvPr>
              <p14:cNvContentPartPr/>
              <p14:nvPr/>
            </p14:nvContentPartPr>
            <p14:xfrm>
              <a:off x="1541809" y="4429339"/>
              <a:ext cx="833760" cy="342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80A28FA-DEED-43EA-AEA5-8D3F71F86EC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533169" y="4420339"/>
                <a:ext cx="851400" cy="5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623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3038"/>
            <a:ext cx="7886700" cy="4319685"/>
          </a:xfrm>
        </p:spPr>
        <p:txBody>
          <a:bodyPr/>
          <a:lstStyle/>
          <a:p>
            <a:r>
              <a:rPr lang="en-US" dirty="0"/>
              <a:t>Method header:</a:t>
            </a:r>
          </a:p>
          <a:p>
            <a:pPr lvl="1"/>
            <a:r>
              <a:rPr lang="en-US" dirty="0"/>
              <a:t>What is the header for this method going to look like?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Let’s write some examples...</a:t>
            </a:r>
          </a:p>
          <a:p>
            <a:r>
              <a:rPr lang="en-US" dirty="0"/>
              <a:t>Take a few minutes and try and write the body of the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6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1743"/>
          </a:xfrm>
        </p:spPr>
        <p:txBody>
          <a:bodyPr/>
          <a:lstStyle/>
          <a:p>
            <a:r>
              <a:rPr lang="en-US" dirty="0"/>
              <a:t>Try a new class, a new idea</a:t>
            </a:r>
          </a:p>
          <a:p>
            <a:pPr lvl="1"/>
            <a:r>
              <a:rPr lang="en-US" dirty="0"/>
              <a:t>Besides just x &amp; y points</a:t>
            </a:r>
          </a:p>
          <a:p>
            <a:r>
              <a:rPr lang="en-US" dirty="0"/>
              <a:t>Another geometry example</a:t>
            </a:r>
          </a:p>
          <a:p>
            <a:pPr lvl="1"/>
            <a:r>
              <a:rPr lang="en-US" dirty="0"/>
              <a:t>Useful to have pictures we can draw that correspond to the class</a:t>
            </a:r>
          </a:p>
          <a:p>
            <a:pPr lvl="1"/>
            <a:r>
              <a:rPr lang="en-US" dirty="0"/>
              <a:t>Another idea with a coordinate plane</a:t>
            </a:r>
          </a:p>
          <a:p>
            <a:pPr lvl="2"/>
            <a:r>
              <a:rPr lang="en-US" dirty="0"/>
              <a:t>Want to have a class that represents lines</a:t>
            </a:r>
          </a:p>
          <a:p>
            <a:pPr lvl="3"/>
            <a:r>
              <a:rPr lang="en-US" dirty="0"/>
              <a:t>What are some ways we represent lines?</a:t>
            </a:r>
          </a:p>
          <a:p>
            <a:pPr lvl="3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8AD2B5-B56E-4074-A2CA-B5742E2F3924}"/>
                  </a:ext>
                </a:extLst>
              </p14:cNvPr>
              <p14:cNvContentPartPr/>
              <p14:nvPr/>
            </p14:nvContentPartPr>
            <p14:xfrm>
              <a:off x="3539449" y="3411979"/>
              <a:ext cx="1234440" cy="2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8AD2B5-B56E-4074-A2CA-B5742E2F39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0449" y="3402979"/>
                <a:ext cx="1252080" cy="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731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06FD38-41DC-45BE-9859-258BAFCE5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43" y="0"/>
            <a:ext cx="80475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6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282615"/>
          </a:xfrm>
        </p:spPr>
        <p:txBody>
          <a:bodyPr/>
          <a:lstStyle/>
          <a:p>
            <a:r>
              <a:rPr lang="en-US" dirty="0"/>
              <a:t>What are some methods we might want to write on a line?</a:t>
            </a:r>
          </a:p>
          <a:p>
            <a:pPr lvl="1"/>
            <a:r>
              <a:rPr lang="en-US" dirty="0"/>
              <a:t>One idea - like a calculator</a:t>
            </a:r>
          </a:p>
          <a:p>
            <a:pPr lvl="2"/>
            <a:r>
              <a:rPr lang="en-US" dirty="0"/>
              <a:t>We could provide the x value and get the y value back</a:t>
            </a:r>
          </a:p>
          <a:p>
            <a:pPr lvl="3"/>
            <a:r>
              <a:rPr lang="en-US" dirty="0"/>
              <a:t>A natural thing to want to compute about a line</a:t>
            </a:r>
          </a:p>
          <a:p>
            <a:pPr lvl="4"/>
            <a:r>
              <a:rPr lang="en-US" dirty="0"/>
              <a:t>Or about any </a:t>
            </a:r>
            <a:r>
              <a:rPr lang="en-US" dirty="0" err="1"/>
              <a:t>2D</a:t>
            </a:r>
            <a:r>
              <a:rPr lang="en-US" dirty="0"/>
              <a:t> function </a:t>
            </a:r>
          </a:p>
          <a:p>
            <a:r>
              <a:rPr lang="en-US" dirty="0"/>
              <a:t>Examples of lines</a:t>
            </a:r>
          </a:p>
          <a:p>
            <a:r>
              <a:rPr lang="en-US" dirty="0"/>
              <a:t>What will this method look like?</a:t>
            </a:r>
          </a:p>
          <a:p>
            <a:pPr lvl="1"/>
            <a:r>
              <a:rPr lang="en-US" dirty="0"/>
              <a:t>Calculate a y value given an x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8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38240"/>
          </a:xfrm>
        </p:spPr>
        <p:txBody>
          <a:bodyPr/>
          <a:lstStyle/>
          <a:p>
            <a:r>
              <a:rPr lang="en-US" dirty="0"/>
              <a:t>One of the things we had issues with integers and division</a:t>
            </a:r>
          </a:p>
          <a:p>
            <a:pPr lvl="1"/>
            <a:r>
              <a:rPr lang="en-US" dirty="0"/>
              <a:t>int n = 15 /2;</a:t>
            </a:r>
          </a:p>
          <a:p>
            <a:pPr lvl="2"/>
            <a:r>
              <a:rPr lang="en-US" dirty="0"/>
              <a:t>We get truncation</a:t>
            </a:r>
          </a:p>
          <a:p>
            <a:r>
              <a:rPr lang="en-US" dirty="0"/>
              <a:t>Java, and most programming languages, have a way to use a different kind of arithmetic</a:t>
            </a:r>
          </a:p>
          <a:p>
            <a:pPr lvl="1"/>
            <a:r>
              <a:rPr lang="en-US" dirty="0"/>
              <a:t>double m = 15.0 / 2.0;</a:t>
            </a:r>
          </a:p>
          <a:p>
            <a:pPr lvl="2"/>
            <a:r>
              <a:rPr lang="en-US" dirty="0"/>
              <a:t>Does fractional arithmetic</a:t>
            </a:r>
          </a:p>
          <a:p>
            <a:pPr lvl="1"/>
            <a:r>
              <a:rPr lang="en-US" dirty="0"/>
              <a:t>A different type</a:t>
            </a:r>
          </a:p>
          <a:p>
            <a:pPr lvl="2"/>
            <a:r>
              <a:rPr lang="en-US" dirty="0"/>
              <a:t>double – floating point number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A62159-B30D-47FA-B012-BDA62A33B933}"/>
                  </a:ext>
                </a:extLst>
              </p14:cNvPr>
              <p14:cNvContentPartPr/>
              <p14:nvPr/>
            </p14:nvContentPartPr>
            <p14:xfrm>
              <a:off x="2123929" y="710899"/>
              <a:ext cx="239760" cy="7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A62159-B30D-47FA-B012-BDA62A33B9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5289" y="702259"/>
                <a:ext cx="257400" cy="9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989E011-4AA5-425E-9FBF-5659368316B1}"/>
              </a:ext>
            </a:extLst>
          </p:cNvPr>
          <p:cNvGrpSpPr/>
          <p:nvPr/>
        </p:nvGrpSpPr>
        <p:grpSpPr>
          <a:xfrm>
            <a:off x="2555929" y="527299"/>
            <a:ext cx="770040" cy="296640"/>
            <a:chOff x="2555929" y="527299"/>
            <a:chExt cx="770040" cy="2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81AAA4E-E2D8-4D0F-A098-A1258E29AB9E}"/>
                    </a:ext>
                  </a:extLst>
                </p14:cNvPr>
                <p14:cNvContentPartPr/>
                <p14:nvPr/>
              </p14:nvContentPartPr>
              <p14:xfrm>
                <a:off x="2555929" y="567259"/>
                <a:ext cx="178920" cy="256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81AAA4E-E2D8-4D0F-A098-A1258E29AB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47289" y="558259"/>
                  <a:ext cx="1965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46F9341-3C98-4D06-926D-42B6362BB408}"/>
                    </a:ext>
                  </a:extLst>
                </p14:cNvPr>
                <p14:cNvContentPartPr/>
                <p14:nvPr/>
              </p14:nvContentPartPr>
              <p14:xfrm>
                <a:off x="2721529" y="657619"/>
                <a:ext cx="108360" cy="160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46F9341-3C98-4D06-926D-42B6362BB4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12529" y="648619"/>
                  <a:ext cx="126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AA4F7D-A377-42E4-8F03-5AD0A41E0540}"/>
                    </a:ext>
                  </a:extLst>
                </p14:cNvPr>
                <p14:cNvContentPartPr/>
                <p14:nvPr/>
              </p14:nvContentPartPr>
              <p14:xfrm>
                <a:off x="2856169" y="654739"/>
                <a:ext cx="108720" cy="158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AA4F7D-A377-42E4-8F03-5AD0A41E054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47169" y="646099"/>
                  <a:ext cx="126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7B7243-E1CE-4963-A1CC-DB76AC8373E1}"/>
                    </a:ext>
                  </a:extLst>
                </p14:cNvPr>
                <p14:cNvContentPartPr/>
                <p14:nvPr/>
              </p14:nvContentPartPr>
              <p14:xfrm>
                <a:off x="3026449" y="561139"/>
                <a:ext cx="116280" cy="206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7B7243-E1CE-4963-A1CC-DB76AC8373E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17809" y="552139"/>
                  <a:ext cx="133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8C89131-8020-470F-B0B7-B5CBB654D80B}"/>
                    </a:ext>
                  </a:extLst>
                </p14:cNvPr>
                <p14:cNvContentPartPr/>
                <p14:nvPr/>
              </p14:nvContentPartPr>
              <p14:xfrm>
                <a:off x="3173689" y="527299"/>
                <a:ext cx="29520" cy="244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8C89131-8020-470F-B0B7-B5CBB654D80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64689" y="518659"/>
                  <a:ext cx="471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1437EDF-C0ED-4759-A674-FD57D47F4210}"/>
                    </a:ext>
                  </a:extLst>
                </p14:cNvPr>
                <p14:cNvContentPartPr/>
                <p14:nvPr/>
              </p14:nvContentPartPr>
              <p14:xfrm>
                <a:off x="3240289" y="662299"/>
                <a:ext cx="85680" cy="121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1437EDF-C0ED-4759-A674-FD57D47F421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31289" y="653299"/>
                  <a:ext cx="10332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7415807-BC85-467C-9E42-0F233A86CA23}"/>
                  </a:ext>
                </a:extLst>
              </p14:cNvPr>
              <p14:cNvContentPartPr/>
              <p14:nvPr/>
            </p14:nvContentPartPr>
            <p14:xfrm>
              <a:off x="1848169" y="2049379"/>
              <a:ext cx="616680" cy="36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7415807-BC85-467C-9E42-0F233A86CA2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39529" y="2040739"/>
                <a:ext cx="6343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78190C8-6B1B-4FCF-89AF-3CF14B8ADB8F}"/>
                  </a:ext>
                </a:extLst>
              </p14:cNvPr>
              <p14:cNvContentPartPr/>
              <p14:nvPr/>
            </p14:nvContentPartPr>
            <p14:xfrm>
              <a:off x="4922929" y="1767499"/>
              <a:ext cx="778680" cy="23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78190C8-6B1B-4FCF-89AF-3CF14B8ADB8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13929" y="1758859"/>
                <a:ext cx="7963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6F59F94-07BC-4B00-9FDA-AB2CAB6FC43E}"/>
                  </a:ext>
                </a:extLst>
              </p14:cNvPr>
              <p14:cNvContentPartPr/>
              <p14:nvPr/>
            </p14:nvContentPartPr>
            <p14:xfrm>
              <a:off x="2553409" y="1888459"/>
              <a:ext cx="282600" cy="159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6F59F94-07BC-4B00-9FDA-AB2CAB6FC4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44769" y="1879459"/>
                <a:ext cx="3002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90EFD8E-7A36-4FE8-A4A9-CA440BDC14E4}"/>
                  </a:ext>
                </a:extLst>
              </p14:cNvPr>
              <p14:cNvContentPartPr/>
              <p14:nvPr/>
            </p14:nvContentPartPr>
            <p14:xfrm>
              <a:off x="3060649" y="1828699"/>
              <a:ext cx="185760" cy="198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90EFD8E-7A36-4FE8-A4A9-CA440BDC14E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52009" y="1819699"/>
                <a:ext cx="2034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8A2AEF0-B79C-4917-8942-3073F3A85A9C}"/>
                  </a:ext>
                </a:extLst>
              </p14:cNvPr>
              <p14:cNvContentPartPr/>
              <p14:nvPr/>
            </p14:nvContentPartPr>
            <p14:xfrm>
              <a:off x="1666369" y="3013819"/>
              <a:ext cx="1249560" cy="88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8A2AEF0-B79C-4917-8942-3073F3A85A9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57729" y="3004819"/>
                <a:ext cx="12672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9D2C4E3-E4E7-4A9B-B5B6-6E542D9760E3}"/>
                  </a:ext>
                </a:extLst>
              </p14:cNvPr>
              <p14:cNvContentPartPr/>
              <p14:nvPr/>
            </p14:nvContentPartPr>
            <p14:xfrm>
              <a:off x="1182169" y="3402979"/>
              <a:ext cx="660960" cy="37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9D2C4E3-E4E7-4A9B-B5B6-6E542D9760E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73169" y="3393979"/>
                <a:ext cx="67860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83EE197-1BB7-4DAF-A8DC-2CCAAFACF80A}"/>
                  </a:ext>
                </a:extLst>
              </p14:cNvPr>
              <p14:cNvContentPartPr/>
              <p14:nvPr/>
            </p14:nvContentPartPr>
            <p14:xfrm>
              <a:off x="1956529" y="3703219"/>
              <a:ext cx="808200" cy="30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83EE197-1BB7-4DAF-A8DC-2CCAAFACF80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47889" y="3694219"/>
                <a:ext cx="82584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B76BB882-5C1B-46E9-BB25-728F0E1750F7}"/>
              </a:ext>
            </a:extLst>
          </p:cNvPr>
          <p:cNvGrpSpPr/>
          <p:nvPr/>
        </p:nvGrpSpPr>
        <p:grpSpPr>
          <a:xfrm>
            <a:off x="3377449" y="3102379"/>
            <a:ext cx="1000800" cy="250560"/>
            <a:chOff x="3377449" y="3102379"/>
            <a:chExt cx="100080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8496E21-37F7-4AA4-9221-12F14A555835}"/>
                    </a:ext>
                  </a:extLst>
                </p14:cNvPr>
                <p14:cNvContentPartPr/>
                <p14:nvPr/>
              </p14:nvContentPartPr>
              <p14:xfrm>
                <a:off x="3377449" y="3230899"/>
                <a:ext cx="342000" cy="122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8496E21-37F7-4AA4-9221-12F14A55583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68809" y="3222259"/>
                  <a:ext cx="359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3DA190-09C5-4B9F-9704-200D1DF20632}"/>
                    </a:ext>
                  </a:extLst>
                </p14:cNvPr>
                <p14:cNvContentPartPr/>
                <p14:nvPr/>
              </p14:nvContentPartPr>
              <p14:xfrm>
                <a:off x="3913489" y="3146299"/>
                <a:ext cx="156960" cy="140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3DA190-09C5-4B9F-9704-200D1DF2063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04849" y="3137659"/>
                  <a:ext cx="174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0DF3E12-841E-4C6C-AE17-646F0C7E3820}"/>
                    </a:ext>
                  </a:extLst>
                </p14:cNvPr>
                <p14:cNvContentPartPr/>
                <p14:nvPr/>
              </p14:nvContentPartPr>
              <p14:xfrm>
                <a:off x="4077649" y="3257899"/>
                <a:ext cx="64080" cy="38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0DF3E12-841E-4C6C-AE17-646F0C7E382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69009" y="3249259"/>
                  <a:ext cx="817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DB262F-7D17-467E-B854-9BCF871D17CF}"/>
                    </a:ext>
                  </a:extLst>
                </p14:cNvPr>
                <p14:cNvContentPartPr/>
                <p14:nvPr/>
              </p14:nvContentPartPr>
              <p14:xfrm>
                <a:off x="4256209" y="3102379"/>
                <a:ext cx="114840" cy="40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DB262F-7D17-467E-B854-9BCF871D17C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47569" y="3093379"/>
                  <a:ext cx="1324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F91BD94-F3FB-4E3C-AE64-EB0FE1ED2188}"/>
                    </a:ext>
                  </a:extLst>
                </p14:cNvPr>
                <p14:cNvContentPartPr/>
                <p14:nvPr/>
              </p14:nvContentPartPr>
              <p14:xfrm>
                <a:off x="4256209" y="3131179"/>
                <a:ext cx="122040" cy="155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F91BD94-F3FB-4E3C-AE64-EB0FE1ED218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47569" y="3122179"/>
                  <a:ext cx="139680" cy="17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369644C-2D1C-444E-92DA-CF21D865E38C}"/>
                  </a:ext>
                </a:extLst>
              </p14:cNvPr>
              <p14:cNvContentPartPr/>
              <p14:nvPr/>
            </p14:nvContentPartPr>
            <p14:xfrm>
              <a:off x="1540009" y="4328899"/>
              <a:ext cx="482040" cy="27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369644C-2D1C-444E-92DA-CF21D865E38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31369" y="4319899"/>
                <a:ext cx="4996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C1050F9-CD90-4900-9AE7-E7B8FFF9130D}"/>
                  </a:ext>
                </a:extLst>
              </p14:cNvPr>
              <p14:cNvContentPartPr/>
              <p14:nvPr/>
            </p14:nvContentPartPr>
            <p14:xfrm>
              <a:off x="2595169" y="4323499"/>
              <a:ext cx="1068480" cy="1267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C1050F9-CD90-4900-9AE7-E7B8FFF9130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86529" y="4314499"/>
                <a:ext cx="1086120" cy="1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83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650260"/>
          </a:xfrm>
        </p:spPr>
        <p:txBody>
          <a:bodyPr/>
          <a:lstStyle/>
          <a:p>
            <a:r>
              <a:rPr lang="en-US" dirty="0"/>
              <a:t>For most of our purposes – we can trust that doubles will be pretty accurate</a:t>
            </a:r>
          </a:p>
          <a:p>
            <a:pPr lvl="1"/>
            <a:r>
              <a:rPr lang="en-US" dirty="0"/>
              <a:t>We should only use doubles to represent things where we are okay with inaccuracy</a:t>
            </a:r>
          </a:p>
          <a:p>
            <a:pPr lvl="2"/>
            <a:r>
              <a:rPr lang="en-US" dirty="0"/>
              <a:t>The way that computers can round numbers can be surprising 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oneThird</a:t>
            </a:r>
            <a:r>
              <a:rPr lang="en-US" dirty="0"/>
              <a:t> = 1.0 / 3.0;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twoThirds</a:t>
            </a:r>
            <a:r>
              <a:rPr lang="en-US" dirty="0"/>
              <a:t> = 2.0 / 3.0;</a:t>
            </a:r>
          </a:p>
          <a:p>
            <a:pPr lvl="4"/>
            <a:r>
              <a:rPr lang="en-US" dirty="0"/>
              <a:t>Doesn’t round off at the end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anotherOne</a:t>
            </a:r>
            <a:r>
              <a:rPr lang="en-US" dirty="0"/>
              <a:t> = (0.1 + 0.2) + 0.3;</a:t>
            </a:r>
          </a:p>
          <a:p>
            <a:pPr lvl="4"/>
            <a:r>
              <a:rPr lang="en-US" dirty="0"/>
              <a:t>The internal representation of these numbers isn’t perfect</a:t>
            </a:r>
          </a:p>
          <a:p>
            <a:pPr lvl="5"/>
            <a:r>
              <a:rPr lang="en-US" dirty="0"/>
              <a:t>Will learn all these reasons in great detail if you take CSE 30</a:t>
            </a:r>
          </a:p>
          <a:p>
            <a:pPr lvl="4"/>
            <a:r>
              <a:rPr lang="en-US" dirty="0"/>
              <a:t>There is some rounding happening even on simple cases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yetAnother</a:t>
            </a:r>
            <a:r>
              <a:rPr lang="en-US" dirty="0"/>
              <a:t> = 0.1 + (0.2 + 0.3);</a:t>
            </a:r>
          </a:p>
          <a:p>
            <a:pPr lvl="4"/>
            <a:r>
              <a:rPr lang="en-US" dirty="0"/>
              <a:t>So weird the order of </a:t>
            </a:r>
            <a:r>
              <a:rPr lang="en-US" dirty="0" err="1"/>
              <a:t>parenthisation</a:t>
            </a:r>
            <a:r>
              <a:rPr lang="en-US" dirty="0"/>
              <a:t> can matter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7A7D3C-F356-40ED-BD46-F10D3A037468}"/>
                  </a:ext>
                </a:extLst>
              </p14:cNvPr>
              <p14:cNvContentPartPr/>
              <p14:nvPr/>
            </p14:nvContentPartPr>
            <p14:xfrm>
              <a:off x="2176849" y="705859"/>
              <a:ext cx="1421640" cy="46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7A7D3C-F356-40ED-BD46-F10D3A0374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7849" y="696859"/>
                <a:ext cx="143928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963E39-2C33-4A92-B5E3-9C08894CF6A8}"/>
                  </a:ext>
                </a:extLst>
              </p14:cNvPr>
              <p14:cNvContentPartPr/>
              <p14:nvPr/>
            </p14:nvContentPartPr>
            <p14:xfrm>
              <a:off x="5794489" y="710179"/>
              <a:ext cx="730080" cy="6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963E39-2C33-4A92-B5E3-9C08894CF6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85489" y="701539"/>
                <a:ext cx="7477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DA5704F-0CD6-4766-B830-01641DFBC351}"/>
                  </a:ext>
                </a:extLst>
              </p14:cNvPr>
              <p14:cNvContentPartPr/>
              <p14:nvPr/>
            </p14:nvContentPartPr>
            <p14:xfrm>
              <a:off x="3072529" y="1331179"/>
              <a:ext cx="672840" cy="38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DA5704F-0CD6-4766-B830-01641DFBC3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3889" y="1322179"/>
                <a:ext cx="6904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4D5988B-8314-4221-9693-87CC29DAF905}"/>
                  </a:ext>
                </a:extLst>
              </p14:cNvPr>
              <p14:cNvContentPartPr/>
              <p14:nvPr/>
            </p14:nvContentPartPr>
            <p14:xfrm>
              <a:off x="1201249" y="1620259"/>
              <a:ext cx="995400" cy="40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4D5988B-8314-4221-9693-87CC29DAF9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2249" y="1611619"/>
                <a:ext cx="101304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C139B05-F5A9-44F0-B717-937DB61CA74F}"/>
              </a:ext>
            </a:extLst>
          </p:cNvPr>
          <p:cNvGrpSpPr/>
          <p:nvPr/>
        </p:nvGrpSpPr>
        <p:grpSpPr>
          <a:xfrm>
            <a:off x="4185289" y="1936699"/>
            <a:ext cx="1206000" cy="204480"/>
            <a:chOff x="4185289" y="1936699"/>
            <a:chExt cx="1206000" cy="20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0465739-E756-4EAD-9F24-C21C16165DF8}"/>
                    </a:ext>
                  </a:extLst>
                </p14:cNvPr>
                <p14:cNvContentPartPr/>
                <p14:nvPr/>
              </p14:nvContentPartPr>
              <p14:xfrm>
                <a:off x="4185289" y="2117059"/>
                <a:ext cx="37080" cy="24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0465739-E756-4EAD-9F24-C21C16165DF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76289" y="2108419"/>
                  <a:ext cx="547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117BD7-6659-4FB3-950D-9DC2ABE7D181}"/>
                    </a:ext>
                  </a:extLst>
                </p14:cNvPr>
                <p14:cNvContentPartPr/>
                <p14:nvPr/>
              </p14:nvContentPartPr>
              <p14:xfrm>
                <a:off x="4356649" y="1977739"/>
                <a:ext cx="75960" cy="128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117BD7-6659-4FB3-950D-9DC2ABE7D18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48009" y="1969099"/>
                  <a:ext cx="936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A37495B-798A-47EA-A56D-4DFCBE3BDE8B}"/>
                    </a:ext>
                  </a:extLst>
                </p14:cNvPr>
                <p14:cNvContentPartPr/>
                <p14:nvPr/>
              </p14:nvContentPartPr>
              <p14:xfrm>
                <a:off x="4496689" y="1970179"/>
                <a:ext cx="83880" cy="150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A37495B-798A-47EA-A56D-4DFCBE3BDE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87689" y="1961179"/>
                  <a:ext cx="1015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B92B5A1-9038-4F59-8D66-A082CE0CE62E}"/>
                    </a:ext>
                  </a:extLst>
                </p14:cNvPr>
                <p14:cNvContentPartPr/>
                <p14:nvPr/>
              </p14:nvContentPartPr>
              <p14:xfrm>
                <a:off x="4735009" y="2088979"/>
                <a:ext cx="14760" cy="2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B92B5A1-9038-4F59-8D66-A082CE0CE6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26009" y="2080339"/>
                  <a:ext cx="32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A41D41E-41E2-44B6-BD43-2906C34D1C3C}"/>
                    </a:ext>
                  </a:extLst>
                </p14:cNvPr>
                <p14:cNvContentPartPr/>
                <p14:nvPr/>
              </p14:nvContentPartPr>
              <p14:xfrm>
                <a:off x="4876849" y="2070259"/>
                <a:ext cx="123840" cy="26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A41D41E-41E2-44B6-BD43-2906C34D1C3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68209" y="2061619"/>
                  <a:ext cx="1414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B8874C8-E737-4F5F-A482-558D774119F2}"/>
                    </a:ext>
                  </a:extLst>
                </p14:cNvPr>
                <p14:cNvContentPartPr/>
                <p14:nvPr/>
              </p14:nvContentPartPr>
              <p14:xfrm>
                <a:off x="5079529" y="2069179"/>
                <a:ext cx="11520" cy="12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B8874C8-E737-4F5F-A482-558D774119F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70889" y="2060539"/>
                  <a:ext cx="291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4FBA8BB-1C13-4933-A021-43D96FA0CC37}"/>
                    </a:ext>
                  </a:extLst>
                </p14:cNvPr>
                <p14:cNvContentPartPr/>
                <p14:nvPr/>
              </p14:nvContentPartPr>
              <p14:xfrm>
                <a:off x="5296609" y="1936699"/>
                <a:ext cx="94680" cy="143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4FBA8BB-1C13-4933-A021-43D96FA0CC3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87609" y="1928059"/>
                  <a:ext cx="112320" cy="16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F58A1BE-00C0-4C2C-A9DE-A1412E70AFC2}"/>
                  </a:ext>
                </a:extLst>
              </p14:cNvPr>
              <p14:cNvContentPartPr/>
              <p14:nvPr/>
            </p14:nvContentPartPr>
            <p14:xfrm>
              <a:off x="5344129" y="2218939"/>
              <a:ext cx="84240" cy="178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F58A1BE-00C0-4C2C-A9DE-A1412E70AFC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35129" y="2209939"/>
                <a:ext cx="101880" cy="19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D59F49EC-70D9-4335-8E39-3A6BA980B127}"/>
              </a:ext>
            </a:extLst>
          </p:cNvPr>
          <p:cNvGrpSpPr/>
          <p:nvPr/>
        </p:nvGrpSpPr>
        <p:grpSpPr>
          <a:xfrm>
            <a:off x="4205449" y="2280139"/>
            <a:ext cx="887760" cy="135000"/>
            <a:chOff x="4205449" y="2280139"/>
            <a:chExt cx="887760" cy="13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EACB4F0-367D-474F-B805-515228483EAC}"/>
                    </a:ext>
                  </a:extLst>
                </p14:cNvPr>
                <p14:cNvContentPartPr/>
                <p14:nvPr/>
              </p14:nvContentPartPr>
              <p14:xfrm>
                <a:off x="4205449" y="2371939"/>
                <a:ext cx="6480" cy="6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EACB4F0-367D-474F-B805-515228483EA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96809" y="2363299"/>
                  <a:ext cx="241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CD1083-ACE9-4B26-B75A-F163B7AE1EAD}"/>
                    </a:ext>
                  </a:extLst>
                </p14:cNvPr>
                <p14:cNvContentPartPr/>
                <p14:nvPr/>
              </p14:nvContentPartPr>
              <p14:xfrm>
                <a:off x="4331089" y="2280139"/>
                <a:ext cx="95040" cy="122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CD1083-ACE9-4B26-B75A-F163B7AE1E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22449" y="2271499"/>
                  <a:ext cx="1126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79FF2B-2834-4CE5-916B-FF10CC14D5F4}"/>
                    </a:ext>
                  </a:extLst>
                </p14:cNvPr>
                <p14:cNvContentPartPr/>
                <p14:nvPr/>
              </p14:nvContentPartPr>
              <p14:xfrm>
                <a:off x="4471129" y="2285899"/>
                <a:ext cx="191160" cy="129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79FF2B-2834-4CE5-916B-FF10CC14D5F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62129" y="2276899"/>
                  <a:ext cx="2088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07AC59B-965F-4CA4-BC3E-A88DCE98546B}"/>
                    </a:ext>
                  </a:extLst>
                </p14:cNvPr>
                <p14:cNvContentPartPr/>
                <p14:nvPr/>
              </p14:nvContentPartPr>
              <p14:xfrm>
                <a:off x="4744009" y="2338459"/>
                <a:ext cx="19800" cy="14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07AC59B-965F-4CA4-BC3E-A88DCE9854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35009" y="2329819"/>
                  <a:ext cx="374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CEABA88-0DB4-45BB-AF53-C10BD2102E02}"/>
                    </a:ext>
                  </a:extLst>
                </p14:cNvPr>
                <p14:cNvContentPartPr/>
                <p14:nvPr/>
              </p14:nvContentPartPr>
              <p14:xfrm>
                <a:off x="4866769" y="2332699"/>
                <a:ext cx="21600" cy="25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CEABA88-0DB4-45BB-AF53-C10BD2102E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58129" y="2323699"/>
                  <a:ext cx="392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2F2920-471A-4769-B4B8-2DC3CD4169C3}"/>
                    </a:ext>
                  </a:extLst>
                </p14:cNvPr>
                <p14:cNvContentPartPr/>
                <p14:nvPr/>
              </p14:nvContentPartPr>
              <p14:xfrm>
                <a:off x="4916089" y="2331619"/>
                <a:ext cx="93600" cy="9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2F2920-471A-4769-B4B8-2DC3CD4169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07449" y="2322619"/>
                  <a:ext cx="1112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46B0908-BD43-4038-B5E3-B3BBCA0F29F2}"/>
                    </a:ext>
                  </a:extLst>
                </p14:cNvPr>
                <p14:cNvContentPartPr/>
                <p14:nvPr/>
              </p14:nvContentPartPr>
              <p14:xfrm>
                <a:off x="5075569" y="2314699"/>
                <a:ext cx="17640" cy="17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46B0908-BD43-4038-B5E3-B3BBCA0F29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66569" y="2305699"/>
                  <a:ext cx="35280" cy="3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FFDE2F4-4016-4064-86E2-C6370E88F135}"/>
                  </a:ext>
                </a:extLst>
              </p14:cNvPr>
              <p14:cNvContentPartPr/>
              <p14:nvPr/>
            </p14:nvContentPartPr>
            <p14:xfrm>
              <a:off x="1507969" y="2831659"/>
              <a:ext cx="273600" cy="143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FFDE2F4-4016-4064-86E2-C6370E88F13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499329" y="2823019"/>
                <a:ext cx="2912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ADC3741-66AD-4251-8F18-6669F852E81D}"/>
                  </a:ext>
                </a:extLst>
              </p14:cNvPr>
              <p14:cNvContentPartPr/>
              <p14:nvPr/>
            </p14:nvContentPartPr>
            <p14:xfrm>
              <a:off x="2548009" y="3171499"/>
              <a:ext cx="1542240" cy="40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ADC3741-66AD-4251-8F18-6669F852E81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39369" y="3162859"/>
                <a:ext cx="15598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628DE35-73F9-42CF-B75A-C4EDD86948CF}"/>
                  </a:ext>
                </a:extLst>
              </p14:cNvPr>
              <p14:cNvContentPartPr/>
              <p14:nvPr/>
            </p14:nvContentPartPr>
            <p14:xfrm>
              <a:off x="6207049" y="3449059"/>
              <a:ext cx="595440" cy="12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628DE35-73F9-42CF-B75A-C4EDD86948C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198049" y="3440419"/>
                <a:ext cx="6130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4A8DCE4-9B59-4379-A7EF-82D2351C4E0E}"/>
                  </a:ext>
                </a:extLst>
              </p14:cNvPr>
              <p14:cNvContentPartPr/>
              <p14:nvPr/>
            </p14:nvContentPartPr>
            <p14:xfrm>
              <a:off x="3194209" y="3700339"/>
              <a:ext cx="668880" cy="29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4A8DCE4-9B59-4379-A7EF-82D2351C4E0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85209" y="3691699"/>
                <a:ext cx="6865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5A86651-260B-4AA4-BD47-7BEF836DF39E}"/>
                  </a:ext>
                </a:extLst>
              </p14:cNvPr>
              <p14:cNvContentPartPr/>
              <p14:nvPr/>
            </p14:nvContentPartPr>
            <p14:xfrm>
              <a:off x="5249089" y="3691699"/>
              <a:ext cx="933480" cy="342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5A86651-260B-4AA4-BD47-7BEF836DF39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40089" y="3682699"/>
                <a:ext cx="95112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B90E1574-50BC-4195-9D68-710EAA549CF4}"/>
              </a:ext>
            </a:extLst>
          </p:cNvPr>
          <p:cNvGrpSpPr/>
          <p:nvPr/>
        </p:nvGrpSpPr>
        <p:grpSpPr>
          <a:xfrm>
            <a:off x="3851569" y="4314499"/>
            <a:ext cx="2796120" cy="791280"/>
            <a:chOff x="3851569" y="4314499"/>
            <a:chExt cx="2796120" cy="79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1EA0D75-C642-4093-BA43-3D21E705E920}"/>
                    </a:ext>
                  </a:extLst>
                </p14:cNvPr>
                <p14:cNvContentPartPr/>
                <p14:nvPr/>
              </p14:nvContentPartPr>
              <p14:xfrm>
                <a:off x="3851569" y="4476499"/>
                <a:ext cx="22680" cy="351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1EA0D75-C642-4093-BA43-3D21E705E92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42929" y="4467859"/>
                  <a:ext cx="403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6A01136-04DB-4830-A27F-8A3EAAC7B3A2}"/>
                    </a:ext>
                  </a:extLst>
                </p14:cNvPr>
                <p14:cNvContentPartPr/>
                <p14:nvPr/>
              </p14:nvContentPartPr>
              <p14:xfrm>
                <a:off x="3870649" y="4314499"/>
                <a:ext cx="2777040" cy="396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6A01136-04DB-4830-A27F-8A3EAAC7B3A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62009" y="4305499"/>
                  <a:ext cx="27946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6D08294-B7F4-4550-8B33-E11D31D167DC}"/>
                    </a:ext>
                  </a:extLst>
                </p14:cNvPr>
                <p14:cNvContentPartPr/>
                <p14:nvPr/>
              </p14:nvContentPartPr>
              <p14:xfrm>
                <a:off x="3869209" y="4722739"/>
                <a:ext cx="2715480" cy="156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6D08294-B7F4-4550-8B33-E11D31D167D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60209" y="4713739"/>
                  <a:ext cx="27331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E3A3E2F-9E8C-4C33-B07B-FFABC6F6EAC2}"/>
                    </a:ext>
                  </a:extLst>
                </p14:cNvPr>
                <p14:cNvContentPartPr/>
                <p14:nvPr/>
              </p14:nvContentPartPr>
              <p14:xfrm>
                <a:off x="5752729" y="4389379"/>
                <a:ext cx="31680" cy="430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E3A3E2F-9E8C-4C33-B07B-FFABC6F6EAC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44089" y="4380379"/>
                  <a:ext cx="4932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C5911FF-51AB-4B64-8771-23DD9E534B98}"/>
                    </a:ext>
                  </a:extLst>
                </p14:cNvPr>
                <p14:cNvContentPartPr/>
                <p14:nvPr/>
              </p14:nvContentPartPr>
              <p14:xfrm>
                <a:off x="3979369" y="4452379"/>
                <a:ext cx="24480" cy="448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C5911FF-51AB-4B64-8771-23DD9E534B9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70729" y="4443379"/>
                  <a:ext cx="4212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3934329-1743-4A3E-9922-C0A785A08C1F}"/>
                    </a:ext>
                  </a:extLst>
                </p14:cNvPr>
                <p14:cNvContentPartPr/>
                <p14:nvPr/>
              </p14:nvContentPartPr>
              <p14:xfrm>
                <a:off x="3927889" y="4534819"/>
                <a:ext cx="20520" cy="109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3934329-1743-4A3E-9922-C0A785A08C1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18889" y="4526179"/>
                  <a:ext cx="381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7697C50-6304-4F08-95FA-C3A2CEA4A2A8}"/>
                    </a:ext>
                  </a:extLst>
                </p14:cNvPr>
                <p14:cNvContentPartPr/>
                <p14:nvPr/>
              </p14:nvContentPartPr>
              <p14:xfrm>
                <a:off x="3901609" y="4598899"/>
                <a:ext cx="49680" cy="4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7697C50-6304-4F08-95FA-C3A2CEA4A2A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92609" y="4589899"/>
                  <a:ext cx="67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40D8A4A-9B73-4F10-B193-417D8C62D8B4}"/>
                    </a:ext>
                  </a:extLst>
                </p14:cNvPr>
                <p14:cNvContentPartPr/>
                <p14:nvPr/>
              </p14:nvContentPartPr>
              <p14:xfrm>
                <a:off x="3913489" y="4692859"/>
                <a:ext cx="20520" cy="2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40D8A4A-9B73-4F10-B193-417D8C62D8B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04849" y="4683859"/>
                  <a:ext cx="381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14CB5E9-93CE-43DB-B0EA-2FDFC71B4352}"/>
                    </a:ext>
                  </a:extLst>
                </p14:cNvPr>
                <p14:cNvContentPartPr/>
                <p14:nvPr/>
              </p14:nvContentPartPr>
              <p14:xfrm>
                <a:off x="4241089" y="4615099"/>
                <a:ext cx="198000" cy="131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14CB5E9-93CE-43DB-B0EA-2FDFC71B435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32449" y="4606459"/>
                  <a:ext cx="215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7B0D970-23DE-4D90-AC01-65455A7B3587}"/>
                    </a:ext>
                  </a:extLst>
                </p14:cNvPr>
                <p14:cNvContentPartPr/>
                <p14:nvPr/>
              </p14:nvContentPartPr>
              <p14:xfrm>
                <a:off x="4476529" y="4628059"/>
                <a:ext cx="91440" cy="107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7B0D970-23DE-4D90-AC01-65455A7B358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67529" y="4619419"/>
                  <a:ext cx="1090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DB3DCE4-4E0E-4FF7-AB64-1C5987AF2EF8}"/>
                    </a:ext>
                  </a:extLst>
                </p14:cNvPr>
                <p14:cNvContentPartPr/>
                <p14:nvPr/>
              </p14:nvContentPartPr>
              <p14:xfrm>
                <a:off x="4582729" y="4615099"/>
                <a:ext cx="148320" cy="137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DB3DCE4-4E0E-4FF7-AB64-1C5987AF2EF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73729" y="4606459"/>
                  <a:ext cx="165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C50401-D64B-4E35-9CF7-6DDD68346FB1}"/>
                    </a:ext>
                  </a:extLst>
                </p14:cNvPr>
                <p14:cNvContentPartPr/>
                <p14:nvPr/>
              </p14:nvContentPartPr>
              <p14:xfrm>
                <a:off x="4905289" y="4516819"/>
                <a:ext cx="18360" cy="231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C50401-D64B-4E35-9CF7-6DDD68346FB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96649" y="4508179"/>
                  <a:ext cx="360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A5B626E-0E74-4C38-96A2-B9905049089C}"/>
                    </a:ext>
                  </a:extLst>
                </p14:cNvPr>
                <p14:cNvContentPartPr/>
                <p14:nvPr/>
              </p14:nvContentPartPr>
              <p14:xfrm>
                <a:off x="4839409" y="4638859"/>
                <a:ext cx="192960" cy="84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A5B626E-0E74-4C38-96A2-B9905049089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30409" y="4629859"/>
                  <a:ext cx="2106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C6DB254-B1EC-4450-9F18-C47956845CC7}"/>
                    </a:ext>
                  </a:extLst>
                </p14:cNvPr>
                <p14:cNvContentPartPr/>
                <p14:nvPr/>
              </p14:nvContentPartPr>
              <p14:xfrm>
                <a:off x="5052169" y="4553899"/>
                <a:ext cx="142200" cy="172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C6DB254-B1EC-4450-9F18-C47956845CC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43529" y="4545259"/>
                  <a:ext cx="1598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1B94946-407F-432D-900C-0DB927681037}"/>
                    </a:ext>
                  </a:extLst>
                </p14:cNvPr>
                <p14:cNvContentPartPr/>
                <p14:nvPr/>
              </p14:nvContentPartPr>
              <p14:xfrm>
                <a:off x="5226409" y="4604659"/>
                <a:ext cx="70920" cy="106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1B94946-407F-432D-900C-0DB92768103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17409" y="4595659"/>
                  <a:ext cx="88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B1EABE9-8529-41D0-9D36-F6D7F5A7086C}"/>
                    </a:ext>
                  </a:extLst>
                </p14:cNvPr>
                <p14:cNvContentPartPr/>
                <p14:nvPr/>
              </p14:nvContentPartPr>
              <p14:xfrm>
                <a:off x="5358529" y="4598179"/>
                <a:ext cx="90360" cy="104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B1EABE9-8529-41D0-9D36-F6D7F5A7086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49889" y="4589539"/>
                  <a:ext cx="108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88A6151-9B9B-4BC1-8442-3370D23ECA9C}"/>
                    </a:ext>
                  </a:extLst>
                </p14:cNvPr>
                <p14:cNvContentPartPr/>
                <p14:nvPr/>
              </p14:nvContentPartPr>
              <p14:xfrm>
                <a:off x="5939569" y="4547419"/>
                <a:ext cx="127080" cy="122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88A6151-9B9B-4BC1-8442-3370D23ECA9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30569" y="4538779"/>
                  <a:ext cx="1447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3A7ECE-BB03-4E04-9AF2-FED78BCD76AB}"/>
                    </a:ext>
                  </a:extLst>
                </p14:cNvPr>
                <p14:cNvContentPartPr/>
                <p14:nvPr/>
              </p14:nvContentPartPr>
              <p14:xfrm>
                <a:off x="6115969" y="4552819"/>
                <a:ext cx="117000" cy="99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3A7ECE-BB03-4E04-9AF2-FED78BCD76A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06969" y="4544179"/>
                  <a:ext cx="1346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678D4AA-3244-49FE-BA6B-9D0A680F1309}"/>
                    </a:ext>
                  </a:extLst>
                </p14:cNvPr>
                <p14:cNvContentPartPr/>
                <p14:nvPr/>
              </p14:nvContentPartPr>
              <p14:xfrm>
                <a:off x="6243769" y="4539499"/>
                <a:ext cx="129960" cy="160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678D4AA-3244-49FE-BA6B-9D0A680F130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34769" y="4530859"/>
                  <a:ext cx="147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8628236-A8EF-4F2E-BB4A-FA12EBDE5C56}"/>
                    </a:ext>
                  </a:extLst>
                </p14:cNvPr>
                <p14:cNvContentPartPr/>
                <p14:nvPr/>
              </p14:nvContentPartPr>
              <p14:xfrm>
                <a:off x="6123889" y="4562899"/>
                <a:ext cx="61560" cy="93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8628236-A8EF-4F2E-BB4A-FA12EBDE5C5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14889" y="4554259"/>
                  <a:ext cx="792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0F379E9-9F0D-49AE-835E-CA08C6F12B08}"/>
                    </a:ext>
                  </a:extLst>
                </p14:cNvPr>
                <p14:cNvContentPartPr/>
                <p14:nvPr/>
              </p14:nvContentPartPr>
              <p14:xfrm>
                <a:off x="6086449" y="4557139"/>
                <a:ext cx="88920" cy="57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0F379E9-9F0D-49AE-835E-CA08C6F12B0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77449" y="4548139"/>
                  <a:ext cx="1065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AE7C97B-9B95-49AB-BA0C-7C1EAB3F8D0A}"/>
                    </a:ext>
                  </a:extLst>
                </p14:cNvPr>
                <p14:cNvContentPartPr/>
                <p14:nvPr/>
              </p14:nvContentPartPr>
              <p14:xfrm>
                <a:off x="4529449" y="4939459"/>
                <a:ext cx="118800" cy="140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AE7C97B-9B95-49AB-BA0C-7C1EAB3F8D0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20449" y="4930819"/>
                  <a:ext cx="1364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B50E597-85BB-4F26-980B-43094AF21F60}"/>
                    </a:ext>
                  </a:extLst>
                </p14:cNvPr>
                <p14:cNvContentPartPr/>
                <p14:nvPr/>
              </p14:nvContentPartPr>
              <p14:xfrm>
                <a:off x="4706209" y="4941619"/>
                <a:ext cx="11880" cy="138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B50E597-85BB-4F26-980B-43094AF21F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97569" y="4932619"/>
                  <a:ext cx="295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0BBB421-2190-4B56-B7E9-71D90888BAFE}"/>
                    </a:ext>
                  </a:extLst>
                </p14:cNvPr>
                <p14:cNvContentPartPr/>
                <p14:nvPr/>
              </p14:nvContentPartPr>
              <p14:xfrm>
                <a:off x="4783609" y="4932619"/>
                <a:ext cx="96480" cy="173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0BBB421-2190-4B56-B7E9-71D90888BAF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74609" y="4923619"/>
                  <a:ext cx="11412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9421B86-FA8B-4D70-8133-4D3443A244B2}"/>
              </a:ext>
            </a:extLst>
          </p:cNvPr>
          <p:cNvGrpSpPr/>
          <p:nvPr/>
        </p:nvGrpSpPr>
        <p:grpSpPr>
          <a:xfrm>
            <a:off x="274249" y="4364899"/>
            <a:ext cx="2092680" cy="349920"/>
            <a:chOff x="274249" y="4364899"/>
            <a:chExt cx="2092680" cy="3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C410BF4-EE8E-405D-98D9-BFD1713962FD}"/>
                    </a:ext>
                  </a:extLst>
                </p14:cNvPr>
                <p14:cNvContentPartPr/>
                <p14:nvPr/>
              </p14:nvContentPartPr>
              <p14:xfrm>
                <a:off x="274249" y="4455979"/>
                <a:ext cx="83880" cy="194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C410BF4-EE8E-405D-98D9-BFD1713962F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65609" y="4446979"/>
                  <a:ext cx="101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D37505C-CA16-4F3D-AC22-9C7D711F5236}"/>
                    </a:ext>
                  </a:extLst>
                </p14:cNvPr>
                <p14:cNvContentPartPr/>
                <p14:nvPr/>
              </p14:nvContentPartPr>
              <p14:xfrm>
                <a:off x="428689" y="4606099"/>
                <a:ext cx="34200" cy="11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D37505C-CA16-4F3D-AC22-9C7D711F523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9689" y="4597459"/>
                  <a:ext cx="51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203ADC2-88B7-40A0-B348-50810F6F2763}"/>
                    </a:ext>
                  </a:extLst>
                </p14:cNvPr>
                <p14:cNvContentPartPr/>
                <p14:nvPr/>
              </p14:nvContentPartPr>
              <p14:xfrm>
                <a:off x="586009" y="4391179"/>
                <a:ext cx="49320" cy="184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203ADC2-88B7-40A0-B348-50810F6F276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7009" y="4382179"/>
                  <a:ext cx="66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F053628-F112-4135-A17D-3A4DEE404DD6}"/>
                    </a:ext>
                  </a:extLst>
                </p14:cNvPr>
                <p14:cNvContentPartPr/>
                <p14:nvPr/>
              </p14:nvContentPartPr>
              <p14:xfrm>
                <a:off x="702289" y="4364899"/>
                <a:ext cx="150480" cy="303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F053628-F112-4135-A17D-3A4DEE404DD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3289" y="4355899"/>
                  <a:ext cx="1681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7E1800-96F6-4AF4-B82C-0821B462F7F9}"/>
                    </a:ext>
                  </a:extLst>
                </p14:cNvPr>
                <p14:cNvContentPartPr/>
                <p14:nvPr/>
              </p14:nvContentPartPr>
              <p14:xfrm>
                <a:off x="872209" y="4602859"/>
                <a:ext cx="233280" cy="111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7E1800-96F6-4AF4-B82C-0821B462F7F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3569" y="4594219"/>
                  <a:ext cx="250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D44BFAD-AE3F-4EC0-AB01-C1B735E9D59B}"/>
                    </a:ext>
                  </a:extLst>
                </p14:cNvPr>
                <p14:cNvContentPartPr/>
                <p14:nvPr/>
              </p14:nvContentPartPr>
              <p14:xfrm>
                <a:off x="1311769" y="4649659"/>
                <a:ext cx="28800" cy="38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D44BFAD-AE3F-4EC0-AB01-C1B735E9D59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03129" y="4640659"/>
                  <a:ext cx="464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A8CBD13-7959-440A-88C8-A4BFBAB8BE6D}"/>
                    </a:ext>
                  </a:extLst>
                </p14:cNvPr>
                <p14:cNvContentPartPr/>
                <p14:nvPr/>
              </p14:nvContentPartPr>
              <p14:xfrm>
                <a:off x="1389889" y="4507099"/>
                <a:ext cx="110880" cy="162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A8CBD13-7959-440A-88C8-A4BFBAB8BE6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80889" y="4498099"/>
                  <a:ext cx="1285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7C0862A-6909-44A4-9D7D-F7D7A9C97E8D}"/>
                    </a:ext>
                  </a:extLst>
                </p14:cNvPr>
                <p14:cNvContentPartPr/>
                <p14:nvPr/>
              </p14:nvContentPartPr>
              <p14:xfrm>
                <a:off x="1536769" y="4503499"/>
                <a:ext cx="27720" cy="167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7C0862A-6909-44A4-9D7D-F7D7A9C97E8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527769" y="4494499"/>
                  <a:ext cx="453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12D5780-24EA-4566-88A7-E7958B0C94EF}"/>
                    </a:ext>
                  </a:extLst>
                </p14:cNvPr>
                <p14:cNvContentPartPr/>
                <p14:nvPr/>
              </p14:nvContentPartPr>
              <p14:xfrm>
                <a:off x="1651969" y="4472179"/>
                <a:ext cx="101160" cy="198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12D5780-24EA-4566-88A7-E7958B0C94E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642969" y="4463179"/>
                  <a:ext cx="118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77F8CBB-14D8-4158-883B-E66A8C359CB4}"/>
                    </a:ext>
                  </a:extLst>
                </p14:cNvPr>
                <p14:cNvContentPartPr/>
                <p14:nvPr/>
              </p14:nvContentPartPr>
              <p14:xfrm>
                <a:off x="1893889" y="4538779"/>
                <a:ext cx="89640" cy="142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77F8CBB-14D8-4158-883B-E66A8C359CB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85249" y="4529779"/>
                  <a:ext cx="107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FEC2D94-A371-409A-9046-E9BB7C962D29}"/>
                    </a:ext>
                  </a:extLst>
                </p14:cNvPr>
                <p14:cNvContentPartPr/>
                <p14:nvPr/>
              </p14:nvContentPartPr>
              <p14:xfrm>
                <a:off x="1910449" y="4536979"/>
                <a:ext cx="86400" cy="112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FEC2D94-A371-409A-9046-E9BB7C962D2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01449" y="4528339"/>
                  <a:ext cx="1040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F5F37F8-562A-4D59-84AF-A09480E0B99E}"/>
                    </a:ext>
                  </a:extLst>
                </p14:cNvPr>
                <p14:cNvContentPartPr/>
                <p14:nvPr/>
              </p14:nvContentPartPr>
              <p14:xfrm>
                <a:off x="2087569" y="4494499"/>
                <a:ext cx="205200" cy="197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F5F37F8-562A-4D59-84AF-A09480E0B99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78569" y="4485499"/>
                  <a:ext cx="2228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4B88F6A-7CEF-4C70-A14A-8CDF311441B9}"/>
                    </a:ext>
                  </a:extLst>
                </p14:cNvPr>
                <p14:cNvContentPartPr/>
                <p14:nvPr/>
              </p14:nvContentPartPr>
              <p14:xfrm>
                <a:off x="2350009" y="4435459"/>
                <a:ext cx="16920" cy="111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4B88F6A-7CEF-4C70-A14A-8CDF311441B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341369" y="4426459"/>
                  <a:ext cx="34560" cy="12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CC7FFE7-D2F3-437D-957E-FE183661EB14}"/>
                  </a:ext>
                </a:extLst>
              </p14:cNvPr>
              <p14:cNvContentPartPr/>
              <p14:nvPr/>
            </p14:nvContentPartPr>
            <p14:xfrm>
              <a:off x="6164929" y="4919299"/>
              <a:ext cx="33120" cy="1785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CC7FFE7-D2F3-437D-957E-FE183661EB1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156289" y="4910299"/>
                <a:ext cx="5076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B3E3493-7191-40ED-AA6B-894A02F6F9C4}"/>
                  </a:ext>
                </a:extLst>
              </p14:cNvPr>
              <p14:cNvContentPartPr/>
              <p14:nvPr/>
            </p14:nvContentPartPr>
            <p14:xfrm>
              <a:off x="1518769" y="3769819"/>
              <a:ext cx="189720" cy="1155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B3E3493-7191-40ED-AA6B-894A02F6F9C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510129" y="3761179"/>
                <a:ext cx="2073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9902DB0-B0B2-4715-8114-BC16611F8E6D}"/>
                  </a:ext>
                </a:extLst>
              </p14:cNvPr>
              <p14:cNvContentPartPr/>
              <p14:nvPr/>
            </p14:nvContentPartPr>
            <p14:xfrm>
              <a:off x="3115369" y="114379"/>
              <a:ext cx="104760" cy="2131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9902DB0-B0B2-4715-8114-BC16611F8E6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106729" y="105739"/>
                <a:ext cx="122400" cy="2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757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7349</TotalTime>
  <Words>756</Words>
  <Application>Microsoft Office PowerPoint</Application>
  <PresentationFormat>On-screen Show (16:9)</PresentationFormat>
  <Paragraphs>102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 Light</vt:lpstr>
      <vt:lpstr>Arial</vt:lpstr>
      <vt:lpstr>Calibri</vt:lpstr>
      <vt:lpstr>Office Theme</vt:lpstr>
      <vt:lpstr>CSE 11  Accelerated Intro to Programming Lecture 7</vt:lpstr>
      <vt:lpstr>Announcements</vt:lpstr>
      <vt:lpstr>New Point Method</vt:lpstr>
      <vt:lpstr>PowerPoint Presentation</vt:lpstr>
      <vt:lpstr>New Class</vt:lpstr>
      <vt:lpstr>PowerPoint Presentation</vt:lpstr>
      <vt:lpstr>PowerPoint Presentation</vt:lpstr>
      <vt:lpstr>Double</vt:lpstr>
      <vt:lpstr>PowerPoint Presentation</vt:lpstr>
      <vt:lpstr>PowerPoint Presentation</vt:lpstr>
      <vt:lpstr>PowerPoint Presentation</vt:lpstr>
      <vt:lpstr>PowerPoint Presentation</vt:lpstr>
      <vt:lpstr>Memory Models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304</cp:revision>
  <dcterms:modified xsi:type="dcterms:W3CDTF">2021-04-12T15:53:44Z</dcterms:modified>
</cp:coreProperties>
</file>