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84" r:id="rId4"/>
    <p:sldId id="285" r:id="rId5"/>
    <p:sldId id="286" r:id="rId6"/>
    <p:sldId id="316" r:id="rId7"/>
    <p:sldId id="287" r:id="rId8"/>
    <p:sldId id="288" r:id="rId9"/>
    <p:sldId id="289" r:id="rId10"/>
    <p:sldId id="292" r:id="rId11"/>
    <p:sldId id="293" r:id="rId12"/>
    <p:sldId id="294" r:id="rId13"/>
    <p:sldId id="290" r:id="rId14"/>
    <p:sldId id="295" r:id="rId15"/>
    <p:sldId id="314" r:id="rId16"/>
    <p:sldId id="315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84" autoAdjust="0"/>
    <p:restoredTop sz="96036" autoAdjust="0"/>
  </p:normalViewPr>
  <p:slideViewPr>
    <p:cSldViewPr snapToGrid="0">
      <p:cViewPr varScale="1">
        <p:scale>
          <a:sx n="129" d="100"/>
          <a:sy n="129" d="100"/>
        </p:scale>
        <p:origin x="75" y="31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00:28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33 2304 0 0,'-1'0'97'0'0,"0"0"0"0"0,0 0 0 0 0,0 0 0 0 0,0 0 1 0 0,0-1-1 0 0,0 1 0 0 0,0-1 0 0 0,0 1 0 0 0,0 0 0 0 0,0-1 0 0 0,0 0 1 0 0,0 1-1 0 0,0-1 0 0 0,0 0 0 0 0,0 1 0 0 0,1-1 0 0 0,-1 0 0 0 0,0 0 1 0 0,-5-6 6253 0 0,4-3-5587 0 0,0 3 4189 0 0,7 14-832 0 0,-4-5-3972 0 0,0-1-1 0 0,0 1 1 0 0,1-1-1 0 0,-1 1 1 0 0,0-1-1 0 0,1 0 1 0 0,-1 1-1 0 0,1-1 1 0 0,-1 0 0 0 0,1 0-1 0 0,-1 0 1 0 0,1 0-1 0 0,0-1 1 0 0,1 2-1 0 0,85 3 2508 0 0,-55-4-2224 0 0,49 8 0 0 0,-42-4-139 0 0,0-2 1 0 0,44-2-1 0 0,-9 0 107 0 0,103 1 352 0 0,-28-1-222 0 0,88 6 275 0 0,-41 11-220 0 0,-179-18-301 0 0,1 0 0 0 0,22-4 0 0 0,19 0 360 0 0,220-9-512 0 0,-267 12-69 0 0,-1-1-1 0 0,14-4 1 0 0,-14 0-10 0 0,-11 4-55 0 0,-3-10-990 0 0,1 3-3029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01:09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10 5984 0 0,'-7'-1'7197'0'0,"17"-3"-5152"0"0,22-1-914 0 0,257 15 3367 0 0,112-1-2116 0 0,-261-10-1565 0 0,-101 1-695 0 0,793 10 1053 0 0,-540-11 7 0 0,-118-1-484 0 0,-38-5 206 0 0,-136 7-833 0 0,0 4-1132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6:57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50 2760 0 0,'0'0'125'0'0,"-18"-2"1273"0"0,2 0 3543 0 0,7 0-4952 0 0,-13 0 968 0 0,21 2-884 0 0,-1 0-1 0 0,1 0 1 0 0,0 1-1 0 0,0-1 0 0 0,0 0 1 0 0,0 1-1 0 0,0-1 1 0 0,0 1-1 0 0,0-1 0 0 0,0 1 1 0 0,0 0-1 0 0,-1 0 1 0 0,-26 14-61 0 0,26-13 2416 0 0,1-1-2081 0 0,1-1 0 0 0,0 1 0 0 0,-1-1-1 0 0,1 1 1 0 0,0-1 0 0 0,0 1 0 0 0,-1-1 0 0 0,1 1 0 0 0,0-1 0 0 0,0 1 0 0 0,0 0-255 0 0,0-1 1 0 0,0 0-1 0 0,0 1 1 0 0,1-1-1 0 0,-1 1 1 0 0,0-1-1 0 0,0 0 1 0 0,1 0 0 0 0,-1 1-1 0 0,0-1 1 0 0,1 0-1 0 0,-1 1 1 0 0,0-1-1 0 0,1 0 1 0 0,-1 0 0 0 0,0 0-1 0 0,1 1 1 0 0,-1-1-1 0 0,0 0 1 0 0,1 0-1 0 0,-1 0 1 0 0,1 0-1 0 0,-1 0 1 0 0,0 0 0 0 0,1 0-1 0 0,0 0 1 0 0,24 1 415 0 0,27-7 668 0 0,72 2-1 0 0,-49 2-734 0 0,-23 3-184 0 0,20-2 46 0 0,254-20 737 0 0,-262 19-895 0 0,44-3 142 0 0,58-11 80 0 0,23-2 233 0 0,-168 16-520 0 0,0 1-1 0 0,0 1 1 0 0,30 3 0 0 0,62 16 256 0 0,-97-15-268 0 0,11 2 341 0 0,-29-18-354 0 0,-4-1-2238 0 0,3 9 1012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7:11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23 2384 0 0,'0'0'108'0'0,"-1"0"-5"0"0,-37-3 3871 0 0,35 3-3398 0 0,1 0 1 0 0,-1-1-1 0 0,0 1 0 0 0,1-1 0 0 0,-1 0 0 0 0,1 0 1 0 0,0 0-1 0 0,-1 0 0 0 0,-2-2 0 0 0,3 2-158 0 0,0 0 0 0 0,0 0 1 0 0,0 0-1 0 0,0 0 0 0 0,0 0 0 0 0,0 0 0 0 0,-1 1 0 0 0,-3-1 0 0 0,5 1 30 0 0,0-1-135 0 0,-1 1 0 0 0,0-1 0 0 0,1 1 0 0 0,-1-1 1 0 0,0 1-1 0 0,0 0 0 0 0,1 0 0 0 0,-1 0 0 0 0,-3 1 0 0 0,2-1 413 0 0,-30 2 4154 0 0,33-2-4861 0 0,1 1-1 0 0,-1-1 0 0 0,1 1 1 0 0,-1-1-1 0 0,1 1 1 0 0,-1-1-1 0 0,1 1 0 0 0,-1-1 1 0 0,1 1-1 0 0,0-1 1 0 0,-1 0-1 0 0,1 1 0 0 0,0-1 1 0 0,-1 0-1 0 0,1 0 0 0 0,0 1 1 0 0,-1-1-1 0 0,2 0 1 0 0,7 4 359 0 0,-3-1-289 0 0,1-1 0 0 0,-1 0 0 0 0,1 0 0 0 0,-1 0 0 0 0,1-1 0 0 0,10 1 0 0 0,10 3 204 0 0,-1-1-149 0 0,0-1 0 0 0,0-1 1 0 0,36-2-1 0 0,-27-1-37 0 0,61-3 153 0 0,-48 2-94 0 0,51 2 0 0 0,-77 1-112 0 0,32-4 0 0 0,-15 0 78 0 0,87-3 74 0 0,109-2 143 0 0,87 17 524 0 0,-245-4-725 0 0,-18-5 126 0 0,-42-1-180 0 0,1 1 0 0 0,20 2 0 0 0,-5 8 126 0 0,-32-10-156 0 0,5 2-13 0 0,-1-2-117 0 0,-4 0-6 0 0,1 1 77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7:14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13 2304 0 0,'6'8'6082'0'0,"-7"-15"-1247"0"0,-6-7 4252 0 0,4 20-9068 0 0,0 1 127 0 0,1-1-1 0 0,1 1 0 0 0,-1 0 1 0 0,1-1-1 0 0,0 1 0 0 0,1 0 1 0 0,0 12-1 0 0,-1 10-116 0 0,2 14 620 0 0,1-13 142 0 0,8 110-183 0 0,-18 142 56 0 0,6-264-457 0 0,1-2 138 0 0,-4 23 1 0 0,-18 85 308 0 0,-6 12-350 0 0,27-125-208 0 0,2-7-3560 0 0,0-8 1912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7:16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52 2760 0 0,'-5'9'20727'0'0,"12"-11"-19471"0"0,3 0-1124 0 0,-1 1-1 0 0,0-1 1 0 0,1 2 0 0 0,-1-1-1 0 0,1 1 1 0 0,-1 1 0 0 0,1-1-1 0 0,-1 2 1 0 0,1-1-1 0 0,-1 1 1 0 0,0 1 0 0 0,0 0-1 0 0,16 7 1 0 0,67 25 300 0 0,-71-27-281 0 0,-1-1-1 0 0,2 0 1 0 0,-1-2 0 0 0,1 0 0 0 0,41 3 0 0 0,114-6 551 0 0,-95-4-472 0 0,170-3 214 0 0,-189 3-404 0 0,230-16 292 0 0,-113 1-320 0 0,-12 8 344 0 0,-44 2-315 0 0,-63 6 6 0 0,72 6 0 0 0,5 1 61 0 0,238 22 241 0 0,-207-19-215 0 0,-14-1-76 0 0,30 10 68 0 0,115 14 239 0 0,-197-26-250 0 0,-49-4-60 0 0,80-1 85 0 0,-73-2-117 0 0,77-6-26 0 0,-48-4 89 0 0,-40 4-20 0 0,184-21-24 0 0,-71 7-60 0 0,38-2 21 0 0,-25 4-3 0 0,6 0 0 0 0,-148 18 0 0 0,-5-1 0 0 0,0 2 0 0 0,49 6 0 0 0,122 11 30 0 0,4-15 9 0 0,-149-2-36 0 0,667-2-3 0 0,-558 6 24 0 0,64 0 16 0 0,-69-4-12 0 0,-5 0 24 0 0,68 1-32 0 0,-24 1-24 0 0,109-2 4 0 0,-126 1 0 0 0,-103-1 3 0 0,845-7 138 0 0,-685 6-141 0 0,34-1 0 0 0,109-5 0 0 0,-279 1 0 0 0,103-8 0 0 0,-2-3 0 0 0,145-15 0 0 0,-198 21 0 0 0,-147 11 0 0 0,17-3 19 0 0,0 2-1 0 0,1 1 1 0 0,24 2 0 0 0,-44-2-15 0 0,0 0 1 0 0,0 0-1 0 0,0 0 0 0 0,0 1 1 0 0,0-1-1 0 0,0 0 1 0 0,0 1-1 0 0,0-1 1 0 0,0 1-1 0 0,0-1 1 0 0,0 1-1 0 0,-1-1 0 0 0,1 1 1 0 0,0 0-1 0 0,0-1 1 0 0,-1 1-1 0 0,1 0 1 0 0,0-1-1 0 0,-1 1 0 0 0,1 0 1 0 0,-1 0-1 0 0,1 0 1 0 0,-1 0-1 0 0,1 0 1 0 0,0 1-1 0 0,0 1 9 0 0,-1-2-11 0 0,0-1 0 0 0,1 0 0 0 0,-1 1 0 0 0,0-1 0 0 0,0 1 0 0 0,1-1 0 0 0,-1 1 0 0 0,0-1 0 0 0,0 1 0 0 0,0-1 0 0 0,0 1 0 0 0,0 0 1 0 0,0-1-1 0 0,0 1 0 0 0,0-1 0 0 0,0 1 0 0 0,0-1 0 0 0,0 1 0 0 0,0-1 0 0 0,0 1 0 0 0,0 0 0 0 0,-1 2 6 0 0,2 3-8 0 0,0-2 0 0 0,0 1 0 0 0,0-1 0 0 0,-1 1 0 0 0,0-1 0 0 0,0 1 0 0 0,-1 7 0 0 0,2 10 0 0 0,-1-19 0 0 0,0 0 0 0 0,0 0 0 0 0,0 0 0 0 0,0 0 0 0 0,0 0 0 0 0,-1 4 0 0 0,-1 3 0 0 0,1-1 0 0 0,1 0 0 0 0,0 0 0 0 0,0 1 0 0 0,1-1 0 0 0,1 10 0 0 0,1 12 0 0 0,0 12 0 0 0,1 0 0 0 0,2 0 0 0 0,12 46 0 0 0,3 3 0 0 0,-11-44 0 0 0,12 42 0 0 0,-18-68 69 0 0,2 35 0 0 0,-3-16-3 0 0,-2-36-58 0 0,2 42 92 0 0,-4-41-100 0 0,1-6-1 0 0,0 1 0 0 0,0-1 0 0 0,0 0-1 0 0,0 1 1 0 0,0-1 0 0 0,-1 0 0 0 0,1 0 0 0 0,0 1 0 0 0,0-1 0 0 0,0 0-1 0 0,-1 0 1 0 0,1 1 0 0 0,0-1 0 0 0,0 0 0 0 0,-1 0 0 0 0,1 0 0 0 0,0 0-1 0 0,-1 1 1 0 0,1-1 0 0 0,0 0 0 0 0,0 0 0 0 0,-1 0 0 0 0,1 0 0 0 0,0 0-1 0 0,-1 0 1 0 0,1 0 0 0 0,0 0 0 0 0,-1 0 0 0 0,1 0 0 0 0,0 0 0 0 0,-1 0-1 0 0,1 0 1 0 0,0 0 0 0 0,-1 0 0 0 0,1 0 0 0 0,0 0 0 0 0,-1 0 0 0 0,1 0-1 0 0,0-1 1 0 0,0 1 0 0 0,-1 0 0 0 0,1 0 0 0 0,0 0 0 0 0,-1 0 0 0 0,1-1-1 0 0,0 1 1 0 0,0 0 0 0 0,-1-1 0 0 0,-6-2-502 0 0,1-1 1 0 0,0-1-1 0 0,-1 1 0 0 0,-5-7 0 0 0,2 3-747 0 0,-1-2 38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7:19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 8288 0 0,'0'0'2848'0'0,"10"6"3763"0"0,-3-4-5738 0 0,0 1-1 0 0,0 0 0 0 0,6 4 1 0 0,0 0 281 0 0,28 16 74 0 0,-25-12-1278 0 0,20 8 0 0 0,3-5 50 0 0,0-1 0 0 0,0-2 0 0 0,81 12 0 0 0,-55-13 753 0 0,95 0 0 0 0,333-17-155 0 0,-313-2 114 0 0,87-2 568 0 0,63 4-1633 0 0,62 9 783 0 0,-263 2-320 0 0,325 3 639 0 0,-291-10-747 0 0,68-2 207 0 0,-120 6-146 0 0,-70 1-41 0 0,244 12 186 0 0,-248-13-208 0 0,300-2 0 0 0,-134-4 253 0 0,-28 1-66 0 0,98 3-387 0 0,-117-3 200 0 0,-33-1 0 0 0,34 8-5 0 0,97-2 209 0 0,-109-4-282 0 0,56-4-43 0 0,46-4 121 0 0,-209 10 0 0 0,73-3 229 0 0,110-3 422 0 0,34 10-651 0 0,-188-3 15 0 0,81 1 34 0 0,152 3-49 0 0,-243-3 0 0 0,8 0 0 0 0,124-14 0 0 0,-96 2 0 0 0,-27 5 0 0 0,142-11 0 0 0,20 7 264 0 0,194-13-264 0 0,-394 21 0 0 0,24-2 6 0 0,181-9 68 0 0,-118 9 161 0 0,43 1 58 0 0,-1 9-101 0 0,-2-2-192 0 0,17 0 0 0 0,-71-4 56 0 0,-42-2 35 0 0,63-4 762 0 0,64 1-835 0 0,-135 5-20 0 0,251-2-10 0 0,-265 1-169 0 0,33 2-50 0 0,-46 0 365 0 0,37-4 1 0 0,0 0 20 0 0,-10 2-155 0 0,56-9 0 0 0,-41 8 0 0 0,-29-2 76 0 0,43-1 0 0 0,-16 3 1 0 0,-44 1-5 0 0,-13 1-54 0 0,1 0-1 0 0,-1 0 0 0 0,8-2 1 0 0,12 4 59 0 0,-21-2-77 0 0,-3-3 0 0 0,2 0 0 0 0,-4 3 0 0 0,-1 0 0 0 0,1-1 0 0 0,-1 1 0 0 0,1-1 0 0 0,-1 1 0 0 0,0-1 0 0 0,1 1 0 0 0,-1-1 0 0 0,1 1 0 0 0,-1-1 0 0 0,0 1 0 0 0,0-1 0 0 0,1 0 0 0 0,-1 1 0 0 0,0-1 0 0 0,0 1 0 0 0,0-1 0 0 0,0 0 0 0 0,0 1 0 0 0,1-1 0 0 0,-1 0 0 0 0,-1-1 0 0 0,2-1 0 0 0,-1 1-48 0 0,1 0-1 0 0,-1-1 1 0 0,1 1-1 0 0,-1-1 1 0 0,0 1-1 0 0,0 0 1 0 0,0-1-1 0 0,0 1 1 0 0,-1 0-1 0 0,1-1 1 0 0,-1 1-1 0 0,1-1 1 0 0,-1 1-1 0 0,0 0 1 0 0,0 0-1 0 0,0 0 1 0 0,0-1-1 0 0,0 1 1 0 0,0 0-1 0 0,-1 0 1 0 0,-1-2-1 0 0,1 1-233 0 0,1 1-96 0 0,0 1 1 0 0,-1-1-1 0 0,1 1 0 0 0,0-1 1 0 0,0 1-1 0 0,-1-1 0 0 0,1 1 1 0 0,-4-2-1 0 0,0-2-1050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7:21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1 105 4608 0 0,'0'0'5494'0'0,"0"-18"-2884"0"0,22-23 1184 0 0,-13 17 13 0 0,-7 10-1711 0 0,-1 7 1862 0 0,4 16-2366 0 0,-3-4-1533 0 0,0 1 1 0 0,-1 0-1 0 0,0-1 0 0 0,0 12 0 0 0,0-3 13 0 0,0 2-209 0 0,-1 0 1 0 0,-2 20-1 0 0,0-9-36 0 0,-11 117 574 0 0,-1-3-320 0 0,12-87 446 0 0,-5 64 243 0 0,4-79-442 0 0,3 45 0 0 0,0-42-135 0 0,0-33-98 0 0,1-1-1 0 0,0 0 1 0 0,0 0-1 0 0,5 15 0 0 0,-5-22-319 0 0,0 2 489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7:22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5528 0 0,'0'0'13139'0'0,"9"11"-11251"0"0,-3 10-1495 0 0,-1 0 1 0 0,0 0-1 0 0,-2 0 0 0 0,0 1 0 0 0,-1 39 0 0 0,6 56-2282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7:22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17791 0 0,'61'7'3266'0'0,"-15"-10"-2830"0"0,-1-1-3032 0 0,-34 4 1218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7:23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 5528 0 0,'-6'0'16443'0'0,"15"-2"-14739"0"0,15 0-990 0 0,41 3 0 0 0,-22 0-2431 0 0,-26-1 762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7:25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2760 0 0,'8'-30'272'0'0,"-5"21"-744"0"0,-3 8 288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01:10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16 154 9184 0 0,'-11'-20'2204'0'0,"10"20"-2056"0"0,1-1 0 0 0,0 1 0 0 0,-1 0 1 0 0,1 0-1 0 0,0 0 0 0 0,0-1 0 0 0,-1 1 0 0 0,1 0 1 0 0,0 0-1 0 0,0-1 0 0 0,0 1 0 0 0,-1 0 1 0 0,1-1-1 0 0,0 1 0 0 0,0 0 0 0 0,0 0 1 0 0,0-1-1 0 0,0 1 0 0 0,0 0 0 0 0,-1-1 0 0 0,1 1 1 0 0,0 0-1 0 0,0-1 0 0 0,0 1 0 0 0,0 0 1 0 0,0-1-1 0 0,0 1 0 0 0,0 0 0 0 0,1-1 1 0 0,-1 1-1 0 0,0 0 0 0 0,0-1 0 0 0,0 1 0 0 0,0 0 1 0 0,0-1-1 0 0,1 0 4 0 0,0 1 1 0 0,0-1-1 0 0,0 1 1 0 0,0-1-1 0 0,0 1 1 0 0,0-1-1 0 0,0 1 1 0 0,0 0-1 0 0,0-1 1 0 0,0 1-1 0 0,0 0 1 0 0,1 0-1 0 0,36-2 357 0 0,-33 3 51 0 0,65 1 917 0 0,27 0 312 0 0,326-35 634 0 0,-284 21-2029 0 0,-53 5-336 0 0,147-16 81 0 0,138 1-563 0 0,-363 22 429 0 0,-1 0-21 0 0,-1 0 0 0 0,1 0-1 0 0,-1-1 1 0 0,1 0 0 0 0,-1 0 0 0 0,0 0-1 0 0,0-1 1 0 0,11-4 0 0 0,-16 5-715 0 0,13-9-10212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7:26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47 145 3224 0 0,'6'-15'1073'0'0,"-7"7"555"0"0,1 6-877 0 0,0 0 1 0 0,0 0-1 0 0,0 0 0 0 0,0 0 1 0 0,0 0-1 0 0,1-1 0 0 0,-1 1 1 0 0,1 0-1 0 0,1-3 0 0 0,-1-11 2163 0 0,0 1-755 0 0,0 12-1678 0 0,0 0 0 0 0,0 0 0 0 0,0-1 0 0 0,-1 1 0 0 0,1-1 0 0 0,-1 1 0 0 0,0-1 0 0 0,0 1 0 0 0,0 0 0 0 0,-2-6 0 0 0,2-11 2412 0 0,4 16-1177 0 0,-3 9-1658 0 0,1 1 1 0 0,-1 0-1 0 0,1-1 0 0 0,-2 1 0 0 0,1 0 0 0 0,-1 0 1 0 0,1 0-1 0 0,-2 7 0 0 0,-15 112 262 0 0,7-52-320 0 0,1-26 0 0 0,-4 59 0 0 0,5-27 0 0 0,-8 154 152 0 0,13-205-19 0 0,1-20-110 0 0,0-1 0 0 0,1 0 0 0 0,0 1 0 0 0,1 6 0 0 0,-1 20-196 0 0,0-29 166 0 0,-1-1 0 0 0,1 1 1 0 0,0 0-1 0 0,1 0 0 0 0,-1 0 0 0 0,3 8 0 0 0,-2-5 38 0 0,-2 7 1199 0 0,1-16-1269 0 0,0-2-142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7:33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25 224 5984 0 0,'0'0'1562'0'0,"-12"14"3476"0"0,0-3 4072 0 0,16-18-8365 0 0,53-68 511 0 0,-21 23-512 0 0,47-58 1968 0 0,-82 109-2721 0 0,-1 1 1 0 0,0 0-1 0 0,0-1 0 0 0,0 1 1 0 0,1 0-1 0 0,-1 0 0 0 0,0-1 0 0 0,1 1 1 0 0,-1 0-1 0 0,0 0 0 0 0,0 0 1 0 0,1-1-1 0 0,-1 1 0 0 0,0 0 1 0 0,1 0-1 0 0,-1 0 0 0 0,0 0 0 0 0,1 0 1 0 0,-1 0-1 0 0,1 0 0 0 0,-1 0 1 0 0,0 0-1 0 0,1 0 0 0 0,-1 0 0 0 0,0 0 1 0 0,1 0-1 0 0,-1 0 0 0 0,0 0 1 0 0,1 0-1 0 0,-1 0 0 0 0,1 0 0 0 0,-1 0 1 0 0,1 1-1 0 0,0-1 5 0 0,-1 1-1 0 0,1 0 0 0 0,0 0 1 0 0,0 0-1 0 0,0-1 1 0 0,-1 1-1 0 0,1 0 1 0 0,0 0-1 0 0,-1 0 1 0 0,1 2-1 0 0,2 2 12 0 0,-2 1-1 0 0,1-1 1 0 0,1 10-1 0 0,3 90-6 0 0,-1-45 0 0 0,-4-45 0 0 0,-1-15 0 0 0,0 1 0 0 0,0-1 0 0 0,0 0 0 0 0,0 0 0 0 0,0 1 0 0 0,0-1 0 0 0,0 0 0 0 0,1 0 0 0 0,-1 1 0 0 0,0-1 0 0 0,0 0 0 0 0,0 0 0 0 0,0 0 0 0 0,0 1 0 0 0,1-1 0 0 0,-1 0 0 0 0,0 0 0 0 0,0 0 0 0 0,0 0 0 0 0,1 0 0 0 0,-1 1 0 0 0,0-1 0 0 0,0 0 0 0 0,1 0 0 0 0,-1 0 0 0 0,0 0 0 0 0,0 0 0 0 0,1 0 0 0 0,-1 0 0 0 0,0 0 0 0 0,0 0 0 0 0,1 0 0 0 0,-1 0 0 0 0,4-1 0 0 0,-2 1 0 0 0,-1-1 0 0 0,1 1 0 0 0,-1-1 0 0 0,1 1 0 0 0,-1-1 0 0 0,0 0 0 0 0,1 0-1 0 0,-1 1 1 0 0,0-1 0 0 0,1 0 0 0 0,-1 0 0 0 0,0 0 0 0 0,0 0 0 0 0,2-2 0 0 0,12-21 39 0 0,-4 7 7 0 0,43-60 593 0 0,-40 56-315 0 0,8-10 311 0 0,-20 30-583 0 0,0-1 0 0 0,0 0 0 0 0,0 1 0 0 0,0-1 0 0 0,0 1-1 0 0,0-1 1 0 0,0 1 0 0 0,0 0 0 0 0,0 0 0 0 0,1 0-1 0 0,-1 0 1 0 0,5-1 0 0 0,-5 2-47 0 0,-1 0-1 0 0,0 0 0 0 0,0 0 1 0 0,1 0-1 0 0,-1 1 1 0 0,0-1-1 0 0,1 0 0 0 0,-1 1 1 0 0,0-1-1 0 0,0 1 1 0 0,0-1-1 0 0,1 1 1 0 0,-1-1-1 0 0,0 1 0 0 0,0 0 1 0 0,0 0-1 0 0,0-1 1 0 0,0 1-1 0 0,0 0 0 0 0,0 0 1 0 0,0 0-1 0 0,-1 0 1 0 0,1 0-1 0 0,0 0 0 0 0,-1 1 1 0 0,1-1-1 0 0,1 2 1 0 0,1 4 3 0 0,0 0-1 0 0,-1 0 1 0 0,3 10 0 0 0,-4-15-7 0 0,2 15 23 0 0,-1 1-1 0 0,0-1 1 0 0,-1 1-1 0 0,-3 29 0 0 0,1-6 1 0 0,-1 31-1874 0 0,2-73 1549 0 0,1 0 1 0 0,-1 0-1 0 0,0 0 0 0 0,1 0 1 0 0,-1 0-1 0 0,1 0 1 0 0,-1 0-1 0 0,1 0 0 0 0,-1 1 1 0 0,1-1-1 0 0,1-1 1 0 0,0-1-265 0 0,6-7-954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7:33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1 16184 0 0,'-11'2'1722'0'0,"4"1"-1356"0"0,1-1 0 0 0,0 1 0 0 0,0 0 0 0 0,0 0-1 0 0,1 1 1 0 0,-8 5 0 0 0,-8 5 974 0 0,14-9-952 0 0,-1 1-1 0 0,2-1 1 0 0,-10 10-1 0 0,2-1-165 0 0,0 0-164 0 0,1 0 0 0 0,1 2 0 0 0,0-1 0 0 0,1 2 0 0 0,1-1 0 0 0,0 1 0 0 0,-9 26 0 0 0,14-32 3 0 0,1 0 0 0 0,-3 14 0 0 0,7-23-40 0 0,-1 1 0 0 0,0-1 0 0 0,1 1 0 0 0,0-1 0 0 0,-1 1 0 0 0,1-1 1 0 0,0 1-1 0 0,1-1 0 0 0,-1 1 0 0 0,0-1 0 0 0,1 1 0 0 0,-1-1 0 0 0,1 1 0 0 0,0-1 0 0 0,-1 1 0 0 0,3 3 1 0 0,-2-6-13 0 0,-1 1 1 0 0,1-1 0 0 0,-1 1 0 0 0,1-1 0 0 0,0 1-1 0 0,-1-1 1 0 0,1 1 0 0 0,0-1 0 0 0,-1 0 0 0 0,1 1 0 0 0,0-1-1 0 0,-1 0 1 0 0,1 0 0 0 0,0 1 0 0 0,-1-1 0 0 0,1 0-1 0 0,0 0 1 0 0,0 0 0 0 0,-1 0 0 0 0,1 0 0 0 0,1 0-1 0 0,0-1 20 0 0,1 1 0 0 0,-1-1 0 0 0,0 1 0 0 0,0-1 0 0 0,1 0 0 0 0,3-2 0 0 0,0-1 50 0 0,0 1 0 0 0,-1-1 1 0 0,1-1-1 0 0,4-4 0 0 0,4-6 0 0 0,14-22 0 0 0,-5 7-17 0 0,-14 18 409 0 0,13-24-1 0 0,-4 7 116 0 0,38-61 1251 0 0,-56 90-1811 0 0,1-1-1 0 0,-1 1 1 0 0,0-1-1 0 0,0 1 1 0 0,0 0-1 0 0,0-1 1 0 0,1 1 0 0 0,-1 0-1 0 0,0 0 1 0 0,0-1-1 0 0,1 1 1 0 0,-1 0-1 0 0,0-1 1 0 0,1 1 0 0 0,-1 0-1 0 0,0 0 1 0 0,1 0-1 0 0,-1-1 1 0 0,0 1-1 0 0,1 0 1 0 0,-1 0 0 0 0,0 0-1 0 0,1 0 1 0 0,-1 0-1 0 0,0 0 1 0 0,1 0-1 0 0,-1 0 1 0 0,1-1-1 0 0,-1 1 1 0 0,0 1 0 0 0,1-1-1 0 0,-1 0 1 0 0,1 0-1 0 0,-1 0 1 0 0,0 0-1 0 0,1 0 1 0 0,0 1-9 0 0,-1 0 1 0 0,1 0-1 0 0,0 0 0 0 0,-1 0 1 0 0,1-1-1 0 0,-1 1 0 0 0,1 0 1 0 0,-1 0-1 0 0,1 1 0 0 0,-1-1 1 0 0,0 0-1 0 0,1 1 0 0 0,2 37 15 0 0,-3-13-353 0 0,2 1 0 0 0,0-1 0 0 0,9 38 0 0 0,-10-60-334 0 0,0 1 0 0 0,1-1 0 0 0,0 1 0 0 0,4 7 0 0 0,-1-5-1333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7:34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1 282 4144 0 0,'0'0'15930'0'0,"9"-9"-12498"0"0,11-27-847 0 0,27-60-1 0 0,-18 37-1607 0 0,-13 28-582 0 0,-5 15-232 0 0,-11 16-163 0 0,0 0 1 0 0,0-1 0 0 0,0 1-1 0 0,0 0 1 0 0,0 0-1 0 0,1 0 1 0 0,-1 0-1 0 0,0 0 1 0 0,0 0 0 0 0,0 0-1 0 0,0 0 1 0 0,1 0-1 0 0,-1 0 1 0 0,0 0 0 0 0,0 0-1 0 0,0 0 1 0 0,0 0-1 0 0,1 0 1 0 0,-1 0 0 0 0,0 0-1 0 0,0 0 1 0 0,0 0-1 0 0,0 0 1 0 0,0 0 0 0 0,1 0-1 0 0,-1 0 1 0 0,0 0-1 0 0,0 0 1 0 0,0 1 0 0 0,0-1-1 0 0,0 0 1 0 0,1 0-1 0 0,-1 0 1 0 0,0 0 0 0 0,0 0-1 0 0,0 0 1 0 0,0 0-1 0 0,0 1 1 0 0,0-1-1 0 0,0 0 1 0 0,0 0 0 0 0,1 0-1 0 0,-1 0 1 0 0,0 1-1 0 0,0-1 1 0 0,0 0 0 0 0,0 0-1 0 0,0 0 1 0 0,0 0-1 0 0,0 0 1 0 0,0 1 0 0 0,0-1-1 0 0,0 0 1 0 0,0 0-1 0 0,3 12 21 0 0,-3-11-21 0 0,8 38-15 0 0,-7-27 6 0 0,1 0-1 0 0,1 0 1 0 0,0 0-1 0 0,1 0 1 0 0,9 20-1 0 0,-12-30 20 0 0,0-1-1 0 0,0 1 0 0 0,1 0 1 0 0,-1-1-1 0 0,0 1 1 0 0,1 0-1 0 0,-1-1 1 0 0,1 0-1 0 0,-1 1 1 0 0,1-1-1 0 0,0 0 1 0 0,-1 0-1 0 0,1 0 0 0 0,0 0 1 0 0,0 0-1 0 0,0 0 1 0 0,0-1-1 0 0,0 1 1 0 0,0-1-1 0 0,0 1 1 0 0,2-1-1 0 0,-3 0 8 0 0,0 0 0 0 0,0-1 0 0 0,0 1-1 0 0,0 0 1 0 0,0-1 0 0 0,0 0 0 0 0,0 1 0 0 0,0-1 0 0 0,0 0-1 0 0,0 1 1 0 0,-1-1 0 0 0,1 0 0 0 0,0 0 0 0 0,0 1 0 0 0,0-3-1 0 0,2 0 26 0 0,17-19 120 0 0,-1 0 1 0 0,25-39 0 0 0,2-14-2645 0 0,-40 62 733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7:34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88 8288 0 0,'0'0'50'0'0,"-1"-1"1"0"0,1 1-1 0 0,-1-1 1 0 0,1 1-1 0 0,-1-1 1 0 0,1 1-1 0 0,-1-1 1 0 0,1 1-1 0 0,0-1 1 0 0,-1 0-1 0 0,1 1 1 0 0,0-1-1 0 0,0 0 1 0 0,-1 1-1 0 0,1-1 1 0 0,0 0-1 0 0,0 1 1 0 0,0-1-1 0 0,0-1 1 0 0,-2-16 3420 0 0,7-10 1311 0 0,1 0 781 0 0,2 58-4443 0 0,-5 28-592 0 0,-9 107 0 0 0,-24 57-439 0 0,23-195-387 0 0,6-26 177 0 0,1 0-1 0 0,0 0 0 0 0,-1 0 0 0 0,1 0 0 0 0,-1 0 0 0 0,0 0 0 0 0,1 0 0 0 0,-1 0 0 0 0,0 0 0 0 0,0 0 0 0 0,1-1 0 0 0,-1 1 0 0 0,0 0 0 0 0,0 0 0 0 0,0-1 0 0 0,0 1 0 0 0,0-1 0 0 0,0 1 0 0 0,0-1 0 0 0,0 1 0 0 0,-2 0 0 0 0,-7-1-1941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7:35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4144 0 0,'0'0'191'0'0,"8"-5"26"0"0,14-3 2848 0 0,21-8 10244 0 0,-24 13-10628 0 0,194-7-65 0 0,-118 4-6988 0 0,-70 4-3647 0 0</inkml:trace>
  <inkml:trace contextRef="#ctx0" brushRef="#br0" timeOffset="1">616 1 5064 0 0,'-2'6'84'0'0,"0"-1"0"0"0,-1 1 0 0 0,0-1 0 0 0,0 0 0 0 0,-1 0 0 0 0,-3 5 0 0 0,-4 5 1883 0 0,1 1 3314 0 0,3-3-1234 0 0,-9 20 1073 0 0,2 2-3690 0 0,13-30-1643 0 0,-1-1 0 0 0,1 0 0 0 0,0 1 1 0 0,1-1-1 0 0,-1 1 0 0 0,1-1 0 0 0,-1 1 0 0 0,1-1 0 0 0,1 1 0 0 0,-1-1 0 0 0,1 0 0 0 0,-1 1 1 0 0,4 7-1 0 0,0-6-969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7:35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 13824 0 0,'-2'-3'4103'0'0,"-1"11"-8758"0"0,3-1-1121 0 0</inkml:trace>
  <inkml:trace contextRef="#ctx0" brushRef="#br0" timeOffset="1">271 119 4608 0 0,'-15'15'-540'0'0,"-1"-2"5412"0"0,-11 9 6814 0 0,12-3-7075 0 0,15-19-4583 0 0,0 1-1 0 0,0-1 1 0 0,0 0 0 0 0,0 0 0 0 0,0 1 0 0 0,0-1 0 0 0,0 0 0 0 0,0 0 0 0 0,0 1 0 0 0,0-1 0 0 0,0 0 0 0 0,0 0 0 0 0,0 1 0 0 0,1-1 0 0 0,-1 0 0 0 0,0 0 0 0 0,0 0 0 0 0,0 1 0 0 0,0-1 0 0 0,0 0 0 0 0,0 0 0 0 0,1 0 0 0 0,-1 0 0 0 0,0 1 0 0 0,0-1 0 0 0,0 0 0 0 0,1 0 0 0 0,-1 0 0 0 0,0 0 0 0 0,0 0 0 0 0,0 0 0 0 0,1 1 0 0 0,-1-1 0 0 0,0 0 0 0 0,0 0-1 0 0,1 0 1 0 0,10 3 218 0 0,-10-2-122 0 0,5 0 44 0 0,1 1 1 0 0,0-1-1 0 0,0-1 1 0 0,0 1 0 0 0,-1-1-1 0 0,1 0 1 0 0,7-1 0 0 0,10 0 432 0 0,-23 1-592 0 0,11 0 201 0 0,0 0 0 0 0,14 3 0 0 0,-22-3-175 0 0,-1 1-1 0 0,0 0 1 0 0,0 0-1 0 0,0 0 1 0 0,0 0-1 0 0,0 0 1 0 0,0 1-1 0 0,0-1 1 0 0,0 1 0 0 0,0 0-1 0 0,-1 0 1 0 0,5 4-1 0 0,-6-4-27 0 0,0 0 0 0 0,0-1 0 0 0,0 1 1 0 0,0 0-1 0 0,0 0 0 0 0,-1-1 0 0 0,1 1 0 0 0,-1 0 0 0 0,0 0 0 0 0,1 0 0 0 0,-1 0 0 0 0,0 0 0 0 0,0 0 1 0 0,0 0-1 0 0,0 0 0 0 0,-1-1 0 0 0,1 1 0 0 0,0 0 0 0 0,-1 0 0 0 0,1 0 0 0 0,-1 0 0 0 0,-1 2 0 0 0,0 2 30 0 0,-1 1 0 0 0,0-1-1 0 0,-1 0 1 0 0,-5 9 0 0 0,-1-4-20 0 0,1-1 1 0 0,-1 0-1 0 0,-1-1 1 0 0,-14 11 0 0 0,2-2-121 0 0,18-14-46 0 0,-1 0-1 0 0,-1 0 0 0 0,1-1 1 0 0,0 0-1 0 0,-14 5 1 0 0,-2-4-4627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7:35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 4144 0 0,'-12'5'440'0'0,"5"0"4699"0"0,-12 9 4325 0 0,2 4-4026 0 0,17-17-5325 0 0,-1 0 0 0 0,0 0 0 0 0,0 1 0 0 0,1-1 0 0 0,-1 0-1 0 0,1 0 1 0 0,-1 1 0 0 0,1-1 0 0 0,0 0 0 0 0,-1 1 0 0 0,1-1 0 0 0,0 0-1 0 0,0 1 1 0 0,0-1 0 0 0,0 1 0 0 0,0-1 0 0 0,0 0 0 0 0,0 1 0 0 0,0-1 0 0 0,1 0-1 0 0,-1 1 1 0 0,1-1 0 0 0,-1 0 0 0 0,1 1 0 0 0,-1-1 0 0 0,1 0 0 0 0,0 0-1 0 0,-1 1 1 0 0,1-1 0 0 0,0 0 0 0 0,0 0 0 0 0,2 1 0 0 0,4 5 108 0 0,0-1-1 0 0,0 0 1 0 0,1-1 0 0 0,0 1 0 0 0,0-2 0 0 0,1 1 0 0 0,0-1-1 0 0,12 4 1 0 0,6 4 220 0 0,-24-11-420 0 0,-1 0 0 0 0,0 0-1 0 0,0 1 1 0 0,0-1 0 0 0,1 1 0 0 0,-1-1 0 0 0,0 1 0 0 0,-1 0 0 0 0,1 0 0 0 0,0 0 0 0 0,-1 0-1 0 0,1 0 1 0 0,-1 0 0 0 0,1 0 0 0 0,-1 1 0 0 0,0-1 0 0 0,1 3 0 0 0,-1-1 6 0 0,0 0-1 0 0,0 0 1 0 0,0 0 0 0 0,-1 1 0 0 0,0-1-1 0 0,1 0 1 0 0,-2 0 0 0 0,1 0 0 0 0,0 0-1 0 0,-2 5 1 0 0,1-3-14 0 0,-1 1-1 0 0,0-1 1 0 0,0 0 0 0 0,0 0 0 0 0,-1 0-1 0 0,0-1 1 0 0,0 1 0 0 0,0-1-1 0 0,-1 1 1 0 0,0-1 0 0 0,0 0-1 0 0,0 0 1 0 0,-10 8 0 0 0,9-9-21 0 0,1-1-187 0 0,0 0 0 0 0,-1 0 0 0 0,1 0 0 0 0,0-1 0 0 0,-1 1 0 0 0,0-1 0 0 0,1 0 0 0 0,-1 0 0 0 0,-9 2 0 0 0,25-20-8346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7:36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 8752 0 0,'0'0'673'0'0,"-13"6"8104"0"0,7-3-7748 0 0,1 0 0 0 0,-1 0-1 0 0,1 1 1 0 0,0-1 0 0 0,-7 7 0 0 0,6-4-507 0 0,1 0 0 0 0,-1 0 0 0 0,-7 13 0 0 0,8-11-397 0 0,0 0 0 0 0,1 1 0 0 0,0-1 0 0 0,1 1 0 0 0,0 0 0 0 0,0 0 0 0 0,-3 19 0 0 0,6-26-100 0 0,0 0-1 0 0,0 0 0 0 0,0-1 1 0 0,0 1-1 0 0,0 0 1 0 0,0 0-1 0 0,1 0 0 0 0,-1-1 1 0 0,1 1-1 0 0,-1 0 1 0 0,1 0-1 0 0,-1-1 0 0 0,1 1 1 0 0,0 0-1 0 0,0-1 1 0 0,0 1-1 0 0,0-1 0 0 0,0 1 1 0 0,0-1-1 0 0,0 0 1 0 0,1 1-1 0 0,1 1 0 0 0,-2-2-7 0 0,0-1 0 0 0,1 1 0 0 0,-1-1 0 0 0,0 1 0 0 0,0-1 1 0 0,1 1-1 0 0,-1-1 0 0 0,0 1 0 0 0,1-1 0 0 0,-1 0 0 0 0,0 0 0 0 0,1 0 0 0 0,-1 0 0 0 0,0 0 0 0 0,1 0 0 0 0,-1 0 0 0 0,0 0 0 0 0,1-1 0 0 0,-1 1 0 0 0,0 0 0 0 0,1-1 0 0 0,-1 1 0 0 0,0-1 0 0 0,0 1 0 0 0,0-1 0 0 0,1 0 0 0 0,-1 0 0 0 0,0 1 0 0 0,0-1 0 0 0,1-1 0 0 0,13-13 391 0 0,-1 0 0 0 0,0 0 0 0 0,14-22 0 0 0,-26 34-292 0 0,0 0 0 0 0,1 0 0 0 0,-1 0 0 0 0,1 0 0 0 0,0 1 0 0 0,0-1-1 0 0,0 1 1 0 0,0 0 0 0 0,3-2 0 0 0,-5 4-108 0 0,-1 0-1 0 0,0 0 1 0 0,1 0 0 0 0,-1 0-1 0 0,1 0 1 0 0,-1 0 0 0 0,1 0-1 0 0,-1 0 1 0 0,1 0 0 0 0,-1 0-1 0 0,0 0 1 0 0,1 1 0 0 0,-1-1-1 0 0,1 0 1 0 0,-1 0 0 0 0,0 1-1 0 0,1-1 1 0 0,-1 0 0 0 0,0 0-1 0 0,1 1 1 0 0,-1-1 0 0 0,0 0-1 0 0,1 1 1 0 0,-1 0-1 0 0,8 8 121 0 0,-8-8-127 0 0,3 5-114 0 0,1 1 0 0 0,-2 0-1 0 0,1-1 1 0 0,-1 1 0 0 0,0 1 0 0 0,0-1 0 0 0,1 9-1 0 0,-1-4-705 0 0,0-1 0 0 0,5 12-1 0 0,0-9-6192 0 0,-1-1-2155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7:37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2 237 2304 0 0,'0'0'11186'0'0,"0"-1"-10772"0"0,0 0 0 0 0,-1 1 0 0 0,1-1 0 0 0,0 1 0 0 0,0-1 0 0 0,-1 0 0 0 0,1 1 0 0 0,0-1 0 0 0,0 0 0 0 0,0 1 0 0 0,0-1 0 0 0,0 0 0 0 0,0-1 0 0 0,8-3 545 0 0,0 0 0 0 0,0 1 0 0 0,0-1 0 0 0,12-3 0 0 0,-11 4-738 0 0,0 0 0 0 0,-1 0 0 0 0,1-1 0 0 0,-1 0 0 0 0,10-8 0 0 0,-9 5-93 0 0,-2 3 36 0 0,-1 0-1 0 0,0-1 1 0 0,-1 1-1 0 0,1-2 1 0 0,-1 1-1 0 0,0 0 1 0 0,0-1 0 0 0,5-12-1 0 0,-6 10 112 0 0,-1 4-271 0 0,-1 0-1 0 0,0-1 1 0 0,0 1-1 0 0,1-7 1 0 0,-3 11 10 0 0,0-1 0 0 0,0 1 0 0 0,0-1 0 0 0,0 1 0 0 0,0-1 0 0 0,0 1 0 0 0,0 0 0 0 0,0-1 0 0 0,-1 1-1 0 0,1-1 1 0 0,0 1 0 0 0,-1 0 0 0 0,1-1 0 0 0,-1 1 0 0 0,0 0 0 0 0,1 0 0 0 0,-1-1 0 0 0,0 1 0 0 0,0 0 0 0 0,0 0 0 0 0,-1-2 0 0 0,-1 1-13 0 0,0 0 1 0 0,1 0-1 0 0,-1 1 0 0 0,0-1 0 0 0,0 1 1 0 0,0 0-1 0 0,0 0 0 0 0,0 0 0 0 0,0 0 0 0 0,0 0 1 0 0,0 1-1 0 0,0-1 0 0 0,0 1 0 0 0,-1 0 1 0 0,1 0-1 0 0,0 0 0 0 0,0 0 0 0 0,0 0 1 0 0,0 1-1 0 0,0 0 0 0 0,-1-1 0 0 0,1 1 0 0 0,0 0 1 0 0,0 1-1 0 0,-3 1 0 0 0,1-1 2 0 0,-1 1-1 0 0,1 0 1 0 0,0 0-1 0 0,0 1 0 0 0,0 0 1 0 0,0 0-1 0 0,0 0 1 0 0,1 0-1 0 0,0 1 1 0 0,0-1-1 0 0,0 1 1 0 0,-4 7-1 0 0,6-8-2 0 0,-1 1 0 0 0,1-1 0 0 0,0 0 0 0 0,1 1 0 0 0,-1 0 0 0 0,1-1 0 0 0,0 1 0 0 0,0 0 0 0 0,0 0 0 0 0,0 0 0 0 0,1 0 0 0 0,0 0 0 0 0,0 0 0 0 0,1-1 0 0 0,1 11 0 0 0,-1-10 92 0 0,0 0-1 0 0,1 1 1 0 0,0-1-1 0 0,0 0 1 0 0,0 0-1 0 0,0-1 1 0 0,1 1-1 0 0,0 0 1 0 0,0-1-1 0 0,0 1 1 0 0,0-1 0 0 0,1 0-1 0 0,-1 0 1 0 0,1-1-1 0 0,0 1 1 0 0,1-1-1 0 0,-1 1 1 0 0,0-1-1 0 0,9 4 1 0 0,11 2 318 0 0,0-1 0 0 0,1 0 0 0 0,37 5 0 0 0,-51-11-6 0 0,12 3-185 0 0,64 10-1416 0 0,-74-13 351 0 0,0-1 1 0 0,0-1-1 0 0,0 0 1 0 0,19-3 0 0 0,-9-4-3439 0 0,-12 2-3893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01:15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122 118 2760 0 0,'0'0'1340'0'0,"2"-12"2250"0"0,-1 9-3394 0 0,4-30 727 0 0,-5 30-862 0 0,0 1 1 0 0,0 0-1 0 0,0 0 0 0 0,0 0 0 0 0,-1 0 1 0 0,1 0-1 0 0,-1-1 0 0 0,1 1 0 0 0,-1 0 0 0 0,0 0 1 0 0,0 0-1 0 0,0 0 0 0 0,-1-1 0 0 0,-12-35 17104 0 0,19 43-16965 0 0,-3-3-155 0 0,-1-1 1 0 0,1 1 0 0 0,-1 0 0 0 0,0 0-1 0 0,0 0 1 0 0,1 0 0 0 0,-1 0 0 0 0,0 0-1 0 0,-1 0 1 0 0,1 0 0 0 0,0 0 0 0 0,-1 1-1 0 0,1 1 1 0 0,4 21 234 0 0,-3-18-230 0 0,-1 0 0 0 0,0 0 0 0 0,0 9 0 0 0,6 77 417 0 0,-18 159 573 0 0,-1-45-1063 0 0,3-38 435 0 0,-13 22-307 0 0,6-74 57 0 0,10-65-104 0 0,1-19-18 0 0,-27 240 507 0 0,21-167-484 0 0,-9 117-59 0 0,19 1-39 0 0,13-66 35 0 0,10 172 528 0 0,-5-46-447 0 0,1-99-18 0 0,-13-109-358 0 0,3 93 198 0 0,-2-47 222 0 0,-14 106 218 0 0,8-154-104 0 0,-1-72-197 0 0,-1 4-46 0 0,2-5-178 0 0,-20-4-13557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7:37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7368 0 0,'1'-13'784'0'0,"-1"10"499"0"0,1 0 1 0 0,0 0-1 0 0,1 0 1 0 0,-1 0 0 0 0,0 0-1 0 0,1 0 1 0 0,0 1-1 0 0,0-1 1 0 0,0 0 0 0 0,3-3-1 0 0,-4 5-872 0 0,0 0 0 0 0,0 1-1 0 0,0-1 1 0 0,0 0 0 0 0,0 0 0 0 0,0 1 0 0 0,0-1-1 0 0,1 1 1 0 0,-1-1 0 0 0,0 1 0 0 0,0-1-1 0 0,1 1 1 0 0,-1 0 0 0 0,0 0 0 0 0,2-1 0 0 0,-2 1-440 0 0,1 1 0 0 0,-1-1 0 0 0,1 0 0 0 0,-1 0 0 0 0,0 1 0 0 0,1-1 0 0 0,-1 0 0 0 0,0 1 1 0 0,1 0-1 0 0,0 0 0 0 0,5 3 186 0 0,-1 1 0 0 0,1-1 0 0 0,-1 1 1 0 0,0 1-1 0 0,-1-1 0 0 0,1 1 0 0 0,5 7 1 0 0,29 50 165 0 0,-27-41-250 0 0,0 1-10 0 0,-8-13-65 0 0,1-1 0 0 0,0 1 1 0 0,9 10-1 0 0,-2-3-108 0 0,-11-13-134 0 0,1-1 0 0 0,-1 1-1 0 0,1-1 1 0 0,5 5-1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7:37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0 3680 0 0,'-13'1'360'0'0,"-8"5"1824"0"0,15-4-97 0 0,1 1 1 0 0,0 0 0 0 0,-9 7-1 0 0,-12 14 6370 0 0,12-8-6083 0 0,-12 16-1704 0 0,2 0 0 0 0,-22 39 0 0 0,18-24-615 0 0,28-46-279 0 0,9 1-4237 0 0,2-2-3900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7:38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40 107 20239 0 0,'0'0'1540'0'0,"0"2"-1045"0"0,-7 67 249 0 0,2-24 188 0 0,-8 51 687 0 0,6-52-690 0 0,2-20 172 0 0,3-46-1085 0 0,6-5 311 0 0,1 0 0 0 0,1 0 0 0 0,2 0 0 0 0,1 1 0 0 0,1 0 0 0 0,0 1 0 0 0,27-44 0 0 0,-28 57-141 0 0,1 0 0 0 0,0 1 0 0 0,0 0 0 0 0,1 1 0 0 0,1 1 0 0 0,-1-1 0 0 0,21-11 0 0 0,-28 19-191 0 0,-1 0 0 0 0,1 0 1 0 0,0 1-1 0 0,0-1 0 0 0,0 1 0 0 0,0 0 1 0 0,0 0-1 0 0,0 0 0 0 0,0 0 0 0 0,0 1 1 0 0,0 0-1 0 0,0-1 0 0 0,0 2 0 0 0,0-1 0 0 0,0 0 1 0 0,0 1-1 0 0,0 0 0 0 0,0 0 0 0 0,0 0 1 0 0,5 2-1 0 0,-6-2 9 0 0,0 1 0 0 0,0 0-1 0 0,0-1 1 0 0,0 1 0 0 0,-1 0 0 0 0,1 0 0 0 0,-1 1 0 0 0,1-1 0 0 0,-1 1-1 0 0,0-1 1 0 0,0 1 0 0 0,0-1 0 0 0,0 1 0 0 0,0 0 0 0 0,-1 0-1 0 0,1 0 1 0 0,-1 0 0 0 0,0 0 0 0 0,0 0 0 0 0,0 1 0 0 0,0-1 0 0 0,-1 0-1 0 0,1 0 1 0 0,-1 1 0 0 0,0 3 0 0 0,0 5-4 0 0,-1 0 0 0 0,-1 0 0 0 0,1 0 0 0 0,-2 0 0 0 0,0 0 0 0 0,-5 13 0 0 0,5-16 0 0 0,-1-1 0 0 0,0 0 0 0 0,0 0 0 0 0,-1-1 0 0 0,0 1 0 0 0,0-1 0 0 0,-1 0 0 0 0,1 0 0 0 0,-9 6 0 0 0,11-11-5 0 0,0 1-1 0 0,0-1 1 0 0,0-1 0 0 0,0 1-1 0 0,0 0 1 0 0,-1-1 0 0 0,1 1-1 0 0,0-1 1 0 0,-1 0 0 0 0,0 0-1 0 0,1-1 1 0 0,-1 1 0 0 0,1-1-1 0 0,-1 0 1 0 0,0 0-1 0 0,1 0 1 0 0,-1 0 0 0 0,0 0-1 0 0,1-1 1 0 0,-1 0 0 0 0,-4-1-1 0 0,-1-1-502 0 0,-1-1-1 0 0,1 1 0 0 0,0-2 1 0 0,0 0-1 0 0,1 0 0 0 0,-13-9 0 0 0,5 2-1436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7:48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94 1840 0 0,'-2'5'58'0'0,"-2"3"-88"0"0,1-8 203 0 0,-6-2 2922 0 0,9 1-2865 0 0,0 0 0 0 0,0 0 0 0 0,0 0 0 0 0,-1 0 0 0 0,1 0 1 0 0,0 0-1 0 0,-1 0 0 0 0,1 1 0 0 0,0-1 0 0 0,-1 0 0 0 0,1 0 0 0 0,-1 0 0 0 0,1 1 0 0 0,-2-2 1 0 0,-1-3 445 0 0,2 1 1122 0 0,-19-14 4747 0 0,20 17-6409 0 0,-1 1 0 0 0,1-1 0 0 0,0 0 0 0 0,-1 1 0 0 0,1-1 0 0 0,-1 1 0 0 0,1-1-1 0 0,-1 1 1 0 0,1-1 0 0 0,-1 0 0 0 0,1 1 0 0 0,-1 0 0 0 0,1-1 0 0 0,-1 1-1 0 0,1-1 1 0 0,-1 1 0 0 0,0 0 0 0 0,1-1 0 0 0,-1 1 0 0 0,0 0 0 0 0,1 0-1 0 0,-2-1 1 0 0,-16-3 3867 0 0,18 4-3966 0 0,0 0 0 0 0,0 0-1 0 0,0 0 1 0 0,0 0-1 0 0,1 0 1 0 0,-1 0 0 0 0,0 0-1 0 0,0-1 1 0 0,0 1 0 0 0,0 0-1 0 0,0 0 1 0 0,0 0 0 0 0,1 0-1 0 0,-1 0 1 0 0,0-1 0 0 0,0 1-1 0 0,0 0 1 0 0,0 0 0 0 0,0 0-1 0 0,0 0 1 0 0,0-1 0 0 0,0 1-1 0 0,0 0 1 0 0,0 0 0 0 0,0 0-1 0 0,0-1 1 0 0,0 1-1 0 0,0 0 1 0 0,0 0 0 0 0,0 0-1 0 0,0-1 1 0 0,0 1 0 0 0,0 0-1 0 0,0 0 1 0 0,0 0 0 0 0,0 0-1 0 0,0-1 1 0 0,0 1 0 0 0,0 0-1 0 0,-1 0 1 0 0,1 0 0 0 0,0 0-1 0 0,0-1 1 0 0,0 1 0 0 0,0 0-1 0 0,0 0 1 0 0,0 0-1 0 0,-1 0 1 0 0,1 0 0 0 0,0 0-1 0 0,0-1 1 0 0,0 1 0 0 0,0 0-1 0 0,-1 0 1 0 0,1 0 0 0 0,0 0-1 0 0,0 0 1 0 0,0 0 0 0 0,-1 0-1 0 0,1 0 1 0 0,0 0 0 0 0,0 0-1 0 0,0 0 1 0 0,-1 0 0 0 0,1 0-1 0 0,0 0 1 0 0,0 0 0 0 0,0 0-1 0 0,-1 0 1 0 0,13-9 330 0 0,-2 4-226 0 0,-6 4-108 0 0,-1-1 1 0 0,1 1 0 0 0,0 0 0 0 0,7-2 0 0 0,22-6 269 0 0,-27 7-243 0 0,-1 0-1 0 0,1 0 1 0 0,-1 1 0 0 0,1 0-1 0 0,10-1 1 0 0,-14 2-39 0 0,5 0-2 0 0,-1 1 1 0 0,0-1-1 0 0,0 1 0 0 0,0 0 0 0 0,8 3 0 0 0,-12-4-11 0 0,0 1 0 0 0,0-1 0 0 0,0 1 0 0 0,0 0 0 0 0,0 0 0 0 0,0 0 0 0 0,0 0-1 0 0,0 0 1 0 0,-1 0 0 0 0,1 0 0 0 0,0 0 0 0 0,-1 1 0 0 0,1-1 0 0 0,-1 1 0 0 0,0-1 0 0 0,1 1 0 0 0,-1 0 0 0 0,0 0 0 0 0,2 2-1 0 0,-2-1 7 0 0,0 0-1 0 0,0 1 0 0 0,-1-1 0 0 0,1 0 0 0 0,-1 0 0 0 0,1 1 0 0 0,-1-1 1 0 0,0 0-1 0 0,0 1 0 0 0,-1-1 0 0 0,0 4 0 0 0,-1 4 22 0 0,-1-1 0 0 0,0-1 0 0 0,0 1-1 0 0,-1 0 1 0 0,0-1 0 0 0,-1 0 0 0 0,-6 9 0 0 0,6-9-8 0 0,-2-1 0 0 0,1 0 0 0 0,-1 0 0 0 0,0 0 0 0 0,0-1 0 0 0,-1 0 0 0 0,-15 10 0 0 0,19-15-15 0 0,-10 9 40 0 0,-1-1 1 0 0,15-10-53 0 0,-1 0 0 0 0,1 0 1 0 0,0 0-1 0 0,0 0 0 0 0,0 0 0 0 0,0 0 0 0 0,0 0 0 0 0,0 0 0 0 0,0 0 1 0 0,0 0-1 0 0,0 1 0 0 0,0-1 0 0 0,0 0 0 0 0,0 0 0 0 0,0 0 0 0 0,0 0 1 0 0,0 0-1 0 0,0 0 0 0 0,0 0 0 0 0,0 0 0 0 0,0 0 0 0 0,0 0 0 0 0,0 0 1 0 0,0 0-1 0 0,0 0 0 0 0,0 0 0 0 0,0 0 0 0 0,0 0 0 0 0,0 1 0 0 0,0-1 1 0 0,0 0-1 0 0,0 0 0 0 0,0 0 0 0 0,0 0 0 0 0,0 0 0 0 0,0 0 1 0 0,0 0-1 0 0,0 0 0 0 0,0 0 0 0 0,0 0 0 0 0,0 0 0 0 0,0 0 0 0 0,0 0 1 0 0,0 0-1 0 0,0 0 0 0 0,0 0 0 0 0,0 0 0 0 0,0 0 0 0 0,0 0 0 0 0,1 1 1 0 0,-1-1-1 0 0,0 0 0 0 0,0 0 0 0 0,0 0 0 0 0,0 0 0 0 0,0 0 0 0 0,0 0 1 0 0,0 0-1 0 0,0 0 0 0 0,0 0 0 0 0,0 0 0 0 0,0 0 0 0 0,0 0 0 0 0,0 0 1 0 0,0 0-1 0 0,0 0 0 0 0,1 0 0 0 0,7 2 22 0 0,11 1 10 0 0,15-3 112 0 0,1 1 0 0 0,42 7 0 0 0,-73-7-124 0 0,1 0 1 0 0,-1 0-1 0 0,0 1 1 0 0,0-1-1 0 0,0 1 0 0 0,1 0 1 0 0,-2 0-1 0 0,1 1 0 0 0,0-1 1 0 0,0 1-1 0 0,-1-1 0 0 0,1 1 1 0 0,4 5-1 0 0,-6-5 1 0 0,-1-1-1 0 0,1 1 1 0 0,0-1-1 0 0,-1 1 1 0 0,0-1-1 0 0,1 1 1 0 0,-1 0-1 0 0,0 0 1 0 0,0-1-1 0 0,-1 1 1 0 0,1 0-1 0 0,-1 0 1 0 0,1 0-1 0 0,-1 0 1 0 0,0 0-1 0 0,0 0 1 0 0,0 0-1 0 0,-1 0 1 0 0,1 0-1 0 0,-1 0 1 0 0,0 4-1 0 0,-1-1 9 0 0,0 1-1 0 0,-1-1 0 0 0,0 0 1 0 0,0 0-1 0 0,0 0 1 0 0,0 0-1 0 0,-1 0 1 0 0,0-1-1 0 0,0 0 0 0 0,-1 0 1 0 0,0 0-1 0 0,1 0 1 0 0,-2-1-1 0 0,1 1 1 0 0,0-1-1 0 0,-1-1 1 0 0,-9 6-1 0 0,-17 6 17 0 0,-1-1 1 0 0,-48 12-1 0 0,50-16-193 0 0,7-4-2008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7:49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26 12640 0 0,'0'0'6973'0'0,"0"0"-6804"0"0,1-1 1 0 0,-1 0-1 0 0,0 0 1 0 0,1 1-1 0 0,-1-1 1 0 0,0 0-1 0 0,0 0 1 0 0,0 1-1 0 0,0-1 1 0 0,0 0-1 0 0,0 0 1 0 0,0 0-1 0 0,0 1 1 0 0,0-2-1 0 0,-7-11 4122 0 0,-10 35-2761 0 0,17-21-1331 0 0,-3 1 556 0 0,2-2 102 0 0,3-3-392 0 0,2 0-357 0 0,-3 2-90 0 0,0 0 0 0 0,0 1 0 0 0,0-1 1 0 0,0 0-1 0 0,-1 1 0 0 0,1-1 0 0 0,0 0 1 0 0,-1 0-1 0 0,1 0 0 0 0,0 0 0 0 0,-1 1 1 0 0,1-1-1 0 0,-1 0 0 0 0,1 0 0 0 0,-1 0 1 0 0,1-2-1 0 0,-1 3-16 0 0,0 0 1 0 0,0 0 0 0 0,0 0 0 0 0,-1 0-1 0 0,1-1 1 0 0,0 1 0 0 0,0 0-1 0 0,0 0 1 0 0,0 0 0 0 0,0 0-1 0 0,0 0 1 0 0,0 0 0 0 0,1-1 0 0 0,-1 1-1 0 0,0 0 1 0 0,0 0 0 0 0,0 0-1 0 0,0 0 1 0 0,0 0 0 0 0,0 0 0 0 0,0-1-1 0 0,0 1 1 0 0,0 0 0 0 0,0 0-1 0 0,0 0 1 0 0,0 0 0 0 0,0 0-1 0 0,1 0 1 0 0,-1 0 0 0 0,0 0 0 0 0,0 0-1 0 0,0 0 1 0 0,0-1 0 0 0,0 1-1 0 0,0 0 1 0 0,0 0 0 0 0,1 0 0 0 0,-1 0-1 0 0,0 0 1 0 0,0 0 0 0 0,0 0-1 0 0,0 0 1 0 0,0 0 0 0 0,0 0-1 0 0,1 0 1 0 0,-1 0 0 0 0,0 0 0 0 0,0 0-1 0 0,0 0 1 0 0,0 0 0 0 0,0 0-1 0 0,0 0 1 0 0,1 0 0 0 0,-1 0 0 0 0,0 0-1 0 0,0 1 1 0 0,0-1 0 0 0,0 0-1 0 0,0 0 1 0 0,0 0 0 0 0,0 0-1 0 0,1 0 1 0 0,-1 0 0 0 0,0 0 0 0 0,5 8 22 0 0,-5-3-25 0 0,1 4-15 0 0,-1-8-55 0 0,-2 2-430 0 0,2-3 441 0 0,0 0 1 0 0,0 0-1 0 0,0 1 0 0 0,0-1 0 0 0,0 0 1 0 0,0 0-1 0 0,0 0 0 0 0,0 1 0 0 0,0-1 0 0 0,-1 0 1 0 0,1 0-1 0 0,0 0 0 0 0,0 0 0 0 0,0 1 1 0 0,0-1-1 0 0,0 0 0 0 0,0 0 0 0 0,-1 0 1 0 0,1 0-1 0 0,0 0 0 0 0,0 1 0 0 0,0-1 0 0 0,0 0 1 0 0,-1 0-1 0 0,1 0 0 0 0,0 0 0 0 0,0 0 1 0 0,0 0-1 0 0,-1 0 0 0 0,1 0 0 0 0,0 0 1 0 0,0 0-1 0 0,-1 0 0 0 0,1 0 0 0 0,0 0 0 0 0,0 0 1 0 0,0 0-1 0 0,-1 0 0 0 0,1 0 0 0 0,0 0 1 0 0,0 0-1 0 0,-1 0-253 0 0,1 0 181 0 0,0 0-1 0 0,-1 0 1 0 0,1 0-1 0 0,0 0 1 0 0,0 0-1 0 0,-1 0 0 0 0,1-1 1 0 0,0 1-1 0 0,-1 0 1 0 0,1 0-1 0 0,0 0 1 0 0,0 0-1 0 0,-1 0 1 0 0,1-1-1 0 0,0 1 0 0 0,0 0 1 0 0,0 0-1 0 0,-1 0 1 0 0,1-1-1 0 0,0 1 1 0 0,0 0-1 0 0,0-1 1 0 0,0-5-1743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7:49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0 17567 0 0,'0'0'7823'0'0,"8"13"-6328"0"0,-7-10-1364 0 0,1 0 1 0 0,-1 0-1 0 0,0 0 1 0 0,0 0 0 0 0,-1 1-1 0 0,1-1 1 0 0,-1 0-1 0 0,1 1 1 0 0,-1-1 0 0 0,0 6-1 0 0,-7 36 675 0 0,5-33-696 0 0,-70 379 402 0 0,70-375-2252 0 0,-2 28-1 0 0,10-45-1587 0 0,-2-4 1632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7:49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20 13824 0 0,'4'-7'1470'0'0,"4"-6"5333"0"0,-8 13-6739 0 0,1 9 2944 0 0,-2-2-3980 0 0,-4 8 1275 0 0,0 1-1 0 0,-2-1 1 0 0,-12 24 0 0 0,-5 10-160 0 0,19-39-121 0 0,3-5 140 0 0,0-1-1 0 0,0 1 0 0 0,0-1 0 0 0,1 1 1 0 0,0 0-1 0 0,0-1 0 0 0,-1 6 0 0 0,2-9 238 0 0,19 1-50 0 0,-15-2-357 0 0,0 1 0 0 0,0-1 0 0 0,0 0-1 0 0,0 0 1 0 0,1-1 0 0 0,-1 1 0 0 0,7-3 0 0 0,-1-1-288 0 0,1-1 1 0 0,-2 0-1 0 0,1-1 1 0 0,-1 0-1 0 0,1-1 0 0 0,-2 0 1 0 0,9-8-1 0 0,-13 11-156 0 0,12-8-1014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7:50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23039 0 0,'-9'7'1760'0'0,"5"-3"-1619"0"0,1 0 0 0 0,-1 0 0 0 0,1 1 0 0 0,0-1-1 0 0,0 1 1 0 0,1-1 0 0 0,-1 1 0 0 0,-1 6 0 0 0,-14 45 1221 0 0,9-24-760 0 0,-67 172 1298 0 0,11-32-2108 0 0,57-150 182 0 0,1-3-6 0 0,1 0-1 0 0,0 0 1 0 0,1 0 0 0 0,1 1-1 0 0,-2 27 1 0 0,6-46-206 0 0,0 0 1 0 0,0 0-1 0 0,0-1 0 0 0,0 1 1 0 0,0 0-1 0 0,0 0 0 0 0,0-1 0 0 0,0 1 1 0 0,0 0-1 0 0,1 0 0 0 0,-1-1 0 0 0,0 1 1 0 0,0 0-1 0 0,1-1 0 0 0,-1 1 1 0 0,1 0-1 0 0,4-3-1297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7:58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17 100 10136 0 0,'0'0'769'0'0,"-1"0"-530"0"0,1-1 124 0 0,-1 0 0 0 0,-14-6 11941 0 0,20 9-12180 0 0,4 5 32 0 0,0-1 1 0 0,0-1 0 0 0,1 0-1 0 0,0 0 1 0 0,0-1 0 0 0,0-1 0 0 0,12 4-1 0 0,44 4 31 0 0,93 8 764 0 0,-116-14-653 0 0,-42-5 242 0 0,-6-13-268 0 0,2 9-238 0 0,0 0 0 0 0,-1 0 0 0 0,1 0-1 0 0,-1 0 1 0 0,0 1 0 0 0,0-1 0 0 0,0 1 0 0 0,-1 0 0 0 0,-6-3 0 0 0,-4-4 43 0 0,-96-63 3 0 0,80 46 108 0 0,30 27-112 0 0,0-4 142 0 0,0 1-11 0 0,9 2-224 0 0,15 3 17 0 0,-1 1 0 0 0,0 0 0 0 0,28 9 0 0 0,5 0 0 0 0,65 13 0 0 0,-119-25 4 0 0,0 1 7 0 0,1-1-1 0 0,-1 0 1 0 0,0 0-1 0 0,0 1 1 0 0,0-1-1 0 0,1 1 1 0 0,-1-1-1 0 0,0 1 1 0 0,0 0-1 0 0,2 1 1 0 0,1 1 90 0 0,-3-3 182 0 0,-1 1-259 0 0,-1 0 0 0 0,1 1 0 0 0,0-1 0 0 0,0 0-1 0 0,-1 0 1 0 0,1 0 0 0 0,0 0 0 0 0,-1 0 0 0 0,1 0 0 0 0,-1 0 0 0 0,-1 2 0 0 0,2-3 1 0 0,-13 18 27 0 0,-18 20 1 0 0,-7 6 350 0 0,-26 32-311 0 0,56-64-49 0 0,7-12-91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8:00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96 102 9848 0 0,'-8'-8'11256'0'0,"8"6"-10458"0"0,1 0-585 0 0,0 0 0 0 0,1 1 1 0 0,-1-1-1 0 0,0 1 0 0 0,1-1 0 0 0,0 1 0 0 0,-1 0 0 0 0,3-2 1 0 0,-3 3 171 0 0,-1 0-362 0 0,0 0 0 0 0,0 0 0 0 0,0 0-1 0 0,0 0 1 0 0,0 0 0 0 0,0 0 0 0 0,0 0 0 0 0,0 0 0 0 0,0 0 0 0 0,0 0 0 0 0,0 0 0 0 0,0 0-1 0 0,0 0 1 0 0,0 0 0 0 0,0 0 0 0 0,0 0 0 0 0,1 0 0 0 0,-1 1 0 0 0,0-1 0 0 0,0 0-1 0 0,0 0 1 0 0,0 0 0 0 0,0 0 0 0 0,0 0 0 0 0,0 0 0 0 0,0 0 0 0 0,0 0 0 0 0,0 0 0 0 0,0 0-1 0 0,0 0 1 0 0,0 0 0 0 0,0 0 0 0 0,0 0 0 0 0,0 0 0 0 0,0 0 0 0 0,1 0 0 0 0,-1 0-1 0 0,0 0 1 0 0,0 0 0 0 0,0 0 0 0 0,0 0 0 0 0,0 0 0 0 0,0 0 0 0 0,0 0 0 0 0,0 0 0 0 0,0 0-1 0 0,0 0 1 0 0,0 0 0 0 0,0 0 0 0 0,0-1 0 0 0,0 1 0 0 0,0 0 0 0 0,0 0 0 0 0,0 0-1 0 0,0 0 1 0 0,0 0 0 0 0,1 0 0 0 0,-1 0 0 0 0,0 0 0 0 0,0 0 0 0 0,0 0 0 0 0,0 0 0 0 0,0 0-1 0 0,0 0 1 0 0,0 0 0 0 0,2 4 316 0 0,-2-1-290 0 0,-1 0 0 0 0,0 0 0 0 0,1-1 0 0 0,-1 1 0 0 0,0-1 0 0 0,-1 1 0 0 0,1-1 0 0 0,0 1 0 0 0,-1-1 0 0 0,1 1 0 0 0,-1-1-1 0 0,0 0 1 0 0,0 0 0 0 0,0 0 0 0 0,0 0 0 0 0,-3 2 0 0 0,2-2-17 0 0,1 0 0 0 0,-1-1 0 0 0,1 1 0 0 0,-1-1 0 0 0,1 0 0 0 0,-1 0 0 0 0,0 0 0 0 0,0 0 0 0 0,0 0 0 0 0,1 0 0 0 0,-1-1 0 0 0,0 0 0 0 0,0 1 0 0 0,0-1 0 0 0,0 0 0 0 0,0 0 0 0 0,0-1 0 0 0,0 1 0 0 0,0 0 0 0 0,0-1 0 0 0,-2-1 0 0 0,4 2-10 0 0,0-1 1 0 0,1 1-1 0 0,-1-1 0 0 0,0 1 1 0 0,1-1-1 0 0,-1 1 0 0 0,1-1 1 0 0,-1 1-1 0 0,1-1 0 0 0,-1 0 0 0 0,1 1 1 0 0,0-1-1 0 0,-1 0 0 0 0,1 1 1 0 0,0-1-1 0 0,-1 0 0 0 0,1 0 0 0 0,0 1 1 0 0,0-1-1 0 0,0 0 0 0 0,0 0 1 0 0,0 1-1 0 0,0-1 0 0 0,0 0 1 0 0,0 0-1 0 0,0 1 0 0 0,0-1 0 0 0,0 0 1 0 0,0 0-1 0 0,0 1 0 0 0,1-2 1 0 0,0-1 12 0 0,0 0 1 0 0,0 0 0 0 0,0-1 0 0 0,0 1-1 0 0,3-5 1 0 0,1 3 24 0 0,-1 0-1 0 0,0 0 1 0 0,1 0 0 0 0,0 1-1 0 0,0-1 1 0 0,1 1 0 0 0,-1 0-1 0 0,1 1 1 0 0,0-1-1 0 0,9-3 1 0 0,-14 6-49 0 0,0 1 0 0 0,0 0 0 0 0,1-1 0 0 0,-1 1 0 0 0,0 0-1 0 0,0 0 1 0 0,1-1 0 0 0,-1 1 0 0 0,0 0 0 0 0,1 0 0 0 0,-1 1 0 0 0,0-1 0 0 0,0 0 0 0 0,1 0 0 0 0,-1 1-1 0 0,0-1 1 0 0,0 0 0 0 0,1 1 0 0 0,-1-1 0 0 0,0 1 0 0 0,0 0 0 0 0,0-1 0 0 0,0 1 0 0 0,0 0 0 0 0,0 0-1 0 0,0 0 1 0 0,0 0 0 0 0,1 1 0 0 0,-2-1-4 0 0,1 0 1 0 0,0 1-1 0 0,-1-1 1 0 0,1 1-1 0 0,-1-1 0 0 0,1 1 1 0 0,-1-1-1 0 0,0 1 1 0 0,0-1-1 0 0,0 1 0 0 0,0 0 1 0 0,0-1-1 0 0,0 1 1 0 0,0-1-1 0 0,0 1 0 0 0,0-1 1 0 0,-1 1-1 0 0,1-1 0 0 0,-1 1 1 0 0,1-1-1 0 0,-1 1 1 0 0,0-1-1 0 0,1 0 0 0 0,-1 1 1 0 0,0-1-1 0 0,0 0 1 0 0,0 1-1 0 0,0-1 0 0 0,0 0 1 0 0,0 0-1 0 0,-2 1 1 0 0,-1 2 36 0 0,0 0 1 0 0,-1-1 0 0 0,1 0 0 0 0,-1 0 0 0 0,1 0 0 0 0,-1 0 0 0 0,-8 3 0 0 0,12-6-33 0 0,-1 1 0 0 0,1-1 0 0 0,-1 0-1 0 0,0 1 1 0 0,1-1 0 0 0,-1 0 0 0 0,0 0 0 0 0,1 0 0 0 0,-1 0 0 0 0,0 0-1 0 0,1 0 1 0 0,-1 0 0 0 0,0-1 0 0 0,1 1 0 0 0,-1-1 0 0 0,1 1-1 0 0,-1-1 1 0 0,0 1 0 0 0,1-1 0 0 0,0 0 0 0 0,-1 0 0 0 0,1 0-1 0 0,-1 0 1 0 0,1 0 0 0 0,0 0 0 0 0,0 0 0 0 0,-1 0 0 0 0,1-1 0 0 0,0 1-1 0 0,0 0 1 0 0,0-1 0 0 0,1 1 0 0 0,-1-1 0 0 0,0 1 0 0 0,0-1-1 0 0,1 1 1 0 0,-1-1 0 0 0,1 1 0 0 0,-1-1 0 0 0,1 0 0 0 0,0 1 0 0 0,0-3-1 0 0,0 1 3 0 0,0-1 1 0 0,1 1-1 0 0,-1-1 0 0 0,1 1 0 0 0,0-1 0 0 0,0 1 0 0 0,0-1 0 0 0,1 1 0 0 0,-1 0 0 0 0,1 0 0 0 0,0 0 0 0 0,0 0 0 0 0,0 0 0 0 0,0 0 0 0 0,1 0 0 0 0,-1 0 0 0 0,1 1 1 0 0,-1 0-1 0 0,1-1 0 0 0,3-1 0 0 0,-2 1 4 0 0,0 1 0 0 0,0 0 1 0 0,0-1-1 0 0,0 1 1 0 0,1 1-1 0 0,-1-1 0 0 0,0 1 1 0 0,1 0-1 0 0,0 0 0 0 0,-1 0 1 0 0,1 0-1 0 0,-1 1 0 0 0,1 0 1 0 0,9 0-1 0 0,-13 0-5 0 0,0 0 2 0 0,0 1 0 0 0,-1-1 1 0 0,1 0-1 0 0,0 0 0 0 0,0 0 0 0 0,0 0 0 0 0,-1 1 1 0 0,1-1-1 0 0,0 0 0 0 0,0 1 0 0 0,-1-1 0 0 0,1 1 1 0 0,0-1-1 0 0,-1 1 0 0 0,1-1 0 0 0,-1 1 0 0 0,1-1 1 0 0,0 1-1 0 0,-1-1 0 0 0,1 1 0 0 0,-1 0 0 0 0,1-1 1 0 0,-1 1-1 0 0,0 0 0 0 0,1 0 0 0 0,-1-1 0 0 0,0 1 1 0 0,1 0-1 0 0,-1 0 0 0 0,0-1 0 0 0,0 1 0 0 0,0 1 1 0 0,1 1-6 0 0,-1-1 1 0 0,0 0-1 0 0,0 1 1 0 0,0-1-1 0 0,0 0 0 0 0,-1 1 1 0 0,1-1-1 0 0,0 0 1 0 0,-1 1-1 0 0,0-1 1 0 0,1 0-1 0 0,-1 0 1 0 0,0 0-1 0 0,0 0 1 0 0,-1 0-1 0 0,1 0 1 0 0,0 0-1 0 0,0 0 0 0 0,-1 0 1 0 0,0 0-1 0 0,1-1 1 0 0,-1 1-1 0 0,0 0 1 0 0,1-1-1 0 0,-1 0 1 0 0,0 1-1 0 0,0-1 1 0 0,-3 1-1 0 0,0 1-12 0 0,-1 0 0 0 0,0-1 1 0 0,0 1-1 0 0,0-1 0 0 0,0 0 0 0 0,0-1 0 0 0,-1 0 1 0 0,1 0-1 0 0,-9 0 0 0 0,9-1-237 0 0,3 1-59 0 0,0-1 1 0 0,0 0-1 0 0,0 0 1 0 0,0 0-1 0 0,1-1 1 0 0,-1 1-1 0 0,0-1 1 0 0,0 1-1 0 0,1-1 1 0 0,-4-1-1 0 0,0-3-1222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01:16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16783 0 0,'0'0'3826'0'0,"6"5"-2045"0"0,-2-2-1663 0 0,-1-1 1 0 0,1 0 0 0 0,0 0-1 0 0,0 0 1 0 0,-1 0-1 0 0,1 0 1 0 0,1-1-1 0 0,-1 0 1 0 0,8 2-1 0 0,5-1-66 0 0,21 0 0 0 0,9 1 1228 0 0,-21 0-793 0 0,0-2 0 0 0,38-2 0 0 0,-38 0-89 0 0,1 1 1 0 0,35 4-1 0 0,78 8-398 0 0,1 1 0 0 0,82 2 585 0 0,-83-9-265 0 0,54-6-7 0 0,-77-4-147 0 0,149 1 170 0 0,-34-6 32 0 0,-232 9-367 0 0,183-5 73 0 0,75-5 0 0 0,-49 4-31 0 0,77-3 106 0 0,-17 0 3 0 0,-107 5 22 0 0,18-1 108 0 0,-24-3 92 0 0,59-4 55 0 0,-166 8-524 0 0,107-12 342 0 0,-120 12-184 0 0,-25 3-94 0 0,1 0 1 0 0,-1-1 0 0 0,0 0 0 0 0,15-5 0 0 0,-26 7-58 0 0,-3-6-1669 0 0,-3-2-876 0 0,-2 1-3677 0 0,-6 0-2621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8:02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69 6624 0 0,'0'0'4330'0'0,"-20"5"2074"0"0,16-3-5534 0 0,0-1-1 0 0,0 0 1 0 0,0 0-1 0 0,0 0 1 0 0,-1-1-1 0 0,-5 1 1 0 0,9-1-517 0 0,-20 0 2448 0 0,21 0-2716 0 0,-1 0 1 0 0,0 0-1 0 0,0 0 0 0 0,0 0 0 0 0,0-1 1 0 0,0 1-1 0 0,0 0 0 0 0,1 0 1 0 0,-1-1-1 0 0,0 1 0 0 0,0-1 0 0 0,1 1 1 0 0,-1-1-1 0 0,0 1 0 0 0,0-1 0 0 0,1 1 1 0 0,-2-2-1 0 0,2 2 124 0 0,-2-1-109 0 0,1 1-1 0 0,-1-1 1 0 0,1 0 0 0 0,-1 0-1 0 0,1 0 1 0 0,-1 0 0 0 0,1 0-1 0 0,0 0 1 0 0,-1 0-1 0 0,0-2 1 0 0,1 2-4 0 0,-10-9 808 0 0,11 9-881 0 0,-1 1 0 0 0,1 0-1 0 0,0-1 1 0 0,-1 1 0 0 0,1-1-1 0 0,0 1 1 0 0,0-1 0 0 0,-1 1 0 0 0,1 0-1 0 0,0-1 1 0 0,0 1 0 0 0,-1-1 0 0 0,1 1-1 0 0,0-1 1 0 0,0 1 0 0 0,0-1 0 0 0,0 1-1 0 0,0-1 1 0 0,0 0 0 0 0,0 1-1 0 0,0-1 1 0 0,0 1 0 0 0,0-1 0 0 0,0 1-1 0 0,0-1 1 0 0,0 1 0 0 0,1-1 0 0 0,-1 1-1 0 0,0-1 1 0 0,0 1 0 0 0,0-1 0 0 0,1 1-1 0 0,-1 0 1 0 0,0-1 0 0 0,1 1-1 0 0,-1-1 1 0 0,0 1 0 0 0,1-1 0 0 0,0 0-247 0 0,4-4-7 0 0,-3 3 226 0 0,1 1 0 0 0,0-1 0 0 0,0 0 1 0 0,0 1-1 0 0,0-1 0 0 0,0 1 0 0 0,0 0 0 0 0,1 0 0 0 0,-1 0 0 0 0,0 0 0 0 0,7 0 1 0 0,-2 0-2 0 0,9-2 11 0 0,1 0 1 0 0,0 2-1 0 0,-1 0 0 0 0,1 1 1 0 0,23 3-1 0 0,-35-3-2 0 0,-1 1 0 0 0,1 1 0 0 0,0-1 0 0 0,-1 1 0 0 0,1 0 0 0 0,-1 0-1 0 0,0 1 1 0 0,0-1 0 0 0,0 1 0 0 0,6 4 0 0 0,-10-6-2 0 0,1 1 0 0 0,0 0 1 0 0,0 0-1 0 0,0-1 0 0 0,-1 1 0 0 0,1 0 0 0 0,-1 0 1 0 0,0 1-1 0 0,0-1 0 0 0,1 0 0 0 0,-1 0 0 0 0,0 0 0 0 0,-1 1 1 0 0,1-1-1 0 0,0 1 0 0 0,-1-1 0 0 0,1 0 0 0 0,-1 1 1 0 0,0-1-1 0 0,0 1 0 0 0,0-1 0 0 0,0 1 0 0 0,0-1 1 0 0,-1 1-1 0 0,1-1 0 0 0,-2 3 0 0 0,1 1 13 0 0,0 0 0 0 0,-1-1 0 0 0,0 0 0 0 0,0 1 0 0 0,0-1 0 0 0,-1 0 0 0 0,0 0 1 0 0,0 0-1 0 0,0 0 0 0 0,-5 5 0 0 0,1-3 20 0 0,4-2-27 0 0,0-1 1 0 0,-1 0-1 0 0,0-1 1 0 0,0 1 0 0 0,0-1-1 0 0,0 1 1 0 0,0-1-1 0 0,-1 0 1 0 0,1-1-1 0 0,-7 4 1 0 0,-10 3 9 0 0,20-9 350 0 0,13-6-442 0 0,-4 3 67 0 0,-1 1-1 0 0,1 0 0 0 0,0 1 0 0 0,0 0 1 0 0,0 0-1 0 0,0 0 0 0 0,0 1 1 0 0,0 0-1 0 0,1 1 0 0 0,-1 0 0 0 0,0 0 1 0 0,8 3-1 0 0,-10-2 39 0 0,0 0 0 0 0,0 0-1 0 0,0 1 1 0 0,0 0 0 0 0,0 0 0 0 0,-1 0 0 0 0,1 1 0 0 0,-1 0-1 0 0,0 0 1 0 0,0 0 0 0 0,0 1 0 0 0,-1-1 0 0 0,0 1 0 0 0,0 0 0 0 0,6 9-1 0 0,-8-9-7 0 0,0-1 0 0 0,0 1-1 0 0,-1-1 1 0 0,1 1 0 0 0,-1 0-1 0 0,0 0 1 0 0,-1-1 0 0 0,1 1-1 0 0,-1 0 1 0 0,0 0 0 0 0,0 0-1 0 0,0 0 1 0 0,-1-1 0 0 0,0 1-1 0 0,0 0 1 0 0,-2 8 0 0 0,-2 1 30 0 0,-1 0 0 0 0,0 0 0 0 0,-16 26 1 0 0,15-30-36 0 0,0 0 1 0 0,0 0 0 0 0,-1-1 0 0 0,-1 0 0 0 0,1 0-1 0 0,-1-1 1 0 0,-1 0 0 0 0,-17 10 0 0 0,20-13-34 0 0,-1-1 0 0 0,1 0 0 0 0,-1 0-1 0 0,0-1 1 0 0,-1 0 0 0 0,1-1 0 0 0,0 0 0 0 0,-1 0 0 0 0,1-1 0 0 0,-1 0 0 0 0,1 0 0 0 0,-1-1-1 0 0,-9-1 1 0 0,16 1-55 0 0,0 0 0 0 0,0 0 0 0 0,0-1 0 0 0,-1 1 0 0 0,1-1 0 0 0,0 1 0 0 0,0-1 0 0 0,0 0 0 0 0,0 0 0 0 0,0 0 0 0 0,0 0 0 0 0,0 0-1 0 0,0 0 1 0 0,1-1 0 0 0,-1 1 0 0 0,0-1 0 0 0,1 1 0 0 0,-1-1 0 0 0,1 0 0 0 0,-1 1 0 0 0,-1-4 0 0 0,2 3-247 0 0,1 0-1 0 0,-1 0 1 0 0,0 0 0 0 0,1 0 0 0 0,0 1 0 0 0,-1-1-1 0 0,1 0 1 0 0,0 0 0 0 0,0 0 0 0 0,0-2 0 0 0,0 1-920 0 0,1 0 1 0 0,-1-1 0 0 0,1 1 0 0 0,0 0 0 0 0,0 0 0 0 0,2-5 0 0 0,5-9-6816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8:0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9584 0 0,'10'-13'15479'0'0,"-7"13"-15194"0"0,-2 0-107 0 0,1 0-1 0 0,-1 0 1 0 0,0 0 0 0 0,0 0 0 0 0,1 0 0 0 0,-1 0 0 0 0,0 0 0 0 0,0 0-1 0 0,0 0 1 0 0,1 1 0 0 0,-1-1 0 0 0,0 1 0 0 0,0-1 0 0 0,0 1 0 0 0,0-1 0 0 0,0 1-1 0 0,0-1 1 0 0,2 3 0 0 0,-1-1 64 0 0,-1-1-1 0 0,1 1 1 0 0,0 0 0 0 0,0-1-1 0 0,-1 1 1 0 0,1-1-1 0 0,3 2 1 0 0,7 7 237 0 0,-9-7-439 0 0,0 1 1 0 0,0-1-1 0 0,-1 1 0 0 0,1 0 0 0 0,-1 0 1 0 0,0 0-1 0 0,0 0 0 0 0,0 0 1 0 0,-1 1-1 0 0,1-1 0 0 0,-1 0 0 0 0,0 1 1 0 0,0 5-1 0 0,3 9-40 0 0,0 5 0 0 0,-4 17 232 0 0,-3 1-1 0 0,-2-1 1 0 0,-15 66 0 0 0,8-41-186 0 0,-2 4-63 0 0,14-69 284 0 0,-2 9-1438 0 0,2-8-509 0 0,3-6 309 0 0,22-27-4895 0 0,-13 15 4003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8:02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 13824 0 0,'-2'-2'11918'0'0,"1"3"-11812"0"0,0-1 0 0 0,0 1 0 0 0,0-1 0 0 0,0 1 1 0 0,0-1-1 0 0,0 1 0 0 0,0-1 0 0 0,1 1 0 0 0,-1 0 0 0 0,0 0 0 0 0,0-1 1 0 0,1 1-1 0 0,-1 0 0 0 0,0 0 0 0 0,0 2 0 0 0,-10 15 172 0 0,10-16-217 0 0,-18 33 397 0 0,-21 54 0 0 0,38-82-346 0 0,0-1 0 0 0,0 1 0 0 0,0-1 0 0 0,1 1 0 0 0,-1 7 0 0 0,2-13 32 0 0,1 0-112 0 0,-1 0-1 0 0,1 0 1 0 0,0 0 0 0 0,0 0-1 0 0,-1 0 1 0 0,1 0 0 0 0,0 0-1 0 0,0-1 1 0 0,0 1-1 0 0,0 0 1 0 0,0-1 0 0 0,0 1-1 0 0,0-1 1 0 0,0 1 0 0 0,0-1-1 0 0,0 1 1 0 0,1-1 0 0 0,-1 0-1 0 0,0 0 1 0 0,0 1-1 0 0,0-1 1 0 0,0 0 0 0 0,1 0-1 0 0,-1 0 1 0 0,0 0 0 0 0,0 0-1 0 0,0-1 1 0 0,0 1 0 0 0,2-1-1 0 0,6-1-3 0 0,-1 0 0 0 0,0-1 0 0 0,10-4 0 0 0,2-1-1 0 0,-11 4-796 0 0,1 0 1 0 0,-2 0-1 0 0,17-11 0 0 0,-3 3-2065 0 0,-11 5-117 0 0,1-2-5140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8:03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0 7832 0 0,'0'0'16253'0'0,"0"16"-13320"0"0,-65 196 319 0 0,20-77-1795 0 0,-11 78-1233 0 0,55-208-378 0 0,0-1 0 0 0,0 1-1 0 0,1-1 1 0 0,-1 1 0 0 0,1 0 0 0 0,0-1 0 0 0,0 1-1 0 0,1 0 1 0 0,-1-1 0 0 0,1 1 0 0 0,0-1-1 0 0,0 1 1 0 0,0-1 0 0 0,3 6 0 0 0,0-7-1736 0 0,1-4-459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8:03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98 2304 0 0,'-3'-12'2176'0'0,"-1"-10"5068"0"0,3 17-6381 0 0,0 0 1 0 0,1 0-1 0 0,-1 0 1 0 0,1 0-1 0 0,1 0 1 0 0,-1 0-1 0 0,1 0 1 0 0,1-7-1 0 0,-2 11-628 0 0,5-9 5669 0 0,2 15-1688 0 0,-1 1-5139 0 0,-1 1 1060 0 0,0 1 1 0 0,-1-1-1 0 0,1 1 0 0 0,-1 0 0 0 0,-1 0 1 0 0,5 14-1 0 0,-3-9-18 0 0,9 24 138 0 0,3 7-36 0 0,30 58 0 0 0,-35-74-171 0 0,-9-21-47 0 0,-1 0 1 0 0,2 0-1 0 0,3 7 1 0 0,10 18 70 0 0,-13-23-138 0 0,1 1 0 0 0,8 11 0 0 0,5 5-1720 0 0,-14-27-2247 0 0,-3 0 3827 0 0,-1 1 1 0 0,0 0-1 0 0,1-1 1 0 0,-1 1-1 0 0,0-1 1 0 0,1 1-1 0 0,-1 0 1 0 0,0-1-1 0 0,0 1 1 0 0,0-1 0 0 0,1 1-1 0 0,-1-1 1 0 0,0 1-1 0 0,0-1 1 0 0,1-14-1952 0 0,-1 0-12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8:04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1 20359 0 0,'0'0'3571'0'0,"-9"9"-1540"0"0,4-2-1509 0 0,-1 0 0 0 0,1 0 0 0 0,1 0 0 0 0,-6 9 0 0 0,5-6-115 0 0,-1-1-1 0 0,-8 12 0 0 0,-90 114 510 0 0,97-126-921 0 0,1 0 0 0 0,-1-1 0 0 0,0 1-1 0 0,-1-1 1 0 0,0-1 0 0 0,0 0 0 0 0,0 0 0 0 0,-1-1 0 0 0,-18 11 0 0 0,26-17-203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8:04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10 18831 0 0,'-6'-9'10568'0'0,"-48"243"-8974"0"0,27-103-1052 0 0,25-123-545 0 0,-1 4-84 0 0,0 0 0 0 0,0 1 0 0 0,1-1 0 0 0,1 1 0 0 0,1-1 0 0 0,1 25 0 0 0,-1-37 39 0 0,0 1 0 0 0,0-1 0 0 0,0 0 0 0 0,0 0 0 0 0,0 1 0 0 0,0-1 0 0 0,0 0 0 0 0,0 1 0 0 0,0-1 0 0 0,0 0 0 0 0,0 0 0 0 0,0 1 0 0 0,1-1 0 0 0,-1 0 0 0 0,0 0 0 0 0,0 0 0 0 0,0 1 0 0 0,0-1 0 0 0,1 0 0 0 0,-1 0 0 0 0,0 0-1 0 0,0 1 1 0 0,1-1 0 0 0,-1 0 0 0 0,0 0 0 0 0,0 0 0 0 0,1 0 0 0 0,-1 0 0 0 0,0 0 0 0 0,0 1 0 0 0,1-1 0 0 0,-1 0 0 0 0,0 0 0 0 0,1 0 0 0 0,9-6-2404 0 0,1-3 85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8:04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9 15200 0 0,'-21'-5'7682'0'0,"19"4"-7322"0"0,-1 0 0 0 0,0 1-1 0 0,0-1 1 0 0,1 1 0 0 0,-1 0 0 0 0,0 0-1 0 0,0 0 1 0 0,0 0 0 0 0,1 0 0 0 0,-1 0 0 0 0,0 1-1 0 0,0 0 1 0 0,-4 1 0 0 0,2 0-161 0 0,0 0-1 0 0,1 1 1 0 0,-1 0 0 0 0,1-1 0 0 0,-1 1 0 0 0,1 1-1 0 0,-4 3 1 0 0,0 1-166 0 0,1 1 0 0 0,0-1-1 0 0,0 2 1 0 0,0-1-1 0 0,1 1 1 0 0,-6 12 0 0 0,6-6 43 0 0,0-1 0 0 0,0 1 0 0 0,2 0 0 0 0,-4 19 0 0 0,6-27 4 0 0,1 1 0 0 0,1 0 0 0 0,-1 0 0 0 0,1 0 0 0 0,1 0 0 0 0,0 0 0 0 0,0-1 0 0 0,0 1 0 0 0,5 11 0 0 0,-5-17-53 0 0,0 0-1 0 0,0 0 1 0 0,1 0 0 0 0,-1 0 0 0 0,1 0 0 0 0,0-1 0 0 0,0 1-1 0 0,0-1 1 0 0,0 1 0 0 0,0-1 0 0 0,0 0 0 0 0,1 0 0 0 0,-1 0-1 0 0,1 0 1 0 0,-1 0 0 0 0,1-1 0 0 0,0 1 0 0 0,0-1 0 0 0,0 0-1 0 0,0 1 1 0 0,0-1 0 0 0,0-1 0 0 0,4 2 0 0 0,-3-1-4 0 0,1-1 0 0 0,0 0 1 0 0,-1 0-1 0 0,1 0 0 0 0,0-1 1 0 0,0 1-1 0 0,-1-1 0 0 0,1 0 1 0 0,-1 0-1 0 0,1-1 0 0 0,-1 1 1 0 0,1-1-1 0 0,-1 0 0 0 0,0 0 1 0 0,4-4-1 0 0,2-1 26 0 0,0 0 1 0 0,-1-1-1 0 0,0-1 1 0 0,0 1-1 0 0,-1-1 0 0 0,-1-1 1 0 0,8-11-1 0 0,-5 5-178 0 0,0-2 0 0 0,-1 1 0 0 0,11-32 0 0 0,-18 43 125 0 0,-1-1 1 0 0,1 0-1 0 0,-1 0 1 0 0,0 0-1 0 0,-1 0 1 0 0,0 0 0 0 0,0 0-1 0 0,0 0 1 0 0,-2-7-1 0 0,1 8 5 0 0,0 1 1 0 0,0 0-1 0 0,-1 0 0 0 0,1 0 1 0 0,-1 0-1 0 0,0 0 0 0 0,-1 0 1 0 0,1 1-1 0 0,-1-1 0 0 0,0 1 1 0 0,0 0-1 0 0,-6-7 0 0 0,8 10-20 0 0,-1 0-1 0 0,1 0 1 0 0,0 0-1 0 0,-1 0 0 0 0,1 1 1 0 0,-1-1-1 0 0,1 0 1 0 0,-1 1-1 0 0,1-1 0 0 0,-1 1 1 0 0,0-1-1 0 0,1 1 1 0 0,-1 0-1 0 0,-2-1 0 0 0,-8 3-4477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8:05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8 21191 0 0,'-5'-2'627'0'0,"-4"-3"6602"0"0,4 20-5693 0 0,-3 82-382 0 0,3-34-1017 0 0,0-24 266 0 0,3-21-878 0 0,-2 25 0 0 0,4-42-16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8:17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98 1840 0 0,'-16'-11'8789'0'0,"1"6"-4531"0"0,14 5-4093 0 0,1 0-1 0 0,-1-1 0 0 0,0 1 0 0 0,1 0 0 0 0,-1 0 1 0 0,1-1-1 0 0,-1 1 0 0 0,0 0 0 0 0,1-1 0 0 0,-1 1 1 0 0,1-1-1 0 0,-1 1 0 0 0,1-1 0 0 0,0 1 0 0 0,-1-1 1 0 0,1 1-1 0 0,-1-1 0 0 0,1 1 0 0 0,-1-2 0 0 0,-22 0 2019 0 0,20 3-1783 0 0,0-1-1 0 0,0 1 1 0 0,0-1-1 0 0,-1 0 1 0 0,-4 0 0 0 0,5 0-73 0 0,2 0-107 0 0,0 1-112 0 0,-3 0 24 0 0,3-1 214 0 0,-6-1 707 0 0,7 1-1005 0 0,0 1-1 0 0,-1-1 1 0 0,1 0-1 0 0,0 0 1 0 0,-1 0 0 0 0,1 0-1 0 0,0 0 1 0 0,-1 0-1 0 0,1 0 1 0 0,0 0-1 0 0,0-1 1 0 0,-1 1-1 0 0,1 0 1 0 0,0 0-1 0 0,-1 0 1 0 0,1 0-1 0 0,0 0 1 0 0,0 0-1 0 0,-1-1 1 0 0,1 1 0 0 0,0 0-1 0 0,0 0 1 0 0,-1 0-1 0 0,1-1 1 0 0,0 1-1 0 0,0 0 1 0 0,0 0-1 0 0,-1 0 1 0 0,1-1-1 0 0,0 1 1 0 0,0 0-1 0 0,0-1 1 0 0,0 1-1 0 0,0 0 1 0 0,0 0 0 0 0,-1-1-1 0 0,1 1 1 0 0,0 0-1 0 0,0-1 1 0 0,0 1-1 0 0,0 0 1 0 0,0 0-1 0 0,0-1 1 0 0,0 1-1 0 0,0 0 1 0 0,0-1-1 0 0,0 1 1 0 0,1 0-1 0 0,-1-1 1 0 0,0 1-1 0 0,0 0 1 0 0,0 0 0 0 0,0-1-1 0 0,0 1 1 0 0,0 0-1 0 0,1 0 1 0 0,-1-1-1 0 0,1-1-16 0 0,0 1-1 0 0,1-1 1 0 0,-1 1 0 0 0,0-1-1 0 0,1 1 1 0 0,-1 0-1 0 0,1-1 1 0 0,-1 1 0 0 0,1 0-1 0 0,-1 0 1 0 0,4-1-1 0 0,21-11 123 0 0,-2 5-1 0 0,0 0 0 0 0,1 2 0 0 0,28-4 0 0 0,-52 10-147 0 0,0-1-1 0 0,0 1 1 0 0,0 0-1 0 0,0 0 1 0 0,0 0 0 0 0,0 0-1 0 0,0 0 1 0 0,0 0-1 0 0,-1 0 1 0 0,1 1 0 0 0,0-1-1 0 0,0 0 1 0 0,0 0-1 0 0,0 1 1 0 0,0-1-1 0 0,-1 0 1 0 0,1 1 0 0 0,0-1-1 0 0,0 1 1 0 0,0-1-1 0 0,-1 1 1 0 0,1 0 0 0 0,0-1-1 0 0,-1 1 1 0 0,1-1-1 0 0,0 1 1 0 0,-1 0 0 0 0,1 0-1 0 0,-1-1 1 0 0,0 1-1 0 0,1 0 1 0 0,-1 0-1 0 0,1 0 1 0 0,-1 0 0 0 0,0 0-1 0 0,0-1 1 0 0,1 1-1 0 0,-1 0 1 0 0,0 0 0 0 0,0 1-1 0 0,0 1 9 0 0,0-1-1 0 0,0 1 1 0 0,0 0 0 0 0,-1-1-1 0 0,1 1 1 0 0,-1-1-1 0 0,1 1 1 0 0,-1 0 0 0 0,0-1-1 0 0,0 1 1 0 0,0-1-1 0 0,-2 4 1 0 0,-37 59 51 0 0,37-61-64 0 0,1 0 0 0 0,-1-1-1 0 0,0 1 1 0 0,0-1 0 0 0,0 1 0 0 0,0-1 0 0 0,0 0-1 0 0,-1 0 1 0 0,1 0 0 0 0,-9 4 0 0 0,5-2 9 0 0,0 0 1 0 0,-13 11 0 0 0,19-15 342 0 0,16 1-723 0 0,2 0 509 0 0,-1-2 0 0 0,23-2 0 0 0,4 0-160 0 0,-39 2 16 0 0,3 0-59 0 0,1 0 1 0 0,-1 0 0 0 0,1 0 0 0 0,0 1 0 0 0,-1 1-1 0 0,1-1 1 0 0,8 4 0 0 0,-9-2 61 0 0,-4-2 7 0 0,0 0 0 0 0,-1 0 0 0 0,1 0 0 0 0,-1 0-1 0 0,1 1 1 0 0,3 2 0 0 0,-5-3 6 0 0,-1 0 0 0 0,1 0-1 0 0,-1-1 1 0 0,1 1-1 0 0,0 0 1 0 0,-1 0 0 0 0,0 0-1 0 0,1 0 1 0 0,-1 0 0 0 0,1 0-1 0 0,-1 0 1 0 0,0 0 0 0 0,0 0-1 0 0,0-1 1 0 0,1 1 0 0 0,-1 0-1 0 0,0 0 1 0 0,0 0 0 0 0,0 0-1 0 0,-1 0 1 0 0,1 0 0 0 0,0 0-1 0 0,0 0 1 0 0,-1 1-1 0 0,0 3 29 0 0,-1-1-1 0 0,0-1 0 0 0,0 1 0 0 0,0 0 0 0 0,0 0 0 0 0,-1-1 0 0 0,0 1 0 0 0,1-1 0 0 0,-1 0 1 0 0,0 0-1 0 0,-1 0 0 0 0,-5 4 0 0 0,-8 5 14 0 0,-24 13-1 0 0,31-20-48 0 0,-5 4-146 0 0,-43 21 402 0 0,51-27-694 0 0,1 0-1 0 0,-1-1 1 0 0,1 0-1 0 0,-1-1 1 0 0,0 0-1 0 0,0 0 1 0 0,-8 1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01:21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0 104 3680 0 0,'0'0'284'0'0,"0"-1"-187"0"0,0-1 1301 0 0,0-1 0 0 0,0 1 0 0 0,1-1 0 0 0,-1 1 0 0 0,0 0 0 0 0,1-1 1 0 0,0 1-1 0 0,0-1 0 0 0,1-2 0 0 0,-1 3-1061 0 0,0 0 1 0 0,1 1 0 0 0,-1-1-1 0 0,0 0 1 0 0,1 1 0 0 0,0-1-1 0 0,-1 1 1 0 0,1 0 0 0 0,0-1-1 0 0,-1 1 1 0 0,1 0 0 0 0,0 0-1 0 0,0 0 1 0 0,0 0 0 0 0,0 1-1 0 0,3-2 1 0 0,164-40 4114 0 0,-156 38-4321 0 0,-9 2-86 0 0,0 1-1 0 0,0 0 0 0 0,1 0 0 0 0,-1 0 0 0 0,0 1 0 0 0,7-1 0 0 0,-9 1-37 0 0,-1 1 0 0 0,0-1 0 0 0,1 0 0 0 0,-1 1-1 0 0,0-1 1 0 0,0 1 0 0 0,1-1 0 0 0,-1 1 0 0 0,0-1-1 0 0,0 1 1 0 0,0 0 0 0 0,0 0 0 0 0,0 0 0 0 0,0-1-1 0 0,0 1 1 0 0,0 0 0 0 0,0 0 0 0 0,-1 0-1 0 0,1 1 1 0 0,0-1 0 0 0,0 0 0 0 0,-1 0 0 0 0,1 0-1 0 0,-1 0 1 0 0,1 1 0 0 0,0 1 0 0 0,0 1 5 0 0,-1 0 1 0 0,1 0 0 0 0,-1 1-1 0 0,0-1 1 0 0,1 0 0 0 0,-2 1-1 0 0,1-1 1 0 0,-1 0 0 0 0,1 0 0 0 0,-1 0-1 0 0,-3 8 1 0 0,1-2 36 0 0,-1 0 0 0 0,0 0 0 0 0,-9 14 0 0 0,-10 12 110 0 0,5-8 362 0 0,-17 36 0 0 0,34-62-505 0 0,0-1-1 0 0,0 1 0 0 0,1 0 1 0 0,-1-1-1 0 0,0 1 1 0 0,1 0-1 0 0,-1 0 1 0 0,1 0-1 0 0,0 0 0 0 0,0-1 1 0 0,0 1-1 0 0,0 0 1 0 0,0 0-1 0 0,0 0 1 0 0,0 0-1 0 0,1-1 1 0 0,-1 1-1 0 0,0 0 0 0 0,1 0 1 0 0,0 0-1 0 0,-1-1 1 0 0,1 1-1 0 0,0 0 1 0 0,0-1-1 0 0,0 1 1 0 0,0-1-1 0 0,0 1 0 0 0,0-1 1 0 0,1 1-1 0 0,-1-1 1 0 0,0 0-1 0 0,1 0 1 0 0,-1 1-1 0 0,1-1 0 0 0,-1 0 1 0 0,1 0-1 0 0,0-1 1 0 0,-1 1-1 0 0,1 0 1 0 0,0 0-1 0 0,0-1 1 0 0,2 1-1 0 0,41 17-9 0 0,-35-13-76 0 0,1 0 0 0 0,-1-1 0 0 0,22 5-1 0 0,28 1-5256 0 0,-41-5-4046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8:17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 13360 0 0,'0'0'1613'0'0,"12"-4"7508"0"0,-10 5-8990 0 0,-1 0 0 0 0,0 1 0 0 0,1-1 0 0 0,-1 0 0 0 0,0 1 0 0 0,0-1 0 0 0,0 1 0 0 0,0-1 0 0 0,0 1 0 0 0,0-1 0 0 0,0 1 0 0 0,-1 0-1 0 0,1 0 1 0 0,0-1 0 0 0,-1 1 0 0 0,0 0 0 0 0,1 0 0 0 0,-1-1 0 0 0,0 1 0 0 0,0 0 0 0 0,0 0 0 0 0,0 3 0 0 0,-2 5 55 0 0,1 0 1 0 0,-1 0-1 0 0,-4 11 0 0 0,-1 4 73 0 0,-7 31 21 0 0,10-44-341 0 0,0 0-1 0 0,1 0 1 0 0,1 0 0 0 0,-2 21-1 0 0,2-21-977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8:17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13448 0 0,'0'0'2177'0'0,"-2"16"976"0"0,1-11-2659 0 0,-21 87 2913 0 0,21-87-3135 0 0,-1-1 0 0 0,1 1 0 0 0,1 0 0 0 0,-1 0 0 0 0,1 0-1 0 0,0 0 1 0 0,0-1 0 0 0,1 9 0 0 0,-1-13-251 0 0,1 1-1 0 0,-1 0 1 0 0,0-1 0 0 0,1 1-1 0 0,-1-1 1 0 0,1 1 0 0 0,-1-1 0 0 0,1 1-1 0 0,-1-1 1 0 0,1 1 0 0 0,-1-1-1 0 0,1 1 1 0 0,-1-1 0 0 0,1 0 0 0 0,0 1-1 0 0,-1-1 1 0 0,1 0 0 0 0,-1 1-1 0 0,1-1 1 0 0,0 0 0 0 0,-1 0 0 0 0,1 0-1 0 0,0 0 1 0 0,-1 0 0 0 0,1 1-1 0 0,0-1 1 0 0,0-1 0 0 0,-1 1 0 0 0,1 0-1 0 0,1 0 1 0 0,1 0-17 0 0,-1-1 1 0 0,1 1-1 0 0,-1-1 1 0 0,1 0-1 0 0,0 1 1 0 0,2-3-1 0 0,-2 2-3 0 0,5-3-1102 0 0,-1-1 1 0 0,1 0 0 0 0,9-7-1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8:18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 8288 0 0,'0'0'14845'0'0,"-12"11"-12344"0"0,6-4-2138 0 0,-1 0-1 0 0,1 1 1 0 0,0 0 0 0 0,1 1-1 0 0,-5 10 1 0 0,3-8-175 0 0,-13 33 286 0 0,8-17-315 0 0,5-11-74 0 0,1 0 1 0 0,0 0-1 0 0,-7 32 0 0 0,9-5-4754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8:19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40 4144 0 0,'0'-5'19583'0'0,"7"19"-18175"0"0,-7 18-526 0 0,1-5-11 0 0,-6 46 0 0 0,-1-4-223 0 0,1 88 0 0 0,14-204-232 0 0,16-164 680 0 0,-21 184-872 0 0,-1 10 124 0 0,1-32 0 0 0,-1-6 297 0 0,-3 55-514 0 0,5 22-67 0 0,5 55 64 0 0,-9-59-126 0 0,0-7-32 0 0,-1 0 0 0 0,0 15 0 0 0,-2 66-437 0 0,2-19 990 0 0,1-33-628 0 0,0-30 18 0 0,-1-1 1 0 0,0 1-1 0 0,0-1 1 0 0,-1 1 0 0 0,-3 17-1 0 0,2-25-175 0 0,1-7-382 0 0,0-10-937 0 0,1 5 220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8:54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2304 0 0,'0'0'13528'0'0,"17"-2"-9865"0"0,6 2-2520 0 0,0 1 0 0 0,-1 1-1 0 0,25 5 1 0 0,66 10-864 0 0,-39-9 191 0 0,-27-3 210 0 0,64-2-1 0 0,-101-3-710 0 0,98-5 1 0 0,1-1 136 0 0,-52 6-11 0 0,282 5 225 0 0,-299-3-241 0 0,1-2 0 0 0,-1-3 0 0 0,1 0 0 0 0,49-12 0 0 0,-40 6 62 0 0,0 2 1 0 0,1 2-1 0 0,60 3 1 0 0,12 8-117 0 0,1 0-30 0 0,150-6 1445 0 0,-266 0-1318 0 0,1 0-1 0 0,-1-1 1 0 0,1 0-1 0 0,13-4 1 0 0,-17 3-186 0 0,-4 2-273 0 0,-1-16-8966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9:49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35 334 3224 0 0,'-18'-9'312'0'0,"17"8"-135"0"0,0 1-1 0 0,-1-1 1 0 0,1 0 0 0 0,0 0 0 0 0,0 0 0 0 0,0 0-1 0 0,-1-1 1 0 0,1 1 0 0 0,0 0 0 0 0,0 0-1 0 0,1-1 1 0 0,-1 1 0 0 0,-1-3 0 0 0,2 3 95 0 0,-1 1 0 0 0,1-1 1 0 0,0 0-1 0 0,0 0 1 0 0,0 1-1 0 0,0-1 0 0 0,0 0 1 0 0,0 0-1 0 0,0 0 0 0 0,0 1 1 0 0,1-1-1 0 0,-1 0 0 0 0,0 0 1 0 0,0 1-1 0 0,1-1 1 0 0,-1 0-1 0 0,0 1 0 0 0,1-1 1 0 0,0-1-1 0 0,1 0 523 0 0,0 0 0 0 0,0 0-1 0 0,0 0 1 0 0,0 0 0 0 0,1 0 0 0 0,-1 0 0 0 0,1 1-1 0 0,-1-1 1 0 0,6-1 0 0 0,18-7-312 0 0,2 1 0 0 0,42-8 0 0 0,-39 10-107 0 0,53-18 0 0 0,-74 22-348 0 0,45-21 249 0 0,-49 20-192 0 0,0 1-1 0 0,0-1 0 0 0,0 0 1 0 0,-1 0-1 0 0,1-1 1 0 0,6-7-1 0 0,-11 11-59 0 0,0 0 0 0 0,0 0 0 0 0,0 0-1 0 0,-1 0 1 0 0,1 0 0 0 0,0-1 0 0 0,-1 1-1 0 0,1 0 1 0 0,-1-1 0 0 0,1 1 0 0 0,-1 0 0 0 0,0-1-1 0 0,0 1 1 0 0,1 0 0 0 0,-1-1 0 0 0,0 1-1 0 0,0 0 1 0 0,0-1 0 0 0,-1-2 0 0 0,1 2 15 0 0,-1 0 1 0 0,0-1-1 0 0,0 1 1 0 0,0 0-1 0 0,0-1 1 0 0,-1 1-1 0 0,1 0 1 0 0,0 0-1 0 0,-1 0 1 0 0,-1-2-1 0 0,-5-3 79 0 0,1 0 0 0 0,-1 1 0 0 0,0 0 0 0 0,-10-6 0 0 0,4 4 20 0 0,0 1-1 0 0,0 1 0 0 0,-27-8 1 0 0,11 4 746 0 0,24 7-790 0 0,17 7 9 0 0,1-2 0 0 0,-1 0 1 0 0,1 0-1 0 0,-1-1 0 0 0,13 0 1 0 0,22 2-41 0 0,-23-1-36 0 0,1-2 0 0 0,-1 0 1 0 0,25-5-1 0 0,9 0-533 0 0,-39 4 336 0 0,-8 0 165 0 0,0 1 1 0 0,0-1-1 0 0,17 3 0 0 0,-27-2 45 0 0,0 0-1 0 0,1 0 1 0 0,-1 0-1 0 0,1 0 1 0 0,-1 0-1 0 0,0 1 1 0 0,1-1 0 0 0,-1 0-1 0 0,0 0 1 0 0,1 0-1 0 0,-1 0 1 0 0,0 1-1 0 0,1-1 1 0 0,-1 0-1 0 0,0 0 1 0 0,1 1-1 0 0,-1-1 1 0 0,0 0 0 0 0,0 0-1 0 0,1 1 1 0 0,-1-1-1 0 0,0 0 1 0 0,0 1-1 0 0,0-1 1 0 0,1 0-1 0 0,-1 1 1 0 0,0-1-1 0 0,0 1 1 0 0,0-1-1 0 0,0 0 1 0 0,0 1 0 0 0,0 0-1 0 0,0 0 6 0 0,0 1-1 0 0,0-1 1 0 0,-1 0 0 0 0,1 1-1 0 0,0-1 1 0 0,-1 0 0 0 0,1 1-1 0 0,-1-1 1 0 0,-1 2-1 0 0,-18 25 222 0 0,-18 12-130 0 0,-2-2 0 0 0,-48 36 0 0 0,82-69-615 0 0,-1 1 1 0 0,-9 10-1 0 0,6-3-6911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41:53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83 4144 0 0,'-15'-4'677'0'0,"13"3"264"0"0,-1 0-1 0 0,0 0 1 0 0,1 0-1 0 0,-1-1 1 0 0,1 1-1 0 0,-5-3 1 0 0,6 2-608 0 0,-1 1-1 0 0,1 0 1 0 0,-1-1 0 0 0,1 0 0 0 0,0 1 0 0 0,-1-1 0 0 0,1 0 0 0 0,-1-2-1 0 0,1 0-28 0 0,-1 0-1 0 0,1 0 0 0 0,0-1 1 0 0,0 1-1 0 0,0 0 0 0 0,1-1 1 0 0,-1 1-1 0 0,2-7 0 0 0,-1 11-130 0 0,0-1 0 0 0,1 1 0 0 0,-1 0-1 0 0,0-1 1 0 0,1 1 0 0 0,-1-1 0 0 0,0 1 0 0 0,1 0 0 0 0,-1 0-1 0 0,1-1 1 0 0,-1 1 0 0 0,1 0 0 0 0,-1 0 0 0 0,1 0 0 0 0,-1-1-1 0 0,1 1 1 0 0,-1 0 0 0 0,1 0 0 0 0,-1 0 0 0 0,1 0 0 0 0,-1 0-1 0 0,1 0 1 0 0,-1 0 0 0 0,1 0 0 0 0,-1 0 0 0 0,1 0-1 0 0,-1 0 1 0 0,1 0 0 0 0,-1 1 0 0 0,2-1 0 0 0,24 5 194 0 0,-21-4 345 0 0,52 8 519 0 0,102 3-1 0 0,-77-7-676 0 0,146 4 438 0 0,53 4-215 0 0,9 28-104 0 0,-206-27-409 0 0,-58-10-139 0 0,41 6 262 0 0,-58-9-301 0 0,-1-1 1 0 0,1 0-1 0 0,-1 0 1 0 0,1-1-1 0 0,13-3 1 0 0,-12 2 5 0 0,-6 1-52 0 0,0 0-1 0 0,0 0 1 0 0,-1 0-1 0 0,1-1 0 0 0,0 1 1 0 0,3-3-1 0 0,-6 3-40 0 0,0 0 0 0 0,1 0 0 0 0,-1 1 0 0 0,0-1 0 0 0,-1-1 0 0 0,1 1 0 0 0,0 0 0 0 0,0 0 0 0 0,0 0 0 0 0,-1 0 0 0 0,1-1 0 0 0,0 1 0 0 0,-1 0 0 0 0,1 0 0 0 0,-1-1 0 0 0,0 1 0 0 0,1-1 0 0 0,-1 1 0 0 0,0 0 0 0 0,0-1 0 0 0,0 1 0 0 0,0-2 0 0 0,0 2-152 0 0,2-6-652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41:59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70 129 6448 0 0,'-17'5'649'0'0,"-12"3"310"0"0,27-8-383 0 0,-1 0 0 0 0,1 0 0 0 0,0 0 0 0 0,0-1 0 0 0,0 1 0 0 0,0 0 0 0 0,-4-2 1024 0 0,6 2-1494 0 0,-1-1-1 0 0,1 1 1 0 0,0-1 0 0 0,0 1 0 0 0,0 0 0 0 0,-1-1 0 0 0,1 1 0 0 0,0-1 0 0 0,0 1 0 0 0,0-1 0 0 0,0 1 0 0 0,0 0 0 0 0,0-1 0 0 0,0 1-1 0 0,0-1 1 0 0,0 1 0 0 0,0-1 0 0 0,0 1 0 0 0,0-1 0 0 0,0 1 0 0 0,1 0 0 0 0,-1-1 0 0 0,0 1 0 0 0,0-1 0 0 0,0 1 0 0 0,1 0 0 0 0,-1-1 0 0 0,1 0-1 0 0,0 0 29 0 0,1 0-1 0 0,-1 0 0 0 0,1 0 0 0 0,0-1 0 0 0,0 2 0 0 0,-1-1 0 0 0,1 0 0 0 0,0 0 1 0 0,0 0-1 0 0,0 1 0 0 0,0-1 0 0 0,0 1 0 0 0,0 0 0 0 0,2-1 0 0 0,33 1 1115 0 0,-25 0-909 0 0,357-6 3757 0 0,370-11-2896 0 0,-332 9 776 0 0,-58-24-1976 0 0,-249 20 0 0 0,20-3 0 0 0,-105 12-215 0 0,94-14-9306 0 0,-89 14 1810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44:29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43 150 11808 0 0,'-3'0'295'0'0,"-1"-1"1"0"0,1 1-1 0 0,0 0 1 0 0,0-1-1 0 0,0 0 1 0 0,0 0-1 0 0,0 0 0 0 0,0 0 1 0 0,0 0-1 0 0,0 0 1 0 0,0-1-1 0 0,-3-2 3151 0 0,10-1-1728 0 0,0 3-1532 0 0,0-1 0 0 0,0 1 0 0 0,0 0 0 0 0,0 0 1 0 0,0 0-1 0 0,0 1 0 0 0,0-1 0 0 0,0 1 0 0 0,1 0 1 0 0,-1 1-1 0 0,1-1 0 0 0,-1 1 0 0 0,9 0 0 0 0,7 1 22 0 0,37 6-1 0 0,-35-3-186 0 0,96 7 8 0 0,-82-9 209 0 0,-20-1-36 0 0,56 1 756 0 0,-36-3-664 0 0,-21 1-173 0 0,26-2 0 0 0,-32 1-78 0 0,-9 1-33 0 0,0 0 0 0 0,1 0 0 0 0,-1 0 0 0 0,0 0 0 0 0,0 0 0 0 0,1 0-1 0 0,-1 0 1 0 0,0 0 0 0 0,1 0 0 0 0,-1 0 0 0 0,0 0 0 0 0,0 0 0 0 0,1 0 0 0 0,-1 0 0 0 0,0 0 0 0 0,1 0 0 0 0,-1 0 0 0 0,0-1 0 0 0,0 1 0 0 0,1 0 0 0 0,-1 0 0 0 0,0 0 0 0 0,0 0 0 0 0,0-1 0 0 0,1 1 0 0 0,-1 0 0 0 0,0 0 0 0 0,0-1 0 0 0,0 1 0 0 0,0 0 0 0 0,1 0 0 0 0,-1-1 0 0 0,0 1 0 0 0,0 0 0 0 0,0 0 0 0 0,0-1 0 0 0,0 1 0 0 0,0 0 0 0 0,0 0 0 0 0,0-1 0 0 0,0 1 0 0 0,0 0 0 0 0,0-1 0 0 0,0 1 0 0 0,0 0 0 0 0,0 0 0 0 0,0-1 0 0 0,0 1 0 0 0,0 0 0 0 0,0-1 0 0 0,0 1 0 0 0,0 0 0 0 0,-1-1 0 0 0,-6-10 533 0 0,7 10-495 0 0,-5-6 89 0 0,-1 0 0 0 0,0 1 0 0 0,-1-1 1 0 0,1 1-1 0 0,-1 1 0 0 0,-13-9 0 0 0,-49-24-44 0 0,32 20-58 0 0,30 13 182 0 0,13 5 198 0 0,4 1-474 0 0,77 1 139 0 0,-53-2 49 0 0,47 5 1 0 0,-72-4-61 0 0,1 1-1 0 0,12 4 1 0 0,-19-5-50 0 0,-1 0 1 0 0,0-1-1 0 0,0 1 1 0 0,1 1-1 0 0,-1-1 1 0 0,0 0-1 0 0,0 0 0 0 0,0 1 1 0 0,0-1-1 0 0,-1 1 1 0 0,1 0-1 0 0,0-1 1 0 0,-1 1-1 0 0,3 3 0 0 0,-2-2 7 0 0,-1 0 0 0 0,0-1 0 0 0,1 1 0 0 0,-1 0 0 0 0,0 0 0 0 0,-1-1 0 0 0,1 1 0 0 0,0 0 0 0 0,-1 0 0 0 0,0 0 0 0 0,0 0 0 0 0,0 3 0 0 0,-1 0 16 0 0,0-1 0 0 0,0 1 0 0 0,-1-1 1 0 0,0 0-1 0 0,-4 9 0 0 0,-5 10 19 0 0,-1 0 0 0 0,-1 0-1 0 0,-1-2 1 0 0,-33 41 0 0 0,36-46-325 0 0,7-9-468 0 0,3-7 151 0 0,9-2-1832 0 0,3-2 426 0 0,5-2-76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44:30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63 12440 0 0,'0'0'-225'0'0,"-16"-7"9641"0"0,21 4-7040 0 0,8 0-1441 0 0,22-1-1 0 0,5-1 349 0 0,126-23-403 0 0,-144 24-807 0 0,44-4 1 0 0,-59 8-49 0 0,0 0 0 0 0,-1 0 0 0 0,1 0 0 0 0,0 1 0 0 0,-1 0 0 0 0,1 0 1 0 0,-1 1-1 0 0,1 0 0 0 0,-1 0 0 0 0,0 0 0 0 0,7 5 0 0 0,-11-7-10 0 0,-1 1 0 0 0,0 0-1 0 0,0 0 1 0 0,0 0 0 0 0,0-1 0 0 0,-1 1-1 0 0,1 0 1 0 0,0 0 0 0 0,0 1 0 0 0,0-1-1 0 0,-1 0 1 0 0,1 0 0 0 0,-1 0 0 0 0,1 0-1 0 0,-1 1 1 0 0,1-1 0 0 0,-1 0 0 0 0,0 0-1 0 0,1 1 1 0 0,-1-1 0 0 0,0 0 0 0 0,0 1-1 0 0,0-1 1 0 0,0 0 0 0 0,0 1 0 0 0,0-1-1 0 0,0 0 1 0 0,-1 0 0 0 0,1 1 0 0 0,0-1-1 0 0,-1 0 1 0 0,1 0 0 0 0,-2 2 0 0 0,-1 5 106 0 0,-1-1 0 0 0,0 0-1 0 0,-1-1 1 0 0,-6 9 0 0 0,6-8-91 0 0,-64 77 573 0 0,37-47-61 0 0,-42 64 0 0 0,69-94-862 0 0,1 1 1 0 0,0 0 0 0 0,-5 14 0 0 0,6-3-9065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01:23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3224 0 0,'-4'6'11181'0'0,"-10"14"-5058"0"0,5 5-4240 0 0,8-19-1861 0 0,1-5-157 0 0,1-1-232 0 0,-1 1 230 0 0,1-1-1 0 0,0 1 1 0 0,0-1-1 0 0,-1 1 1 0 0,1-1-1 0 0,0 1 1 0 0,0-1-1 0 0,0 0 1 0 0,-1 0-1 0 0,1 1 1 0 0,0-1-1 0 0,0 0 1 0 0,0 0-1 0 0,0 0 1 0 0,0 0-1 0 0,-1 0 1 0 0,1 0-1 0 0,0 0 1 0 0,0 0-1 0 0,0 0 1 0 0,0 0-1 0 0,0-1 1 0 0,-1 1-1 0 0,1 0 1 0 0,0 0-1 0 0,0-1 1 0 0,1 0-1 0 0,-2 1-57 0 0,8-2-1827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44:30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23039 0 0,'0'0'2531'0'0,"0"-13"1370"0"0,1 11-3759 0 0,0 1-119 0 0,-1 0 1 0 0,1 1 0 0 0,-1-1-1 0 0,1 0 1 0 0,-1 0-1 0 0,1 1 1 0 0,0-1 0 0 0,-1 1-1 0 0,1-1 1 0 0,0 0-1 0 0,-1 1 1 0 0,1-1 0 0 0,0 1-1 0 0,0 0 1 0 0,0-1-1 0 0,-1 1 1 0 0,1-1 0 0 0,0 1-1 0 0,0 0 1 0 0,0 0-1 0 0,0 0 1 0 0,0 0 0 0 0,0-1-1 0 0,-1 1 1 0 0,1 0-1 0 0,0 0 1 0 0,0 0-1 0 0,0 1 1 0 0,0-1 0 0 0,0 0-1 0 0,0 0 1 0 0,0 0-1 0 0,1 1 1 0 0,2 1-12 0 0,-3-1 47 0 0,17 6 990 0 0,-16-9-981 0 0,1-1 0 0 0,0 1-1 0 0,-1 0 1 0 0,0-1 0 0 0,0 0 0 0 0,0 0-1 0 0,0 1 1 0 0,0-1 0 0 0,0 0 0 0 0,-1 0-1 0 0,2-6 1 0 0,3-3 35 0 0,-2 2-270 0 0,-4 9 125 0 0,0 0 0 0 0,0 0-1 0 0,1-1 1 0 0,-1 1 0 0 0,0 0-1 0 0,1 0 1 0 0,-1-1 0 0 0,1 1-1 0 0,0 0 1 0 0,-1 0 0 0 0,1 0-1 0 0,0 0 1 0 0,0 0 0 0 0,0 0-1 0 0,1-2 1 0 0,13 15-4834 0 0,-10-8 2535 0 0,-1 0-370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44:30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65 18023 0 0,'7'-10'1141'0'0,"10"-18"-62"0"0,-17 26-643 0 0,1 0 0 0 0,0 0-1 0 0,-1 0 1 0 0,1 0 0 0 0,-1 0-1 0 0,1-1 1 0 0,-1-2 0 0 0,0 5-352 0 0,0 0 0 0 0,0-1 0 0 0,0 1 0 0 0,-1 0 0 0 0,1-1 1 0 0,0 1-1 0 0,0 0 0 0 0,0-1 0 0 0,0 1 0 0 0,-1 0 0 0 0,1-1 0 0 0,0 1 1 0 0,0 0-1 0 0,-1 0 0 0 0,1-1 0 0 0,0 1 0 0 0,-1 0 0 0 0,1 0 1 0 0,0-1-1 0 0,0 1 0 0 0,-1 0 0 0 0,1 0 0 0 0,0 0 0 0 0,-1 0 1 0 0,1 0-1 0 0,-1 0 0 0 0,1-1 0 0 0,0 1 0 0 0,-1 0 0 0 0,1 0 0 0 0,0 0 1 0 0,-1 0-1 0 0,1 0 0 0 0,0 0 0 0 0,-1 0 0 0 0,1 1 0 0 0,-1-1 1 0 0,1 0-1 0 0,0 0 0 0 0,-1 0 0 0 0,1 0 0 0 0,-1 1 0 0 0,-14 4 1075 0 0,1 2-705 0 0,-10 5 191 0 0,-43 30 0 0 0,61-37-554 0 0,0 0 0 0 0,0 1 1 0 0,0-1-1 0 0,0 1 0 0 0,1 0 0 0 0,0 1 0 0 0,0-1 0 0 0,1 1 0 0 0,0 0 0 0 0,0 0 0 0 0,-3 8 0 0 0,7-14-73 0 0,-4 9 57 0 0,0 0 0 0 0,1 1 0 0 0,0-1 0 0 0,-1 18 0 0 0,3-26-71 0 0,1 1 0 0 0,0 0 0 0 0,0 0 0 0 0,1 0 0 0 0,-1 0 0 0 0,0 0 0 0 0,1-1 0 0 0,0 1 0 0 0,0 0 0 0 0,-1 0 0 0 0,2-1-1 0 0,-1 1 1 0 0,0 0 0 0 0,0-1 0 0 0,1 0 0 0 0,0 1 0 0 0,-1-1 0 0 0,1 0 0 0 0,0 0 0 0 0,0 1 0 0 0,0-2 0 0 0,0 1 0 0 0,3 2 0 0 0,1-1 17 0 0,0 1 1 0 0,1-1-1 0 0,-1 0 0 0 0,1-1 0 0 0,0 1 0 0 0,0-1 1 0 0,0-1-1 0 0,0 1 0 0 0,0-1 0 0 0,0-1 1 0 0,0 1-1 0 0,0-1 0 0 0,0 0 0 0 0,0-1 0 0 0,0 0 1 0 0,0 0-1 0 0,0 0 0 0 0,0-1 0 0 0,0 0 1 0 0,0 0-1 0 0,0-1 0 0 0,-1 0 0 0 0,0 0 1 0 0,1 0-1 0 0,5-5 0 0 0,-12 7-20 0 0,13-7 51 0 0,0-1 1 0 0,-1-1-1 0 0,20-20 1 0 0,-30 28-46 0 0,1-1 0 0 0,-1 1 0 0 0,0-1 0 0 0,0 0 0 0 0,0 1 0 0 0,-1-1 0 0 0,1 0-1 0 0,-1 0 1 0 0,1 0 0 0 0,-1 0 0 0 0,0-1 0 0 0,0 1 0 0 0,0 0 0 0 0,-1 0 0 0 0,1-1 0 0 0,-1 1 0 0 0,0 0 0 0 0,0-1 0 0 0,0 1-1 0 0,0 0 1 0 0,-1-1 0 0 0,1 1 0 0 0,-1 0 0 0 0,-1-6 0 0 0,0 5-107 0 0,0 0 0 0 0,0 1-1 0 0,-1-1 1 0 0,1 1 0 0 0,-1 0 0 0 0,0 0 0 0 0,0 0 0 0 0,0 0-1 0 0,-4-3 1 0 0,-32-20-1894 0 0,27 18 1382 0 0,-6-3-1500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45:32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8 249 13824 0 0,'0'0'1056'0'0,"-8"-21"258"0"0,10 18-910 0 0,-1 0-1 0 0,1 0 0 0 0,0 1 1 0 0,0-1-1 0 0,1 1 0 0 0,-1 0 1 0 0,0-1-1 0 0,1 1 0 0 0,-1 0 1 0 0,1 0-1 0 0,0 1 0 0 0,0-1 1 0 0,-1 0-1 0 0,1 1 0 0 0,5-2 1 0 0,9-3 527 0 0,25-6 1 0 0,-42 12-932 0 0,99-30 1042 0 0,-57 16-919 0 0,49-10 0 0 0,-76 19-53 0 0,-12 4-45 0 0,-1 0 0 0 0,0 1 1 0 0,1-1-1 0 0,-1 0 0 0 0,1 1 1 0 0,0-1-1 0 0,4 1 0 0 0,-12-1 47 0 0,0 0 0 0 0,0 0 0 0 0,0 0-1 0 0,1-1 1 0 0,-9-3 0 0 0,-6-2 81 0 0,-88-17-137 0 0,90 23 87 0 0,11 0 797 0 0,18-8-366 0 0,-3 4-472 0 0,0 0-1 0 0,1 1 0 0 0,0 0 0 0 0,0 1 1 0 0,0 0-1 0 0,13-2 0 0 0,65-6 237 0 0,-80 10-257 0 0,0 0-4 0 0,-1 1 0 0 0,1 0-1 0 0,0 0 1 0 0,-1 1-1 0 0,1 0 1 0 0,0 0-1 0 0,-1 1 1 0 0,0 0 0 0 0,1 0-1 0 0,6 4 1 0 0,-11-5-26 0 0,-1 1 0 0 0,1-1-1 0 0,-1 0 1 0 0,0 1 0 0 0,1 0 0 0 0,-1-1 0 0 0,0 1 0 0 0,0 0 0 0 0,0 0 0 0 0,-1 0 0 0 0,1 0-1 0 0,0 0 1 0 0,-1 1 0 0 0,1-1 0 0 0,-1 0 0 0 0,0 1 0 0 0,0-1 0 0 0,0 1 0 0 0,0 0-1 0 0,0-1 1 0 0,0 1 0 0 0,-1 0 0 0 0,0-1 0 0 0,1 1 0 0 0,-1 0 0 0 0,0 0 0 0 0,0-1 0 0 0,0 1-1 0 0,-1 0 1 0 0,1-1 0 0 0,-1 4 0 0 0,-6 20-11 0 0,-2 0 0 0 0,0-1 0 0 0,-19 36 0 0 0,18-39-299 0 0,7-13-179 0 0,-1 0-1 0 0,-1 0 0 0 0,1-1 1 0 0,-1 0-1 0 0,-1 0 0 0 0,-11 14 1 0 0,-13 6-1547 0 0,4-8-21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45:33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12 449 5528 0 0,'-12'1'24174'0'0,"12"-7"-25550"0"0,5-43 2083 0 0,-1 20-438 0 0,-2 22-195 0 0,-1 0 1 0 0,1 0-1 0 0,6-13 1 0 0,2-8 67 0 0,-4 6-44 0 0,2 1 1 0 0,0-1 0 0 0,18-30-1 0 0,40-56 555 0 0,-65 107-646 0 0,14-29 163 0 0,-12 23-30 0 0,-1 1 0 0 0,1 0 0 0 0,1 1 0 0 0,6-10 0 0 0,-10 15-140 0 0,0 0 1 0 0,0 0-1 0 0,0 0 0 0 0,0 0 1 0 0,0 0-1 0 0,0-1 1 0 0,0 1-1 0 0,0 0 0 0 0,0 0 1 0 0,1 0-1 0 0,-1 0 1 0 0,0 0-1 0 0,0 0 0 0 0,0 0 1 0 0,0 0-1 0 0,0 0 1 0 0,0 0-1 0 0,0 0 0 0 0,1 0 1 0 0,-1 0-1 0 0,0 0 1 0 0,0 0-1 0 0,0 0 1 0 0,0 0-1 0 0,0 0 0 0 0,0 0 1 0 0,1 0-1 0 0,-1 0 1 0 0,0 0-1 0 0,0 0 0 0 0,0 0 1 0 0,0 0-1 0 0,0 0 1 0 0,0 0-1 0 0,0 0 0 0 0,1 0 1 0 0,-1 0-1 0 0,0 1 1 0 0,0-1-1 0 0,0 0 1 0 0,0 0-1 0 0,0 0 0 0 0,0 0 1 0 0,0 0-1 0 0,0 0 1 0 0,0 0-1 0 0,0 0 0 0 0,1 0 1 0 0,-1 1-1 0 0,0-1 1 0 0,0 0-1 0 0,0 0 0 0 0,0 0 1 0 0,0 0-1 0 0,0 0 1 0 0,0 0-1 0 0,0 1 0 0 0,0-1 1 0 0,0 0-1 0 0,0 0 1 0 0,0 0-1 0 0,0 0 1 0 0,0 0-1 0 0,0 0 0 0 0,0 1 1 0 0,0-1-1 0 0,-1 0 1 0 0,1 0 0 0 0,3 30-1 0 0,-2 31 0 0 0,0 21 1 0 0,1-71-6 0 0,-1 1 1 0 0,1-1 0 0 0,1 1-1 0 0,7 21 1 0 0,-5-22-52 0 0,-2-3-48 0 0,0 0-1 0 0,1 0 1 0 0,0-1-1 0 0,0 1 1 0 0,10 12-1 0 0,-13-18 114 0 0,0-1-1 0 0,1 1 1 0 0,-1-1 0 0 0,1 1-1 0 0,-1-1 1 0 0,1 1 0 0 0,-1-1-1 0 0,1 0 1 0 0,0 0-1 0 0,-1 0 1 0 0,1 0 0 0 0,0 0-1 0 0,0 0 1 0 0,0-1 0 0 0,0 1-1 0 0,0-1 1 0 0,0 1 0 0 0,0-1-1 0 0,0 0 1 0 0,0 1 0 0 0,0-1-1 0 0,0 0 1 0 0,0 0-1 0 0,0-1 1 0 0,0 1 0 0 0,0 0-1 0 0,0-1 1 0 0,0 1 0 0 0,0-1-1 0 0,-1 1 1 0 0,1-1 0 0 0,0 0-1 0 0,0 0 1 0 0,0 0-1 0 0,-1 0 1 0 0,1 0 0 0 0,0 0-1 0 0,-1-1 1 0 0,1 1 0 0 0,-1-1-1 0 0,1 1 1 0 0,-1-1 0 0 0,0 1-1 0 0,0-1 1 0 0,0 0 0 0 0,0 1-1 0 0,0-1 1 0 0,0 0-1 0 0,1-2 1 0 0,1-3 44 0 0,8-15 145 0 0,-1 0 0 0 0,-1-1 0 0 0,8-30 0 0 0,-9 20-99 0 0,-2 12-39 0 0,5-42 0 0 0,-5 8-759 0 0,-6 54 469 0 0,0-8 381 0 0,2 7-1469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45:33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56 10592 0 0,'0'-1'57'0'0,"2"-38"1214"0"0,4 23 11020 0 0,-7 22-11983 0 0,1-1 0 0 0,-2 1 1 0 0,1-1-1 0 0,0 1 0 0 0,-4 5 0 0 0,0 6-2 0 0,-7 21 164 0 0,-31 65-1 0 0,-26 32 1109 0 0,-6 9-662 0 0,44-59-1008 0 0,23-60-248 0 0,5-13-1447 0 0,3-1-610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45:34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89 2304 0 0,'0'0'101'0'0,"-17"-4"11695"0"0,17 3-11542 0 0,-1 1 0 0 0,0 0 1 0 0,1-1-1 0 0,-1 1 0 0 0,0-1 1 0 0,1 0-1 0 0,-1 1 0 0 0,0-1 0 0 0,1 1 1 0 0,-1-1-1 0 0,1 0 0 0 0,-1 1 1 0 0,1-1-1 0 0,-1 0 0 0 0,1 0 0 0 0,0 1 1 0 0,-1-1-1 0 0,1 0 0 0 0,0 0 1 0 0,0 0-1 0 0,-1 0 0 0 0,1 1 0 0 0,0-2 1 0 0,0 1-71 0 0,1-1 0 0 0,-1 1 1 0 0,0 0-1 0 0,1-1 0 0 0,-1 1 1 0 0,1 0-1 0 0,-1 0 0 0 0,1 0 1 0 0,0 0-1 0 0,-1-1 0 0 0,1 1 1 0 0,0 0-1 0 0,1-1 0 0 0,4-3 406 0 0,0-1-1 0 0,0 2 0 0 0,13-9 0 0 0,-17 12-343 0 0,2-2-106 0 0,0 0 1 0 0,1 1-1 0 0,0 0 0 0 0,0 0 0 0 0,0 0 0 0 0,-1 0 0 0 0,2 1 0 0 0,-1 0 1 0 0,0 0-1 0 0,0 0 0 0 0,0 1 0 0 0,0 0 0 0 0,1 0 0 0 0,-1 0 0 0 0,0 0 1 0 0,0 1-1 0 0,9 2 0 0 0,-12-2-112 0 0,0 0 0 0 0,0-1 0 0 0,0 1 1 0 0,-1 1-1 0 0,1-1 0 0 0,0 0 0 0 0,0 0 1 0 0,-1 1-1 0 0,1-1 0 0 0,-1 1 0 0 0,1-1 0 0 0,-1 1 1 0 0,0 0-1 0 0,0-1 0 0 0,0 1 0 0 0,2 3 1 0 0,-1-1-6 0 0,-1 0 1 0 0,0 0 0 0 0,0 1 0 0 0,0-1-1 0 0,0 0 1 0 0,-1 0 0 0 0,0 0 0 0 0,0 5 0 0 0,-1 2 10 0 0,0 1 0 0 0,-1-1 1 0 0,0 0-1 0 0,-1 0 0 0 0,-5 15 1 0 0,2-12 21 0 0,0 0 0 0 0,-1 0 0 0 0,0 0 0 0 0,-1-1 0 0 0,-1 0 1 0 0,0-1-1 0 0,0 1 0 0 0,-1-2 0 0 0,-1 1 0 0 0,-23 18 0 0 0,30-27-73 0 0,0 0 0 0 0,-1-1 1 0 0,1 1-1 0 0,-1-1 0 0 0,1 0 0 0 0,-1 0 0 0 0,0-1 0 0 0,1 1 0 0 0,-1-1 1 0 0,-9 1-1 0 0,14-2 28 0 0,-1-1-1 0 0,1 1 1 0 0,-1 0 0 0 0,1 0 0 0 0,-1 0-1 0 0,1-1 1 0 0,-1 1 0 0 0,1 0 0 0 0,-1-1 0 0 0,1 1-1 0 0,-1-1 1 0 0,1 1 0 0 0,-1 0 0 0 0,1-1-1 0 0,0 1 1 0 0,-1-1 0 0 0,1 1 0 0 0,0-1 0 0 0,0 1-1 0 0,-1-1 1 0 0,1 1 0 0 0,0-1 0 0 0,0 0-1 0 0,0 1 1 0 0,-1-1 0 0 0,1 1 0 0 0,0-1 0 0 0,0 1-1 0 0,0-1 1 0 0,0 0 0 0 0,1-18-24 0 0,0 16 58 0 0,0-1 0 0 0,1 1 0 0 0,-1-1 1 0 0,1 1-1 0 0,0 0 0 0 0,0 0 0 0 0,0-1 0 0 0,0 2 0 0 0,1-1 0 0 0,-1 0 0 0 0,1 0 0 0 0,-1 1 1 0 0,1-1-1 0 0,0 1 0 0 0,0 0 0 0 0,0 0 0 0 0,1 0 0 0 0,-1 0 0 0 0,0 1 0 0 0,1-1 0 0 0,-1 1 1 0 0,1 0-1 0 0,3-1 0 0 0,-1 1-28 0 0,0 1 1 0 0,0-1 0 0 0,-1 1 0 0 0,1 0-1 0 0,0 1 1 0 0,0-1 0 0 0,0 1 0 0 0,-1 0-1 0 0,1 1 1 0 0,-1-1 0 0 0,1 1 0 0 0,-1 0-1 0 0,1 1 1 0 0,-1-1 0 0 0,0 1 0 0 0,0 0-1 0 0,0 0 1 0 0,-1 1 0 0 0,1 0 0 0 0,-1-1-1 0 0,0 1 1 0 0,0 1 0 0 0,0-1 0 0 0,0 1-1 0 0,5 9 1 0 0,0 0 65 0 0,8 21 0 0 0,4 7-998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45:34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30 19351 0 0,'0'0'1943'0'0,"1"-10"3482"0"0,0 11-5396 0 0,0-1 0 0 0,-1 1 0 0 0,1-1 0 0 0,-1 1 0 0 0,1-1 0 0 0,0 1 0 0 0,-1-1 0 0 0,0 1 0 0 0,1 0 0 0 0,-1-1 0 0 0,1 1 0 0 0,-1 0 0 0 0,0 0 0 0 0,1-1 0 0 0,-1 1 0 0 0,0 0 0 0 0,0 0-1 0 0,1 0 1 0 0,-1-1 0 0 0,0 1 0 0 0,0 0 0 0 0,0 0 0 0 0,0 0 0 0 0,0-1 0 0 0,0 1 0 0 0,0 0 0 0 0,-1 0 0 0 0,1 0 0 0 0,-7 31 56 0 0,3-17 375 0 0,3-11 973 0 0,2-5-646 0 0,4-12-408 0 0,5-12 157 0 0,-9 24-312 0 0,-1 1-220 0 0,0 0-1 0 0,0 0 1 0 0,0 0 0 0 0,0 0-1 0 0,0 0 1 0 0,0 0 0 0 0,0 0-1 0 0,0 0 1 0 0,0 0 0 0 0,1 0-1 0 0,-1 0 1 0 0,0 0 0 0 0,0 0-1 0 0,0 0 1 0 0,0-1 0 0 0,0 1-1 0 0,0 0 1 0 0,0 0 0 0 0,0 0-1 0 0,0 0 1 0 0,0 0 0 0 0,0 0-1 0 0,0 0 1 0 0,0 0 0 0 0,0 0-1 0 0,0 0 1 0 0,0 0 0 0 0,0 0-1 0 0,0 0 1 0 0,0 0 0 0 0,0-1-1 0 0,0 1 1 0 0,0 0 0 0 0,0 0-1 0 0,0 0 1 0 0,0 0 0 0 0,0 0-1 0 0,0 0 1 0 0,0 0 0 0 0,0 0-1 0 0,0 0 1 0 0,0 0 0 0 0,0 0-1 0 0,0 0 1 0 0,0 0 0 0 0,0 0-1 0 0,0 0 1 0 0,0 0 0 0 0,-1-1-1 0 0,1 1 1 0 0,0 0 0 0 0,0 0-1 0 0,0 0 1 0 0,0 0 0 0 0,0 0-1 0 0,0 0 1 0 0,0 0 0 0 0,0 0-1 0 0,0 0 1 0 0,0 0 0 0 0,0 0-1 0 0,0 0 1 0 0,0 0 0 0 0,0 0-1 0 0,0 0 1 0 0,-1 0 0 0 0,0 1-50 0 0,3 4-73 0 0,-4-2 40 0 0,2-2 139 0 0,2-3 22 0 0,1-1-74 0 0,-1 1 0 0 0,0-1 0 0 0,0 0 0 0 0,-1 0 0 0 0,1 0 0 0 0,0 0 0 0 0,-1 0 0 0 0,0 0 0 0 0,2-6 0 0 0,0 0-76 0 0,-2 8 41 0 0,3-6-94 0 0,-6 3 137 0 0,2 3 143 0 0,-6 11-5442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45:35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93 2760 0 0,'5'-18'13209'0'0,"-8"-2"-6548"0"0,1 16-6150 0 0,1 1 1 0 0,-1-1-1 0 0,1 0 1 0 0,-1 1-1 0 0,0-1 0 0 0,-1 1 1 0 0,1-1-1 0 0,0 1 0 0 0,-1 0 1 0 0,-4-4-1 0 0,4 5-290 0 0,1 0 1 0 0,-1 1-1 0 0,1 0 0 0 0,-1-1 0 0 0,-5-1 1 0 0,7 3-214 0 0,0-1 0 0 0,1 1 0 0 0,-1 0 0 0 0,0 0 0 0 0,0-1 0 0 0,0 1 0 0 0,1 0 0 0 0,-1 0 0 0 0,0 0 0 0 0,0 0 0 0 0,0 0 0 0 0,0 0 0 0 0,1 0 1 0 0,-1 1-1 0 0,0-1 0 0 0,0 0 0 0 0,0 0 0 0 0,1 1 0 0 0,-1-1 0 0 0,0 0 0 0 0,0 1 0 0 0,1-1 0 0 0,-1 0 0 0 0,0 1 0 0 0,1-1 0 0 0,-2 2 0 0 0,-21 23-97 0 0,-2 40 89 0 0,22-55 19 0 0,0 0-1 0 0,1 0 1 0 0,0 0-1 0 0,0 0 1 0 0,1 0-1 0 0,1 1 1 0 0,0-1-1 0 0,0 0 0 0 0,1 0 1 0 0,0 1-1 0 0,0-1 1 0 0,1 0-1 0 0,1 0 1 0 0,6 16-1 0 0,-7-21 3 0 0,0-1 0 0 0,0 1 0 0 0,0-1 0 0 0,1 0 0 0 0,0 1-1 0 0,0-1 1 0 0,0-1 0 0 0,0 1 0 0 0,1 0 0 0 0,0-1 0 0 0,-1 1-1 0 0,1-1 1 0 0,0 0 0 0 0,1-1 0 0 0,6 5 0 0 0,-5-6 51 0 0,-1 0 0 0 0,0 0 1 0 0,1 0-1 0 0,-1-1 0 0 0,1 1 0 0 0,-1-1 1 0 0,1-1-1 0 0,-1 1 0 0 0,1-1 1 0 0,-1 0-1 0 0,1 0 0 0 0,-1-1 0 0 0,0 1 1 0 0,1-1-1 0 0,-1-1 0 0 0,0 1 0 0 0,-1 0 1 0 0,9-7-1 0 0,-9 7-68 0 0,-1-1 0 0 0,1 0 0 0 0,-1 0 0 0 0,5-7 0 0 0,5-4-8 0 0,-8 8 4 0 0,0 1 0 0 0,-1-1 0 0 0,0 0 0 0 0,0 0 0 0 0,0 0 0 0 0,-1 0 0 0 0,0-1 0 0 0,0 1 0 0 0,0-1 0 0 0,-1 0 0 0 0,0 0 0 0 0,1-8 0 0 0,-3 12 0 0 0,0-1 0 0 0,0 1 0 0 0,-1-1 0 0 0,1 1 0 0 0,-1 0 0 0 0,1-1 0 0 0,-1 1 0 0 0,0-1 0 0 0,0 1 0 0 0,-1 0 0 0 0,1 0 0 0 0,-4-6 0 0 0,0 0 0 0 0,-1 1 0 0 0,0-1 0 0 0,-9-8 0 0 0,13 15 0 0 0,-1 0 0 0 0,1 0 0 0 0,0 1 0 0 0,-1-1 0 0 0,1 1 0 0 0,-1-1 0 0 0,0 1 0 0 0,1 0 0 0 0,-1 0 0 0 0,0 0 0 0 0,0 0 0 0 0,1 1 0 0 0,-6-1 0 0 0,3 0 0 0 0,-1 1 0 0 0,1 0 0 0 0,-1 0 0 0 0,1 0 0 0 0,0 1 0 0 0,-9 2 0 0 0,-12 8-1146 0 0,23-9 688 0 0,0-1 0 0 0,0 1 0 0 0,0-1 0 0 0,0 0 0 0 0,0 1 0 0 0,0-1 0 0 0,0-1 0 0 0,0 1 0 0 0,-1 0 0 0 0,1-1 0 0 0,0 0 0 0 0,-4 0 0 0 0,-7-4-8737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46:00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8288 0 0,'0'0'756'0'0,"12"-8"-608"0"0,5 4-2672 0 0,-6 1-336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46:0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3 2760 0 0,'-29'4'1110'0'0,"11"2"5134"0"0,17-6-6039 0 0,1 0 0 0 0,-1 0 1 0 0,1 1-1 0 0,0-1 0 0 0,-1 0 0 0 0,1 0 0 0 0,0 0 0 0 0,-1 0 0 0 0,1 1 0 0 0,0-1 0 0 0,-1 0 0 0 0,1 0 0 0 0,0 1 0 0 0,-1-1 0 0 0,1 0 0 0 0,0 0 1 0 0,0 1-1 0 0,0-1 0 0 0,-1 0 0 0 0,1 1 0 0 0,0-1 0 0 0,0 1 0 0 0,0-1 0 0 0,0 0 0 0 0,-1 1 0 0 0,1 0 0 0 0,5 8 2045 0 0,-3-7-2051 0 0,0 0-1 0 0,0-1 1 0 0,0 1 0 0 0,0-1-1 0 0,1 1 1 0 0,3 1-1 0 0,6 0 42 0 0,0 0 0 0 0,0-2-1 0 0,0 1 1 0 0,0-1 0 0 0,1-1-1 0 0,-1 0 1 0 0,16-3 0 0 0,8 1 36 0 0,191-9 2012 0 0,129-1-782 0 0,-170 17-675 0 0,-103 0-4 0 0,150 26 0 0 0,-222-29-744 0 0,-11-2-82 0 0,16 3 364 0 0,-1 0-1 0 0,0-2 1 0 0,1 0 0 0 0,28-1-1 0 0,-42-1-391 0 0,-1 1-1 0 0,1 0 1 0 0,-1 0-1 0 0,1-1 0 0 0,-1 1 1 0 0,1-1-1 0 0,-1 0 1 0 0,0 1-1 0 0,1-1 1 0 0,-1 0-1 0 0,0 0 1 0 0,1 0-1 0 0,-1 1 1 0 0,0-1-1 0 0,0-1 1 0 0,0 1-1 0 0,0 0 1 0 0,0 0-1 0 0,0 0 1 0 0,0 0-1 0 0,0-1 1 0 0,-1 1-1 0 0,1 0 0 0 0,0-1 1 0 0,-1 1-1 0 0,1-1 1 0 0,-1 1-1 0 0,1-1 1 0 0,-1 1-1 0 0,0-1 1 0 0,0 1-1 0 0,0-1 1 0 0,0 1-1 0 0,0-1 1 0 0,0 1-1 0 0,0-1 1 0 0,0 1-1 0 0,0-1 1 0 0,-1 1-1 0 0,1-1 1 0 0,-1 1-1 0 0,1-1 0 0 0,-1 1 1 0 0,0 0-1 0 0,1-1 1 0 0,-1 1-1 0 0,-1-2 1 0 0,0-1-1222 0 0,3 3 109 0 0,-4-13-5486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01:23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68 3224 0 0,'0'0'312'0'0,"0"4"-312"0"0,-5 4 0 0 0,-3 0 0 0 0,-2 1 0 0 0,2 2 2392 0 0,0-1 440 0 0,-4 5 88 0 0,4 0 24 0 0,0-2-2160 0 0,2-1-432 0 0,3 3-80 0 0,0-1-4512 0 0,3-1-904 0 0</inkml:trace>
  <inkml:trace contextRef="#ctx0" brushRef="#br0" timeOffset="1">899 0 10136 0 0,'0'0'2850'0'0,"-6"10"3061"0"0,-11 19-4351 0 0,16-28-1587 0 0,0 1 0 0 0,0 0 0 0 0,0 0-1 0 0,1-1 1 0 0,-1 1 0 0 0,0 0 0 0 0,1 0-1 0 0,0 0 1 0 0,0 0 0 0 0,-1 0 0 0 0,1 0-1 0 0,0 0 1 0 0,0 0 0 0 0,1 2 0 0 0,-1-3-564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46:02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154 301 1840 0 0,'-35'31'356'0'0,"17"-16"3378"0"0,-1-1 0 0 0,-32 18 0 0 0,42-26-2846 0 0,8-5-488 0 0,0 0-1 0 0,0-1 0 0 0,0 1 1 0 0,0 0-1 0 0,0-1 1 0 0,0 1-1 0 0,0-1 0 0 0,0 1 1 0 0,-1-1-1 0 0,1 0 0 0 0,0 1 1 0 0,-3-1 1551 0 0,2-3 67 0 0,2 3-1961 0 0,0 0 0 0 0,-1 0 0 0 0,1-1 0 0 0,0 1 0 0 0,0 0 0 0 0,0 0 0 0 0,0 0 0 0 0,-1-1 0 0 0,1 1 0 0 0,0 0 0 0 0,0 0 0 0 0,0 0 0 0 0,0-1 0 0 0,0 1 0 0 0,0 0 0 0 0,0 0 0 0 0,-1-1 0 0 0,1 1 0 0 0,0 0 0 0 0,0-1 0 0 0,0 1 0 0 0,0 0 0 0 0,0 0 0 0 0,0-1 0 0 0,0 1 0 0 0,0 0 0 0 0,0 0 0 0 0,1-1 0 0 0,-1 1 0 0 0,0 0 0 0 0,0 0 0 0 0,0-1 0 0 0,0 1 0 0 0,0 0 0 0 0,0 0 0 0 0,0-1 0 0 0,1 1 0 0 0,-1 0 0 0 0,0 0 0 0 0,0 0 0 0 0,1-1 0 0 0,6-7 303 0 0,0-1-1 0 0,1 1 1 0 0,0 1-1 0 0,1 0 1 0 0,14-11 0 0 0,5-2 144 0 0,59-57 349 0 0,42-31-336 0 0,-106 90-454 0 0,0 0 1 0 0,29-31-1 0 0,-51 48-59 0 0,0 1 0 0 0,0-1-1 0 0,-1 0 1 0 0,1 1-1 0 0,0-1 1 0 0,-1 0-1 0 0,1 0 1 0 0,-1 0-1 0 0,1 1 1 0 0,-1-1-1 0 0,1 0 1 0 0,-1 0-1 0 0,0 0 1 0 0,0 0-1 0 0,1 0 1 0 0,-1 0 0 0 0,0 0-1 0 0,0 0 1 0 0,0 0-1 0 0,0 0 1 0 0,0 0-1 0 0,0 0 1 0 0,0 0-1 0 0,0-1 1 0 0,-1 1 6 0 0,1 0-1 0 0,-1 0 1 0 0,0 0 0 0 0,0 0 0 0 0,1 1-1 0 0,-1-1 1 0 0,0 0 0 0 0,0 0 0 0 0,0 0-1 0 0,0 1 1 0 0,0-1 0 0 0,0 1 0 0 0,0-1-1 0 0,0 0 1 0 0,0 1 0 0 0,-2-1 0 0 0,-5-1 36 0 0,0 0 1 0 0,0 0-1 0 0,-1 1 1 0 0,-8-1-1 0 0,3 2-61 0 0,1-1 0 0 0,-1 2 0 0 0,1 0 0 0 0,-1 0 0 0 0,1 2-1 0 0,0-1 1 0 0,0 2 0 0 0,-20 7 0 0 0,30-10 12 0 0,2-1-2 0 0,1 1 1 0 0,-1-1 0 0 0,0 0-1 0 0,0 1 1 0 0,0-1-1 0 0,0 1 1 0 0,1 0-1 0 0,-1-1 1 0 0,0 1-1 0 0,1 0 1 0 0,-1-1-1 0 0,0 1 1 0 0,1 0-1 0 0,-1 0 1 0 0,0 1-1 0 0,2-1 0 0 0,1 0-1 0 0,-1 0 0 0 0,1 0 0 0 0,-1 0 0 0 0,1 0 0 0 0,0-1 0 0 0,-1 1 0 0 0,4 1 0 0 0,2-1-5 0 0,1 1-1 0 0,-1-1 1 0 0,1-1 0 0 0,0 1-1 0 0,0-1 1 0 0,-1-1-1 0 0,12-1 1 0 0,4-2-17 0 0,24-9 0 0 0,-29 8 62 0 0,0 0-1 0 0,-1 1 1 0 0,21-1 0 0 0,-35 5-33 0 0,1-1 11 0 0,1 1 0 0 0,0 0 0 0 0,0 0 0 0 0,-1 0 0 0 0,1 1 0 0 0,0 0 0 0 0,6 1 0 0 0,-11-2-7 0 0,1 1 0 0 0,-1-1-1 0 0,0 0 1 0 0,1 1-1 0 0,-1-1 1 0 0,0 0 0 0 0,1 1-1 0 0,-1-1 1 0 0,0 1-1 0 0,1-1 1 0 0,-1 1-1 0 0,0-1 1 0 0,0 0 0 0 0,0 1-1 0 0,1-1 1 0 0,-1 1-1 0 0,0-1 1 0 0,0 1 0 0 0,0-1-1 0 0,0 1 1 0 0,0-1-1 0 0,0 1 1 0 0,0-1-1 0 0,0 1 1 0 0,0-1 0 0 0,0 1-1 0 0,0-1 1 0 0,-1 2-1 0 0,-3 12 63 0 0,-1-3-33 0 0,0-1 0 0 0,-1 0 0 0 0,0 0 0 0 0,0 0 0 0 0,-14 13 0 0 0,-45 42-106 0 0,27-29-305 0 0,31-29-340 0 0,-1 1-1 0 0,-15 9 1 0 0,22-16-221 0 0,9-3-3420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46:02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90 10136 0 0,'0'0'918'0'0,"-1"1"-758"0"0,-19 1 8612 0 0,20-2-8631 0 0,0 0-1 0 0,0 0 0 0 0,0 0 0 0 0,0 0 0 0 0,0-1 0 0 0,0 1 0 0 0,0 0 0 0 0,3-8 3350 0 0,4 0-3865 0 0,8-5 899 0 0,0 2 0 0 0,1 0 1 0 0,1 1-1 0 0,0 0 0 0 0,20-8 0 0 0,-36 18-499 0 0,0 0-7 0 0,0-1-1 0 0,0 1 0 0 0,0 0 0 0 0,-1-1 0 0 0,1 1 1 0 0,0 0-1 0 0,0 0 0 0 0,0 0 0 0 0,0-1 0 0 0,0 1 0 0 0,0 0 1 0 0,0 0-1 0 0,0 1 0 0 0,0-1 0 0 0,0 0 0 0 0,1 0 0 0 0,-1 1-12 0 0,0 0 0 0 0,0 0-1 0 0,-1 0 1 0 0,1 0-1 0 0,-1 0 1 0 0,1 0 0 0 0,-1 0-1 0 0,1 0 1 0 0,-1 0-1 0 0,1 0 1 0 0,-1 0 0 0 0,0 0-1 0 0,0 1 1 0 0,0-1-1 0 0,1 0 1 0 0,-1 0-1 0 0,0 0 1 0 0,0 0 0 0 0,-1 0-1 0 0,1 1 1 0 0,0-1-1 0 0,0 0 1 0 0,0 0 0 0 0,-1 0-1 0 0,1 0 1 0 0,-1 0-1 0 0,1 0 1 0 0,-1 0-1 0 0,1 0 1 0 0,-1 0 0 0 0,0 1-1 0 0,-1 3 4 0 0,-11 21 45 0 0,0 0-1 0 0,-2 0 0 0 0,-1-1 1 0 0,-20 24-1 0 0,30-41-50 0 0,-44 62 51 0 0,50-70-52 0 0,0 1-1 0 0,0-1 1 0 0,-1 0-1 0 0,1 1 0 0 0,0-1 1 0 0,0 1-1 0 0,0-1 0 0 0,0 0 1 0 0,0 1-1 0 0,0-1 0 0 0,0 1 1 0 0,0-1-1 0 0,0 0 0 0 0,0 1 1 0 0,0-1-1 0 0,0 0 0 0 0,0 1 1 0 0,0-1-1 0 0,0 1 1 0 0,0-1-1 0 0,1 0 0 0 0,-1 1 1 0 0,0-1-1 0 0,0 0 0 0 0,0 1 1 0 0,1-1-1 0 0,-1 0 0 0 0,0 1 1 0 0,0-1-1 0 0,1 0 0 0 0,-1 0 1 0 0,0 1-1 0 0,1-1 0 0 0,-1 0 1 0 0,0 0-1 0 0,1 1 0 0 0,-1-1 1 0 0,15 6-4 0 0,-4-3-51 0 0,-1-2 1 0 0,1 1-1 0 0,-1-2 0 0 0,1 1 1 0 0,0-1-1 0 0,20-3 0 0 0,-20 1 94 0 0,-1 1 0 0 0,13 0-1 0 0,4 0 314 0 0,-22 0-285 0 0,0 1-1 0 0,0 0 0 0 0,0 0 1 0 0,0 1-1 0 0,0 0 1 0 0,9 2-1 0 0,-13-3-55 0 0,-1 0 0 0 0,1 1 0 0 0,0-1 0 0 0,-1 0 0 0 0,1 1-1 0 0,0-1 1 0 0,-1 1 0 0 0,1-1 0 0 0,-1 1 0 0 0,1-1 0 0 0,-1 1 0 0 0,1-1 0 0 0,-1 1 0 0 0,1 0 0 0 0,-1-1-1 0 0,1 1 1 0 0,-1-1 0 0 0,0 1 0 0 0,1 0 0 0 0,-1 0 0 0 0,0-1 0 0 0,0 1 0 0 0,1 0 0 0 0,-1-1-1 0 0,0 2 1 0 0,0 0 8 0 0,0 0-1 0 0,0 0 0 0 0,-1 0 0 0 0,1 0 0 0 0,-1 0 0 0 0,1 0 1 0 0,-1 0-1 0 0,1 0 0 0 0,-3 3 0 0 0,0 0 21 0 0,0 0 0 0 0,-1 1 0 0 0,1-1-1 0 0,-1 0 1 0 0,-7 6 0 0 0,-52 38 198 0 0,44-36-216 0 0,-2 1-611 0 0,0-2 0 0 0,-43 18 0 0 0,59-26-124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46:03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11520 0 0,'0'-2'7471'0'0,"0"-8"-4569"0"0,0 7-2450 0 0,0 1 0 0 0,0-1 0 0 0,0 1 0 0 0,1 0 0 0 0,-1-1 0 0 0,1 1 0 0 0,0 0 0 0 0,0-1 0 0 0,1-2 1551 0 0,2 22-1713 0 0,-3-16-270 0 0,0 1 0 0 0,-1 0-1 0 0,1 0 1 0 0,-1 0 0 0 0,0 0 0 0 0,1 0 0 0 0,-1 0-1 0 0,0 0 1 0 0,0 0 0 0 0,0 0 0 0 0,0 0 0 0 0,-1 0-1 0 0,1-1 1 0 0,-1 4 0 0 0,1-4-3 0 0,0-1-1 0 0,-1 0 1 0 0,1 0-1 0 0,0 0 1 0 0,0 1-1 0 0,0-1 1 0 0,0 0-1 0 0,0 0 1 0 0,-1 0-1 0 0,1 1 1 0 0,0-1-1 0 0,0 0 1 0 0,0 0-1 0 0,0 1 1 0 0,0-1-1 0 0,0 0 1 0 0,0 0-1 0 0,0 1 1 0 0,0-1-1 0 0,0 0 1 0 0,0 0-1 0 0,0 1 1 0 0,0-1-1 0 0,0 0 1 0 0,0 0-1 0 0,0 1 1 0 0,0-1-1 0 0,1 0 1 0 0,-1 0-1 0 0,0 1 1 0 0,0-1-1 0 0,0 0 1 0 0,0 0-1 0 0,0 0 1 0 0,1 1-1 0 0,-1-1 1 0 0,0 0-1 0 0,0 0 1 0 0,0 0-1 0 0,1 0 1 0 0,-1 1-1 0 0,0-1 1 0 0,0 0-1 0 0,0 0 1 0 0,1 0-1 0 0,-1 0 1 0 0,0 0-1 0 0,0 0 1 0 0,1 0-1 0 0,-1 0 1 0 0,0 0-1 0 0,0 0 1 0 0,1 0-1 0 0,-1 0 1 0 0,0 0-1 0 0,0 0 1 0 0,1 0-1 0 0,-1 0 1 0 0,0 0-1 0 0,0 0 1 0 0,1 0-1 0 0,-1 0 1 0 0,0 0-1 0 0,0 0 1 0 0,1 0-1 0 0,-1 0 1 0 0,0 0-1 0 0,1-1 1 0 0,17-6 436 0 0,-17 6-454 0 0,1 0 35 0 0,0-1-1 0 0,0 0 1 0 0,1 0 0 0 0,-1 0 0 0 0,-1 0 0 0 0,1 0-1 0 0,0 0 1 0 0,0 0 0 0 0,-1-1 0 0 0,3-3 0 0 0,-4 4-29 0 0,12-13-2308 0 0,-7 6-2012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46:03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15664 0 0,'0'0'8597'0'0,"8"-3"-6488"0"0,60-29 660 0 0,-57 26-2707 0 0,1 2-1 0 0,0-1 1 0 0,0 2 0 0 0,17-4-1 0 0,-1 1-294 0 0,-22 4 97 0 0,1 0 0 0 0,-1 1 0 0 0,1-1 0 0 0,-1 2 0 0 0,1-1 0 0 0,-1 1 0 0 0,1 0 0 0 0,6 1 0 0 0,3-1-1817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46:03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4 17159 0 0,'-12'-3'2024'0'0,"11"3"-1735"0"0,-1 0 0 0 0,0 1 0 0 0,1 0 0 0 0,0-1 0 0 0,-1 1 0 0 0,1 0 0 0 0,-1 0 0 0 0,1 0 0 0 0,0 0 0 0 0,0 0 0 0 0,-1 0-1 0 0,1 0 1 0 0,0 0 0 0 0,0 1 0 0 0,0-1 0 0 0,0 0 0 0 0,0 3 0 0 0,-1-2-49 0 0,0 1-1 0 0,1-1 1 0 0,-1 1 0 0 0,1-1-1 0 0,0 1 1 0 0,0 0 0 0 0,0 0-1 0 0,1 0 1 0 0,-2 4 0 0 0,2 1 3 0 0,0-1 0 0 0,1 0 0 0 0,-1 0 0 0 0,1 1 1 0 0,1-1-1 0 0,4 13 0 0 0,-5-17-210 0 0,0-1-1 0 0,0 1 1 0 0,0-1-1 0 0,1 0 1 0 0,-1 0-1 0 0,1 1 1 0 0,0-1-1 0 0,0 0 1 0 0,0-1-1 0 0,0 1 1 0 0,0 0-1 0 0,0-1 1 0 0,0 1-1 0 0,0-1 1 0 0,1 1-1 0 0,-1-1 1 0 0,1 0 0 0 0,-1 0-1 0 0,1 0 1 0 0,-1 0-1 0 0,1-1 1 0 0,4 2-1 0 0,9-1 132 0 0,0 0-1 0 0,1-1 1 0 0,26-3-1 0 0,-27 2 20 0 0,0 0-1 0 0,0 0 1 0 0,0 2-1 0 0,16 2 1 0 0,-29-3-133 0 0,0 1 1 0 0,0-1 0 0 0,0 1-1 0 0,-1 0 1 0 0,1 0-1 0 0,0 1 1 0 0,0-1 0 0 0,4 3-1 0 0,-7-3-34 0 0,1 0 1 0 0,0 0-1 0 0,0-1 1 0 0,0 1-1 0 0,-1 0 0 0 0,1 0 1 0 0,0 0-1 0 0,-1 0 0 0 0,1 0 1 0 0,0 0-1 0 0,-1 0 1 0 0,1 0-1 0 0,-1 0 0 0 0,0 0 1 0 0,1 0-1 0 0,-1 0 0 0 0,0 0 1 0 0,0 0-1 0 0,0 1 0 0 0,0-1 1 0 0,0 0-1 0 0,0 0 1 0 0,0 0-1 0 0,0 0 0 0 0,0 0 1 0 0,-1 2-1 0 0,-2 7-8 0 0,-1-1 0 0 0,0 1 0 0 0,-1-1 0 0 0,0 0 0 0 0,0 0 0 0 0,-1-1 0 0 0,0 1 0 0 0,-1-1 0 0 0,0-1 0 0 0,-14 14 0 0 0,1-6-603 0 0,-1 0-1 0 0,0-2 1 0 0,0 0 0 0 0,-2-1-1 0 0,-41 16 1 0 0,37-19-1161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46:14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5472 0 0,'9'-1'-115'0'0,"0"-4"4457"0"0,-5 3-3648 0 0,-4 2-653 0 0,0 0 0 0 0,0 0 0 0 0,0-1 0 0 0,0 1 0 0 0,0 0 0 0 0,0 0 0 0 0,0 0 0 0 0,0 0 0 0 0,0 0 1 0 0,0 0-1 0 0,0 0 0 0 0,0 0 0 0 0,0 0 0 0 0,0 0 0 0 0,0 0 0 0 0,0-1 0 0 0,0 1 0 0 0,0 0 0 0 0,0 0 0 0 0,0 0 0 0 0,0 0 0 0 0,0 0 0 0 0,0 0 0 0 0,0 0 0 0 0,0 0 0 0 0,0 0 0 0 0,0 0 0 0 0,0 0 0 0 0,0 0 1 0 0,0-1-1 0 0,0 1 0 0 0,0 0 0 0 0,0 0 0 0 0,0 0 0 0 0,0 0 0 0 0,0 0 0 0 0,0 0 0 0 0,-1 0 0 0 0,1 0 0 0 0,0 0 0 0 0,0 0 0 0 0,0 0 0 0 0,0 0 0 0 0,0 0 0 0 0,0 0 0 0 0,0 0 0 0 0,0 0 0 0 0,0 0 0 0 0,0 0 1 0 0,0 0-1 0 0,-1 0 0 0 0,1 0 0 0 0,0 0 0 0 0,0 0 0 0 0,0 0 0 0 0,0 0 0 0 0,0 0 0 0 0,0 0 0 0 0,0 0 0 0 0,0 0 0 0 0,0 0 0 0 0,-7-1 1488 0 0,6 1-1716 0 0,-4 1 713 0 0,0 0 1 0 0,1 1 0 0 0,-1 0-1 0 0,0 0 1 0 0,1 0 0 0 0,0 0 0 0 0,-1 1-1 0 0,-3 3 1 0 0,2-2-1 0 0,-3 3 2015 0 0,9-7-2511 0 0,1 1 0 0 0,-1-1 0 0 0,0 0 1 0 0,0 1-1 0 0,1-1 0 0 0,-1 0 0 0 0,0 0 0 0 0,0 1 0 0 0,1-1 1 0 0,-1 0-1 0 0,0 0 0 0 0,1 1 0 0 0,-1-1 0 0 0,0 0 0 0 0,1 0 1 0 0,-1 0-1 0 0,0 0 0 0 0,1 1 0 0 0,-1-1 0 0 0,1 0 0 0 0,-1 0 0 0 0,1 0 1 0 0,0 0 82 0 0,11 0 94 0 0,100-10 521 0 0,0 1-418 0 0,-13 3 65 0 0,48 11 14 0 0,-70-4-234 0 0,-55-2-67 0 0,0 1-1 0 0,-1 1 0 0 0,1 1 1 0 0,24 6-1 0 0,25 4 649 0 0,-61-9-591 0 0,0-1-1 0 0,0-1 0 0 0,19 1 1 0 0,-6-1-3 0 0,33 2 237 0 0,96-9 0 0 0,-101 2-225 0 0,79-3 42 0 0,-103 5-165 0 0,56-3 70 0 0,124 2 107 0 0,7-5-64 0 0,-109 3 8 0 0,104-13 224 0 0,-24 2-164 0 0,81 15-70 0 0,-114 4 75 0 0,-43 4 1 0 0,-76-4-116 0 0,1 0-1 0 0,65-6 0 0 0,-46 0 10 0 0,-36 3-56 0 0,31-5 1 0 0,-27 2 1 0 0,-12 2-23 0 0,0-1 0 0 0,0 0 0 0 0,14-4 0 0 0,-23 6-67 0 0,1-1 0 0 0,-1 1 1 0 0,1 0-1 0 0,-1 0 0 0 0,1 0 0 0 0,-1 0 0 0 0,1 0 0 0 0,-1-1 1 0 0,1 1-1 0 0,-1 0 0 0 0,1-1 0 0 0,-1 1 0 0 0,0 0 1 0 0,1 0-1 0 0,-1-1 0 0 0,0 1 0 0 0,1-1 0 0 0,-1 1 0 0 0,0 0 1 0 0,1-1-1 0 0,-1 1 0 0 0,0-1 0 0 0,0 1 0 0 0,0-1 0 0 0,1 1 1 0 0,-1-1-1 0 0,0 1 0 0 0,0-1 0 0 0,0 1 0 0 0,0-1 1 0 0,0 1-1 0 0,0-1 0 0 0,0 1 0 0 0,0-1 0 0 0,0 1 0 0 0,0-1 1 0 0,0 0-1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46:16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26 5528 0 0,'-14'-2'249'0'0,"11"1"-1"0"0,1 0 386 0 0,-1-1 1 0 0,0 1-1 0 0,0 0 0 0 0,0 0 0 0 0,-5 0 0 0 0,-9-10 7759 0 0,24 9-6375 0 0,13-1-340 0 0,-19 3-1478 0 0,0 0 0 0 0,10 1 196 0 0,0 0-1 0 0,20 5 1 0 0,14 2 253 0 0,-3-2-319 0 0,-22-3-8 0 0,27 0 0 0 0,-8-3 96 0 0,-1-1-132 0 0,57 7 0 0 0,-57-2-241 0 0,45-1 1 0 0,-13-2 151 0 0,155 26 339 0 0,-135-14-373 0 0,35 7 34 0 0,-22-6 75 0 0,-48-6-56 0 0,78 3 0 0 0,72-4 93 0 0,-102-2-159 0 0,-23-1 163 0 0,-48-1-83 0 0,45-3 0 0 0,37-15 138 0 0,-108 14-379 0 0,40-5 97 0 0,-40 7-29 0 0,23 1-61 0 0,-21-2 4 0 0,-3 0-19 0 0,-4 0-67 0 0,-17-16-3911 0 0,9 12 2523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46:21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22 116 2760 0 0,'0'0'125'0'0,"-9"-8"702"0"0,-2-1 7238 0 0,11 9-7853 0 0,-1 0 1 0 0,1 0-1 0 0,0-1 0 0 0,0 1 0 0 0,0 0 1 0 0,0 0-1 0 0,0-1 0 0 0,0 1 0 0 0,0 0 1 0 0,0-1-1 0 0,0 1 0 0 0,0 0 0 0 0,0 0 1 0 0,0-1-1 0 0,0 1 0 0 0,8-6 4955 0 0,-5 5-5833 0 0,0 1 834 0 0,-1 0 0 0 0,0 0-1 0 0,0 1 1 0 0,0-1 0 0 0,1 1 0 0 0,-1 0 0 0 0,0-1-1 0 0,2 2 1 0 0,0 0 149 0 0,8 1 85 0 0,0 0 1 0 0,-1-1-1 0 0,1-1 1 0 0,0 1-1 0 0,16-2 0 0 0,60-7 1020 0 0,-34 1-746 0 0,107-21 786 0 0,-103 16-1083 0 0,-2 2-44 0 0,1 2 1 0 0,67 0-1 0 0,-115 9-298 0 0,-7-1-29 0 0,1-1 0 0 0,-1 1 0 0 0,0-1 0 0 0,1 1-1 0 0,-1-1 1 0 0,0 0 0 0 0,1 0 0 0 0,-1 0 0 0 0,0 0 0 0 0,1-1-1 0 0,-1 1 1 0 0,3-1 0 0 0,-4 0-78 0 0,0 0 0 0 0,0 0-1 0 0,0 0 1 0 0,0 0 0 0 0,0-1 0 0 0,0 1 0 0 0,-1 0-1 0 0,1 0 1 0 0,0 0 0 0 0,-1-1 0 0 0,1 1 0 0 0,-1-1-1 0 0,1 1 1 0 0,-1-3 0 0 0,3-4-770 0 0,0 2-835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46:22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6 3224 0 0,'-1'0'143'0'0,"-3"2"-3"0"0,-30-7 18832 0 0,39 4-18778 0 0,0 0 0 0 0,1 1 0 0 0,-1-1-1 0 0,0 1 1 0 0,0 0 0 0 0,0 1 0 0 0,0-1 0 0 0,9 4-1 0 0,12 0 247 0 0,49 6 785 0 0,-52-5-932 0 0,0-2 0 0 0,28 1 0 0 0,82 3 947 0 0,650-21 71 0 0,-758 13-1307 0 0,104 3 35 0 0,-30 1-25 0 0,148 11 192 0 0,-139-5-116 0 0,67 9 491 0 0,-94-9-389 0 0,-21 2-138 0 0,-42-7-17 0 0,1-1 1 0 0,30 2-1 0 0,-24 0-11 0 0,-24-5-159 0 0,-7-1-486 0 0,-14-5-2681 0 0,7 1-4079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51:39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39 2304 0 0,'-1'-4'1826'0'0,"0"1"0"0"0,0 0 0 0 0,0 0 1 0 0,-1 0-1 0 0,-2-5 0 0 0,3 7-1384 0 0,0 0 0 0 0,0 0 1 0 0,0 0-1 0 0,0 0 0 0 0,0 0 0 0 0,0 0 1 0 0,0 0-1 0 0,0 0 0 0 0,0 0 0 0 0,-3 0 1 0 0,2 0-257 0 0,-1 0 1 0 0,1 1 0 0 0,-1-1 0 0 0,1 1 0 0 0,-1 0-1 0 0,1 0 1 0 0,-1 0 0 0 0,1 0 0 0 0,-1 0-1 0 0,1 1 1 0 0,-1-1 0 0 0,1 1 0 0 0,-1-1 0 0 0,-2 3-1 0 0,-7 2 321 0 0,0 1 0 0 0,0 1-1 0 0,1 0 1 0 0,0 0 0 0 0,-17 16-1 0 0,14-12-154 0 0,-1 2 90 0 0,0 1 0 0 0,1 0 1 0 0,1 1-1 0 0,-22 31 0 0 0,34-44-427 0 0,-1 1 0 0 0,0-1 0 0 0,1 1 0 0 0,0 0 0 0 0,-1-1 0 0 0,1 1 0 0 0,0 0 0 0 0,1 0 0 0 0,-1 0 0 0 0,0-1 0 0 0,1 1 0 0 0,0 0 0 0 0,-1 0 0 0 0,1 0 0 0 0,1 4 1 0 0,-1-5-9 0 0,1 0 1 0 0,0 0-1 0 0,-1 0 1 0 0,1 0-1 0 0,0 0 1 0 0,0-1-1 0 0,0 1 1 0 0,0 0-1 0 0,1 0 1 0 0,-1-1-1 0 0,0 1 1 0 0,1-1-1 0 0,-1 1 1 0 0,1-1-1 0 0,-1 0 1 0 0,1 0-1 0 0,0 0 1 0 0,-1 1-1 0 0,1-2 1 0 0,0 1-1 0 0,0 0 1 0 0,3 1-1 0 0,47 14 19 0 0,-38-13-2 0 0,0 1 0 0 0,-1 0 1 0 0,1 1-1 0 0,21 12 0 0 0,-31-15-18 0 0,-1 0-1 0 0,0 1 0 0 0,1-1 1 0 0,-1 1-1 0 0,0 0 0 0 0,-1 0 1 0 0,1 0-1 0 0,-1 0 0 0 0,1 1 0 0 0,-1-1 1 0 0,0 1-1 0 0,0-1 0 0 0,0 1 1 0 0,-1 0-1 0 0,1 0 0 0 0,-1-1 1 0 0,0 1-1 0 0,0 0 0 0 0,0 0 1 0 0,-1 0-1 0 0,1 5 0 0 0,-1 15 2 0 0,-1-1-1 0 0,-1 0 1 0 0,0 0-1 0 0,-2 0 1 0 0,-1 0-1 0 0,-1-1 1 0 0,-1 1-1 0 0,-16 33 1 0 0,13-38-1002 0 0,3-8-6598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01:24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0 13824 0 0,'-12'10'608'0'0,"4"-3"128"0"0,-1 1-584 0 0,0 5-152 0 0,-1-1 0 0 0,1 3 0 0 0,0 0-384 0 0,-1 0-96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51:39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16703 0 0,'0'0'1512'0'0,"2"9"-1112"0"0,1 12 1194 0 0,-2 35 0 0 0,-1-15-187 0 0,17 265 2509 0 0,-15-274-3768 0 0,16 131 164 0 0,4-53-1608 0 0,-22-100-484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51:39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0 107 13360 0 0,'0'0'6746'0'0,"16"-7"-2823"0"0,45 4-2445 0 0,8-7-1570 0 0,6-2-2167 0 0,-25 2-4535 0 0,-19 2-264 0 0</inkml:trace>
  <inkml:trace contextRef="#ctx0" brushRef="#br0" timeOffset="1">533 0 2760 0 0,'-6'2'275'0'0,"-1"0"1"0"0,0 1-1 0 0,1-1 1 0 0,-9 6-1 0 0,-43 31 13065 0 0,55-37-12490 0 0,-4 3-374 0 0,1 1 0 0 0,0 0 0 0 0,0 0-1 0 0,0 0 1 0 0,1 1 0 0 0,0 0-1 0 0,0 0 1 0 0,1 0 0 0 0,0 1 0 0 0,0-1-1 0 0,0 1 1 0 0,1 0 0 0 0,1 0 0 0 0,-3 10-1 0 0,5-16-395 0 0,-1-1 1 0 0,1 1-1 0 0,0-1 0 0 0,0 1 0 0 0,0-1 1 0 0,0 1-1 0 0,1-1 0 0 0,-1 1 0 0 0,0-1 1 0 0,0 1-1 0 0,1-1 0 0 0,-1 1 0 0 0,1-1 1 0 0,0 0-1 0 0,-1 1 0 0 0,1-1 0 0 0,0 0 1 0 0,0 1-1 0 0,-1-1 0 0 0,3 2 1 0 0,-1-2-48 0 0,0 1 1 0 0,0-1 0 0 0,0 0-1 0 0,0 1 1 0 0,0-1 0 0 0,0 0-1 0 0,0 0 1 0 0,1 0 0 0 0,-1-1-1 0 0,0 1 1 0 0,4 0 0 0 0,2 0-192 0 0,-1 0 1 0 0,1-1 0 0 0,0 0-1 0 0,-1 0 1 0 0,1-1 0 0 0,-1 0-1 0 0,9-2 1 0 0,3-3-1187 0 0,0-1-1 0 0,-1-1 1 0 0,0 0 0 0 0,29-19 0 0 0,-20 7-622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51:40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65 100 4144 0 0,'-12'23'2222'0'0,"1"15"6654"0"0,6 2 101 0 0,2-14-6577 0 0,2-10-3524 0 0,-10 54 1503 0 0,9-46 163 0 0,-1 1-1 0 0,-8 31 1 0 0,10-52-483 0 0,1-3 270 0 0,-5-52-538 0 0,5 27 318 0 0,2 0 1 0 0,1 0-1 0 0,0 0 1 0 0,2 0-1 0 0,0 1 0 0 0,10-25 1 0 0,-9 34 67 0 0,0-1 1 0 0,1 1-1 0 0,0 0 0 0 0,1 1 1 0 0,0 0-1 0 0,1 0 1 0 0,1 1-1 0 0,0 0 0 0 0,1 0 1 0 0,17-14-1 0 0,-25 24-111 0 0,1-1-1 0 0,0 1 0 0 0,0-1 1 0 0,0 1-1 0 0,0 0 1 0 0,0 1-1 0 0,0-1 1 0 0,0 1-1 0 0,0 0 1 0 0,1 0-1 0 0,7-1 1 0 0,-10 2-56 0 0,-1 0 1 0 0,1 0-1 0 0,0 0 1 0 0,-1 0-1 0 0,1 1 1 0 0,-1-1-1 0 0,1 0 1 0 0,0 1 0 0 0,-1-1-1 0 0,1 1 1 0 0,-1 0-1 0 0,0-1 1 0 0,1 1-1 0 0,-1 0 1 0 0,1 0-1 0 0,-1 0 1 0 0,0 0-1 0 0,0 0 1 0 0,0 0 0 0 0,1 0-1 0 0,-1 1 1 0 0,0-1-1 0 0,0 0 1 0 0,-1 1-1 0 0,1-1 1 0 0,0 0-1 0 0,0 1 1 0 0,-1-1 0 0 0,1 1-1 0 0,-1-1 1 0 0,1 1-1 0 0,-1 0 1 0 0,0-1-1 0 0,1 1 1 0 0,-1 2-1 0 0,0 3 36 0 0,0 0 0 0 0,0 1 0 0 0,-1-1 0 0 0,1 0 0 0 0,-2 1 0 0 0,1-1-1 0 0,-1 0 1 0 0,0 0 0 0 0,-1 0 0 0 0,0 0 0 0 0,0 0 0 0 0,0-1 0 0 0,-1 1-1 0 0,0-1 1 0 0,0 0 0 0 0,0 0 0 0 0,-1 0 0 0 0,-6 5 0 0 0,7-7-261 0 0,0 0 0 0 0,-1 0 0 0 0,1-1 1 0 0,-1 1-1 0 0,0-1 0 0 0,0-1 0 0 0,0 1 0 0 0,0 0 1 0 0,0-1-1 0 0,-10 2 0 0 0,11-3-443 0 0,0 0 0 0 0,-1-1-1 0 0,1 1 1 0 0,0-1 0 0 0,0 0 0 0 0,0 0 0 0 0,-1-1 0 0 0,1 1-1 0 0,0-1 1 0 0,0 0 0 0 0,0 0 0 0 0,0-1 0 0 0,0 1-1 0 0,0-1 1 0 0,-6-3 0 0 0,-10-7-7776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51:41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2088 351 4144 0 0,'0'0'319'0'0,"0"-13"1990"0"0,-1-15 5612 0 0,-1-2-4294 0 0,1 24-3207 0 0,0 0 0 0 0,0-1 1 0 0,-1 1-1 0 0,0 0 0 0 0,0 0 0 0 0,0 0 1 0 0,-4-5-1 0 0,-1-1-120 0 0,-2 0 0 0 0,1 1-1 0 0,-1 0 1 0 0,-1 1 0 0 0,0 0 0 0 0,0 0 0 0 0,-1 1 0 0 0,-1 1-1 0 0,1 0 1 0 0,-1 0 0 0 0,0 1 0 0 0,-14-6 0 0 0,-6 0-261 0 0,0 2 0 0 0,0 0 0 0 0,-63-10 1 0 0,47 15 311 0 0,1 1 0 0 0,-1 3 0 0 0,1 2 0 0 0,-70 8 0 0 0,-13 13-33 0 0,3 1-68 0 0,-53-10-91 0 0,99-8-121 0 0,-127 22 0 0 0,183-21-48 0 0,0 0 0 0 0,1 2 0 0 0,0 1 0 0 0,1 1 0 0 0,-29 15 0 0 0,26-9 9 0 0,1 1 0 0 0,1 1 0 0 0,0 1-1 0 0,1 2 1 0 0,1 0 0 0 0,1 1 0 0 0,0 1 0 0 0,2 1-1 0 0,-21 33 1 0 0,-12 22-5 0 0,-60 94-29 0 0,95-141 29 0 0,1 0 1 0 0,1 2-1 0 0,-18 59 0 0 0,30-80 6 0 0,-6 20 0 0 0,-10 64 0 0 0,17-62-11 0 0,1 1 1 0 0,2-1-1 0 0,2 1 0 0 0,1-1 1 0 0,14 57-1 0 0,-12-68 11 0 0,1-1 0 0 0,2 0 0 0 0,0 0 0 0 0,1-1 0 0 0,1 0 0 0 0,1-1 0 0 0,1 0 0 0 0,0-1 0 0 0,2-1 0 0 0,26 27 0 0 0,4 3 24 0 0,-29-29-4 0 0,33 29 0 0 0,-14-20 63 0 0,0-3-1 0 0,2 0 1 0 0,1-3 0 0 0,0-1-1 0 0,49 19 1 0 0,-52-26 43 0 0,1-1 0 0 0,0-2 0 0 0,44 8 0 0 0,167 9 322 0 0,49-16 456 0 0,135-32-155 0 0,-375 14-657 0 0,72-17-1 0 0,-97 15 19 0 0,-1-1-1 0 0,1-2 0 0 0,51-25 0 0 0,-76 32-89 0 0,117-67 399 0 0,-108 60-359 0 0,-1 0 0 0 0,0-1 0 0 0,0 0 0 0 0,-1-1 0 0 0,19-26 0 0 0,-12 12-47 0 0,-2-1-1 0 0,-1 0 1 0 0,-1-2-1 0 0,-2 0 1 0 0,-1 0-1 0 0,18-62 1 0 0,17-158-13 0 0,-45 219 0 0 0,-1-54 0 0 0,-2 64 0 0 0,-2-110 0 0 0,-6 61-35 0 0,6 43 29 0 0,0 0 1 0 0,-2 0-1 0 0,-1 0 0 0 0,-10-33 0 0 0,10 44 3 0 0,-1-1 1 0 0,-1 1-1 0 0,-1 0 1 0 0,0 1-1 0 0,-1 0 0 0 0,-15-20 1 0 0,1 6-64 0 0,-53-50-1 0 0,13 14-514 0 0,43 41 975 0 0,-8-7-3 0 0,-59-54-380 0 0,76 74-17 0 0,0 1 0 0 0,-1 0 0 0 0,0 1 0 0 0,0 1 0 0 0,-1 0 0 0 0,0 0 0 0 0,0 1 0 0 0,-1 1-1 0 0,0 0 1 0 0,-25-6 0 0 0,-6 1-833 0 0,19 5-1616 0 0,1 0-5069 0 0,3 1-1902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01:17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13 2760 0 0,'13'-13'18342'0'0,"-14"31"-17956"0"0,0-1-1 0 0,-2 0 1 0 0,0 1-1 0 0,-1-1 1 0 0,-8 22-1 0 0,10-31-371 0 0,0 1 1 0 0,1-1-1 0 0,0 1 0 0 0,1 17 0 0 0,0-19-45 0 0,0-5-188 0 0,0 1-1 0 0,0-1 1 0 0,1 0-1 0 0,-1 0 1 0 0,1 1 0 0 0,-1-1-1 0 0,1 0 1 0 0,0 0-1 0 0,0 0 1 0 0,0 0-1 0 0,0 0 1 0 0,0 0-1 0 0,0 0 1 0 0,0 0-1 0 0,1 0 1 0 0,-1 0-1 0 0,1-1 1 0 0,-1 1 0 0 0,3 1-1 0 0,1 0-1151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01:18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3224 0 0,'0'0'9160'0'0,"0"0"-9080"0"0,0 5-64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00:31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50 10592 0 0,'-5'-14'1018'0'0,"4"11"-416"0"0,1 0 0 0 0,-1 1 0 0 0,0-1 0 0 0,0 1 0 0 0,0 0 1 0 0,0-1-1 0 0,-1 1 0 0 0,1 0 0 0 0,-1-1 0 0 0,1 1 0 0 0,-1 0 0 0 0,0 0 0 0 0,-3-3 3182 0 0,5 8-3715 0 0,1-1 0 0 0,-1 1 1 0 0,1-1-1 0 0,-1 1 1 0 0,0-1-1 0 0,0 1 1 0 0,-1-1-1 0 0,1 0 0 0 0,-1 6 1 0 0,-1 2 50 0 0,1 23 75 0 0,-4 37 252 0 0,1-39-275 0 0,-1-1 0 0 0,-2 1 1 0 0,-19 54-1 0 0,20-63-4 0 0,5-20-146 0 0,1 1 1 0 0,-1 0 0 0 0,0-1-1 0 0,1 1 1 0 0,-1 0 0 0 0,-1-1-1 0 0,1 1 1 0 0,0-1 0 0 0,-1 0 0 0 0,-1 4-1 0 0,0-3 26 0 0,-11 10 932 0 0,7-13-440 0 0,2-9-292 0 0,1-1-241 0 0,1 1-1 0 0,-8-16 1 0 0,7 17-8 0 0,0 0 1 0 0,1 0-1 0 0,0 0 0 0 0,0 0 1 0 0,-1-10-1 0 0,4 16-1 0 0,-3-10 19 0 0,1 30 116 0 0,0-4-113 0 0,2-8-37 0 0,0 26-4 0 0,1 0 0 0 0,10 63 0 0 0,-11-93 21 0 0,1 1-1 0 0,-1-1 0 0 0,1 0 1 0 0,0 0-1 0 0,-1 1 1 0 0,1-1-1 0 0,1 0 1 0 0,-1 0-1 0 0,0 0 0 0 0,0 0 1 0 0,1 0-1 0 0,-1 0 1 0 0,1-1-1 0 0,-1 1 1 0 0,1 0-1 0 0,3 2 0 0 0,-4-4 11 0 0,1 1-1 0 0,0 0 0 0 0,0-1 1 0 0,0 1-1 0 0,0-1 0 0 0,0 1 0 0 0,-1-1 1 0 0,1 0-1 0 0,0 0 0 0 0,0 0 1 0 0,0 0-1 0 0,0 0 0 0 0,0 0 0 0 0,0-1 1 0 0,0 1-1 0 0,0-1 0 0 0,0 1 1 0 0,-1-1-1 0 0,1 0 0 0 0,0 1 0 0 0,2-3 1 0 0,11-5 84 0 0,1-1-1 0 0,-2 0 1 0 0,1-1 0 0 0,-1-1 0 0 0,-1 0 0 0 0,0-1 0 0 0,16-20-1 0 0,27-25 4 0 0,-31 35-2976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01:20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132 114 3224 0 0,'0'0'38'0'0,"1"0"0"0"0,-1 0 0 0 0,0 1 0 0 0,0-1 0 0 0,0 0 0 0 0,1 0 0 0 0,-1 0 0 0 0,0 0 0 0 0,0 0 0 0 0,1 1 1 0 0,-1-1-1 0 0,0 0 0 0 0,0 0 0 0 0,1 0 0 0 0,-1 0 0 0 0,0 0 0 0 0,1 0 0 0 0,-1 0 0 0 0,0 0 0 0 0,0 0 0 0 0,1 0 0 0 0,-1 0 0 0 0,0 0 0 0 0,0 0 0 0 0,1 0 0 0 0,-1 0 0 0 0,0 0 0 0 0,0-1 1 0 0,1 1-1 0 0,-1 0 0 0 0,0 0 0 0 0,0 0 0 0 0,1 0 0 0 0,-1 0 0 0 0,0-1 0 0 0,0 1 0 0 0,0 0 0 0 0,1 0 0 0 0,-1 0 0 0 0,0-1 0 0 0,0 1 0 0 0,0 0 0 0 0,0 0 0 0 0,0-1 0 0 0,1 1 1 0 0,-1 0-1 0 0,0 0 0 0 0,0-1 0 0 0,0 1 0 0 0,0 0 0 0 0,0 0 0 0 0,0-1 0 0 0,0 1 0 0 0,0 0 0 0 0,0 0 0 0 0,0-1 0 0 0,0 1 0 0 0,0 0 0 0 0,0 0 0 0 0,0-1 0 0 0,0 1 0 0 0,0 0 0 0 0,0-1 1 0 0,-1 1-1 0 0,-2-15 5040 0 0,0 6-2067 0 0,-3-3-1800 0 0,-1 1-572 0 0,7 9-614 0 0,-1 1 0 0 0,0-1 0 0 0,1 1 0 0 0,-1-1 0 0 0,0 1 0 0 0,0-1 0 0 0,0 1 0 0 0,0 0 0 0 0,-1-1 0 0 0,1 1 0 0 0,0 0 0 0 0,0 0 0 0 0,-1 0 0 0 0,1 0 0 0 0,-1 0 0 0 0,1 1 0 0 0,-1-1 0 0 0,1 0 0 0 0,-1 0 0 0 0,1 1 0 0 0,-1-1 0 0 0,0 1 0 0 0,1 0 0 0 0,-1-1 0 0 0,-2 1 1 0 0,-2 0 1527 0 0,15-34 6717 0 0,-10 36-8067 0 0,-10 28 130 0 0,-4 7-139 0 0,2 1 0 0 0,-15 69 1 0 0,17-28 533 0 0,-1 117 1 0 0,13-186-619 0 0,0-1 0 0 0,1 1 0 0 0,0-1-1 0 0,0 1 1 0 0,1-1 0 0 0,5 12 0 0 0,-5-12 130 0 0,-2-8-1 0 0,13-11 1 0 0,-13 8-398 0 0,0 1-1 0 0,-1-1 1 0 0,1 1 0 0 0,0-1-1 0 0,0 1 1 0 0,-1-1 0 0 0,1 0-1 0 0,-1 1 1 0 0,1-1 0 0 0,-1 0-1 0 0,0 0 1 0 0,0 1 0 0 0,0-1-1 0 0,0 0 1 0 0,0-1-1 0 0,0-1-970 0 0,-1 0-1 0 0,0 0 0 0 0,0 0 0 0 0,0 0 0 0 0,-2-5 0 0 0,-3-4-7844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01:24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 13680 0 0,'0'0'1238'0'0,"-1"0"-1020"0"0,-3-1-14 0 0,3 1 199 0 0,0 0 0 0 0,-1 1 0 0 0,1-1 1 0 0,0 1-1 0 0,-1 0 0 0 0,1-1 1 0 0,0 1-1 0 0,0 0 0 0 0,0 0 1 0 0,0 0-1 0 0,0 0 0 0 0,0 0 1 0 0,-2 2-1 0 0,0 1-131 0 0,0 0-1 0 0,1 0 1 0 0,-1 0 0 0 0,1 0 0 0 0,0 1-1 0 0,0-1 1 0 0,0 1 0 0 0,0 0 0 0 0,-1 8-1 0 0,3-6-284 0 0,0-7-126 0 0,0 1 0 0 0,0-1 0 0 0,1 1 0 0 0,-1-1 0 0 0,0 1 0 0 0,1-1 0 0 0,-1 0-1 0 0,0 1 1 0 0,1-1 0 0 0,-1 1 0 0 0,1-1 0 0 0,-1 0 0 0 0,1 1 0 0 0,-1-1 0 0 0,1 0 0 0 0,-1 0 0 0 0,1 1 0 0 0,-1-1 0 0 0,1 0 0 0 0,-1 0 0 0 0,1 0 0 0 0,-1 0 0 0 0,1 0 0 0 0,-1 0-1 0 0,1 0 1 0 0,0 0 0 0 0,15-2-2774 0 0,0-2-3565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01:24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2 4144 0 0,'0'0'368'0'0,"-5"5"-296"0"0,-7 2-72 0 0,4-2 0 0 0,-1 3 2520 0 0,1 1 488 0 0,-1-1 96 0 0,0 5 16 0 0,4-6-2513 0 0,2 2-495 0 0,1 0-112 0 0,4-2 0 0 0</inkml:trace>
  <inkml:trace contextRef="#ctx0" brushRef="#br0" timeOffset="1">799 2 2760 0 0,'6'-1'248'0'0,"4"0"-441"0"0,4 2 8528 0 0,-2 0-3539 0 0,-11-1-3667 0 0,4 12 1427 0 0,-5-11-2463 0 0,0 0 0 0 0,0 1 0 0 0,0-1-1 0 0,0 1 1 0 0,0-1 0 0 0,-1 0 0 0 0,1 1 0 0 0,0-1-1 0 0,-1 0 1 0 0,1 0 0 0 0,-1 1 0 0 0,0 1-1 0 0,-3 9 270 0 0,4-11-267 0 0,-4 6-2607 0 0,11-9 1561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01:25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11576 0 0,'-6'7'512'0'0,"4"1"104"0"0,-7 0-488 0 0,0-1-128 0 0,1 3 0 0 0,3 3-3408 0 0,-4-1-704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01:22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68 3224 0 0,'-2'-10'-902'0'0,"0"2"3389"0"0,1 6-1398 0 0,0 0 0 0 0,1 0 1 0 0,-1 0-1 0 0,1 1 0 0 0,0-1 0 0 0,-1 0 0 0 0,1 0 1 0 0,0 0-1 0 0,0 0 0 0 0,0 0 0 0 0,4-9 6833 0 0,1 16-6268 0 0,-4-5-1893 0 0,0 3 295 0 0,0-1 0 0 0,0 1 0 0 0,0-1 0 0 0,-1 1-1 0 0,1 0 1 0 0,0-1 0 0 0,-1 1 0 0 0,0 0 0 0 0,0 0 0 0 0,0-1-1 0 0,0 1 1 0 0,0 0 0 0 0,0 0 0 0 0,-1-1 0 0 0,1 1 0 0 0,-2 3-1 0 0,0 15 252 0 0,2-8-159 0 0,1-1 0 0 0,3 21 0 0 0,-3-32-145 0 0,0 1 0 0 0,-1-1 0 0 0,1 0 0 0 0,0 1-1 0 0,0-1 1 0 0,0 0 0 0 0,0 0 0 0 0,0 0 0 0 0,0 0 0 0 0,0 0 0 0 0,0 0 0 0 0,1 0-1 0 0,-1 0 1 0 0,0 0 0 0 0,1-1 0 0 0,-1 1 0 0 0,3 1 0 0 0,-3-2-38 0 0,1 1 0 0 0,0 0 0 0 0,0 0 0 0 0,0-1 0 0 0,0 1 0 0 0,0-1 0 0 0,-1 0 0 0 0,1 0 0 0 0,0 1 1 0 0,0-1-1 0 0,0 0 0 0 0,0-1 0 0 0,3 1 0 0 0,4-4-650 0 0,0 0 0 0 0,0-1-1 0 0,-1 0 1 0 0,1-1 0 0 0,9-8 0 0 0,37-36-5923 0 0,-51 47 6065 0 0,8-9-1016 0 0,-3 5 714 0 0,0-2 1 0 0,-1 1-1 0 0,-1-1 1 0 0,1 0-1 0 0,-1-1 1 0 0,6-10-1 0 0,-23 44 12372 0 0,-6 24-6893 0 0,-12 32-3437 0 0,-14 51 241 0 0,32-95-1300 0 0,6-24-362 0 0,1 1 0 0 0,1 0 0 0 0,0 0 0 0 0,1 0 0 0 0,0 0 0 0 0,1 0 0 0 0,0 0 0 0 0,4 19 0 0 0,-4-30-125 0 0,1 1-1 0 0,0-1 0 0 0,-1 0 1 0 0,1 1-1 0 0,0-1 0 0 0,0 0 1 0 0,2 4-1 0 0,3 1-1237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01:25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4608 0 0,'-1'-1'14420'0'0,"-7"10"-13699"0"0,4-2-570 0 0,0 1 0 0 0,-6 13 0 0 0,5-7-154 0 0,3-9-263 0 0,0-1 0 0 0,0 1-1 0 0,1 0 1 0 0,0 0-1 0 0,-1 6 1 0 0,-1 9-1489 0 0,0-11 565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01:25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88 16439 0 0,'0'0'1608'0'0,"-5"5"-1432"0"0,-1 0-176 0 0,0 0 0 0 0,0 3 0 0 0,1-1 168 0 0,0 0 0 0 0,-2 2 0 0 0,5-2 0 0 0,-1 0-976 0 0,0 0-200 0 0</inkml:trace>
  <inkml:trace contextRef="#ctx0" brushRef="#br0" timeOffset="1">870 16 14512 0 0,'0'0'662'0'0,"10"-15"7661"0"0,-14 17-6586 0 0,0 1-1728 0 0,-1 0 0 0 0,1 1 0 0 0,0 0 0 0 0,0 0 0 0 0,0 0 0 0 0,1 0 0 0 0,-1 1 0 0 0,1-1 0 0 0,0 1 0 0 0,-4 9 0 0 0,5-6-1673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01:26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8288 0 0,'0'0'1228'0'0,"0"13"5913"0"0,-1-7-6070 0 0,1-1 0 0 0,-1 1 1 0 0,0 0-1 0 0,-4 10 0 0 0,3-11-1047 0 0,0 1 0 0 0,1 0 0 0 0,-1 0 0 0 0,0 12 0 0 0,0 2-2142 0 0,1-12 822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01:21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13824 0 0,'0'0'629'0'0,"-3"7"212"0"0,1-5-405 0 0,0 1 0 0 0,1 0-1 0 0,0-1 1 0 0,-1 1-1 0 0,1 0 1 0 0,0 0 0 0 0,0-1-1 0 0,1 1 1 0 0,-1 0 0 0 0,0 6-1 0 0,1-8-285 0 0,0 0-1 0 0,0 0 1 0 0,1 0-1 0 0,-1 0 0 0 0,1 0 1 0 0,-1 0-1 0 0,1 0 0 0 0,-1 0 1 0 0,1 0-1 0 0,-1 0 0 0 0,1 0 1 0 0,0 0-1 0 0,-1 0 1 0 0,1 0-1 0 0,0 0 0 0 0,0-1 1 0 0,0 1-1 0 0,0 0 0 0 0,0 0 1 0 0,0-1-1 0 0,0 1 0 0 0,0-1 1 0 0,0 1-1 0 0,0-1 1 0 0,0 0-1 0 0,2 1 0 0 0,2 0 208 0 0,0 0 0 0 0,0-1 0 0 0,0 1 0 0 0,0-1 0 0 0,0 0-1 0 0,0-1 1 0 0,0 0 0 0 0,0 1 0 0 0,0-1 0 0 0,6-3 0 0 0,7 0 276 0 0,-10 2-370 0 0,-7 2-230 0 0,0 0 1 0 0,-1-1 0 0 0,1 1-1 0 0,0 0 1 0 0,0 0 0 0 0,0 0-1 0 0,0-1 1 0 0,0 1-1 0 0,0 0 1 0 0,0 0 0 0 0,0 0-1 0 0,0 1 1 0 0,0-1 0 0 0,0 0-1 0 0,1 1 1 0 0,-2 0-28 0 0,0 0 0 0 0,0 0-1 0 0,0 0 1 0 0,0 0 0 0 0,-1 1 0 0 0,1-1-1 0 0,0 0 1 0 0,-1 0 0 0 0,1 0 0 0 0,-1 0-1 0 0,1 0 1 0 0,-2 2 0 0 0,-9 11 23 0 0,-19 20 0 0 0,18-22-32 0 0,-18 25 1 0 0,30-37 1 0 0,0 0-1 0 0,-1 0 1 0 0,1 1-1 0 0,0-1 1 0 0,0 0-1 0 0,0 0 1 0 0,0 1-1 0 0,0-1 0 0 0,-1 0 1 0 0,1 0-1 0 0,0 1 1 0 0,0-1-1 0 0,0 0 1 0 0,0 1-1 0 0,0-1 1 0 0,0 0-1 0 0,0 0 1 0 0,0 1-1 0 0,0-1 1 0 0,0 0-1 0 0,0 1 1 0 0,0-1-1 0 0,0 0 1 0 0,0 0-1 0 0,1 1 1 0 0,-1-1-1 0 0,0 0 1 0 0,0 0-1 0 0,0 1 1 0 0,0-1-1 0 0,0 0 1 0 0,1 0-1 0 0,-1 1 1 0 0,0-1-1 0 0,0 0 1 0 0,0 0-1 0 0,1 1 1 0 0,14 4-13 0 0,20-3 39 0 0,-33-2-23 0 0,26 1 320 0 0,42 7 0 0 0,-69-8-314 0 0,1 0 0 0 0,-1 0 0 0 0,0 1 0 0 0,0-1-1 0 0,0 0 1 0 0,1 1 0 0 0,-1-1 0 0 0,0 1 0 0 0,0-1 0 0 0,0 1 0 0 0,0-1-1 0 0,0 1 1 0 0,0 0 0 0 0,0-1 0 0 0,0 1 0 0 0,0 0 0 0 0,0 0 0 0 0,0 0 0 0 0,0 0-1 0 0,-1 0 1 0 0,1 0 0 0 0,0 0 0 0 0,-1 0 0 0 0,1 0 0 0 0,-1 0 0 0 0,1 0-1 0 0,-1 1 1 0 0,1-1 0 0 0,-1 0 0 0 0,0 0 0 0 0,0 0 0 0 0,1 1 0 0 0,-1-1 0 0 0,0 0-1 0 0,0 0 1 0 0,0 1 0 0 0,-1 1 0 0 0,1 1 3 0 0,-1 0 1 0 0,0 0-1 0 0,-1 0 1 0 0,1 0-1 0 0,-1 0 1 0 0,1 0-1 0 0,-1 0 1 0 0,-1 0-1 0 0,-3 5 0 0 0,-17 19-306 0 0,-49 45 0 0 0,28-33-8250 0 0,43-39 8143 0 0,-22 18-8673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01:26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 12296 0 0,'0'0'544'0'0,"-5"3"112"0"0,-1 2-528 0 0,-3 2-128 0 0,1 3 0 0 0,-1 0 0 0 0,-2 0 248 0 0,3 0 16 0 0,-1 2 8 0 0,1-1 0 0 0,0-1-96 0 0,-1 0-16 0 0,3-3-8 0 0,1 1-6208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00:33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1 2304 0 0,'0'0'101'0'0,"-14"0"22"0"0,-5 0 4751 0 0,-1 6-1542 0 0,14-6-2615 0 0,1 0 1 0 0,-1 1-1 0 0,1 0 0 0 0,-1 0 0 0 0,-5 2 0 0 0,-4 7 921 0 0,13-9-1547 0 0,1 0 1 0 0,-1 0-1 0 0,0 0 0 0 0,1 1 0 0 0,-1-2 0 0 0,0 1 1 0 0,-3 1-1 0 0,-30 13 3741 0 0,34-15-3410 0 0,0 0-335 0 0,1 1-1 0 0,0-1 1 0 0,0 0-1 0 0,-1 0 1 0 0,1 0-1 0 0,0 1 1 0 0,-1-1-1 0 0,1 0 1 0 0,0 0-1 0 0,0 0 1 0 0,-1 0-1 0 0,1 1 1 0 0,0-1-1 0 0,-1 0 1 0 0,1 0 0 0 0,0 0-1 0 0,-1 0 1 0 0,1 0-1 0 0,0 0 1 0 0,-1 0-1 0 0,1 0 1 0 0,0 0-1 0 0,-1 0 1 0 0,0 0-1 0 0,-2 0 2075 0 0,9 4-1198 0 0,15 3-594 0 0,0-1-1 0 0,1 0 1 0 0,-1-2-1 0 0,43 4 1 0 0,-21-3 476 0 0,323 41 1133 0 0,-255-32-1676 0 0,118-2 0 0 0,-131-17 61 0 0,-74-1-221 0 0,-21 5-253 0 0,1-1 0 0 0,0 1 0 0 0,0 0 0 0 0,0 1 0 0 0,4-1 0 0 0,-7 0-102 0 0,1-1 194 0 0,-2 2 33 0 0,0 0-1 0 0,0 0 1 0 0,0 0-1 0 0,1 0 1 0 0,-1 0 0 0 0,0 0-1 0 0,0-1 1 0 0,0 1 0 0 0,0 0-1 0 0,0 0 1 0 0,0 0-1 0 0,0 0 1 0 0,0 0 0 0 0,0 0-1 0 0,0-1 1 0 0,0 1-1 0 0,0 0 1 0 0,0 0 0 0 0,0 0-1 0 0,0 0 1 0 0,0 0 0 0 0,0-1-1 0 0,0 1 1 0 0,0 0-1 0 0,0 0 1 0 0,0 0 0 0 0,0 0-1 0 0,0-1 1 0 0,0 1-1 0 0,0 0 1 0 0,0 0 0 0 0,0 0-1 0 0,0 0 1 0 0,0 0-1 0 0,0 0 1 0 0,0-1 0 0 0,0 1-1 0 0,-1 0 1 0 0,1 0 0 0 0,-7-4-53 0 0,-8 0-1156 0 0,1 4-1313 0 0,6 0 385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01:27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 11976 0 0,'0'0'922'0'0,"-4"6"-564"0"0,-31 44 2778 0 0,31-44-2609 0 0,1 1 1 0 0,-1 0 0 0 0,1 0 0 0 0,0 1 0 0 0,-3 13 0 0 0,6-20-575 0 0,0-1-1 0 0,0 1 0 0 0,0 0 0 0 0,0 0 0 0 0,0 0 0 0 0,0-1 0 0 0,0 1 0 0 0,0 0 0 0 0,0 0 0 0 0,0 0 1 0 0,1-1-1 0 0,-1 1 0 0 0,0 0 0 0 0,0 0 0 0 0,1-1 0 0 0,-1 1 0 0 0,1 0 0 0 0,-1 0 0 0 0,1-1 0 0 0,-1 1 1 0 0,1-1-1 0 0,-1 1 0 0 0,1 0 0 0 0,-1-1 0 0 0,1 1 0 0 0,1 0 0 0 0,6 2-755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01:27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27 9216 0 0,'2'-7'12091'0'0,"-7"16"-12015"0"0,5-9-82 0 0,-1 0 0 0 0,1 0 0 0 0,0 1 0 0 0,0-1 0 0 0,-1 0-1 0 0,1 0 1 0 0,0 1 0 0 0,0-1 0 0 0,0 0 0 0 0,0 1 0 0 0,0-1 0 0 0,-1 0-1 0 0,1 1 1 0 0,0-1 0 0 0,0 0 0 0 0,0 1 0 0 0,0-1 0 0 0,0 0-1 0 0,0 1 1 0 0,0-1 0 0 0,0 0 0 0 0,0 1 0 0 0,0-1 0 0 0,0 0 0 0 0,0 0-1 0 0,0 1 1 0 0,1 0 0 0 0,7 0-5341 0 0</inkml:trace>
  <inkml:trace contextRef="#ctx0" brushRef="#br0" timeOffset="1">126 1 3224 0 0,'0'0'288'0'0,"0"5"-288"0"0,0 2 0 0 0,0-2 2720 0 0,0 4 496 0 0,-2 0 96 0 0,2 3 16 0 0,-3-1-2153 0 0,0 1-439 0 0,1 1-80 0 0,-1 1-16 0 0,3-3-824 0 0,0 1-160 0 0,0 1-32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01:35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50 8952 0 0,'0'2'188'0'0,"-1"0"1"0"0,0 0-1 0 0,0 0 1 0 0,0 0-1 0 0,0 0 1 0 0,0-1-1 0 0,0 1 1 0 0,0 0-1 0 0,-1-1 1 0 0,1 1-1 0 0,-1-1 1 0 0,1 0-1 0 0,-1 1 1 0 0,1-1-1 0 0,-1 0 1 0 0,0 0-1 0 0,0 0 1 0 0,0 0 0 0 0,1 0-1 0 0,-1 0 1 0 0,0-1-1 0 0,-4 2 1 0 0,-13-4 5990 0 0,18 2-5926 0 0,-1-1 0 0 0,0 1 0 0 0,0 1-1 0 0,0-1 1 0 0,1 0 0 0 0,-1 0 0 0 0,0 1-1 0 0,0-1 1 0 0,1 1 0 0 0,-1-1 0 0 0,0 1-1 0 0,1 0 1 0 0,-4 2 0 0 0,2-2 65 0 0,0 0 0 0 0,0 0 0 0 0,0 0 0 0 0,-1 0 0 0 0,1 0 0 0 0,0 0-1 0 0,0-1 1 0 0,-1 0 0 0 0,1 1 0 0 0,-7-2 478 0 0,-5-1 1421 0 0,13 0-2200 0 0,2 1 67 0 0,0 1 0 0 0,0-1-1 0 0,-1 1 1 0 0,1-1 0 0 0,0 1 0 0 0,0-1 0 0 0,0 0-1 0 0,0 1 1 0 0,0-1 0 0 0,0 1 0 0 0,0-1-1 0 0,0 0 1 0 0,0 1 0 0 0,0-1 0 0 0,0 1 0 0 0,1-2-1 0 0,-1 1 18 0 0,0 1 350 0 0,1 0-364 0 0,7 0-70 0 0,0 0-17 0 0,5 0 2 0 0,-1 1-1 0 0,24 5 1 0 0,-27-4 22 0 0,-1-1 0 0 0,1 0 0 0 0,-1 0 0 0 0,1-1 0 0 0,15 0 0 0 0,150-12 459 0 0,-139 11-404 0 0,23-1 15 0 0,19 0 5 0 0,-31 2-59 0 0,304-6 253 0 0,-204-1-58 0 0,-37 2-235 0 0,142-13 0 0 0,-246 17 0 0 0,0 0 0 0 0,-1 0 0 0 0,1-1 0 0 0,7-3 0 0 0,14-4 0 0 0,5 3 0 0 0,-26 4 0 0 0,-1-1 0 0 0,1 2 0 0 0,0 0-11 0 0,-5 1-45 0 0,1-3-2204 0 0,4 1 1139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01:40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8144 0 0,'0'0'7872'0'0,"20"8"-5222"0"0,-10-3-1913 0 0,-3-2-503 0 0,0 1 0 0 0,-1-1 1 0 0,1-1-1 0 0,0 1 0 0 0,1-1 0 0 0,-1 0 1 0 0,0-1-1 0 0,1 1 0 0 0,-1-2 0 0 0,0 1 1 0 0,10-1-1 0 0,145-6 1433 0 0,-125 7-1501 0 0,26 4-171 0 0,1 0-66 0 0,-62-5 49 0 0,218 7 432 0 0,-104-6-20 0 0,-59-2-114 0 0,81-4 434 0 0,-23-1-492 0 0,3 0 4 0 0,31 1-310 0 0,-102 6 249 0 0,-14 0-42 0 0,204 8 353 0 0,148-5 67 0 0,-205 1-178 0 0,-120-2-232 0 0,100 3 330 0 0,62 2 229 0 0,-123 4-128 0 0,-78-11-430 0 0,1 0 109 0 0,-1 1 1 0 0,32 7-1 0 0,-34-6-76 0 0,-13-2-83 0 0,-1 0-1 0 0,0 0 1 0 0,1 1 0 0 0,6 2-1 0 0,-8-1 184 0 0,-8-2 61 0 0,3-1-345 0 0,1 0 1 0 0,0 0 0 0 0,-1 0-1 0 0,1 0 1 0 0,0 0 0 0 0,-1 0-1 0 0,1 0 1 0 0,0 0 0 0 0,-1 0-1 0 0,1 0 1 0 0,0-1-1 0 0,-1 1 1 0 0,1 0 0 0 0,0 0-1 0 0,-1 0 1 0 0,1 0 0 0 0,0-1-1 0 0,-1 1 1 0 0,1 0-1 0 0,0 0 1 0 0,0-1 0 0 0,-1 1-1 0 0,1 0 1 0 0,0 0 0 0 0,0-1-1 0 0,-1 1 1 0 0,1 0 0 0 0,0-1-1 0 0,0 1 1 0 0,0 0-1 0 0,0-1 1 0 0,-7-14-4317 0 0,7 10 2906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01:41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11088 0 0,'-1'-4'10792'0'0,"3"1"-11241"0"0,-1 2 603 0 0,1 0 0 0 0,0-1 0 0 0,0 1 0 0 0,0 1 0 0 0,0-1 0 0 0,0 0-1 0 0,0 0 1 0 0,0 1 0 0 0,0-1 0 0 0,0 1 0 0 0,1 0 0 0 0,2-1 0 0 0,31 2 816 0 0,-17 0-422 0 0,175 7 1670 0 0,91-3-731 0 0,-183-12-1100 0 0,139-9 722 0 0,-108 15-679 0 0,-69 2-167 0 0,-62-1-303 0 0,17-2 306 0 0,-18 1-262 0 0,-1 1-1 0 0,1 0 1 0 0,0 0-1 0 0,-1-1 0 0 0,1 1 1 0 0,-1 0-1 0 0,1-1 1 0 0,-1 1-1 0 0,1-1 0 0 0,-1 1 1 0 0,0-1-1 0 0,1 1 0 0 0,-1 0 1 0 0,1-1-1 0 0,-1 0 1 0 0,0 1-1 0 0,1-1 0 0 0,-1 1 1 0 0,0-1-1 0 0,0 1 1 0 0,0-1-1 0 0,1 0 0 0 0,-1 1 1 0 0,0-1-1 0 0,0 1 1 0 0,0-1-1 0 0,0 0 0 0 0,0 1 1 0 0,0-1-1 0 0,0 0 1 0 0,0 1-1 0 0,0-1 0 0 0,-1 0 1 0 0,-6-16-2991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01:44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17047 0 0,'0'0'5330'0'0,"8"0"-3645"0"0,10-1-945 0 0,0 0 1 0 0,35-9-1 0 0,-51 10-712 0 0,29-6 146 0 0,0 1 0 0 0,1 1 1 0 0,0 2-1 0 0,56 4 0 0 0,-79-2-607 0 0,1 1 0 0 0,19-2-1 0 0,2-6-4015 0 0,-14 4-3480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01:45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37 7832 0 0,'-8'-6'11735'0'0,"8"4"-11552"0"0,0 1-1 0 0,0 0 1 0 0,0 0-1 0 0,0-1 0 0 0,1 1 1 0 0,-1 0-1 0 0,0 0 0 0 0,1-1 1 0 0,-1 1-1 0 0,1 0 1 0 0,-1 0-1 0 0,1 0 0 0 0,0 0 1 0 0,-1 0-1 0 0,1 0 0 0 0,0 0 1 0 0,0 0-1 0 0,0 0 1 0 0,0 0-1 0 0,0 0 0 0 0,0 0 1 0 0,0 1-1 0 0,0-1 1 0 0,0 0-1 0 0,0 1 0 0 0,0-1 1 0 0,0 1-1 0 0,1-1 0 0 0,-1 1 1 0 0,0-1-1 0 0,0 1 1 0 0,1 0-1 0 0,-1 0 0 0 0,0 0 1 0 0,0 0-1 0 0,1 0 0 0 0,-1 0 1 0 0,2 0-1 0 0,3 0-63 0 0,1 1 0 0 0,-1-1-1 0 0,0 2 1 0 0,0-1 0 0 0,0 0-1 0 0,11 5 1 0 0,0 0-123 0 0,0-1 0 0 0,28 5 0 0 0,-21-5-81 0 0,61 9-4364 0 0,-62-9-3964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01:48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17 2760 0 0,'0'0'125'0'0,"-23"5"17932"0"0,92-10-8784 0 0,-2-1-9425 0 0,-24 6 665 0 0,-5-1-320 0 0,41 5 1 0 0,-55-4-211 0 0,-20-1 25 0 0,0 1-1 0 0,-1 0 1 0 0,1 0-1 0 0,0 0 1 0 0,5 1-1 0 0,0 0 42 0 0,0 0 0 0 0,0-1 1 0 0,0 1-1 0 0,14-3 0 0 0,-13 1-12 0 0,0 0-1 0 0,0 1 1 0 0,12 2-1 0 0,-7-1-47 0 0,-1 0 1 0 0,1-1-1 0 0,-1 0 0 0 0,1-1 1 0 0,23-5-1 0 0,-16 5 38 0 0,-17 1-20 0 0,-1 0 1 0 0,0 0-1 0 0,1-1 1 0 0,5 0-1 0 0,-5 0-7 0 0,-1 1 0 0 0,1-1 0 0 0,-1 1 0 0 0,0 0 0 0 0,1 1 0 0 0,6 0 0 0 0,11 1 0 0 0,3 0 60 0 0,-21-1-49 0 0,1 0 0 0 0,0-1 0 0 0,0 0 0 0 0,0 0 0 0 0,-1 0 0 0 0,8-1 0 0 0,-11 1-17 0 0,1-1 0 0 0,0 1 0 0 0,0 0 0 0 0,0 0 0 0 0,-1 0 0 0 0,1 0 0 0 0,0 1-1 0 0,3-1 1 0 0,-2 1 4 0 0,0 0-1 0 0,1-1 0 0 0,-1 0 1 0 0,0 0-1 0 0,1 0 1 0 0,-1 0-1 0 0,1 0 0 0 0,-1-1 1 0 0,4 0-1 0 0,1-1 3 0 0,1 2 0 0 0,1 2 0 0 0,6 0 21 0 0,0-1 1 0 0,0 0-1 0 0,0-1 0 0 0,0-1 1 0 0,20-3-1 0 0,5 3 60 0 0,-30 1-62 0 0,0 0 0 0 0,20-4 1 0 0,-14 2 42 0 0,1 0 1 0 0,29 2-1 0 0,-28 0-44 0 0,448 2 110 0 0,-348 3-64 0 0,89-13 181 0 0,-186 7-183 0 0,31 2 0 0 0,-12 0-27 0 0,32 3 216 0 0,-59-2-240 0 0,-11-1-12 0 0,16-1 0 0 0,-10 1 1 0 0,-1 0 0 0 0,-2-1 0 0 0,-1-1-79 0 0,-4 0-329 0 0,12 9-4230 0 0,-7-3 1565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14:38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33 6504 0 0,'0'0'2885'0'0,"-6"-13"1451"0"0,-4 4-4567 0 0,9 8 356 0 0,0 1 1 0 0,1-1 0 0 0,-1 0-1 0 0,0 0 1 0 0,1 1 0 0 0,-1-1-1 0 0,0 0 1 0 0,0 1 0 0 0,1-1-1 0 0,-1 1 1 0 0,0-1 0 0 0,0 1-1 0 0,0 0 1 0 0,0-1 0 0 0,0 1-1 0 0,0 0 1 0 0,0-1 0 0 0,0 1-1 0 0,0 0 1 0 0,0 0 0 0 0,0 0-1 0 0,0 0 1 0 0,0 0 0 0 0,0 0-1 0 0,0 0 1 0 0,0 0-1 0 0,0 0 1 0 0,0 1 0 0 0,-2 0 862 0 0,0 1-533 0 0,0 0-1 0 0,0 0 1 0 0,0 0 0 0 0,0 0-1 0 0,-4 6 1 0 0,-1-2-39 0 0,7-6-333 0 0,1 1-1 0 0,-1-1 1 0 0,1 0-1 0 0,-1 0 0 0 0,1 0 1 0 0,-1 1-1 0 0,1-1 1 0 0,0 0-1 0 0,-1 1 1 0 0,1-1-1 0 0,-1 0 0 0 0,1 1 1 0 0,0-1-1 0 0,-1 0 1 0 0,1 1-1 0 0,0-1 1 0 0,0 1-1 0 0,-1-1 0 0 0,1 1 1 0 0,0-1-1 0 0,0 1 1 0 0,0-1-1 0 0,-1 1 1 0 0,1-1-1 0 0,0 1 0 0 0,0-1 1 0 0,0 1-1 0 0,0-1 1 0 0,0 1-1 0 0,0-1 0 0 0,0 1 1 0 0,0-1-1 0 0,0 1 1 0 0,0-1-1 0 0,1 1 1 0 0,-1-1-1 0 0,0 1 0 0 0,0-1 1 0 0,0 1-1 0 0,0-1 1 0 0,1 0-1 0 0,-1 1 1 0 0,0-1-1 0 0,1 1 0 0 0,0 0 1 0 0,1 2-5 0 0,1 0-1 0 0,0 0 1 0 0,0-1 0 0 0,0 1 0 0 0,0-1 0 0 0,0 1-1 0 0,0-1 1 0 0,1 0 0 0 0,3 2 0 0 0,37 13 518 0 0,-31-12-393 0 0,-2-3-19 0 0,-1 0 1 0 0,1 0-1 0 0,-1-1 0 0 0,1 0 0 0 0,0-1 1 0 0,-1 0-1 0 0,1 0 0 0 0,16-4 1 0 0,30 0-24 0 0,-21 2-170 0 0,-22 1 16 0 0,26 1-1 0 0,15 2 39 0 0,-32-1 4 0 0,32 4 0 0 0,-29-2 34 0 0,33 0 1 0 0,12 1-7 0 0,-11-1 66 0 0,-17-2-22 0 0,173 14 164 0 0,-69-7-210 0 0,56-7 269 0 0,-104-2-235 0 0,15-5-27 0 0,-26-1-28 0 0,101-5 82 0 0,-115 9-100 0 0,189-2 264 0 0,16 13 16 0 0,-215-6-292 0 0,22 2 339 0 0,134-12 1 0 0,101-25-3 0 0,-110 18 3 0 0,-204 15-3154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15:0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88 7544 0 0,'-6'15'16490'0'0,"7"-14"-16324"0"0,10 7 1755 0 0,16 5-1623 0 0,-13-10 199 0 0,0-1 0 0 0,0-1 0 0 0,27-1 0 0 0,-25 0-303 0 0,0 0-1 0 0,28 5 1 0 0,21 6-25 0 0,0-3 0 0 0,1-3-1 0 0,101-4 1 0 0,-34-3-16 0 0,30-1 54 0 0,-6-4-116 0 0,57-4 71 0 0,172-8 1113 0 0,-338 18-1107 0 0,32-2-170 0 0,236-1-28 0 0,472 6 257 0 0,-615-10-194 0 0,64-16-12 0 0,-232 23-36 0 0,1 0-1 0 0,-1 0 1 0 0,1 0-1 0 0,0-1 1 0 0,-1 0-1 0 0,0 0 1 0 0,0 0-1 0 0,1 0 1 0 0,-1-1 0 0 0,-1 0-1 0 0,1 0 1 0 0,8-7-1 0 0,-13 9-74 0 0,1 0-1 0 0,0 0 1 0 0,-1 0-1 0 0,1 0 1 0 0,-1 0 0 0 0,1 0-1 0 0,-1 0 1 0 0,1 0 0 0 0,-1-1-1 0 0,0 1 1 0 0,0 0-1 0 0,1 0 1 0 0,-1 0 0 0 0,0-1-1 0 0,0 1 1 0 0,0-2 0 0 0,-1-4-2852 0 0,-1-1-3504 0 0,-1-4-2541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00:34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58 2304 0 0,'0'-1'167'0'0,"0"-3"850"0"0,1 0 1 0 0,-1 0 0 0 0,1 0 0 0 0,0 0 0 0 0,0 0 0 0 0,2-4 0 0 0,-2 5 736 0 0,0 0 0 0 0,0 0 0 0 0,-1 0 0 0 0,1 0 1 0 0,0-6-1 0 0,0 20-1092 0 0,-2 8-295 0 0,-3-4-199 0 0,-1-1 1 0 0,0 0-1 0 0,0 0 0 0 0,-13 20 0 0 0,-9 17 170 0 0,-45 87 868 0 0,51-99-1195 0 0,12-23 44 0 0,-9 19-1 0 0,12-27 179 0 0,3-3-1675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18:21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45 2760 0 0,'-3'0'184'0'0,"-9"-1"9186"0"0,-1-4-4981 0 0,13 3-4207 0 0,0 1-1 0 0,0-1 0 0 0,0 1 0 0 0,1 0 0 0 0,-1-1 0 0 0,0 1 0 0 0,1 0 0 0 0,-1-1 0 0 0,1 1 0 0 0,0 0 0 0 0,-1 0 0 0 0,1 0 0 0 0,0-1 0 0 0,0 1 0 0 0,0 0 0 0 0,0 0 0 0 0,0 0 0 0 0,0 0 0 0 0,0 0 0 0 0,0 1 0 0 0,0-1 0 0 0,0 0 0 0 0,0 0 0 0 0,1 1 0 0 0,-1-1 0 0 0,0 1 0 0 0,1-1 0 0 0,-1 1 0 0 0,0-1 0 0 0,3 1 0 0 0,5-2 89 0 0,0 1 0 0 0,1 0 0 0 0,14 0 0 0 0,-6 0 245 0 0,36 0 426 0 0,92 9-1 0 0,330 27 900 0 0,-102-35-1040 0 0,-64-6-109 0 0,-2 25-318 0 0,19-1 11 0 0,5-27 123 0 0,-265 10-405 0 0,0-4 0 0 0,74-11 0 0 0,-138 13-43 0 0,1 0 0 0 0,0 1 0 0 0,-1-1 0 0 0,1 0-1 0 0,-1-1 1 0 0,1 1 0 0 0,4-3 0 0 0,2-7-726 0 0,-2-5-3599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18:28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28 214 3224 0 0,'-19'-14'5800'0'0,"19"7"-4885"0"0,0 5-644 0 0,0-1-1 0 0,-1 1 0 0 0,2 0 0 0 0,-1 0 0 0 0,0 0 1 0 0,0 0-1 0 0,2-4 0 0 0,0-7 1661 0 0,-4 9-1590 0 0,-3-7 1720 0 0,5 10-1913 0 0,-1 0-65 0 0,1 0 0 0 0,-1 0 1 0 0,0 0-1 0 0,1 0 0 0 0,0 0 0 0 0,-1 0 0 0 0,1 0 0 0 0,-1 0 1 0 0,1-1-1 0 0,0-1 0 0 0,1 1 23 0 0,1 1 0 0 0,0-1-1 0 0,0 1 1 0 0,0 0 0 0 0,0 0 0 0 0,0-1 0 0 0,0 1 0 0 0,0 1 0 0 0,0-1 0 0 0,0 0 0 0 0,0 0 0 0 0,0 1-1 0 0,1-1 1 0 0,-1 1 0 0 0,4-1 0 0 0,5 1-2 0 0,1 0 1 0 0,11 2-1 0 0,2-1 55 0 0,-3 0-39 0 0,27 5 0 0 0,-26-3 8 0 0,177 5 560 0 0,-172-8-600 0 0,201-8 556 0 0,-102 3-79 0 0,-1 0-704 0 0,168-2 285 0 0,-106-1-151 0 0,-9-2-244 0 0,-83 2 461 0 0,192-16-418 0 0,-192 11 290 0 0,51 8 112 0 0,-129 6-156 0 0,28 5 0 0 0,-27-3 208 0 0,31 2 0 0 0,-18-10 139 0 0,-27 3-344 0 0,1 1 1 0 0,-1-1-1 0 0,0-1 1 0 0,0 1-1 0 0,-1-1 1 0 0,10-6-1 0 0,5-4-374 0 0,-8 3-1313 0 0,-5 5-32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18:30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81 6680 0 0,'0'0'2236'0'0,"-12"-11"1144"0"0,11 9-2993 0 0,0 1-1 0 0,0-1 1 0 0,1 0 0 0 0,-1 1 0 0 0,1-1 0 0 0,0 0 0 0 0,-1 0 0 0 0,1 0 0 0 0,0 0-1 0 0,0 1 1 0 0,0-1 0 0 0,0-3 0 0 0,1 4-270 0 0,-1 0 0 0 0,1 0 0 0 0,-1 0 0 0 0,1 0 0 0 0,-1 1 0 0 0,1-1 0 0 0,0 0 0 0 0,-1 0 0 0 0,1 0 0 0 0,0 1 0 0 0,0-1 0 0 0,-1 0 0 0 0,1 1 0 0 0,0-1 0 0 0,0 0-1 0 0,0 1 1 0 0,0-1 0 0 0,0 1 0 0 0,0 0 0 0 0,0-1 0 0 0,0 1 0 0 0,0 0 0 0 0,0-1 0 0 0,0 1 0 0 0,2 0 0 0 0,9-1 122 0 0,-1 0 0 0 0,1 1 0 0 0,-1 1 0 0 0,1 0-1 0 0,15 3 1 0 0,26 2 196 0 0,157-6 655 0 0,-86-2-197 0 0,122-9 7 0 0,-96 2-90 0 0,-42 2-639 0 0,52-1-22 0 0,-139 8-366 0 0,0 2 0 0 0,29 7 0 0 0,-28-5-2685 0 0,-14-4 1559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18:31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 7224 0 0,'0'0'330'0'0,"-9"2"110"0"0,-24 8 8319 0 0,49-5-7321 0 0,-5-3-1092 0 0,-1-1 0 0 0,1 0 0 0 0,-1-1 1 0 0,1 0-1 0 0,-1-1 0 0 0,19-3 0 0 0,0 0 30 0 0,79-3 822 0 0,127 9 1 0 0,107 25-492 0 0,-148 3-440 0 0,-65-9-258 0 0,-90-16-64 0 0,50 9 275 0 0,-83-12-204 0 0,2 0 5 0 0,0-1-1 0 0,0 0 1 0 0,16 0 0 0 0,-24-1-92 0 0,12-1-292 0 0,-5-3-3191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18:35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13 5064 0 0,'-9'-13'17983'0'0,"10"22"-16876"0"0,0 0-1 0 0,1-1 0 0 0,4 17 0 0 0,1 0-442 0 0,6 48 338 0 0,6 29-125 0 0,36 110-1 0 0,-51-200-798 0 0,0-1 1 0 0,1 1-1 0 0,0-1 1 0 0,1-1-1 0 0,0 1 0 0 0,10 12 1 0 0,-13-20-173 0 0,0 0 1 0 0,0 1-1 0 0,0-1 1 0 0,0 0 0 0 0,0-1-1 0 0,1 1 1 0 0,0 0-1 0 0,-1-1 1 0 0,1 0-1 0 0,0 0 1 0 0,0 0 0 0 0,0 0-1 0 0,0-1 1 0 0,1 0-1 0 0,-1 1 1 0 0,0-2-1 0 0,0 1 1 0 0,1 0 0 0 0,-1-1-1 0 0,7 0 1 0 0,6-4-2860 0 0,1-4-6773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18:35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 17047 0 0,'-3'0'139'0'0,"1"0"-1"0"0,-1 1 0 0 0,0-1 1 0 0,1 1-1 0 0,-1 0 0 0 0,1-1 1 0 0,-1 1-1 0 0,1 0 0 0 0,-1 1 1 0 0,1-1-1 0 0,0 0 0 0 0,0 1 1 0 0,0-1-1 0 0,-3 3 0 0 0,-3 5 429 0 0,-1-1 0 0 0,-6 10 0 0 0,1-1 1372 0 0,-142 159 4619 0 0,15 11-5768 0 0,-80 139-269 0 0,-20 57-819 0 0,241-382 287 0 0,-18 31-1465 0 0,3 0-3834 0 0,11-24 3085 0 0,-10 20-6958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18:36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5984 0 0,'-4'3'1206'0'0,"4"-2"-804"0"0,0 0 0 0 0,0-1 0 0 0,0 1 0 0 0,0-1 0 0 0,1 1 0 0 0,-1 0 0 0 0,0-1 0 0 0,0 1 0 0 0,1-1 0 0 0,-1 1 0 0 0,0-1-1 0 0,1 1 1 0 0,-1-1 0 0 0,1 1 402 0 0,0 0-402 0 0,-1-1 0 0 0,1 1 0 0 0,-1-1 0 0 0,1 0 0 0 0,0 1 0 0 0,18 7 5807 0 0,-10-6-4838 0 0,0 0 0 0 0,13 1 0 0 0,20-3-133 0 0,0-2 0 0 0,62-11 0 0 0,-8 1-1349 0 0,-80 11-123 0 0,0 0 1 0 0,19 3 0 0 0,9 5-3792 0 0,-31-5-5184 0 0</inkml:trace>
  <inkml:trace contextRef="#ctx0" brushRef="#br0" timeOffset="1">28 241 18887 0 0,'0'0'1680'0'0,"-3"2"-1344"0"0,3 7-272 0 0,3-5-64 0 0,-1 1 936 0 0,10-2 176 0 0,2 1 32 0 0,8-4 8 0 0,4 0-832 0 0,2-2-168 0 0,5-5-32 0 0,4 0-8 0 0,0-6-16 0 0,5 1-8 0 0,4-1 0 0 0,4 1-7088 0 0,-2 1-1415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18:37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44 295 2760 0 0,'-23'16'9126'0'0,"14"-13"-4054"0"0,1-1 1519 0 0,7-2-6560 0 0,1 0 1 0 0,0 0-1 0 0,0 0 0 0 0,0-1 1 0 0,-1 1-1 0 0,1 0 1 0 0,0 0-1 0 0,0 0 0 0 0,0 0 1 0 0,0-1-1 0 0,0 1 1 0 0,-1 0-1 0 0,1 0 0 0 0,0-1 1 0 0,0 1-1 0 0,0 0 0 0 0,0 0 1 0 0,0 0-1 0 0,0-1 1 0 0,0 1-1 0 0,0 0 0 0 0,0 0 1 0 0,0-1-1 0 0,0 1 0 0 0,0 0 1 0 0,0 0-1 0 0,0-1 1 0 0,0 1-1 0 0,0 0 0 0 0,0 0 1 0 0,0-1-1 0 0,0 1 0 0 0,0 0 1 0 0,1 0-1 0 0,-1 0 1 0 0,0-1-1 0 0,4-15 609 0 0,0-1 0 0 0,1 1 1 0 0,1 1-1 0 0,11-22 0 0 0,5 0-56 0 0,37-48 0 0 0,-46 68-423 0 0,-8 9-62 0 0,1 0 0 0 0,0 0 0 0 0,12-10 0 0 0,-8 8-68 0 0,-10 8-28 0 0,1 1 1 0 0,0 0-1 0 0,0 0 1 0 0,0 0-1 0 0,1 0 1 0 0,-1 0 0 0 0,0 0-1 0 0,0 0 1 0 0,1 0-1 0 0,-1 0 1 0 0,0 1-1 0 0,1-1 1 0 0,-1 0-1 0 0,0 1 1 0 0,1-1 0 0 0,1 1-1 0 0,5 2-3 0 0,-7 1 0 0 0,1 0 0 0 0,-1-1 0 0 0,0 1 0 0 0,0 0 0 0 0,0-1 0 0 0,0 1 0 0 0,0 0 0 0 0,0 3 0 0 0,0 1 0 0 0,1 2-45 0 0,-1 0 1 0 0,0 0-1 0 0,-1 0 0 0 0,0 0 0 0 0,-1 15 1 0 0,-1 7-88 0 0,1 5-25 0 0,0 23-31 0 0,1-52 182 0 0,1 0 1 0 0,0 0-1 0 0,0-1 1 0 0,1 1-1 0 0,0-1 1 0 0,4 11-1 0 0,-1-9 6 0 0,-4-8-2 0 0,0 1 0 0 0,-1-1-1 0 0,1 1 1 0 0,0-1 0 0 0,0 1 0 0 0,0-1 0 0 0,0 1-1 0 0,0-1 1 0 0,-1 0 0 0 0,1 1 0 0 0,0-1 0 0 0,0 0-1 0 0,0 0 1 0 0,0 0 0 0 0,0 0 0 0 0,0 0 0 0 0,0 0-1 0 0,0 0 1 0 0,0 0 0 0 0,0 0 0 0 0,0 0 0 0 0,0 0-1 0 0,0-1 1 0 0,0 1 0 0 0,0 0 0 0 0,0-1 0 0 0,-1 1-1 0 0,3-2 1 0 0,6-7 33 0 0,0 0-1 0 0,0-1 1 0 0,-1 0-1 0 0,0-1 1 0 0,-1 0-1 0 0,7-14 0 0 0,19-26 101 0 0,-17 28-6 0 0,-6 8 17 0 0,1 0 0 0 0,0 1 0 0 0,1 1 0 0 0,0 0 1 0 0,1 0-1 0 0,26-19 0 0 0,-34 29-100 0 0,0 1 1 0 0,0-1-1 0 0,0 1 0 0 0,0 0 1 0 0,0 0-1 0 0,1 0 0 0 0,5 0 1 0 0,-8 1-32 0 0,-1 1 1 0 0,1 0 0 0 0,-1-1 0 0 0,1 1 0 0 0,-1 1 0 0 0,1-1 0 0 0,-1 0 0 0 0,1 0 0 0 0,-1 1 0 0 0,1 0 0 0 0,-1-1 0 0 0,0 1 0 0 0,1 0 0 0 0,-1 0 0 0 0,0 0 0 0 0,0 1 0 0 0,1-1-1 0 0,1 2 1 0 0,6 7 18 0 0,0 0 0 0 0,-1 1-1 0 0,0-1 1 0 0,-1 2-1 0 0,0-1 1 0 0,-1 1-1 0 0,0 1 1 0 0,-1-1 0 0 0,0 1-1 0 0,4 18 1 0 0,41 134 111 0 0,-46-151-273 0 0,0 0 1 0 0,1 0-1 0 0,0-1 0 0 0,11 17 0 0 0,-9-22-1361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18:37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21367 0 0,'0'0'1935'0'0,"12"0"-1435"0"0,-6 0-158 0 0,0 1 1 0 0,-1 0-1 0 0,1 1 1 0 0,0-1-1 0 0,0 1 1 0 0,0 0-1 0 0,-1 0 0 0 0,1 1 1 0 0,-1 0-1 0 0,0 0 1 0 0,0 0-1 0 0,0 0 1 0 0,0 1-1 0 0,-1 0 1 0 0,8 8-1 0 0,5 6-34 0 0,-1 1 0 0 0,19 29-1 0 0,-34-46-268 0 0,47 72 279 0 0,28 37-269 0 0,-74-108-74 0 0,15 17-636 0 0,-16-19 487 0 0,1 0 0 0 0,-1-1 0 0 0,0 1 0 0 0,0 0 0 0 0,0 0 1 0 0,1 0-1 0 0,-1-1 0 0 0,0 1 0 0 0,1 0 0 0 0,-1-1 0 0 0,1 1 0 0 0,-1-1 0 0 0,0 0 0 0 0,3 1 0 0 0</inkml:trace>
  <inkml:trace contextRef="#ctx0" brushRef="#br0" timeOffset="1">400 38 21855 0 0,'0'-1'143'0'0,"-1"-1"-1"0"0,0 0 0 0 0,0 0 1 0 0,0 0-1 0 0,0 1 0 0 0,0-1 1 0 0,0 0-1 0 0,-1 1 0 0 0,1-1 1 0 0,0 1-1 0 0,-1 0 0 0 0,1-1 1 0 0,-1 1-1 0 0,0 0 0 0 0,1 0 1 0 0,-1 0-1 0 0,0 0 0 0 0,-3-1 1 0 0,2 1 19 0 0,1 1 1 0 0,-1-1 0 0 0,0 1 0 0 0,1 0 0 0 0,-1 0 0 0 0,0 0-1 0 0,1 0 1 0 0,-1 1 0 0 0,0-1 0 0 0,1 1 0 0 0,-1-1 0 0 0,0 1-1 0 0,-3 2 1 0 0,-13 5 677 0 0,0 2 1 0 0,-34 22-1 0 0,-31 32-376 0 0,79-60-452 0 0,-24 19-934 0 0,2 3 0 0 0,-44 49 0 0 0,59-57-618 0 0,1-1-55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18:37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20 19351 0 0,'0'0'886'0'0,"0"-13"324"0"0,0 6 2056 0 0,-1 16-1444 0 0,-15 168 1176 0 0,-2 91-2830 0 0,17-238-38 0 0,0-15-683 0 0,1-1 1 0 0,1 1-1 0 0,0 0 0 0 0,6 26 0 0 0,-4-33-2800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00:34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0 160 4144 0 0,'0'0'191'0'0,"12"-11"3128"0"0,10-6 5810 0 0,1-1-4782 0 0,-15 12-3727 0 0,-1 1 0 0 0,2-1-1 0 0,11-5 1 0 0,15-10 257 0 0,32-17 20 0 0,-59 33-825 0 0,0 0 0 0 0,16-6 0 0 0,-22 10-64 0 0,0 0 0 0 0,0 0 0 0 0,0 1 1 0 0,0-1-1 0 0,0 1 0 0 0,1-1 0 0 0,-1 1 0 0 0,0 0 0 0 0,0 0 1 0 0,0 0-1 0 0,1 0 0 0 0,-1 0 0 0 0,0 1 0 0 0,0-1 0 0 0,0 1 1 0 0,0-1-1 0 0,4 2 0 0 0,-5-1-2 0 0,0 1 1 0 0,0-1-1 0 0,0 0 1 0 0,0 0-1 0 0,0 1 1 0 0,0-1-1 0 0,0 1 1 0 0,0-1-1 0 0,-1 1 1 0 0,1-1-1 0 0,0 1 1 0 0,-1-1-1 0 0,0 1 1 0 0,1 1-1 0 0,3 24 68 0 0,-5-13-148 0 0,0 0 1 0 0,-4 14-1 0 0,3-14-20 0 0,0 0-1 0 0,-1 15 1 0 0,6-12-2376 0 0,-2-10 982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18:38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 22287 0 0,'0'0'2019'0'0,"15"-5"-1622"0"0,61-24 2171 0 0,-34 11-1941 0 0,2 3-1 0 0,46-10 1 0 0,32 5-3163 0 0,-90 17 756 0 0,14-2-4897 0 0,-6 3-1169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18:38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89 3680 0 0,'0'0'284'0'0,"3"-9"188"0"0,-2 4 1534 0 0,-1-1 1 0 0,1 1 0 0 0,0-1-1 0 0,1 1 1 0 0,3-9-1 0 0,-3 10-728 0 0,-1-2 1 0 0,1 1-1 0 0,-1 0 0 0 0,0 0 0 0 0,1-8 1 0 0,4 29-466 0 0,-5 0-717 0 0,-1 1 0 0 0,-1-1 0 0 0,-2 19 0 0 0,-1 11-87 0 0,-1 48 54 0 0,-1 45 48 0 0,6-109-102 0 0,2 0 0 0 0,8 49-1 0 0,-8-74 53 0 0,-1 1 0 0 0,1-1 0 0 0,-1 0 0 0 0,1 0 0 0 0,1 0 0 0 0,-1 0 0 0 0,1-1 0 0 0,0 1 0 0 0,6 7 0 0 0,-7-10-21 0 0,-1 0 1 0 0,1-1-1 0 0,0 1 1 0 0,-1-1-1 0 0,1 1 1 0 0,0-1 0 0 0,0 0-1 0 0,0 1 1 0 0,0-1-1 0 0,0 0 1 0 0,1 0-1 0 0,-1-1 1 0 0,0 1-1 0 0,0 0 1 0 0,1-1 0 0 0,-1 0-1 0 0,0 1 1 0 0,1-1-1 0 0,-1 0 1 0 0,0 0-1 0 0,1 0 1 0 0,-1 0-1 0 0,0-1 1 0 0,1 1 0 0 0,1-1-1 0 0,14-5 345 0 0,-1-1-1 0 0,28-16 1 0 0,-32 16-138 0 0,1-1 0 0 0,0 2 0 0 0,0 0-1 0 0,25-6 1 0 0,-38 12-247 0 0,0-1-1 0 0,1 1 1 0 0,-1 0 0 0 0,1-1 0 0 0,-1 1-1 0 0,1 0 1 0 0,-1 0 0 0 0,1 0-1 0 0,-1 0 1 0 0,1 0 0 0 0,-1 1-1 0 0,0-1 1 0 0,1 0 0 0 0,-1 1-1 0 0,1-1 1 0 0,-1 1 0 0 0,0-1 0 0 0,1 1-1 0 0,-1 0 1 0 0,0-1 0 0 0,0 1-1 0 0,1 0 1 0 0,-1 0 0 0 0,0 0-1 0 0,0 0 1 0 0,0 0 0 0 0,0 0 0 0 0,0 0-1 0 0,0 1 1 0 0,-1-1 0 0 0,1 0-1 0 0,0 0 1 0 0,0 1 0 0 0,0 1-1 0 0,0 0 60 0 0,-1 1 0 0 0,1-1 0 0 0,-1 0 0 0 0,1 0-1 0 0,-1 0 1 0 0,0 0 0 0 0,-1 0 0 0 0,1 0 0 0 0,0 0 0 0 0,-1 0-1 0 0,0 0 1 0 0,1 0 0 0 0,-1 0 0 0 0,-1 0 0 0 0,1 0 0 0 0,-2 3-1 0 0,-2 3 45 0 0,-1-1-1 0 0,-1 1 0 0 0,0-1 1 0 0,0 0-1 0 0,0-1 0 0 0,-1 1 1 0 0,0-2-1 0 0,-1 1 1 0 0,1-1-1 0 0,-1 0 0 0 0,0-1 1 0 0,-17 7-1 0 0,7-4-368 0 0,1-1 0 0 0,-1-1 0 0 0,-1-1 0 0 0,1-1 0 0 0,-39 4 0 0 0,49-8-155 0 0,1 1 0 0 0,-1-2 0 0 0,1 1-1 0 0,0-1 1 0 0,-1 0 0 0 0,1-1 0 0 0,0 0 0 0 0,0 0-1 0 0,-12-5 1 0 0,19 7 298 0 0,1-1 0 0 0,0 1 0 0 0,-1 0 0 0 0,1 0 0 0 0,-1-1 0 0 0,1 1 0 0 0,-1 0 0 0 0,1-1 0 0 0,0 1 0 0 0,-1-1 0 0 0,1 1 0 0 0,0 0 0 0 0,0-1 0 0 0,-1 1 0 0 0,1-1 0 0 0,0 1 0 0 0,0-1 0 0 0,-1 1 0 0 0,1-1 0 0 0,0 1 0 0 0,0-1 0 0 0,0 1 0 0 0,0-1 0 0 0,0 1 0 0 0,0-1 0 0 0,0 1 0 0 0,0-1-1 0 0,0 1 1 0 0,0-1 0 0 0,0 1 0 0 0,0-1 0 0 0,0 0 0 0 0,3-9-1957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18:39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93 21999 0 0,'-1'-6'504'0'0,"1"0"0"0"0,-1 0 0 0 0,0 0 0 0 0,0 1 0 0 0,-1-1 0 0 0,1 1 0 0 0,-1-1 0 0 0,-4-7 0 0 0,1-20 1100 0 0,5 32-2040 0 0</inkml:trace>
  <inkml:trace contextRef="#ctx0" brushRef="#br0" timeOffset="1">237 358 23039 0 0,'-1'19'435'0'0,"0"0"0"0"0,-1 0 0 0 0,-1 0 0 0 0,-1-1 0 0 0,-1 1 0 0 0,0-1 0 0 0,-14 29 0 0 0,-5 2 82 0 0,-41 61 1 0 0,45-77-474 0 0,-29 43-998 0 0,27-45-6001 0 0,6-7-1510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18:47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31 2760 0 0,'-18'0'272'0'0,"2"-3"11374"0"0,27 3-6886 0 0,66-5-1503 0 0,4 6-1693 0 0,152-7 768 0 0,-41-6-1396 0 0,-126 7-363 0 0,-65 5-837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18:48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46 8144 0 0,'-16'1'625'0'0,"11"-1"-450"0"0,1 1 1 0 0,-1-1-1 0 0,0 0 1 0 0,1 0 0 0 0,-1-1-1 0 0,0 1 1 0 0,1-1-1 0 0,-8-2 1 0 0,-11-5 1543 0 0,19 7-1422 0 0,1 1 0 0 0,-1-1 1 0 0,1 0-1 0 0,0-1 0 0 0,0 1 1 0 0,-1-1-1 0 0,1 1 0 0 0,-4-4 1 0 0,6 5-86 0 0,0-1 1 0 0,1 0 0 0 0,-1 1 0 0 0,0-1-1 0 0,0 0 1 0 0,0 0 0 0 0,1 1-1 0 0,-1-1 1 0 0,0 0 0 0 0,1 0 0 0 0,-1 0-1 0 0,0-2 1 0 0,1 3-133 0 0,0 0-1 0 0,0-1 1 0 0,0 1-1 0 0,0 0 1 0 0,0 0-1 0 0,0-1 1 0 0,0 1-1 0 0,0 0 0 0 0,0 0 1 0 0,0-1-1 0 0,0 1 1 0 0,0 0-1 0 0,1 0 1 0 0,-1-1-1 0 0,0 1 1 0 0,0 0-1 0 0,0 0 1 0 0,0 0-1 0 0,1-1 1 0 0,-1 1-1 0 0,0 0 1 0 0,0 0-1 0 0,0 0 1 0 0,1 0-1 0 0,-1-1 1 0 0,0 1-1 0 0,0 0 1 0 0,0 0-1 0 0,1 0 0 0 0,-1 0 1 0 0,0 0-1 0 0,1 0 1 0 0,3-1 435 0 0,1 0 0 0 0,-1 1 1 0 0,1-1-1 0 0,6 1 0 0 0,-7 0-646 0 0,52 3 1290 0 0,85 15 0 0 0,-108-13-819 0 0,209 20 862 0 0,-143-17-992 0 0,187-3 584 0 0,-174-6-381 0 0,209-5 585 0 0,-217 3-771 0 0,35-2 168 0 0,108-1 149 0 0,-23 26-375 0 0,-221-20-162 0 0,171 28 431 0 0,-158-25-401 0 0,-7-1-4 0 0,1 0 0 0 0,-1 0 0 0 0,1-1 0 0 0,0 0 0 0 0,-1-1 0 0 0,1 0 0 0 0,0 0 0 0 0,0-1 0 0 0,17-4 0 0 0,14-5-1796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1:35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5 7712 0 0,'0'0'356'0'0,"-1"1"-8"0"0,-5 0-226 0 0,-23 2 3995 0 0,22-3-2188 0 0,-8-1 2248 0 0,13 0-3563 0 0,0 0 0 0 0,1 0 0 0 0,-1 0 0 0 0,0 0 1 0 0,1 0-1 0 0,-1 1 0 0 0,0-1 0 0 0,0 0 0 0 0,0 1 0 0 0,0 0 1 0 0,0-1-1 0 0,0 1 0 0 0,-2 0 0 0 0,16 15-401 0 0,-7-12-214 0 0,0-1-1 0 0,1 0 1 0 0,0 0-1 0 0,-1 0 1 0 0,1-1-1 0 0,0 0 1 0 0,0 0-1 0 0,0 0 1 0 0,7-1-1 0 0,22 5-136 0 0,-20-3 229 0 0,27 1-1 0 0,-4-1-3 0 0,-1 0-95 0 0,72-5 0 0 0,-20 0 0 0 0,68 10 8 0 0,74-1 531 0 0,-152-7-417 0 0,63 12-4 0 0,0 0-17 0 0,-72-13-67 0 0,-37 0-1 0 0,0 2 1 0 0,0 1 0 0 0,42 7-1 0 0,-12 1 34 0 0,81 2-1 0 0,129-3 89 0 0,180 9 269 0 0,-354-9-350 0 0,65 2-15 0 0,-1-4 16 0 0,0 0 130 0 0,-155-6-189 0 0,27 0 205 0 0,38-5 1 0 0,-68 5-363 0 0,25-5 699 0 0,-23 3-1018 0 0,-19 2-1529 0 0,7-1 676 0 0,0 0-14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1:36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1 185 4144 0 0,'0'1'12087'0'0,"4"4"-8245"0"0,8 1-3264 0 0,0 0 0 0 0,0-1-1 0 0,0 0 1 0 0,0 0 0 0 0,1-2 0 0 0,0 1 0 0 0,0-2 0 0 0,18 2 0 0 0,17-1-147 0 0,47-3 0 0 0,-34-1 174 0 0,77-7 75 0 0,-54 3-398 0 0,-7-1-134 0 0,43 0 272 0 0,-84 5-254 0 0,31 1 256 0 0,-10 4 22 0 0,-57-3-418 0 0,1-1 0 0 0,-1 0 0 0 0,0 0 1 0 0,1 0-1 0 0,-1 0 0 0 0,0 0 0 0 0,1 0 0 0 0,-1 0 0 0 0,0 0 0 0 0,1 0 0 0 0,-1 0 0 0 0,0 0 1 0 0,1 0-1 0 0,-1 0 0 0 0,0 0 0 0 0,1 0 0 0 0,-1 0 0 0 0,0 0 0 0 0,1 0 0 0 0,-1-1 0 0 0,0 1 1 0 0,0 0-1 0 0,1 0 0 0 0,-1 0 0 0 0,1-1 0 0 0,-6-5 298 0 0,-19-12-191 0 0,17 13-56 0 0,-12-8 9 0 0,-28-17-1 0 0,15 11-24 0 0,-73-46-50 0 0,102 63 77 0 0,0 0 0 0 0,0 0 0 0 0,0 0 0 0 0,0-1 0 0 0,0 1 0 0 0,0-1 0 0 0,1 0 0 0 0,-1 0 0 0 0,-2-4 0 0 0,5 7-86 0 0,0 0-1 0 0,0-1 1 0 0,0 1-1 0 0,0 0 1 0 0,-1 0-1 0 0,1 0 0 0 0,0 0 1 0 0,0-1-1 0 0,0 1 1 0 0,0 0-1 0 0,0 0 1 0 0,0-1-1 0 0,0 1 1 0 0,0 0-1 0 0,0 0 1 0 0,0 0-1 0 0,0-1 1 0 0,0 1-1 0 0,0 0 1 0 0,0 0-1 0 0,0 0 1 0 0,0-1-1 0 0,0 1 1 0 0,0 0-1 0 0,0 0 1 0 0,0 0-1 0 0,1-1 1 0 0,-1 1-1 0 0,0 0 1 0 0,0 0-1 0 0,0 0 1 0 0,0 0-1 0 0,0-1 1 0 0,1 1-1 0 0,8-5 16 0 0,16 0-32 0 0,-21 4 10 0 0,13-2-101 0 0,-1 1-1 0 0,1 1 1 0 0,0 0-1 0 0,30 3 0 0 0,66 16 189 0 0,-86-13-120 0 0,44 11 52 0 0,-63-13 11 0 0,1 0-1 0 0,0 1 1 0 0,-1-1-1 0 0,1 2 1 0 0,12 8-1 0 0,-1 4 247 0 0,-20-16-265 0 0,1-1-1 0 0,0 0 0 0 0,-1 1 1 0 0,1-1-1 0 0,-1 1 1 0 0,1 0-1 0 0,-1-1 1 0 0,1 1-1 0 0,-1-1 1 0 0,0 1-1 0 0,1 0 1 0 0,-1-1-1 0 0,0 1 1 0 0,1 0-1 0 0,-1 0 1 0 0,0-1-1 0 0,0 1 1 0 0,0 0-1 0 0,1-1 0 0 0,-1 1 1 0 0,0 0-1 0 0,0 1 1 0 0,0 0 16 0 0,0-1-11 0 0,0 1-1 0 0,0-1 1 0 0,0 0-1 0 0,0 1 1 0 0,-1-1-1 0 0,1 0 1 0 0,0 1-1 0 0,0-1 1 0 0,-1 0-1 0 0,1 0 1 0 0,-1 1-1 0 0,1-1 1 0 0,-1 0-1 0 0,0 0 1 0 0,0 2 0 0 0,-16 17 158 0 0,9-9-95 0 0,-9 8 5 0 0,0-1 0 0 0,-36 30 0 0 0,28-26-52 0 0,-61 44-473 0 0,51-42 201 0 0,30-19-42 0 0,2-4-143 0 0,0 1-1 0 0,1 0 0 0 0,-1 0 1 0 0,1 0-1 0 0,-1 0 1 0 0,1 0-1 0 0,-3 5 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1:37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274 415 3224 0 0,'5'3'563'0'0,"-6"-11"5411"0"0,-3-6-2174 0 0,2 9-3341 0 0,-2 0 0 0 0,1 1 0 0 0,0 0 0 0 0,-1 0-1 0 0,0 0 1 0 0,0 0 0 0 0,0 0 0 0 0,-1 1 0 0 0,1 0 0 0 0,-1 0 0 0 0,1 0 0 0 0,-1 0 0 0 0,0 1-1 0 0,0 0 1 0 0,-1 0 0 0 0,1 0 0 0 0,-8-1 0 0 0,8 1-362 0 0,0 1 1 0 0,0 0-1 0 0,-1 1 0 0 0,1-1 0 0 0,0 1 0 0 0,-1 0 1 0 0,1 0-1 0 0,0 1 0 0 0,0 0 0 0 0,-1 0 1 0 0,1 0-1 0 0,0 0 0 0 0,0 1 0 0 0,0 0 1 0 0,0 0-1 0 0,0 0 0 0 0,1 0 0 0 0,-7 5 1 0 0,6-2-65 0 0,0-1-1 0 0,1 1 1 0 0,0 0 0 0 0,0 1 0 0 0,0-1 0 0 0,1 1 0 0 0,-6 10 0 0 0,-15 45-278 0 0,18-38 508 0 0,0 1-1 0 0,2-1 0 0 0,-3 44 1 0 0,7-59-227 0 0,0-1 0 0 0,0 1 0 0 0,1 0 0 0 0,0-1 0 0 0,1 0 0 0 0,-1 1 0 0 0,1-1 0 0 0,1 0 0 0 0,-1 1 0 0 0,1-2 0 0 0,1 1 0 0 0,-1 0 0 0 0,1 0 0 0 0,0-1 0 0 0,1 0 0 0 0,6 7 0 0 0,-9-11-3 0 0,1 0 0 0 0,-1 0 0 0 0,1 0 1 0 0,0 0-1 0 0,0 0 0 0 0,0-1 0 0 0,0 0 1 0 0,0 1-1 0 0,0-1 0 0 0,0 0 0 0 0,0-1 1 0 0,0 1-1 0 0,1 0 0 0 0,-1-1 1 0 0,0 0-1 0 0,0 0 0 0 0,1 0 0 0 0,-1 0 1 0 0,0 0-1 0 0,6-2 0 0 0,-5 1 39 0 0,1 0-1 0 0,0 0 0 0 0,0-1 1 0 0,-1 1-1 0 0,1-1 1 0 0,-1 0-1 0 0,0-1 1 0 0,1 1-1 0 0,-1-1 0 0 0,0 1 1 0 0,0-1-1 0 0,-1-1 1 0 0,6-4-1 0 0,1-5 138 0 0,0-1 1 0 0,-1 1-1 0 0,-1-2 0 0 0,0 1 1 0 0,-1-1-1 0 0,7-19 0 0 0,-7 11-24 0 0,0-2 0 0 0,-2 1 0 0 0,3-36 0 0 0,4-103 203 0 0,-11 66-268 0 0,6-85 679 0 0,-7 171-699 0 0,1 1 308 0 0,0 15-92 0 0,4 35-306 0 0,8 106-292 0 0,4 169 699 0 0,0-131-386 0 0,-17-180-58 0 0,1 0 0 0 0,0-1 0 0 0,0 1 0 0 0,0-1-1 0 0,2 6 1 0 0,-2-8-2 0 0,-1-1-1 0 0,0 0 0 0 0,1 0 0 0 0,-1 1 1 0 0,0-1-1 0 0,1 0 0 0 0,-1 1 0 0 0,0-1 0 0 0,1 0 1 0 0,-1 0-1 0 0,1 0 0 0 0,-1 1 0 0 0,0-1 1 0 0,1 0-1 0 0,-1 0 0 0 0,1 0 0 0 0,-1 0 0 0 0,1 0 1 0 0,-1 0-1 0 0,1 0 0 0 0,-1 0 0 0 0,0 0 1 0 0,1 0-1 0 0,-1 0 0 0 0,1 0 0 0 0,-1 0 1 0 0,1 0-1 0 0,-1-1 0 0 0,0 1 0 0 0,1 0 0 0 0,-1 0 1 0 0,1 0-1 0 0,-1-1 0 0 0,1 1 0 0 0,12-9-1314 0 0,27-30-3367 0 0,-25 23 2035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1:3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17 11976 0 0,'-1'-2'360'0'0,"0"1"0"0"0,-1 0 0 0 0,1-1 0 0 0,-1 1 0 0 0,1 0 1 0 0,-1 0-1 0 0,0 0 0 0 0,1 0 0 0 0,-1 0 0 0 0,0 0 0 0 0,0 1 1 0 0,0-1-1 0 0,0 0 0 0 0,1 1 0 0 0,-1-1 0 0 0,0 1 0 0 0,0 0 1 0 0,0 0-1 0 0,0 0 0 0 0,0 0 0 0 0,0 0 0 0 0,0 0 0 0 0,0 0 0 0 0,0 1 1 0 0,0-1-1 0 0,0 1 0 0 0,1-1 0 0 0,-1 1 0 0 0,0 0 0 0 0,-2 1 1 0 0,-3 2 78 0 0,0-1 0 0 0,0 1 0 0 0,0 1 0 0 0,1-1 0 0 0,-1 1 0 0 0,-7 8 0 0 0,6-4-265 0 0,1-1 0 0 0,0 2 0 0 0,0-1 0 0 0,1 1 0 0 0,1 0 1 0 0,-1 0-1 0 0,2 1 0 0 0,-1 0 0 0 0,1 0 0 0 0,1 0 0 0 0,0 0 0 0 0,-1 11 0 0 0,2-11-57 0 0,1-1-1 0 0,0 1 0 0 0,1-1 0 0 0,0 1 0 0 0,0-1 0 0 0,1 1 0 0 0,1-1 0 0 0,0 0 1 0 0,0 1-1 0 0,1-1 0 0 0,0 0 0 0 0,1 0 0 0 0,7 13 0 0 0,-9-20-75 0 0,0 1 0 0 0,1 0 0 0 0,0-1-1 0 0,0 1 1 0 0,0-1 0 0 0,0 0 0 0 0,0 0 0 0 0,1 0-1 0 0,0-1 1 0 0,-1 1 0 0 0,1-1 0 0 0,0 0 0 0 0,0 0 0 0 0,0 0-1 0 0,0-1 1 0 0,1 1 0 0 0,-1-1 0 0 0,0 0 0 0 0,1 0-1 0 0,-1 0 1 0 0,0-1 0 0 0,1 1 0 0 0,-1-1 0 0 0,1-1 0 0 0,-1 1-1 0 0,1 0 1 0 0,-1-1 0 0 0,1 0 0 0 0,-1 0 0 0 0,0 0-1 0 0,0-1 1 0 0,1 1 0 0 0,-1-1 0 0 0,0 0 0 0 0,0 0 0 0 0,-1-1-1 0 0,1 1 1 0 0,4-4 0 0 0,0-1-30 0 0,0-1 1 0 0,-1 0-1 0 0,0-1 0 0 0,0 1 1 0 0,-1-1-1 0 0,0-1 0 0 0,0 1 0 0 0,-1-1 1 0 0,0 0-1 0 0,-1 0 0 0 0,0-1 1 0 0,4-18-1 0 0,-5 17-122 0 0,-1 0 1 0 0,-1 0-1 0 0,0 0 0 0 0,0-1 0 0 0,-1 1 1 0 0,-1 0-1 0 0,0 0 0 0 0,-1-1 1 0 0,0 1-1 0 0,0 0 0 0 0,-7-15 1 0 0,1 9-2540 0 0,-1 3-7455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1:39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0 169 4608 0 0,'0'0'352'0'0,"7"-7"2225"0"0,2-3-1301 0 0,-6 8-884 0 0,-1-1 1 0 0,0 1-1 0 0,0 0 0 0 0,-1-1 1 0 0,1 0-1 0 0,2-3 1 0 0,3-13 1516 0 0,22-45 2380 0 0,-27 60-3631 0 0,0 0-1 0 0,-1 0 1 0 0,1 0-1 0 0,-1 0 0 0 0,0 0 1 0 0,0 0-1 0 0,0-1 1 0 0,-1-7-1 0 0,0 12-642 0 0,1 0 0 0 0,-1 0 1 0 0,0 0-1 0 0,0 0 0 0 0,0 0 0 0 0,0 0 0 0 0,0 0 0 0 0,0 0 0 0 0,0-1 0 0 0,0 1 0 0 0,0 0 0 0 0,0 0 0 0 0,0 0 1 0 0,0 0-1 0 0,0 0 0 0 0,-1 0 0 0 0,1 0 0 0 0,0 0 0 0 0,0 0 0 0 0,0 0 0 0 0,0 0 0 0 0,0-1 0 0 0,0 1 1 0 0,0 0-1 0 0,0 0 0 0 0,0 0 0 0 0,0 0 0 0 0,0 0 0 0 0,0 0 0 0 0,0 0 0 0 0,0 0 0 0 0,0 0 0 0 0,0 0 0 0 0,0 0 1 0 0,-1 0-1 0 0,1 0 0 0 0,0 0 0 0 0,0 0 0 0 0,0 0 0 0 0,0 0 0 0 0,0 0 0 0 0,0 0 0 0 0,0 0 0 0 0,0 0 0 0 0,0 0 1 0 0,0 0-1 0 0,-1 0 0 0 0,1 0 0 0 0,0 0 0 0 0,0 0 0 0 0,0 0 0 0 0,-5 3 334 0 0,-4 7-48 0 0,6-4-280 0 0,-1 0 0 0 0,1 1 0 0 0,0 0-1 0 0,1-1 1 0 0,0 1 0 0 0,0 0 0 0 0,-1 10 0 0 0,-4 54 126 0 0,5-48-132 0 0,2-12-6 0 0,0 0-1 0 0,0 0 1 0 0,1 0-1 0 0,1-1 0 0 0,5 22 1 0 0,-4-24-2 0 0,-1 0 1 0 0,1 0-1 0 0,1-1 1 0 0,-1 1-1 0 0,1-1 0 0 0,1 0 1 0 0,-1 0-1 0 0,9 10 1 0 0,-12-16 9 0 0,0 1 1 0 0,1 0-1 0 0,-1-1 1 0 0,1 1-1 0 0,0-1 1 0 0,0 1-1 0 0,-1-1 1 0 0,1 0-1 0 0,0 0 1 0 0,0 0-1 0 0,0 0 1 0 0,0 0 0 0 0,1 0-1 0 0,-1 0 1 0 0,0-1-1 0 0,0 1 1 0 0,0-1-1 0 0,0 0 1 0 0,1 1-1 0 0,-1-1 1 0 0,0 0-1 0 0,0 0 1 0 0,1-1-1 0 0,-1 1 1 0 0,0 0 0 0 0,0-1-1 0 0,1 1 1 0 0,-1-1-1 0 0,0 0 1 0 0,0 0-1 0 0,0 0 1 0 0,0 0-1 0 0,0 0 1 0 0,0 0-1 0 0,0 0 1 0 0,-1-1-1 0 0,1 1 1 0 0,2-3 0 0 0,3-1 103 0 0,-1-1 1 0 0,0 0 0 0 0,0-1 0 0 0,0 1 0 0 0,-1-1 0 0 0,0 0-1 0 0,7-13 1 0 0,27-50 718 0 0,4-18 133 0 0,-21 44-503 0 0,-15 32-90 0 0,0-1-1 0 0,7-23 0 0 0,-15 46-87 0 0,0-1-1 0 0,0 1 0 0 0,1 14 0 0 0,-2 31-373 0 0,-7 47 83 0 0,7-57-30 0 0,1-23-32 0 0,2-1 1 0 0,0 1-1 0 0,5 26 0 0 0,-2-35-773 0 0,-3-13 665 0 0,-1 1 0 0 0,0-1 0 0 0,0 0 0 0 0,1 1-1 0 0,-1-1 1 0 0,0 0 0 0 0,1 0 0 0 0,-1 1 0 0 0,0-1 0 0 0,1 0 0 0 0,-1 0 0 0 0,0 1 0 0 0,1-1 0 0 0,-1 0 0 0 0,0 0-1 0 0,1 0 1 0 0,-1 0 0 0 0,0 0 0 0 0,1 0 0 0 0,-1 0 0 0 0,1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00:40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54 11952 0 0,'-41'13'1404'0'0,"41"-13"-1320"0"0,0 0-1 0 0,0 0 1 0 0,-1 0 0 0 0,1 0 0 0 0,0 0 0 0 0,0 0 0 0 0,0 0 0 0 0,0 0 0 0 0,0 0 0 0 0,-1 0 0 0 0,1 0 0 0 0,0 0 0 0 0,0 0 0 0 0,0 0 0 0 0,0 0-1 0 0,0 0 1 0 0,-1 0 0 0 0,1 0 0 0 0,0 0 0 0 0,0 0 0 0 0,0 0 0 0 0,0 0 0 0 0,0-1 0 0 0,-1 1 0 0 0,1 0 0 0 0,0 0 0 0 0,0 0 0 0 0,0 0 0 0 0,0 0-1 0 0,0 0 1 0 0,0 0 0 0 0,0 0 0 0 0,0-1 0 0 0,-1 1 0 0 0,1 0 0 0 0,0 0 0 0 0,0 0 0 0 0,0 0 0 0 0,0 0 0 0 0,0-1 0 0 0,0 1 0 0 0,0 0 0 0 0,0 0-1 0 0,0 0 1 0 0,0 0 0 0 0,0 0 0 0 0,0-1 0 0 0,1-6 2234 0 0,2 5-2110 0 0,-1-1 0 0 0,1 1 1 0 0,0 0-1 0 0,0 0 0 0 0,0 0 0 0 0,0 0 0 0 0,1 0 0 0 0,-1 1 1 0 0,0-1-1 0 0,1 1 0 0 0,6-2 0 0 0,6 0 497 0 0,22-2 0 0 0,-15 3-813 0 0,38-3 54 0 0,108 4 1 0 0,-21 2 173 0 0,34 2 2 0 0,-45 1-14 0 0,135 1-143 0 0,-97-4 674 0 0,31 1-221 0 0,-77 11-65 0 0,-85-8-226 0 0,60 9 165 0 0,-45-5 11 0 0,84 3 0 0 0,-120-14-28 0 0,-1 0 0 0 0,1-1 0 0 0,26-8 1 0 0,12-2 73 0 0,24-6-324 0 0,-31 3-30 0 0,-41 11 79 0 0,-13 4-3 0 0,1 0 343 0 0,-1 1-531 0 0,0-1 61 0 0,0 1 0 0 0,0 0 1 0 0,0 0-1 0 0,0 0 0 0 0,0-1 1 0 0,0 1-1 0 0,0 0 0 0 0,0 0 1 0 0,0 0-1 0 0,0 0 0 0 0,0-1 0 0 0,0 1 1 0 0,0 0-1 0 0,0 0 0 0 0,0 0 1 0 0,0 0-1 0 0,0-1 0 0 0,-1 1 1 0 0,1 0-1 0 0,0 0 0 0 0,0 0 0 0 0,0 0 1 0 0,0 0-1 0 0,0-1 0 0 0,-1 1 1 0 0,1 0-1 0 0,0 0 0 0 0,0 0 1 0 0,-1 0-1 0 0,-11-7-4247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1:40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11 3224 0 0,'0'-11'19591'0'0,"0"19"-19036"0"0,-8 97-582 0 0,1-17 121 0 0,-4 122 92 0 0,10-197 45 0 0,1 0 0 0 0,1 0 0 0 0,0 1 0 0 0,0-1 0 0 0,1 0-1 0 0,6 18 1 0 0,-8-30-216 0 0,0-1 0 0 0,1 1 0 0 0,-1 0 0 0 0,0-1 0 0 0,0 1-1 0 0,1-1 1 0 0,-1 1 0 0 0,0-1 0 0 0,1 1 0 0 0,-1-1 0 0 0,1 1 0 0 0,-1-1-1 0 0,1 0 1 0 0,-1 1 0 0 0,1-1 0 0 0,-1 1 0 0 0,1-1 0 0 0,-1 0 0 0 0,1 0-1 0 0,-1 1 1 0 0,1-1 0 0 0,-1 0 0 0 0,1 0 0 0 0,-1 0 0 0 0,1 1 0 0 0,0-1-1 0 0,-1 0 1 0 0,1 0 0 0 0,0 0 0 0 0,-1 0 0 0 0,1 0 0 0 0,-1 0 0 0 0,1 0-1 0 0,0 0 1 0 0,-1-1 0 0 0,1 1 0 0 0,-1 0 0 0 0,1 0 0 0 0,-1 0 0 0 0,1-1-1 0 0,0 1 1 0 0,-1 0 0 0 0,1-1 0 0 0,-1 1 0 0 0,1-1 0 0 0,5-2 97 0 0,-1-1 0 0 0,-1 0 0 0 0,9-7 0 0 0,-8 6 47 0 0,5-4 38 0 0,1 0 0 0 0,0 2-1 0 0,0-1 1 0 0,1 1 0 0 0,-1 1 0 0 0,2 0 0 0 0,-1 0 0 0 0,1 1-1 0 0,0 1 1 0 0,17-4 0 0 0,-25 7-153 0 0,1 1-1 0 0,-1-1 0 0 0,1 1 1 0 0,-1 0-1 0 0,1 0 1 0 0,-1 1-1 0 0,1-1 0 0 0,-1 1 1 0 0,0 1-1 0 0,1-1 1 0 0,-1 1-1 0 0,0 0 1 0 0,0 0-1 0 0,0 0 0 0 0,0 1 1 0 0,5 3-1 0 0,-7-4-16 0 0,0 1 0 0 0,0-1 0 0 0,0 1 0 0 0,0 0 0 0 0,0 0 0 0 0,-1 0 1 0 0,1 0-1 0 0,-1 1 0 0 0,0-1 0 0 0,0 1 0 0 0,0-1 0 0 0,-1 1 0 0 0,1 0 0 0 0,-1-1 0 0 0,0 1 0 0 0,0 0 0 0 0,0 0 0 0 0,0 0 0 0 0,-1 0 0 0 0,0 0 0 0 0,0 0 0 0 0,0 7 0 0 0,-1-3 24 0 0,-1 0-1 0 0,1 0 1 0 0,-2-1 0 0 0,1 1-1 0 0,-1-1 1 0 0,0 1 0 0 0,0-1-1 0 0,-1 0 1 0 0,0 0 0 0 0,0 0-1 0 0,-1-1 1 0 0,0 1 0 0 0,-8 7-1 0 0,5-6 27 0 0,-1 0 0 0 0,0 0 0 0 0,0-1-1 0 0,-1-1 1 0 0,1 0 0 0 0,-2 0 0 0 0,1-1-1 0 0,-19 7 1 0 0,16-8-29 0 0,1 0 0 0 0,-1-1 0 0 0,0-1-1 0 0,1 0 1 0 0,-18-1 0 0 0,19-1-707 0 0,0 0 1 0 0,-1-1-1 0 0,-16-4 0 0 0,26 4 187 0 0,-1 0-1 0 0,1 0 1 0 0,0 1-1 0 0,0-1 1 0 0,0-1-1 0 0,0 1 1 0 0,0 0-1 0 0,0 0 1 0 0,0-1-1 0 0,-3-2 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1:40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 4608 0 0,'-8'-12'20605'0'0,"14"30"-19197"0"0,0 421 1501 0 0,-8-388-2762 0 0,1-30-96 0 0,0-1 1 0 0,5 38-1 0 0,-2-36-41 0 0,-2-17-220 0 0,1 1-1 0 0,0-1 1 0 0,0 0-1 0 0,0 1 0 0 0,0-1 1 0 0,1 0-1 0 0,-1 0 0 0 0,5 7 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1:41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49 229 16296 0 0,'0'0'1234'0'0,"1"0"-834"0"0,8-1 20 0 0,0 0 0 0 0,0 0-1 0 0,0-1 1 0 0,0 0 0 0 0,-1-1-1 0 0,1 0 1 0 0,-1 0 0 0 0,1-1 0 0 0,13-8-1 0 0,-10 5-77 0 0,-1 0 0 0 0,1-1 0 0 0,-1 0 0 0 0,0-1-1 0 0,-1 0 1 0 0,0-1 0 0 0,0 0 0 0 0,-1 0 0 0 0,-1-1-1 0 0,13-21 1 0 0,-20 30-293 0 0,0 0 0 0 0,0 0 0 0 0,-1-1 0 0 0,1 1 0 0 0,-1 0 0 0 0,1 0 0 0 0,-1-1 0 0 0,0 1 0 0 0,0 0 0 0 0,0-1 0 0 0,-1 1 0 0 0,1 0 0 0 0,0 0 0 0 0,-1-1 0 0 0,1 1 0 0 0,-1 0 0 0 0,0 0 0 0 0,0 0 0 0 0,0 0 0 0 0,0 0 0 0 0,0 0-1 0 0,0 0 1 0 0,-1 0 0 0 0,1 0 0 0 0,-1 0 0 0 0,1 0 0 0 0,-1 1 0 0 0,0-1 0 0 0,1 1 0 0 0,-1-1 0 0 0,0 1 0 0 0,-3-2 0 0 0,1 2-1 0 0,1-1-1 0 0,-1 1 1 0 0,0 0 0 0 0,1 0-1 0 0,-1 0 1 0 0,0 1 0 0 0,0-1-1 0 0,1 1 1 0 0,-1 0 0 0 0,0 0-1 0 0,0 1 1 0 0,1-1 0 0 0,-8 2-1 0 0,5 0 9 0 0,0 0-1 0 0,0 1 1 0 0,0-1 0 0 0,0 1-1 0 0,0 1 1 0 0,1-1 0 0 0,-8 6-1 0 0,0 3 80 0 0,0 0 0 0 0,1 1-1 0 0,0 0 1 0 0,1 0-1 0 0,-9 17 1 0 0,11-17 15 0 0,1 1 0 0 0,0 1 0 0 0,1-1 0 0 0,1 1 0 0 0,-6 20 0 0 0,10-29-63 0 0,0 1 0 0 0,1-1 0 0 0,0 1 0 0 0,0 0 0 0 0,1 0 0 0 0,-1-1 0 0 0,2 1 1 0 0,-1 0-1 0 0,1 0 0 0 0,0-1 0 0 0,0 1 0 0 0,1 0 0 0 0,0-1 0 0 0,0 0 0 0 0,4 8 0 0 0,-4-11-86 0 0,0 0 0 0 0,0 0 0 0 0,0 0 0 0 0,0 0 1 0 0,1-1-1 0 0,-1 1 0 0 0,1-1 0 0 0,0 0 0 0 0,-1 0 0 0 0,1 0 0 0 0,0 0 0 0 0,0 0 0 0 0,1 0 0 0 0,-1-1 0 0 0,0 0 0 0 0,1 0 0 0 0,-1 0 0 0 0,0 0 0 0 0,1 0 0 0 0,-1 0 0 0 0,1-1 0 0 0,-1 0 0 0 0,1 0 0 0 0,6 0 0 0 0,7-2-35 0 0,1 0 0 0 0,-1-1 1 0 0,29-9-1 0 0,-33 9-38 0 0,29-11-1628 0 0,-22 5 688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1:46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60 10856 0 0,'-1'0'177'0'0,"0"0"1"0"0,-1 1 0 0 0,1-1 0 0 0,-1 0-1 0 0,1 0 1 0 0,-1 0 0 0 0,1 0 0 0 0,-1-1-1 0 0,1 1 1 0 0,-1 0 0 0 0,1 0 0 0 0,0-1 0 0 0,-1 1-1 0 0,1-1 1 0 0,0 0 0 0 0,-1 1 0 0 0,1-1-1 0 0,0 0 1 0 0,-1 0 0 0 0,1 1 0 0 0,0-1-1 0 0,0 0 1 0 0,0 0 0 0 0,0 0 0 0 0,0-1-1 0 0,0 1 1 0 0,0 0 0 0 0,0 0 0 0 0,1 0-1 0 0,-2-2 1 0 0,2 1 108 0 0,0 0 1 0 0,0 0-1 0 0,1 1 0 0 0,-1-1 0 0 0,0 0 0 0 0,0 0 1 0 0,1 0-1 0 0,-1 1 0 0 0,1-1 0 0 0,0 0 1 0 0,0 0-1 0 0,-1 1 0 0 0,1-1 0 0 0,2-2 0 0 0,-1 3-105 0 0,0 0 0 0 0,0-1 0 0 0,0 1-1 0 0,1 0 1 0 0,-1 0 0 0 0,0 0 0 0 0,1 0-1 0 0,-1 0 1 0 0,1 1 0 0 0,-1-1-1 0 0,1 1 1 0 0,-1 0 0 0 0,3-1 0 0 0,36 2 919 0 0,-4 3-130 0 0,65 17-1 0 0,-61-11-448 0 0,46 4 0 0 0,254 4 991 0 0,-83-16-923 0 0,-85 0-277 0 0,98 16 225 0 0,-52-1 33 0 0,-158-16-383 0 0,72-8 1 0 0,-7-14 553 0 0,21-19-129 0 0,-136 37-603 0 0,-6 1-2 0 0,0 1 0 0 0,1 0-1 0 0,-1 0 1 0 0,1 0 0 0 0,9 1-1 0 0,-14 0-75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1:47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 6392 0 0,'-18'2'688'0'0,"-16"2"967"0"0,27-2-711 0 0,1-1-1 0 0,-1 0 0 0 0,1-1 1 0 0,-1 0-1 0 0,-18 5 10579 0 0,28-3-12015 0 0,9 2 962 0 0,1 0 1 0 0,0-1 0 0 0,0 0 0 0 0,0-2-1 0 0,0 1 1 0 0,24-1 0 0 0,12 1 72 0 0,138 3 455 0 0,-59-5-442 0 0,221 16 69 0 0,-210-8-467 0 0,139 4 198 0 0,-266-12-339 0 0,419-4 288 0 0,-352 3 40 0 0,101 10 0 0 0,14 12-131 0 0,-157-16-72 0 0,42 0 0 0 0,-62-5-88 0 0,0-1 0 0 0,-1-1 0 0 0,1 0 0 0 0,31-9 0 0 0,-44 10-63 0 0,-1 0-1 0 0,1 0 1 0 0,-1 0 0 0 0,0-1-1 0 0,0 1 1 0 0,0-1 0 0 0,1 0 0 0 0,-2 0-1 0 0,1 0 1 0 0,0 0 0 0 0,0-1-1 0 0,-1 1 1 0 0,1-1 0 0 0,-1 1-1 0 0,0-1 1 0 0,0 0 0 0 0,0 0 0 0 0,0 0-1 0 0,0 0 1 0 0,-1-1 0 0 0,2-2-1 0 0,-1-12-2276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1:51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74 2304 0 0,'0'0'977'0'0,"-11"-3"2322"0"0,-16-13 16780 0 0,31 17-21861 0 0,6 1 2095 0 0,-1-1 0 0 0,1 0 0 0 0,-1 0 0 0 0,1-1 0 0 0,-1-1 0 0 0,1 1 0 0 0,-1-2 1 0 0,1 1-1 0 0,9-4 0 0 0,31-3 259 0 0,209 4 415 0 0,-149 6-592 0 0,18-8 76 0 0,1 1-136 0 0,-25 5 79 0 0,-63 0-229 0 0,67-9 1 0 0,-16 0-31 0 0,-61 8-34 0 0,-1 1 0 0 0,44 7 0 0 0,88 20 391 0 0,-160-26-503 0 0,1-1 0 0 0,-1 0-1 0 0,1 0 1 0 0,-1-1 0 0 0,0 1 0 0 0,5-1-1 0 0,-5 0 4 0 0,1 1 0 0 0,0-1 0 0 0,-1 1 0 0 0,1 0-1 0 0,-1 0 1 0 0,4 0 0 0 0,-2 1-4 0 0,-1 0-4 0 0,0-1-1 0 0,0 0 0 0 0,0 1 0 0 0,0-1 0 0 0,-1 0 0 0 0,1 0 1 0 0,0-1-1 0 0,0 1 0 0 0,4-2 0 0 0,9-3-3 0 0,-10-6 0 0 0,-5 6 0 0 0,-1 5 0 0 0,0-2-946 0 0,0 1 0 0 0,1-1 0 0 0,-1 1 0 0 0,0-1 1 0 0,0 0-1 0 0,0 1 0 0 0,0-1 0 0 0,0-2 0 0 0,-5 0-1029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1:55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24 116 13448 0 0,'-3'-2'231'0'0,"2"2"-174"0"0,0-1 0 0 0,0 1 0 0 0,1 0 0 0 0,-1 0 0 0 0,0 0 0 0 0,0-1 0 0 0,0 1 0 0 0,1 0 0 0 0,-1 0 0 0 0,0 0 0 0 0,0 0 0 0 0,0 0 0 0 0,1 0 0 0 0,-1 1 0 0 0,0-1 0 0 0,0 0 0 0 0,0 0 0 0 0,1 1 0 0 0,-1-1 0 0 0,0 0 0 0 0,0 1 0 0 0,0 0 0 0 0,0 0 1265 0 0,4 1-172 0 0,13 1 642 0 0,23 0-213 0 0,15-2-548 0 0,49-1 126 0 0,105-29-381 0 0,-181 25-377 0 0,42-14 0 0 0,-68 18-375 0 0,-1 0 0 0 0,1 0 1 0 0,-1 0-1 0 0,1 0 0 0 0,-1 0 0 0 0,0 0 0 0 0,1 0 0 0 0,-1-1 0 0 0,1 1 0 0 0,-1 0 1 0 0,1 0-1 0 0,-1-1 0 0 0,0 1 0 0 0,1 0 0 0 0,-1 0 0 0 0,1-1 0 0 0,-1 1 0 0 0,0 0 1 0 0,0-1-1 0 0,1 1 0 0 0,-1-1 0 0 0,0 1 0 0 0,1 0 0 0 0,-1-1 0 0 0,0 1 0 0 0,0-1 1 0 0,0 1-1 0 0,0-1 0 0 0,1 1 0 0 0,-1-1 0 0 0,0 1 0 0 0,0-1 0 0 0,0 1 0 0 0,0-1 1 0 0,0 1-1 0 0,0-1 0 0 0,0 1 0 0 0,0 0 0 0 0,0-1 0 0 0,0 1 0 0 0,-1-1 0 0 0,1 1 1 0 0,0-1-1 0 0,0 1 0 0 0,0-1 0 0 0,0 1 0 0 0,-1-1 0 0 0,1 1 0 0 0,0 0 0 0 0,-1-1 0 0 0,1 1 1 0 0,0 0-1 0 0,-1-1 0 0 0,1 1 0 0 0,0 0 0 0 0,-1-1 0 0 0,1 1 0 0 0,0 0 0 0 0,-1 0 1 0 0,0-1-1 0 0,-4-3 85 0 0,0 0 0 0 0,-1 0 0 0 0,-8-4 0 0 0,11 7-17 0 0,-2-2-55 0 0,0 1-1 0 0,0 0 0 0 0,-9-2 1 0 0,-7-2 77 0 0,8 2 34 0 0,0 1 1 0 0,-1 0-1 0 0,1 0 0 0 0,-1 2 0 0 0,-16-1 0 0 0,19 3 249 0 0,27 2-83 0 0,186 23 230 0 0,-198-25-537 0 0,1 0-1 0 0,0 1 1 0 0,-1-1-1 0 0,1 1 1 0 0,-1-1-1 0 0,6 5 1 0 0,-9-6 4 0 0,0 1 1 0 0,0-1 0 0 0,0 1-1 0 0,0 0 1 0 0,0-1 0 0 0,0 1-1 0 0,0 0 1 0 0,-1-1 0 0 0,1 1-1 0 0,0 0 1 0 0,0 0 0 0 0,-1 0-1 0 0,1 0 1 0 0,-1 0 0 0 0,1 0-1 0 0,-1 0 1 0 0,1 0 0 0 0,-1 0-1 0 0,0 0 1 0 0,1 0 0 0 0,-1 0-1 0 0,0 0 1 0 0,0 0 0 0 0,0 0-1 0 0,0 0 1 0 0,1 0 0 0 0,-2 0-1 0 0,1 0 1 0 0,0 0 0 0 0,0 0-1 0 0,0 0 1 0 0,-1 2 0 0 0,-3 7 54 0 0,0-1 1 0 0,0 0-1 0 0,-1 0 0 0 0,-11 15 1 0 0,11-17-45 0 0,-3 4 9 0 0,-1-1-1 0 0,0 1 0 0 0,-19 15 1 0 0,10-10-20 0 0,0-1 1 0 0,-17 21-1 0 0,2 7-1796 0 0,32-43 1697 0 0,1 0 0 0 0,0 0 0 0 0,0 1 0 0 0,0-1 0 0 0,0 0 0 0 0,0 0 0 0 0,-1 0 0 0 0,1 1 0 0 0,0-1 0 0 0,0 0 0 0 0,0 0 0 0 0,0 0 0 0 0,0 1 0 0 0,0-1 0 0 0,0 0 0 0 0,0 0 0 0 0,0 1 0 0 0,0-1 0 0 0,0 0 0 0 0,0 0 0 0 0,0 1 0 0 0,0-1 0 0 0,0 0 0 0 0,0 0 0 0 0,0 0 0 0 0,0 1 0 0 0,0-1 0 0 0,0 0 0 0 0,0 0 0 0 0,0 1 0 0 0,0-1 0 0 0,1 0 0 0 0,-1 0 0 0 0,0 0 0 0 0,0 1 0 0 0,10 1-1998 0 0,15-5-860 0 0,-4-5 902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1:56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60 15200 0 0,'-6'0'1578'0'0,"-7"-2"6406"0"0,13 2-7728 0 0,6-6 2998 0 0,13-3-2570 0 0,45-2 0 0 0,-36 7-449 0 0,31-2 78 0 0,-37 4-370 0 0,41-7 0 0 0,-53 7 53 0 0,0 0 0 0 0,16 1 1 0 0,4-1 3 0 0,-18 0 11 0 0,0 1 0 0 0,1 1 0 0 0,-1 0 0 0 0,1 1-1 0 0,-1 0 1 0 0,18 4 0 0 0,-29-5-6 0 0,0 0-1 0 0,0 1 1 0 0,0-1 0 0 0,0 0-1 0 0,0 1 1 0 0,0-1-1 0 0,0 1 1 0 0,0-1 0 0 0,0 1-1 0 0,0-1 1 0 0,0 1-1 0 0,-1 0 1 0 0,1 0 0 0 0,0-1-1 0 0,0 1 1 0 0,-1 0 0 0 0,1 0-1 0 0,0 0 1 0 0,-1 0-1 0 0,1 0 1 0 0,0 1 0 0 0,0 0 18 0 0,-1-1 0 0 0,0 1 1 0 0,0 0-1 0 0,0-1 0 0 0,0 1 0 0 0,0 0 1 0 0,0-1-1 0 0,0 1 0 0 0,0-1 1 0 0,-1 1-1 0 0,1 0 0 0 0,-1-1 1 0 0,0 3-1 0 0,-4 5 193 0 0,1 0 0 0 0,-2 0 0 0 0,-11 15 0 0 0,10-14-35 0 0,-27 39-403 0 0,-64 84 210 0 0,-38 14 849 0 0,116-123-698 0 0,15-17-190 0 0,0-1 0 0 0,0 0 0 0 0,-8 6 0 0 0,13-12 48 0 0,0 0 1 0 0,0 1 0 0 0,0-1 0 0 0,0 0-1 0 0,-1 0 1 0 0,1 0 0 0 0,0 1 0 0 0,0-1-1 0 0,0 0 1 0 0,0 0 0 0 0,-1 0 0 0 0,1 0-1 0 0,0 0 1 0 0,0 1 0 0 0,0-1 0 0 0,-1 0 0 0 0,1 0-1 0 0,0 0 1 0 0,0 0 0 0 0,0 0 0 0 0,-1 0-1 0 0,1 0 1 0 0,0 0 0 0 0,0 0 0 0 0,-1 0-1 0 0,1 0 1 0 0,0 0 0 0 0,0 0 0 0 0,0 0-1 0 0,-1 0 1 0 0,1 0 0 0 0,0 0 0 0 0,0 0-1 0 0,-1 0 1 0 0,1 0 0 0 0,0 0 0 0 0,0-1-1 0 0,0 1 1 0 0,-1 0 0 0 0,1 0 0 0 0,0 0-1 0 0,0 0 1 0 0,0 0 0 0 0,0-1 0 0 0,-1 1-1 0 0,1 0 1 0 0,0 0 0 0 0,0 0 0 0 0,0 0-1 0 0,0-1 1 0 0,0 1 0 0 0,0 0 0 0 0,-1 0-1 0 0,1 0 1 0 0,0-1 0 0 0,0 1 0 0 0,0 0-1 0 0,0 0 1 0 0,0-1 0 0 0,0 1 0 0 0,0 0-1 0 0,0-1-11 0 0,0-1-1 0 0,0 1 0 0 0,0 0 1 0 0,0 0-1 0 0,0 0 0 0 0,0 0 0 0 0,1 0 1 0 0,-1 0-1 0 0,0 0 0 0 0,1 0 0 0 0,0-2 1 0 0,7-7-1356 0 0,0 1 0 0 0,19-16 0 0 0,-23 22 891 0 0,10-8-2420 0 0,0 1-6071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2:26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77 5240 0 0,'-5'0'142'0'0,"2"-1"1"0"0,-1 1 0 0 0,0-1-1 0 0,0 0 1 0 0,-7-2 0 0 0,7 1 275 0 0,1 1 1 0 0,-1 0 0 0 0,1 0 0 0 0,-1 1 0 0 0,-6-1 0 0 0,-13-5 3108 0 0,5 10 745 0 0,15 3-3216 0 0,-2 10-95 0 0,5-16-695 0 0,7 12 708 0 0,-4-11-866 0 0,0 0 0 0 0,-1-1 0 0 0,1 1 1 0 0,0-1-1 0 0,0 1 0 0 0,0-1 0 0 0,0 0 1 0 0,0 0-1 0 0,0 0 0 0 0,0-1 0 0 0,0 1 1 0 0,1-1-1 0 0,-1 1 0 0 0,0-1 0 0 0,3 0 1 0 0,12-1 419 0 0,25-4 1 0 0,-32 4-396 0 0,364-44 2802 0 0,-183 37-2649 0 0,-29 4 753 0 0,67-2 185 0 0,-221 6-1155 0 0,109 5 375 0 0,-3 0-122 0 0,114 3 246 0 0,-201-8-479 0 0,149-5 304 0 0,-85 0-207 0 0,45 6 266 0 0,-41 0-148 0 0,-4-6-112 0 0,-40 1-48 0 0,35-1 316 0 0,20 13-725 0 0,-1 0 403 0 0,-68-8-5 0 0,71-12 1 0 0,-96 11-88 0 0,0 0 0 0 0,15 1 0 0 0,16-2 8 0 0,-6 3 59 0 0,-30 0-55 0 0,1 0-1 0 0,0-1 1 0 0,15-2 0 0 0,-19 1-5 0 0,17-2 64 0 0,35-10 107 0 0,-48 10-220 0 0,-8 1-5 0 0,9-3 1 0 0,23-12-17 0 0,-32 17-65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2:31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99 2760 0 0,'0'0'5528'0'0,"-10"5"-2192"0"0,-10-5 1759 0 0,19 0-4685 0 0,-4-4-691 0 0,-1 1 5240 0 0,6 3-4945 0 0,0 0 1 0 0,0 0-1 0 0,0 0 0 0 0,0 0 0 0 0,0-1 0 0 0,0 1 0 0 0,0 0 0 0 0,0 0 0 0 0,0 0 1 0 0,0 0-1 0 0,0 0 0 0 0,0 0 0 0 0,0 0 0 0 0,0 0 0 0 0,0 0 0 0 0,0-1 0 0 0,0 1 0 0 0,0 0 1 0 0,0 0-1 0 0,0 0 0 0 0,0 0 0 0 0,0 0 0 0 0,0 0 0 0 0,0 0 0 0 0,0 0 0 0 0,0-1 1 0 0,0 1-1 0 0,0 0 0 0 0,0 0 0 0 0,0 0 0 0 0,0 0 0 0 0,0 0 0 0 0,0 0 0 0 0,0 0 0 0 0,0 0 1 0 0,0 0-1 0 0,0 0 0 0 0,0 0 0 0 0,0-1 0 0 0,1 1 0 0 0,-1 0 0 0 0,0 0 0 0 0,0 0 1 0 0,0 0-1 0 0,0 0 0 0 0,0 0 0 0 0,0 0 0 0 0,0 0 0 0 0,0 0 0 0 0,0 0 0 0 0,1 0 1 0 0,-1 0-1 0 0,0 0 0 0 0,9-2 496 0 0,-3 0-311 0 0,0 0-45 0 0,0 0-1 0 0,-1 1 0 0 0,1 0 0 0 0,0 0 1 0 0,0 0-1 0 0,0 1 0 0 0,-1-1 0 0 0,1 2 0 0 0,7 0 1 0 0,3-1-7 0 0,156 4 952 0 0,-51-1 277 0 0,-78-2-1506 0 0,-16 0 236 0 0,1-1 1 0 0,29-5-1 0 0,5 1 172 0 0,-16 1-68 0 0,37-7-249 0 0,-39 3 513 0 0,62-1 0 0 0,34 1-199 0 0,-63 1-136 0 0,-12-1 95 0 0,39 2-42 0 0,-4 3 15 0 0,-14-1 21 0 0,-2 3 257 0 0,-63 1 222 0 0,-16 0-787 0 0,0-1 0 0 0,-1 1 0 0 0,1-1 0 0 0,0 0 0 0 0,-1-1 0 0 0,9-1 0 0 0,-6 1 158 0 0,1 0-1 0 0,-1 1 1 0 0,0-1-1 0 0,1 1 1 0 0,7 2-1 0 0,9-1 50 0 0,58-1 294 0 0,-78 0-421 0 0,-3 0 164 0 0,-1-1-102 0 0,6-6 11 0 0,-6 6-120 0 0,1 1-1 0 0,-1-1 1 0 0,0 0 0 0 0,0 1-1 0 0,0-1 1 0 0,1 0 0 0 0,-1 1 0 0 0,0-1-1 0 0,0 0 1 0 0,0 0 0 0 0,0 1-1 0 0,0-1 1 0 0,0 0 0 0 0,0 1-1 0 0,0-1 1 0 0,0 0 0 0 0,-1 1 0 0 0,1-1-1 0 0,0 0 1 0 0,-1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00:58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13 11976 0 0,'0'0'901'0'0,"-6"1"-501"0"0,-11 1 2436 0 0,17-2-2785 0 0,0 0 0 0 0,-1 0 0 0 0,1 0 0 0 0,0 0 0 0 0,0-1 0 0 0,0 1 1 0 0,0 0-1 0 0,0 0 0 0 0,0 0 0 0 0,0 0 0 0 0,0 0 0 0 0,0 0 0 0 0,0 0 0 0 0,0 0 0 0 0,0-1 0 0 0,0 1 0 0 0,0 0 0 0 0,0 0 0 0 0,0 0 1 0 0,0 0-1 0 0,0 0 0 0 0,0 0 0 0 0,0 0 0 0 0,1 0 0 0 0,-1 0 0 0 0,0-1 0 0 0,0 1 0 0 0,0 0 0 0 0,0 0 0 0 0,0 0 0 0 0,0 0 1 0 0,0 0-1 0 0,0 0 0 0 0,0 0 0 0 0,0 0 0 0 0,0 0 0 0 0,0 0 0 0 0,1 0 0 0 0,-1 0 0 0 0,0 0 0 0 0,0-1 0 0 0,0 1 0 0 0,0 0 1 0 0,0 0-1 0 0,0 0 0 0 0,0 0 0 0 0,0 0 0 0 0,1 0 0 0 0,-1 0 0 0 0,0 0 0 0 0,0 0 0 0 0,0 0 0 0 0,0 0 0 0 0,0 0 0 0 0,0 0 0 0 0,0 0 1 0 0,1 1-1 0 0,2-3 363 0 0,0 1 0 0 0,0 0-1 0 0,1 0 1 0 0,-1 0 0 0 0,6-1 0 0 0,169 13 4008 0 0,-77-2-3396 0 0,33-11-36 0 0,-45-1-353 0 0,200-7 462 0 0,-288 10-1097 0 0,80 0 860 0 0,97 11-1 0 0,-167-10-687 0 0,14 2-373 0 0,-17-1 247 0 0,1-1 1 0 0,1 0-1 0 0,-1-1 1 0 0,17-1-1 0 0,39-12 548 0 0,-58 12-557 0 0,-5 1-29 0 0,-1 0 1 0 0,1 0-1 0 0,-1-1 1 0 0,1 1-1 0 0,-1 0 1 0 0,1-1-1 0 0,-1 1 1 0 0,3-2-1 0 0,-1-1 283 0 0,2 1-4159 0 0,-5-3 1050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2:53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1 172 15232 0 0,'18'1'5871'0'0,"40"7"-4287"0"0,74 7-501 0 0,28-16-287 0 0,-129-1-779 0 0,-17 1 137 0 0,-1-1 0 0 0,1 0 0 0 0,0-1 0 0 0,-1-1 0 0 0,15-6 0 0 0,-27 10-158 0 0,0 0 1 0 0,0-1-1 0 0,0 1 0 0 0,1-1 0 0 0,-1 1 0 0 0,0-1 1 0 0,-1 1-1 0 0,1-1 0 0 0,0 0 0 0 0,0 1 0 0 0,0-1 1 0 0,0 0-1 0 0,0 0 0 0 0,-1 0 0 0 0,1 0 0 0 0,0 0 1 0 0,-1 0-1 0 0,1 0 0 0 0,-1 0 0 0 0,1 0 0 0 0,-1 0 0 0 0,1 0 1 0 0,-1 0-1 0 0,0 0 0 0 0,1 0 0 0 0,-1 0 0 0 0,0 0 1 0 0,0 0-1 0 0,0-1 0 0 0,0 1 0 0 0,0 0 0 0 0,0 0 1 0 0,0 0-1 0 0,0 0 0 0 0,0 0 0 0 0,-1-1 0 0 0,0 0 1 0 0,0-1 25 0 0,0 1 1 0 0,0-1 0 0 0,0 0-1 0 0,-1 1 1 0 0,0-1 0 0 0,1 1 0 0 0,-1 0-1 0 0,0 0 1 0 0,0-1 0 0 0,0 1-1 0 0,0 0 1 0 0,-1 1 0 0 0,1-1 0 0 0,-4-2-1 0 0,-28-13 28 0 0,-56-19 0 0 0,75 31-148 0 0,12 4 85 0 0,1 0 0 0 0,0 0 0 0 0,0 0 0 0 0,-1-1 0 0 0,1 1 0 0 0,0-1 0 0 0,0 1 0 0 0,0-1 0 0 0,-2-2 0 0 0,3 3 43 0 0,0 0 0 0 0,1 0-1 0 0,-1 0 1 0 0,1 0 0 0 0,-1 0 0 0 0,1 0 0 0 0,-1 0 0 0 0,1 0 0 0 0,-1 0 0 0 0,1 0 0 0 0,0 0 0 0 0,0 0-1 0 0,-1-1 1 0 0,1-1 984 0 0,18-1-731 0 0,10 3-158 0 0,-26 1-125 0 0,33-1 78 0 0,-23 0-9 0 0,0 1 0 0 0,-1 0-1 0 0,1 0 1 0 0,0 1 0 0 0,-1 1-1 0 0,1 0 1 0 0,-1 0-1 0 0,18 7 1 0 0,-27-8-43 0 0,-1 0 0 0 0,1 0-1 0 0,0 1 1 0 0,-1-1 0 0 0,0 1 0 0 0,1-1-1 0 0,-1 1 1 0 0,0-1 0 0 0,0 1-1 0 0,0 0 1 0 0,0-1 0 0 0,0 1 0 0 0,0 0-1 0 0,0 0 1 0 0,-1 0 0 0 0,1 0 0 0 0,-1 0-1 0 0,1 0 1 0 0,-1 0 0 0 0,0 0-1 0 0,0 2 1 0 0,1 4 67 0 0,-1 0 1 0 0,0-1-1 0 0,0 1 0 0 0,-2 9 0 0 0,-3 7-8 0 0,-1 0 1 0 0,-1-1-1 0 0,0 0 0 0 0,-2 0 1 0 0,-1 0-1 0 0,-1-2 0 0 0,-1 1 1 0 0,-28 38-1 0 0,28-43-449 0 0,-11 13 34 0 0,10-11-8872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2:54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61 4144 0 0,'0'0'319'0'0,"-31"-5"19228"0"0,39 7-18790 0 0,0-1-599 0 0,0-1 1 0 0,1 0-1 0 0,-1-1 0 0 0,0 0 0 0 0,0 0 1 0 0,0-1-1 0 0,12-3 0 0 0,16-3 96 0 0,11-4-96 0 0,-10 2-129 0 0,-13 5 11 0 0,-5 0-14 0 0,0 2-1 0 0,35-3 1 0 0,-53 6-12 0 0,0 0-1 0 0,0 0 1 0 0,0 0 0 0 0,0 0-1 0 0,0 0 1 0 0,1 0 0 0 0,-1 0-1 0 0,0 1 1 0 0,0-1 0 0 0,0 0-1 0 0,0 1 1 0 0,0-1-1 0 0,0 0 1 0 0,0 1 0 0 0,0 0-1 0 0,0-1 1 0 0,0 1 0 0 0,0-1-1 0 0,0 1 1 0 0,0 0-1 0 0,0 0 1 0 0,-1 0 0 0 0,1-1-1 0 0,0 1 1 0 0,0 0 0 0 0,-1 0-1 0 0,1 0 1 0 0,-1 0-1 0 0,1 0 1 0 0,-1 0 0 0 0,1 0-1 0 0,-1 0 1 0 0,0 0 0 0 0,1 1-1 0 0,-1-1 1 0 0,0 0 0 0 0,0 0-1 0 0,0 0 1 0 0,0 0-1 0 0,0 0 1 0 0,0 0 0 0 0,0 1-1 0 0,0 0 1 0 0,-2 7 146 0 0,0-1 0 0 0,0 0-1 0 0,-1 0 1 0 0,-6 14 0 0 0,5-11 34 0 0,-4 6 64 0 0,0-1 0 0 0,-20 29-1 0 0,2-5-16 0 0,0 2-36 0 0,14-24-154 0 0,1 0 0 0 0,1 1 0 0 0,-16 39 0 0 0,23-42-559 0 0,3-14-83 0 0,2-2-31 0 0,2 1 117 0 0,0 0 1 0 0,0 0-1 0 0,0 0 0 0 0,-1-1 1 0 0,1 0-1 0 0,0 0 0 0 0,5 0 1 0 0,7-4-1330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2:54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3 12440 0 0,'-1'0'323'0'0,"-8"-3"6791"0"0,2 4-3490 0 0,-23 45-1302 0 0,29-45-1834 0 0,1-4-334 0 0,0 0 0 0 0,-1 0 0 0 0,1 0 0 0 0,0 0 0 0 0,0 0 0 0 0,1 0 0 0 0,-1 0 0 0 0,1 0 0 0 0,-1 0 0 0 0,2-3-1 0 0,-1 2-210 0 0,2-3 426 0 0,-2 6-154 0 0,0 6-128 0 0,-2-1-57 0 0,0 0-1 0 0,0-1 1 0 0,-1 1 0 0 0,1 0 0 0 0,-1-1 0 0 0,1 1 0 0 0,-1-1-1 0 0,0 0 1 0 0,-1 0 0 0 0,-3 5 0 0 0,6-8-50 0 0,0 1 0 0 0,0-1 0 0 0,-1 0-1 0 0,1 1 1 0 0,0-1 0 0 0,0 0 0 0 0,-1 1 0 0 0,1-1 0 0 0,0 0 0 0 0,-1 0 0 0 0,1 1 0 0 0,0-1 0 0 0,-1 0 0 0 0,1 0 0 0 0,-1 0-1 0 0,1 1 1 0 0,0-1 0 0 0,-1 0 0 0 0,1 0 0 0 0,-1 0 0 0 0,1 0 0 0 0,0 0 0 0 0,-1 0 0 0 0,1 0 0 0 0,-1 0 0 0 0,1 0-1 0 0,0 0 1 0 0,-1 0 0 0 0,1 0 0 0 0,-1 0 0 0 0,1 0 0 0 0,0 0 0 0 0,-1-1 0 0 0,1 1 0 0 0,-1 0 0 0 0,1 0 0 0 0,0 0 0 0 0,-1-1-1 0 0,1 1 1 0 0,0 0 0 0 0,-1 0 0 0 0,1-1 0 0 0,0 1 0 0 0,-1 0 0 0 0,1-1 0 0 0,0 1 0 0 0,0 0 0 0 0,-1-1 0 0 0,1 1 0 0 0,0 0-1 0 0,0-1 1 0 0,0 1 0 0 0,0 0 0 0 0,-1-1 0 0 0,1 1 0 0 0,0-1 0 0 0,0 1 0 0 0,0 0 0 0 0,0-1 0 0 0,0 1 0 0 0,0-1-1 0 0,3-13-8196 0 0,0 3-178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2:55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2 173 13824 0 0,'-1'-2'6176'0'0,"1"2"-6075"0"0,5-7 3269 0 0,12-8-1256 0 0,-10 9-1245 0 0,14-14-28 0 0,1 1 0 0 0,47-32 1 0 0,-56 42-959 0 0,0 2 1 0 0,1-1-1 0 0,0 2 1 0 0,0 0 0 0 0,19-6-1 0 0,-25 10-416 0 0,7-1-4618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2:55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3680 0 0,'0'0'18451'0'0,"0"18"-16480"0"0,-5 29-542 0 0,3-38-1329 0 0,1 0 1 0 0,0 0 0 0 0,0 1-1 0 0,1-1 1 0 0,0 0 0 0 0,2 11-1 0 0,-1-18-78 0 0,-1 0 0 0 0,0-1 1 0 0,1 1-1 0 0,-1 0 0 0 0,1-1 0 0 0,0 1 0 0 0,-1 0 0 0 0,1-1 0 0 0,0 1 0 0 0,0-1 0 0 0,0 1 0 0 0,0-1 0 0 0,0 0 1 0 0,1 0-1 0 0,0 2 0 0 0,-1-2 5 0 0,1-1 1 0 0,-1 1 0 0 0,0-1-1 0 0,0 1 1 0 0,1-1 0 0 0,-1 1-1 0 0,0-1 1 0 0,0 0 0 0 0,1 1-1 0 0,-1-1 1 0 0,0 0 0 0 0,1 0-1 0 0,-1 0 1 0 0,1 0 0 0 0,1-1-1 0 0,5-1 128 0 0,0 0-1 0 0,-1-1 1 0 0,1 0 0 0 0,-1 0-1 0 0,12-7 1 0 0,14-7 325 0 0,-25 15-334 0 0,0 0-1 0 0,0 0 1 0 0,1 0-1 0 0,-1 1 1 0 0,13 0 0 0 0,-19 1-128 0 0,0 0 0 0 0,0 0 0 0 0,0 1 0 0 0,0-1 0 0 0,0 1 0 0 0,0-1 0 0 0,0 1 0 0 0,0 0 0 0 0,0-1 0 0 0,0 1 0 0 0,0 0 0 0 0,0 0 0 0 0,0 0 0 0 0,-1 1 1 0 0,1-1-1 0 0,-1 0 0 0 0,1 1 0 0 0,-1-1 0 0 0,1 1 0 0 0,-1-1 0 0 0,1 1 0 0 0,-1 0 0 0 0,0 0 0 0 0,0-1 0 0 0,0 1 0 0 0,0 0 0 0 0,0 0 0 0 0,0 3 0 0 0,0-2 17 0 0,-1 1-1 0 0,1 0 0 0 0,-1 0 0 0 0,0-1 1 0 0,0 1-1 0 0,0 0 0 0 0,0 0 0 0 0,-1 0 1 0 0,1-1-1 0 0,-1 1 0 0 0,0 0 0 0 0,-3 5 1 0 0,-2 6 77 0 0,-13 23 0 0 0,16-33-99 0 0,-2 3-2 0 0,0-1 1 0 0,0 1-1 0 0,0-1 0 0 0,-1 0 0 0 0,0-1 1 0 0,-1 1-1 0 0,1-1 0 0 0,-1-1 0 0 0,0 1 1 0 0,-1-1-1 0 0,-11 6 0 0 0,12-8-456 0 0,1 0 0 0 0,-1 0 0 0 0,0-1 0 0 0,-1 1 1 0 0,1-2-1 0 0,0 1 0 0 0,0-1 0 0 0,-14 0 0 0 0,9-1-958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2:58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23 173 10136 0 0,'0'0'769'0'0,"-1"0"-530"0"0,-1-2-114 0 0,2 1 268 0 0,-18-14 6776 0 0,18 14-6741 0 0,0 0 0 0 0,-1 0 0 0 0,1 0 0 0 0,0 0-1 0 0,0 0 1 0 0,-1 0 0 0 0,1 0 0 0 0,0 1 0 0 0,0-1 0 0 0,0 0-1 0 0,0 0 1 0 0,0 0 0 0 0,0 0 0 0 0,1 0 0 0 0,-1 0-1 0 0,0 0 1 0 0,0 0 0 0 0,1 0 0 0 0,-1 0 0 0 0,0 0 0 0 0,1 0-1 0 0,-1 1 1 0 0,1-2 0 0 0,9-4-432 0 0,9 2 193 0 0,0 0 0 0 0,0 2-1 0 0,0 0 1 0 0,21 1 0 0 0,166-4 367 0 0,-73 1 11 0 0,52-4-18 0 0,83-25-101 0 0,-98 11-224 0 0,-102 12-88 0 0,-9 3-53 0 0,1 3-1 0 0,69 4 1 0 0,161-6-83 0 0,-270 5 0 0 0,38-2 0 0 0,39-2 0 0 0,-26 3 0 0 0,-64 1 0 0 0,-4 0-23 0 0,-3 1-94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3:00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66 2760 0 0,'0'0'125'0'0,"-8"-10"22"0"0,5 4 1569 0 0,2 6-1411 0 0,1 0 1 0 0,-1 0 0 0 0,1 0-1 0 0,-1 0 1 0 0,0 0-1 0 0,1 0 1 0 0,-1 0 0 0 0,0 0-1 0 0,1 0 1 0 0,-1-1-1 0 0,1 1 1 0 0,-1 0-1 0 0,1 0 1 0 0,-1-1 0 0 0,1 1-1 0 0,-1 0 1 0 0,1-1-1 0 0,-1 1 1 0 0,1-1-1 0 0,-1 1 1 0 0,1 0 0 0 0,-1-1-1 0 0,1 1 1 0 0,-1-2-1 0 0,-10-10 3420 0 0,4-3-420 0 0,6 14-2807 0 0,0-1-1 0 0,1 1 1 0 0,-1-1-1 0 0,0 1 0 0 0,0-1 1 0 0,1 1-1 0 0,-1-1 1 0 0,-3-2 1546 0 0,4 5-1994 0 0,-1 0 0 0 0,0 0 1 0 0,1 0-1 0 0,-1 0 1 0 0,1 0-1 0 0,-1 0 1 0 0,1 0-1 0 0,-1 0 1 0 0,1 0-1 0 0,0 0 0 0 0,-1 1 1 0 0,0 15 249 0 0,-5 27-1 0 0,2-17-237 0 0,-9 51-2 0 0,-5 39 20 0 0,17-67-50 0 0,1-45-25 0 0,1 0 0 0 0,-1 0 0 0 0,1-1 0 0 0,0 1 0 0 0,1 0 0 0 0,-1-1 0 0 0,1 1 0 0 0,2 4 0 0 0,-3-8 8 0 0,0 1 0 0 0,0 0 0 0 0,1-1 1 0 0,-1 1-1 0 0,0-1 0 0 0,1 0 0 0 0,-1 1 1 0 0,1-1-1 0 0,-1 0 0 0 0,1 0 0 0 0,0 0 0 0 0,-1 0 1 0 0,1 0-1 0 0,0 0 0 0 0,0 0 0 0 0,-1-1 0 0 0,1 1 1 0 0,0-1-1 0 0,0 1 0 0 0,0-1 0 0 0,0 0 0 0 0,0 0 1 0 0,3 0-1 0 0,5 0 66 0 0,-1-2 0 0 0,0 1-1 0 0,-1-1 1 0 0,10-3 0 0 0,10-2-77 0 0,13 1 39 0 0,0 1 1 0 0,41 1-1 0 0,173 14-41 0 0,-93-5 0 0 0,-139-5 0 0 0,149-9 419 0 0,-134 6-266 0 0,475-42 278 0 0,-231 31-306 0 0,-189 11-122 0 0,171 13 72 0 0,-55 2-33 0 0,-142-12-42 0 0,274 5 0 0 0,-63 0 64 0 0,-176-3-58 0 0,34 3 63 0 0,-59-4 328 0 0,-76-1-353 0 0,1 0 1 0 0,-1-1-1 0 0,0 1 0 0 0,1 0 1 0 0,-1 0-1 0 0,1-1 0 0 0,-1 1 1 0 0,0 0-1 0 0,1-1 0 0 0,-1 0 1 0 0,0 1-1 0 0,0-1 0 0 0,1 0 0 0 0,-1 1 1 0 0,0-1-1 0 0,0 0 0 0 0,0 0 1 0 0,0 0-1 0 0,0 0 0 0 0,0 0 1 0 0,0 0-1 0 0,0 0 0 0 0,-1-1 1 0 0,1 1-1 0 0,0 0 0 0 0,-1 0 1 0 0,1-1-1 0 0,-1 1 0 0 0,1 0 0 0 0,0-2 1 0 0,0-5 53 0 0,1 1 0 0 0,-1-1 1 0 0,-1 0-1 0 0,0-11 1 0 0,1-3 70 0 0,1-5-148 0 0,-2 20-77 0 0,1-1-1 0 0,-1 1 0 0 0,1 0 0 0 0,1 0 0 0 0,-1 0 0 0 0,1-1 1 0 0,0 2-1 0 0,1-1 0 0 0,3-7 0 0 0,11-29-3120 0 0,-3 11 42 0 0,-6 16 935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3:27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2 3224 0 0,'0'0'4688'0'0,"-9"2"-3408"0"0,-46 8 2856 0 0,36-8-2484 0 0,17-2-1485 0 0,0 0 0 0 0,0 0 0 0 0,1 0 0 0 0,-1 1 1 0 0,1-1-1 0 0,-1 0 0 0 0,0 0 0 0 0,1 1 0 0 0,-1-1 0 0 0,0 1 0 0 0,1 0 1 0 0,-3 0-1 0 0,4 0-56 0 0,-1-1-1 0 0,1 0 1 0 0,-1 0 0 0 0,1 1 0 0 0,0-1 0 0 0,-1 0-1 0 0,1 0 1 0 0,-1 0 0 0 0,1 0 0 0 0,-1 0 0 0 0,1 0 0 0 0,-1 0-1 0 0,1 0 1 0 0,-1 0 0 0 0,1 0 0 0 0,-1 0 0 0 0,1 0-1 0 0,-1 0 1 0 0,1 0 0 0 0,-1 0 0 0 0,1-1 0 0 0,-1 1-1 0 0,1 0 1 0 0,-1-1 0 0 0,1 1 70 0 0,-1 0-1 0 0,1 0 1 0 0,0 0 0 0 0,-1 0-1 0 0,1 0 1 0 0,0 0 0 0 0,-1-1-1 0 0,1 1 1 0 0,0 0 0 0 0,0 0-1 0 0,-1 0 1 0 0,1-1 0 0 0,0 1-1 0 0,0 0 1 0 0,0 0-1 0 0,-1-1 1 0 0,1 1 0 0 0,0 0-1 0 0,0 0 1 0 0,0-1 0 0 0,0 1-1 0 0,0 0 1 0 0,0-1 0 0 0,-1 1-1 0 0,1 0 1 0 0,0-1 0 0 0,0 1-1 0 0,0 0 1 0 0,0-1 0 0 0,0 1-1 0 0,0 0 1 0 0,0 0 0 0 0,0-1-1 0 0,0 0 1 0 0,2 0-111 0 0,0 0 1 0 0,0 0-1 0 0,0 0 1 0 0,0 0 0 0 0,0 0-1 0 0,0 0 1 0 0,0 0-1 0 0,1 1 1 0 0,2-1-1 0 0,40-2 860 0 0,62 5 0 0 0,-94-1-839 0 0,191 18 668 0 0,18 0-317 0 0,-106-15-153 0 0,313 6 275 0 0,-144-13-153 0 0,174-2 72 0 0,-430 7-393 0 0,0 1 0 0 0,33 7 1 0 0,-7 0-13 0 0,-47-9-45 0 0,0 1-1 0 0,15 5 1 0 0,-12-3-30 0 0,-10-4-68 0 0,-4-9-1155 0 0,-4-1-581 0 0,-1 1 1 0 0,-10-10-1 0 0,9 9 1097 0 0,-11-13-1334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3:42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25 103 7344 0 0,'0'0'332'0'0,"-6"0"114"0"0,-12-5 6520 0 0,18 5-6835 0 0,0 0 0 0 0,0 0 0 0 0,0 0 0 0 0,1 0 1 0 0,-1-1-1 0 0,0 1 0 0 0,0 0 0 0 0,0 0 0 0 0,0 0 1 0 0,1 0-1 0 0,-1 0 0 0 0,0 1 0 0 0,0-1 0 0 0,0 0 1 0 0,0 0-1 0 0,1 0 0 0 0,-1 0 0 0 0,0 0 1 0 0,20-4 4727 0 0,-10 3-5996 0 0,104 10 4198 0 0,-39-1-2263 0 0,120-6 851 0 0,-103-3-941 0 0,219-25 75 0 0,-209 14-442 0 0,159-13 575 0 0,-93 10-156 0 0,-85 10-388 0 0,133 9 0 0 0,-143-3-132 0 0,-46-7-240 0 0,-21 4 0 0 0,-5 2-135 0 0,0 0-1 0 0,0-1 1 0 0,-1 1-1 0 0,1-1 1 0 0,0 1-1 0 0,-1-1 1 0 0,1 0 0 0 0,0 1-1 0 0,-1-1 1 0 0,1 0-1 0 0,-1 1 1 0 0,1-1-1 0 0,-1 0 1 0 0,0 0 0 0 0,1 1-1 0 0,-1-1 1 0 0,0 0-1 0 0,1 0 1 0 0,-1 0-1 0 0,0 1 1 0 0,0-1 0 0 0,0 0-1 0 0,1 0 1 0 0,-1 0-1 0 0,-1-1 1 0 0,1-3-1128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3:49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36 1840 0 0,'0'1'144'0'0,"0"-1"-107"0"0,0 1 0 0 0,0-1 0 0 0,0 0 1 0 0,0 1-1 0 0,0-1 0 0 0,0 0 0 0 0,0 1 0 0 0,0-1 1 0 0,0 1-1 0 0,0-1 0 0 0,0 0 0 0 0,0 1 0 0 0,0-1 0 0 0,0 1 1 0 0,0-1-1 0 0,0 0 0 0 0,-1 1 0 0 0,1-1 0 0 0,0 0 0 0 0,0 1 1 0 0,0-1-1 0 0,-1 0 0 0 0,1 1 0 0 0,0-1 0 0 0,0 0 1 0 0,-1 0-1 0 0,1 1 0 0 0,0-1 0 0 0,-1 0 0 0 0,1 0 0 0 0,0 1 1 0 0,-1-1-1 0 0,1 0 0 0 0,0 0 0 0 0,-1 0 0 0 0,1 0 1 0 0,0 0-1 0 0,-1 1 0 0 0,1-1 0 0 0,-1 0 0 0 0,1 0 0 0 0,-1 0 1 0 0,-8-4 3468 0 0,8 3-3135 0 0,1 1 1 0 0,-1-1-1 0 0,0 1 0 0 0,0 0 1 0 0,0-1-1 0 0,1 1 0 0 0,-1 0 1 0 0,0-1-1 0 0,0 1 0 0 0,0 0 1 0 0,0 0-1 0 0,1 0 0 0 0,-3-1 1 0 0,-14-3 3556 0 0,7 4 4903 0 0,10 13-6440 0 0,10-7-1785 0 0,-9-5-563 0 0,0-1-1 0 0,0 1 1 0 0,0 0 0 0 0,0-1 0 0 0,0 1 0 0 0,0-1-1 0 0,0 1 1 0 0,1-1 0 0 0,-1 0 0 0 0,0 1 0 0 0,0-1-1 0 0,0 0 1 0 0,1 0 0 0 0,-1 0 0 0 0,2 0-1 0 0,5 2 40 0 0,-1-1-1 0 0,0 1 0 0 0,0 0 1 0 0,0 1-1 0 0,0 0 0 0 0,13 7 1 0 0,-13-6-24 0 0,-2-1-1 0 0,-1-1 0 0 0,1 1-1 0 0,10 3 1 0 0,2 1 20 0 0,-16-7-67 0 0,1 1 0 0 0,-1-1 0 0 0,1 0-1 0 0,-1 1 1 0 0,1-1 0 0 0,-1 0 0 0 0,1 0 0 0 0,-1 0-1 0 0,1 0 1 0 0,-1 0 0 0 0,1 0 0 0 0,-1 0-1 0 0,1-1 1 0 0,-1 1 0 0 0,1 0 0 0 0,-1-1-1 0 0,1 1 1 0 0,1-2 0 0 0,-1 1 8 0 0,0 1 1 0 0,0-1-1 0 0,0 0 0 0 0,0 1 1 0 0,1-1-1 0 0,-1 1 0 0 0,0 0 0 0 0,0 0 1 0 0,1 0-1 0 0,-1 0 0 0 0,3 0 1 0 0,3 1 34 0 0,-5-1-23 0 0,0-1 0 0 0,0 1 0 0 0,1-1 0 0 0,-1 1 1 0 0,0-1-1 0 0,4-2 0 0 0,-6 3-25 0 0,0-1 1 0 0,1 1-1 0 0,-1-1 1 0 0,0 1 0 0 0,0-1-1 0 0,1 1 1 0 0,-1 0-1 0 0,0 0 1 0 0,1 0-1 0 0,-1-1 1 0 0,0 1-1 0 0,1 0 1 0 0,-1 1-1 0 0,0-1 1 0 0,1 0-1 0 0,-1 0 1 0 0,0 1 0 0 0,1-1-1 0 0,-1 0 1 0 0,0 1-1 0 0,0-1 1 0 0,1 1-1 0 0,-1 0 1 0 0,1 0-1 0 0,6 1 33 0 0,-1 0 0 0 0,1-1 0 0 0,0 0 0 0 0,-1 0-1 0 0,14-1 1 0 0,-10-3-14 0 0,-10 3-23 0 0,-1 0 1 0 0,1 0-1 0 0,-1-1 1 0 0,1 1-1 0 0,-1 0 0 0 0,1 0 1 0 0,-1 0-1 0 0,1 0 1 0 0,-1 0-1 0 0,1 0 1 0 0,-1-1-1 0 0,1 1 0 0 0,0 0 1 0 0,-1 1-1 0 0,1-1 1 0 0,-1 0-1 0 0,1 0 1 0 0,-1 0-1 0 0,1 0 1 0 0,-1 0-1 0 0,1 0 0 0 0,-1 1 1 0 0,1-1-1 0 0,-1 0 1 0 0,1 0-1 0 0,-1 1 1 0 0,1-1-1 0 0,0 1 7 0 0,0-1 0 0 0,0 0 0 0 0,0 1 0 0 0,0-1 0 0 0,0 0 0 0 0,0 0 0 0 0,0 0 0 0 0,0 0 0 0 0,0 0 0 0 0,0 0 0 0 0,0 0 1 0 0,2-1-1 0 0,10 1 168 0 0,-10 1-138 0 0,0-1-1 0 0,0 0 0 0 0,0 0 1 0 0,0 0-1 0 0,0 0 1 0 0,0 0-1 0 0,0 0 0 0 0,0-1 1 0 0,0 0-1 0 0,-1 1 0 0 0,1-1 1 0 0,3-2-1 0 0,18-3 124 0 0,-21 6-165 0 0,0-1 0 0 0,0 0 0 0 0,0 0 1 0 0,0 0-1 0 0,-1 0 0 0 0,1-1 0 0 0,2-1 0 0 0,-2 2-7 0 0,-1-1 1 0 0,1 1-1 0 0,-1-1 0 0 0,1 1 1 0 0,0 0-1 0 0,0 0 1 0 0,0 1-1 0 0,-1-1 0 0 0,1 0 1 0 0,5 1-1 0 0,1-1-12 0 0,0 1-1 0 0,0-2 1 0 0,0 1-1 0 0,-1-1 1 0 0,1-1-1 0 0,0 1 1 0 0,15-8-1 0 0,-22 9 28 0 0,0 1-1 0 0,0-1 0 0 0,0 1 1 0 0,0-1-1 0 0,0 1 1 0 0,0 0-1 0 0,0 0 1 0 0,0 0-1 0 0,1 0 1 0 0,-1 0-1 0 0,3 1 1 0 0,14-1 18 0 0,-6-1 5 0 0,-1 1 1 0 0,1 0-1 0 0,0 0 1 0 0,-1 2-1 0 0,23 4 1 0 0,-19-3-12 0 0,49 4 70 0 0,-64-7-80 0 0,1 0 1 0 0,0 0 0 0 0,0 0-1 0 0,-1-1 1 0 0,1 1-1 0 0,0-1 1 0 0,-1 1 0 0 0,1-1-1 0 0,-1 1 1 0 0,1-1 0 0 0,0 0-1 0 0,-1 0 1 0 0,0 0 0 0 0,1 0-1 0 0,-1 0 1 0 0,1 0-1 0 0,1-2 1 0 0,15-9 106 0 0,-14 11-99 0 0,0 0 1 0 0,0 1 0 0 0,1-1-1 0 0,-1 1 1 0 0,0-1 0 0 0,0 1-1 0 0,1 1 1 0 0,5 0 0 0 0,36 8 107 0 0,-33-6-123 0 0,35 13 65 0 0,-16-14-35 0 0,-24-3-18 0 0,-1 2 1 0 0,15 1 0 0 0,-18-1-12 0 0,0-1 0 0 0,0 0 0 0 0,0 1 0 0 0,0-2 0 0 0,6 0 0 0 0,-6 1 0 0 0,0-1 0 0 0,0 1 0 0 0,0 0 0 0 0,9 1 0 0 0,-9 0 0 0 0,1-1-1 0 0,-1 0 1 0 0,1 0-1 0 0,6-2 1 0 0,10 1 13 0 0,14 4 41 0 0,-27-2-40 0 0,0 0 0 0 0,0 0 0 0 0,0-1 1 0 0,12-1-1 0 0,-12 1-14 0 0,-1 0 0 0 0,0 0 0 0 0,0 0 0 0 0,8 2 0 0 0,15 1 0 0 0,162-5 64 0 0,-169 1-26 0 0,23-4 0 0 0,9-3 86 0 0,6-2-89 0 0,-40 5-17 0 0,23-1 1 0 0,88 0-19 0 0,-105 5-43 0 0,-13 1-65 0 0,24 1-1 0 0,-26 0-63 0 0,-1-1 0 0 0,14-1-1 0 0,3-1-18 0 0,19 2 270 0 0,10 1 366 0 0,106-12-1 0 0,-72 0-444 0 0,-63 5 0 0 0,-13 3 0 0 0,-1 1 0 0 0,25-1 0 0 0,-37 3 0 0 0,17-1 0 0 0,-1 2 0 0 0,1 0 0 0 0,0 1 0 0 0,33 7 0 0 0,-34-5 0 0 0,-15-4 0 0 0,0 1 0 0 0,0-1 0 0 0,0 1 0 0 0,-1 0 0 0 0,1-1 0 0 0,4 3 0 0 0,-4-2 0 0 0,0-1-25 0 0,-3 0-106 0 0,-19 2-598 0 0,-13 5-3554 0 0,21-4 2683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01:04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8 5120 0 0,'0'0'3696'0'0,"-7"-7"-1499"0"0,-20 12 3637 0 0,41 0-5298 0 0,-5-2-314 0 0,0-1 0 0 0,1 0 0 0 0,-1 0 0 0 0,0 0 0 0 0,13-1 0 0 0,33-3 189 0 0,-32 1-141 0 0,1 0 0 0 0,40 5-1 0 0,46 4 3 0 0,-18 0 62 0 0,-4-1-84 0 0,-48-4-49 0 0,72-2 0 0 0,-47-3-283 0 0,178-7 82 0 0,-227 8 0 0 0,87 0 0 0 0,-57 2 0 0 0,55 4 0 0 0,1 0 0 0 0,-35-4 48 0 0,128-3 400 0 0,-3-2 402 0 0,92 14 188 0 0,-170-4-1038 0 0,124-10 0 0 0,-193 3 0 0 0,0 1 0 0 0,1 2 0 0 0,66 13 0 0 0,-91-12 0 0 0,-17-2 0 0 0,0-1 0 0 0,1 1 0 0 0,-1 0 0 0 0,1 0 0 0 0,-1 0 0 0 0,7 4 0 0 0,11 3 47 0 0,-9-7-2758 0 0,-14-4 1197 0 0,-1-12-20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3:57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2760 0 0,'0'0'125'0'0,"-20"13"6886"0"0,19-13-8170 0 0,-16 2 15561 0 0,22 0-13614 0 0,10 1-442 0 0,1 0-1 0 0,0-1 0 0 0,-1-1 0 0 0,1 0 1 0 0,0-1-1 0 0,26-4 0 0 0,-16 2-113 0 0,35 1-1 0 0,93 10 857 0 0,-7-5-48 0 0,-114-3-964 0 0,102 10 232 0 0,-51-1-253 0 0,27 5 758 0 0,9-2-490 0 0,-100-12-234 0 0,48-1 119 0 0,147 6 285 0 0,-173-5-397 0 0,-16 0-89 0 0,29-3 1 0 0,-33 1 28 0 0,28 2-1 0 0,13-1 237 0 0,-19-1-212 0 0,-24 1-26 0 0,30-4 1 0 0,45-6 78 0 0,-38 5 7 0 0,75 2 0 0 0,-3 0-117 0 0,5-9 68 0 0,81-2 74 0 0,-136 13-145 0 0,-69 1-18 0 0,0 0-1 0 0,14-2 1 0 0,11 0-3 0 0,280-2 409 0 0,-281 6-388 0 0,37 6 0 0 0,-9 0 0 0 0,-48-7 0 0 0,-6 0 0 0 0,-1 0 0 0 0,1-1 0 0 0,0 1 0 0 0,0-2 0 0 0,14-1 0 0 0,-17 1 5 0 0,-4 0-11 0 0,1 1 0 0 0,-1 0 0 0 0,1-1 0 0 0,-1 1 0 0 0,0-1 0 0 0,1 1 0 0 0,-1-1 0 0 0,0 0 0 0 0,0 0 0 0 0,1 0 0 0 0,-1 1 0 0 0,0-1 0 0 0,0 0 0 0 0,0 0 0 0 0,0-1 0 0 0,0 1 0 0 0,0 0 0 0 0,1-2 0 0 0,-1 2-180 0 0,1 0-97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5:29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81 6448 0 0,'0'0'297'0'0,"0"-1"-9"0"0,0-1 681 0 0,-19-3 4205 0 0,6-4-3066 0 0,-6-6-758 0 0,17 13-1143 0 0,0 1-1 0 0,-1 0 1 0 0,1 0-1 0 0,0 0 1 0 0,-1 0 0 0 0,1 1-1 0 0,-1-1 1 0 0,1 1-1 0 0,-1-1 1 0 0,1 1-1 0 0,-1 0 1 0 0,0 0 0 0 0,-4 0-1 0 0,-20 9 944 0 0,23-8-1022 0 0,-1 0 0 0 0,1 0 0 0 0,-1 1 0 0 0,1-1 0 0 0,-7 4-1 0 0,-2 3 93 0 0,9-6-182 0 0,1 0 1 0 0,0 0-1 0 0,-1 1 0 0 0,1-1 1 0 0,-4 5-1 0 0,5-6-36 0 0,1 1 0 0 0,0-1 0 0 0,0 1 0 0 0,0 0 1 0 0,0-1-1 0 0,1 1 0 0 0,-1 0 0 0 0,0 0 0 0 0,1 0 0 0 0,-1-1 1 0 0,1 1-1 0 0,0 0 0 0 0,-1 0 0 0 0,1 0 0 0 0,0 3 0 0 0,0 11-20 0 0,1-1 0 0 0,1 1-1 0 0,0 0 1 0 0,0 0 0 0 0,2 0-1 0 0,0-1 1 0 0,10 24 0 0 0,-8-28-20 0 0,0 1 1 0 0,1 0 0 0 0,0-1-1 0 0,1-1 1 0 0,0 1 0 0 0,17 16-1 0 0,-23-25 97 0 0,1 0-1 0 0,-1 1 0 0 0,1-1 0 0 0,0-1 1 0 0,0 1-1 0 0,0 0 0 0 0,-1-1 1 0 0,2 1-1 0 0,-1-1 0 0 0,0 0 0 0 0,0 0 1 0 0,0 0-1 0 0,0 0 0 0 0,1-1 0 0 0,-1 0 1 0 0,4 1-1 0 0,-5-1-10 0 0,0 0-1 0 0,1-1 1 0 0,-1 1 0 0 0,1 0 0 0 0,-1-1 0 0 0,0 0-1 0 0,0 1 1 0 0,1-1 0 0 0,-1 0 0 0 0,0 0-1 0 0,0 0 1 0 0,0-1 0 0 0,0 1 0 0 0,0 0-1 0 0,0-1 1 0 0,0 1 0 0 0,0-1 0 0 0,-1 0 0 0 0,1 1-1 0 0,-1-1 1 0 0,1 0 0 0 0,1-3 0 0 0,5-7 450 0 0,-1-1 0 0 0,0 0 0 0 0,-1 0 0 0 0,0-1 0 0 0,-1 1 0 0 0,4-21 0 0 0,-3 5 84 0 0,3-41-1 0 0,-8 60-524 0 0,-1 1-1 0 0,-1-1 0 0 0,1 0 0 0 0,-2 1 1 0 0,1-1-1 0 0,-1 1 0 0 0,-1-1 0 0 0,-4-12 0 0 0,5 19-28 0 0,1-1-1 0 0,-1 1 1 0 0,0 0-1 0 0,-1-1 1 0 0,1 1-1 0 0,0 0 0 0 0,-1 1 1 0 0,1-1-1 0 0,-1 0 1 0 0,0 1-1 0 0,-5-4 0 0 0,7 5-49 0 0,-1 0-1 0 0,1 1 1 0 0,0-1-1 0 0,0 1 0 0 0,-1-1 1 0 0,1 1-1 0 0,0-1 0 0 0,-1 1 1 0 0,1 0-1 0 0,0-1 1 0 0,-1 1-1 0 0,1 0 0 0 0,-1 0 1 0 0,1 0-1 0 0,0 0 1 0 0,-1 1-1 0 0,1-1 0 0 0,0 0 1 0 0,-1 0-1 0 0,1 1 0 0 0,0-1 1 0 0,-1 1-1 0 0,1-1 1 0 0,0 1-1 0 0,0 0 0 0 0,-1-1 1 0 0,1 1-1 0 0,0 0 0 0 0,0 0 1 0 0,0 0-1 0 0,0 0 1 0 0,0 0-1 0 0,0 0 0 0 0,0 0 1 0 0,-1 2-1 0 0,2-2-268 0 0,-1 1-1 0 0,0-1 0 0 0,1 1 1 0 0,-1 0-1 0 0,1-1 1 0 0,0 1-1 0 0,-1-1 0 0 0,1 1 1 0 0,0 0-1 0 0,0-1 1 0 0,0 1-1 0 0,0 0 0 0 0,0-1 1 0 0,0 1-1 0 0,1 0 1 0 0,0 2-1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5:29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4608 0 0,'-15'13'15615'0'0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5:30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3224 0 0,'3'-4'7834'0'0,"5"-5"-4856"0"0,-2 5-1442 0 0,1 0 1 0 0,13-7-1 0 0,-8 7-683 0 0,0 0 1 0 0,1 0-1 0 0,-1 1 0 0 0,25-2 0 0 0,-37 5-834 0 0,1 0-1 0 0,0 0 1 0 0,-1 0-1 0 0,1 0 1 0 0,0 0-1 0 0,0 0 0 0 0,-1 0 1 0 0,1 0-1 0 0,0 0 1 0 0,-1 0-1 0 0,1 0 1 0 0,0 0-1 0 0,-1 1 1 0 0,1-1-1 0 0,0 0 0 0 0,-1 0 1 0 0,1 1-1 0 0,0-1 1 0 0,-1 0-1 0 0,1 1 1 0 0,-1-1-1 0 0,1 1 1 0 0,0-1-1 0 0,-1 1 0 0 0,1-1 1 0 0,-1 1-1 0 0,0-1 1 0 0,1 1-1 0 0,-1 0 1 0 0,1-1-1 0 0,-1 1 1 0 0,0 0-1 0 0,0-1 0 0 0,1 1 1 0 0,-1 0-1 0 0,0-1 1 0 0,0 1-1 0 0,0 0 1 0 0,0-1-1 0 0,1 1 1 0 0,-1 1-1 0 0,0 1 18 0 0,0 0 0 0 0,-1 0 0 0 0,1 0 0 0 0,-1 0 0 0 0,1 0 0 0 0,-3 5 0 0 0,1-1-81 0 0,-1-1-1 0 0,0 1 1 0 0,-1-1 0 0 0,1 1-1 0 0,-1-1 1 0 0,-1 0 0 0 0,-7 9-1 0 0,3-3 46 0 0,9-12 0 0 0,0 0 0 0 0,0 0 0 0 0,0 1 0 0 0,-1-1 0 0 0,1 0 0 0 0,0 0 0 0 0,0 1 0 0 0,0-1 0 0 0,0 0 0 0 0,0 0 0 0 0,0 0 0 0 0,0 1 0 0 0,0-1 0 0 0,0 0 0 0 0,1 0 0 0 0,-1 1 0 0 0,0-1 0 0 0,0 0 0 0 0,0 0 0 0 0,0 1 0 0 0,0-1 0 0 0,0 0 0 0 0,0 0 0 0 0,1 0 0 0 0,-1 1 0 0 0,0-1 0 0 0,0 0 0 0 0,0 0 0 0 0,0 0 0 0 0,1 0 0 0 0,-1 1 0 0 0,0-1 0 0 0,0 0 0 0 0,0 0 0 0 0,1 0 0 0 0,-1 0 0 0 0,0 0 0 0 0,0 0 0 0 0,1 0 0 0 0,-1 0 0 0 0,0 0 0 0 0,0 0 0 0 0,0 0 0 0 0,1 0 0 0 0,-1 0 0 0 0,0 0 0 0 0,0 0 0 0 0,1 0 0 0 0,-1 0 0 0 0,0 0 0 0 0,9 1 166 0 0,-1-1 1 0 0,1 0-1 0 0,-1 0 0 0 0,1-1 0 0 0,8-2 1 0 0,27-2 563 0 0,-40 5-660 0 0,-1 0 35 0 0,1 0 0 0 0,-1 0 1 0 0,0 0-1 0 0,0 1 1 0 0,1-1-1 0 0,-1 1 0 0 0,5 1 1 0 0,-7-1-83 0 0,0-1 1 0 0,0 1 0 0 0,0 0-1 0 0,-1 0 1 0 0,1-1 0 0 0,0 1-1 0 0,0 0 1 0 0,0 0 0 0 0,-1 0-1 0 0,1 0 1 0 0,0 0 0 0 0,-1 0-1 0 0,1 0 1 0 0,-1 0 0 0 0,1 0-1 0 0,-1 0 1 0 0,0 0 0 0 0,1 0 0 0 0,-1 0-1 0 0,0 0 1 0 0,0 0 0 0 0,0 1-1 0 0,0-1 1 0 0,0 0 0 0 0,0 2-1 0 0,0 3 46 0 0,-1 0 0 0 0,1 1 0 0 0,-1-1 0 0 0,-1 0 0 0 0,-3 11 0 0 0,5-15-123 0 0,-1 0 0 0 0,0 0 0 0 0,0 0 0 0 0,0 1 0 0 0,0-1 0 0 0,-1 0 0 0 0,1 0 0 0 0,0-1 0 0 0,-1 1-1 0 0,0 0 1 0 0,1 0 0 0 0,-1-1 0 0 0,0 1 0 0 0,0-1 0 0 0,0 1 0 0 0,0-1 0 0 0,0 0 0 0 0,-2 1 0 0 0,1-1-87 0 0,0-9-5921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5:30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13824 0 0,'0'0'1624'0'0,"14"0"2379"0"0,-10 0-3746 0 0,-1 1-1 0 0,0-1 0 0 0,0 1 1 0 0,0 0-1 0 0,0 0 0 0 0,0 0 0 0 0,0 0 1 0 0,0 0-1 0 0,-1 1 0 0 0,1-1 1 0 0,4 4-1 0 0,-5-2-212 0 0,1 0 0 0 0,0 1 1 0 0,-1-1-1 0 0,0 1 0 0 0,0-1 0 0 0,0 1 1 0 0,0 0-1 0 0,0 0 0 0 0,-1 0 0 0 0,0 0 1 0 0,2 7-1 0 0,-3-10-30 0 0,0 0 1 0 0,1 0-1 0 0,-1 0 0 0 0,0 0 0 0 0,1 0 1 0 0,-1 0-1 0 0,1-1 0 0 0,-1 1 0 0 0,1 0 1 0 0,-1 0-1 0 0,1 0 0 0 0,0-1 1 0 0,-1 1-1 0 0,1 0 0 0 0,0-1 0 0 0,0 1 1 0 0,0 0-1 0 0,-1-1 0 0 0,1 1 0 0 0,0-1 1 0 0,0 1-1 0 0,0-1 0 0 0,0 0 1 0 0,0 1-1 0 0,0-1 0 0 0,1 0 0 0 0,2 1 80 0 0,-1-1-1 0 0,0 0 1 0 0,0 0 0 0 0,1 0-1 0 0,5-2 1 0 0,-3 1 132 0 0,-2 0-31 0 0,1 1-1 0 0,-1-1 1 0 0,1 1-1 0 0,0 0 1 0 0,-1 0-1 0 0,1 1 0 0 0,-1-1 1 0 0,1 1-1 0 0,-1 0 1 0 0,1 0-1 0 0,-1 0 1 0 0,6 3-1 0 0,-9-3-170 0 0,0 0-1 0 0,0 0 1 0 0,-1 0-1 0 0,1-1 1 0 0,0 1 0 0 0,-1 0-1 0 0,1 0 1 0 0,0 0-1 0 0,-1 0 1 0 0,1 0-1 0 0,-1 0 1 0 0,0 0 0 0 0,1 0-1 0 0,-1 0 1 0 0,0 1-1 0 0,0-1 1 0 0,1 0-1 0 0,-1 0 1 0 0,0 0 0 0 0,0 0-1 0 0,0 0 1 0 0,-1 2-1 0 0,-2 29 45 0 0,3-27-22 0 0,-3 3-383 0 0,1 1 0 0 0,-1-2 1 0 0,0 1-1 0 0,-1 0 0 0 0,1-1 0 0 0,-2 1 0 0 0,1-1 0 0 0,-9 10 0 0 0,2-3-1727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5:30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3680 0 0,'0'0'284'0'0,"2"-3"2299"0"0,3-6 735 0 0,5-4 3334 0 0,1 2-3785 0 0,9-12-1008 0 0,-17 20-1956 0 0,-1 1 0 0 0,1-1-1 0 0,0 1 1 0 0,0 0 0 0 0,0 0-1 0 0,0 0 1 0 0,1 0 0 0 0,-1 1-1 0 0,0-1 1 0 0,1 1 0 0 0,-1 0-1 0 0,1 0 1 0 0,-1 0 0 0 0,1 1-1 0 0,4-1 1 0 0,-1-1-1166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5:31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15144 0 0,'0'0'3271'0'0,"21"-15"-4373"0"0,-13 10-1570 0 0,0 5 1119 0 0</inkml:trace>
  <inkml:trace contextRef="#ctx0" brushRef="#br0" timeOffset="1">121 13 4608 0 0,'0'0'488'0'0,"6"5"-488"0"0,-4-2 1136 0 0,4 2 1600 0 0,0-2-856 0 0,-1-1-1592 0 0,1-2-32 0 0,-1-2 0 0 0,2 2-192 0 0,-2-3-64 0 0,3 0 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5:31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2304 0 0,'-4'10'12976'0'0,"8"-4"-12096"0"0,-1-4-816 0 0,5 1-4384 0 0,0-3-872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5:32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68 3224 0 0,'-2'-9'8565'0'0,"2"8"-8331"0"0,0 1 1 0 0,-1-1-1 0 0,1 1 1 0 0,0-1-1 0 0,0 0 1 0 0,0 1-1 0 0,0-1 1 0 0,-1 1-1 0 0,1-1 1 0 0,0 1-1 0 0,0-1 1 0 0,0 0-1 0 0,1 1 1 0 0,-1-1 0 0 0,0 1-1 0 0,0-1 1 0 0,0 1-1 0 0,0-1 1 0 0,0 1-1 0 0,1-1 1 0 0,-1 0-1 0 0,0 1 1 0 0,0-1-1 0 0,1 1 1 0 0,-1 0-1 0 0,1-2 1 0 0,2-1 102 0 0,0-1 1 0 0,1 1 0 0 0,-1 0 0 0 0,1-1-1 0 0,-1 2 1 0 0,1-1 0 0 0,0 0-1 0 0,0 1 1 0 0,0 0 0 0 0,1 0-1 0 0,-1 0 1 0 0,1 0 0 0 0,-1 1-1 0 0,9-2 1 0 0,-9 2-275 0 0,0 0-1 0 0,1 0 1 0 0,-1 1-1 0 0,0-1 1 0 0,0 1 0 0 0,0 0-1 0 0,0 0 1 0 0,8 2 0 0 0,-11-1-44 0 0,1-1-1 0 0,-1 1 1 0 0,0-1 0 0 0,0 1 0 0 0,1-1 0 0 0,-1 1 0 0 0,0 0 0 0 0,0 0 0 0 0,0-1 0 0 0,0 1-1 0 0,0 0 1 0 0,0 0 0 0 0,0 0 0 0 0,0 0 0 0 0,0 0 0 0 0,-1 1 0 0 0,1-1 0 0 0,0 0 0 0 0,-1 0-1 0 0,1 0 1 0 0,-1 1 0 0 0,1-1 0 0 0,-1 0 0 0 0,1 1 0 0 0,-1-1 0 0 0,0 0 0 0 0,0 1 0 0 0,0-1-1 0 0,0 0 1 0 0,0 3 0 0 0,0 5 19 0 0,-1 0-1 0 0,0 0 1 0 0,0-1-1 0 0,-1 1 1 0 0,0 0-1 0 0,-7 15 1 0 0,1-5 153 0 0,-19 30-1 0 0,33-52-29 0 0,0 0 0 0 0,0 1-1 0 0,0 0 1 0 0,0 0 0 0 0,1 0-1 0 0,-1 1 1 0 0,0 0 0 0 0,1 0-1 0 0,10 0 1 0 0,-10 2-48 0 0,22 6 478 0 0,-27-7-570 0 0,-1 1 0 0 0,1 0 0 0 0,-1-1-1 0 0,1 1 1 0 0,-1 0 0 0 0,1 0 0 0 0,-1 0 0 0 0,0 0-1 0 0,1 0 1 0 0,-1 0 0 0 0,0 0 0 0 0,0 1 0 0 0,0-1 0 0 0,0 0-1 0 0,1 3 1 0 0,-1-2-9 0 0,0 0 0 0 0,-1-1-1 0 0,1 1 1 0 0,-1 0 0 0 0,0 0 0 0 0,0 0 0 0 0,0 0-1 0 0,0 0 1 0 0,0-1 0 0 0,0 1 0 0 0,0 0-1 0 0,0 0 1 0 0,-1 0 0 0 0,0 2 0 0 0,-11 27 257 0 0,8-20-223 0 0,0-4-56 0 0,1 0 0 0 0,-1-1 0 0 0,0 1-1 0 0,0-1 1 0 0,-1 0 0 0 0,0 0 0 0 0,-6 6-1 0 0,-43 35-4148 0 0,51-45 3562 0 0,-8 5-7936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5:34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30 8288 0 0,'-1'1'129'0'0,"0"-1"-1"0"0,0 0 1 0 0,1 0 0 0 0,-1 0 0 0 0,0-1-1 0 0,0 1 1 0 0,0 0 0 0 0,0 0 0 0 0,-8-5 7293 0 0,16 1-5102 0 0,-2 2-1970 0 0,4-2 150 0 0,0 0 1 0 0,0 1 0 0 0,11-3 0 0 0,-18 6-440 0 0,0-1 1 0 0,0 1 0 0 0,0 0 0 0 0,0-1-1 0 0,0 1 1 0 0,0 0 0 0 0,0 0-1 0 0,0 1 1 0 0,0-1 0 0 0,0 0 0 0 0,0 1-1 0 0,0-1 1 0 0,0 1 0 0 0,0-1-1 0 0,0 1 1 0 0,0 0 0 0 0,0 0-1 0 0,0 0 1 0 0,0 0 0 0 0,-1 0 0 0 0,3 2-1 0 0,-4-2-50 0 0,1 0 0 0 0,0 0 0 0 0,-1 0 0 0 0,1 0 0 0 0,-1 0 0 0 0,1 0 0 0 0,-1 0 0 0 0,0 1 0 0 0,0-1 0 0 0,1 0 0 0 0,-1 0 0 0 0,0 0 0 0 0,0 1 0 0 0,0-1 0 0 0,0 0-1 0 0,0 0 1 0 0,-1 2 0 0 0,-4 23 69 0 0,4-21-38 0 0,-1 2-17 0 0,0 0 0 0 0,-1 0 0 0 0,1 0 0 0 0,-1-1-1 0 0,-7 12 1 0 0,7-12-14 0 0,3-6-10 0 0,0 0-1 0 0,0 0 1 0 0,0 0 0 0 0,0 1-1 0 0,0-1 1 0 0,0 0 0 0 0,0 0-1 0 0,1 0 1 0 0,-1 0-1 0 0,0 0 1 0 0,0 0 0 0 0,0 0-1 0 0,0 0 1 0 0,0 1 0 0 0,0-1-1 0 0,0 0 1 0 0,0 0 0 0 0,1 0-1 0 0,-1 0 1 0 0,0 0 0 0 0,0 0-1 0 0,0 0 1 0 0,0 0 0 0 0,0 0-1 0 0,0 0 1 0 0,1 0 0 0 0,-1 0-1 0 0,0 0 1 0 0,0 0 0 0 0,0 0-1 0 0,0 0 1 0 0,0 0 0 0 0,1 0-1 0 0,-1 0 1 0 0,0 0 0 0 0,0 0-1 0 0,0 0 1 0 0,0 0-1 0 0,0 0 1 0 0,1 0 0 0 0,-1 0-1 0 0,0 0 1 0 0,0 0 0 0 0,0 0-1 0 0,0-1 1 0 0,0 1 0 0 0,0 0-1 0 0,0 0 1 0 0,0 0 0 0 0,1 0-1 0 0,-1 0 1 0 0,0 0 0 0 0,8-4 17 0 0,-1 0 43 0 0,-1 1 1 0 0,0 0-1 0 0,1 0 0 0 0,0 1 0 0 0,0 0 0 0 0,-1 0 0 0 0,1 1 0 0 0,0-1 1 0 0,1 2-1 0 0,-1-1 0 0 0,0 1 0 0 0,0 0 0 0 0,13 2 0 0 0,-19-2-42 0 0,0 0 1 0 0,1 1-1 0 0,-1-1 0 0 0,0 1 0 0 0,0-1 1 0 0,0 1-1 0 0,0 0 0 0 0,-1-1 0 0 0,1 1 0 0 0,0 0 1 0 0,0-1-1 0 0,0 1 0 0 0,0 0 0 0 0,-1 0 1 0 0,1 0-1 0 0,0 0 0 0 0,-1 0 0 0 0,1 0 0 0 0,-1 0 1 0 0,1 0-1 0 0,-1 0 0 0 0,1 0 0 0 0,-1 0 0 0 0,0 0 1 0 0,0 0-1 0 0,1 0 0 0 0,-1 1 0 0 0,0-1 1 0 0,0 0-1 0 0,0 0 0 0 0,0 0 0 0 0,0 0 0 0 0,0 0 1 0 0,-1 2-1 0 0,-1 5 71 0 0,1 0-1 0 0,-1-1 1 0 0,-6 15 0 0 0,5-16-26 0 0,-1 5-111 0 0,-1 0 1 0 0,0 0-1 0 0,-1-1 0 0 0,0 0 0 0 0,0 0 0 0 0,-1-1 1 0 0,-1 0-1 0 0,1 0 0 0 0,-1 0 0 0 0,-1-1 0 0 0,0 0 0 0 0,0-1 1 0 0,0 0-1 0 0,-1 0 0 0 0,0-1 0 0 0,0-1 0 0 0,-19 8 1 0 0,28-12-178 0 0,0-1 0 0 0,-1 1 1 0 0,1-1-1 0 0,-1 1 0 0 0,1-1 0 0 0,0 0 1 0 0,-1 0-1 0 0,1 0 0 0 0,-1 1 1 0 0,1-1-1 0 0,-1-1 0 0 0,-1 1 1 0 0,-8-4-1475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01:07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66 2760 0 0,'0'0'1025'0'0,"-4"-4"2439"0"0,-3-4 869 0 0,7 7-4210 0 0,0 1 0 0 0,0-1-1 0 0,0 0 1 0 0,1 0-1 0 0,-1 0 1 0 0,0 0 0 0 0,1 0-1 0 0,-1 0 1 0 0,1 1 0 0 0,-1-1-1 0 0,1 0 1 0 0,-1 0-1 0 0,1 1 1 0 0,0-1 0 0 0,-1 0-1 0 0,1 1 1 0 0,0-1 0 0 0,0 0-1 0 0,-1 1 1 0 0,1-1-1 0 0,0 1 1 0 0,0-1 0 0 0,0 1-1 0 0,-1 0 1 0 0,1-1 0 0 0,2 1-1 0 0,27-7 1017 0 0,-23 6-998 0 0,35-5 642 0 0,1 2 0 0 0,84 4 0 0 0,-50 2-450 0 0,78 3-33 0 0,-50 1-221 0 0,-1 1 30 0 0,106 0 171 0 0,20-2 232 0 0,-16-5-117 0 0,13-17-161 0 0,-221 17-220 0 0,292-13 650 0 0,-251 11-141 0 0,25 1-681 0 0,9 1 219 0 0,-55-2-32 0 0,47 5-1 0 0,42 1 614 0 0,-102-3-402 0 0,-1 0 0 0 0,23-3 0 0 0,3 0 694 0 0,-30 1-738 0 0,1 0 1 0 0,0 0 0 0 0,13-4-1 0 0,-7 1 38 0 0,-10 4-194 0 0,-4 0-29 0 0,0 0 1 0 0,0 0 0 0 0,0 0-1 0 0,0-1 1 0 0,0 1 0 0 0,0 0 0 0 0,-1-1-1 0 0,1 1 1 0 0,0 0 0 0 0,0-1-1 0 0,0 1 1 0 0,0-1 0 0 0,0 1-1 0 0,0-1 1 0 0,0 0 0 0 0,0 0-1 0 0,1 0 43 0 0,1 1-44 0 0,4 0-10 0 0,-1 0 11 0 0,1 0 53 0 0,-7 0-130 0 0,1 0 0 0 0,0 0 0 0 0,0 0 0 0 0,0 0 0 0 0,-1 0 1 0 0,1 0-1 0 0,0 1 0 0 0,0-1 0 0 0,-1 0 0 0 0,1 0 0 0 0,0 1 0 0 0,-1-1 0 0 0,1 0 0 0 0,0 1 0 0 0,-1-1 1 0 0,1 1-1 0 0,0-1 0 0 0,0 1 0 0 0,2 2-326 0 0,13 2-3631 0 0,-10-2 2551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5:35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20 3224 0 0,'9'-10'7548'0'0,"-10"9"-7149"0"0,1 0-1 0 0,-1 0 1 0 0,0 0 0 0 0,1 1 0 0 0,-1-1 0 0 0,0 0 0 0 0,1 0 0 0 0,-1 1 0 0 0,0-1-1 0 0,0 0 1 0 0,-1 0 0 0 0,-8 5-190 0 0,0 1 0 0 0,0 0 0 0 0,1 0 0 0 0,0 1 0 0 0,0 0 0 0 0,0 1 1 0 0,1 0-1 0 0,0 0 0 0 0,-12 15 0 0 0,10-9-6 0 0,0 0 0 0 0,1 1 0 0 0,0 0 0 0 0,1 1 0 0 0,-10 27 0 0 0,9-18 77 0 0,2 0 0 0 0,0 0 0 0 0,2 1 0 0 0,1-1 0 0 0,1 1 0 0 0,1 0 0 0 0,1 0 0 0 0,4 44 0 0 0,-3-65-220 0 0,1 0 0 0 0,-1-1 0 0 0,1 1-1 0 0,0 0 1 0 0,1 0 0 0 0,-1-1 0 0 0,1 1 0 0 0,-1-1-1 0 0,1 1 1 0 0,0-1 0 0 0,0 0 0 0 0,0 0-1 0 0,4 4 1 0 0,-4-5 9 0 0,0-1-1 0 0,0 1 0 0 0,0-1 0 0 0,0 0 1 0 0,0 0-1 0 0,0 0 0 0 0,0 0 1 0 0,0 0-1 0 0,0 0 0 0 0,1 0 0 0 0,-1-1 1 0 0,0 1-1 0 0,1-1 0 0 0,-1 1 1 0 0,0-1-1 0 0,1 0 0 0 0,-1 0 1 0 0,0 0-1 0 0,1 0 0 0 0,-1-1 0 0 0,0 1 1 0 0,1-1-1 0 0,1 0 0 0 0,3-1 31 0 0,0-1-1 0 0,0 0 0 0 0,-1 0 1 0 0,1-1-1 0 0,-1 0 1 0 0,0 0-1 0 0,0 0 0 0 0,-1-1 1 0 0,1 0-1 0 0,-1 0 1 0 0,0 0-1 0 0,0-1 0 0 0,-1 0 1 0 0,8-11-1 0 0,2-7 391 0 0,-2-1 0 0 0,15-41 0 0 0,-22 53-337 0 0,2-4-181 0 0,-2-1 1 0 0,0 1-1 0 0,5-36 0 0 0,-8 41-1659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5:35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36 13360 0 0,'0'0'1424'0'0,"-5"-4"-1424"0"0,-5-1 3279 0 0,5 3-1455 0 0,2 0 0 0 0,1-3-1200 0 0,-1 0-400 0 0,6-1-840 0 0,-1 1-152 0 0,-2 3-24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5:35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15 3224 0 0,'-3'-15'14742'0'0,"2"15"-14476"0"0,-9 4 2004 0 0,8-3-2212 0 0,0 0 1 0 0,0 1-1 0 0,0-1 0 0 0,0 1 1 0 0,0 0-1 0 0,1-1 0 0 0,-3 4 1 0 0,-6 13 171 0 0,2 1 1 0 0,0 0-1 0 0,-11 39 0 0 0,16-44-233 0 0,0-1-1 0 0,1 1 0 0 0,0 0 1 0 0,2 0-1 0 0,-1 1 0 0 0,4 23 1 0 0,-2-33 32 0 0,0 7 37 0 0,1 1 0 0 0,1-1-1 0 0,7 22 1 0 0,-10-32-46 0 0,1 0-1 0 0,0 0 1 0 0,0 0-1 0 0,0 1 1 0 0,1-1 0 0 0,-1 0-1 0 0,0 0 1 0 0,1 0 0 0 0,-1-1-1 0 0,1 1 1 0 0,0 0 0 0 0,-1-1-1 0 0,1 1 1 0 0,0-1 0 0 0,0 1-1 0 0,0-1 1 0 0,0 0-1 0 0,0 0 1 0 0,0 0 0 0 0,1 0-1 0 0,-1 0 1 0 0,0 0 0 0 0,1-1-1 0 0,-1 1 1 0 0,0-1 0 0 0,5 1-1 0 0,-5-2 31 0 0,0 1-1 0 0,1-1 0 0 0,-1 1 0 0 0,0-1 1 0 0,1 0-1 0 0,-1 0 0 0 0,0 0 1 0 0,0 0-1 0 0,0 0 0 0 0,0-1 1 0 0,0 1-1 0 0,0-1 0 0 0,0 1 0 0 0,0-1 1 0 0,0 0-1 0 0,-1 0 0 0 0,1 0 1 0 0,-1 0-1 0 0,0 0 0 0 0,1 0 0 0 0,0-3 1 0 0,1 1 97 0 0,-1-1 1 0 0,0 0-1 0 0,0 1 1 0 0,0-1 0 0 0,0 0-1 0 0,-1 0 1 0 0,0 0-1 0 0,0-1 1 0 0,0-5-1 0 0,-1 8-49 0 0,0-1-1 0 0,0 0 1 0 0,-1 0-1 0 0,1 0 1 0 0,-1 1 0 0 0,0-1-1 0 0,0 0 1 0 0,-1 1-1 0 0,1-1 1 0 0,-3-4-1 0 0,3 6-52 0 0,-1 0 1 0 0,1 1-1 0 0,0-1 0 0 0,-1 0 0 0 0,1 1 0 0 0,-1-1 0 0 0,0 1 0 0 0,1-1 0 0 0,-1 1 0 0 0,0 0 0 0 0,0 0 0 0 0,0 0 0 0 0,0 0 0 0 0,0 0 0 0 0,0 0 1 0 0,0 0-1 0 0,0 1 0 0 0,0-1 0 0 0,-3 0 0 0 0,2 1-49 0 0,-1 0-1 0 0,1 0 1 0 0,-1 0 0 0 0,1 0 0 0 0,-1 0 0 0 0,1 1-1 0 0,0-1 1 0 0,-1 1 0 0 0,1 0 0 0 0,0 0-1 0 0,0 0 1 0 0,-1 0 0 0 0,1 1 0 0 0,0 0-1 0 0,0-1 1 0 0,0 1 0 0 0,-2 3 0 0 0,4-5-403 0 0,12 2-4757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5:36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 5064 0 0,'0'0'389'0'0,"-14"0"2682"0"0,11 0-2190 0 0,0 0-1 0 0,1 0 1 0 0,-1 1 0 0 0,0-1 0 0 0,0 1 0 0 0,1 0 0 0 0,-1 0-1 0 0,0 0 1 0 0,1 0 0 0 0,-1 1 0 0 0,1-1 0 0 0,-5 3-1 0 0,3 0-468 0 0,0-1-1 0 0,0 1 0 0 0,1 0 1 0 0,-1 0-1 0 0,1 0 0 0 0,-5 7 0 0 0,4-4-388 0 0,1 0-1 0 0,-1 0 1 0 0,1 0-1 0 0,1 0 1 0 0,-1 0-1 0 0,1 0 1 0 0,0 1-1 0 0,1-1 1 0 0,-1 15-1 0 0,2-13-5 0 0,0-1 0 0 0,1 1 1 0 0,0 0-1 0 0,1 0 0 0 0,0-1 0 0 0,0 1 1 0 0,5 12-1 0 0,-5-17-9 0 0,0-1 0 0 0,0 1 0 0 0,0 0 0 0 0,0-1 0 0 0,1 1 0 0 0,0-1 0 0 0,-1 0 0 0 0,1 0 0 0 0,0 0 0 0 0,0 0 0 0 0,1-1 0 0 0,-1 1-1 0 0,1-1 1 0 0,-1 0 0 0 0,1 0 0 0 0,0 0 0 0 0,-1 0 0 0 0,6 1 0 0 0,-2-1 35 0 0,0 0 0 0 0,1 0 0 0 0,-1-1 0 0 0,1 0 0 0 0,-1-1-1 0 0,11 0 1 0 0,-14 0 4 0 0,0-1-1 0 0,0 1 1 0 0,0-1 0 0 0,0 0-1 0 0,-1 0 1 0 0,1-1-1 0 0,0 1 1 0 0,0-1-1 0 0,-1 0 1 0 0,1 0 0 0 0,-1 0-1 0 0,1 0 1 0 0,3-4-1 0 0,-5 5 27 0 0,0-1 0 0 0,0 0-1 0 0,-1 0 1 0 0,1 0 0 0 0,0 0-1 0 0,-1 0 1 0 0,1 0 0 0 0,-1 0 0 0 0,0 0-1 0 0,0 0 1 0 0,0-1 0 0 0,1-3-1 0 0,-1 5-35 0 0,-1 0 0 0 0,0 0-1 0 0,-1-1 1 0 0,1 1 0 0 0,0 0-1 0 0,0 0 1 0 0,0 0 0 0 0,-1 0-1 0 0,1 0 1 0 0,-1 0 0 0 0,1 0-1 0 0,0 0 1 0 0,-1-1 0 0 0,0 2-1 0 0,1-1 1 0 0,-1 0 0 0 0,0 0-1 0 0,1 0 1 0 0,-1 0 0 0 0,0 0-1 0 0,0 0 1 0 0,0 1 0 0 0,0-1-1 0 0,0 0 1 0 0,0 1 0 0 0,0-1 0 0 0,0 1-1 0 0,0-1 1 0 0,-1 0 0 0 0,-2 0 10 0 0,0-1 0 0 0,1 1 1 0 0,-1 0-1 0 0,0 0 0 0 0,0 0 1 0 0,0 1-1 0 0,0-1 0 0 0,0 1 0 0 0,0 0 1 0 0,0 0-1 0 0,0 0 0 0 0,0 1 1 0 0,0-1-1 0 0,0 1 0 0 0,-7 2 1 0 0,-3 2-866 0 0,1 0 1 0 0,0 1-1 0 0,-14 9 0 0 0,19-10-5114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5:36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11 3680 0 0,'0'0'284'0'0,"-8"2"-176"0"0,-3 1 1748 0 0,-18 1 11733 0 0,16-3-10252 0 0,12-1-3317 0 0,1-1-1 0 0,0 1 1 0 0,0 0 0 0 0,0 0-1 0 0,0 0 1 0 0,0 0 0 0 0,-1 0-1 0 0,1 0 1 0 0,0-1 0 0 0,0 1-1 0 0,0 0 1 0 0,0 0-1 0 0,0 0 1 0 0,0-1 0 0 0,0 1-1 0 0,0 0 1 0 0,0 0 0 0 0,0 0-1 0 0,0 0 1 0 0,-1-1 0 0 0,1 1-1 0 0,0 0 1 0 0,0 0 0 0 0,0 0-1 0 0,1-1 1 0 0,-1 1 0 0 0,0 0-1 0 0,0 0 1 0 0,0 0 0 0 0,0-1-1 0 0,43-11-3092 0 0,-31 10-4341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5:37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73 15200 0 0,'0'0'1487'0'0,"-5"3"-1327"0"0,-1 1 1536 0 0,12-6-3855 0 0,-1 0 1335 0 0</inkml:trace>
  <inkml:trace contextRef="#ctx0" brushRef="#br0" timeOffset="1">144 11 9216 0 0,'-5'5'816'0'0,"5"-3"-656"0"0,-3 1-160 0 0,0 1 0 0 0,-2 7 8407 0 0,10-13-8519 0 0,3 2-64 0 0,2-3-16 0 0,-2 0-7071 0 0</inkml:trace>
  <inkml:trace contextRef="#ctx0" brushRef="#br0" timeOffset="2">268 0 4144 0 0,'0'0'319'0'0,"0"1"-210"0"0,-4 19 16605 0 0,13-16-17181 0 0,-7-4 440 0 0,0 0 0 0 0,-1 0-1 0 0,1 0 1 0 0,-1-1-1 0 0,1 1 1 0 0,0 0-1 0 0,-1-1 1 0 0,1 0 0 0 0,-1 1-1 0 0,1-1 1 0 0,1-1-1 0 0,6-1-644 0 0,2 0-139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5:37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30 10912 0 0,'0'0'832'0'0,"0"-1"-568"0"0,0-1 49 0 0,0-1 0 0 0,0 0 0 0 0,0 0 0 0 0,1 1 0 0 0,-1-1 0 0 0,1 0 0 0 0,0 1 0 0 0,2-5 0 0 0,-3 6 28 0 0,-6 5 3746 0 0,-1 2-4020 0 0,1 1 1 0 0,-10 11-1 0 0,-39 77 1047 0 0,46-75-900 0 0,1-1 0 0 0,-12 41 0 0 0,18-49-132 0 0,0 0 0 0 0,0 1-1 0 0,1-1 1 0 0,0 1 0 0 0,1-1-1 0 0,0 0 1 0 0,3 13 0 0 0,-3-21-55 0 0,1 0-1 0 0,-1 0 1 0 0,1-1 0 0 0,0 1 0 0 0,0 0 0 0 0,0-1-1 0 0,0 1 1 0 0,0-1 0 0 0,1 1 0 0 0,-1-1 0 0 0,1 0 0 0 0,0 1-1 0 0,0-1 1 0 0,-1 0 0 0 0,1 0 0 0 0,0 0 0 0 0,1-1 0 0 0,-1 1-1 0 0,0 0 1 0 0,1-1 0 0 0,-1 1 0 0 0,1-1 0 0 0,-1 0 0 0 0,1 0-1 0 0,-1 0 1 0 0,1 0 0 0 0,0 0 0 0 0,-1-1 0 0 0,1 1 0 0 0,0-1-1 0 0,0 0 1 0 0,0 0 0 0 0,-1 0 0 0 0,1 0 0 0 0,0 0 0 0 0,0 0-1 0 0,0-1 1 0 0,-1 0 0 0 0,1 1 0 0 0,0-1 0 0 0,-1 0 0 0 0,1 0-1 0 0,0 0 1 0 0,-1-1 0 0 0,0 1 0 0 0,1-1 0 0 0,1-1 0 0 0,2-2 81 0 0,0 0 0 0 0,-1 0 0 0 0,0-1 0 0 0,0 0 1 0 0,0 0-1 0 0,-1 0 0 0 0,7-13 0 0 0,-2 5 225 0 0,-8 12-271 0 0,0 1-1 0 0,-1-1 1 0 0,1 0-1 0 0,0 0 1 0 0,-1 0-1 0 0,1 1 1 0 0,-1-1-1 0 0,1 0 1 0 0,-1 0-1 0 0,0 0 1 0 0,0 0-1 0 0,0 0 1 0 0,0 0-1 0 0,0 1 1 0 0,0-1-1 0 0,0 0 1 0 0,-1 0-1 0 0,0-3 1 0 0,0 4 10 0 0,1-1 0 0 0,-1 1 0 0 0,1 0 0 0 0,-1 0 0 0 0,0 0-1 0 0,1 0 1 0 0,-1 0 0 0 0,0 0 0 0 0,0 0 0 0 0,0 0 0 0 0,0 0 0 0 0,0 0 0 0 0,0 1 0 0 0,0-1 0 0 0,0 0 0 0 0,0 0 0 0 0,-1 1 0 0 0,1-1-1 0 0,0 1 1 0 0,0-1 0 0 0,0 1 0 0 0,-1 0 0 0 0,1 0 0 0 0,0-1 0 0 0,-1 1 0 0 0,-1 0 0 0 0,-6 1-91 0 0,1 0 0 0 0,0 0 0 0 0,0 1 0 0 0,0 0 0 0 0,0 1 0 0 0,0-1 0 0 0,0 2 1 0 0,0-1-1 0 0,1 1 0 0 0,0 0 0 0 0,0 0 0 0 0,0 1 0 0 0,0 0 0 0 0,1 1 0 0 0,-6 5 0 0 0,11-11-73 0 0,1 0 1 0 0,0 0-1 0 0,0 0 0 0 0,0 1 0 0 0,0-1 0 0 0,0 0 0 0 0,-1 0-367 0 0,1 0 367 0 0,0 0 1 0 0,0 1-1 0 0,0-1 0 0 0,0 0 0 0 0,0 0 0 0 0,0 0 0 0 0,0 0 1 0 0,0 0-1 0 0,0 1 0 0 0,0-1 0 0 0,0 0 0 0 0,0 0 0 0 0,0 0 1 0 0,0 0-1 0 0,0 0 0 0 0,0 1 0 0 0,0-1 0 0 0,0 0 1 0 0,0 0-1 0 0,0 0 0 0 0,0 0 0 0 0,0 0 0 0 0,0 0 0 0 0,0 1 1 0 0,0-1-1 0 0,0 0 0 0 0,0 0 0 0 0,1 0 0 0 0,16 3-13230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5:38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 5528 0 0,'-2'0'1147'0'0,"0"0"0"0"0,0 0 0 0 0,1 0 0 0 0,-1 1-1 0 0,0-1 1 0 0,0 1 0 0 0,0-1 0 0 0,0 1 0 0 0,1 0 0 0 0,-4 1 0 0 0,3 0-620 0 0,-1-1 1 0 0,1 1-1 0 0,0 0 1 0 0,0 0-1 0 0,0 0 0 0 0,-2 3 1 0 0,-1 2-505 0 0,0 0-1 0 0,1 0 1 0 0,-5 13 0 0 0,8-18 289 0 0,-4 12-163 0 0,1 0 0 0 0,-5 24-1 0 0,8-29-114 0 0,-1 2 38 0 0,0-1-1 0 0,2 1 0 0 0,-1 0 1 0 0,1-1-1 0 0,1 1 1 0 0,0 0-1 0 0,3 13 0 0 0,-2-16 18 0 0,0-1-1 0 0,0 1 1 0 0,0-1-1 0 0,1 0 1 0 0,0 0-1 0 0,1 0 0 0 0,0 0 1 0 0,0-1-1 0 0,0 1 1 0 0,10 10-1 0 0,-11-15-21 0 0,-1 1-1 0 0,1-1 1 0 0,0 0-1 0 0,0 0 1 0 0,0 0-1 0 0,1 0 1 0 0,-1 0 0 0 0,0-1-1 0 0,1 0 1 0 0,-1 1-1 0 0,1-1 1 0 0,0 0-1 0 0,-1-1 1 0 0,1 1-1 0 0,4-1 1 0 0,-6 1-10 0 0,-1-1-1 0 0,1-1 1 0 0,0 1 0 0 0,0 0-1 0 0,0 0 1 0 0,-1-1 0 0 0,1 1-1 0 0,0-1 1 0 0,0 1 0 0 0,-1-1-1 0 0,1 0 1 0 0,-1 0 0 0 0,1 0-1 0 0,0 0 1 0 0,-1 0 0 0 0,0 0 0 0 0,1 0-1 0 0,-1 0 1 0 0,0 0 0 0 0,1-1-1 0 0,-1 1 1 0 0,0-1 0 0 0,0 1-1 0 0,0-1 1 0 0,0 1 0 0 0,0-1-1 0 0,-1 0 1 0 0,1 1 0 0 0,0-1-1 0 0,-1 0 1 0 0,1-1 0 0 0,-1 2-24 0 0,0 0-1 0 0,0 0 1 0 0,0 0 0 0 0,0 0-1 0 0,0 0 1 0 0,0 0 0 0 0,-1 0-1 0 0,1 0 1 0 0,0 0 0 0 0,-1 0-1 0 0,1 0 1 0 0,-1 0 0 0 0,1 0-1 0 0,-1 0 1 0 0,1 0 0 0 0,-1 1-1 0 0,0-1 1 0 0,1 0 0 0 0,-1 0-1 0 0,0 1 1 0 0,1-1 0 0 0,-1 0-1 0 0,0 1 1 0 0,0-1 0 0 0,0 1-1 0 0,0-1 1 0 0,-1 0 0 0 0,-25-10 394 0 0,19 9-351 0 0,0 1-1 0 0,0 0 0 0 0,-1 0 0 0 0,1 0 0 0 0,0 1 1 0 0,0 1-1 0 0,-9 1 0 0 0,-2 1-1848 0 0,-33 9 1 0 0,45-9-4575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5:41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19 6448 0 0,'-14'-2'17670'0'0,"136"-7"-14443"0"0,-93 6-2877 0 0,0 0-47 0 0,1 2-1 0 0,36 3 1 0 0,0 8-29 0 0,-47-6-172 0 0,1-1 0 0 0,30 1 0 0 0,2-1 81 0 0,-33-1-78 0 0,33-1-1 0 0,72-6 304 0 0,-77 4-275 0 0,-30 1-38 0 0,-1 0 0 0 0,17-3 1 0 0,-26 2 0 0 0,0 0 117 0 0,0 0 0 0 0,0 0-1 0 0,0-1 1 0 0,7-3 0 0 0,-13 4-379 0 0,2-1-1572 0 0,3-3-3393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6:36:54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1840 0 0,'0'0'9576'0'0,"17"0"-7426"0"0,-4-3-1976 0 0,0 0-1 0 0,0 1 1 0 0,0 1 0 0 0,1 0-1 0 0,15 1 1 0 0,-13 0 146 0 0,-9 1-120 0 0,0-1 1 0 0,0 2-1 0 0,9 1 1 0 0,-9-1-82 0 0,0 0-1 0 0,0-1 1 0 0,9 0 0 0 0,22 12 259 0 0,58-8 438 0 0,-90-4-779 0 0,1-1-1 0 0,-1 1 0 0 0,10 3 1 0 0,-11-3-32 0 0,1 0 1 0 0,-1 0-1 0 0,0 0 1 0 0,1 0-1 0 0,-1-1 1 0 0,6 0-1 0 0,33-3 257 0 0,-27 3-224 0 0,1-1 0 0 0,22-5 0 0 0,-27 4-62 0 0,-1 0-1 0 0,1 1 0 0 0,14 1 0 0 0,16-1 28 0 0,46-4-3 0 0,26-2 54 0 0,-60-1 3 0 0,-3 0-51 0 0,78-2 0 0 0,-34 3 447 0 0,13 2 113 0 0,-63 3-392 0 0,69-13 0 0 0,9-1-64 0 0,-84 13-42 0 0,-16 0-24 0 0,1 2 0 0 0,27 1 0 0 0,-13 0-162 0 0,-28-1 153 0 0,0 1 0 0 0,18 1 0 0 0,7 3 18 0 0,15 2 1 0 0,34 6-44 0 0,-47-2-10 0 0,2-3 0 0 0,-1-1 0 0 0,49 1 0 0 0,78-3 456 0 0,-41-3 3 0 0,-65-2-282 0 0,62 8-1 0 0,36 10-68 0 0,-104-10-53 0 0,129 8 82 0 0,-33-4-5 0 0,-64-3 184 0 0,221-13 753 0 0,-296 4-1066 0 0,56 0 45 0 0,-38 2 10 0 0,39-5 0 0 0,100-16 909 0 0,-109 13-583 0 0,79-12 861 0 0,-88 7 306 0 0,-49 11-1087 0 0,13-4-143 0 0,-2 1-196 0 0,-11 3-132 0 0,0 0 0 0 0,0 1-1 0 0,0-1 1 0 0,0 0-1 0 0,0 1 1 0 0,0-1-1 0 0,0 0 1 0 0,0 0 0 0 0,-1 0-1 0 0,1 0 1 0 0,0 0-1 0 0,-1 1 1 0 0,1-2-1 0 0,0 0 1 0 0,1 0-142 0 0,4-6-702 0 0,-1 3-2996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2.png"/><Relationship Id="rId18" Type="http://schemas.openxmlformats.org/officeDocument/2006/relationships/customXml" Target="../ink/ink154.xml"/><Relationship Id="rId26" Type="http://schemas.openxmlformats.org/officeDocument/2006/relationships/customXml" Target="../ink/ink158.xml"/><Relationship Id="rId39" Type="http://schemas.openxmlformats.org/officeDocument/2006/relationships/image" Target="../media/image165.png"/><Relationship Id="rId21" Type="http://schemas.openxmlformats.org/officeDocument/2006/relationships/image" Target="../media/image156.png"/><Relationship Id="rId34" Type="http://schemas.openxmlformats.org/officeDocument/2006/relationships/customXml" Target="../ink/ink162.xml"/><Relationship Id="rId42" Type="http://schemas.openxmlformats.org/officeDocument/2006/relationships/customXml" Target="../ink/ink166.xml"/><Relationship Id="rId47" Type="http://schemas.openxmlformats.org/officeDocument/2006/relationships/image" Target="../media/image169.png"/><Relationship Id="rId50" Type="http://schemas.openxmlformats.org/officeDocument/2006/relationships/customXml" Target="../ink/ink170.xml"/><Relationship Id="rId55" Type="http://schemas.openxmlformats.org/officeDocument/2006/relationships/image" Target="../media/image173.png"/><Relationship Id="rId7" Type="http://schemas.openxmlformats.org/officeDocument/2006/relationships/image" Target="../media/image149.png"/><Relationship Id="rId2" Type="http://schemas.openxmlformats.org/officeDocument/2006/relationships/customXml" Target="../ink/ink146.xml"/><Relationship Id="rId16" Type="http://schemas.openxmlformats.org/officeDocument/2006/relationships/customXml" Target="../ink/ink153.xml"/><Relationship Id="rId29" Type="http://schemas.openxmlformats.org/officeDocument/2006/relationships/image" Target="../media/image160.png"/><Relationship Id="rId11" Type="http://schemas.openxmlformats.org/officeDocument/2006/relationships/image" Target="../media/image151.png"/><Relationship Id="rId24" Type="http://schemas.openxmlformats.org/officeDocument/2006/relationships/customXml" Target="../ink/ink157.xml"/><Relationship Id="rId32" Type="http://schemas.openxmlformats.org/officeDocument/2006/relationships/customXml" Target="../ink/ink161.xml"/><Relationship Id="rId37" Type="http://schemas.openxmlformats.org/officeDocument/2006/relationships/image" Target="../media/image164.png"/><Relationship Id="rId40" Type="http://schemas.openxmlformats.org/officeDocument/2006/relationships/customXml" Target="../ink/ink165.xml"/><Relationship Id="rId45" Type="http://schemas.openxmlformats.org/officeDocument/2006/relationships/image" Target="../media/image168.png"/><Relationship Id="rId53" Type="http://schemas.openxmlformats.org/officeDocument/2006/relationships/image" Target="../media/image172.png"/><Relationship Id="rId5" Type="http://schemas.openxmlformats.org/officeDocument/2006/relationships/image" Target="../media/image148.png"/><Relationship Id="rId19" Type="http://schemas.openxmlformats.org/officeDocument/2006/relationships/image" Target="../media/image155.png"/><Relationship Id="rId4" Type="http://schemas.openxmlformats.org/officeDocument/2006/relationships/customXml" Target="../ink/ink147.xml"/><Relationship Id="rId9" Type="http://schemas.openxmlformats.org/officeDocument/2006/relationships/image" Target="../media/image150.png"/><Relationship Id="rId14" Type="http://schemas.openxmlformats.org/officeDocument/2006/relationships/customXml" Target="../ink/ink152.xml"/><Relationship Id="rId22" Type="http://schemas.openxmlformats.org/officeDocument/2006/relationships/customXml" Target="../ink/ink156.xml"/><Relationship Id="rId27" Type="http://schemas.openxmlformats.org/officeDocument/2006/relationships/image" Target="../media/image159.png"/><Relationship Id="rId30" Type="http://schemas.openxmlformats.org/officeDocument/2006/relationships/customXml" Target="../ink/ink160.xml"/><Relationship Id="rId35" Type="http://schemas.openxmlformats.org/officeDocument/2006/relationships/image" Target="../media/image163.png"/><Relationship Id="rId43" Type="http://schemas.openxmlformats.org/officeDocument/2006/relationships/image" Target="../media/image167.png"/><Relationship Id="rId48" Type="http://schemas.openxmlformats.org/officeDocument/2006/relationships/customXml" Target="../ink/ink169.xml"/><Relationship Id="rId56" Type="http://schemas.openxmlformats.org/officeDocument/2006/relationships/customXml" Target="../ink/ink173.xml"/><Relationship Id="rId8" Type="http://schemas.openxmlformats.org/officeDocument/2006/relationships/customXml" Target="../ink/ink149.xml"/><Relationship Id="rId51" Type="http://schemas.openxmlformats.org/officeDocument/2006/relationships/image" Target="../media/image171.png"/><Relationship Id="rId3" Type="http://schemas.openxmlformats.org/officeDocument/2006/relationships/image" Target="../media/image147.png"/><Relationship Id="rId12" Type="http://schemas.openxmlformats.org/officeDocument/2006/relationships/customXml" Target="../ink/ink151.xml"/><Relationship Id="rId17" Type="http://schemas.openxmlformats.org/officeDocument/2006/relationships/image" Target="../media/image154.png"/><Relationship Id="rId25" Type="http://schemas.openxmlformats.org/officeDocument/2006/relationships/image" Target="../media/image158.png"/><Relationship Id="rId33" Type="http://schemas.openxmlformats.org/officeDocument/2006/relationships/image" Target="../media/image162.png"/><Relationship Id="rId38" Type="http://schemas.openxmlformats.org/officeDocument/2006/relationships/customXml" Target="../ink/ink164.xml"/><Relationship Id="rId46" Type="http://schemas.openxmlformats.org/officeDocument/2006/relationships/customXml" Target="../ink/ink168.xml"/><Relationship Id="rId20" Type="http://schemas.openxmlformats.org/officeDocument/2006/relationships/customXml" Target="../ink/ink155.xml"/><Relationship Id="rId41" Type="http://schemas.openxmlformats.org/officeDocument/2006/relationships/image" Target="../media/image166.png"/><Relationship Id="rId54" Type="http://schemas.openxmlformats.org/officeDocument/2006/relationships/customXml" Target="../ink/ink17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8.xml"/><Relationship Id="rId15" Type="http://schemas.openxmlformats.org/officeDocument/2006/relationships/image" Target="../media/image153.png"/><Relationship Id="rId23" Type="http://schemas.openxmlformats.org/officeDocument/2006/relationships/image" Target="../media/image157.png"/><Relationship Id="rId28" Type="http://schemas.openxmlformats.org/officeDocument/2006/relationships/customXml" Target="../ink/ink159.xml"/><Relationship Id="rId36" Type="http://schemas.openxmlformats.org/officeDocument/2006/relationships/customXml" Target="../ink/ink163.xml"/><Relationship Id="rId49" Type="http://schemas.openxmlformats.org/officeDocument/2006/relationships/image" Target="../media/image170.png"/><Relationship Id="rId57" Type="http://schemas.openxmlformats.org/officeDocument/2006/relationships/image" Target="../media/image174.png"/><Relationship Id="rId10" Type="http://schemas.openxmlformats.org/officeDocument/2006/relationships/customXml" Target="../ink/ink150.xml"/><Relationship Id="rId31" Type="http://schemas.openxmlformats.org/officeDocument/2006/relationships/image" Target="../media/image161.png"/><Relationship Id="rId44" Type="http://schemas.openxmlformats.org/officeDocument/2006/relationships/customXml" Target="../ink/ink167.xml"/><Relationship Id="rId52" Type="http://schemas.openxmlformats.org/officeDocument/2006/relationships/customXml" Target="../ink/ink17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customXml" Target="../ink/ink15.xml"/><Relationship Id="rId26" Type="http://schemas.openxmlformats.org/officeDocument/2006/relationships/customXml" Target="../ink/ink19.xml"/><Relationship Id="rId39" Type="http://schemas.openxmlformats.org/officeDocument/2006/relationships/image" Target="../media/image25.png"/><Relationship Id="rId21" Type="http://schemas.openxmlformats.org/officeDocument/2006/relationships/image" Target="../media/image16.png"/><Relationship Id="rId34" Type="http://schemas.openxmlformats.org/officeDocument/2006/relationships/customXml" Target="../ink/ink23.xml"/><Relationship Id="rId42" Type="http://schemas.openxmlformats.org/officeDocument/2006/relationships/customXml" Target="../ink/ink27.xml"/><Relationship Id="rId47" Type="http://schemas.openxmlformats.org/officeDocument/2006/relationships/image" Target="../media/image29.png"/><Relationship Id="rId50" Type="http://schemas.openxmlformats.org/officeDocument/2006/relationships/customXml" Target="../ink/ink31.xml"/><Relationship Id="rId55" Type="http://schemas.openxmlformats.org/officeDocument/2006/relationships/image" Target="../media/image33.png"/><Relationship Id="rId63" Type="http://schemas.openxmlformats.org/officeDocument/2006/relationships/image" Target="../media/image37.png"/><Relationship Id="rId7" Type="http://schemas.openxmlformats.org/officeDocument/2006/relationships/image" Target="../media/image9.png"/><Relationship Id="rId2" Type="http://schemas.openxmlformats.org/officeDocument/2006/relationships/customXml" Target="../ink/ink7.xml"/><Relationship Id="rId16" Type="http://schemas.openxmlformats.org/officeDocument/2006/relationships/customXml" Target="../ink/ink14.xml"/><Relationship Id="rId29" Type="http://schemas.openxmlformats.org/officeDocument/2006/relationships/image" Target="../media/image20.png"/><Relationship Id="rId11" Type="http://schemas.openxmlformats.org/officeDocument/2006/relationships/image" Target="../media/image11.png"/><Relationship Id="rId24" Type="http://schemas.openxmlformats.org/officeDocument/2006/relationships/customXml" Target="../ink/ink18.xml"/><Relationship Id="rId32" Type="http://schemas.openxmlformats.org/officeDocument/2006/relationships/customXml" Target="../ink/ink22.xml"/><Relationship Id="rId37" Type="http://schemas.openxmlformats.org/officeDocument/2006/relationships/image" Target="../media/image24.png"/><Relationship Id="rId40" Type="http://schemas.openxmlformats.org/officeDocument/2006/relationships/customXml" Target="../ink/ink26.xml"/><Relationship Id="rId45" Type="http://schemas.openxmlformats.org/officeDocument/2006/relationships/image" Target="../media/image28.png"/><Relationship Id="rId53" Type="http://schemas.openxmlformats.org/officeDocument/2006/relationships/image" Target="../media/image32.png"/><Relationship Id="rId58" Type="http://schemas.openxmlformats.org/officeDocument/2006/relationships/customXml" Target="../ink/ink35.xml"/><Relationship Id="rId5" Type="http://schemas.openxmlformats.org/officeDocument/2006/relationships/image" Target="../media/image8.png"/><Relationship Id="rId61" Type="http://schemas.openxmlformats.org/officeDocument/2006/relationships/image" Target="../media/image36.png"/><Relationship Id="rId19" Type="http://schemas.openxmlformats.org/officeDocument/2006/relationships/image" Target="../media/image15.png"/><Relationship Id="rId14" Type="http://schemas.openxmlformats.org/officeDocument/2006/relationships/customXml" Target="../ink/ink13.xml"/><Relationship Id="rId22" Type="http://schemas.openxmlformats.org/officeDocument/2006/relationships/customXml" Target="../ink/ink17.xml"/><Relationship Id="rId27" Type="http://schemas.openxmlformats.org/officeDocument/2006/relationships/image" Target="../media/image19.png"/><Relationship Id="rId30" Type="http://schemas.openxmlformats.org/officeDocument/2006/relationships/customXml" Target="../ink/ink21.xml"/><Relationship Id="rId35" Type="http://schemas.openxmlformats.org/officeDocument/2006/relationships/image" Target="../media/image23.png"/><Relationship Id="rId43" Type="http://schemas.openxmlformats.org/officeDocument/2006/relationships/image" Target="../media/image27.png"/><Relationship Id="rId48" Type="http://schemas.openxmlformats.org/officeDocument/2006/relationships/customXml" Target="../ink/ink30.xml"/><Relationship Id="rId56" Type="http://schemas.openxmlformats.org/officeDocument/2006/relationships/customXml" Target="../ink/ink34.xml"/><Relationship Id="rId8" Type="http://schemas.openxmlformats.org/officeDocument/2006/relationships/customXml" Target="../ink/ink10.xml"/><Relationship Id="rId51" Type="http://schemas.openxmlformats.org/officeDocument/2006/relationships/image" Target="../media/image31.png"/><Relationship Id="rId3" Type="http://schemas.openxmlformats.org/officeDocument/2006/relationships/image" Target="../media/image7.png"/><Relationship Id="rId12" Type="http://schemas.openxmlformats.org/officeDocument/2006/relationships/customXml" Target="../ink/ink12.xml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33" Type="http://schemas.openxmlformats.org/officeDocument/2006/relationships/image" Target="../media/image22.png"/><Relationship Id="rId38" Type="http://schemas.openxmlformats.org/officeDocument/2006/relationships/customXml" Target="../ink/ink25.xml"/><Relationship Id="rId46" Type="http://schemas.openxmlformats.org/officeDocument/2006/relationships/customXml" Target="../ink/ink29.xml"/><Relationship Id="rId59" Type="http://schemas.openxmlformats.org/officeDocument/2006/relationships/image" Target="../media/image35.png"/><Relationship Id="rId20" Type="http://schemas.openxmlformats.org/officeDocument/2006/relationships/customXml" Target="../ink/ink16.xml"/><Relationship Id="rId41" Type="http://schemas.openxmlformats.org/officeDocument/2006/relationships/image" Target="../media/image26.png"/><Relationship Id="rId54" Type="http://schemas.openxmlformats.org/officeDocument/2006/relationships/customXml" Target="../ink/ink33.xml"/><Relationship Id="rId62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customXml" Target="../ink/ink20.xml"/><Relationship Id="rId36" Type="http://schemas.openxmlformats.org/officeDocument/2006/relationships/customXml" Target="../ink/ink24.xml"/><Relationship Id="rId49" Type="http://schemas.openxmlformats.org/officeDocument/2006/relationships/image" Target="../media/image30.png"/><Relationship Id="rId57" Type="http://schemas.openxmlformats.org/officeDocument/2006/relationships/image" Target="../media/image34.png"/><Relationship Id="rId10" Type="http://schemas.openxmlformats.org/officeDocument/2006/relationships/customXml" Target="../ink/ink11.xml"/><Relationship Id="rId31" Type="http://schemas.openxmlformats.org/officeDocument/2006/relationships/image" Target="../media/image21.png"/><Relationship Id="rId44" Type="http://schemas.openxmlformats.org/officeDocument/2006/relationships/customXml" Target="../ink/ink28.xml"/><Relationship Id="rId52" Type="http://schemas.openxmlformats.org/officeDocument/2006/relationships/customXml" Target="../ink/ink32.xml"/><Relationship Id="rId60" Type="http://schemas.openxmlformats.org/officeDocument/2006/relationships/customXml" Target="../ink/ink36.xml"/><Relationship Id="rId4" Type="http://schemas.openxmlformats.org/officeDocument/2006/relationships/customXml" Target="../ink/ink8.xm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customXml" Target="../ink/ink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13" Type="http://schemas.openxmlformats.org/officeDocument/2006/relationships/image" Target="../media/image46.png"/><Relationship Id="rId18" Type="http://schemas.openxmlformats.org/officeDocument/2006/relationships/customXml" Target="../ink/ink48.xml"/><Relationship Id="rId26" Type="http://schemas.openxmlformats.org/officeDocument/2006/relationships/customXml" Target="../ink/ink52.xml"/><Relationship Id="rId3" Type="http://schemas.openxmlformats.org/officeDocument/2006/relationships/image" Target="../media/image41.png"/><Relationship Id="rId21" Type="http://schemas.openxmlformats.org/officeDocument/2006/relationships/image" Target="../media/image50.png"/><Relationship Id="rId7" Type="http://schemas.openxmlformats.org/officeDocument/2006/relationships/image" Target="../media/image43.png"/><Relationship Id="rId12" Type="http://schemas.openxmlformats.org/officeDocument/2006/relationships/customXml" Target="../ink/ink45.xml"/><Relationship Id="rId17" Type="http://schemas.openxmlformats.org/officeDocument/2006/relationships/image" Target="../media/image48.png"/><Relationship Id="rId25" Type="http://schemas.openxmlformats.org/officeDocument/2006/relationships/image" Target="../media/image52.png"/><Relationship Id="rId2" Type="http://schemas.openxmlformats.org/officeDocument/2006/relationships/customXml" Target="../ink/ink40.xml"/><Relationship Id="rId16" Type="http://schemas.openxmlformats.org/officeDocument/2006/relationships/customXml" Target="../ink/ink47.xml"/><Relationship Id="rId20" Type="http://schemas.openxmlformats.org/officeDocument/2006/relationships/customXml" Target="../ink/ink49.xml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.xml"/><Relationship Id="rId11" Type="http://schemas.openxmlformats.org/officeDocument/2006/relationships/image" Target="../media/image45.png"/><Relationship Id="rId24" Type="http://schemas.openxmlformats.org/officeDocument/2006/relationships/customXml" Target="../ink/ink51.xml"/><Relationship Id="rId5" Type="http://schemas.openxmlformats.org/officeDocument/2006/relationships/image" Target="../media/image42.png"/><Relationship Id="rId15" Type="http://schemas.openxmlformats.org/officeDocument/2006/relationships/image" Target="../media/image47.png"/><Relationship Id="rId23" Type="http://schemas.openxmlformats.org/officeDocument/2006/relationships/image" Target="../media/image51.png"/><Relationship Id="rId28" Type="http://schemas.openxmlformats.org/officeDocument/2006/relationships/customXml" Target="../ink/ink53.xml"/><Relationship Id="rId10" Type="http://schemas.openxmlformats.org/officeDocument/2006/relationships/customXml" Target="../ink/ink44.xml"/><Relationship Id="rId19" Type="http://schemas.openxmlformats.org/officeDocument/2006/relationships/image" Target="../media/image49.png"/><Relationship Id="rId31" Type="http://schemas.openxmlformats.org/officeDocument/2006/relationships/image" Target="../media/image55.png"/><Relationship Id="rId4" Type="http://schemas.openxmlformats.org/officeDocument/2006/relationships/customXml" Target="../ink/ink41.xml"/><Relationship Id="rId9" Type="http://schemas.openxmlformats.org/officeDocument/2006/relationships/image" Target="../media/image44.png"/><Relationship Id="rId14" Type="http://schemas.openxmlformats.org/officeDocument/2006/relationships/customXml" Target="../ink/ink46.xml"/><Relationship Id="rId22" Type="http://schemas.openxmlformats.org/officeDocument/2006/relationships/customXml" Target="../ink/ink50.xml"/><Relationship Id="rId27" Type="http://schemas.openxmlformats.org/officeDocument/2006/relationships/image" Target="../media/image53.png"/><Relationship Id="rId30" Type="http://schemas.openxmlformats.org/officeDocument/2006/relationships/customXml" Target="../ink/ink54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.png"/><Relationship Id="rId18" Type="http://schemas.openxmlformats.org/officeDocument/2006/relationships/customXml" Target="../ink/ink63.xml"/><Relationship Id="rId26" Type="http://schemas.openxmlformats.org/officeDocument/2006/relationships/customXml" Target="../ink/ink67.xml"/><Relationship Id="rId39" Type="http://schemas.openxmlformats.org/officeDocument/2006/relationships/image" Target="../media/image74.png"/><Relationship Id="rId21" Type="http://schemas.openxmlformats.org/officeDocument/2006/relationships/image" Target="../media/image65.png"/><Relationship Id="rId34" Type="http://schemas.openxmlformats.org/officeDocument/2006/relationships/customXml" Target="../ink/ink71.xml"/><Relationship Id="rId42" Type="http://schemas.openxmlformats.org/officeDocument/2006/relationships/customXml" Target="../ink/ink75.xml"/><Relationship Id="rId7" Type="http://schemas.openxmlformats.org/officeDocument/2006/relationships/image" Target="../media/image58.png"/><Relationship Id="rId2" Type="http://schemas.openxmlformats.org/officeDocument/2006/relationships/customXml" Target="../ink/ink55.xml"/><Relationship Id="rId16" Type="http://schemas.openxmlformats.org/officeDocument/2006/relationships/customXml" Target="../ink/ink62.xml"/><Relationship Id="rId29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.xml"/><Relationship Id="rId11" Type="http://schemas.openxmlformats.org/officeDocument/2006/relationships/image" Target="../media/image60.png"/><Relationship Id="rId24" Type="http://schemas.openxmlformats.org/officeDocument/2006/relationships/customXml" Target="../ink/ink66.xml"/><Relationship Id="rId32" Type="http://schemas.openxmlformats.org/officeDocument/2006/relationships/customXml" Target="../ink/ink70.xml"/><Relationship Id="rId37" Type="http://schemas.openxmlformats.org/officeDocument/2006/relationships/image" Target="../media/image73.png"/><Relationship Id="rId40" Type="http://schemas.openxmlformats.org/officeDocument/2006/relationships/customXml" Target="../ink/ink74.xml"/><Relationship Id="rId45" Type="http://schemas.openxmlformats.org/officeDocument/2006/relationships/image" Target="../media/image77.png"/><Relationship Id="rId5" Type="http://schemas.openxmlformats.org/officeDocument/2006/relationships/image" Target="../media/image57.png"/><Relationship Id="rId15" Type="http://schemas.openxmlformats.org/officeDocument/2006/relationships/image" Target="../media/image62.png"/><Relationship Id="rId23" Type="http://schemas.openxmlformats.org/officeDocument/2006/relationships/image" Target="../media/image66.png"/><Relationship Id="rId28" Type="http://schemas.openxmlformats.org/officeDocument/2006/relationships/customXml" Target="../ink/ink68.xml"/><Relationship Id="rId36" Type="http://schemas.openxmlformats.org/officeDocument/2006/relationships/customXml" Target="../ink/ink72.xml"/><Relationship Id="rId10" Type="http://schemas.openxmlformats.org/officeDocument/2006/relationships/customXml" Target="../ink/ink59.xml"/><Relationship Id="rId19" Type="http://schemas.openxmlformats.org/officeDocument/2006/relationships/image" Target="../media/image64.png"/><Relationship Id="rId31" Type="http://schemas.openxmlformats.org/officeDocument/2006/relationships/image" Target="../media/image70.png"/><Relationship Id="rId44" Type="http://schemas.openxmlformats.org/officeDocument/2006/relationships/customXml" Target="../ink/ink76.xml"/><Relationship Id="rId4" Type="http://schemas.openxmlformats.org/officeDocument/2006/relationships/customXml" Target="../ink/ink56.xml"/><Relationship Id="rId9" Type="http://schemas.openxmlformats.org/officeDocument/2006/relationships/image" Target="../media/image59.png"/><Relationship Id="rId14" Type="http://schemas.openxmlformats.org/officeDocument/2006/relationships/customXml" Target="../ink/ink61.xml"/><Relationship Id="rId22" Type="http://schemas.openxmlformats.org/officeDocument/2006/relationships/customXml" Target="../ink/ink65.xml"/><Relationship Id="rId27" Type="http://schemas.openxmlformats.org/officeDocument/2006/relationships/image" Target="../media/image68.png"/><Relationship Id="rId30" Type="http://schemas.openxmlformats.org/officeDocument/2006/relationships/customXml" Target="../ink/ink69.xml"/><Relationship Id="rId35" Type="http://schemas.openxmlformats.org/officeDocument/2006/relationships/image" Target="../media/image72.png"/><Relationship Id="rId43" Type="http://schemas.openxmlformats.org/officeDocument/2006/relationships/image" Target="../media/image76.png"/><Relationship Id="rId8" Type="http://schemas.openxmlformats.org/officeDocument/2006/relationships/customXml" Target="../ink/ink58.xml"/><Relationship Id="rId3" Type="http://schemas.openxmlformats.org/officeDocument/2006/relationships/image" Target="../media/image56.png"/><Relationship Id="rId12" Type="http://schemas.openxmlformats.org/officeDocument/2006/relationships/customXml" Target="../ink/ink60.xml"/><Relationship Id="rId17" Type="http://schemas.openxmlformats.org/officeDocument/2006/relationships/image" Target="../media/image63.png"/><Relationship Id="rId25" Type="http://schemas.openxmlformats.org/officeDocument/2006/relationships/image" Target="../media/image67.png"/><Relationship Id="rId33" Type="http://schemas.openxmlformats.org/officeDocument/2006/relationships/image" Target="../media/image71.png"/><Relationship Id="rId38" Type="http://schemas.openxmlformats.org/officeDocument/2006/relationships/customXml" Target="../ink/ink73.xml"/><Relationship Id="rId20" Type="http://schemas.openxmlformats.org/officeDocument/2006/relationships/customXml" Target="../ink/ink64.xml"/><Relationship Id="rId41" Type="http://schemas.openxmlformats.org/officeDocument/2006/relationships/image" Target="../media/image75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5.png"/><Relationship Id="rId21" Type="http://schemas.openxmlformats.org/officeDocument/2006/relationships/image" Target="../media/image87.png"/><Relationship Id="rId42" Type="http://schemas.openxmlformats.org/officeDocument/2006/relationships/customXml" Target="../ink/ink97.xml"/><Relationship Id="rId63" Type="http://schemas.openxmlformats.org/officeDocument/2006/relationships/image" Target="../media/image108.png"/><Relationship Id="rId84" Type="http://schemas.openxmlformats.org/officeDocument/2006/relationships/customXml" Target="../ink/ink118.xml"/><Relationship Id="rId138" Type="http://schemas.openxmlformats.org/officeDocument/2006/relationships/customXml" Target="../ink/ink145.xml"/><Relationship Id="rId16" Type="http://schemas.openxmlformats.org/officeDocument/2006/relationships/customXml" Target="../ink/ink84.xml"/><Relationship Id="rId107" Type="http://schemas.openxmlformats.org/officeDocument/2006/relationships/image" Target="../media/image130.png"/><Relationship Id="rId11" Type="http://schemas.openxmlformats.org/officeDocument/2006/relationships/image" Target="../media/image82.png"/><Relationship Id="rId32" Type="http://schemas.openxmlformats.org/officeDocument/2006/relationships/customXml" Target="../ink/ink92.xml"/><Relationship Id="rId37" Type="http://schemas.openxmlformats.org/officeDocument/2006/relationships/image" Target="../media/image95.png"/><Relationship Id="rId53" Type="http://schemas.openxmlformats.org/officeDocument/2006/relationships/image" Target="../media/image103.png"/><Relationship Id="rId58" Type="http://schemas.openxmlformats.org/officeDocument/2006/relationships/customXml" Target="../ink/ink105.xml"/><Relationship Id="rId74" Type="http://schemas.openxmlformats.org/officeDocument/2006/relationships/customXml" Target="../ink/ink113.xml"/><Relationship Id="rId79" Type="http://schemas.openxmlformats.org/officeDocument/2006/relationships/image" Target="../media/image116.png"/><Relationship Id="rId102" Type="http://schemas.openxmlformats.org/officeDocument/2006/relationships/customXml" Target="../ink/ink127.xml"/><Relationship Id="rId123" Type="http://schemas.openxmlformats.org/officeDocument/2006/relationships/image" Target="../media/image138.png"/><Relationship Id="rId128" Type="http://schemas.openxmlformats.org/officeDocument/2006/relationships/customXml" Target="../ink/ink140.xml"/><Relationship Id="rId5" Type="http://schemas.openxmlformats.org/officeDocument/2006/relationships/image" Target="../media/image79.png"/><Relationship Id="rId90" Type="http://schemas.openxmlformats.org/officeDocument/2006/relationships/customXml" Target="../ink/ink121.xml"/><Relationship Id="rId95" Type="http://schemas.openxmlformats.org/officeDocument/2006/relationships/image" Target="../media/image124.png"/><Relationship Id="rId22" Type="http://schemas.openxmlformats.org/officeDocument/2006/relationships/customXml" Target="../ink/ink87.xml"/><Relationship Id="rId27" Type="http://schemas.openxmlformats.org/officeDocument/2006/relationships/image" Target="../media/image90.png"/><Relationship Id="rId43" Type="http://schemas.openxmlformats.org/officeDocument/2006/relationships/image" Target="../media/image98.png"/><Relationship Id="rId48" Type="http://schemas.openxmlformats.org/officeDocument/2006/relationships/customXml" Target="../ink/ink100.xml"/><Relationship Id="rId64" Type="http://schemas.openxmlformats.org/officeDocument/2006/relationships/customXml" Target="../ink/ink108.xml"/><Relationship Id="rId69" Type="http://schemas.openxmlformats.org/officeDocument/2006/relationships/image" Target="../media/image111.png"/><Relationship Id="rId113" Type="http://schemas.openxmlformats.org/officeDocument/2006/relationships/image" Target="../media/image133.png"/><Relationship Id="rId118" Type="http://schemas.openxmlformats.org/officeDocument/2006/relationships/customXml" Target="../ink/ink135.xml"/><Relationship Id="rId134" Type="http://schemas.openxmlformats.org/officeDocument/2006/relationships/customXml" Target="../ink/ink143.xml"/><Relationship Id="rId139" Type="http://schemas.openxmlformats.org/officeDocument/2006/relationships/image" Target="../media/image146.png"/><Relationship Id="rId80" Type="http://schemas.openxmlformats.org/officeDocument/2006/relationships/customXml" Target="../ink/ink116.xml"/><Relationship Id="rId85" Type="http://schemas.openxmlformats.org/officeDocument/2006/relationships/image" Target="../media/image119.png"/><Relationship Id="rId12" Type="http://schemas.openxmlformats.org/officeDocument/2006/relationships/customXml" Target="../ink/ink82.xml"/><Relationship Id="rId17" Type="http://schemas.openxmlformats.org/officeDocument/2006/relationships/image" Target="../media/image85.png"/><Relationship Id="rId33" Type="http://schemas.openxmlformats.org/officeDocument/2006/relationships/image" Target="../media/image93.png"/><Relationship Id="rId38" Type="http://schemas.openxmlformats.org/officeDocument/2006/relationships/customXml" Target="../ink/ink95.xml"/><Relationship Id="rId59" Type="http://schemas.openxmlformats.org/officeDocument/2006/relationships/image" Target="../media/image106.png"/><Relationship Id="rId103" Type="http://schemas.openxmlformats.org/officeDocument/2006/relationships/image" Target="../media/image128.png"/><Relationship Id="rId108" Type="http://schemas.openxmlformats.org/officeDocument/2006/relationships/customXml" Target="../ink/ink130.xml"/><Relationship Id="rId124" Type="http://schemas.openxmlformats.org/officeDocument/2006/relationships/customXml" Target="../ink/ink138.xml"/><Relationship Id="rId129" Type="http://schemas.openxmlformats.org/officeDocument/2006/relationships/image" Target="../media/image141.png"/><Relationship Id="rId54" Type="http://schemas.openxmlformats.org/officeDocument/2006/relationships/customXml" Target="../ink/ink103.xml"/><Relationship Id="rId70" Type="http://schemas.openxmlformats.org/officeDocument/2006/relationships/customXml" Target="../ink/ink111.xml"/><Relationship Id="rId75" Type="http://schemas.openxmlformats.org/officeDocument/2006/relationships/image" Target="../media/image114.png"/><Relationship Id="rId91" Type="http://schemas.openxmlformats.org/officeDocument/2006/relationships/image" Target="../media/image122.png"/><Relationship Id="rId96" Type="http://schemas.openxmlformats.org/officeDocument/2006/relationships/customXml" Target="../ink/ink1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9.xml"/><Relationship Id="rId23" Type="http://schemas.openxmlformats.org/officeDocument/2006/relationships/image" Target="../media/image88.png"/><Relationship Id="rId28" Type="http://schemas.openxmlformats.org/officeDocument/2006/relationships/customXml" Target="../ink/ink90.xml"/><Relationship Id="rId49" Type="http://schemas.openxmlformats.org/officeDocument/2006/relationships/image" Target="../media/image101.png"/><Relationship Id="rId114" Type="http://schemas.openxmlformats.org/officeDocument/2006/relationships/customXml" Target="../ink/ink133.xml"/><Relationship Id="rId119" Type="http://schemas.openxmlformats.org/officeDocument/2006/relationships/image" Target="../media/image136.png"/><Relationship Id="rId44" Type="http://schemas.openxmlformats.org/officeDocument/2006/relationships/customXml" Target="../ink/ink98.xml"/><Relationship Id="rId60" Type="http://schemas.openxmlformats.org/officeDocument/2006/relationships/customXml" Target="../ink/ink106.xml"/><Relationship Id="rId65" Type="http://schemas.openxmlformats.org/officeDocument/2006/relationships/image" Target="../media/image109.png"/><Relationship Id="rId81" Type="http://schemas.openxmlformats.org/officeDocument/2006/relationships/image" Target="../media/image117.png"/><Relationship Id="rId86" Type="http://schemas.openxmlformats.org/officeDocument/2006/relationships/customXml" Target="../ink/ink119.xml"/><Relationship Id="rId130" Type="http://schemas.openxmlformats.org/officeDocument/2006/relationships/customXml" Target="../ink/ink141.xml"/><Relationship Id="rId135" Type="http://schemas.openxmlformats.org/officeDocument/2006/relationships/image" Target="../media/image144.png"/><Relationship Id="rId13" Type="http://schemas.openxmlformats.org/officeDocument/2006/relationships/image" Target="../media/image83.png"/><Relationship Id="rId18" Type="http://schemas.openxmlformats.org/officeDocument/2006/relationships/customXml" Target="../ink/ink85.xml"/><Relationship Id="rId39" Type="http://schemas.openxmlformats.org/officeDocument/2006/relationships/image" Target="../media/image96.png"/><Relationship Id="rId109" Type="http://schemas.openxmlformats.org/officeDocument/2006/relationships/image" Target="../media/image131.png"/><Relationship Id="rId34" Type="http://schemas.openxmlformats.org/officeDocument/2006/relationships/customXml" Target="../ink/ink93.xml"/><Relationship Id="rId50" Type="http://schemas.openxmlformats.org/officeDocument/2006/relationships/customXml" Target="../ink/ink101.xml"/><Relationship Id="rId55" Type="http://schemas.openxmlformats.org/officeDocument/2006/relationships/image" Target="../media/image104.png"/><Relationship Id="rId76" Type="http://schemas.openxmlformats.org/officeDocument/2006/relationships/customXml" Target="../ink/ink114.xml"/><Relationship Id="rId97" Type="http://schemas.openxmlformats.org/officeDocument/2006/relationships/image" Target="../media/image125.png"/><Relationship Id="rId104" Type="http://schemas.openxmlformats.org/officeDocument/2006/relationships/customXml" Target="../ink/ink128.xml"/><Relationship Id="rId120" Type="http://schemas.openxmlformats.org/officeDocument/2006/relationships/customXml" Target="../ink/ink136.xml"/><Relationship Id="rId125" Type="http://schemas.openxmlformats.org/officeDocument/2006/relationships/image" Target="../media/image139.png"/><Relationship Id="rId7" Type="http://schemas.openxmlformats.org/officeDocument/2006/relationships/image" Target="../media/image80.png"/><Relationship Id="rId71" Type="http://schemas.openxmlformats.org/officeDocument/2006/relationships/image" Target="../media/image112.png"/><Relationship Id="rId92" Type="http://schemas.openxmlformats.org/officeDocument/2006/relationships/customXml" Target="../ink/ink122.xml"/><Relationship Id="rId2" Type="http://schemas.openxmlformats.org/officeDocument/2006/relationships/customXml" Target="../ink/ink77.xml"/><Relationship Id="rId29" Type="http://schemas.openxmlformats.org/officeDocument/2006/relationships/image" Target="../media/image91.png"/><Relationship Id="rId24" Type="http://schemas.openxmlformats.org/officeDocument/2006/relationships/customXml" Target="../ink/ink88.xml"/><Relationship Id="rId40" Type="http://schemas.openxmlformats.org/officeDocument/2006/relationships/customXml" Target="../ink/ink96.xml"/><Relationship Id="rId45" Type="http://schemas.openxmlformats.org/officeDocument/2006/relationships/image" Target="../media/image99.png"/><Relationship Id="rId66" Type="http://schemas.openxmlformats.org/officeDocument/2006/relationships/customXml" Target="../ink/ink109.xml"/><Relationship Id="rId87" Type="http://schemas.openxmlformats.org/officeDocument/2006/relationships/image" Target="../media/image120.png"/><Relationship Id="rId110" Type="http://schemas.openxmlformats.org/officeDocument/2006/relationships/customXml" Target="../ink/ink131.xml"/><Relationship Id="rId115" Type="http://schemas.openxmlformats.org/officeDocument/2006/relationships/image" Target="../media/image134.png"/><Relationship Id="rId131" Type="http://schemas.openxmlformats.org/officeDocument/2006/relationships/image" Target="../media/image142.png"/><Relationship Id="rId136" Type="http://schemas.openxmlformats.org/officeDocument/2006/relationships/customXml" Target="../ink/ink144.xml"/><Relationship Id="rId61" Type="http://schemas.openxmlformats.org/officeDocument/2006/relationships/image" Target="../media/image107.png"/><Relationship Id="rId82" Type="http://schemas.openxmlformats.org/officeDocument/2006/relationships/customXml" Target="../ink/ink117.xml"/><Relationship Id="rId19" Type="http://schemas.openxmlformats.org/officeDocument/2006/relationships/image" Target="../media/image86.png"/><Relationship Id="rId14" Type="http://schemas.openxmlformats.org/officeDocument/2006/relationships/customXml" Target="../ink/ink83.xml"/><Relationship Id="rId30" Type="http://schemas.openxmlformats.org/officeDocument/2006/relationships/customXml" Target="../ink/ink91.xml"/><Relationship Id="rId35" Type="http://schemas.openxmlformats.org/officeDocument/2006/relationships/image" Target="../media/image94.png"/><Relationship Id="rId56" Type="http://schemas.openxmlformats.org/officeDocument/2006/relationships/customXml" Target="../ink/ink104.xml"/><Relationship Id="rId77" Type="http://schemas.openxmlformats.org/officeDocument/2006/relationships/image" Target="../media/image115.png"/><Relationship Id="rId100" Type="http://schemas.openxmlformats.org/officeDocument/2006/relationships/customXml" Target="../ink/ink126.xml"/><Relationship Id="rId105" Type="http://schemas.openxmlformats.org/officeDocument/2006/relationships/image" Target="../media/image129.png"/><Relationship Id="rId126" Type="http://schemas.openxmlformats.org/officeDocument/2006/relationships/customXml" Target="../ink/ink139.xml"/><Relationship Id="rId8" Type="http://schemas.openxmlformats.org/officeDocument/2006/relationships/customXml" Target="../ink/ink80.xml"/><Relationship Id="rId51" Type="http://schemas.openxmlformats.org/officeDocument/2006/relationships/image" Target="../media/image102.png"/><Relationship Id="rId72" Type="http://schemas.openxmlformats.org/officeDocument/2006/relationships/customXml" Target="../ink/ink112.xml"/><Relationship Id="rId93" Type="http://schemas.openxmlformats.org/officeDocument/2006/relationships/image" Target="../media/image123.png"/><Relationship Id="rId98" Type="http://schemas.openxmlformats.org/officeDocument/2006/relationships/customXml" Target="../ink/ink125.xml"/><Relationship Id="rId121" Type="http://schemas.openxmlformats.org/officeDocument/2006/relationships/image" Target="../media/image137.png"/><Relationship Id="rId3" Type="http://schemas.openxmlformats.org/officeDocument/2006/relationships/image" Target="../media/image78.png"/><Relationship Id="rId25" Type="http://schemas.openxmlformats.org/officeDocument/2006/relationships/image" Target="../media/image89.png"/><Relationship Id="rId46" Type="http://schemas.openxmlformats.org/officeDocument/2006/relationships/customXml" Target="../ink/ink99.xml"/><Relationship Id="rId67" Type="http://schemas.openxmlformats.org/officeDocument/2006/relationships/image" Target="../media/image110.png"/><Relationship Id="rId116" Type="http://schemas.openxmlformats.org/officeDocument/2006/relationships/customXml" Target="../ink/ink134.xml"/><Relationship Id="rId137" Type="http://schemas.openxmlformats.org/officeDocument/2006/relationships/image" Target="../media/image145.png"/><Relationship Id="rId20" Type="http://schemas.openxmlformats.org/officeDocument/2006/relationships/customXml" Target="../ink/ink86.xml"/><Relationship Id="rId41" Type="http://schemas.openxmlformats.org/officeDocument/2006/relationships/image" Target="../media/image97.png"/><Relationship Id="rId62" Type="http://schemas.openxmlformats.org/officeDocument/2006/relationships/customXml" Target="../ink/ink107.xml"/><Relationship Id="rId83" Type="http://schemas.openxmlformats.org/officeDocument/2006/relationships/image" Target="../media/image118.png"/><Relationship Id="rId88" Type="http://schemas.openxmlformats.org/officeDocument/2006/relationships/customXml" Target="../ink/ink120.xml"/><Relationship Id="rId111" Type="http://schemas.openxmlformats.org/officeDocument/2006/relationships/image" Target="../media/image132.png"/><Relationship Id="rId132" Type="http://schemas.openxmlformats.org/officeDocument/2006/relationships/customXml" Target="../ink/ink142.xml"/><Relationship Id="rId15" Type="http://schemas.openxmlformats.org/officeDocument/2006/relationships/image" Target="../media/image84.png"/><Relationship Id="rId36" Type="http://schemas.openxmlformats.org/officeDocument/2006/relationships/customXml" Target="../ink/ink94.xml"/><Relationship Id="rId57" Type="http://schemas.openxmlformats.org/officeDocument/2006/relationships/image" Target="../media/image105.png"/><Relationship Id="rId106" Type="http://schemas.openxmlformats.org/officeDocument/2006/relationships/customXml" Target="../ink/ink129.xml"/><Relationship Id="rId127" Type="http://schemas.openxmlformats.org/officeDocument/2006/relationships/image" Target="../media/image140.png"/><Relationship Id="rId10" Type="http://schemas.openxmlformats.org/officeDocument/2006/relationships/customXml" Target="../ink/ink81.xml"/><Relationship Id="rId31" Type="http://schemas.openxmlformats.org/officeDocument/2006/relationships/image" Target="../media/image92.png"/><Relationship Id="rId52" Type="http://schemas.openxmlformats.org/officeDocument/2006/relationships/customXml" Target="../ink/ink102.xml"/><Relationship Id="rId73" Type="http://schemas.openxmlformats.org/officeDocument/2006/relationships/image" Target="../media/image113.png"/><Relationship Id="rId78" Type="http://schemas.openxmlformats.org/officeDocument/2006/relationships/customXml" Target="../ink/ink115.xml"/><Relationship Id="rId94" Type="http://schemas.openxmlformats.org/officeDocument/2006/relationships/customXml" Target="../ink/ink123.xml"/><Relationship Id="rId99" Type="http://schemas.openxmlformats.org/officeDocument/2006/relationships/image" Target="../media/image126.png"/><Relationship Id="rId101" Type="http://schemas.openxmlformats.org/officeDocument/2006/relationships/image" Target="../media/image127.png"/><Relationship Id="rId122" Type="http://schemas.openxmlformats.org/officeDocument/2006/relationships/customXml" Target="../ink/ink137.xml"/><Relationship Id="rId4" Type="http://schemas.openxmlformats.org/officeDocument/2006/relationships/customXml" Target="../ink/ink78.xml"/><Relationship Id="rId9" Type="http://schemas.openxmlformats.org/officeDocument/2006/relationships/image" Target="../media/image81.png"/><Relationship Id="rId26" Type="http://schemas.openxmlformats.org/officeDocument/2006/relationships/customXml" Target="../ink/ink89.xml"/><Relationship Id="rId47" Type="http://schemas.openxmlformats.org/officeDocument/2006/relationships/image" Target="../media/image100.png"/><Relationship Id="rId68" Type="http://schemas.openxmlformats.org/officeDocument/2006/relationships/customXml" Target="../ink/ink110.xml"/><Relationship Id="rId89" Type="http://schemas.openxmlformats.org/officeDocument/2006/relationships/image" Target="../media/image121.png"/><Relationship Id="rId112" Type="http://schemas.openxmlformats.org/officeDocument/2006/relationships/customXml" Target="../ink/ink132.xml"/><Relationship Id="rId133" Type="http://schemas.openxmlformats.org/officeDocument/2006/relationships/image" Target="../media/image1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7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108"/>
            <a:ext cx="7886700" cy="4282615"/>
          </a:xfrm>
        </p:spPr>
        <p:txBody>
          <a:bodyPr/>
          <a:lstStyle/>
          <a:p>
            <a:r>
              <a:rPr lang="en-US" dirty="0"/>
              <a:t>Will start using doubles now as another data type</a:t>
            </a:r>
          </a:p>
          <a:p>
            <a:pPr lvl="1"/>
            <a:r>
              <a:rPr lang="en-US" dirty="0"/>
              <a:t>Just be aware: when we use them we are expecting some kind of rounding behavior</a:t>
            </a:r>
          </a:p>
          <a:p>
            <a:r>
              <a:rPr lang="en-US" dirty="0"/>
              <a:t>How to mix doubles and </a:t>
            </a:r>
            <a:r>
              <a:rPr lang="en-US" dirty="0" err="1"/>
              <a:t>ints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double divided = 15 / 2;</a:t>
            </a:r>
          </a:p>
          <a:p>
            <a:pPr lvl="2"/>
            <a:r>
              <a:rPr lang="en-US" dirty="0"/>
              <a:t>7.5?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dividedAgain</a:t>
            </a:r>
            <a:r>
              <a:rPr lang="en-US" dirty="0"/>
              <a:t> = n / 2;</a:t>
            </a:r>
          </a:p>
          <a:p>
            <a:pPr lvl="2"/>
            <a:r>
              <a:rPr lang="en-US" dirty="0"/>
              <a:t>How do we get the right answer?</a:t>
            </a:r>
          </a:p>
          <a:p>
            <a:r>
              <a:rPr lang="en-US" dirty="0"/>
              <a:t>This is going to be important to us going forward</a:t>
            </a:r>
          </a:p>
          <a:p>
            <a:pPr lvl="1"/>
            <a:r>
              <a:rPr lang="en-US" dirty="0"/>
              <a:t>To be able to use doubles</a:t>
            </a:r>
          </a:p>
          <a:p>
            <a:pPr lvl="1"/>
            <a:r>
              <a:rPr lang="en-US" dirty="0"/>
              <a:t>Able to turn </a:t>
            </a:r>
            <a:r>
              <a:rPr lang="en-US" dirty="0" err="1"/>
              <a:t>ints</a:t>
            </a:r>
            <a:r>
              <a:rPr lang="en-US" dirty="0"/>
              <a:t> into calculations we can do with doubles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2F46AEF-7C2C-4FEA-B44B-5245A440161E}"/>
                  </a:ext>
                </a:extLst>
              </p14:cNvPr>
              <p14:cNvContentPartPr/>
              <p14:nvPr/>
            </p14:nvContentPartPr>
            <p14:xfrm>
              <a:off x="1900729" y="1016539"/>
              <a:ext cx="519480" cy="45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2F46AEF-7C2C-4FEA-B44B-5245A44016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1729" y="1007899"/>
                <a:ext cx="53712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D86992-B59F-40BB-8DF0-426F1CA46213}"/>
                  </a:ext>
                </a:extLst>
              </p14:cNvPr>
              <p14:cNvContentPartPr/>
              <p14:nvPr/>
            </p14:nvContentPartPr>
            <p14:xfrm>
              <a:off x="7294969" y="1039939"/>
              <a:ext cx="831600" cy="5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D86992-B59F-40BB-8DF0-426F1CA462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86329" y="1031299"/>
                <a:ext cx="84924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B8705AC9-8D28-4A33-A5C0-FFE29A6A55D7}"/>
              </a:ext>
            </a:extLst>
          </p:cNvPr>
          <p:cNvGrpSpPr/>
          <p:nvPr/>
        </p:nvGrpSpPr>
        <p:grpSpPr>
          <a:xfrm>
            <a:off x="3615409" y="1833019"/>
            <a:ext cx="802080" cy="179280"/>
            <a:chOff x="3615409" y="1833019"/>
            <a:chExt cx="802080" cy="17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2B67658-645B-4CBF-B5D4-B78A6BFAFB8F}"/>
                    </a:ext>
                  </a:extLst>
                </p14:cNvPr>
                <p14:cNvContentPartPr/>
                <p14:nvPr/>
              </p14:nvContentPartPr>
              <p14:xfrm>
                <a:off x="3615409" y="1902499"/>
                <a:ext cx="232200" cy="109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2B67658-645B-4CBF-B5D4-B78A6BFAFB8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6409" y="1893859"/>
                  <a:ext cx="2498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7BC7215-2A64-4CD0-BAFF-33A85E0C1546}"/>
                    </a:ext>
                  </a:extLst>
                </p14:cNvPr>
                <p14:cNvContentPartPr/>
                <p14:nvPr/>
              </p14:nvContentPartPr>
              <p14:xfrm>
                <a:off x="4031209" y="1856779"/>
                <a:ext cx="161640" cy="142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7BC7215-2A64-4CD0-BAFF-33A85E0C154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2569" y="1848139"/>
                  <a:ext cx="1792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08ACC26-C44B-40CA-A745-74399994377C}"/>
                    </a:ext>
                  </a:extLst>
                </p14:cNvPr>
                <p14:cNvContentPartPr/>
                <p14:nvPr/>
              </p14:nvContentPartPr>
              <p14:xfrm>
                <a:off x="4180969" y="1950739"/>
                <a:ext cx="44280" cy="34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08ACC26-C44B-40CA-A745-74399994377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72329" y="1941739"/>
                  <a:ext cx="619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6EC7736-61C9-4D9D-9E55-0A3DF32E1D09}"/>
                    </a:ext>
                  </a:extLst>
                </p14:cNvPr>
                <p14:cNvContentPartPr/>
                <p14:nvPr/>
              </p14:nvContentPartPr>
              <p14:xfrm>
                <a:off x="4307329" y="1833019"/>
                <a:ext cx="110160" cy="110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6EC7736-61C9-4D9D-9E55-0A3DF32E1D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98329" y="1824019"/>
                  <a:ext cx="12780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F000354-6B0B-4661-BB5D-ABB4CBCAE3D0}"/>
              </a:ext>
            </a:extLst>
          </p:cNvPr>
          <p:cNvGrpSpPr/>
          <p:nvPr/>
        </p:nvGrpSpPr>
        <p:grpSpPr>
          <a:xfrm>
            <a:off x="3995929" y="2229019"/>
            <a:ext cx="1098000" cy="288000"/>
            <a:chOff x="3995929" y="2229019"/>
            <a:chExt cx="1098000" cy="28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BA65CEE-1676-4611-A417-63C3680164A7}"/>
                    </a:ext>
                  </a:extLst>
                </p14:cNvPr>
                <p14:cNvContentPartPr/>
                <p14:nvPr/>
              </p14:nvContentPartPr>
              <p14:xfrm>
                <a:off x="3995929" y="2383099"/>
                <a:ext cx="182520" cy="133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BA65CEE-1676-4611-A417-63C3680164A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86929" y="2374459"/>
                  <a:ext cx="2001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7536530-5F45-4F97-A0B1-93C69347E854}"/>
                    </a:ext>
                  </a:extLst>
                </p14:cNvPr>
                <p14:cNvContentPartPr/>
                <p14:nvPr/>
              </p14:nvContentPartPr>
              <p14:xfrm>
                <a:off x="4389049" y="2294539"/>
                <a:ext cx="149400" cy="162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7536530-5F45-4F97-A0B1-93C69347E85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80049" y="2285899"/>
                  <a:ext cx="1670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C30C641-812D-4BBC-9238-3904F7737B57}"/>
                    </a:ext>
                  </a:extLst>
                </p14:cNvPr>
                <p14:cNvContentPartPr/>
                <p14:nvPr/>
              </p14:nvContentPartPr>
              <p14:xfrm>
                <a:off x="4615489" y="2229019"/>
                <a:ext cx="92520" cy="219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C30C641-812D-4BBC-9238-3904F7737B5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06489" y="2220019"/>
                  <a:ext cx="1101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931A825-9FA4-476D-9894-99CA3EECBD18}"/>
                    </a:ext>
                  </a:extLst>
                </p14:cNvPr>
                <p14:cNvContentPartPr/>
                <p14:nvPr/>
              </p14:nvContentPartPr>
              <p14:xfrm>
                <a:off x="4760929" y="2277259"/>
                <a:ext cx="90720" cy="144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931A825-9FA4-476D-9894-99CA3EECBD1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51929" y="2268619"/>
                  <a:ext cx="1083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3F5E1DD-230D-45FE-925B-7A957B515012}"/>
                    </a:ext>
                  </a:extLst>
                </p14:cNvPr>
                <p14:cNvContentPartPr/>
                <p14:nvPr/>
              </p14:nvContentPartPr>
              <p14:xfrm>
                <a:off x="4911409" y="2363659"/>
                <a:ext cx="15840" cy="33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3F5E1DD-230D-45FE-925B-7A957B51501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02409" y="2354659"/>
                  <a:ext cx="334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39CFF26-D5AF-4E88-93B0-A11D36BE45D9}"/>
                    </a:ext>
                  </a:extLst>
                </p14:cNvPr>
                <p14:cNvContentPartPr/>
                <p14:nvPr/>
              </p14:nvContentPartPr>
              <p14:xfrm>
                <a:off x="4998529" y="2266099"/>
                <a:ext cx="95400" cy="119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39CFF26-D5AF-4E88-93B0-A11D36BE45D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89889" y="2257099"/>
                  <a:ext cx="113040" cy="13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A5404E9-5FCA-4740-B6B0-2F8EF7E849EB}"/>
                  </a:ext>
                </a:extLst>
              </p14:cNvPr>
              <p14:cNvContentPartPr/>
              <p14:nvPr/>
            </p14:nvContentPartPr>
            <p14:xfrm>
              <a:off x="3350809" y="2711059"/>
              <a:ext cx="14760" cy="61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A5404E9-5FCA-4740-B6B0-2F8EF7E849E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41809" y="2702419"/>
                <a:ext cx="3240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5631021-8433-4D41-BB6E-131D6EF1A5A2}"/>
                  </a:ext>
                </a:extLst>
              </p14:cNvPr>
              <p14:cNvContentPartPr/>
              <p14:nvPr/>
            </p14:nvContentPartPr>
            <p14:xfrm>
              <a:off x="4384729" y="2576059"/>
              <a:ext cx="506880" cy="277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5631021-8433-4D41-BB6E-131D6EF1A5A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75729" y="2567059"/>
                <a:ext cx="524520" cy="4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099F28EA-0AA4-465B-9A38-48CA20E08EBD}"/>
              </a:ext>
            </a:extLst>
          </p:cNvPr>
          <p:cNvGrpSpPr/>
          <p:nvPr/>
        </p:nvGrpSpPr>
        <p:grpSpPr>
          <a:xfrm>
            <a:off x="5230009" y="1962619"/>
            <a:ext cx="648000" cy="317880"/>
            <a:chOff x="5230009" y="1962619"/>
            <a:chExt cx="648000" cy="31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CAB594A-6D39-4A68-A327-D1137E25A2F2}"/>
                    </a:ext>
                  </a:extLst>
                </p14:cNvPr>
                <p14:cNvContentPartPr/>
                <p14:nvPr/>
              </p14:nvContentPartPr>
              <p14:xfrm>
                <a:off x="5230009" y="2134339"/>
                <a:ext cx="178920" cy="146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CAB594A-6D39-4A68-A327-D1137E25A2F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21009" y="2125339"/>
                  <a:ext cx="1965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CB9FB59-A78E-467F-BCCC-41A25B35E326}"/>
                    </a:ext>
                  </a:extLst>
                </p14:cNvPr>
                <p14:cNvContentPartPr/>
                <p14:nvPr/>
              </p14:nvContentPartPr>
              <p14:xfrm>
                <a:off x="5512249" y="2002939"/>
                <a:ext cx="87480" cy="176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CB9FB59-A78E-467F-BCCC-41A25B35E32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03609" y="1993939"/>
                  <a:ext cx="1051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8CD8F4B-D839-48BA-A435-1FDD99B56050}"/>
                    </a:ext>
                  </a:extLst>
                </p14:cNvPr>
                <p14:cNvContentPartPr/>
                <p14:nvPr/>
              </p14:nvContentPartPr>
              <p14:xfrm>
                <a:off x="5633929" y="2128939"/>
                <a:ext cx="28800" cy="22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8CD8F4B-D839-48BA-A435-1FDD99B5605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25289" y="2120299"/>
                  <a:ext cx="464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CEAEBFE-8FB5-481A-B7E9-88003DD2C119}"/>
                    </a:ext>
                  </a:extLst>
                </p14:cNvPr>
                <p14:cNvContentPartPr/>
                <p14:nvPr/>
              </p14:nvContentPartPr>
              <p14:xfrm>
                <a:off x="5761729" y="1962619"/>
                <a:ext cx="94320" cy="27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CEAEBFE-8FB5-481A-B7E9-88003DD2C11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53089" y="1953979"/>
                  <a:ext cx="1119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9BD41FC-A5B9-4E94-BCB7-A87CEB4FC54E}"/>
                    </a:ext>
                  </a:extLst>
                </p14:cNvPr>
                <p14:cNvContentPartPr/>
                <p14:nvPr/>
              </p14:nvContentPartPr>
              <p14:xfrm>
                <a:off x="5773969" y="1982059"/>
                <a:ext cx="104040" cy="147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9BD41FC-A5B9-4E94-BCB7-A87CEB4FC54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765329" y="1973419"/>
                  <a:ext cx="121680" cy="16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67A07C4-F840-4B37-9442-D9AB80E947B8}"/>
                  </a:ext>
                </a:extLst>
              </p14:cNvPr>
              <p14:cNvContentPartPr/>
              <p14:nvPr/>
            </p14:nvContentPartPr>
            <p14:xfrm>
              <a:off x="2881369" y="3365899"/>
              <a:ext cx="1139760" cy="360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67A07C4-F840-4B37-9442-D9AB80E947B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872369" y="3356899"/>
                <a:ext cx="115740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72B87D6-410C-4CE0-8262-EF4125F3B9E2}"/>
                  </a:ext>
                </a:extLst>
              </p14:cNvPr>
              <p14:cNvContentPartPr/>
              <p14:nvPr/>
            </p14:nvContentPartPr>
            <p14:xfrm>
              <a:off x="2857969" y="3698899"/>
              <a:ext cx="735480" cy="554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72B87D6-410C-4CE0-8262-EF4125F3B9E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849329" y="3689899"/>
                <a:ext cx="75312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D87486E-2D06-4540-ADD6-951547A273E5}"/>
                  </a:ext>
                </a:extLst>
              </p14:cNvPr>
              <p14:cNvContentPartPr/>
              <p14:nvPr/>
            </p14:nvContentPartPr>
            <p14:xfrm>
              <a:off x="2382049" y="4027219"/>
              <a:ext cx="281520" cy="421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D87486E-2D06-4540-ADD6-951547A273E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373409" y="4018219"/>
                <a:ext cx="2991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B64C560-DEEF-4C03-A8C6-6DAD2D0C1FE0}"/>
                  </a:ext>
                </a:extLst>
              </p14:cNvPr>
              <p14:cNvContentPartPr/>
              <p14:nvPr/>
            </p14:nvContentPartPr>
            <p14:xfrm>
              <a:off x="5803849" y="4044139"/>
              <a:ext cx="793800" cy="385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B64C560-DEEF-4C03-A8C6-6DAD2D0C1FE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794849" y="4035139"/>
                <a:ext cx="811440" cy="5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6677BECF-A802-4051-BAE7-4B185E59CD82}"/>
              </a:ext>
            </a:extLst>
          </p:cNvPr>
          <p:cNvGrpSpPr/>
          <p:nvPr/>
        </p:nvGrpSpPr>
        <p:grpSpPr>
          <a:xfrm>
            <a:off x="258409" y="4385779"/>
            <a:ext cx="894600" cy="674640"/>
            <a:chOff x="258409" y="4385779"/>
            <a:chExt cx="894600" cy="67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C196DAF-BF83-4F52-B0E3-364A0722C375}"/>
                    </a:ext>
                  </a:extLst>
                </p14:cNvPr>
                <p14:cNvContentPartPr/>
                <p14:nvPr/>
              </p14:nvContentPartPr>
              <p14:xfrm>
                <a:off x="442009" y="4680979"/>
                <a:ext cx="97560" cy="234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C196DAF-BF83-4F52-B0E3-364A0722C37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3009" y="4672339"/>
                  <a:ext cx="1152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6424CA0-F67B-4E91-AB50-1A18BC543A1F}"/>
                    </a:ext>
                  </a:extLst>
                </p14:cNvPr>
                <p14:cNvContentPartPr/>
                <p14:nvPr/>
              </p14:nvContentPartPr>
              <p14:xfrm>
                <a:off x="679969" y="4591339"/>
                <a:ext cx="23760" cy="269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6424CA0-F67B-4E91-AB50-1A18BC543A1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1329" y="4582339"/>
                  <a:ext cx="414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634BFD3-33C0-4216-881C-D88E087A775B}"/>
                    </a:ext>
                  </a:extLst>
                </p14:cNvPr>
                <p14:cNvContentPartPr/>
                <p14:nvPr/>
              </p14:nvContentPartPr>
              <p14:xfrm>
                <a:off x="622369" y="4764499"/>
                <a:ext cx="221400" cy="79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634BFD3-33C0-4216-881C-D88E087A775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369" y="4755499"/>
                  <a:ext cx="2390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313632F-3CA5-4C42-A350-FFE2AECBB504}"/>
                    </a:ext>
                  </a:extLst>
                </p14:cNvPr>
                <p14:cNvContentPartPr/>
                <p14:nvPr/>
              </p14:nvContentPartPr>
              <p14:xfrm>
                <a:off x="876169" y="4768099"/>
                <a:ext cx="86400" cy="152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313632F-3CA5-4C42-A350-FFE2AECBB50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67169" y="4759459"/>
                  <a:ext cx="1040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E499F59-7452-4A81-936C-2778580A3603}"/>
                    </a:ext>
                  </a:extLst>
                </p14:cNvPr>
                <p14:cNvContentPartPr/>
                <p14:nvPr/>
              </p14:nvContentPartPr>
              <p14:xfrm>
                <a:off x="258409" y="4385779"/>
                <a:ext cx="894600" cy="674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E499F59-7452-4A81-936C-2778580A360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49409" y="4376779"/>
                  <a:ext cx="912240" cy="69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43911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108"/>
            <a:ext cx="7886700" cy="4609070"/>
          </a:xfrm>
        </p:spPr>
        <p:txBody>
          <a:bodyPr/>
          <a:lstStyle/>
          <a:p>
            <a:r>
              <a:rPr lang="en-US" dirty="0"/>
              <a:t>Let’s look at a few ways to manipulate numbers using more built-in methods in Java</a:t>
            </a:r>
          </a:p>
          <a:p>
            <a:pPr lvl="1"/>
            <a:r>
              <a:rPr lang="en-US" dirty="0"/>
              <a:t>Like built-in String methods we looked at before</a:t>
            </a:r>
          </a:p>
          <a:p>
            <a:r>
              <a:rPr lang="en-US" dirty="0"/>
              <a:t>Square root of a number - common operation to do 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sqrt2</a:t>
            </a:r>
            <a:r>
              <a:rPr lang="en-US" dirty="0"/>
              <a:t> = </a:t>
            </a:r>
            <a:r>
              <a:rPr lang="en-US" dirty="0" err="1"/>
              <a:t>Math.sqrt</a:t>
            </a:r>
            <a:r>
              <a:rPr lang="en-US" dirty="0"/>
              <a:t>(2);</a:t>
            </a:r>
          </a:p>
          <a:p>
            <a:pPr lvl="2"/>
            <a:r>
              <a:rPr lang="en-US" dirty="0"/>
              <a:t>Takes an int or a double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sqrt2FromDouble</a:t>
            </a:r>
            <a:r>
              <a:rPr lang="en-US" dirty="0"/>
              <a:t> = </a:t>
            </a:r>
            <a:r>
              <a:rPr lang="en-US" dirty="0" err="1"/>
              <a:t>Math.sqrt</a:t>
            </a:r>
            <a:r>
              <a:rPr lang="en-US" dirty="0"/>
              <a:t>(2.0);</a:t>
            </a:r>
          </a:p>
          <a:p>
            <a:pPr lvl="2"/>
            <a:r>
              <a:rPr lang="en-US" dirty="0"/>
              <a:t>Answer is always a double</a:t>
            </a:r>
          </a:p>
          <a:p>
            <a:pPr lvl="3"/>
            <a:r>
              <a:rPr lang="en-US" dirty="0"/>
              <a:t>An approximation of the square root – not a full answer to the square root</a:t>
            </a:r>
          </a:p>
          <a:p>
            <a:r>
              <a:rPr lang="en-US" dirty="0"/>
              <a:t>Raise a number to a power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cubeOf12</a:t>
            </a:r>
            <a:r>
              <a:rPr lang="en-US" dirty="0"/>
              <a:t> = </a:t>
            </a:r>
            <a:r>
              <a:rPr lang="en-US" dirty="0" err="1"/>
              <a:t>Math.pow</a:t>
            </a:r>
            <a:r>
              <a:rPr lang="en-US" dirty="0"/>
              <a:t>(12, 3);</a:t>
            </a:r>
          </a:p>
          <a:p>
            <a:r>
              <a:rPr lang="en-US" dirty="0"/>
              <a:t>Both methods are defined in Java’s Math library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39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108"/>
            <a:ext cx="7886700" cy="4793392"/>
          </a:xfrm>
        </p:spPr>
        <p:txBody>
          <a:bodyPr>
            <a:normAutofit/>
          </a:bodyPr>
          <a:lstStyle/>
          <a:p>
            <a:r>
              <a:rPr lang="en-US" dirty="0"/>
              <a:t>More math methods</a:t>
            </a:r>
          </a:p>
          <a:p>
            <a:pPr lvl="1"/>
            <a:r>
              <a:rPr lang="en-US" dirty="0"/>
              <a:t>Max</a:t>
            </a:r>
          </a:p>
          <a:p>
            <a:pPr lvl="2"/>
            <a:r>
              <a:rPr lang="en-US" dirty="0"/>
              <a:t>double </a:t>
            </a:r>
            <a:r>
              <a:rPr lang="en-US" dirty="0" err="1"/>
              <a:t>maxOf45</a:t>
            </a:r>
            <a:r>
              <a:rPr lang="en-US" dirty="0"/>
              <a:t>  = </a:t>
            </a:r>
            <a:r>
              <a:rPr lang="en-US" dirty="0" err="1"/>
              <a:t>Math.max</a:t>
            </a:r>
            <a:r>
              <a:rPr lang="en-US" dirty="0"/>
              <a:t>(4, 5);</a:t>
            </a:r>
          </a:p>
          <a:p>
            <a:pPr lvl="1"/>
            <a:r>
              <a:rPr lang="en-US" dirty="0"/>
              <a:t>Min</a:t>
            </a:r>
          </a:p>
          <a:p>
            <a:pPr lvl="1"/>
            <a:r>
              <a:rPr lang="en-US" dirty="0"/>
              <a:t>And several other math methods as well</a:t>
            </a:r>
          </a:p>
          <a:p>
            <a:r>
              <a:rPr lang="en-US" dirty="0"/>
              <a:t>Two ways to think of this based on what we’ve seen before</a:t>
            </a:r>
          </a:p>
          <a:p>
            <a:pPr lvl="1"/>
            <a:r>
              <a:rPr lang="en-US" dirty="0"/>
              <a:t>Definition 1</a:t>
            </a:r>
          </a:p>
          <a:p>
            <a:pPr lvl="2"/>
            <a:r>
              <a:rPr lang="en-US" dirty="0"/>
              <a:t>Math is a built-in object</a:t>
            </a:r>
          </a:p>
          <a:p>
            <a:pPr lvl="1"/>
            <a:r>
              <a:rPr lang="en-US" dirty="0"/>
              <a:t>Definition 2</a:t>
            </a:r>
          </a:p>
          <a:p>
            <a:pPr lvl="2"/>
            <a:r>
              <a:rPr lang="en-US" dirty="0"/>
              <a:t>Math is a built-in class</a:t>
            </a:r>
          </a:p>
          <a:p>
            <a:pPr lvl="3"/>
            <a:r>
              <a:rPr lang="en-US" dirty="0"/>
              <a:t>sqrt, pow, max, min are a special kind of a method</a:t>
            </a:r>
          </a:p>
          <a:p>
            <a:pPr lvl="4"/>
            <a:r>
              <a:rPr lang="en-US" dirty="0"/>
              <a:t>Calling them with the class name before the dot</a:t>
            </a:r>
          </a:p>
          <a:p>
            <a:pPr lvl="4"/>
            <a:r>
              <a:rPr lang="en-US" dirty="0"/>
              <a:t>Instead of writing an object before the dot</a:t>
            </a:r>
          </a:p>
          <a:p>
            <a:pPr lvl="2"/>
            <a:r>
              <a:rPr lang="en-US" dirty="0" err="1"/>
              <a:t>Defn2</a:t>
            </a:r>
            <a:r>
              <a:rPr lang="en-US" dirty="0"/>
              <a:t> is the correct way to think about it</a:t>
            </a:r>
          </a:p>
          <a:p>
            <a:pPr lvl="3"/>
            <a:r>
              <a:rPr lang="en-US" dirty="0"/>
              <a:t>Another feature called </a:t>
            </a:r>
            <a:r>
              <a:rPr lang="en-US" b="1" dirty="0"/>
              <a:t>static methods </a:t>
            </a:r>
            <a:r>
              <a:rPr lang="en-US" dirty="0"/>
              <a:t>that’s coming up in future weeks</a:t>
            </a:r>
          </a:p>
        </p:txBody>
      </p:sp>
    </p:spTree>
    <p:extLst>
      <p:ext uri="{BB962C8B-B14F-4D97-AF65-F5344CB8AC3E}">
        <p14:creationId xmlns:p14="http://schemas.microsoft.com/office/powerpoint/2010/main" val="3201060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E6C7-BD7F-433A-A9DC-45BA6D7B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practice with drawing diagrams for laying out objects</a:t>
            </a:r>
          </a:p>
          <a:p>
            <a:pPr lvl="1"/>
            <a:r>
              <a:rPr lang="en-US" dirty="0"/>
              <a:t>Build up a little more of a visual language for</a:t>
            </a:r>
          </a:p>
          <a:p>
            <a:pPr lvl="2"/>
            <a:r>
              <a:rPr lang="en-US" dirty="0"/>
              <a:t>Drawing objects</a:t>
            </a:r>
          </a:p>
          <a:p>
            <a:pPr lvl="2"/>
            <a:r>
              <a:rPr lang="en-US" dirty="0"/>
              <a:t>Drawing what’s happening inside Java</a:t>
            </a:r>
          </a:p>
          <a:p>
            <a:r>
              <a:rPr lang="en-US" dirty="0"/>
              <a:t>Code from the reading</a:t>
            </a:r>
          </a:p>
        </p:txBody>
      </p:sp>
    </p:spTree>
    <p:extLst>
      <p:ext uri="{BB962C8B-B14F-4D97-AF65-F5344CB8AC3E}">
        <p14:creationId xmlns:p14="http://schemas.microsoft.com/office/powerpoint/2010/main" val="423691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B7DC51A-90F7-4D06-8A12-E6E77CBF0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48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8A99B8-A86C-4018-9190-F48F86C43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42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E0DAC-B45D-4422-A208-5E6F7DB68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9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7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3 due Friday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32B24D-3045-47D6-915A-EBC1934E575F}"/>
                  </a:ext>
                </a:extLst>
              </p14:cNvPr>
              <p14:cNvContentPartPr/>
              <p14:nvPr/>
            </p14:nvContentPartPr>
            <p14:xfrm>
              <a:off x="873289" y="1743739"/>
              <a:ext cx="617760" cy="28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32B24D-3045-47D6-915A-EBC1934E57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4289" y="1734739"/>
                <a:ext cx="6354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CB0D77F-2D9E-4DF6-9127-23CEF4F20F64}"/>
                  </a:ext>
                </a:extLst>
              </p14:cNvPr>
              <p14:cNvContentPartPr/>
              <p14:nvPr/>
            </p14:nvContentPartPr>
            <p14:xfrm>
              <a:off x="2743129" y="1221379"/>
              <a:ext cx="103680" cy="181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CB0D77F-2D9E-4DF6-9127-23CEF4F20F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4489" y="1212379"/>
                <a:ext cx="12132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27FB29-883B-4251-941B-37D1E973C9B7}"/>
                  </a:ext>
                </a:extLst>
              </p14:cNvPr>
              <p14:cNvContentPartPr/>
              <p14:nvPr/>
            </p14:nvContentPartPr>
            <p14:xfrm>
              <a:off x="849169" y="2158099"/>
              <a:ext cx="381240" cy="58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27FB29-883B-4251-941B-37D1E973C9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0529" y="2149459"/>
                <a:ext cx="398880" cy="7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D9B511F3-0B6B-4445-A8D2-2920FA8BFDD8}"/>
              </a:ext>
            </a:extLst>
          </p:cNvPr>
          <p:cNvGrpSpPr/>
          <p:nvPr/>
        </p:nvGrpSpPr>
        <p:grpSpPr>
          <a:xfrm>
            <a:off x="2274049" y="2155219"/>
            <a:ext cx="108720" cy="155880"/>
            <a:chOff x="2274049" y="2155219"/>
            <a:chExt cx="108720" cy="15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544F6D0-95D8-4A34-B0FD-A136321DB7E7}"/>
                    </a:ext>
                  </a:extLst>
                </p14:cNvPr>
                <p14:cNvContentPartPr/>
                <p14:nvPr/>
              </p14:nvContentPartPr>
              <p14:xfrm>
                <a:off x="2274409" y="2162059"/>
                <a:ext cx="70200" cy="149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544F6D0-95D8-4A34-B0FD-A136321DB7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65769" y="2153419"/>
                  <a:ext cx="878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2F28461-DE3D-4EC7-95A1-D259F7A462F1}"/>
                    </a:ext>
                  </a:extLst>
                </p14:cNvPr>
                <p14:cNvContentPartPr/>
                <p14:nvPr/>
              </p14:nvContentPartPr>
              <p14:xfrm>
                <a:off x="2274049" y="2155219"/>
                <a:ext cx="108720" cy="69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2F28461-DE3D-4EC7-95A1-D259F7A462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65049" y="2146579"/>
                  <a:ext cx="126360" cy="8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75AAF27-66A8-4757-BE68-683B403ACCDD}"/>
                  </a:ext>
                </a:extLst>
              </p14:cNvPr>
              <p14:cNvContentPartPr/>
              <p14:nvPr/>
            </p14:nvContentPartPr>
            <p14:xfrm>
              <a:off x="857089" y="2618539"/>
              <a:ext cx="822240" cy="30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75AAF27-66A8-4757-BE68-683B403ACCD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8449" y="2609539"/>
                <a:ext cx="839880" cy="4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E6C7-BD7F-433A-A9DC-45BA6D7B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Point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05289"/>
          </a:xfrm>
        </p:spPr>
        <p:txBody>
          <a:bodyPr/>
          <a:lstStyle/>
          <a:p>
            <a:r>
              <a:rPr lang="en-US" dirty="0"/>
              <a:t>Last time…</a:t>
            </a:r>
          </a:p>
          <a:p>
            <a:pPr lvl="1"/>
            <a:r>
              <a:rPr lang="en-US" dirty="0"/>
              <a:t>Used the Point class</a:t>
            </a:r>
          </a:p>
          <a:p>
            <a:pPr lvl="1"/>
            <a:r>
              <a:rPr lang="en-US" dirty="0"/>
              <a:t>Wrote simple method quadrant()</a:t>
            </a:r>
          </a:p>
          <a:p>
            <a:pPr lvl="2"/>
            <a:r>
              <a:rPr lang="en-US" dirty="0"/>
              <a:t>No parameters</a:t>
            </a:r>
          </a:p>
          <a:p>
            <a:pPr lvl="2"/>
            <a:r>
              <a:rPr lang="en-US" dirty="0"/>
              <a:t>Just used information about the point to return a String representing what quadrant it was in</a:t>
            </a:r>
          </a:p>
          <a:p>
            <a:r>
              <a:rPr lang="en-US" dirty="0"/>
              <a:t>Different method (for you to try…)</a:t>
            </a:r>
          </a:p>
          <a:p>
            <a:pPr lvl="1"/>
            <a:r>
              <a:rPr lang="en-US" dirty="0"/>
              <a:t>Write a method called add()</a:t>
            </a:r>
          </a:p>
          <a:p>
            <a:pPr lvl="2"/>
            <a:r>
              <a:rPr lang="en-US" dirty="0"/>
              <a:t>Take an existing Point and another Point and add their x and y values together to get a new Point</a:t>
            </a:r>
          </a:p>
          <a:p>
            <a:pPr lvl="1"/>
            <a:r>
              <a:rPr lang="en-US" dirty="0"/>
              <a:t>Let’s do a few steps together…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95DF1F-911D-4701-BC54-BCC0B7848457}"/>
                  </a:ext>
                </a:extLst>
              </p14:cNvPr>
              <p14:cNvContentPartPr/>
              <p14:nvPr/>
            </p14:nvContentPartPr>
            <p14:xfrm>
              <a:off x="2098369" y="2055139"/>
              <a:ext cx="459000" cy="1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95DF1F-911D-4701-BC54-BCC0B78484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9369" y="2046139"/>
                <a:ext cx="4766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6F5E221-0439-487F-9726-8B03D0EE9F18}"/>
                  </a:ext>
                </a:extLst>
              </p14:cNvPr>
              <p14:cNvContentPartPr/>
              <p14:nvPr/>
            </p14:nvContentPartPr>
            <p14:xfrm>
              <a:off x="3304369" y="2398219"/>
              <a:ext cx="1007280" cy="33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6F5E221-0439-487F-9726-8B03D0EE9F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95369" y="2389579"/>
                <a:ext cx="102492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E33A5D7-224E-4E92-B6DF-1A50A166D9FF}"/>
                  </a:ext>
                </a:extLst>
              </p14:cNvPr>
              <p14:cNvContentPartPr/>
              <p14:nvPr/>
            </p14:nvContentPartPr>
            <p14:xfrm>
              <a:off x="1801369" y="2680459"/>
              <a:ext cx="919080" cy="24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E33A5D7-224E-4E92-B6DF-1A50A166D9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2729" y="2671459"/>
                <a:ext cx="9367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F498036-122A-49BA-B2FA-099E91ED1A3A}"/>
                  </a:ext>
                </a:extLst>
              </p14:cNvPr>
              <p14:cNvContentPartPr/>
              <p14:nvPr/>
            </p14:nvContentPartPr>
            <p14:xfrm>
              <a:off x="2347129" y="2965219"/>
              <a:ext cx="844560" cy="10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F498036-122A-49BA-B2FA-099E91ED1A3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38489" y="2956219"/>
                <a:ext cx="86220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457C966-C4FD-4780-BE9E-B0B77675C0B1}"/>
                  </a:ext>
                </a:extLst>
              </p14:cNvPr>
              <p14:cNvContentPartPr/>
              <p14:nvPr/>
            </p14:nvContentPartPr>
            <p14:xfrm>
              <a:off x="3998089" y="2918059"/>
              <a:ext cx="564840" cy="55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457C966-C4FD-4780-BE9E-B0B77675C0B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89089" y="2909419"/>
                <a:ext cx="582480" cy="7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14EA4186-1509-43EC-888F-BF837D45C0EA}"/>
              </a:ext>
            </a:extLst>
          </p:cNvPr>
          <p:cNvGrpSpPr/>
          <p:nvPr/>
        </p:nvGrpSpPr>
        <p:grpSpPr>
          <a:xfrm>
            <a:off x="5514409" y="1039219"/>
            <a:ext cx="1465200" cy="1322640"/>
            <a:chOff x="5514409" y="1039219"/>
            <a:chExt cx="1465200" cy="132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3DA947F-91ED-4C33-BF11-616845EE8858}"/>
                    </a:ext>
                  </a:extLst>
                </p14:cNvPr>
                <p14:cNvContentPartPr/>
                <p14:nvPr/>
              </p14:nvContentPartPr>
              <p14:xfrm>
                <a:off x="6276889" y="1039219"/>
                <a:ext cx="52200" cy="1322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3DA947F-91ED-4C33-BF11-616845EE885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67889" y="1030579"/>
                  <a:ext cx="69840" cy="13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53F6B9A-E91B-47A1-A7DB-44EDC38A56E3}"/>
                    </a:ext>
                  </a:extLst>
                </p14:cNvPr>
                <p14:cNvContentPartPr/>
                <p14:nvPr/>
              </p14:nvContentPartPr>
              <p14:xfrm>
                <a:off x="5514409" y="1728619"/>
                <a:ext cx="1465200" cy="54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53F6B9A-E91B-47A1-A7DB-44EDC38A56E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05769" y="1719979"/>
                  <a:ext cx="148284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6606F1B-B7E1-4B13-BB4C-9D9BFCA65227}"/>
              </a:ext>
            </a:extLst>
          </p:cNvPr>
          <p:cNvGrpSpPr/>
          <p:nvPr/>
        </p:nvGrpSpPr>
        <p:grpSpPr>
          <a:xfrm>
            <a:off x="5342329" y="1009699"/>
            <a:ext cx="380520" cy="205920"/>
            <a:chOff x="5342329" y="1009699"/>
            <a:chExt cx="380520" cy="20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F1EF40F-1362-4570-A14D-F7BD37E6AF64}"/>
                    </a:ext>
                  </a:extLst>
                </p14:cNvPr>
                <p14:cNvContentPartPr/>
                <p14:nvPr/>
              </p14:nvContentPartPr>
              <p14:xfrm>
                <a:off x="5479129" y="1077019"/>
                <a:ext cx="142200" cy="138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F1EF40F-1362-4570-A14D-F7BD37E6AF6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70129" y="1068019"/>
                  <a:ext cx="1598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2B57D61-82EF-49F4-92A6-6FE9108F9D66}"/>
                    </a:ext>
                  </a:extLst>
                </p14:cNvPr>
                <p14:cNvContentPartPr/>
                <p14:nvPr/>
              </p14:nvContentPartPr>
              <p14:xfrm>
                <a:off x="5342329" y="1029499"/>
                <a:ext cx="12240" cy="23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2B57D61-82EF-49F4-92A6-6FE9108F9D6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33329" y="1020499"/>
                  <a:ext cx="298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B99EFBD-6F1D-475F-A41E-1E3D8A50C3C5}"/>
                    </a:ext>
                  </a:extLst>
                </p14:cNvPr>
                <p14:cNvContentPartPr/>
                <p14:nvPr/>
              </p14:nvContentPartPr>
              <p14:xfrm>
                <a:off x="5361409" y="1009699"/>
                <a:ext cx="324000" cy="77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B99EFBD-6F1D-475F-A41E-1E3D8A50C3C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52409" y="1000699"/>
                  <a:ext cx="3416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370ACAF-BCF3-454F-8581-2DD97F2C7FD3}"/>
                    </a:ext>
                  </a:extLst>
                </p14:cNvPr>
                <p14:cNvContentPartPr/>
                <p14:nvPr/>
              </p14:nvContentPartPr>
              <p14:xfrm>
                <a:off x="5695129" y="1018699"/>
                <a:ext cx="27720" cy="34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370ACAF-BCF3-454F-8581-2DD97F2C7FD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86489" y="1009699"/>
                  <a:ext cx="4536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162057B-702F-4EF2-B78E-A07399914352}"/>
              </a:ext>
            </a:extLst>
          </p:cNvPr>
          <p:cNvGrpSpPr/>
          <p:nvPr/>
        </p:nvGrpSpPr>
        <p:grpSpPr>
          <a:xfrm>
            <a:off x="6733369" y="957139"/>
            <a:ext cx="399960" cy="271080"/>
            <a:chOff x="6733369" y="957139"/>
            <a:chExt cx="399960" cy="27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1AF1A3D-C8CB-48D6-AD8D-74F0BBF6FADF}"/>
                    </a:ext>
                  </a:extLst>
                </p14:cNvPr>
                <p14:cNvContentPartPr/>
                <p14:nvPr/>
              </p14:nvContentPartPr>
              <p14:xfrm>
                <a:off x="6940369" y="1035619"/>
                <a:ext cx="11160" cy="86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1AF1A3D-C8CB-48D6-AD8D-74F0BBF6FAD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31369" y="1026619"/>
                  <a:ext cx="288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4C5DEF4-54C0-4983-BB6C-6F87EAC84EC6}"/>
                    </a:ext>
                  </a:extLst>
                </p14:cNvPr>
                <p14:cNvContentPartPr/>
                <p14:nvPr/>
              </p14:nvContentPartPr>
              <p14:xfrm>
                <a:off x="7022449" y="1048939"/>
                <a:ext cx="360" cy="2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4C5DEF4-54C0-4983-BB6C-6F87EAC84EC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13449" y="1040299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01ADE2C-8A11-44D2-9B4D-60599E58F00E}"/>
                    </a:ext>
                  </a:extLst>
                </p14:cNvPr>
                <p14:cNvContentPartPr/>
                <p14:nvPr/>
              </p14:nvContentPartPr>
              <p14:xfrm>
                <a:off x="6931009" y="1020139"/>
                <a:ext cx="51840" cy="208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01ADE2C-8A11-44D2-9B4D-60599E58F00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922009" y="1011139"/>
                  <a:ext cx="694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80B043D-32B3-44CB-A92D-ED477D4B5CB8}"/>
                    </a:ext>
                  </a:extLst>
                </p14:cNvPr>
                <p14:cNvContentPartPr/>
                <p14:nvPr/>
              </p14:nvContentPartPr>
              <p14:xfrm>
                <a:off x="6733369" y="963619"/>
                <a:ext cx="17640" cy="28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80B043D-32B3-44CB-A92D-ED477D4B5CB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24729" y="954979"/>
                  <a:ext cx="352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19A6542-535A-41CB-B3EF-4F9DC6D1E805}"/>
                    </a:ext>
                  </a:extLst>
                </p14:cNvPr>
                <p14:cNvContentPartPr/>
                <p14:nvPr/>
              </p14:nvContentPartPr>
              <p14:xfrm>
                <a:off x="6765049" y="965059"/>
                <a:ext cx="305280" cy="32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19A6542-535A-41CB-B3EF-4F9DC6D1E80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56049" y="956059"/>
                  <a:ext cx="3229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9D04926-BB38-4D46-9194-B48BF0A48BC7}"/>
                    </a:ext>
                  </a:extLst>
                </p14:cNvPr>
                <p14:cNvContentPartPr/>
                <p14:nvPr/>
              </p14:nvContentPartPr>
              <p14:xfrm>
                <a:off x="7115689" y="957139"/>
                <a:ext cx="17640" cy="24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9D04926-BB38-4D46-9194-B48BF0A48BC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106689" y="948499"/>
                  <a:ext cx="3528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54D970-EA30-48F9-8021-F99374EB713D}"/>
              </a:ext>
            </a:extLst>
          </p:cNvPr>
          <p:cNvGrpSpPr/>
          <p:nvPr/>
        </p:nvGrpSpPr>
        <p:grpSpPr>
          <a:xfrm>
            <a:off x="6811489" y="2062699"/>
            <a:ext cx="393840" cy="196200"/>
            <a:chOff x="6811489" y="2062699"/>
            <a:chExt cx="393840" cy="19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6F09120-6874-4044-8C51-3811F839F6C6}"/>
                    </a:ext>
                  </a:extLst>
                </p14:cNvPr>
                <p14:cNvContentPartPr/>
                <p14:nvPr/>
              </p14:nvContentPartPr>
              <p14:xfrm>
                <a:off x="6960889" y="2084659"/>
                <a:ext cx="94320" cy="174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6F09120-6874-4044-8C51-3811F839F6C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51889" y="2075659"/>
                  <a:ext cx="1119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DDF2196-F039-4849-9C8D-9EDA9D87CAE1}"/>
                    </a:ext>
                  </a:extLst>
                </p14:cNvPr>
                <p14:cNvContentPartPr/>
                <p14:nvPr/>
              </p14:nvContentPartPr>
              <p14:xfrm>
                <a:off x="6811489" y="2078179"/>
                <a:ext cx="17640" cy="44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DDF2196-F039-4849-9C8D-9EDA9D87CAE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02489" y="2069179"/>
                  <a:ext cx="352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AEB4FE6-3627-4F00-BEC5-CF62B9081C83}"/>
                    </a:ext>
                  </a:extLst>
                </p14:cNvPr>
                <p14:cNvContentPartPr/>
                <p14:nvPr/>
              </p14:nvContentPartPr>
              <p14:xfrm>
                <a:off x="6848929" y="2066659"/>
                <a:ext cx="317160" cy="56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AEB4FE6-3627-4F00-BEC5-CF62B9081C8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839929" y="2058019"/>
                  <a:ext cx="3348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1FE826D-4FF6-4D0C-B587-95D0CDA1842B}"/>
                    </a:ext>
                  </a:extLst>
                </p14:cNvPr>
                <p14:cNvContentPartPr/>
                <p14:nvPr/>
              </p14:nvContentPartPr>
              <p14:xfrm>
                <a:off x="7197769" y="2062699"/>
                <a:ext cx="7560" cy="43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1FE826D-4FF6-4D0C-B587-95D0CDA1842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88769" y="2054059"/>
                  <a:ext cx="25200" cy="6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9CA58D3-C47D-47C4-8A89-71BC690B3E12}"/>
              </a:ext>
            </a:extLst>
          </p:cNvPr>
          <p:cNvGrpSpPr/>
          <p:nvPr/>
        </p:nvGrpSpPr>
        <p:grpSpPr>
          <a:xfrm>
            <a:off x="5266009" y="2096179"/>
            <a:ext cx="364320" cy="176400"/>
            <a:chOff x="5266009" y="2096179"/>
            <a:chExt cx="364320" cy="17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2B90515-4038-4F14-9D6C-C830243320F9}"/>
                    </a:ext>
                  </a:extLst>
                </p14:cNvPr>
                <p14:cNvContentPartPr/>
                <p14:nvPr/>
              </p14:nvContentPartPr>
              <p14:xfrm>
                <a:off x="5471209" y="2115979"/>
                <a:ext cx="77760" cy="156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2B90515-4038-4F14-9D6C-C830243320F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62569" y="2107339"/>
                  <a:ext cx="954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0F956B5-F5A1-4B05-99AD-1DBF257AF5DE}"/>
                    </a:ext>
                  </a:extLst>
                </p14:cNvPr>
                <p14:cNvContentPartPr/>
                <p14:nvPr/>
              </p14:nvContentPartPr>
              <p14:xfrm>
                <a:off x="5266009" y="2124979"/>
                <a:ext cx="36720" cy="41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0F956B5-F5A1-4B05-99AD-1DBF257AF5D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57369" y="2116339"/>
                  <a:ext cx="543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87DD290-94B4-46F4-B3F4-091A5958FBDC}"/>
                    </a:ext>
                  </a:extLst>
                </p14:cNvPr>
                <p14:cNvContentPartPr/>
                <p14:nvPr/>
              </p14:nvContentPartPr>
              <p14:xfrm>
                <a:off x="5309569" y="2117059"/>
                <a:ext cx="22680" cy="48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87DD290-94B4-46F4-B3F4-091A5958FBD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00929" y="2108419"/>
                  <a:ext cx="403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13FBF47-9E7F-471C-ADB8-D0A10947CD46}"/>
                    </a:ext>
                  </a:extLst>
                </p14:cNvPr>
                <p14:cNvContentPartPr/>
                <p14:nvPr/>
              </p14:nvContentPartPr>
              <p14:xfrm>
                <a:off x="5584609" y="2096179"/>
                <a:ext cx="45720" cy="48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13FBF47-9E7F-471C-ADB8-D0A10947CD4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75609" y="2087539"/>
                  <a:ext cx="63360" cy="6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585780D-EA8C-4EB8-8D3B-F487FFD6B79B}"/>
                  </a:ext>
                </a:extLst>
              </p14:cNvPr>
              <p14:cNvContentPartPr/>
              <p14:nvPr/>
            </p14:nvContentPartPr>
            <p14:xfrm>
              <a:off x="3280249" y="3933979"/>
              <a:ext cx="542160" cy="345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585780D-EA8C-4EB8-8D3B-F487FFD6B79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271609" y="3925339"/>
                <a:ext cx="5598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04D9A3B-2BF5-4E4C-AEBD-9F30C9807E7C}"/>
                  </a:ext>
                </a:extLst>
              </p14:cNvPr>
              <p14:cNvContentPartPr/>
              <p14:nvPr/>
            </p14:nvContentPartPr>
            <p14:xfrm>
              <a:off x="2170369" y="4198939"/>
              <a:ext cx="1067040" cy="378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04D9A3B-2BF5-4E4C-AEBD-9F30C9807E7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161729" y="4189939"/>
                <a:ext cx="10846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71F4971-F373-4255-93C9-B60F72D7ACB0}"/>
                  </a:ext>
                </a:extLst>
              </p14:cNvPr>
              <p14:cNvContentPartPr/>
              <p14:nvPr/>
            </p14:nvContentPartPr>
            <p14:xfrm>
              <a:off x="4231729" y="4199299"/>
              <a:ext cx="409320" cy="226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71F4971-F373-4255-93C9-B60F72D7ACB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222729" y="4190299"/>
                <a:ext cx="42696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9A054E7-796D-443D-BB72-08563B49DB7A}"/>
                  </a:ext>
                </a:extLst>
              </p14:cNvPr>
              <p14:cNvContentPartPr/>
              <p14:nvPr/>
            </p14:nvContentPartPr>
            <p14:xfrm>
              <a:off x="5751649" y="4201459"/>
              <a:ext cx="147600" cy="136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9A054E7-796D-443D-BB72-08563B49DB7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743009" y="4192819"/>
                <a:ext cx="16524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942E7D6-2439-4E0F-8C89-361B10C6E37A}"/>
                  </a:ext>
                </a:extLst>
              </p14:cNvPr>
              <p14:cNvContentPartPr/>
              <p14:nvPr/>
            </p14:nvContentPartPr>
            <p14:xfrm>
              <a:off x="6249529" y="4202899"/>
              <a:ext cx="108000" cy="205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942E7D6-2439-4E0F-8C89-361B10C6E37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240889" y="4194259"/>
                <a:ext cx="12564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A5CEB3B-CF49-40CB-8911-B1F064253497}"/>
                  </a:ext>
                </a:extLst>
              </p14:cNvPr>
              <p14:cNvContentPartPr/>
              <p14:nvPr/>
            </p14:nvContentPartPr>
            <p14:xfrm>
              <a:off x="1582489" y="4461739"/>
              <a:ext cx="794520" cy="82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A5CEB3B-CF49-40CB-8911-B1F06425349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573489" y="4452739"/>
                <a:ext cx="812160" cy="2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623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3038"/>
            <a:ext cx="7886700" cy="4319685"/>
          </a:xfrm>
        </p:spPr>
        <p:txBody>
          <a:bodyPr/>
          <a:lstStyle/>
          <a:p>
            <a:r>
              <a:rPr lang="en-US" dirty="0"/>
              <a:t>Method header:</a:t>
            </a:r>
          </a:p>
          <a:p>
            <a:pPr lvl="1"/>
            <a:r>
              <a:rPr lang="en-US" dirty="0"/>
              <a:t>What is the header for this method going to look like?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Let’s write some examples...</a:t>
            </a:r>
          </a:p>
          <a:p>
            <a:r>
              <a:rPr lang="en-US" dirty="0"/>
              <a:t>Take a few minutes and try and write the body of the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68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E6C7-BD7F-433A-A9DC-45BA6D7B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1743"/>
          </a:xfrm>
        </p:spPr>
        <p:txBody>
          <a:bodyPr/>
          <a:lstStyle/>
          <a:p>
            <a:r>
              <a:rPr lang="en-US" dirty="0"/>
              <a:t>Try a new class, a new idea</a:t>
            </a:r>
          </a:p>
          <a:p>
            <a:pPr lvl="1"/>
            <a:r>
              <a:rPr lang="en-US" dirty="0"/>
              <a:t>Besides just x &amp; y points</a:t>
            </a:r>
          </a:p>
          <a:p>
            <a:r>
              <a:rPr lang="en-US" dirty="0"/>
              <a:t>Another geometry example</a:t>
            </a:r>
          </a:p>
          <a:p>
            <a:pPr lvl="1"/>
            <a:r>
              <a:rPr lang="en-US" dirty="0"/>
              <a:t>Useful to have pictures we can draw that correspond to the class</a:t>
            </a:r>
          </a:p>
          <a:p>
            <a:pPr lvl="1"/>
            <a:r>
              <a:rPr lang="en-US" dirty="0"/>
              <a:t>Another idea with a coordinate plane</a:t>
            </a:r>
          </a:p>
          <a:p>
            <a:pPr lvl="2"/>
            <a:r>
              <a:rPr lang="en-US" dirty="0"/>
              <a:t>Want to have a class that represents lines</a:t>
            </a:r>
          </a:p>
          <a:p>
            <a:pPr lvl="3"/>
            <a:r>
              <a:rPr lang="en-US" dirty="0"/>
              <a:t>What are some ways we represent lines?</a:t>
            </a:r>
          </a:p>
          <a:p>
            <a:pPr lvl="3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840BBF-B56B-4432-AE0C-016E24FFACEB}"/>
                  </a:ext>
                </a:extLst>
              </p14:cNvPr>
              <p14:cNvContentPartPr/>
              <p14:nvPr/>
            </p14:nvContentPartPr>
            <p14:xfrm>
              <a:off x="3573289" y="3413059"/>
              <a:ext cx="1198080" cy="50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840BBF-B56B-4432-AE0C-016E24FFAC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289" y="3404419"/>
                <a:ext cx="121572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815C05B-9DB1-49C0-B66D-C793747D97B5}"/>
                  </a:ext>
                </a:extLst>
              </p14:cNvPr>
              <p14:cNvContentPartPr/>
              <p14:nvPr/>
            </p14:nvContentPartPr>
            <p14:xfrm>
              <a:off x="3618649" y="3667219"/>
              <a:ext cx="1202040" cy="58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815C05B-9DB1-49C0-B66D-C793747D97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09649" y="3658219"/>
                <a:ext cx="1219680" cy="7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731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33956A-35E2-4C3C-9B3D-1BF29775E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43" y="0"/>
            <a:ext cx="80475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06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108"/>
            <a:ext cx="7886700" cy="4282615"/>
          </a:xfrm>
        </p:spPr>
        <p:txBody>
          <a:bodyPr/>
          <a:lstStyle/>
          <a:p>
            <a:r>
              <a:rPr lang="en-US" dirty="0"/>
              <a:t>What are some methods we might want to write on a line?</a:t>
            </a:r>
          </a:p>
          <a:p>
            <a:pPr lvl="1"/>
            <a:r>
              <a:rPr lang="en-US" dirty="0"/>
              <a:t>One idea - like a calculator</a:t>
            </a:r>
          </a:p>
          <a:p>
            <a:pPr lvl="2"/>
            <a:r>
              <a:rPr lang="en-US" dirty="0"/>
              <a:t>We could provide the x value and get the y value back</a:t>
            </a:r>
          </a:p>
          <a:p>
            <a:pPr lvl="3"/>
            <a:r>
              <a:rPr lang="en-US" dirty="0"/>
              <a:t>A natural thing to want to compute about a line</a:t>
            </a:r>
          </a:p>
          <a:p>
            <a:pPr lvl="4"/>
            <a:r>
              <a:rPr lang="en-US" dirty="0"/>
              <a:t>Or about any </a:t>
            </a:r>
            <a:r>
              <a:rPr lang="en-US" dirty="0" err="1"/>
              <a:t>2D</a:t>
            </a:r>
            <a:r>
              <a:rPr lang="en-US" dirty="0"/>
              <a:t> function </a:t>
            </a:r>
          </a:p>
          <a:p>
            <a:r>
              <a:rPr lang="en-US" dirty="0"/>
              <a:t>Examples of lines</a:t>
            </a:r>
          </a:p>
          <a:p>
            <a:r>
              <a:rPr lang="en-US" dirty="0"/>
              <a:t>What will this method look like?</a:t>
            </a:r>
          </a:p>
          <a:p>
            <a:pPr lvl="1"/>
            <a:r>
              <a:rPr lang="en-US" dirty="0"/>
              <a:t>Calculate a y value given an x value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49968CD-2023-4132-853D-38853CF914F7}"/>
                  </a:ext>
                </a:extLst>
              </p14:cNvPr>
              <p14:cNvContentPartPr/>
              <p14:nvPr/>
            </p14:nvContentPartPr>
            <p14:xfrm>
              <a:off x="2543689" y="711619"/>
              <a:ext cx="990720" cy="27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49968CD-2023-4132-853D-38853CF914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5049" y="702979"/>
                <a:ext cx="100836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F608B2-30D7-431B-B7DE-E481DD1C7D15}"/>
                  </a:ext>
                </a:extLst>
              </p14:cNvPr>
              <p14:cNvContentPartPr/>
              <p14:nvPr/>
            </p14:nvContentPartPr>
            <p14:xfrm>
              <a:off x="2756809" y="1002139"/>
              <a:ext cx="880200" cy="7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F608B2-30D7-431B-B7DE-E481DD1C7D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48169" y="993499"/>
                <a:ext cx="89784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491F22D-9F45-46D5-969B-D75C8A349877}"/>
                  </a:ext>
                </a:extLst>
              </p14:cNvPr>
              <p14:cNvContentPartPr/>
              <p14:nvPr/>
            </p14:nvContentPartPr>
            <p14:xfrm>
              <a:off x="3246409" y="1277899"/>
              <a:ext cx="461520" cy="29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491F22D-9F45-46D5-969B-D75C8A3498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37769" y="1269259"/>
                <a:ext cx="4791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F96B96D-0F77-4C44-AE55-F1A067888359}"/>
                  </a:ext>
                </a:extLst>
              </p14:cNvPr>
              <p14:cNvContentPartPr/>
              <p14:nvPr/>
            </p14:nvContentPartPr>
            <p14:xfrm>
              <a:off x="4753369" y="1316779"/>
              <a:ext cx="484920" cy="40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F96B96D-0F77-4C44-AE55-F1A06788835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44369" y="1308139"/>
                <a:ext cx="50256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CF0AD38-AF47-4B95-84A9-DD3E7D2283A8}"/>
              </a:ext>
            </a:extLst>
          </p:cNvPr>
          <p:cNvGrpSpPr/>
          <p:nvPr/>
        </p:nvGrpSpPr>
        <p:grpSpPr>
          <a:xfrm>
            <a:off x="5025889" y="1820419"/>
            <a:ext cx="2262240" cy="567360"/>
            <a:chOff x="5025889" y="1820419"/>
            <a:chExt cx="2262240" cy="56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B145AEB-6782-4936-AEA0-1B0916D2DC82}"/>
                    </a:ext>
                  </a:extLst>
                </p14:cNvPr>
                <p14:cNvContentPartPr/>
                <p14:nvPr/>
              </p14:nvContentPartPr>
              <p14:xfrm>
                <a:off x="5132449" y="1891699"/>
                <a:ext cx="97920" cy="213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B145AEB-6782-4936-AEA0-1B0916D2DC8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23449" y="1882699"/>
                  <a:ext cx="1155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3B8352-CA7B-4174-94BC-62C33E555C78}"/>
                    </a:ext>
                  </a:extLst>
                </p14:cNvPr>
                <p14:cNvContentPartPr/>
                <p14:nvPr/>
              </p14:nvContentPartPr>
              <p14:xfrm>
                <a:off x="5025889" y="1940299"/>
                <a:ext cx="322560" cy="447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3B8352-CA7B-4174-94BC-62C33E555C7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17249" y="1931659"/>
                  <a:ext cx="34020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51A5137-B1F1-455E-AB3C-5FEF2CC053CD}"/>
                    </a:ext>
                  </a:extLst>
                </p14:cNvPr>
                <p14:cNvContentPartPr/>
                <p14:nvPr/>
              </p14:nvContentPartPr>
              <p14:xfrm>
                <a:off x="5533129" y="1933099"/>
                <a:ext cx="171360" cy="96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51A5137-B1F1-455E-AB3C-5FEF2CC053C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24489" y="1924459"/>
                  <a:ext cx="189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FB5EE52-3500-4514-B211-6097851A0FAE}"/>
                    </a:ext>
                  </a:extLst>
                </p14:cNvPr>
                <p14:cNvContentPartPr/>
                <p14:nvPr/>
              </p14:nvContentPartPr>
              <p14:xfrm>
                <a:off x="5951089" y="1958659"/>
                <a:ext cx="276120" cy="151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FB5EE52-3500-4514-B211-6097851A0FA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42449" y="1950019"/>
                  <a:ext cx="2937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30F7CDD-9F4D-44CF-9F84-4A7A4FF3785B}"/>
                    </a:ext>
                  </a:extLst>
                </p14:cNvPr>
                <p14:cNvContentPartPr/>
                <p14:nvPr/>
              </p14:nvContentPartPr>
              <p14:xfrm>
                <a:off x="6265729" y="1961899"/>
                <a:ext cx="144360" cy="126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30F7CDD-9F4D-44CF-9F84-4A7A4FF3785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57089" y="1953259"/>
                  <a:ext cx="1620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9A6B491-B6DE-46D9-BDC7-71F2543E836E}"/>
                    </a:ext>
                  </a:extLst>
                </p14:cNvPr>
                <p14:cNvContentPartPr/>
                <p14:nvPr/>
              </p14:nvContentPartPr>
              <p14:xfrm>
                <a:off x="6710689" y="1893499"/>
                <a:ext cx="13680" cy="213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9A6B491-B6DE-46D9-BDC7-71F2543E836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02049" y="1884499"/>
                  <a:ext cx="313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B93D400-2FB0-400D-9D06-CDA959ECB0C4}"/>
                    </a:ext>
                  </a:extLst>
                </p14:cNvPr>
                <p14:cNvContentPartPr/>
                <p14:nvPr/>
              </p14:nvContentPartPr>
              <p14:xfrm>
                <a:off x="6656329" y="1995379"/>
                <a:ext cx="182880" cy="44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B93D400-2FB0-400D-9D06-CDA959ECB0C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47329" y="1986739"/>
                  <a:ext cx="2005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FCD9988-EB1E-45EA-BCAD-BEB91EA4D941}"/>
                    </a:ext>
                  </a:extLst>
                </p14:cNvPr>
                <p14:cNvContentPartPr/>
                <p14:nvPr/>
              </p14:nvContentPartPr>
              <p14:xfrm>
                <a:off x="6992569" y="1820419"/>
                <a:ext cx="137520" cy="263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FCD9988-EB1E-45EA-BCAD-BEB91EA4D94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83929" y="1811779"/>
                  <a:ext cx="1551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52A220E-8AA2-4B5D-9451-CF0E8D8ED95C}"/>
                    </a:ext>
                  </a:extLst>
                </p14:cNvPr>
                <p14:cNvContentPartPr/>
                <p14:nvPr/>
              </p14:nvContentPartPr>
              <p14:xfrm>
                <a:off x="7202809" y="1852459"/>
                <a:ext cx="85320" cy="309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52A220E-8AA2-4B5D-9451-CF0E8D8ED95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94169" y="1843459"/>
                  <a:ext cx="102960" cy="32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49A475B-5A00-4893-9522-E4B0F2D773B4}"/>
                  </a:ext>
                </a:extLst>
              </p14:cNvPr>
              <p14:cNvContentPartPr/>
              <p14:nvPr/>
            </p14:nvContentPartPr>
            <p14:xfrm>
              <a:off x="4903489" y="1603339"/>
              <a:ext cx="238320" cy="111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49A475B-5A00-4893-9522-E4B0F2D773B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894489" y="1594699"/>
                <a:ext cx="25596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DB43C8B-F675-401C-A55D-934ACCCF5C58}"/>
                  </a:ext>
                </a:extLst>
              </p14:cNvPr>
              <p14:cNvContentPartPr/>
              <p14:nvPr/>
            </p14:nvContentPartPr>
            <p14:xfrm>
              <a:off x="3185569" y="1864699"/>
              <a:ext cx="860760" cy="37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DB43C8B-F675-401C-A55D-934ACCCF5C5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76929" y="1855699"/>
                <a:ext cx="878400" cy="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3489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E6C7-BD7F-433A-A9DC-45BA6D7B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738240"/>
          </a:xfrm>
        </p:spPr>
        <p:txBody>
          <a:bodyPr/>
          <a:lstStyle/>
          <a:p>
            <a:r>
              <a:rPr lang="en-US" dirty="0"/>
              <a:t>One of the things we had issues with integers and division</a:t>
            </a:r>
          </a:p>
          <a:p>
            <a:pPr lvl="1"/>
            <a:r>
              <a:rPr lang="en-US" dirty="0"/>
              <a:t>int n = 15 /2;</a:t>
            </a:r>
          </a:p>
          <a:p>
            <a:pPr lvl="2"/>
            <a:r>
              <a:rPr lang="en-US" dirty="0"/>
              <a:t>We get truncation</a:t>
            </a:r>
          </a:p>
          <a:p>
            <a:r>
              <a:rPr lang="en-US" dirty="0"/>
              <a:t>Java, and most programming languages, have a way to use a different kind of arithmetic</a:t>
            </a:r>
          </a:p>
          <a:p>
            <a:pPr lvl="1"/>
            <a:r>
              <a:rPr lang="en-US" dirty="0"/>
              <a:t>double m = 15.0 / 2.0;</a:t>
            </a:r>
          </a:p>
          <a:p>
            <a:pPr lvl="2"/>
            <a:r>
              <a:rPr lang="en-US" dirty="0"/>
              <a:t>Does fractional arithmetic</a:t>
            </a:r>
          </a:p>
          <a:p>
            <a:pPr lvl="1"/>
            <a:r>
              <a:rPr lang="en-US" dirty="0"/>
              <a:t>A different type</a:t>
            </a:r>
          </a:p>
          <a:p>
            <a:pPr lvl="2"/>
            <a:r>
              <a:rPr lang="en-US" dirty="0"/>
              <a:t>double – floating point number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86F998-95D3-44BE-B997-AE7D6A0F0F30}"/>
                  </a:ext>
                </a:extLst>
              </p14:cNvPr>
              <p14:cNvContentPartPr/>
              <p14:nvPr/>
            </p14:nvContentPartPr>
            <p14:xfrm>
              <a:off x="714529" y="998899"/>
              <a:ext cx="1121760" cy="5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86F998-95D3-44BE-B997-AE7D6A0F0F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5529" y="989899"/>
                <a:ext cx="1139400" cy="7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734D8D59-D27B-413C-9A42-84FF949977C9}"/>
              </a:ext>
            </a:extLst>
          </p:cNvPr>
          <p:cNvGrpSpPr/>
          <p:nvPr/>
        </p:nvGrpSpPr>
        <p:grpSpPr>
          <a:xfrm>
            <a:off x="2056969" y="550699"/>
            <a:ext cx="1590480" cy="313200"/>
            <a:chOff x="2056969" y="550699"/>
            <a:chExt cx="1590480" cy="31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D2B8C5D-8B23-4D04-8AD1-D39CBDE318D3}"/>
                    </a:ext>
                  </a:extLst>
                </p14:cNvPr>
                <p14:cNvContentPartPr/>
                <p14:nvPr/>
              </p14:nvContentPartPr>
              <p14:xfrm>
                <a:off x="2056969" y="726019"/>
                <a:ext cx="400680" cy="137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D2B8C5D-8B23-4D04-8AD1-D39CBDE318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48329" y="717019"/>
                  <a:ext cx="4183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FD0B626-11F1-4C39-A2EF-5E00B6E7191A}"/>
                    </a:ext>
                  </a:extLst>
                </p14:cNvPr>
                <p14:cNvContentPartPr/>
                <p14:nvPr/>
              </p14:nvContentPartPr>
              <p14:xfrm>
                <a:off x="2729089" y="590659"/>
                <a:ext cx="157680" cy="270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FD0B626-11F1-4C39-A2EF-5E00B6E7191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20449" y="581659"/>
                  <a:ext cx="1753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60C6128-1F90-4CAC-A022-D7B778F2DD17}"/>
                    </a:ext>
                  </a:extLst>
                </p14:cNvPr>
                <p14:cNvContentPartPr/>
                <p14:nvPr/>
              </p14:nvContentPartPr>
              <p14:xfrm>
                <a:off x="2933209" y="705139"/>
                <a:ext cx="98280" cy="142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60C6128-1F90-4CAC-A022-D7B778F2DD1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24569" y="696499"/>
                  <a:ext cx="1159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751632-7783-4CB9-B9A9-16F85442ACA2}"/>
                    </a:ext>
                  </a:extLst>
                </p14:cNvPr>
                <p14:cNvContentPartPr/>
                <p14:nvPr/>
              </p14:nvContentPartPr>
              <p14:xfrm>
                <a:off x="3084049" y="702979"/>
                <a:ext cx="126360" cy="142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751632-7783-4CB9-B9A9-16F85442ACA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5049" y="694339"/>
                  <a:ext cx="1440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4FF2201-4B64-406D-8731-D995A869351A}"/>
                    </a:ext>
                  </a:extLst>
                </p14:cNvPr>
                <p14:cNvContentPartPr/>
                <p14:nvPr/>
              </p14:nvContentPartPr>
              <p14:xfrm>
                <a:off x="3297889" y="550699"/>
                <a:ext cx="126360" cy="260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4FF2201-4B64-406D-8731-D995A869351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88889" y="541699"/>
                  <a:ext cx="1440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55D36EB-CD67-4DE2-9423-A9AC4939935A}"/>
                    </a:ext>
                  </a:extLst>
                </p14:cNvPr>
                <p14:cNvContentPartPr/>
                <p14:nvPr/>
              </p14:nvContentPartPr>
              <p14:xfrm>
                <a:off x="3495889" y="554299"/>
                <a:ext cx="10440" cy="246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55D36EB-CD67-4DE2-9423-A9AC493993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86889" y="545659"/>
                  <a:ext cx="280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9A049F9-D080-4F68-B682-716DB0D9172B}"/>
                    </a:ext>
                  </a:extLst>
                </p14:cNvPr>
                <p14:cNvContentPartPr/>
                <p14:nvPr/>
              </p14:nvContentPartPr>
              <p14:xfrm>
                <a:off x="3546289" y="701179"/>
                <a:ext cx="101160" cy="138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9A049F9-D080-4F68-B682-716DB0D9172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37289" y="692179"/>
                  <a:ext cx="118800" cy="15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9E558C1-1FFB-4013-8D3D-C0836C93021E}"/>
                  </a:ext>
                </a:extLst>
              </p14:cNvPr>
              <p14:cNvContentPartPr/>
              <p14:nvPr/>
            </p14:nvContentPartPr>
            <p14:xfrm>
              <a:off x="4917529" y="1727899"/>
              <a:ext cx="768600" cy="39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9E558C1-1FFB-4013-8D3D-C0836C93021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08529" y="1718899"/>
                <a:ext cx="7862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ABFFF8E-7552-4487-AA97-3224B84C2273}"/>
                  </a:ext>
                </a:extLst>
              </p14:cNvPr>
              <p14:cNvContentPartPr/>
              <p14:nvPr/>
            </p14:nvContentPartPr>
            <p14:xfrm>
              <a:off x="6299209" y="1719619"/>
              <a:ext cx="877320" cy="410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ABFFF8E-7552-4487-AA97-3224B84C227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90569" y="1710979"/>
                <a:ext cx="8949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6DC9638-57F0-498D-BF12-93688AA674B8}"/>
                  </a:ext>
                </a:extLst>
              </p14:cNvPr>
              <p14:cNvContentPartPr/>
              <p14:nvPr/>
            </p14:nvContentPartPr>
            <p14:xfrm>
              <a:off x="1869769" y="2035699"/>
              <a:ext cx="551520" cy="266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6DC9638-57F0-498D-BF12-93688AA674B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61129" y="2027059"/>
                <a:ext cx="569160" cy="4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4A33F9FE-AB45-426D-AE29-0E2F8264A2C6}"/>
              </a:ext>
            </a:extLst>
          </p:cNvPr>
          <p:cNvGrpSpPr/>
          <p:nvPr/>
        </p:nvGrpSpPr>
        <p:grpSpPr>
          <a:xfrm>
            <a:off x="2607049" y="1822579"/>
            <a:ext cx="592920" cy="202320"/>
            <a:chOff x="2607049" y="1822579"/>
            <a:chExt cx="592920" cy="20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7ED629A-3AF5-43D9-86EB-8FFB4F704E80}"/>
                    </a:ext>
                  </a:extLst>
                </p14:cNvPr>
                <p14:cNvContentPartPr/>
                <p14:nvPr/>
              </p14:nvContentPartPr>
              <p14:xfrm>
                <a:off x="2607049" y="1908979"/>
                <a:ext cx="217440" cy="115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7ED629A-3AF5-43D9-86EB-8FFB4F704E8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98409" y="1899979"/>
                  <a:ext cx="2350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C053C3B-CEE1-43EC-8F62-06D8AA69FEB8}"/>
                    </a:ext>
                  </a:extLst>
                </p14:cNvPr>
                <p14:cNvContentPartPr/>
                <p14:nvPr/>
              </p14:nvContentPartPr>
              <p14:xfrm>
                <a:off x="3033649" y="1822579"/>
                <a:ext cx="166320" cy="178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C053C3B-CEE1-43EC-8F62-06D8AA69FEB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25009" y="1813939"/>
                  <a:ext cx="183960" cy="19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8746E05-48F6-4DD4-82BA-900FD175DB4A}"/>
                  </a:ext>
                </a:extLst>
              </p14:cNvPr>
              <p14:cNvContentPartPr/>
              <p14:nvPr/>
            </p14:nvContentPartPr>
            <p14:xfrm>
              <a:off x="1632169" y="3066379"/>
              <a:ext cx="1082520" cy="424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8746E05-48F6-4DD4-82BA-900FD175DB4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23169" y="3057379"/>
                <a:ext cx="11001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BBA7FE5-FC4F-42FF-B7C2-7E2EFE3CF1C2}"/>
                  </a:ext>
                </a:extLst>
              </p14:cNvPr>
              <p14:cNvContentPartPr/>
              <p14:nvPr/>
            </p14:nvContentPartPr>
            <p14:xfrm>
              <a:off x="1196209" y="3403699"/>
              <a:ext cx="639720" cy="374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BBA7FE5-FC4F-42FF-B7C2-7E2EFE3CF1C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87569" y="3395059"/>
                <a:ext cx="657360" cy="5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0B837A5B-E6EF-4C08-8C45-3E67223F2A11}"/>
              </a:ext>
            </a:extLst>
          </p:cNvPr>
          <p:cNvGrpSpPr/>
          <p:nvPr/>
        </p:nvGrpSpPr>
        <p:grpSpPr>
          <a:xfrm>
            <a:off x="3419569" y="3003019"/>
            <a:ext cx="746640" cy="321840"/>
            <a:chOff x="3419569" y="3003019"/>
            <a:chExt cx="746640" cy="32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9F88682-55CB-4D52-94C3-B9527DA4C5A4}"/>
                    </a:ext>
                  </a:extLst>
                </p14:cNvPr>
                <p14:cNvContentPartPr/>
                <p14:nvPr/>
              </p14:nvContentPartPr>
              <p14:xfrm>
                <a:off x="3419569" y="3175819"/>
                <a:ext cx="194760" cy="149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9F88682-55CB-4D52-94C3-B9527DA4C5A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10929" y="3167179"/>
                  <a:ext cx="2124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F0318BF-3010-42CC-AA10-9F02E752AFAD}"/>
                    </a:ext>
                  </a:extLst>
                </p14:cNvPr>
                <p14:cNvContentPartPr/>
                <p14:nvPr/>
              </p14:nvContentPartPr>
              <p14:xfrm>
                <a:off x="3774529" y="3078619"/>
                <a:ext cx="127080" cy="141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F0318BF-3010-42CC-AA10-9F02E752AFA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65889" y="3069619"/>
                  <a:ext cx="1447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4E3DC3E-6338-4626-BE8E-498EBD5E5622}"/>
                    </a:ext>
                  </a:extLst>
                </p14:cNvPr>
                <p14:cNvContentPartPr/>
                <p14:nvPr/>
              </p14:nvContentPartPr>
              <p14:xfrm>
                <a:off x="3936889" y="3194179"/>
                <a:ext cx="28800" cy="19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4E3DC3E-6338-4626-BE8E-498EBD5E562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27889" y="3185179"/>
                  <a:ext cx="464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F3D5810-6F42-4A2A-8A58-F972EA9054B5}"/>
                    </a:ext>
                  </a:extLst>
                </p14:cNvPr>
                <p14:cNvContentPartPr/>
                <p14:nvPr/>
              </p14:nvContentPartPr>
              <p14:xfrm>
                <a:off x="4042009" y="3003019"/>
                <a:ext cx="95760" cy="62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F3D5810-6F42-4A2A-8A58-F972EA9054B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33369" y="2994019"/>
                  <a:ext cx="1134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BDA86AA-B68A-4C35-B4A0-7E325E7495D1}"/>
                    </a:ext>
                  </a:extLst>
                </p14:cNvPr>
                <p14:cNvContentPartPr/>
                <p14:nvPr/>
              </p14:nvContentPartPr>
              <p14:xfrm>
                <a:off x="4079449" y="3036139"/>
                <a:ext cx="86760" cy="133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BDA86AA-B68A-4C35-B4A0-7E325E7495D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70449" y="3027499"/>
                  <a:ext cx="10440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A96D893-F81D-43FF-B27E-8BA61BA709CA}"/>
              </a:ext>
            </a:extLst>
          </p:cNvPr>
          <p:cNvGrpSpPr/>
          <p:nvPr/>
        </p:nvGrpSpPr>
        <p:grpSpPr>
          <a:xfrm>
            <a:off x="1525969" y="4284619"/>
            <a:ext cx="2225520" cy="174960"/>
            <a:chOff x="1525969" y="4284619"/>
            <a:chExt cx="2225520" cy="17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37F8113-D089-400E-9198-0FB7D63D84BE}"/>
                    </a:ext>
                  </a:extLst>
                </p14:cNvPr>
                <p14:cNvContentPartPr/>
                <p14:nvPr/>
              </p14:nvContentPartPr>
              <p14:xfrm>
                <a:off x="1525969" y="4284619"/>
                <a:ext cx="703800" cy="62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37F8113-D089-400E-9198-0FB7D63D84B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516969" y="4275979"/>
                  <a:ext cx="7214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4050835-C5D6-4497-8EDF-4F196022F19C}"/>
                    </a:ext>
                  </a:extLst>
                </p14:cNvPr>
                <p14:cNvContentPartPr/>
                <p14:nvPr/>
              </p14:nvContentPartPr>
              <p14:xfrm>
                <a:off x="2523889" y="4309819"/>
                <a:ext cx="1227600" cy="149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4050835-C5D6-4497-8EDF-4F196022F19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515249" y="4300819"/>
                  <a:ext cx="1245240" cy="167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5837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108"/>
            <a:ext cx="7886700" cy="4650260"/>
          </a:xfrm>
        </p:spPr>
        <p:txBody>
          <a:bodyPr/>
          <a:lstStyle/>
          <a:p>
            <a:r>
              <a:rPr lang="en-US" dirty="0"/>
              <a:t>For most of our purposes – we can trust that doubles will be pretty accurate</a:t>
            </a:r>
          </a:p>
          <a:p>
            <a:pPr lvl="1"/>
            <a:r>
              <a:rPr lang="en-US" dirty="0"/>
              <a:t>We should only use doubles to represent things where we are okay with inaccuracy</a:t>
            </a:r>
          </a:p>
          <a:p>
            <a:pPr lvl="2"/>
            <a:r>
              <a:rPr lang="en-US" dirty="0"/>
              <a:t>The way that computers can round numbers can be surprising 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oneThird</a:t>
            </a:r>
            <a:r>
              <a:rPr lang="en-US" dirty="0"/>
              <a:t> = 1.0 / 3.0;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twoThirds</a:t>
            </a:r>
            <a:r>
              <a:rPr lang="en-US" dirty="0"/>
              <a:t> = 2.0 / 3.0;</a:t>
            </a:r>
          </a:p>
          <a:p>
            <a:pPr lvl="4"/>
            <a:r>
              <a:rPr lang="en-US" dirty="0"/>
              <a:t>Doesn’t round off at the end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anotherOne</a:t>
            </a:r>
            <a:r>
              <a:rPr lang="en-US" dirty="0"/>
              <a:t> = (0.1 + 0.2) + 0.3;</a:t>
            </a:r>
          </a:p>
          <a:p>
            <a:pPr lvl="4"/>
            <a:r>
              <a:rPr lang="en-US" dirty="0"/>
              <a:t>The internal representation of these numbers isn’t perfect</a:t>
            </a:r>
          </a:p>
          <a:p>
            <a:pPr lvl="5"/>
            <a:r>
              <a:rPr lang="en-US" dirty="0"/>
              <a:t>Will learn all these reasons in great detail if you take CSE 30</a:t>
            </a:r>
          </a:p>
          <a:p>
            <a:pPr lvl="4"/>
            <a:r>
              <a:rPr lang="en-US" dirty="0"/>
              <a:t>There is some rounding happening even on simple cases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yetAnother</a:t>
            </a:r>
            <a:r>
              <a:rPr lang="en-US" dirty="0"/>
              <a:t> = 0.1 + (0.2 + 0.3);</a:t>
            </a:r>
          </a:p>
          <a:p>
            <a:pPr lvl="4"/>
            <a:r>
              <a:rPr lang="en-US" dirty="0"/>
              <a:t>So weird the order of </a:t>
            </a:r>
            <a:r>
              <a:rPr lang="en-US" dirty="0" err="1"/>
              <a:t>parenthisation</a:t>
            </a:r>
            <a:r>
              <a:rPr lang="en-US" dirty="0"/>
              <a:t> can matter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9331CAE-F4BF-41A9-B528-16B945F0127E}"/>
                  </a:ext>
                </a:extLst>
              </p14:cNvPr>
              <p14:cNvContentPartPr/>
              <p14:nvPr/>
            </p14:nvContentPartPr>
            <p14:xfrm>
              <a:off x="5762809" y="704419"/>
              <a:ext cx="767160" cy="31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9331CAE-F4BF-41A9-B528-16B945F012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53809" y="695419"/>
                <a:ext cx="78480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12581A-3403-4241-A3B1-E7FA79CCEE15}"/>
                  </a:ext>
                </a:extLst>
              </p14:cNvPr>
              <p14:cNvContentPartPr/>
              <p14:nvPr/>
            </p14:nvContentPartPr>
            <p14:xfrm>
              <a:off x="3054889" y="1370059"/>
              <a:ext cx="636840" cy="4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12581A-3403-4241-A3B1-E7FA79CCEE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46249" y="1361419"/>
                <a:ext cx="65448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729AE71-5271-4131-BE5C-8C976EA5C7A2}"/>
                  </a:ext>
                </a:extLst>
              </p14:cNvPr>
              <p14:cNvContentPartPr/>
              <p14:nvPr/>
            </p14:nvContentPartPr>
            <p14:xfrm>
              <a:off x="1193329" y="1639339"/>
              <a:ext cx="979920" cy="40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729AE71-5271-4131-BE5C-8C976EA5C7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84689" y="1630339"/>
                <a:ext cx="9975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D6CE40D-286A-4FC3-8D84-825DBBBF3AFF}"/>
                  </a:ext>
                </a:extLst>
              </p14:cNvPr>
              <p14:cNvContentPartPr/>
              <p14:nvPr/>
            </p14:nvContentPartPr>
            <p14:xfrm>
              <a:off x="3767689" y="1910059"/>
              <a:ext cx="1150920" cy="33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D6CE40D-286A-4FC3-8D84-825DBBBF3AF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59049" y="1901059"/>
                <a:ext cx="1168560" cy="5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99A9260A-92AB-43C5-A3E8-C0B8E41F04AC}"/>
              </a:ext>
            </a:extLst>
          </p:cNvPr>
          <p:cNvGrpSpPr/>
          <p:nvPr/>
        </p:nvGrpSpPr>
        <p:grpSpPr>
          <a:xfrm>
            <a:off x="4232809" y="1937059"/>
            <a:ext cx="1081080" cy="169560"/>
            <a:chOff x="4232809" y="1937059"/>
            <a:chExt cx="1081080" cy="16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C58BF8A-AC95-4B50-984E-34F2FAD6AB4E}"/>
                    </a:ext>
                  </a:extLst>
                </p14:cNvPr>
                <p14:cNvContentPartPr/>
                <p14:nvPr/>
              </p14:nvContentPartPr>
              <p14:xfrm>
                <a:off x="4232809" y="1968379"/>
                <a:ext cx="94320" cy="138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C58BF8A-AC95-4B50-984E-34F2FAD6AB4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23809" y="1959379"/>
                  <a:ext cx="1119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BE213C8-14F3-4141-8C21-0EE8EE72A687}"/>
                    </a:ext>
                  </a:extLst>
                </p14:cNvPr>
                <p14:cNvContentPartPr/>
                <p14:nvPr/>
              </p14:nvContentPartPr>
              <p14:xfrm>
                <a:off x="4378969" y="2056939"/>
                <a:ext cx="5760" cy="4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BE213C8-14F3-4141-8C21-0EE8EE72A68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69969" y="2047939"/>
                  <a:ext cx="234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DB1A380-C04C-443B-9FBE-093FF1B64E0D}"/>
                    </a:ext>
                  </a:extLst>
                </p14:cNvPr>
                <p14:cNvContentPartPr/>
                <p14:nvPr/>
              </p14:nvContentPartPr>
              <p14:xfrm>
                <a:off x="4437649" y="1998979"/>
                <a:ext cx="93600" cy="82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DB1A380-C04C-443B-9FBE-093FF1B64E0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29009" y="1990339"/>
                  <a:ext cx="1112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CCCA8E8-14E2-434A-87BC-BFD74A3985EF}"/>
                    </a:ext>
                  </a:extLst>
                </p14:cNvPr>
                <p14:cNvContentPartPr/>
                <p14:nvPr/>
              </p14:nvContentPartPr>
              <p14:xfrm>
                <a:off x="4553569" y="2005459"/>
                <a:ext cx="73440" cy="88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CCCA8E8-14E2-434A-87BC-BFD74A3985E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44569" y="1996819"/>
                  <a:ext cx="910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7D8CC59-386F-4F9A-BD02-28D4A93C8E63}"/>
                    </a:ext>
                  </a:extLst>
                </p14:cNvPr>
                <p14:cNvContentPartPr/>
                <p14:nvPr/>
              </p14:nvContentPartPr>
              <p14:xfrm>
                <a:off x="4775329" y="2073139"/>
                <a:ext cx="39960" cy="31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7D8CC59-386F-4F9A-BD02-28D4A93C8E6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66329" y="2064139"/>
                  <a:ext cx="576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F303A06-5731-4FEE-BD5D-FF48513339C5}"/>
                    </a:ext>
                  </a:extLst>
                </p14:cNvPr>
                <p14:cNvContentPartPr/>
                <p14:nvPr/>
              </p14:nvContentPartPr>
              <p14:xfrm>
                <a:off x="4901329" y="2078179"/>
                <a:ext cx="64080" cy="11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F303A06-5731-4FEE-BD5D-FF48513339C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92329" y="2069539"/>
                  <a:ext cx="817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2902700-17D6-453D-9579-E71420F67514}"/>
                    </a:ext>
                  </a:extLst>
                </p14:cNvPr>
                <p14:cNvContentPartPr/>
                <p14:nvPr/>
              </p14:nvContentPartPr>
              <p14:xfrm>
                <a:off x="5005369" y="2082859"/>
                <a:ext cx="8640" cy="7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2902700-17D6-453D-9579-E71420F6751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96369" y="2073859"/>
                  <a:ext cx="262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72FD61F-CE78-4FC3-88F7-26F50B9B0024}"/>
                    </a:ext>
                  </a:extLst>
                </p14:cNvPr>
                <p14:cNvContentPartPr/>
                <p14:nvPr/>
              </p14:nvContentPartPr>
              <p14:xfrm>
                <a:off x="5116969" y="1940299"/>
                <a:ext cx="80280" cy="135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72FD61F-CE78-4FC3-88F7-26F50B9B002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07969" y="1931299"/>
                  <a:ext cx="979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A97CB4B-5C65-499E-9152-DF2E9BE2C425}"/>
                    </a:ext>
                  </a:extLst>
                </p14:cNvPr>
                <p14:cNvContentPartPr/>
                <p14:nvPr/>
              </p14:nvContentPartPr>
              <p14:xfrm>
                <a:off x="5234689" y="1937059"/>
                <a:ext cx="79200" cy="124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A97CB4B-5C65-499E-9152-DF2E9BE2C42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25689" y="1928059"/>
                  <a:ext cx="9684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EE59AA1-6802-4AF2-AD6B-3364287F350E}"/>
              </a:ext>
            </a:extLst>
          </p:cNvPr>
          <p:cNvGrpSpPr/>
          <p:nvPr/>
        </p:nvGrpSpPr>
        <p:grpSpPr>
          <a:xfrm>
            <a:off x="4231729" y="2197339"/>
            <a:ext cx="1096560" cy="205920"/>
            <a:chOff x="4231729" y="2197339"/>
            <a:chExt cx="1096560" cy="20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DDAD7F6-61B8-419C-8CD0-9A16B00159D2}"/>
                    </a:ext>
                  </a:extLst>
                </p14:cNvPr>
                <p14:cNvContentPartPr/>
                <p14:nvPr/>
              </p14:nvContentPartPr>
              <p14:xfrm>
                <a:off x="4231729" y="2216419"/>
                <a:ext cx="94680" cy="186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DDAD7F6-61B8-419C-8CD0-9A16B00159D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23089" y="2207419"/>
                  <a:ext cx="1123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FB815AD-98A0-4C69-99FC-52D34B4945BE}"/>
                    </a:ext>
                  </a:extLst>
                </p14:cNvPr>
                <p14:cNvContentPartPr/>
                <p14:nvPr/>
              </p14:nvContentPartPr>
              <p14:xfrm>
                <a:off x="4400209" y="2368699"/>
                <a:ext cx="10440" cy="12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FB815AD-98A0-4C69-99FC-52D34B4945B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91569" y="2359699"/>
                  <a:ext cx="280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1D8AC32-49E5-423D-9DFB-76E526114344}"/>
                    </a:ext>
                  </a:extLst>
                </p14:cNvPr>
                <p14:cNvContentPartPr/>
                <p14:nvPr/>
              </p14:nvContentPartPr>
              <p14:xfrm>
                <a:off x="4502809" y="2232619"/>
                <a:ext cx="47520" cy="133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1D8AC32-49E5-423D-9DFB-76E52611434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93809" y="2223619"/>
                  <a:ext cx="651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2AB95C2-8134-4181-A10B-BFDB9338599E}"/>
                    </a:ext>
                  </a:extLst>
                </p14:cNvPr>
                <p14:cNvContentPartPr/>
                <p14:nvPr/>
              </p14:nvContentPartPr>
              <p14:xfrm>
                <a:off x="4621249" y="2235139"/>
                <a:ext cx="77760" cy="100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2AB95C2-8134-4181-A10B-BFDB9338599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12609" y="2226499"/>
                  <a:ext cx="954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304C825-2E9B-4102-B183-E2FD6AB20357}"/>
                    </a:ext>
                  </a:extLst>
                </p14:cNvPr>
                <p14:cNvContentPartPr/>
                <p14:nvPr/>
              </p14:nvContentPartPr>
              <p14:xfrm>
                <a:off x="4794049" y="2301739"/>
                <a:ext cx="23400" cy="7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304C825-2E9B-4102-B183-E2FD6AB2035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85049" y="2293099"/>
                  <a:ext cx="410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761FEDE-00C4-433D-8852-B501CF27B09E}"/>
                    </a:ext>
                  </a:extLst>
                </p14:cNvPr>
                <p14:cNvContentPartPr/>
                <p14:nvPr/>
              </p14:nvContentPartPr>
              <p14:xfrm>
                <a:off x="4851289" y="2287339"/>
                <a:ext cx="113040" cy="29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761FEDE-00C4-433D-8852-B501CF27B09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42649" y="2278339"/>
                  <a:ext cx="1306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C11BFBD-56C9-497E-91B1-B0E357615C24}"/>
                    </a:ext>
                  </a:extLst>
                </p14:cNvPr>
                <p14:cNvContentPartPr/>
                <p14:nvPr/>
              </p14:nvContentPartPr>
              <p14:xfrm>
                <a:off x="5118409" y="2205619"/>
                <a:ext cx="61200" cy="140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C11BFBD-56C9-497E-91B1-B0E357615C2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09409" y="2196619"/>
                  <a:ext cx="788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3AF8AE8-877D-438D-98D6-5EEC9CEC22E5}"/>
                    </a:ext>
                  </a:extLst>
                </p14:cNvPr>
                <p14:cNvContentPartPr/>
                <p14:nvPr/>
              </p14:nvContentPartPr>
              <p14:xfrm>
                <a:off x="5257729" y="2197339"/>
                <a:ext cx="70560" cy="127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3AF8AE8-877D-438D-98D6-5EEC9CEC22E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49089" y="2188699"/>
                  <a:ext cx="8820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D1175D0-C139-4C2D-B967-730DF24B3407}"/>
                  </a:ext>
                </a:extLst>
              </p14:cNvPr>
              <p14:cNvContentPartPr/>
              <p14:nvPr/>
            </p14:nvContentPartPr>
            <p14:xfrm>
              <a:off x="3938329" y="2698819"/>
              <a:ext cx="306000" cy="108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D1175D0-C139-4C2D-B967-730DF24B340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929329" y="2690179"/>
                <a:ext cx="3236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0F6D2FD-0123-4CDC-BE8C-AB31B6B4BE2D}"/>
                  </a:ext>
                </a:extLst>
              </p14:cNvPr>
              <p14:cNvContentPartPr/>
              <p14:nvPr/>
            </p14:nvContentPartPr>
            <p14:xfrm>
              <a:off x="2552689" y="3179059"/>
              <a:ext cx="1524960" cy="442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0F6D2FD-0123-4CDC-BE8C-AB31B6B4BE2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544049" y="3170419"/>
                <a:ext cx="154260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8118CC8-7CF6-4400-A9AE-5158C2A0FBAF}"/>
                  </a:ext>
                </a:extLst>
              </p14:cNvPr>
              <p14:cNvContentPartPr/>
              <p14:nvPr/>
            </p14:nvContentPartPr>
            <p14:xfrm>
              <a:off x="5773969" y="3180499"/>
              <a:ext cx="551880" cy="280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8118CC8-7CF6-4400-A9AE-5158C2A0FBA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765329" y="3171859"/>
                <a:ext cx="5695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953E26F-80D5-4CDF-8C8A-082E3E73F00E}"/>
                  </a:ext>
                </a:extLst>
              </p14:cNvPr>
              <p14:cNvContentPartPr/>
              <p14:nvPr/>
            </p14:nvContentPartPr>
            <p14:xfrm>
              <a:off x="6214249" y="3447259"/>
              <a:ext cx="568080" cy="162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953E26F-80D5-4CDF-8C8A-082E3E73F00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205249" y="3438259"/>
                <a:ext cx="58572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B0E2D724-A577-4E86-B69C-63B2F289F5B7}"/>
              </a:ext>
            </a:extLst>
          </p:cNvPr>
          <p:cNvGrpSpPr/>
          <p:nvPr/>
        </p:nvGrpSpPr>
        <p:grpSpPr>
          <a:xfrm>
            <a:off x="3277729" y="4502059"/>
            <a:ext cx="4019760" cy="406440"/>
            <a:chOff x="3277729" y="4502059"/>
            <a:chExt cx="4019760" cy="40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34356E4-689C-44D7-AF56-D8030596367E}"/>
                    </a:ext>
                  </a:extLst>
                </p14:cNvPr>
                <p14:cNvContentPartPr/>
                <p14:nvPr/>
              </p14:nvContentPartPr>
              <p14:xfrm>
                <a:off x="3321649" y="4534099"/>
                <a:ext cx="28440" cy="340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34356E4-689C-44D7-AF56-D8030596367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12649" y="4525099"/>
                  <a:ext cx="460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479E21B-FD96-470F-B517-BA27A7FD0B8C}"/>
                    </a:ext>
                  </a:extLst>
                </p14:cNvPr>
                <p14:cNvContentPartPr/>
                <p14:nvPr/>
              </p14:nvContentPartPr>
              <p14:xfrm>
                <a:off x="3351529" y="4502059"/>
                <a:ext cx="3945960" cy="312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479E21B-FD96-470F-B517-BA27A7FD0B8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42529" y="4493419"/>
                  <a:ext cx="39636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A1F4D5D-C633-40BE-A723-CCBE7DE9EA84}"/>
                    </a:ext>
                  </a:extLst>
                </p14:cNvPr>
                <p14:cNvContentPartPr/>
                <p14:nvPr/>
              </p14:nvContentPartPr>
              <p14:xfrm>
                <a:off x="3277729" y="4805539"/>
                <a:ext cx="4003200" cy="102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A1F4D5D-C633-40BE-A723-CCBE7DE9EA8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68729" y="4796539"/>
                  <a:ext cx="40208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65932AD-78E8-4F09-B38F-CD85AE6D26DC}"/>
                    </a:ext>
                  </a:extLst>
                </p14:cNvPr>
                <p14:cNvContentPartPr/>
                <p14:nvPr/>
              </p14:nvContentPartPr>
              <p14:xfrm>
                <a:off x="3492649" y="4566859"/>
                <a:ext cx="17640" cy="302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65932AD-78E8-4F09-B38F-CD85AE6D26D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84009" y="4558219"/>
                  <a:ext cx="352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1E72E28-590B-48F0-A11E-8E4B78465FB4}"/>
                    </a:ext>
                  </a:extLst>
                </p14:cNvPr>
                <p14:cNvContentPartPr/>
                <p14:nvPr/>
              </p14:nvContentPartPr>
              <p14:xfrm>
                <a:off x="3417769" y="4620859"/>
                <a:ext cx="15480" cy="106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1E72E28-590B-48F0-A11E-8E4B78465FB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09129" y="4611859"/>
                  <a:ext cx="331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44428AD-277F-4C55-82A8-F7813D933D8F}"/>
                    </a:ext>
                  </a:extLst>
                </p14:cNvPr>
                <p14:cNvContentPartPr/>
                <p14:nvPr/>
              </p14:nvContentPartPr>
              <p14:xfrm>
                <a:off x="3393649" y="4665139"/>
                <a:ext cx="59040" cy="2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44428AD-277F-4C55-82A8-F7813D933D8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384649" y="4656139"/>
                  <a:ext cx="766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5D82FE0-3738-4175-B19A-7A3AB177EB2C}"/>
                    </a:ext>
                  </a:extLst>
                </p14:cNvPr>
                <p14:cNvContentPartPr/>
                <p14:nvPr/>
              </p14:nvContentPartPr>
              <p14:xfrm>
                <a:off x="3396529" y="4782499"/>
                <a:ext cx="56880" cy="1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5D82FE0-3738-4175-B19A-7A3AB177EB2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87529" y="4773499"/>
                  <a:ext cx="745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98BA90D-C5F5-4ABA-A24C-D13E76275670}"/>
                    </a:ext>
                  </a:extLst>
                </p14:cNvPr>
                <p14:cNvContentPartPr/>
                <p14:nvPr/>
              </p14:nvContentPartPr>
              <p14:xfrm>
                <a:off x="5972689" y="4634899"/>
                <a:ext cx="4320" cy="15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98BA90D-C5F5-4ABA-A24C-D13E7627567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964049" y="4626259"/>
                  <a:ext cx="219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BF6E0A0-D091-43A6-8870-CE1275FC79F1}"/>
                    </a:ext>
                  </a:extLst>
                </p14:cNvPr>
                <p14:cNvContentPartPr/>
                <p14:nvPr/>
              </p14:nvContentPartPr>
              <p14:xfrm>
                <a:off x="5961169" y="4552459"/>
                <a:ext cx="26280" cy="321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BF6E0A0-D091-43A6-8870-CE1275FC79F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952529" y="4543819"/>
                  <a:ext cx="439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8A51AAD-8131-4CEE-AC44-3385DDDD571D}"/>
                    </a:ext>
                  </a:extLst>
                </p14:cNvPr>
                <p14:cNvContentPartPr/>
                <p14:nvPr/>
              </p14:nvContentPartPr>
              <p14:xfrm>
                <a:off x="3867409" y="4707619"/>
                <a:ext cx="168120" cy="114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8A51AAD-8131-4CEE-AC44-3385DDDD571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858769" y="4698979"/>
                  <a:ext cx="1857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0B61742-4E5C-44D7-AF1E-5B16FA4BE0F3}"/>
                    </a:ext>
                  </a:extLst>
                </p14:cNvPr>
                <p14:cNvContentPartPr/>
                <p14:nvPr/>
              </p14:nvContentPartPr>
              <p14:xfrm>
                <a:off x="4098889" y="4662979"/>
                <a:ext cx="108000" cy="122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0B61742-4E5C-44D7-AF1E-5B16FA4BE0F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089889" y="4654339"/>
                  <a:ext cx="1256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A7759C2-2C70-4920-898B-FEFE1491BFFE}"/>
                    </a:ext>
                  </a:extLst>
                </p14:cNvPr>
                <p14:cNvContentPartPr/>
                <p14:nvPr/>
              </p14:nvContentPartPr>
              <p14:xfrm>
                <a:off x="4226689" y="4695739"/>
                <a:ext cx="132120" cy="101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A7759C2-2C70-4920-898B-FEFE1491BFF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218049" y="4686739"/>
                  <a:ext cx="1497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E3C4594-F80D-4468-85C5-67441FC7E585}"/>
                    </a:ext>
                  </a:extLst>
                </p14:cNvPr>
                <p14:cNvContentPartPr/>
                <p14:nvPr/>
              </p14:nvContentPartPr>
              <p14:xfrm>
                <a:off x="4484449" y="4589179"/>
                <a:ext cx="26280" cy="187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E3C4594-F80D-4468-85C5-67441FC7E58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75809" y="4580539"/>
                  <a:ext cx="43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D53C8D-FD48-4565-BE04-EAE051683D8B}"/>
                    </a:ext>
                  </a:extLst>
                </p14:cNvPr>
                <p14:cNvContentPartPr/>
                <p14:nvPr/>
              </p14:nvContentPartPr>
              <p14:xfrm>
                <a:off x="4432969" y="4709779"/>
                <a:ext cx="222120" cy="83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D53C8D-FD48-4565-BE04-EAE051683D8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423969" y="4701139"/>
                  <a:ext cx="2397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8224695-DB54-4170-834C-0D002E1557F6}"/>
                    </a:ext>
                  </a:extLst>
                </p14:cNvPr>
                <p14:cNvContentPartPr/>
                <p14:nvPr/>
              </p14:nvContentPartPr>
              <p14:xfrm>
                <a:off x="4668769" y="4652899"/>
                <a:ext cx="144720" cy="150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8224695-DB54-4170-834C-0D002E1557F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660129" y="4644259"/>
                  <a:ext cx="1623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8034A9C-8597-43CC-965B-92A88E6A7233}"/>
                    </a:ext>
                  </a:extLst>
                </p14:cNvPr>
                <p14:cNvContentPartPr/>
                <p14:nvPr/>
              </p14:nvContentPartPr>
              <p14:xfrm>
                <a:off x="4866049" y="4671979"/>
                <a:ext cx="57960" cy="126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8034A9C-8597-43CC-965B-92A88E6A723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857409" y="4663339"/>
                  <a:ext cx="756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41EC788-62BF-421F-8B9F-1F7F67566295}"/>
                    </a:ext>
                  </a:extLst>
                </p14:cNvPr>
                <p14:cNvContentPartPr/>
                <p14:nvPr/>
              </p14:nvContentPartPr>
              <p14:xfrm>
                <a:off x="4981969" y="4691779"/>
                <a:ext cx="79560" cy="84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41EC788-62BF-421F-8B9F-1F7F6756629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973329" y="4683139"/>
                  <a:ext cx="972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3F5F638-B1B6-4A7E-BBA8-26E047FC7E23}"/>
                    </a:ext>
                  </a:extLst>
                </p14:cNvPr>
                <p14:cNvContentPartPr/>
                <p14:nvPr/>
              </p14:nvContentPartPr>
              <p14:xfrm>
                <a:off x="6344209" y="4668019"/>
                <a:ext cx="167400" cy="110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3F5F638-B1B6-4A7E-BBA8-26E047FC7E2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335209" y="4659379"/>
                  <a:ext cx="1850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1C77BE6-6619-4B11-A351-6B63A5286B22}"/>
                    </a:ext>
                  </a:extLst>
                </p14:cNvPr>
                <p14:cNvContentPartPr/>
                <p14:nvPr/>
              </p14:nvContentPartPr>
              <p14:xfrm>
                <a:off x="6545809" y="4674139"/>
                <a:ext cx="86400" cy="90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1C77BE6-6619-4B11-A351-6B63A5286B2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36809" y="4665139"/>
                  <a:ext cx="1040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46F1C2F-FFE3-42B7-BAF9-4866077575E1}"/>
                    </a:ext>
                  </a:extLst>
                </p14:cNvPr>
                <p14:cNvContentPartPr/>
                <p14:nvPr/>
              </p14:nvContentPartPr>
              <p14:xfrm>
                <a:off x="6569929" y="4666939"/>
                <a:ext cx="82440" cy="90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46F1C2F-FFE3-42B7-BAF9-4866077575E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561289" y="4657939"/>
                  <a:ext cx="1000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335BA31-20D5-4F17-A9A9-A8335C1D41C3}"/>
                    </a:ext>
                  </a:extLst>
                </p14:cNvPr>
                <p14:cNvContentPartPr/>
                <p14:nvPr/>
              </p14:nvContentPartPr>
              <p14:xfrm>
                <a:off x="6712129" y="4645339"/>
                <a:ext cx="118440" cy="139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335BA31-20D5-4F17-A9A9-A8335C1D41C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03489" y="4636339"/>
                  <a:ext cx="13608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09CAC41-B94F-425D-88AC-0C9E532E0DDF}"/>
              </a:ext>
            </a:extLst>
          </p:cNvPr>
          <p:cNvGrpSpPr/>
          <p:nvPr/>
        </p:nvGrpSpPr>
        <p:grpSpPr>
          <a:xfrm>
            <a:off x="246169" y="4349419"/>
            <a:ext cx="746640" cy="250920"/>
            <a:chOff x="246169" y="4349419"/>
            <a:chExt cx="746640" cy="25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07FA9E4-6562-41F6-920B-E4F64252EE70}"/>
                    </a:ext>
                  </a:extLst>
                </p14:cNvPr>
                <p14:cNvContentPartPr/>
                <p14:nvPr/>
              </p14:nvContentPartPr>
              <p14:xfrm>
                <a:off x="246169" y="4403059"/>
                <a:ext cx="116280" cy="195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07FA9E4-6562-41F6-920B-E4F64252EE7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37169" y="4394059"/>
                  <a:ext cx="1339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8A8857D-3232-45C7-8A4B-7D0427CCED6B}"/>
                    </a:ext>
                  </a:extLst>
                </p14:cNvPr>
                <p14:cNvContentPartPr/>
                <p14:nvPr/>
              </p14:nvContentPartPr>
              <p14:xfrm>
                <a:off x="416089" y="4547419"/>
                <a:ext cx="10800" cy="11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8A8857D-3232-45C7-8A4B-7D0427CCED6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07449" y="4538419"/>
                  <a:ext cx="284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0AAE594-921B-4FFA-8402-4380156FD7FB}"/>
                    </a:ext>
                  </a:extLst>
                </p14:cNvPr>
                <p14:cNvContentPartPr/>
                <p14:nvPr/>
              </p14:nvContentPartPr>
              <p14:xfrm>
                <a:off x="510769" y="4373899"/>
                <a:ext cx="31680" cy="202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0AAE594-921B-4FFA-8402-4380156FD7F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01769" y="4364899"/>
                  <a:ext cx="493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A2C5764-BAF8-46EE-946B-55E5DD77617C}"/>
                    </a:ext>
                  </a:extLst>
                </p14:cNvPr>
                <p14:cNvContentPartPr/>
                <p14:nvPr/>
              </p14:nvContentPartPr>
              <p14:xfrm>
                <a:off x="601129" y="4393699"/>
                <a:ext cx="59040" cy="74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A2C5764-BAF8-46EE-946B-55E5DD77617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92129" y="4384699"/>
                  <a:ext cx="766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730C611-03B6-41E4-B95D-23AB31699B6B}"/>
                    </a:ext>
                  </a:extLst>
                </p14:cNvPr>
                <p14:cNvContentPartPr/>
                <p14:nvPr/>
              </p14:nvContentPartPr>
              <p14:xfrm>
                <a:off x="627409" y="4349419"/>
                <a:ext cx="89640" cy="250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730C611-03B6-41E4-B95D-23AB31699B6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18769" y="4340779"/>
                  <a:ext cx="1072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B016D5B-B1A0-4959-B62A-60F70C4AD5BE}"/>
                    </a:ext>
                  </a:extLst>
                </p14:cNvPr>
                <p14:cNvContentPartPr/>
                <p14:nvPr/>
              </p14:nvContentPartPr>
              <p14:xfrm>
                <a:off x="822169" y="4457779"/>
                <a:ext cx="170640" cy="97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B016D5B-B1A0-4959-B62A-60F70C4AD5B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13169" y="4448779"/>
                  <a:ext cx="188280" cy="11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7D463A6-8B8B-4249-996D-8C4E11EBCF4B}"/>
              </a:ext>
            </a:extLst>
          </p:cNvPr>
          <p:cNvGrpSpPr/>
          <p:nvPr/>
        </p:nvGrpSpPr>
        <p:grpSpPr>
          <a:xfrm>
            <a:off x="1280449" y="4294339"/>
            <a:ext cx="1241640" cy="269640"/>
            <a:chOff x="1280449" y="4294339"/>
            <a:chExt cx="1241640" cy="26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5BBD791-BCC0-4B97-ADD7-9784E02E134C}"/>
                    </a:ext>
                  </a:extLst>
                </p14:cNvPr>
                <p14:cNvContentPartPr/>
                <p14:nvPr/>
              </p14:nvContentPartPr>
              <p14:xfrm>
                <a:off x="1280449" y="4513939"/>
                <a:ext cx="53280" cy="500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5BBD791-BCC0-4B97-ADD7-9784E02E134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271449" y="4505299"/>
                  <a:ext cx="709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5F19CEB-6AC1-47EC-83F5-89825186AC48}"/>
                    </a:ext>
                  </a:extLst>
                </p14:cNvPr>
                <p14:cNvContentPartPr/>
                <p14:nvPr/>
              </p14:nvContentPartPr>
              <p14:xfrm>
                <a:off x="1395289" y="4351939"/>
                <a:ext cx="140760" cy="202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5F19CEB-6AC1-47EC-83F5-89825186AC4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386649" y="4343299"/>
                  <a:ext cx="158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7E095DB-4F8F-4560-BC9C-9B1A39365952}"/>
                    </a:ext>
                  </a:extLst>
                </p14:cNvPr>
                <p14:cNvContentPartPr/>
                <p14:nvPr/>
              </p14:nvContentPartPr>
              <p14:xfrm>
                <a:off x="1614889" y="4353739"/>
                <a:ext cx="37080" cy="1864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7E095DB-4F8F-4560-BC9C-9B1A3936595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605889" y="4345099"/>
                  <a:ext cx="547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BA2FBB2-FE68-4E7D-825C-7392A4A52B23}"/>
                    </a:ext>
                  </a:extLst>
                </p14:cNvPr>
                <p14:cNvContentPartPr/>
                <p14:nvPr/>
              </p14:nvContentPartPr>
              <p14:xfrm>
                <a:off x="1731889" y="4364899"/>
                <a:ext cx="69480" cy="78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BA2FBB2-FE68-4E7D-825C-7392A4A52B2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722889" y="4355899"/>
                  <a:ext cx="871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E6524FC-2120-4DEF-9252-A1989D11312E}"/>
                    </a:ext>
                  </a:extLst>
                </p14:cNvPr>
                <p14:cNvContentPartPr/>
                <p14:nvPr/>
              </p14:nvContentPartPr>
              <p14:xfrm>
                <a:off x="1799929" y="4326019"/>
                <a:ext cx="61560" cy="235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E6524FC-2120-4DEF-9252-A1989D11312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791289" y="4317019"/>
                  <a:ext cx="792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C62D885-B10A-45A0-8975-EE85054EA735}"/>
                    </a:ext>
                  </a:extLst>
                </p14:cNvPr>
                <p14:cNvContentPartPr/>
                <p14:nvPr/>
              </p14:nvContentPartPr>
              <p14:xfrm>
                <a:off x="2037529" y="4361299"/>
                <a:ext cx="83880" cy="1573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C62D885-B10A-45A0-8975-EE85054EA73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028529" y="4352659"/>
                  <a:ext cx="1015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FBCF8F0-24DF-44AA-8D20-484AA3A1F3CF}"/>
                    </a:ext>
                  </a:extLst>
                </p14:cNvPr>
                <p14:cNvContentPartPr/>
                <p14:nvPr/>
              </p14:nvContentPartPr>
              <p14:xfrm>
                <a:off x="2041849" y="4378219"/>
                <a:ext cx="95400" cy="1137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FBCF8F0-24DF-44AA-8D20-484AA3A1F3C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033209" y="4369579"/>
                  <a:ext cx="1130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62EB994-4D33-4DFC-99D5-B69BC5EA2F5D}"/>
                    </a:ext>
                  </a:extLst>
                </p14:cNvPr>
                <p14:cNvContentPartPr/>
                <p14:nvPr/>
              </p14:nvContentPartPr>
              <p14:xfrm>
                <a:off x="2254609" y="4354459"/>
                <a:ext cx="37080" cy="177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62EB994-4D33-4DFC-99D5-B69BC5EA2F5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245969" y="4345819"/>
                  <a:ext cx="547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9850FE4-C7DC-4666-9004-04862B23E6A0}"/>
                    </a:ext>
                  </a:extLst>
                </p14:cNvPr>
                <p14:cNvContentPartPr/>
                <p14:nvPr/>
              </p14:nvContentPartPr>
              <p14:xfrm>
                <a:off x="2332009" y="4379659"/>
                <a:ext cx="100080" cy="1278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9850FE4-C7DC-4666-9004-04862B23E6A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323009" y="4371019"/>
                  <a:ext cx="1177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E00B5CB-F89D-4FB1-9CFB-634D98A3E2BD}"/>
                    </a:ext>
                  </a:extLst>
                </p14:cNvPr>
                <p14:cNvContentPartPr/>
                <p14:nvPr/>
              </p14:nvContentPartPr>
              <p14:xfrm>
                <a:off x="2506249" y="4294339"/>
                <a:ext cx="15840" cy="997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E00B5CB-F89D-4FB1-9CFB-634D98A3E2B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497249" y="4285699"/>
                  <a:ext cx="3348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F63C261-E8EC-471F-90EB-3CF3348684D3}"/>
              </a:ext>
            </a:extLst>
          </p:cNvPr>
          <p:cNvGrpSpPr/>
          <p:nvPr/>
        </p:nvGrpSpPr>
        <p:grpSpPr>
          <a:xfrm>
            <a:off x="4261609" y="4954219"/>
            <a:ext cx="335880" cy="138240"/>
            <a:chOff x="4261609" y="4954219"/>
            <a:chExt cx="335880" cy="13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CD1286A-BB59-4AE8-ACCC-EC5F86E98814}"/>
                    </a:ext>
                  </a:extLst>
                </p14:cNvPr>
                <p14:cNvContentPartPr/>
                <p14:nvPr/>
              </p14:nvContentPartPr>
              <p14:xfrm>
                <a:off x="4261609" y="4954219"/>
                <a:ext cx="113040" cy="138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CD1286A-BB59-4AE8-ACCC-EC5F86E9881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252609" y="4945219"/>
                  <a:ext cx="1306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59E0458-A0DF-426B-996D-40583DDB5797}"/>
                    </a:ext>
                  </a:extLst>
                </p14:cNvPr>
                <p14:cNvContentPartPr/>
                <p14:nvPr/>
              </p14:nvContentPartPr>
              <p14:xfrm>
                <a:off x="4421809" y="4971859"/>
                <a:ext cx="18720" cy="95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59E0458-A0DF-426B-996D-40583DDB579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412809" y="4962859"/>
                  <a:ext cx="36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B7DC956-63C7-48C9-AD58-487155912168}"/>
                    </a:ext>
                  </a:extLst>
                </p14:cNvPr>
                <p14:cNvContentPartPr/>
                <p14:nvPr/>
              </p14:nvContentPartPr>
              <p14:xfrm>
                <a:off x="4526209" y="4954939"/>
                <a:ext cx="30600" cy="63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B7DC956-63C7-48C9-AD58-48715591216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517569" y="4946299"/>
                  <a:ext cx="482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B9ADFB8-6186-4B43-95C4-7B88A73C347A}"/>
                    </a:ext>
                  </a:extLst>
                </p14:cNvPr>
                <p14:cNvContentPartPr/>
                <p14:nvPr/>
              </p14:nvContentPartPr>
              <p14:xfrm>
                <a:off x="4551409" y="4957459"/>
                <a:ext cx="46080" cy="1047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B9ADFB8-6186-4B43-95C4-7B88A73C347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542409" y="4948819"/>
                  <a:ext cx="63720" cy="12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C309875-E1D0-48B7-8D7A-D3EBFCDC4AF0}"/>
                  </a:ext>
                </a:extLst>
              </p14:cNvPr>
              <p14:cNvContentPartPr/>
              <p14:nvPr/>
            </p14:nvContentPartPr>
            <p14:xfrm>
              <a:off x="6563089" y="4927219"/>
              <a:ext cx="23760" cy="1612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C309875-E1D0-48B7-8D7A-D3EBFCDC4AF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554089" y="4918579"/>
                <a:ext cx="4140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C6E01E6-162D-45F5-8F8E-7F63439DA5DE}"/>
                  </a:ext>
                </a:extLst>
              </p14:cNvPr>
              <p14:cNvContentPartPr/>
              <p14:nvPr/>
            </p14:nvContentPartPr>
            <p14:xfrm>
              <a:off x="5310649" y="3694219"/>
              <a:ext cx="791280" cy="219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C6E01E6-162D-45F5-8F8E-7F63439DA5D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302009" y="3685219"/>
                <a:ext cx="8089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078D1AA-9F52-4F54-97E2-B28B75C7CEFE}"/>
                  </a:ext>
                </a:extLst>
              </p14:cNvPr>
              <p14:cNvContentPartPr/>
              <p14:nvPr/>
            </p14:nvContentPartPr>
            <p14:xfrm>
              <a:off x="826129" y="1645819"/>
              <a:ext cx="214200" cy="1202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078D1AA-9F52-4F54-97E2-B28B75C7CEF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17129" y="1636819"/>
                <a:ext cx="231840" cy="13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7570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7335</TotalTime>
  <Words>756</Words>
  <Application>Microsoft Office PowerPoint</Application>
  <PresentationFormat>On-screen Show (16:9)</PresentationFormat>
  <Paragraphs>102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 Light</vt:lpstr>
      <vt:lpstr>Arial</vt:lpstr>
      <vt:lpstr>Calibri</vt:lpstr>
      <vt:lpstr>Office Theme</vt:lpstr>
      <vt:lpstr>CSE 11  Accelerated Intro to Programming Lecture 7</vt:lpstr>
      <vt:lpstr>Announcements</vt:lpstr>
      <vt:lpstr>New Point Method</vt:lpstr>
      <vt:lpstr>PowerPoint Presentation</vt:lpstr>
      <vt:lpstr>New Class</vt:lpstr>
      <vt:lpstr>PowerPoint Presentation</vt:lpstr>
      <vt:lpstr>PowerPoint Presentation</vt:lpstr>
      <vt:lpstr>Double</vt:lpstr>
      <vt:lpstr>PowerPoint Presentation</vt:lpstr>
      <vt:lpstr>PowerPoint Presentation</vt:lpstr>
      <vt:lpstr>PowerPoint Presentation</vt:lpstr>
      <vt:lpstr>PowerPoint Presentation</vt:lpstr>
      <vt:lpstr>Memory Models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305</cp:revision>
  <dcterms:modified xsi:type="dcterms:W3CDTF">2021-04-12T16:53:28Z</dcterms:modified>
</cp:coreProperties>
</file>