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02" d="100"/>
          <a:sy n="102" d="100"/>
        </p:scale>
        <p:origin x="75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25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Thursday @ </a:t>
            </a:r>
            <a:r>
              <a:rPr lang="en-US" dirty="0" err="1"/>
              <a:t>9pm</a:t>
            </a:r>
            <a:r>
              <a:rPr lang="en-US" dirty="0"/>
              <a:t> – Sunday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Similar to Exam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16937</TotalTime>
  <Words>81</Words>
  <Application>Microsoft Office PowerPoint</Application>
  <PresentationFormat>On-screen Show (16:9)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Calibri</vt:lpstr>
      <vt:lpstr>Arial</vt:lpstr>
      <vt:lpstr>Office Theme</vt:lpstr>
      <vt:lpstr>CSE 11  Accelerated Intro to Programming Lecture 24</vt:lpstr>
      <vt:lpstr>Announcements</vt:lpstr>
      <vt:lpstr>Datatypes</vt:lpstr>
      <vt:lpstr>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514</cp:revision>
  <dcterms:modified xsi:type="dcterms:W3CDTF">2021-05-24T05:37:23Z</dcterms:modified>
</cp:coreProperties>
</file>