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1" r:id="rId3"/>
    <p:sldId id="283" r:id="rId4"/>
    <p:sldId id="277" r:id="rId5"/>
    <p:sldId id="280" r:id="rId6"/>
    <p:sldId id="27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8ED-BA8B-CF46-89D6-8AC637F2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AC31-F1CC-024C-8060-5904263B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PA6 due today at 11:59PM</a:t>
            </a:r>
          </a:p>
          <a:p>
            <a:r>
              <a:rPr lang="en-US" dirty="0"/>
              <a:t>PA7 released</a:t>
            </a:r>
          </a:p>
          <a:p>
            <a:r>
              <a:rPr lang="en-US" dirty="0"/>
              <a:t>Exam1 grading in progress</a:t>
            </a:r>
          </a:p>
        </p:txBody>
      </p:sp>
    </p:spTree>
    <p:extLst>
      <p:ext uri="{BB962C8B-B14F-4D97-AF65-F5344CB8AC3E}">
        <p14:creationId xmlns:p14="http://schemas.microsoft.com/office/powerpoint/2010/main" val="317068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22E1-629D-5C44-83A6-93B858F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71"/>
            <a:ext cx="10515600" cy="1325563"/>
          </a:xfrm>
        </p:spPr>
        <p:txBody>
          <a:bodyPr/>
          <a:lstStyle/>
          <a:p>
            <a:r>
              <a:rPr lang="en-US" dirty="0"/>
              <a:t>More array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D4CA-4E57-C448-924D-4D5CCBB1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22"/>
            <a:ext cx="10515600" cy="5465851"/>
          </a:xfrm>
        </p:spPr>
        <p:txBody>
          <a:bodyPr>
            <a:normAutofit/>
          </a:bodyPr>
          <a:lstStyle/>
          <a:p>
            <a:r>
              <a:rPr lang="en-US" dirty="0"/>
              <a:t>Array of primitive type:</a:t>
            </a:r>
          </a:p>
          <a:p>
            <a:pPr lvl="1"/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 </a:t>
            </a:r>
            <a:r>
              <a:rPr lang="en-US" dirty="0" err="1">
                <a:latin typeface="Courier" pitchFamily="2" charset="0"/>
              </a:rPr>
              <a:t>arr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[10];</a:t>
            </a:r>
          </a:p>
          <a:p>
            <a:r>
              <a:rPr lang="en-US" dirty="0"/>
              <a:t>Array of class type:</a:t>
            </a:r>
          </a:p>
          <a:p>
            <a:pPr lvl="1"/>
            <a:r>
              <a:rPr lang="en-US" dirty="0" err="1">
                <a:latin typeface="Courier" pitchFamily="2" charset="0"/>
              </a:rPr>
              <a:t>TextTweet</a:t>
            </a:r>
            <a:r>
              <a:rPr lang="en-US" dirty="0">
                <a:latin typeface="Courier" pitchFamily="2" charset="0"/>
              </a:rPr>
              <a:t>[] </a:t>
            </a:r>
            <a:r>
              <a:rPr lang="en-US" dirty="0" err="1">
                <a:latin typeface="Courier" pitchFamily="2" charset="0"/>
              </a:rPr>
              <a:t>arr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TextTweet</a:t>
            </a:r>
            <a:r>
              <a:rPr lang="en-US" dirty="0">
                <a:latin typeface="Courier" pitchFamily="2" charset="0"/>
              </a:rPr>
              <a:t>[10];</a:t>
            </a:r>
          </a:p>
          <a:p>
            <a:r>
              <a:rPr lang="en-US" dirty="0"/>
              <a:t>Array of interface type:</a:t>
            </a:r>
          </a:p>
          <a:p>
            <a:pPr lvl="1"/>
            <a:r>
              <a:rPr lang="en-US" dirty="0">
                <a:latin typeface="Courier" pitchFamily="2" charset="0"/>
              </a:rPr>
              <a:t>Tweet[] </a:t>
            </a:r>
            <a:r>
              <a:rPr lang="en-US" dirty="0" err="1">
                <a:latin typeface="Courier" pitchFamily="2" charset="0"/>
              </a:rPr>
              <a:t>arr</a:t>
            </a:r>
            <a:r>
              <a:rPr lang="en-US" dirty="0">
                <a:latin typeface="Courier" pitchFamily="2" charset="0"/>
              </a:rPr>
              <a:t> = new Tweet[10];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1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22E1-629D-5C44-83A6-93B858F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71"/>
            <a:ext cx="10515600" cy="1325563"/>
          </a:xfrm>
        </p:spPr>
        <p:txBody>
          <a:bodyPr/>
          <a:lstStyle/>
          <a:p>
            <a:r>
              <a:rPr lang="en-US" dirty="0"/>
              <a:t>More array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D4CA-4E57-C448-924D-4D5CCBB1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22"/>
            <a:ext cx="10515600" cy="54658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an array of integers, return positive integers in the array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</a:t>
            </a:r>
            <a:r>
              <a:rPr lang="en-US" sz="2000" dirty="0" err="1">
                <a:latin typeface="Courier" pitchFamily="2" charset="0"/>
              </a:rPr>
              <a:t>findPositives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</a:t>
            </a:r>
            <a:r>
              <a:rPr lang="en-US" sz="2000" dirty="0" err="1">
                <a:latin typeface="Courier" pitchFamily="2" charset="0"/>
              </a:rPr>
              <a:t>nums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numberPositive</a:t>
            </a:r>
            <a:r>
              <a:rPr lang="en-US" sz="2000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 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</a:t>
            </a:r>
            <a:r>
              <a:rPr lang="en-US" sz="2000" dirty="0">
                <a:latin typeface="Courier" pitchFamily="2" charset="0"/>
              </a:rPr>
              <a:t>: </a:t>
            </a:r>
            <a:r>
              <a:rPr lang="en-US" sz="2000" dirty="0" err="1">
                <a:latin typeface="Courier" pitchFamily="2" charset="0"/>
              </a:rPr>
              <a:t>nums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if (</a:t>
            </a:r>
            <a:r>
              <a:rPr lang="en-US" sz="2000" dirty="0" err="1">
                <a:latin typeface="Courier" pitchFamily="2" charset="0"/>
              </a:rPr>
              <a:t>num</a:t>
            </a:r>
            <a:r>
              <a:rPr lang="en-US" sz="2000" dirty="0">
                <a:latin typeface="Courier" pitchFamily="2" charset="0"/>
              </a:rPr>
              <a:t> &gt; 0){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</a:t>
            </a:r>
            <a:r>
              <a:rPr lang="en-US" sz="2000" dirty="0" err="1">
                <a:latin typeface="Courier" pitchFamily="2" charset="0"/>
              </a:rPr>
              <a:t>numberPositive</a:t>
            </a:r>
            <a:r>
              <a:rPr lang="en-US" sz="2000" dirty="0">
                <a:latin typeface="Courier" pitchFamily="2" charset="0"/>
              </a:rPr>
              <a:t> += 1;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positives = new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numberPositive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index = 0;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 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</a:t>
            </a:r>
            <a:r>
              <a:rPr lang="en-US" sz="2000" dirty="0">
                <a:latin typeface="Courier" pitchFamily="2" charset="0"/>
              </a:rPr>
              <a:t>: </a:t>
            </a:r>
            <a:r>
              <a:rPr lang="en-US" sz="2000" dirty="0" err="1">
                <a:latin typeface="Courier" pitchFamily="2" charset="0"/>
              </a:rPr>
              <a:t>nums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if (</a:t>
            </a:r>
            <a:r>
              <a:rPr lang="en-US" sz="2000" dirty="0" err="1">
                <a:latin typeface="Courier" pitchFamily="2" charset="0"/>
              </a:rPr>
              <a:t>num</a:t>
            </a:r>
            <a:r>
              <a:rPr lang="en-US" sz="2000" dirty="0">
                <a:latin typeface="Courier" pitchFamily="2" charset="0"/>
              </a:rPr>
              <a:t> &gt; 0){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positives[index] = </a:t>
            </a:r>
            <a:r>
              <a:rPr lang="en-US" sz="2000" dirty="0" err="1">
                <a:latin typeface="Courier" pitchFamily="2" charset="0"/>
              </a:rPr>
              <a:t>num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    index += 1;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return positives;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22E1-629D-5C44-83A6-93B858F8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71"/>
            <a:ext cx="10515600" cy="1325563"/>
          </a:xfrm>
        </p:spPr>
        <p:txBody>
          <a:bodyPr/>
          <a:lstStyle/>
          <a:p>
            <a:r>
              <a:rPr lang="en-US" dirty="0"/>
              <a:t>More array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D4CA-4E57-C448-924D-4D5CCBB1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35"/>
            <a:ext cx="10515600" cy="5106256"/>
          </a:xfrm>
        </p:spPr>
        <p:txBody>
          <a:bodyPr>
            <a:normAutofit/>
          </a:bodyPr>
          <a:lstStyle/>
          <a:p>
            <a:r>
              <a:rPr lang="en-US" dirty="0"/>
              <a:t>Given an array of strings, convert the strings into uppercase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String[] </a:t>
            </a:r>
            <a:r>
              <a:rPr lang="en-US" sz="2000" dirty="0" err="1">
                <a:latin typeface="Courier" pitchFamily="2" charset="0"/>
              </a:rPr>
              <a:t>toUpper</a:t>
            </a:r>
            <a:r>
              <a:rPr lang="en-US" sz="2000" dirty="0">
                <a:latin typeface="Courier" pitchFamily="2" charset="0"/>
              </a:rPr>
              <a:t>(String[] </a:t>
            </a:r>
            <a:r>
              <a:rPr lang="en-US" sz="2000" dirty="0" err="1">
                <a:latin typeface="Courier" pitchFamily="2" charset="0"/>
              </a:rPr>
              <a:t>strs</a:t>
            </a:r>
            <a:r>
              <a:rPr lang="en-US" sz="2000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String[] </a:t>
            </a:r>
            <a:r>
              <a:rPr lang="en-US" sz="2000" dirty="0" err="1">
                <a:latin typeface="Courier" pitchFamily="2" charset="0"/>
              </a:rPr>
              <a:t>upperStrs</a:t>
            </a:r>
            <a:r>
              <a:rPr lang="en-US" sz="2000" dirty="0">
                <a:latin typeface="Courier" pitchFamily="2" charset="0"/>
              </a:rPr>
              <a:t> = new String[</a:t>
            </a:r>
            <a:r>
              <a:rPr lang="en-US" sz="2000" dirty="0" err="1">
                <a:latin typeface="Courier" pitchFamily="2" charset="0"/>
              </a:rPr>
              <a:t>strs.length</a:t>
            </a:r>
            <a:r>
              <a:rPr lang="en-US" sz="2000" dirty="0">
                <a:latin typeface="Courier" pitchFamily="2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 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&lt; </a:t>
            </a:r>
            <a:r>
              <a:rPr lang="en-US" sz="2000" dirty="0" err="1">
                <a:latin typeface="Courier" pitchFamily="2" charset="0"/>
              </a:rPr>
              <a:t>strs.length</a:t>
            </a:r>
            <a:r>
              <a:rPr lang="en-US" sz="2000" dirty="0">
                <a:latin typeface="Courier" pitchFamily="2" charset="0"/>
              </a:rPr>
              <a:t>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upperStrs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 = </a:t>
            </a:r>
            <a:r>
              <a:rPr lang="en-US" sz="2000" dirty="0" err="1">
                <a:latin typeface="Courier" pitchFamily="2" charset="0"/>
              </a:rPr>
              <a:t>strs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].</a:t>
            </a:r>
            <a:r>
              <a:rPr lang="en-US" sz="2000" dirty="0" err="1">
                <a:latin typeface="Courier" pitchFamily="2" charset="0"/>
              </a:rPr>
              <a:t>toUpperCase</a:t>
            </a:r>
            <a:r>
              <a:rPr lang="en-US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return </a:t>
            </a:r>
            <a:r>
              <a:rPr lang="en-US" sz="2000" dirty="0" err="1">
                <a:latin typeface="Courier" pitchFamily="2" charset="0"/>
              </a:rPr>
              <a:t>upperStrs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3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D6DB-925E-C14C-8E61-307F006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E7C3-ADDF-A54F-81CC-E2A021F7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early!</a:t>
            </a:r>
          </a:p>
        </p:txBody>
      </p:sp>
    </p:spTree>
    <p:extLst>
      <p:ext uri="{BB962C8B-B14F-4D97-AF65-F5344CB8AC3E}">
        <p14:creationId xmlns:p14="http://schemas.microsoft.com/office/powerpoint/2010/main" val="135052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253</Words>
  <Application>Microsoft Macintosh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CSE 11  Accelerated Intro to Programming Discussion Section 7</vt:lpstr>
      <vt:lpstr>Logistics</vt:lpstr>
      <vt:lpstr>More array and loops</vt:lpstr>
      <vt:lpstr>More array and loops</vt:lpstr>
      <vt:lpstr>More array and loops</vt:lpstr>
      <vt:lpstr>PA7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97</cp:revision>
  <dcterms:created xsi:type="dcterms:W3CDTF">2021-03-30T23:42:09Z</dcterms:created>
  <dcterms:modified xsi:type="dcterms:W3CDTF">2021-05-12T08:21:06Z</dcterms:modified>
</cp:coreProperties>
</file>