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7, 8 resubmissions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Similar to Exam 1 and Exam 2</a:t>
            </a:r>
          </a:p>
          <a:p>
            <a:pPr lvl="1"/>
            <a:r>
              <a:rPr lang="en-US" dirty="0"/>
              <a:t>Final’s Week</a:t>
            </a:r>
          </a:p>
          <a:p>
            <a:pPr lvl="2"/>
            <a:r>
              <a:rPr lang="en-US" dirty="0"/>
              <a:t>Wednesday – Friday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17720</TotalTime>
  <Words>158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11  Accelerated Intro to Programming Lecture 27</vt:lpstr>
      <vt:lpstr>Announcements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529</cp:revision>
  <dcterms:modified xsi:type="dcterms:W3CDTF">2021-06-01T20:27:26Z</dcterms:modified>
</cp:coreProperties>
</file>