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20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14617</TotalTime>
  <Words>95</Words>
  <Application>Microsoft Office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11  Accelerated Intro to Programming Lecture 20</vt:lpstr>
      <vt:lpstr>Announcements</vt:lpstr>
      <vt:lpstr>Array Update</vt:lpstr>
      <vt:lpstr>Default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465</cp:revision>
  <dcterms:modified xsi:type="dcterms:W3CDTF">2021-05-12T15:52:44Z</dcterms:modified>
</cp:coreProperties>
</file>