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ZC/ArZ2AzHgv5JywLu8GiQaVO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csd.zoom.us/j/707203899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ucsd-cse11-sp21/ucsd-cse11-sp21.github.i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CSE 11 </a:t>
            </a:r>
            <a:br>
              <a:rPr lang="en-US"/>
            </a:br>
            <a:r>
              <a:rPr lang="en-US"/>
              <a:t>Accelerated Intro to Programming</a:t>
            </a:r>
            <a:br>
              <a:rPr lang="en-US"/>
            </a:br>
            <a:r>
              <a:rPr lang="en-US"/>
              <a:t>Discussion Section 1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Ayon Biswas, Spring 2021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-62753" y="6365558"/>
            <a:ext cx="4253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discussion is being recorded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Logistics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Office hours: Friday 3pm - 4pm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https://ucsd.zoom.us/j/7072038997</a:t>
            </a:r>
            <a:endParaRPr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Email: aybiswas@ucsd.edu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Logistics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Section attendance is not mandatory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Section recordings will be made available on canvas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Slides will be uploaded to github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https://github.com/ucsd-cse11-sp21/ucsd-cse11-sp21.github.io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Setting up your environment: Complete PA 0.5 ASAP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Come to tutoring hours if things aren’t working properly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Make sure you and the tutor helping you are working on the same operating system</a:t>
            </a:r>
            <a:endParaRPr/>
          </a:p>
          <a:p>
            <a:pPr indent="-2667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CloudLabs example run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recap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class DiscussionExample{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int x = 1 + 1;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}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class DiscussionExample</a:t>
            </a:r>
            <a:r>
              <a:rPr lang="en-US" sz="2400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Declare a class called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DiscussionExample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File name should match class name: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DiscussionExample.java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int x = 1 + 1;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Declare a field called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x is of type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000"/>
              <a:t> (stands for integer values)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x has value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1 + 1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class DiscussionExample{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int x = 1 + 1;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int exampleMethod(int y, int z){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	return this.x + y + 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 1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838200" y="1825625"/>
            <a:ext cx="10515600" cy="4618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Just released, due next Wednesday at 11:59pm PST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a few 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 1: Perimeter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Given the width and height of a rectangle, compute its perimeter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 2: Border Area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Given the width and height of two rectangles, compute the area of the region between them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 3: Converter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Write some conversion. For example, Fahrenheit to Celsius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Keep in mind the return value should be an int as well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PA1 cont’d</a:t>
            </a:r>
            <a:endParaRPr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 4: Combiner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Combine two integers into one. For example, feet and inches into inches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Again, keep in mind the return type requirement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assign the return value of a method to a variable and use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run</a:t>
            </a:r>
            <a:r>
              <a:rPr lang="en-US"/>
              <a:t> or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run.bat</a:t>
            </a:r>
            <a:r>
              <a:rPr lang="en-US"/>
              <a:t> to view the result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int result = exampleMethod(1,2);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Submission: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Upload DesignRecipeExamples.java to gradescope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2021-03-30T23:42:09Z</dcterms:created>
  <dc:creator>Shihua Lu</dc:creator>
</cp:coreProperties>
</file>