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0:30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70 6448 0 0,'0'0'498'0'0,"5"-17"854"0"0,-4 12-369 0 0,0 1 0 0 0,0-1 0 0 0,0 0 0 0 0,-1 1-1 0 0,1-7 1 0 0,-1-7 7441 0 0,-1 26-8282 0 0,0 0 0 0 0,-1 0 0 0 0,1 0 0 0 0,-5 10 0 0 0,-2 12-16 0 0,-6 41 30 0 0,-34 151-21 0 0,36-180 151 0 0,-12 41 273 0 0,15-56-403 0 0,-8 18 144 0 0,17-44-289 0 0,0 0 0 0 0,-1-1 0 0 0,1 1 0 0 0,0 0 0 0 0,-1-1 0 0 0,1 1 0 0 0,0 0 0 0 0,-1-1 0 0 0,1 1 0 0 0,-1-1 0 0 0,1 1 0 0 0,-1-1 0 0 0,1 1 0 0 0,-1-1 0 0 0,1 1 0 0 0,-1-1 0 0 0,0 1 0 0 0,1-1 0 0 0,-1 0 0 0 0,0 1 0 0 0,1-1 0 0 0,-1 0 0 0 0,-1 1 0 0 0,1-2 2 0 0,0 1 1 0 0,0 0-1 0 0,0 0 0 0 0,0-1 0 0 0,0 1 0 0 0,0-1 0 0 0,0 1 1 0 0,0-1-1 0 0,0 1 0 0 0,1-1 0 0 0,-1 0 0 0 0,0 1 1 0 0,0-1-1 0 0,0 0 0 0 0,1 0 0 0 0,-2-1 0 0 0,-3-5 30 0 0,0 0-1 0 0,0-1 1 0 0,0 0-1 0 0,1 0 1 0 0,0 0-1 0 0,1 0 1 0 0,-1-1-1 0 0,-2-13 1 0 0,-11-27 110 0 0,-14-41 231 0 0,28 86-282 0 0,3 3-100 0 0,0 1 0 0 0,0 0 0 0 0,0 0 1 0 0,0 0-1 0 0,0 0 0 0 0,-1 0 0 0 0,1 0 1 0 0,0 0-1 0 0,0 0 0 0 0,0 0 1 0 0,0 0-1 0 0,0 0 0 0 0,0 0 0 0 0,0 0 1 0 0,0 1-1 0 0,0-1 0 0 0,-1 0 1 0 0,1 0-1 0 0,0 0 0 0 0,0 0 0 0 0,0 0 1 0 0,0 0-1 0 0,0 0 0 0 0,0 0 0 0 0,0 0 1 0 0,0 0-1 0 0,0 0 0 0 0,0 0 1 0 0,0 0-1 0 0,0 0 0 0 0,-1 0 0 0 0,1 1 1 0 0,0-1-1 0 0,0 0 0 0 0,0 0 1 0 0,0 0-1 0 0,0 0 0 0 0,0 0 0 0 0,0 0 1 0 0,0 0-1 0 0,0 0 0 0 0,0 0 0 0 0,0 1 1 0 0,0-1-1 0 0,0 0 0 0 0,0 0 1 0 0,0 0-1 0 0,0 0 0 0 0,0 0 0 0 0,0 0 1 0 0,0 0-1 0 0,0 0 0 0 0,0 1 0 0 0,-1 4 33 0 0,2 6-31 0 0,0-1 0 0 0,1 1 0 0 0,4 15 0 0 0,2 12-7 0 0,-5-23 3 0 0,1 0 0 0 0,0 0 0 0 0,2 0 0 0 0,-1-1 0 0 0,10 17 0 0 0,-14-29 5 0 0,0 0 0 0 0,0 0 0 0 0,0 0 0 0 0,1 0 0 0 0,-1 0 0 0 0,1 0 0 0 0,-1 0 0 0 0,1 0-1 0 0,0 0 1 0 0,-1 0 0 0 0,1-1 0 0 0,0 1 0 0 0,0-1 0 0 0,0 0 0 0 0,1 1 0 0 0,-1-1 0 0 0,0 0 0 0 0,0 0 0 0 0,1-1 0 0 0,-1 1 0 0 0,0 0 0 0 0,1-1-1 0 0,-1 1 1 0 0,1-1 0 0 0,2 0 0 0 0,8 2 140 0 0,-12-2-122 0 0,0 1-1 0 0,0-1 0 0 0,0 0 0 0 0,0 0 0 0 0,0 0 1 0 0,0 0-1 0 0,0 0 0 0 0,0 0 0 0 0,0 0 0 0 0,0 0 1 0 0,0 0-1 0 0,0 0 0 0 0,0-1 0 0 0,-1 1 1 0 0,1 0-1 0 0,0-1 0 0 0,0 1 0 0 0,0-1 0 0 0,0 1 1 0 0,0-1-1 0 0,-1 1 0 0 0,2-2 0 0 0,17-14 226 0 0,-1-2 1 0 0,0 0-1 0 0,-2-1 0 0 0,17-25 1 0 0,-19 26-176 0 0,3-3-41 0 0,-9 11-262 0 0,0 0 1 0 0,-1 0 0 0 0,0-1-1 0 0,5-11 1 0 0,2-3-1652 0 0,-8 12 306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1:22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2304 0 0,'0'0'18091'0'0,"12"-2"-13947"0"0,-10 4-3978 0 0,1-1 0 0 0,-1 1 0 0 0,0 0 0 0 0,-1 0-1 0 0,1 0 1 0 0,0 1 0 0 0,0-1 0 0 0,-1 0 0 0 0,0 1-1 0 0,1-1 1 0 0,-1 1 0 0 0,0-1 0 0 0,0 1 0 0 0,0 0 0 0 0,0 3-1 0 0,2 7 318 0 0,2 26-1 0 0,-5-36-376 0 0,2 52 378 0 0,-6 64 0 0 0,0-11-396 0 0,5-77-251 0 0,-3-1 1 0 0,-9 60-1 0 0,10-85-147 0 0,-1 0 0 0 0,0 0 0 0 0,0 0 0 0 0,-1 0 0 0 0,-4 8-1 0 0,3-7-410 0 0,-2 5-601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18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2760 0 0,'0'-1'207'0'0,"0"-18"6798"0"0,1 0 5562 0 0,-1 19-12520 0 0,4 11-195 0 0,1 9 361 0 0,-1 1 0 0 0,-1-1 1 0 0,1 34-1 0 0,-6 64 6 0 0,0-33-106 0 0,7 102-334 0 0,-1-171-719 0 0,-4-14 533 0 0,1 0 1 0 0,-1 1-1 0 0,1-1 0 0 0,-1 0 1 0 0,0 1-1 0 0,0-1 0 0 0,0 0 1 0 0,0 4-1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19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5528 0 0,'1'0'13166'0'0,"7"-1"-10869"0"0,211-27 1005 0 0,-109 16-6814 0 0,-80 7 2218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20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84 3224 0 0,'0'0'7857'0'0,"-7"-19"-5948"0"0,4 8-1143 0 0,3 10-696 0 0,0 0 1 0 0,0 1-1 0 0,0-1 1 0 0,-1 0-1 0 0,1 0 1 0 0,0 0-1 0 0,0 0 1 0 0,-1 1-1 0 0,1-1 1 0 0,0 0-1 0 0,-1 0 1 0 0,1 1-1 0 0,-1-1 1 0 0,1 0-1 0 0,-1 1 1 0 0,1-1-1 0 0,-1 1 1 0 0,-1-2 592 0 0,2 2-553 0 0,0-1-105 0 0,-1 0 0 0 0,1 1 1 0 0,-1-1-1 0 0,1 1 0 0 0,-1-1 0 0 0,0 1 0 0 0,1-1 0 0 0,-1 1 1 0 0,0 0-1 0 0,1-1 0 0 0,-1 1 0 0 0,0 0 0 0 0,1-1 0 0 0,-1 1 0 0 0,0 0 1 0 0,0 0-1 0 0,1 0 0 0 0,-1 0 0 0 0,0 0 0 0 0,0 0 0 0 0,0 0 1 0 0,-17 2 23 0 0,9 0-24 0 0,5-2 57 0 0,-6 8 266 0 0,6-5-195 0 0,-1-1 0 0 0,1 1 0 0 0,0 0 1 0 0,0 0-1 0 0,0 1 0 0 0,-6 6 1 0 0,-2 2 4 0 0,10-10-120 0 0,1-1-1 0 0,0 1 1 0 0,0 0-1 0 0,0 0 1 0 0,0 0-1 0 0,0 0 0 0 0,0 0 1 0 0,0 0-1 0 0,1 0 1 0 0,-1 0-1 0 0,1 0 1 0 0,-1 4-1 0 0,-5 15 80 0 0,4-17-107 0 0,0 1 0 0 0,0 1-1 0 0,1-1 1 0 0,0 0 0 0 0,0 0-1 0 0,0 0 1 0 0,0 1 0 0 0,1 7-1 0 0,3 44 34 0 0,-2-53 59 0 0,0 5-66 0 0,1 0-1 0 0,1 0 0 0 0,-1 0 1 0 0,2-1-1 0 0,6 15 0 0 0,-9-21-4 0 0,0-1-1 0 0,1 1 1 0 0,-1-1-1 0 0,0 0 1 0 0,1 0-1 0 0,-1 1 0 0 0,1-1 1 0 0,0 0-1 0 0,-1 0 1 0 0,1 0-1 0 0,0 0 0 0 0,2 0 1 0 0,25 9 140 0 0,-21-8-106 0 0,-3-1 28 0 0,0 0 0 0 0,0-1-1 0 0,0 1 1 0 0,0-1 0 0 0,0-1-1 0 0,0 1 1 0 0,0-1 0 0 0,0 1-1 0 0,0-1 1 0 0,-1-1 0 0 0,1 1-1 0 0,0-1 1 0 0,6-3 0 0 0,-5 1 99 0 0,0 0 0 0 0,-1 0 0 0 0,0-1 0 0 0,0 0 1 0 0,0 0-1 0 0,0 0 0 0 0,-1 0 0 0 0,0-1 0 0 0,6-12 1 0 0,-5 9 78 0 0,-2 0 0 0 0,0 0 0 0 0,0 0 0 0 0,0-1 0 0 0,-1 1 0 0 0,1-15 1 0 0,-1 8-14 0 0,-1 11-149 0 0,0 0 1 0 0,-1-1-1 0 0,1 1 0 0 0,-1 0 0 0 0,-1-1 0 0 0,0-8 0 0 0,-3-18-36 0 0,3 19 9 0 0,0 1-1 0 0,-5-20 1 0 0,5 30-56 0 0,1 0 0 0 0,-1 0 0 0 0,0 0 0 0 0,0 0 0 0 0,0 0 0 0 0,0 0 0 0 0,0 0 0 0 0,0 0 0 0 0,0 0 0 0 0,0 0 0 0 0,-1 1 0 0 0,1-1 0 0 0,-1 1 0 0 0,0-1 0 0 0,1 1 0 0 0,-1-1 0 0 0,0 1 0 0 0,0 0 0 0 0,0 0 0 0 0,-2-1 0 0 0,-4-2 50 0 0,8 3-156 0 0,0 1-1 0 0,-1 0 1 0 0,1 0-1 0 0,-1-1 0 0 0,1 1 1 0 0,-1 0-1 0 0,1 0 0 0 0,-1 0 1 0 0,1 0-1 0 0,-1-1 1 0 0,1 1-1 0 0,-1 0 0 0 0,1 0 1 0 0,-1 0-1 0 0,1 0 1 0 0,-1 0-1 0 0,0 0 0 0 0,1 0 1 0 0,-1 1-1 0 0,1-1 1 0 0,-1 0-1 0 0,1 0 0 0 0,-1 0 1 0 0,1 0-1 0 0,0 1 1 0 0,-1-1-1 0 0,1 0 0 0 0,-1 1 1 0 0,1-1-1 0 0,-1 1 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21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10336 0 0,'0'0'3617'0'0,"-2"18"-867"0"0,2-12-2522 0 0,0 52 1018 0 0,7 58 0 0 0,-1-22-1246 0 0,-3-19 0 0 0,8 73 0 0 0,-8-45-2509 0 0,-3-95-3629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22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16 180 9672 0 0,'-2'-2'610'0'0,"-4"-2"-608"0"0,-1 3 5900 0 0,16-12-2039 0 0,0 4-3022 0 0,1 0-1 0 0,0 1 1 0 0,1 0 0 0 0,-1 1 0 0 0,16-8 0 0 0,3-2-544 0 0,-4 2-312 0 0,0 1 0 0 0,1 0 1 0 0,1 3-1 0 0,0 0 0 0 0,29-7 0 0 0,-50 16-240 0 0,0 1 0 0 0,0 1 0 0 0,0-1 1 0 0,9 1-1 0 0,12 4-3894 0 0,-15 1-3226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22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1840 0 0,'0'0'11733'0'0,"-11"9"-6496"0"0,-8 32-4978 0 0,12 24-249 0 0,7-64-10 0 0,-26 233 0 0 0,20 1 0 0 0,7-223 44 0 0,0 0 0 0 0,1-1 0 0 0,5 21 0 0 0,-5-27 1 0 0,0-1-1 0 0,0 1 0 0 0,0-1 0 0 0,6 8 1 0 0,-7-11 272 0 0,10-13 952 0 0,-6 4-848 0 0,1 0 1 0 0,-1 0-1 0 0,-1 0 0 0 0,0 0 0 0 0,4-13 0 0 0,8-14-221 0 0,3-3 156 0 0,20-35 559 0 0,-33 63-686 0 0,1 0 0 0 0,0 1-1 0 0,1 0 1 0 0,15-15 0 0 0,-22 23-196 0 0,0 0-3 0 0,0 0 1 0 0,0 0-1 0 0,-1 1 1 0 0,1-1-1 0 0,0 0 0 0 0,0 1 1 0 0,0-1-1 0 0,0 1 1 0 0,0-1-1 0 0,1 1 1 0 0,-1-1-1 0 0,2 1 1 0 0,-3 0-26 0 0,1 0-1 0 0,-1 0 1 0 0,0 0 0 0 0,1 0-1 0 0,-1 0 1 0 0,1 0 0 0 0,-1 1 0 0 0,1-1-1 0 0,-1 0 1 0 0,0 0 0 0 0,1 1-1 0 0,-1-1 1 0 0,0 0 0 0 0,1 0 0 0 0,-1 1-1 0 0,0-1 1 0 0,1 0 0 0 0,-1 1-1 0 0,0-1 1 0 0,1 1 0 0 0,-1-1 0 0 0,0 0-1 0 0,0 1 1 0 0,0-1 0 0 0,0 1-1 0 0,1-1 1 0 0,-1 1 0 0 0,0-1 0 0 0,0 1-1 0 0,0 0 12 0 0,4 7 21 0 0,-1 0 0 0 0,0 1 1 0 0,-1-1-1 0 0,0 0 0 0 0,0 1 0 0 0,0 10 0 0 0,1 55 107 0 0,-1-14-36 0 0,-1-39-176 0 0,-1-10 105 0 0,1 0-1 0 0,3 14 0 0 0,-4-21-174 0 0,1-1 0 0 0,0 0 0 0 0,0 0 1 0 0,1 0-1 0 0,-1 0 0 0 0,1 0 0 0 0,-1 0 0 0 0,1 0 0 0 0,0 0 0 0 0,0-1 0 0 0,0 1 0 0 0,3 2 0 0 0,-4-4-174 0 0,0-1 0 0 0,0 1 0 0 0,0-1 0 0 0,0 1 0 0 0,0-1 0 0 0,0 1 0 0 0,0-1 0 0 0,0 0 0 0 0,0 0 0 0 0,2 1 0 0 0,-2-1-254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23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5064 0 0,'0'0'389'0'0,"11"-3"2208"0"0,-4 0-622 0 0,-1-1 0 0 0,0 0 0 0 0,1 0-1 0 0,8-8 1 0 0,-7 4-1582 0 0,0 0 0 0 0,0 0 0 0 0,-1-1-1 0 0,0-1 1 0 0,0 1 0 0 0,-1-1 0 0 0,-1 0 0 0 0,7-14-1 0 0,-11 19-373 0 0,1 0-1 0 0,-1 0 0 0 0,0 0 0 0 0,1-6 0 0 0,-2 9 5 0 0,1 0-1 0 0,-1 1 1 0 0,0-1-1 0 0,0 1 1 0 0,0-1-1 0 0,0 0 1 0 0,0 1-1 0 0,-1-1 1 0 0,1 1-1 0 0,0-1 1 0 0,-1 1-1 0 0,1-1 1 0 0,-1 1-1 0 0,0-1 1 0 0,1 1-1 0 0,-1-1 1 0 0,0 1-1 0 0,-1-2 1 0 0,1 3 13 0 0,0-1 1 0 0,1 1-1 0 0,-1 0 0 0 0,0-1 0 0 0,0 1 1 0 0,0 0-1 0 0,0 0 0 0 0,0 0 0 0 0,0 0 1 0 0,1 0-1 0 0,-1 0 0 0 0,0 0 0 0 0,0 0 1 0 0,0 0-1 0 0,0 0 0 0 0,0 1 0 0 0,0-1 1 0 0,1 0-1 0 0,-1 1 0 0 0,0-1 0 0 0,0 0 1 0 0,0 1-1 0 0,0 0 0 0 0,-19 13 675 0 0,11-5-464 0 0,1 1-1 0 0,0 0 1 0 0,0 0-1 0 0,1 0 0 0 0,1 1 1 0 0,-7 14-1 0 0,10-17-163 0 0,0-1-1 0 0,0 1 1 0 0,0 0-1 0 0,1 0 0 0 0,1 1 1 0 0,-1-1-1 0 0,1 0 1 0 0,1 1-1 0 0,-1-1 1 0 0,2 12-1 0 0,-1-18-78 0 0,1 0 1 0 0,-1 0-1 0 0,0 0 0 0 0,1 0 0 0 0,-1-1 1 0 0,1 1-1 0 0,0 0 0 0 0,0 0 0 0 0,-1-1 1 0 0,1 1-1 0 0,0 0 0 0 0,0-1 0 0 0,0 1 1 0 0,1-1-1 0 0,-1 1 0 0 0,0-1 0 0 0,1 0 1 0 0,-1 0-1 0 0,1 1 0 0 0,-1-1 0 0 0,1 0 1 0 0,-1 0-1 0 0,1-1 0 0 0,0 1 0 0 0,-1 0 1 0 0,4 1-1 0 0,0-1-280 0 0,-1-1-1 0 0,1 1 1 0 0,-1-1 0 0 0,1 0-1 0 0,-1 0 1 0 0,1 0-1 0 0,-1 0 1 0 0,1-1 0 0 0,-1 0-1 0 0,7-2 1 0 0,8-3-8134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2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5528 0 0,'-6'2'10564'0'0,"0"7"-7247"0"0,4-1-3064 0 0,0 0 1 0 0,1 0 0 0 0,0 0 0 0 0,0 0-1 0 0,1 0 1 0 0,-1 0 0 0 0,3 14 0 0 0,-1 6 2 0 0,1 331 1067 0 0,4-286-1263 0 0,-2-29-147 0 0,-4-42-81 0 0,0 0 0 0 0,1 0-1 0 0,-1 1 1 0 0,0-1 0 0 0,1 0-1 0 0,0 0 1 0 0,1 3 0 0 0,1 1-1302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2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6448 0 0,'-2'1'167'0'0,"-1"1"1"0"0,0 0-1 0 0,-8 13 12424 0 0,20-7-10758 0 0,-2-7-1824 0 0,1 0-1 0 0,-1-1 1 0 0,1-1-1 0 0,-1 1 1 0 0,1-1-1 0 0,-1 0 1 0 0,0-1 0 0 0,10-3-1 0 0,10-1-4 0 0,-17 4-63 0 0,18-3-733 0 0,-9 3-4250 0 0,-2 1-1640 0 0</inkml:trace>
  <inkml:trace contextRef="#ctx0" brushRef="#br0" timeOffset="1">0 308 5064 0 0,'0'0'232'0'0,"2"0"498"0"0,3 0 811 0 0,-1-1-1 0 0,1 1 0 0 0,0-1 0 0 0,-1 0 0 0 0,1 0 0 0 0,7-4 0 0 0,27-14 2500 0 0,-1 0-3650 0 0,-30 16-405 0 0,13-7-258 0 0,2 1 0 0 0,-1 2 0 0 0,1 0 0 0 0,31-5 0 0 0,-37 10-641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2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20127 0 0,'0'0'1826'0'0,"9"-1"-1468"0"0,7-4 322 0 0,23-11-1 0 0,-13 5-63 0 0,20-9 130 0 0,-26 10-427 0 0,29-9 1 0 0,16-4-413 0 0,8-2-3590 0 0,-51 20-4300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1:2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17191 0 0,'0'0'1558'0'0,"9"5"-300"0"0,-3-5-751 0 0,-1 1 0 0 0,1-1 0 0 0,-1-1-1 0 0,1 1 1 0 0,-1-1 0 0 0,1 0-1 0 0,-1 0 1 0 0,1-1 0 0 0,-1 0-1 0 0,0 0 1 0 0,0 0 0 0 0,7-4 0 0 0,8-5 502 0 0,30-24 1 0 0,-36 25-534 0 0,0-2-161 0 0,0-1 0 0 0,-1 0 0 0 0,0-1 0 0 0,14-21-1 0 0,-11 16-10 0 0,28-30-1 0 0,-42 47-299 0 0,-1 1-1 0 0,0 0 0 0 0,-1 0 0 0 0,1 1 0 0 0,0-1-1 0 0,0 1 1 0 0,0-1 0 0 0,0 0 0 0 0,0 1 0 0 0,1 0 0 0 0,-1-1 0 0 0,0 1 0 0 0,0 0 0 0 0,0-1 0 0 0,0 1 0 0 0,0 0-1 0 0,3 0 1 0 0,-2 0-2 0 0,0 0 0 0 0,0 0-1 0 0,-1 0 1 0 0,1 0 0 0 0,0 0-1 0 0,0 1 1 0 0,0-1-1 0 0,0 1 1 0 0,0 0 0 0 0,0-1-1 0 0,0 1 1 0 0,-1 0 0 0 0,1 0-1 0 0,0 0 1 0 0,0 0 0 0 0,-1 0-1 0 0,1 1 1 0 0,-1-1-1 0 0,1 0 1 0 0,1 3 0 0 0,4 4-2 0 0,0 0 0 0 0,8 14 0 0 0,-8-11-851 0 0,1 0 0 0 0,18 19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2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4144 0 0,'1'-5'11331'0'0,"0"-10"-9288"0"0,-1 4-1042 0 0,2-6 488 0 0,-2 10-935 0 0,1 1 1 0 0,0-1-1 0 0,0 1 0 0 0,3-10 0 0 0,2 2 201 0 0,-3 5-311 0 0,1 0-1 0 0,-1-1 0 0 0,-1 1 1 0 0,2-13-1 0 0,-2 14-163 0 0,-1-1 0 0 0,1 0 0 0 0,0 1 0 0 0,1-1 0 0 0,4-9 0 0 0,5 34-216 0 0,-9-7-78 0 0,-1 0-1 0 0,3 15 1 0 0,2 6-15 0 0,-2-12 28 0 0,-2-7 1 0 0,0 0-1 0 0,9 17 1 0 0,-12-26 0 0 0,1 0 1 0 0,0 0 0 0 0,0 0-1 0 0,0-1 1 0 0,1 1-1 0 0,-1 0 1 0 0,0-1 0 0 0,1 1-1 0 0,-1-1 1 0 0,1 1 0 0 0,-1-1-1 0 0,1 1 1 0 0,0-1-1 0 0,0 0 1 0 0,0 0 0 0 0,-1 0-1 0 0,1 0 1 0 0,0 0 0 0 0,0-1-1 0 0,3 2 1 0 0,-4-2 16 0 0,1 0 1 0 0,-1 0-1 0 0,0 0 1 0 0,1 0-1 0 0,-1-1 1 0 0,0 1-1 0 0,1 0 1 0 0,-1-1-1 0 0,0 1 1 0 0,1-1-1 0 0,-1 1 1 0 0,0-1-1 0 0,0 1 1 0 0,0-1-1 0 0,0 0 1 0 0,1 0-1 0 0,-1 0 1 0 0,0 1-1 0 0,0-1 1 0 0,-1 0-1 0 0,1 0 1 0 0,0 0-1 0 0,1-2 1 0 0,2-4 87 0 0,0 1 0 0 0,0-1 0 0 0,3-8 0 0 0,3-5-117 0 0,3-3-87 0 0,16-43 0 0 0,-20 45 299 0 0,9-10-2741 0 0,-9 19-4623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25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135 449 4608 0 0,'-24'13'448'0'0,"17"-9"458"0"0,-1 0-1 0 0,-11 8 1 0 0,11-6 1305 0 0,0 1 0 0 0,1 0 0 0 0,-10 12-1 0 0,13-14-1738 0 0,0 0 0 0 0,1 1-1 0 0,0 0 1 0 0,0 0 0 0 0,0 0-1 0 0,-3 9 1 0 0,4-7-255 0 0,-1 0 1 0 0,2 1-1 0 0,-1-1 1 0 0,1 1-1 0 0,0 0 1 0 0,1 12-1 0 0,0-19-168 0 0,0 0 0 0 0,0 1 0 0 0,0-1-1 0 0,1 1 1 0 0,-1-1 0 0 0,1 0 0 0 0,-1 1 0 0 0,1-1 0 0 0,0 0 0 0 0,0 0 0 0 0,0 1 0 0 0,1-1-1 0 0,-1 0 1 0 0,0 0 0 0 0,1 0 0 0 0,-1 0 0 0 0,1-1 0 0 0,0 1 0 0 0,-1 0 0 0 0,1-1-1 0 0,0 1 1 0 0,0-1 0 0 0,0 1 0 0 0,0-1 0 0 0,0 0 0 0 0,1 0 0 0 0,3 2 0 0 0,-2-3-34 0 0,0 1 1 0 0,0-1-1 0 0,0 0 1 0 0,0 0-1 0 0,-1 0 1 0 0,1-1-1 0 0,0 1 0 0 0,0-1 1 0 0,0 0-1 0 0,0 0 1 0 0,-1 0-1 0 0,1 0 1 0 0,0-1-1 0 0,-1 0 1 0 0,1 1-1 0 0,4-5 1 0 0,2 0 17 0 0,-1-1 1 0 0,0 0-1 0 0,0-1 1 0 0,11-11-1 0 0,-4-2 14 0 0,0 0 0 0 0,-2-1 0 0 0,0 0 0 0 0,19-44 0 0 0,-19 32 53 0 0,-1 0 0 0 0,-2-1-1 0 0,8-43 1 0 0,11-111 1545 0 0,-16 90 236 0 0,-12 87-1032 0 0,-3 12-279 0 0,-4 19-102 0 0,3-11-475 0 0,-2 16 86 0 0,-4 47 0 0 0,5-28-65 0 0,-9 248 174 0 0,12-258 110 0 0,5 35 0 0 0,-4-56-928 0 0,2 0 1 0 0,4 14-1 0 0,-5-20-942 0 0,0 1-1 0 0,1-1 0 0 0,0 0 1 0 0,0 0-1 0 0,5 6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0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32 5184 0 0,'-23'7'289'0'0,"21"-6"144"0"0,-1 1 1 0 0,0-1-1 0 0,1 0 0 0 0,-1-1 1 0 0,0 1-1 0 0,0 0 0 0 0,0-1 1 0 0,0 1-1 0 0,0-1 0 0 0,0 0 1 0 0,0 0-1 0 0,0 0 0 0 0,0 0 1 0 0,1-1-1 0 0,-7-1 0 0 0,-21-10 8195 0 0,90 7-6367 0 0,-20 3-1670 0 0,69-13 1 0 0,-56 7-375 0 0,-47 7-1405 0 0,1 1 0 0 0,-1 0-1 0 0,12 1 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04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11056 0 0,'0'0'2656'0'0,"14"-1"2298"0"0,14-8-2662 0 0,-24 7-2053 0 0,1 1 0 0 0,-1-1 0 0 0,1 1 0 0 0,-1-1-1 0 0,9 0 1 0 0,36-2 1031 0 0,31-2-1041 0 0,-71 5-662 0 0,1 0 0 0 0,-1-1 0 0 0,0 0 0 0 0,13-4 0 0 0,-11 3-1054 0 0,6-2-5911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0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 19231 0 0,'-4'-2'294'0'0,"3"2"-180"0"0,1-1-1 0 0,-1 1 0 0 0,0-1 0 0 0,0 1 0 0 0,0 0 0 0 0,0 0 0 0 0,1-1 0 0 0,-1 1 1 0 0,0 0-1 0 0,0 0 0 0 0,0 0 0 0 0,0 0 0 0 0,0 0 0 0 0,0 0 0 0 0,-2 0 936 0 0,5 0-742 0 0,5 2-107 0 0,3 1-63 0 0,1-1 0 0 0,-1 0 0 0 0,1-1 0 0 0,20 0 0 0 0,-24-2-131 0 0,63-1 129 0 0,-63 2-103 0 0,0 1-1 0 0,0 0 1 0 0,0 0 0 0 0,0 1 0 0 0,-1-1-1 0 0,1 1 1 0 0,11 6 0 0 0,-17-8-39 0 0,0 1-1 0 0,0 0 1 0 0,0 0 0 0 0,0 0-1 0 0,0 0 1 0 0,0 0 0 0 0,0 0 0 0 0,0 0-1 0 0,-1 0 1 0 0,1 1 0 0 0,0-1-1 0 0,-1 0 1 0 0,1 0 0 0 0,-1 1 0 0 0,0-1-1 0 0,1 0 1 0 0,-1 1 0 0 0,0-1-1 0 0,0 0 1 0 0,1 1 0 0 0,-1-1 0 0 0,-1 3-1 0 0,-3 31 784 0 0,-3-13-298 0 0,0-1 1 0 0,-1 0-1 0 0,-2 0 0 0 0,-22 37 1 0 0,8-17-65 0 0,3-2-131 0 0,-1-1-1 0 0,-47 58 0 0 0,68-95-270 0 0,0 1 1 0 0,-1-1-1 0 0,0 0 0 0 0,1 1 1 0 0,-1-1-1 0 0,1 0 0 0 0,-1 0 1 0 0,0 0-1 0 0,0 0 0 0 0,0 0 1 0 0,-3 1-1 0 0,3-2-61 0 0,3-4-228 0 0,-1 1 1 0 0,1-1 0 0 0,0 1-1 0 0,0-1 1 0 0,0 1 0 0 0,0-1-1 0 0,1 1 1 0 0,0 0-1 0 0,3-6 1 0 0,-3 4-105 0 0,9-12-1181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06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41 10136 0 0,'-2'-3'537'0'0,"0"1"0"0"0,0-1 0 0 0,0 1 1 0 0,0-1-1 0 0,1 0 0 0 0,-1 0 0 0 0,-1-5 1 0 0,3 7-302 0 0,-2-3-400 0 0,-5-5 6621 0 0,7 18-5939 0 0,-3 104 967 0 0,2-47-1390 0 0,1 56 9 0 0,-2-4-19 0 0,-1-30-21 0 0,3-25-26 0 0,1 70 41 0 0,4-99-1291 0 0,-5-32 527 0 0,-6-3-1508 0 0,0-2 587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0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34 105 16352 0 0,'-5'-1'801'0'0,"-23"-12"3432"0"0,29 12-3638 0 0,17-8-89 0 0,0 1 1 0 0,0 1 0 0 0,0 1-1 0 0,1 1 1 0 0,-1 0 0 0 0,22-2-1 0 0,68-3-16 0 0,-66 7-1034 0 0,49-10 0 0 0,-54 2-3188 0 0,-18 5-4081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07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2760 0 0,'0'0'19070'0'0,"-6"10"-18813"0"0,4 2-191 0 0,-2 24-1 0 0,2-11 30 0 0,-7 76 919 0 0,5-37-1336 0 0,1-21 35 0 0,3 0 0 0 0,1 0 0 0 0,8 48 0 0 0,-7-80 413 0 0,0 0 1 0 0,6 19 0 0 0,-6-26-140 0 0,-1-1 0 0 0,1 1 1 0 0,-1 0-1 0 0,1-1 0 0 0,0 0 1 0 0,1 1-1 0 0,-1-1 0 0 0,0 0 1 0 0,1 0-1 0 0,0 0 0 0 0,3 3 1 0 0,-5-5 4 0 0,1-1 0 0 0,-1 1 0 0 0,0-1 0 0 0,0 1 0 0 0,0-1 0 0 0,0 0 0 0 0,0 1 1 0 0,1-1-1 0 0,-1 0 0 0 0,0 0 0 0 0,0 0 0 0 0,0 0 0 0 0,1 0 0 0 0,-1 0 0 0 0,0 0 0 0 0,0 0 1 0 0,1 0-1 0 0,-1-1 0 0 0,0 1 0 0 0,0 0 0 0 0,0-1 0 0 0,0 1 0 0 0,0-1 0 0 0,0 1 0 0 0,1-1 1 0 0,-1 0-1 0 0,0 0 0 0 0,-1 1 0 0 0,1-1 0 0 0,2-1 0 0 0,0-1 123 0 0,0-1 1 0 0,0 1-1 0 0,0-1 0 0 0,0 1 1 0 0,-1-1-1 0 0,5-7 0 0 0,4-10 229 0 0,-7 13-108 0 0,1-1-1 0 0,5-16 1 0 0,-2 5 444 0 0,16-34 1 0 0,1-1 343 0 0,-16 37-693 0 0,-8 17-304 0 0,-1 0 1 0 0,0 0 0 0 0,1 0 0 0 0,0 0 0 0 0,-1 0 0 0 0,1 1 0 0 0,0-1-1 0 0,-1 0 1 0 0,1 0 0 0 0,0 1 0 0 0,0-1 0 0 0,-1 0 0 0 0,1 1 0 0 0,0-1-1 0 0,0 1 1 0 0,1-1 0 0 0,0 1-23 0 0,-1 0 0 0 0,1 0 1 0 0,-1 1-1 0 0,1-1 0 0 0,-1 1 0 0 0,0-1 0 0 0,1 1 0 0 0,-1-1 0 0 0,0 1 0 0 0,1 0 1 0 0,-1 0-1 0 0,0 0 0 0 0,0 0 0 0 0,0 0 0 0 0,1 0 0 0 0,-1 0 0 0 0,0 0 0 0 0,-1 0 1 0 0,1 0-1 0 0,0 0 0 0 0,0 1 0 0 0,0-1 0 0 0,0 3 0 0 0,3 3 19 0 0,-2 0 1 0 0,1 1-1 0 0,2 8 0 0 0,-5-15-22 0 0,6 31 126 0 0,6 63 0 0 0,-3-8-175 0 0,-8-82 5 0 0,1 0-1 0 0,-1 0 1 0 0,1 0 0 0 0,2 4 0 0 0,6 3-2341 0 0,-10-11 2140 0 0,1-1-1 0 0,-1 0 1 0 0,0 0 0 0 0,1 0 0 0 0,-1 0-1 0 0,0 1 1 0 0,1-1 0 0 0,-1 0 0 0 0,0 0-1 0 0,1 0 1 0 0,-1 0 0 0 0,1 0 0 0 0,-1 0-1 0 0,0 0 1 0 0,1 0 0 0 0,-1 0-1 0 0,0 0 1 0 0,1 0 0 0 0,-1 0 0 0 0,1 0-1 0 0,-1-1 1 0 0,0 1 0 0 0,1 0 0 0 0,-1 0-1 0 0,0 0 1 0 0,1 0 0 0 0,-1-1 0 0 0,0 1-1 0 0,1 0 1 0 0,-1 0 0 0 0,1-1-1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07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17 207 11056 0 0,'0'0'852'0'0,"-3"10"3218"0"0,-3 9 101 0 0,4 16-3220 0 0,1-14-589 0 0,-2 9-212 0 0,1 1 1 0 0,2 1-1 0 0,1-1 1 0 0,9 47-1 0 0,-7-66-1452 0 0,2-2-3894 0 0</inkml:trace>
  <inkml:trace contextRef="#ctx0" brushRef="#br0" timeOffset="1">76 19 16296 0 0,'-6'-8'351'0'0,"1"3"81"0"0,1 3 16 0 0,-1-1 112 0 0,7 11-2383 0 0,1 0 783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15664 0 0,'-1'1'718'0'0,"-7"3"-249"0"0,1 1 1 0 0,-1 0-1 0 0,1 0 0 0 0,0 1 0 0 0,1 0 0 0 0,0 0 0 0 0,-1 1 1 0 0,2-1-1 0 0,-8 12 0 0 0,12-16-356 0 0,0 0-1 0 0,0 0 0 0 0,1 0 1 0 0,-1 0-1 0 0,1 0 1 0 0,-1 0-1 0 0,1 0 1 0 0,0 0-1 0 0,0 0 1 0 0,0 0-1 0 0,0 0 1 0 0,0 0-1 0 0,0 0 1 0 0,1 0-1 0 0,-1 0 1 0 0,0 0-1 0 0,1 0 1 0 0,0 0-1 0 0,0 0 1 0 0,-1 0-1 0 0,1 0 1 0 0,0 0-1 0 0,0 0 1 0 0,1-1-1 0 0,-1 1 1 0 0,0 0-1 0 0,1-1 1 0 0,-1 1-1 0 0,3 1 1 0 0,3 3 14 0 0,0 0 0 0 0,0-1 1 0 0,0 0-1 0 0,1 0 0 0 0,10 4 1 0 0,-10-5 64 0 0,-1 0 0 0 0,1 0 0 0 0,-1 1 0 0 0,1 0 0 0 0,-1 1 0 0 0,-1 0 0 0 0,7 6 0 0 0,-12-11-166 0 0,-1 0 0 0 0,1 0 1 0 0,-1 0-1 0 0,1 0 1 0 0,-1 0-1 0 0,0 0 1 0 0,1 0-1 0 0,-1 1 1 0 0,0-1-1 0 0,0 0 1 0 0,0 0-1 0 0,0 0 1 0 0,0 0-1 0 0,0 0 0 0 0,0 1 1 0 0,0-1-1 0 0,0 0 1 0 0,-1 0-1 0 0,1 0 1 0 0,0 0-1 0 0,-1 0 1 0 0,1 0-1 0 0,-1 0 1 0 0,1 0-1 0 0,-1 0 0 0 0,1 0 1 0 0,-1 0-1 0 0,-1 2 1 0 0,-1 1 21 0 0,-1 0 0 0 0,1 0-1 0 0,-1 0 1 0 0,-7 7 0 0 0,-4 0-1201 0 0,-1-1 0 0 0,-1-1-1 0 0,1 0 1 0 0,-31 11 0 0 0,15-9-829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21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 8288 0 0,'0'-1'223'0'0,"-1"1"0"0"0,1-1 0 0 0,-1 1 0 0 0,1-1 0 0 0,-1 0 0 0 0,1 1 0 0 0,0-1 0 0 0,-1 1 0 0 0,1-1 0 0 0,0 0 0 0 0,0 1 0 0 0,-1-1 0 0 0,1 0 0 0 0,0 1 0 0 0,0-1 0 0 0,0 0 0 0 0,0 0 0 0 0,0-2 1553 0 0,14-9 3521 0 0,12 13-3975 0 0,49 10-1 0 0,-48-6-1024 0 0,-1-1 0 0 0,29 0 0 0 0,-3-7-100 0 0,55-9 1 0 0,-81 9-156 0 0,5-2 19 0 0,-14 2 4 0 0,34-2 1 0 0,-32 3 30 0 0,-18 2-73 0 0,1-1-1 0 0,-1 1 0 0 0,1-1 1 0 0,-1 1-1 0 0,1 0 1 0 0,-1 0-1 0 0,1 0 1 0 0,-1 0-1 0 0,1 0 1 0 0,0 0-1 0 0,-1 0 0 0 0,1 0 1 0 0,-1 1-1 0 0,1-1 1 0 0,-1 1-1 0 0,1-1 1 0 0,-1 1-1 0 0,1-1 0 0 0,-1 1 1 0 0,0 0-1 0 0,1 0 1 0 0,-1 0-1 0 0,2 1 1 0 0,-1 0 22 0 0,-1 0 0 0 0,1 1 0 0 0,-1-1 1 0 0,0 0-1 0 0,0 0 0 0 0,0 0 1 0 0,0 1-1 0 0,0-1 0 0 0,0 0 0 0 0,-1 1 1 0 0,1-1-1 0 0,-1 1 0 0 0,0-1 1 0 0,0 5-1 0 0,-2 41 178 0 0,-1-16-171 0 0,9 152-52 0 0,-4-6 82 0 0,-4-93 152 0 0,-4 67 88 0 0,-7 23-119 0 0,7-124-204 0 0,-2 68 48 0 0,5-57-30 0 0,1 20 11 0 0,-2 16 8 0 0,0 3-10 0 0,-3 28 12 0 0,2-79-19 0 0,3-26 4 0 0,-8 42-1 0 0,7-50-20 0 0,0-1-1 0 0,1 19 1 0 0,-1 3 57 0 0,-5 69 30 0 0,1-9-50 0 0,-2-50-39 0 0,6-34 0 0 0,0-1 0 0 0,1 1 0 0 0,0 15 0 0 0,-6 62 0 0 0,1-10 53 0 0,4-52-42 0 0,-6 19-11 0 0,6-36 0 0 0,1 1 0 0 0,0-1 0 0 0,0 18 0 0 0,1-20 0 0 0,1 7 0 0 0,1-9 0 0 0,0-1 0 0 0,-1 0 0 0 0,0 1 0 0 0,-1 7 0 0 0,1 1 0 0 0,0 86 0 0 0,5-74 0 0 0,-4-23 0 0 0,0 0 0 0 0,0 1 0 0 0,0-1 0 0 0,0 7 0 0 0,5 48 0 0 0,-6-7 11 0 0,0-51 170 0 0,0 2-197 0 0,1-1-1 0 0,-1 1 0 0 0,0 0 1 0 0,-1-1-1 0 0,1 1 1 0 0,0-1-1 0 0,-1 1 0 0 0,0 3 1 0 0,0-6-252 0 0,1 6 1613 0 0,-3-4-1373 0 0,0-1 1 0 0,-1 1-1 0 0,1-1 0 0 0,0 0 1 0 0,0 0-1 0 0,0 0 0 0 0,-1 0 0 0 0,1-1 1 0 0,-1 1-1 0 0,1-1 0 0 0,0 0 1 0 0,-1 0-1 0 0,1 0 0 0 0,-1-1 0 0 0,-5 0 1 0 0,-14-1 158 0 0,-4 0 77 0 0,-38-6 0 0 0,64 8-206 0 0,-35-3 340 0 0,33 3-300 0 0,0 0 0 0 0,0 1 0 0 0,0-1 0 0 0,0 1 0 0 0,0 0 0 0 0,0 0 0 0 0,1 0 0 0 0,-1 0 0 0 0,0 0 0 0 0,-2 3-1 0 0,-2-1 18 0 0,5-2-28 0 0,0 0-1 0 0,0 0 0 0 0,0 0 0 0 0,0 0 0 0 0,1 0 0 0 0,-1 0 0 0 0,0 0 0 0 0,1 1 0 0 0,-3 2 0 0 0,4-4-28 0 0,0 0-1 0 0,0 0 0 0 0,0 0 1 0 0,0 0-1 0 0,0 0 0 0 0,0 0 1 0 0,0 1-1 0 0,0-1 0 0 0,0 0 1 0 0,0 0-1 0 0,0 0 0 0 0,0 0 1 0 0,0 0-1 0 0,0 0 0 0 0,0 0 1 0 0,0 0-1 0 0,0 0 0 0 0,-1 0 1 0 0,1 0-1 0 0,0 0 0 0 0,0 0 1 0 0,0 1-1 0 0,0-1 0 0 0,0 0 1 0 0,0 0-1 0 0,0 0 0 0 0,0 0 1 0 0,0 0-1 0 0,0 0 0 0 0,0 0 1 0 0,0 0-1 0 0,0 0 0 0 0,0 0 1 0 0,0 0-1 0 0,-1 0 0 0 0,1 0 1 0 0,0 0-1 0 0,0 0 0 0 0,0 0 1 0 0,0 0-1 0 0,0 0 0 0 0,0 0 1 0 0,0 0-1 0 0,0 0 0 0 0,0 0 1 0 0,0 0-1 0 0,0 0 0 0 0,0 0 1 0 0,-1 0-1 0 0,1 0 0 0 0,0 0 1 0 0,0 0-1 0 0,0 0 0 0 0,0 0 1 0 0,0 0-1 0 0,0 0 0 0 0,0 0 1 0 0,0 0-1 0 0,0 0 0 0 0,0-1 1 0 0,0 1 1 0 0,-1 0 1 0 0,1 0-1 0 0,0 0 1 0 0,0 0-1 0 0,-1 0 1 0 0,1-1 0 0 0,0 1-1 0 0,0 0 1 0 0,-1 0-1 0 0,1 0 1 0 0,0 0-1 0 0,0 0 1 0 0,-1 0-1 0 0,1 0 1 0 0,0 0-1 0 0,0 0 1 0 0,-1 0-1 0 0,1 0 1 0 0,0 0-1 0 0,0 0 1 0 0,-1 0 0 0 0,1 0-1 0 0,0 0 1 0 0,0 0-1 0 0,-1 0 1 0 0,1 0-1 0 0,0 1 1 0 0,0-1-1 0 0,-1 0 1 0 0,1 0-1 0 0,0 0 1 0 0,0 0-1 0 0,0 0 1 0 0,-1 1-1 0 0,1-1 1 0 0,0 0 0 0 0,0 0-1 0 0,0 0 1 0 0,-1 1-1 0 0,1-1-14 0 0,-1 1 0 0 0,0-1 1 0 0,1 1-1 0 0,-1-1 0 0 0,0 1 0 0 0,1-1 0 0 0,-1 1 1 0 0,0-1-1 0 0,1 1 0 0 0,-1 0 0 0 0,1-1 0 0 0,-1 1 0 0 0,1 0 1 0 0,0-1-1 0 0,-1 1 0 0 0,1 0 0 0 0,0 0 0 0 0,-1-1 1 0 0,1 1-1 0 0,0 0 0 0 0,0 0 0 0 0,0 0 0 0 0,-1-1 0 0 0,1 1 1 0 0,0 2-1 0 0,0-3-208 0 0,5 8-435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08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3680 0 0,'0'0'11012'0'0,"-9"17"-7990"0"0,8-11-2837 0 0,-1-1 1 0 0,0 0-1 0 0,0 0 0 0 0,-1 0 1 0 0,0 0-1 0 0,0 0 0 0 0,-3 5 1 0 0,-1-2 75 0 0,4-5-9 0 0,0 1 0 0 0,0 0 1 0 0,0 0-1 0 0,-4 8 2582 0 0,7-14-2736 0 0,-1-1 0 0 0,1 1 1 0 0,-1 0-1 0 0,1-1 0 0 0,0 1 1 0 0,0 0-1 0 0,0-1 0 0 0,0 1 1 0 0,0-1-1 0 0,0 1 0 0 0,1 0 1 0 0,-1-1-1 0 0,2-3 0 0 0,1-1 73 0 0,-1 1-1 0 0,1-1 1 0 0,5-8-1 0 0,-8 14-46 0 0,0 24-62 0 0,-5-7-194 0 0,4-11-480 0 0,-1 1 0 0 0,1-1 0 0 0,0 0 0 0 0,0 6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09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234 138 4144 0 0,'0'0'191'0'0,"1"-1"-11"0"0,3-1 2 0 0,-3 1 568 0 0,-2-22 3267 0 0,0 15-3335 0 0,0 1 1 0 0,1-1-1 0 0,1 0 1 0 0,-1 0-1 0 0,1 1 0 0 0,2-9 1 0 0,-3 14-545 0 0,1 0-1 0 0,-1 1 1 0 0,0-1 0 0 0,0 0 0 0 0,0 0-1 0 0,0 0 1 0 0,0 0 0 0 0,-1 0-1 0 0,1 0 1 0 0,-1 0 0 0 0,1 0 0 0 0,-1 0-1 0 0,0 1 1 0 0,1-1 0 0 0,-1 0-1 0 0,0 0 1 0 0,0 1 0 0 0,0-1 0 0 0,0 1-1 0 0,-1-1 1 0 0,1 1 0 0 0,0-1 0 0 0,-1 1-1 0 0,1 0 1 0 0,-1-1 0 0 0,-1 0-1 0 0,1 2-46 0 0,1-1-1 0 0,-1 1 1 0 0,1 0-1 0 0,-1 0 1 0 0,1 0-1 0 0,-1-1 1 0 0,1 2-1 0 0,-1-1 1 0 0,1 0-1 0 0,-1 0 1 0 0,1 0-1 0 0,-1 1 1 0 0,1-1-1 0 0,-1 1 1 0 0,1-1-1 0 0,-1 1 1 0 0,1-1-1 0 0,-2 2 1 0 0,-28 18 578 0 0,26-16-651 0 0,-4 4 47 0 0,0 0 1 0 0,1 1-1 0 0,0 0 0 0 0,0 0 0 0 0,1 1 1 0 0,-7 13-1 0 0,1-3-41 0 0,1-2 42 0 0,1 1 0 0 0,1 0 0 0 0,1 0-1 0 0,1 1 1 0 0,1 0 0 0 0,0 1 0 0 0,2 0 0 0 0,-5 33-1 0 0,12-34-65 0 0,-2-19 0 0 0,0-1 0 0 0,0 1 0 0 0,0-1 0 0 0,0 1 0 0 0,0-1 0 0 0,0 1 0 0 0,1-1 0 0 0,-1 1 0 0 0,0-1 0 0 0,0 1 0 0 0,1-1 0 0 0,-1 0 0 0 0,0 1 0 0 0,0-1 0 0 0,1 1 0 0 0,-1-1 0 0 0,1 0 0 0 0,-1 1 0 0 0,0-1 0 0 0,1 0 0 0 0,-1 1 0 0 0,1-1 0 0 0,-1 0 0 0 0,0 0 0 0 0,1 0 0 0 0,-1 1 0 0 0,1-1 0 0 0,-1 0 0 0 0,1 0 0 0 0,-1 0 0 0 0,1 0 0 0 0,-1 0 0 0 0,1 0 0 0 0,0 0 0 0 0,13-4 0 0 0,-7-1-4 0 0,0 1-1 0 0,0-1 1 0 0,-1 0-1 0 0,0-1 1 0 0,0 0-1 0 0,0 0 0 0 0,0 0 1 0 0,5-9-1 0 0,36-62 527 0 0,-30 48 381 0 0,-10 15-452 0 0,7-11 277 0 0,-13 24-650 0 0,0-1-1 0 0,0 1 1 0 0,0 0-1 0 0,0-1 1 0 0,0 1-1 0 0,0 0 1 0 0,1 0-1 0 0,-1 0 1 0 0,0 0-1 0 0,1 0 1 0 0,-1 0-1 0 0,3-1 1 0 0,-3 2 110 0 0,0 1-144 0 0,1 1 0 0 0,-1 0 0 0 0,0 0 1 0 0,0-1-1 0 0,0 1 0 0 0,0 0 0 0 0,2 4 0 0 0,-1 3-44 0 0,0 1 0 0 0,0-1 0 0 0,-1 1 0 0 0,0 0 0 0 0,-1-1 0 0 0,-1 12 0 0 0,2 21 0 0 0,0-32-67 0 0,-1-5 5 0 0,0 0-1 0 0,0 0 1 0 0,1 0 0 0 0,0 0-1 0 0,0 0 1 0 0,0 0-1 0 0,0 0 1 0 0,1 0-1 0 0,0 0 1 0 0,0-1 0 0 0,3 6-1 0 0,-4-10-108 0 0,-1 1 0 0 0,1-1-1 0 0,0 1 1 0 0,-1 0-1 0 0,1-1 1 0 0,0 1 0 0 0,-1-1-1 0 0,1 1 1 0 0,0-1 0 0 0,0 0-1 0 0,0 1 1 0 0,-1-1 0 0 0,1 0-1 0 0,0 1 1 0 0,0-1-1 0 0,0 0 1 0 0,0 0 0 0 0,1 0-1 0 0,-2 0 102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09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19031 0 0,'0'0'930'0'0,"0"2"-409"0"0,-6 19-378 0 0,2 1-1 0 0,0 0 0 0 0,2 0 1 0 0,0 1-1 0 0,2-1 1 0 0,2 26-1 0 0,-1-31-142 0 0,1 0 0 0 0,0 0 0 0 0,2-1 0 0 0,0 1 0 0 0,0-1 0 0 0,2 0 0 0 0,10 22 0 0 0,-15-36 15 0 0,0 0 0 0 0,0 0 0 0 0,0 0 0 0 0,1 0-1 0 0,-1 0 1 0 0,0 0 0 0 0,1-1 0 0 0,0 1 0 0 0,-1-1-1 0 0,1 1 1 0 0,0-1 0 0 0,0 0 0 0 0,-1 1 0 0 0,1-1 0 0 0,0 0-1 0 0,3 1 1 0 0,-3-2 30 0 0,-1 0 1 0 0,1 0-1 0 0,-1 0 1 0 0,1 0-1 0 0,0 0 0 0 0,-1 0 1 0 0,1 0-1 0 0,-1-1 0 0 0,1 1 1 0 0,-1 0-1 0 0,1-1 0 0 0,-1 0 1 0 0,1 1-1 0 0,-1-1 0 0 0,0 0 1 0 0,1 0-1 0 0,-1 1 0 0 0,0-1 1 0 0,1 0-1 0 0,-1 0 0 0 0,0 0 1 0 0,0-1-1 0 0,2-1 0 0 0,18-23 464 0 0,-2 0 1 0 0,23-38-1 0 0,-9 11 546 0 0,-16 27-1093 0 0,28-38-206 0 0,-38 55-1406 0 0,1 1 0 0 0,14-12 0 0 0,-12 12-5856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10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13824 0 0,'0'0'1246'0'0,"2"0"-1022"0"0,3-1 128 0 0,1 1 0 0 0,-1-1-1 0 0,1 0 1 0 0,-1 0 0 0 0,0-1-1 0 0,0 1 1 0 0,1-1 0 0 0,-1-1 0 0 0,0 1-1 0 0,-1-1 1 0 0,1 1 0 0 0,0-1-1 0 0,-1-1 1 0 0,1 1 0 0 0,-1-1-1 0 0,5-4 1 0 0,0-2 23 0 0,-1 0-1 0 0,0-1 0 0 0,0 0 1 0 0,-1 0-1 0 0,10-22 0 0 0,-16 31-374 0 0,0 0 0 0 0,-1 0 0 0 0,1 0 0 0 0,-1 0 0 0 0,1 0 0 0 0,-1 0 0 0 0,0 0 0 0 0,0 0 0 0 0,0-2 0 0 0,0 1 0 0 0,0 3 0 0 0,0-1 0 0 0,0 1 0 0 0,0 0 0 0 0,0 0 0 0 0,0 0 0 0 0,0-1 0 0 0,0 1 0 0 0,0 0 0 0 0,0 0 0 0 0,-1-1-1 0 0,1 1 1 0 0,0 0 0 0 0,0 0 0 0 0,0 0 0 0 0,0-1 0 0 0,0 1 0 0 0,0 0 0 0 0,-1 0 0 0 0,1 0 0 0 0,0-1 0 0 0,0 1 0 0 0,0 0 0 0 0,-1 0 0 0 0,1 0-1 0 0,0 0 1 0 0,0 0 0 0 0,0 0 0 0 0,-1-1 0 0 0,1 1 0 0 0,0 0 0 0 0,0 0 0 0 0,-1 0 0 0 0,1 0 0 0 0,0 0 0 0 0,0 0 0 0 0,0 0 0 0 0,-1 0 0 0 0,1 0-1 0 0,0 0 1 0 0,0 0 0 0 0,-1 0 0 0 0,1 0 0 0 0,0 0 0 0 0,0 0 0 0 0,-1 1 0 0 0,1-1 0 0 0,0 0 0 0 0,0 0 0 0 0,0 0 0 0 0,-1 0 0 0 0,1 0 0 0 0,0 0-1 0 0,0 1 1 0 0,-1-1 0 0 0,-9 6 71 0 0,10-6-66 0 0,-3 3 168 0 0,-1 0-1 0 0,1 1 0 0 0,0-1 1 0 0,0 1-1 0 0,0 0 1 0 0,0 0-1 0 0,0 0 0 0 0,-3 7 1 0 0,-13 38 328 0 0,13-31-578 0 0,3-8 94 0 0,0 0-1 0 0,1 0 1 0 0,-3 19 0 0 0,5-26-76 0 0,-1 0 1 0 0,1 0 0 0 0,0 1 0 0 0,0-1 0 0 0,1 0 0 0 0,-1 0-1 0 0,0 0 1 0 0,1 0 0 0 0,0 1 0 0 0,0-1 0 0 0,0 0-1 0 0,0 0 1 0 0,0 0 0 0 0,1 0 0 0 0,-1-1 0 0 0,3 5 0 0 0,-3-7-65 0 0,0 1 0 0 0,0 0 0 0 0,0-1 0 0 0,0 1 0 0 0,0-1 1 0 0,0 1-1 0 0,0-1 0 0 0,0 1 0 0 0,0-1 0 0 0,0 0 0 0 0,0 1 0 0 0,0-1 1 0 0,0 0-1 0 0,1 0 0 0 0,-1 0 0 0 0,0 0 0 0 0,0 0 0 0 0,0 0 0 0 0,0 0 1 0 0,0 0-1 0 0,1 0 0 0 0,-1-1 0 0 0,0 1 0 0 0,0 0 0 0 0,0-1 1 0 0,0 1-1 0 0,0-1 0 0 0,0 1 0 0 0,0-1 0 0 0,0 1 0 0 0,1-2 0 0 0,2-1-447 0 0,1 0-1 0 0,-1-1 1 0 0,1 1-1 0 0,4-7 1 0 0,7-14-1459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10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19351 0 0,'0'0'46'0'0,"0"0"-1"0"0,-1-1 0 0 0,1 1 0 0 0,0 0 0 0 0,0 0 0 0 0,0 0 0 0 0,-1 0 0 0 0,1 0 0 0 0,0 0 0 0 0,0 0 1 0 0,-1 0-1 0 0,1 0 0 0 0,0 0 0 0 0,0 0 0 0 0,-1 0 0 0 0,1 0 0 0 0,0 0 0 0 0,0 0 0 0 0,0 0 1 0 0,-1 0-1 0 0,1 1 0 0 0,0-1 0 0 0,0 0 0 0 0,0 0 0 0 0,-1 0 0 0 0,1 0 0 0 0,0 0 0 0 0,0 0 1 0 0,0 1-1 0 0,0-1 0 0 0,-1 0 0 0 0,1 0 0 0 0,0 0 0 0 0,0 0 0 0 0,0 1 0 0 0,0-1 0 0 0,0 0 1 0 0,0 0-1 0 0,0 0 0 0 0,-1 1 0 0 0,1 13 429 0 0,10 21-844 0 0,-9-29 591 0 0,1-2-118 0 0,12 47 873 0 0,12 79 1 0 0,-1 62-456 0 0,-23-181 282 0 0,-1-10-503 0 0,-1-2-54 0 0,0-20 392 0 0,0 1-105 0 0,3-5-127 0 0,1 0-1 0 0,2 0 0 0 0,0 1 0 0 0,1-1 1 0 0,12-26-1 0 0,-13 35-337 0 0,1 1-1 0 0,0 0 1 0 0,1 0-1 0 0,1 1 1 0 0,0 0-1 0 0,1 0 1 0 0,0 1 0 0 0,14-13-1 0 0,-20 23-250 0 0,0 0 0 0 0,0 0-1 0 0,0 1 1 0 0,0 0 0 0 0,0-1 0 0 0,0 1-1 0 0,1 1 1 0 0,-1-1 0 0 0,1 0 0 0 0,-1 1-1 0 0,1 0 1 0 0,0 0 0 0 0,-1 1 0 0 0,1-1-1 0 0,5 1 1 0 0,-2 0-832 0 0,0 1 1 0 0,-1 0-1 0 0,1 1 1 0 0,0-1-1 0 0,0 1 0 0 0,-1 1 1 0 0,14 5-1 0 0,-4 0-1415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1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14 18631 0 0,'-1'-1'134'0'0,"-1"-1"-1"0"0,1 1 1 0 0,-1 0-1 0 0,0 0 1 0 0,0 0-1 0 0,1 0 0 0 0,-1 0 1 0 0,0 0-1 0 0,0 0 1 0 0,0 0-1 0 0,0 1 1 0 0,0-1-1 0 0,0 1 0 0 0,0 0 1 0 0,0 0-1 0 0,-1-1 1 0 0,1 1-1 0 0,0 0 1 0 0,0 1-1 0 0,-2-1 0 0 0,1 1 10 0 0,-1 0 0 0 0,1 0 0 0 0,0 1 0 0 0,0-1-1 0 0,0 1 1 0 0,0 0 0 0 0,0 0 0 0 0,0 0 0 0 0,0 0-1 0 0,0 0 1 0 0,-2 4 0 0 0,-2 1-88 0 0,1 1 1 0 0,0 0 0 0 0,0 0-1 0 0,1 0 1 0 0,0 1-1 0 0,0 0 1 0 0,-5 17-1 0 0,8-21-55 0 0,-21 77 0 0 0,21-74 0 0 0,1 1 0 0 0,0-1 0 0 0,1 0 0 0 0,0 1 0 0 0,0-1 0 0 0,0 0 0 0 0,1 0 0 0 0,2 10 0 0 0,-2-18 1 0 0,-1 1-1 0 0,0 0 1 0 0,0 0-1 0 0,0-1 1 0 0,0 1-1 0 0,0 0 1 0 0,1-1-1 0 0,-1 1 1 0 0,0 0-1 0 0,1-1 1 0 0,-1 1-1 0 0,1-1 1 0 0,-1 1-1 0 0,0-1 1 0 0,1 1-1 0 0,-1 0 1 0 0,1-1-1 0 0,-1 0 1 0 0,1 1-1 0 0,0-1 1 0 0,-1 1-1 0 0,1-1 1 0 0,-1 0-1 0 0,1 1 1 0 0,0-1-1 0 0,-1 0 1 0 0,2 1-1 0 0,0-1 50 0 0,-1 0 0 0 0,0-1 1 0 0,1 1-1 0 0,-1 0 0 0 0,0-1 0 0 0,0 1 0 0 0,0-1 0 0 0,1 1 0 0 0,-1-1 1 0 0,0 1-1 0 0,0-1 0 0 0,0 0 0 0 0,0 0 0 0 0,1 0 0 0 0,4-4 189 0 0,-1 0 0 0 0,-1-1 0 0 0,1 1-1 0 0,7-11 1 0 0,-6 4-234 0 0,-1 0-1 0 0,7-17 0 0 0,3-11 73 0 0,-5 20-69 0 0,-7 10 283 0 0,2 1-1 0 0,-1-1 0 0 0,1 1 0 0 0,0 1 0 0 0,13-17 0 0 0,-17 24-10 0 0,16 14 325 0 0,-14-8-592 0 0,0 1-1 0 0,0-1 1 0 0,0 1 0 0 0,0 0-1 0 0,-1 0 1 0 0,0 0-1 0 0,2 8 1 0 0,8 20 45 0 0,-10-29-153 0 0,1 4-71 0 0,2-1 0 0 0,-1 0-1 0 0,8 11 1 0 0,-11-17-97 0 0,1 0 0 0 0,0 0 0 0 0,0 0-1 0 0,0 0 1 0 0,0 0 0 0 0,0-1 0 0 0,0 1-1 0 0,0 0 1 0 0,0-1 0 0 0,1 0 0 0 0,-1 0-1 0 0,0 0 1 0 0,1 0 0 0 0,0 0 0 0 0,-1 0 0 0 0,5 1-1 0 0,6-2-1608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1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45 10880 0 0,'0'0'1096'0'0,"0"-1"-1003"0"0,2-21 1312 0 0,0 4 6520 0 0,-3 18-7826 0 0,1-1 0 0 0,0 1 0 0 0,0 0 0 0 0,-1 0-1 0 0,1-1 1 0 0,0 1 0 0 0,0 0 0 0 0,-1 0 0 0 0,1-1-1 0 0,0 1 1 0 0,0 0 0 0 0,-1 0 0 0 0,1 0 0 0 0,0 0-1 0 0,-1 0 1 0 0,1-1 0 0 0,0 1 0 0 0,-1 0 0 0 0,1 0-1 0 0,0 0 1 0 0,-1 0 0 0 0,1 0 0 0 0,0 0 0 0 0,-1 0-1 0 0,1 0 1 0 0,0 0 0 0 0,-1 0 0 0 0,1 0 0 0 0,0 0-1 0 0,-1 0 1 0 0,1 1 0 0 0,-1-1 0 0 0,-12 4 792 0 0,7 0-891 0 0,-1 1 0 0 0,1 0 0 0 0,0 1 0 0 0,1-1 0 0 0,-9 12 0 0 0,5-6 0 0 0,-1 1 46 0 0,2 0 0 0 0,-1 1 0 0 0,2-1 1 0 0,-1 2-1 0 0,2-1 0 0 0,0 1 0 0 0,0 0 0 0 0,-4 21 0 0 0,9-30-45 0 0,0-1 1 0 0,1 0 0 0 0,-1 0-1 0 0,1 0 1 0 0,0 1-1 0 0,0-1 1 0 0,0 0-1 0 0,0 0 1 0 0,1 1-1 0 0,1 4 1 0 0,-2-8-8 0 0,1 1 0 0 0,-1-1 0 0 0,0 0 1 0 0,1 0-1 0 0,-1 0 0 0 0,1 0 0 0 0,-1 0 0 0 0,1 0 1 0 0,0 0-1 0 0,0 0 0 0 0,-1-1 0 0 0,1 1 0 0 0,0 0 1 0 0,0 0-1 0 0,0 0 0 0 0,0-1 0 0 0,0 1 0 0 0,0 0 0 0 0,0-1 1 0 0,0 1-1 0 0,0-1 0 0 0,0 1 0 0 0,0-1 0 0 0,0 0 1 0 0,0 1-1 0 0,0-1 0 0 0,0 0 0 0 0,0 0 0 0 0,1 0 1 0 0,-1 0-1 0 0,0 0 0 0 0,0 0 0 0 0,0 0 0 0 0,0 0 0 0 0,0 0 1 0 0,1-1-1 0 0,-1 1 0 0 0,0 0 0 0 0,0-1 0 0 0,2 0 1 0 0,0 0-2 0 0,-1 0 1 0 0,1 0-1 0 0,-1 0 1 0 0,1-1-1 0 0,0 1 1 0 0,-1-1-1 0 0,0 1 1 0 0,1-1-1 0 0,-1 0 1 0 0,0 0-1 0 0,0 0 1 0 0,0 0-1 0 0,0 0 1 0 0,-1 0 0 0 0,1-1-1 0 0,0 1 1 0 0,-1-1-1 0 0,0 1 1 0 0,2-4-1 0 0,27-51 7 0 0,-21 34 832 0 0,21-39 0 0 0,-29 61-503 0 0,5-1 406 0 0,-3 3-715 0 0,-1 0 1 0 0,0 0-1 0 0,0 0 0 0 0,0 0 1 0 0,0 1-1 0 0,0-1 1 0 0,0 0-1 0 0,0 1 0 0 0,-1-1 1 0 0,1 1-1 0 0,0 0 0 0 0,-1-1 1 0 0,1 1-1 0 0,-1 0 0 0 0,0 0 1 0 0,0 0-1 0 0,0 0 0 0 0,0 0 1 0 0,0 1-1 0 0,0-1 0 0 0,0 0 1 0 0,-1 0-1 0 0,1 0 0 0 0,-1 1 1 0 0,1 2-1 0 0,1 6 25 0 0,-1 0-1 0 0,-1 0 1 0 0,0-1-1 0 0,-1 14 1 0 0,-4 10 39 0 0,-2-1 0 0 0,-1-1 1 0 0,-1 1-1 0 0,-1-2 0 0 0,-3 1 0 0 0,-31 58 0 0 0,43-87-83 0 0,-11 19 68 0 0,-20 28-1 0 0,28-44-104 0 0,0-1 0 0 0,-1 0 0 0 0,1 0 0 0 0,-1-1 0 0 0,0 1 0 0 0,-1-1 0 0 0,1 0 0 0 0,-1 0 0 0 0,1-1 0 0 0,-8 4 0 0 0,12-6-103 0 0,0-1 0 0 0,0 0 0 0 0,-1 1 0 0 0,1-1-1 0 0,0 0 1 0 0,0 0 0 0 0,0 0 0 0 0,-1 1 0 0 0,1-1 0 0 0,0-1 0 0 0,0 1 0 0 0,-1 0 0 0 0,1 0 0 0 0,0 0 0 0 0,0-1 0 0 0,-1 1 0 0 0,1 0 0 0 0,0-1 0 0 0,-2 0 0 0 0,3 0-385 0 0,-1 1 1 0 0,0-1 0 0 0,0 0 0 0 0,0 1-1 0 0,1-1 1 0 0,-1 0 0 0 0,0 0-1 0 0,0 1 1 0 0,1-1 0 0 0,-1 0 0 0 0,1 0-1 0 0,-1 0 1 0 0,1 0 0 0 0,-1-2-1 0 0,-2-10-7591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1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4144 0 0,'0'0'319'0'0,"15"5"5467"0"0,-13-5-5090 0 0,0 0 1 0 0,-1 0-1 0 0,1-1 0 0 0,-1 1 0 0 0,1-1 0 0 0,-1 1 1 0 0,1-1-1 0 0,2 0 0 0 0,11-11 1939 0 0,11-16-553 0 0,-25 28-1959 0 0,9-12 591 0 0,-1-1-1 0 0,11-18 0 0 0,-17 26-518 0 0,-1 0-1 0 0,1-1 1 0 0,-1 0-1 0 0,0 1 1 0 0,0-1-1 0 0,-1 0 1 0 0,1 0-1 0 0,-1 0 1 0 0,0-7 0 0 0,-1 11-188 0 0,0 1 0 0 0,0-1 0 0 0,0 1 0 0 0,0-1 0 0 0,-1 1 0 0 0,1-1 0 0 0,0 1 0 0 0,-1-1 0 0 0,1 1 0 0 0,-1 0 0 0 0,1-1 0 0 0,-1 1 0 0 0,0 0 0 0 0,-1-3 0 0 0,1 4 23 0 0,1-1 1 0 0,-1 1-1 0 0,1-1 0 0 0,-1 1 1 0 0,0-1-1 0 0,0 1 1 0 0,1-1-1 0 0,-1 1 0 0 0,0-1 1 0 0,0 1-1 0 0,0 0 0 0 0,0 0 1 0 0,1-1-1 0 0,-1 1 0 0 0,0 0 1 0 0,0 0-1 0 0,0 0 0 0 0,-1 0 1 0 0,-1 0 54 0 0,1 1 0 0 0,-1-1 1 0 0,1 1-1 0 0,0 0 0 0 0,0 0 1 0 0,-1 0-1 0 0,1 0 0 0 0,0 0 1 0 0,0 0-1 0 0,0 1 1 0 0,0-1-1 0 0,0 1 0 0 0,0-1 1 0 0,1 1-1 0 0,-1 0 0 0 0,-2 3 1 0 0,-3 4 17 0 0,1 1 0 0 0,0 0 0 0 0,1 0 0 0 0,0 0 0 0 0,1 0 0 0 0,0 1 0 0 0,1 0 0 0 0,0 0 0 0 0,0 0 0 0 0,1 0 0 0 0,1 1 0 0 0,0-1 0 0 0,0 0 0 0 0,2 12 0 0 0,-1-18-296 0 0,1 0 1 0 0,0 0-1 0 0,1 0 1 0 0,-1 0-1 0 0,1 0 0 0 0,0 0 1 0 0,0 0-1 0 0,1-1 1 0 0,-1 1-1 0 0,1-1 0 0 0,0 1 1 0 0,0-1-1 0 0,1 0 0 0 0,-1-1 1 0 0,1 1-1 0 0,7 5 1 0 0,1 0-1006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12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215 123 3224 0 0,'5'-2'288'0'0,"1"-2"300"0"0,0 0 0 0 0,0-1-1 0 0,-1 1 1 0 0,0-1 0 0 0,0 0 0 0 0,0 0 0 0 0,-1 0 0 0 0,0-1 0 0 0,0 0-1 0 0,5-8 1 0 0,0 0-110 0 0,-7 11-14 0 0,0 1 0 0 0,0-1 0 0 0,-1 0 0 0 0,1 1 0 0 0,-1-1 0 0 0,0 0 0 0 0,0 0 0 0 0,0 0 0 0 0,0 0 0 0 0,0 0 0 0 0,-1 0 0 0 0,1-7 823 0 0,-30 34 1929 0 0,-4 17-1978 0 0,-54 86 0 0 0,74-107-1067 0 0,-8 15 184 0 0,2 0 0 0 0,2 1-1 0 0,1 1 1 0 0,1 0 0 0 0,2 1 0 0 0,2 1-1 0 0,2-1 1 0 0,1 2 0 0 0,-4 66 0 0 0,11-93-236 0 0,2 0 1 0 0,-1 0-1 0 0,2-1 0 0 0,-1 1 0 0 0,8 23 1 0 0,-8-30-115 0 0,1-1-1 0 0,0 0 1 0 0,0 0 0 0 0,1 0 0 0 0,0 0-1 0 0,-1 0 1 0 0,1 0 0 0 0,1-1 0 0 0,-1 1-1 0 0,1-1 1 0 0,0 0 0 0 0,0 0 0 0 0,0-1-1 0 0,0 1 1 0 0,9 5 0 0 0,-10-8-91 0 0,0 0 1 0 0,-1 0 0 0 0,1 0-1 0 0,0 0 1 0 0,0 0 0 0 0,0-1-1 0 0,0 1 1 0 0,0-1-1 0 0,0 0 1 0 0,0 0 0 0 0,0 0-1 0 0,5-1 1 0 0,0 0-2483 0 0,1-1 0 0 0,15-6-1 0 0,-1-1-5482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13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64 8496 0 0,'0'0'765'0'0,"-1"0"-626"0"0,0 1 168 0 0,0-1 0 0 0,0 1 0 0 0,-1-1 0 0 0,1 1 0 0 0,0-1 0 0 0,0 1 0 0 0,-1-1 1 0 0,1 0-1 0 0,0 0 0 0 0,-1 1 0 0 0,1-1 0 0 0,0 0 0 0 0,-1 0 0 0 0,1-1 0 0 0,-1 1 0 0 0,1 0 0 0 0,0 0 1 0 0,-2-1-1 0 0,-7 0 4920 0 0,19-14-3146 0 0,0 9-1871 0 0,0 0-1 0 0,0 0 0 0 0,1 1 1 0 0,0 0-1 0 0,16-5 0 0 0,23-2 223 0 0,-49 12-425 0 0,1-1 0 0 0,0 1 0 0 0,0 0 0 0 0,0 0-1 0 0,-1 0 1 0 0,1 1 0 0 0,0-1 0 0 0,0 0 0 0 0,0 0 0 0 0,-1 0-1 0 0,1 1 1 0 0,0-1 0 0 0,0 0 0 0 0,-1 1 0 0 0,1-1 0 0 0,0 0-1 0 0,-1 1 1 0 0,1-1 0 0 0,0 1 0 0 0,-1-1 0 0 0,1 1-1 0 0,0 1 1 0 0,0-1 1 0 0,0 0-1 0 0,0 0 1 0 0,0 0-1 0 0,0 0 1 0 0,0 1 0 0 0,-1-1-1 0 0,1 0 1 0 0,0 1-1 0 0,-1-1 1 0 0,1 2-1 0 0,-1 0 18 0 0,0 1 0 0 0,0-1 0 0 0,0 0-1 0 0,-1 0 1 0 0,1 0 0 0 0,-1 1 0 0 0,0-1-1 0 0,0 0 1 0 0,0 0 0 0 0,-2 4 0 0 0,-16 27 86 0 0,-1-1-32 0 0,13-20-39 0 0,-1-1 1 0 0,0 0-1 0 0,-11 13 0 0 0,17-24-40 0 0,2-1 0 0 0,-1 0 0 0 0,1 1 0 0 0,-1-1 0 0 0,1 1 0 0 0,0-1 0 0 0,-1 0 0 0 0,1 1 0 0 0,-1-1 0 0 0,1 1 0 0 0,0-1 0 0 0,-1 1 0 0 0,1-1 0 0 0,0 1 0 0 0,0-1 0 0 0,-1 1 0 0 0,1 0 0 0 0,0-1 0 0 0,0 1 0 0 0,0-1 0 0 0,0 1 0 0 0,0-1 0 0 0,0 1 0 0 0,0 0 0 0 0,0-1 0 0 0,0 2 0 0 0,0-2-1 0 0,0 0-1 0 0,0 1 1 0 0,0-1-1 0 0,0 0 1 0 0,0 1-1 0 0,0-1 1 0 0,0 0-1 0 0,0 1 1 0 0,0-1-1 0 0,0 0 1 0 0,0 1-1 0 0,0-1 1 0 0,0 0-1 0 0,1 1 1 0 0,-1-1-1 0 0,0 0 1 0 0,0 1-1 0 0,0-1 1 0 0,0 0-1 0 0,1 1 1 0 0,-1-1-1 0 0,0 0 1 0 0,0 0-1 0 0,1 0 1 0 0,-1 1-1 0 0,0-1 1 0 0,0 0-1 0 0,1 0 1 0 0,-1 0-1 0 0,0 1 1 0 0,1-1-1 0 0,-1 0 1 0 0,0 0-1 0 0,1 0 1 0 0,-1 0-1 0 0,0 0 1 0 0,1 0-1 0 0,-1 0 1 0 0,1 0-1 0 0,39 13-17 0 0,-31-11 228 0 0,-1 0-1 0 0,0 0 0 0 0,0 1 0 0 0,0 1 0 0 0,0-1 0 0 0,10 7 1 0 0,-16-8-154 0 0,0-1 0 0 0,0 1 0 0 0,-1-1 0 0 0,1 1 0 0 0,-1 0 0 0 0,1 0 0 0 0,-1 0 0 0 0,0 0 1 0 0,0 0-1 0 0,0 0 0 0 0,0 0 0 0 0,0 0 0 0 0,0 0 0 0 0,0 1 0 0 0,-1-1 0 0 0,1 0 1 0 0,-1 0-1 0 0,0 1 0 0 0,0-1 0 0 0,0 0 0 0 0,0 1 0 0 0,0-1 0 0 0,0 0 0 0 0,0 1 1 0 0,-1-1-1 0 0,1 0 0 0 0,-1 0 0 0 0,0 1 0 0 0,-1 1 0 0 0,-1 6 44 0 0,-1-1 0 0 0,0 0 0 0 0,-1 1 0 0 0,0-2 0 0 0,0 1 0 0 0,-1 0 0 0 0,-6 7 0 0 0,-1-2-640 0 0,-1 0 0 0 0,-27 22 1 0 0,23-24-1490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2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3912 0 0,'0'0'5'0'0,"4"-1"15"0"0,0 1 0 0 0,0-1 0 0 0,0 0 0 0 0,0-1 0 0 0,4-1 0 0 0,-7 2 118 0 0,0 1 0 0 0,0-1 0 0 0,0 0 0 0 0,0 0 0 0 0,0 0 0 0 0,0 0 1 0 0,0 0-1 0 0,0 0 0 0 0,0 0 0 0 0,0 0 0 0 0,0 0 0 0 0,-1-1 0 0 0,1 1 0 0 0,-1 0 1 0 0,1 0-1 0 0,-1-1 0 0 0,1 1 0 0 0,0-2 0 0 0,-2-4 2628 0 0,1 1 247 0 0,1-3-96 0 0,0 9-2643 0 0,0-1 1 0 0,0 1-1 0 0,0-1 1 0 0,0 1-1 0 0,1 0 0 0 0,-1-1 1 0 0,0 1-1 0 0,0 0 1 0 0,0 0-1 0 0,2 0 1 0 0,1-1 345 0 0,-8-1-9 0 0,4 2-573 0 0,1 1 0 0 0,-1-1 0 0 0,0 0 0 0 0,1 0 0 0 0,-1 0 0 0 0,0 1 0 0 0,1-1-1 0 0,-1 0 1 0 0,0 1 0 0 0,1-1 0 0 0,-1 0 0 0 0,0 0 0 0 0,0 1 0 0 0,1-1 0 0 0,-1 1-1 0 0,0-1 1 0 0,0 0 0 0 0,0 1 0 0 0,0-1 0 0 0,0 0 0 0 0,1 1 0 0 0,-1-1 0 0 0,0 1-1 0 0,0-1 1 0 0,0 0 0 0 0,0 1 0 0 0,0-1 0 0 0,0 1 0 0 0,0 0 0 0 0,-4 15 504 0 0,1-5-291 0 0,-5 36 426 0 0,4-30-573 0 0,-2 27 1 0 0,-3 39-18 0 0,-1 8-94 0 0,7-40 7 0 0,0 86 0 0 0,4-109 1 0 0,-1-19 0 0 0,0 0 0 0 0,0 0 1 0 0,1 0-1 0 0,0 0 0 0 0,1 0 0 0 0,0 0 1 0 0,3 10-1 0 0,2 0 43 0 0,10 19 28 0 0,-16-35-58 0 0,1 0 0 0 0,0 0 0 0 0,0 0 0 0 0,0 0 0 0 0,1 0 0 0 0,-1-1 0 0 0,1 1 0 0 0,-1-1 0 0 0,6 4 0 0 0,-7-6 8 0 0,0 1 0 0 0,0-1 0 0 0,0 1 0 0 0,0-1 0 0 0,0 1 0 0 0,0-1 0 0 0,1 0 0 0 0,-1 0 0 0 0,0 1 0 0 0,0-1 0 0 0,0 0-1 0 0,1 0 1 0 0,-1 0 0 0 0,0 0 0 0 0,0-1 0 0 0,0 1 0 0 0,1 0 0 0 0,-1 0 0 0 0,0-1 0 0 0,0 1 0 0 0,0-1 0 0 0,0 1 0 0 0,0-1 0 0 0,0 0 0 0 0,0 1 0 0 0,0-1 0 0 0,0 0 0 0 0,0 1 0 0 0,0-1 0 0 0,0 0 0 0 0,0 0 0 0 0,0 0 0 0 0,0-2 0 0 0,4-3 152 0 0,0-1 1 0 0,0 0 0 0 0,6-13-1 0 0,-9 15-78 0 0,55-128 1425 0 0,-56 131-1499 0 0,5-13 198 0 0,0 0 0 0 0,1 0-1 0 0,0 1 1 0 0,2 0 0 0 0,-1 1 0 0 0,2 0 0 0 0,19-23-1 0 0,-28 36-210 0 0,-1-1-1 0 0,1 0 0 0 0,-1 1 0 0 0,1-1 0 0 0,0 0 0 0 0,-1 1 0 0 0,1-1 0 0 0,0 1 0 0 0,-1-1 0 0 0,1 1 0 0 0,0 0 0 0 0,-1-1 0 0 0,1 1 0 0 0,0 0 0 0 0,0-1 0 0 0,0 1 0 0 0,-1 0 0 0 0,1 0 0 0 0,0 0 0 0 0,0 0 0 0 0,0 0 0 0 0,0 0 0 0 0,-1 0 0 0 0,1 0 0 0 0,0 0 0 0 0,0 0 0 0 0,0 0 0 0 0,0 0 0 0 0,-1 0 0 0 0,1 1 0 0 0,0-1 0 0 0,0 0 0 0 0,0 1 0 0 0,-1-1 0 0 0,1 1 0 0 0,0-1 0 0 0,-1 1 0 0 0,1-1 0 0 0,0 1 1 0 0,-1-1-1 0 0,1 1 0 0 0,-1 0 0 0 0,1-1 0 0 0,-1 1 0 0 0,1 0 0 0 0,-1-1 0 0 0,1 1 0 0 0,0 1 0 0 0,1 4 7 0 0,1 1 0 0 0,-1-1 0 0 0,0 0 1 0 0,2 13-1 0 0,-3-17-14 0 0,2 19 24 0 0,0 0-1 0 0,-1 1 1 0 0,-2 26 0 0 0,-9 64 8 0 0,1-19-250 0 0,4-71 36 0 0,3-19 37 0 0,0 0 0 0 0,1 1 0 0 0,-1-1 0 0 0,0 0-1 0 0,1 0 1 0 0,0 0 0 0 0,0 0 0 0 0,0 1 0 0 0,0-1-1 0 0,1 6 1 0 0,0-9-569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1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154 266 21191 0 0,'-4'8'1027'0'0,"-25"38"-372"0"0,-35 78 0 0 0,16-27-664 0 0,46-95-78 0 0,1 0 1 0 0,0 0-1 0 0,0 0 0 0 0,1 0 0 0 0,-1 1 0 0 0,0-1 0 0 0,1 0 0 0 0,-1 1 0 0 0,1-1 0 0 0,0 0 1 0 0,0 3-1 0 0</inkml:trace>
  <inkml:trace contextRef="#ctx0" brushRef="#br0" timeOffset="1">353 83 22831 0 0,'0'0'2071'0'0,"12"-5"-1298"0"0,58-20 1327 0 0,-55 20-2068 0 0,1-1 0 0 0,16-2 0 0 0,0 0-172 0 0,-3 0 327 0 0,33-6 1 0 0,-23 11-9148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13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4608 0 0,'-17'10'946'0'0,"-4"12"11348"0"0,1 6-8319 0 0,18-25-3896 0 0,1-1 0 0 0,-1 1 0 0 0,1 0 1 0 0,0-1-1 0 0,0 1 0 0 0,0 0 0 0 0,0 0 1 0 0,1 0-1 0 0,-1 0 0 0 0,1 0 1 0 0,-1 0-1 0 0,1 0 0 0 0,0 0 0 0 0,1 0 1 0 0,-1 0-1 0 0,0 0 0 0 0,1 0 0 0 0,-1 0 1 0 0,1 0-1 0 0,2 4 0 0 0,-1-5-79 0 0,-1-1 0 0 0,1 0 0 0 0,0 1 0 0 0,0-1 0 0 0,0 0 0 0 0,0 0 0 0 0,0 0 0 0 0,0 0 0 0 0,0 0 0 0 0,0 0 0 0 0,4 0 0 0 0,7 0 560 0 0,0-1-1 0 0,16-2 1 0 0,-22 0-341 0 0,0 1 0 0 0,1 1 0 0 0,-1 0 0 0 0,0 0 0 0 0,1 0 0 0 0,-1 1 0 0 0,0 0 0 0 0,1 0 0 0 0,-1 1 0 0 0,8 2 0 0 0,-14-3-180 0 0,0 0 0 0 0,0-1-1 0 0,1 1 1 0 0,-1 0 0 0 0,0 0 0 0 0,0 0 0 0 0,0 0-1 0 0,0 0 1 0 0,0 0 0 0 0,0 0 0 0 0,-1 0-1 0 0,1 0 1 0 0,0 0 0 0 0,0 0 0 0 0,-1 1 0 0 0,1-1-1 0 0,-1 0 1 0 0,1 0 0 0 0,-1 1 0 0 0,0-1-1 0 0,1 1 1 0 0,-1-1 0 0 0,0 0 0 0 0,0 1 0 0 0,0-1-1 0 0,0 0 1 0 0,0 1 0 0 0,0-1 0 0 0,0 1-1 0 0,-1-1 1 0 0,1 0 0 0 0,-1 3 0 0 0,-2 4 34 0 0,0-1 0 0 0,0 1 0 0 0,-1-1 0 0 0,-6 10 0 0 0,3-5 34 0 0,2-3-220 0 0,-1-1 0 0 0,1 0-1 0 0,-1 0 1 0 0,0 0 0 0 0,-1-1 0 0 0,0 0-1 0 0,0 0 1 0 0,-1 0 0 0 0,0-1 0 0 0,0-1 0 0 0,0 1-1 0 0,-1-1 1 0 0,-16 7 0 0 0,22-11-258 0 0,1-1 0 0 0,-1 1 0 0 0,1-1 1 0 0,-1 1-1 0 0,1-1 0 0 0,-1 0 0 0 0,-2-1 0 0 0,-4 0-1333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1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9672 0 0,'0'0'874'0'0,"-1"8"-700"0"0,0 4 710 0 0,-2-1 0 0 0,-5 20 1 0 0,-26 49 8023 0 0,2-4-3723 0 0,25-57-5219 0 0,3-10-362 0 0,1 0 0 0 0,0 1 0 0 0,0-1 0 0 0,1 1 1 0 0,-1 18-1 0 0,3-22-1046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14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12 272 5064 0 0,'-11'-12'18450'0'0,"16"11"-16809"0"0,-2 1-1893 0 0,54-6 834 0 0,114-5 351 0 0,-125 16-610 0 0,-44-5-190 0 0,11 13 603 0 0,-13-12-694 0 0,0 0 1 0 0,0 1-1 0 0,0-1 0 0 0,0 0 1 0 0,0 1-1 0 0,0-1 0 0 0,0 0 1 0 0,-1 1-1 0 0,1-1 0 0 0,0 0 1 0 0,-1 1-1 0 0,1-1 1 0 0,-2 2-1 0 0,-1 7 181 0 0,0-1-102 0 0,-1 0 0 0 0,1 0 0 0 0,-1-1-1 0 0,-1 1 1 0 0,0-1 0 0 0,-11 15 0 0 0,1-1-26 0 0,-13 21 27 0 0,11-19-102 0 0,2 1 0 0 0,-20 40-1 0 0,16-29-1420 0 0,20-28 555 0 0,2-4-958 0 0</inkml:trace>
  <inkml:trace contextRef="#ctx0" brushRef="#br0" timeOffset="1">434 24 5528 0 0,'8'-22'14156'0'0,"-6"21"-13509"0"0,-1 1-387 0 0,-1 0 1 0 0,1 0-1 0 0,0-1 0 0 0,0 1 1 0 0,-1 0-1 0 0,1 0 0 0 0,0 0 0 0 0,0 0 1 0 0,-1 1-1 0 0,1-1 0 0 0,0 0 1 0 0,0 0-1 0 0,-1 0 0 0 0,1 1 0 0 0,0-1 1 0 0,-1 0-1 0 0,1 1 0 0 0,0 0 1 0 0,3 1-39 0 0,-1 0 0 0 0,1 1 1 0 0,-1 0-1 0 0,0 0 1 0 0,4 5-1 0 0,0 1 113 0 0,-1 0 0 0 0,0 0 0 0 0,-1 1 0 0 0,1 0 0 0 0,3 12 0 0 0,14 54 547 0 0,-9-28-389 0 0,-8-25-252 0 0,0 1 1 0 0,-2 0-1 0 0,2 46 0 0 0,-8 73 264 0 0,1-120-487 0 0,-2 0 0 0 0,0 0 0 0 0,-2 0 0 0 0,0 0 1 0 0,-1-1-1 0 0,-2 0 0 0 0,0-1 0 0 0,-1 1 0 0 0,-1-1 1 0 0,-18 26-1 0 0,24-41-257 0 0,0 0 1 0 0,0-1-1 0 0,-1 1 0 0 0,0-1 1 0 0,0 0-1 0 0,0-1 1 0 0,-1 1-1 0 0,0-1 0 0 0,0 0 1 0 0,0 0-1 0 0,0-1 1 0 0,0 1-1 0 0,-1-1 1 0 0,1-1-1 0 0,-1 0 0 0 0,-8 3 1 0 0,-2-5-1357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20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9384 0 0,'0'0'852'0'0,"6"-12"1733"0"0,2-14 1305 0 0,-8 26-3849 0 0,0-1-1 0 0,0 1 1 0 0,0 0-1 0 0,0 0 1 0 0,0 0-1 0 0,1-1 0 0 0,-1 1 1 0 0,0 0-1 0 0,0 0 1 0 0,0 0-1 0 0,1-1 0 0 0,-1 1 1 0 0,0 0-1 0 0,0 0 1 0 0,1 0-1 0 0,-1 0 1 0 0,0 0-1 0 0,0 0 0 0 0,1 0 1 0 0,-1-1-1 0 0,0 1 1 0 0,0 0-1 0 0,1 0 0 0 0,-1 0 1 0 0,0 0-1 0 0,0 0 1 0 0,1 0-1 0 0,-1 0 1 0 0,0 0-1 0 0,0 0 0 0 0,1 1 1 0 0,-1-1-1 0 0,11 1 545 0 0,-9-1-416 0 0,1 1 298 0 0,9 0-188 0 0,-12-1-149 0 0,1 0 0 0 0,-1 0 0 0 0,0 0 0 0 0,1 0 0 0 0,-1 0 1 0 0,0 0-1 0 0,1 0 0 0 0,-1 0 0 0 0,0 1 0 0 0,1-1 1 0 0,-1 0-1 0 0,0 0 0 0 0,0 0 0 0 0,1 1 0 0 0,-1-1 0 0 0,0 0 1 0 0,0 0-1 0 0,1 0 0 0 0,-1 1 0 0 0,0-1 0 0 0,0 0 1 0 0,0 0-1 0 0,0 1 0 0 0,1-1 0 0 0,-1 0 0 0 0,0 1 0 0 0,0-1 1 0 0,0 0-1 0 0,0 1 0 0 0,0 2-130 0 0,0-1-1 0 0,-1 1 1 0 0,1-1 0 0 0,-1 1 0 0 0,0-1-1 0 0,-1 4 1 0 0,1-3 54 0 0,0 0-1 0 0,0-1 1 0 0,0 1 0 0 0,0 0-1 0 0,1 0 1 0 0,-1 5-1 0 0,-1 25 182 0 0,1-18-459 0 0,2 27 0 0 0,6 55 191 0 0,4 28 39 0 0,8 126 632 0 0,-12-114-380 0 0,-4 36-145 0 0,-3-30 224 0 0,0-6 157 0 0,3 21 41 0 0,0 9-198 0 0,2-6-101 0 0,-5-145-212 0 0,1-1-14 0 0,-2 0 0 0 0,1-1 0 0 0,-2 1 0 0 0,-4 20 0 0 0,3-24-209 0 0,3-8 53 0 0,0-1 0 0 0,0 0 0 0 0,-1 0 0 0 0,1 0 0 0 0,-1 0 0 0 0,1 1 1 0 0,-1-1-1 0 0,0 0 0 0 0,0 0 0 0 0,0 0 0 0 0,0 0 0 0 0,0 0 0 0 0,-1-1 0 0 0,1 1 0 0 0,-1 0 0 0 0,1 0 0 0 0,-4 2 0 0 0,-1-2-1450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21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0 368 2304 0 0,'6'-3'9086'0'0,"6"-2"-6334"0"0,-7 3-2489 0 0,-1 0 0 0 0,1 0 0 0 0,-1 0 0 0 0,1 0 1 0 0,-1-1-1 0 0,0 0 0 0 0,1 0 0 0 0,-2 0 0 0 0,5-5 0 0 0,20-14-133 0 0,-18 12-126 0 0,-1 1 0 0 0,1 0 0 0 0,20-13 0 0 0,-13 9 657 0 0,-15 10-369 0 0,1 1-1 0 0,1 0 0 0 0,-1-1 1 0 0,0 1-1 0 0,8-3 3635 0 0,4 9-1995 0 0,1-3-1250 0 0,-9 0-486 0 0,-1-1 1 0 0,1 0 0 0 0,9-1 0 0 0,102-19 729 0 0,-97 16-877 0 0,-1-1-26 0 0,1 1 0 0 0,40-1 0 0 0,14 2 65 0 0,-34 1-24 0 0,53 5 0 0 0,82 5 21 0 0,-42-4-51 0 0,-80-1-33 0 0,69 6 0 0 0,-65-4 130 0 0,82-3 1 0 0,-12-1 128 0 0,133-3 41 0 0,-157-2-228 0 0,106-10 72 0 0,-151 7-129 0 0,123-9 35 0 0,-104 10-17 0 0,81-16-1 0 0,-70 8-22 0 0,15 1-10 0 0,59-9 0 0 0,-67 7 30 0 0,114-2 1 0 0,-159 14-28 0 0,76-6-3 0 0,99-4 0 0 0,142 4 0 0 0,-171 10 160 0 0,-40 4-160 0 0,0 1 0 0 0,10 7 0 0 0,-62-2 0 0 0,307 19 0 0 0,-365-27 0 0 0,156 14 0 0 0,-19-5 30 0 0,18 3 4 0 0,46 2 15 0 0,-133-13-34 0 0,184-2 31 0 0,-152-4-17 0 0,81-5 35 0 0,-82 1 2 0 0,186-15-18 0 0,-141 7-37 0 0,230-21-11 0 0,-383 33 0 0 0,245-22 11 0 0,-214 16 37 0 0,104-11-43 0 0,85-6 72 0 0,-194 20 12 0 0,-17 1 65 0 0,60 2-1 0 0,-95 2-129 0 0,-1 1 0 0 0,1 1 1 0 0,-1 0-1 0 0,0 1 0 0 0,1 0 0 0 0,10 5 0 0 0,-18-6-18 0 0,1 0 0 0 0,-1 0 0 0 0,0 0 0 0 0,0 0 0 0 0,-1 1 0 0 0,1 0 0 0 0,0 0 0 0 0,-1 0 0 0 0,0 0 1 0 0,0 0-1 0 0,0 1 0 0 0,0-1 0 0 0,0 1 0 0 0,-1 0 0 0 0,1 0 0 0 0,-1 0 0 0 0,0 0 0 0 0,2 6 0 0 0,4 25 8 0 0,-2 1-1 0 0,-1 0 0 0 0,-2 0 0 0 0,-1 43 1 0 0,0-5-6 0 0,-11 124 35 0 0,1-73-22 0 0,-12 138-28 0 0,3-45 50 0 0,17 0 329 0 0,0-217-369 0 0,5 62 388 0 0,16 85-1 0 0,-14-109-255 0 0,2 12-11 0 0,-5-33-95 0 0,-2 1 0 0 0,0-1 0 0 0,-1 34 1 0 0,-1-45-17 0 0,0 0-68 0 0,0-1 0 0 0,0 1 0 0 0,-1-1 0 0 0,0 1 0 0 0,0-1 0 0 0,-4 9 0 0 0,4-12-176 0 0,0-1-1 0 0,0 1 0 0 0,0-1 1 0 0,-1 0-1 0 0,1 1 1 0 0,-1-1-1 0 0,1 0 1 0 0,-1 0-1 0 0,0 0 0 0 0,0 0 1 0 0,0-1-1 0 0,0 1 1 0 0,0 0-1 0 0,-1-1 0 0 0,1 0 1 0 0,0 1-1 0 0,-1-1 1 0 0,-3 1-1 0 0,-9 3-1748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2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51 225 12384 0 0,'0'1'35'0'0,"0"0"0"0"0,0-1 1 0 0,0 1-1 0 0,0-1 1 0 0,0 1-1 0 0,-1-1 0 0 0,1 1 1 0 0,0 0-1 0 0,0-1 1 0 0,-1 1-1 0 0,1-1 0 0 0,0 1 1 0 0,-1-1-1 0 0,1 1 1 0 0,-1-1-1 0 0,1 1 0 0 0,-1-1 1 0 0,1 0-1 0 0,0 1 1 0 0,-1-1-1 0 0,1 0 0 0 0,-1 1 1 0 0,0-1-1 0 0,-19-1 574 0 0,19 1-162 0 0,0-1 0 0 0,-1 1-1 0 0,1 0 1 0 0,0-1 0 0 0,-1 0-1 0 0,1 1 1 0 0,0-1-1 0 0,0 0 1 0 0,0 1 0 0 0,-1-1-1 0 0,1 0 1 0 0,0 0 0 0 0,0 0-1 0 0,0 0 1 0 0,0 0 0 0 0,1 0-1 0 0,-1 0 1 0 0,0-1 0 0 0,-1-1-1 0 0,5 2-177 0 0,1 1 0 0 0,-1 0-1 0 0,0 0 1 0 0,0 0 0 0 0,0 0-1 0 0,1 0 1 0 0,4 2 0 0 0,4 0 18 0 0,-10-1-242 0 0,-1 0 1 0 0,1-1-1 0 0,0 1 1 0 0,0-1-1 0 0,0 0 0 0 0,0 0 1 0 0,-1 0-1 0 0,1 0 0 0 0,0 0 1 0 0,0 0-1 0 0,3-1 1 0 0,3 1 35 0 0,-1-1 0 0 0,1 1 0 0 0,-1 0 0 0 0,1 1 0 0 0,-1 0 0 0 0,1 0 0 0 0,-1 1 0 0 0,14 4 0 0 0,9 2 88 0 0,106 16 179 0 0,142 7-1 0 0,-12-28 320 0 0,-153-4-525 0 0,78-4-22 0 0,-3 0 13 0 0,-47 5-63 0 0,148 21-1 0 0,136-2 235 0 0,-91-39 68 0 0,-1-25 27 0 0,-299 40-394 0 0,476-58 206 0 0,-407 53-188 0 0,101-9 7 0 0,201-14 17 0 0,-202 16-30 0 0,99-8 47 0 0,-155 16-64 0 0,-46 5 0 0 0,504-31 0 0 0,-298 23 0 0 0,78 10 46 0 0,-179 6-28 0 0,-51 3-18 0 0,-33-6 0 0 0,67 2 0 0 0,-52 1 0 0 0,53 4 0 0 0,-103-2 0 0 0,113-7 0 0 0,32-13 64 0 0,-110 8-11 0 0,1 6-46 0 0,-45 2 50 0 0,12 0-29 0 0,99-4 83 0 0,-133-3-98 0 0,-4-1 26 0 0,1 3-1 0 0,66 4 0 0 0,-87 1 26 0 0,0-2 0 0 0,0-2 0 0 0,0-1 0 0 0,40-8 0 0 0,-64 10-57 0 0,1 0 0 0 0,-1 1 0 0 0,0 0 1 0 0,1 0-1 0 0,10 3 0 0 0,19 0 14 0 0,-36-3-16 0 0,0 0 0 0 0,0 0 0 0 0,0-1 0 0 0,0 1 0 0 0,0-1 0 0 0,0 0 0 0 0,0 1 0 0 0,0-1 0 0 0,0 0 0 0 0,2-1 0 0 0,5-3 23 0 0,-9 5-2 0 0,-2-2-301 0 0,1 2 260 0 0,1 0-1 0 0,0-1 1 0 0,0 1 0 0 0,0 0-1 0 0,-1 0 1 0 0,1-1-1 0 0,0 1 1 0 0,-1 0 0 0 0,1 0-1 0 0,0 0 1 0 0,0 0-1 0 0,-1-1 1 0 0,1 1-1 0 0,0 0 1 0 0,-1 0 0 0 0,1 0-1 0 0,0 0 1 0 0,-1 0-1 0 0,1 0 1 0 0,0 0-1 0 0,-1 0 1 0 0,1 0 0 0 0,-1 0-1 0 0,-1 1-223 0 0,0-1 0 0 0,0 1 0 0 0,-1-1-1 0 0,1 1 1 0 0,0-1 0 0 0,-1 0 0 0 0,1 0 0 0 0,0 0-1 0 0,-5-1 1 0 0,-6-4-8166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2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34 13104 0 0,'0'0'1185'0'0,"-8"-18"3079"0"0,8 18-4170 0 0,0-1 0 0 0,0 1 1 0 0,0-1-1 0 0,0 1 0 0 0,0-1 1 0 0,0 1-1 0 0,0-1 0 0 0,0 1 1 0 0,0-1-1 0 0,0 1 0 0 0,0-1 0 0 0,0 1 1 0 0,0-1-1 0 0,0 1 0 0 0,0-1 1 0 0,-1 1-1 0 0,1-1 0 0 0,0 1 1 0 0,0-1-1 0 0,-1 1 0 0 0,1-1 1 0 0,0 1-1 0 0,0 0 0 0 0,-1-1 1 0 0,1 1-1 0 0,-1 0 0 0 0,1-1 0 0 0,0 1 1 0 0,-1 0-1 0 0,1-1 0 0 0,-1 1 1 0 0,1 0-1 0 0,-1 0 0 0 0,1-1 1 0 0,-1 1-1 0 0,1 0 0 0 0,-1 0 1 0 0,1 0-1 0 0,-1 0 0 0 0,1 0 0 0 0,-1-1 1 0 0,1 1-1 0 0,-1 0 0 0 0,1 0 1 0 0,-1 0-1 0 0,1 1 0 0 0,-1-1 1 0 0,1 0-1 0 0,-1 0 0 0 0,1 0 1 0 0,-1 0-1 0 0,1 0 0 0 0,-1 1 0 0 0,1-1 1 0 0,-1 0-1 0 0,-3 2-2 0 0,1 0-1 0 0,0 0 1 0 0,0 0 0 0 0,0 0-1 0 0,0 1 1 0 0,0-1 0 0 0,-2 3-1 0 0,-14 19 329 0 0,0 1 0 0 0,2 1-1 0 0,1 0 1 0 0,-14 34 0 0 0,12-26-65 0 0,-2 10-1 0 0,2 0 0 0 0,2 1 1 0 0,2 1-1 0 0,1 0 1 0 0,-9 82-1 0 0,20-113-286 0 0,1 0 0 0 0,0 0 0 0 0,3 30 0 0 0,-1-38-51 0 0,0 0 0 0 0,1 0 0 0 0,-1 0 1 0 0,1-1-1 0 0,0 1 0 0 0,1-1 0 0 0,0 1 0 0 0,0-1 0 0 0,0 0 0 0 0,8 11 0 0 0,-9-16-28 0 0,-1 1 1 0 0,0-1-1 0 0,1 1 0 0 0,-1-1 0 0 0,1 0 0 0 0,0 1 1 0 0,-1-1-1 0 0,1 0 0 0 0,0 0 0 0 0,0 0 1 0 0,0-1-1 0 0,0 1 0 0 0,0 0 0 0 0,0-1 0 0 0,0 1 1 0 0,0-1-1 0 0,0 1 0 0 0,0-1 0 0 0,2 0 1 0 0,17-4-2212 0 0,-1-6-5155 0 0,-6 1-1152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26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0 330 13592 0 0,'0'0'8511'0'0,"5"-12"-7191"0"0,2-4-522 0 0,-1 0 1 0 0,6-22-1 0 0,5-17 218 0 0,34-85-251 0 0,-31 90-765 0 0,-20 50 0 0 0,0 0 0 0 0,0 0 0 0 0,0-1 0 0 0,0 1 0 0 0,0 0 0 0 0,1 0 0 0 0,-1 0 0 0 0,0 0 0 0 0,0 0 0 0 0,0 0 0 0 0,0-1 0 0 0,0 1 0 0 0,1 0 0 0 0,-1 0 0 0 0,0 0 0 0 0,0 0 0 0 0,0 0 0 0 0,0 0 0 0 0,0 0 0 0 0,1 0 0 0 0,-1 0 0 0 0,0 0 0 0 0,0 0 0 0 0,0 0 0 0 0,0 0 0 0 0,1 0 0 0 0,-1 0 0 0 0,0 0 0 0 0,0 0 0 0 0,0 0 0 0 0,0 0 0 0 0,1 0 0 0 0,-1 0-1 0 0,0 0 1 0 0,0 0 0 0 0,0 0 0 0 0,0 0 0 0 0,1 0 0 0 0,-1 1 0 0 0,0-1 0 0 0,0 0 0 0 0,0 0 0 0 0,0 0 0 0 0,0 0 0 0 0,0 0 0 0 0,1 0 0 0 0,-1 1 0 0 0,0-1 0 0 0,0 0 0 0 0,0 0 0 0 0,0 0 0 0 0,0 0 0 0 0,0 0 0 0 0,0 1 0 0 0,0-1 0 0 0,0 0 0 0 0,0 0 0 0 0,0 0 0 0 0,0 0 0 0 0,0 1 0 0 0,0-1 0 0 0,0 0 0 0 0,4 10 30 0 0,-4-10-30 0 0,7 25 234 0 0,-2-1 0 0 0,3 43 0 0 0,-5-36-247 0 0,8 32-1 0 0,-6-44 21 0 0,9 25-1 0 0,-12-38-24 0 0,0-1 1 0 0,1 1-1 0 0,0-1 0 0 0,0 1 0 0 0,1-1 1 0 0,-1 0-1 0 0,1 0 0 0 0,7 6 0 0 0,-10-10 17 0 0,-1 0-1 0 0,1 0 1 0 0,0 0-1 0 0,0-1 0 0 0,0 1 1 0 0,0 0-1 0 0,0-1 0 0 0,0 1 1 0 0,0-1-1 0 0,0 1 0 0 0,0-1 1 0 0,1 1-1 0 0,-1-1 0 0 0,0 0 1 0 0,0 0-1 0 0,0 0 0 0 0,0 1 1 0 0,1-1-1 0 0,-1 0 0 0 0,0 0 1 0 0,0-1-1 0 0,0 1 0 0 0,1 0 1 0 0,-1 0-1 0 0,0 0 0 0 0,0-1 1 0 0,0 1-1 0 0,0-1 0 0 0,0 1 1 0 0,0-1-1 0 0,0 1 0 0 0,0-1 1 0 0,0 0-1 0 0,0 1 1 0 0,0-1-1 0 0,0 0 0 0 0,0 0 1 0 0,0 0-1 0 0,-1 1 0 0 0,1-1 1 0 0,0 0-1 0 0,0 0 0 0 0,0-2 1 0 0,4-5 122 0 0,-1 0 0 0 0,0 0 1 0 0,-1 0-1 0 0,5-14 0 0 0,-6 16-196 0 0,22-70 251 0 0,13-36-1284 0 0,-33 104 582 0 0,0 1 0 0 0,0-1 0 0 0,7-9 0 0 0,2-3-2396 0 0,-6 7 912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26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11976 0 0,'-13'12'3108'0'0,"8"-2"-1133"0"0,1 0 1 0 0,1 0 0 0 0,-3 11-1 0 0,-7 60-1282 0 0,11-65-21 0 0,-1 12-220 0 0,4 43 1 0 0,0-27-190 0 0,0 16-520 0 0,4 0 0 0 0,19 102 1 0 0,-19-145-1481 0 0,-2-4-3809 0 0,-2-2-1968 0 0</inkml:trace>
  <inkml:trace contextRef="#ctx0" brushRef="#br0" timeOffset="1">1 357 18431 0 0,'3'0'3992'0'0,"25"-3"-1444"0"0,-25 3-1977 0 0,105-19 2700 0 0,-65 11-5194 0 0,0 0-5240 0 0,-27 5-1316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26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6448 0 0,'-2'12'15616'0'0,"-5"-8"-17633"0"0,1 0 2140 0 0,0 1-1 0 0,0 0 0 0 0,1 0 1 0 0,0 0-1 0 0,0 1 0 0 0,1-1 1 0 0,-1 1-1 0 0,1 0 0 0 0,0 1 0 0 0,1-1 1 0 0,-1 1-1 0 0,-3 12 0 0 0,2-5-135 0 0,1-1 0 0 0,1 1 0 0 0,0-1 0 0 0,1 1 0 0 0,-1 28 0 0 0,3-29 13 0 0,1 0 0 0 0,0 0 0 0 0,1 0 0 0 0,3 14 0 0 0,-3-19 0 0 0,-2-7 0 0 0,0 0 0 0 0,0 0 0 0 0,0 0 0 0 0,0 0 0 0 0,1 0 0 0 0,-1 0 0 0 0,0 0 0 0 0,1-1 0 0 0,-1 1 0 0 0,0 0 0 0 0,1 0 0 0 0,-1 0 0 0 0,1 0 0 0 0,0 0 0 0 0,-1-1 0 0 0,1 1 0 0 0,1 1 0 0 0,-2-1 8 0 0,1-1-1 0 0,-1 0 0 0 0,1 1 1 0 0,0-1-1 0 0,-1 0 1 0 0,1 1-1 0 0,-1-1 0 0 0,1 0 1 0 0,0 0-1 0 0,-1 1 0 0 0,1-1 1 0 0,-1 0-1 0 0,1 0 0 0 0,0 0 1 0 0,-1 0-1 0 0,1 0 1 0 0,0 0-1 0 0,-1 0 0 0 0,1 0 1 0 0,0 0-1 0 0,-1 0 0 0 0,1 0 1 0 0,0 0-1 0 0,-1-1 1 0 0,1 1-1 0 0,0 0 0 0 0,-1-1 1 0 0,1 1-1 0 0,-1 0 0 0 0,1-1 1 0 0,-1 1-1 0 0,1 0 0 0 0,-1-1 1 0 0,1 1-1 0 0,-1-1 1 0 0,1 1-1 0 0,-1-1 0 0 0,1 1 1 0 0,-1-1-1 0 0,0 1 0 0 0,1-1 1 0 0,-1 0-1 0 0,0 1 0 0 0,1-2 1 0 0,0 1 40 0 0,10-20 211 0 0,-1 0 1 0 0,0 0-1 0 0,10-36 0 0 0,-1 4 7 0 0,6-10 1323 0 0,-25 62-582 0 0,1 1-982 0 0,0 1 0 0 0,-1 0 0 0 0,1 0 0 0 0,-1-1-1 0 0,1 1 1 0 0,-1 0 0 0 0,0 0 0 0 0,1-1 0 0 0,-1 1 0 0 0,0 0 0 0 0,1 0 0 0 0,-1 0 0 0 0,0 0 0 0 0,0 0 0 0 0,0 0 0 0 0,0-1 0 0 0,0 1-1 0 0,0 1 1 0 0,0 0 31 0 0,2 16 120 0 0,0 0 0 0 0,-3 33 0 0 0,0-33-140 0 0,-1 1-26 0 0,1 0 0 0 0,2 37 1 0 0,-1-54-110 0 0,1 0-1 0 0,-1 0 1 0 0,1 0 0 0 0,-1 0 0 0 0,1 0 0 0 0,0 0-1 0 0,0 0 1 0 0,2 3 0 0 0,2 1-2499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27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1 379 5528 0 0,'1'-2'8920'0'0,"6"-10"-7107"0"0,12-18 1102 0 0,-14 24-2468 0 0,-1-1 1 0 0,0 0-1 0 0,7-13 1 0 0,2-13 524 0 0,1 0 0 0 0,2 1 1 0 0,1 1-1 0 0,2 1 0 0 0,39-49 0 0 0,-36 60-548 0 0,-20 18-370 0 0,-1 1-54 0 0,-1 0 0 0 0,1 0 0 0 0,-1 0 1 0 0,0 0-1 0 0,1 0 0 0 0,-1 1 1 0 0,1-1-1 0 0,-1 0 0 0 0,0 0 0 0 0,1 0 1 0 0,-1 0-1 0 0,0 0 0 0 0,1 1 1 0 0,-1-1-1 0 0,0 0 0 0 0,1 0 0 0 0,-1 0 1 0 0,0 1-1 0 0,1-1 0 0 0,-1 0 1 0 0,0 1-1 0 0,1-1 0 0 0,-1 0 0 0 0,0 1 1 0 0,0-1-1 0 0,0 0 0 0 0,1 1 1 0 0,-1-1-1 0 0,0 0 0 0 0,0 1 0 0 0,0-1 1 0 0,0 0-1 0 0,0 2 0 0 0,1-1 1 0 0,1 6-1 0 0,0 0 0 0 0,0 0 0 0 0,0 0 0 0 0,-1 0 0 0 0,0 0 0 0 0,-1 12 0 0 0,-3 47 0 0 0,0-30 0 0 0,2-19-3 0 0,0-4-6 0 0,0-1 0 0 0,1 1 1 0 0,1-1-1 0 0,-1 1 0 0 0,2-1 1 0 0,5 22-1 0 0,-7-34 9 0 0,0 1 0 0 0,0-1 0 0 0,0 0 0 0 0,0 1 0 0 0,0-1 0 0 0,0 0 0 0 0,1 0 0 0 0,-1 1 0 0 0,0-1 0 0 0,0 0 0 0 0,0 0 0 0 0,0 1 0 0 0,1-1 0 0 0,-1 0 0 0 0,0 0 0 0 0,0 0 0 0 0,1 1 0 0 0,-1-1 0 0 0,0 0 0 0 0,0 0 0 0 0,1 0 0 0 0,-1 0 0 0 0,0 0 0 0 0,0 1 0 0 0,1-1 0 0 0,-1 0 0 0 0,0 0 0 0 0,1 0 0 0 0,-1 0 0 0 0,0 0 0 0 0,1 0 0 0 0,-1 0 0 0 0,0 0 0 0 0,0 0 0 0 0,1 0 0 0 0,-1 0 0 0 0,0 0 0 0 0,1 0 0 0 0,-1-1 0 0 0,0 1 0 0 0,0 0 0 0 0,1 0 0 0 0,-1 0 0 0 0,0 0 0 0 0,1 0 0 0 0,-1-1 0 0 0,0 1 0 0 0,0 0 0 0 0,0 0 0 0 0,1 0 0 0 0,-1-1 0 0 0,0 1 0 0 0,0 0 0 0 0,0 0 0 0 0,1-1 0 0 0,-1 1 0 0 0,0 0 0 0 0,0 0 0 0 0,0-1 0 0 0,0 1 0 0 0,1-1 0 0 0,5-8 18 0 0,1 0 0 0 0,-2 0 0 0 0,1-1 0 0 0,-1 0 0 0 0,7-19 0 0 0,3-6 29 0 0,8-8 401 0 0,41-56 0 0 0,-54 84-126 0 0,16-17 1 0 0,-22 28-257 0 0,-1 0 1 0 0,1 1 0 0 0,0-1-1 0 0,1 1 1 0 0,-1 0 0 0 0,1 0 0 0 0,-1 0-1 0 0,9-3 1 0 0,-12 5-58 0 0,0 1-1 0 0,0 0 1 0 0,0-1 0 0 0,0 1 0 0 0,0 0-1 0 0,0 0 1 0 0,0 0 0 0 0,1 0-1 0 0,-1 0 1 0 0,0 0 0 0 0,0 0-1 0 0,0 0 1 0 0,0 0 0 0 0,0 0-1 0 0,0 1 1 0 0,0-1 0 0 0,0 0-1 0 0,1 1 1 0 0,-1-1 0 0 0,0 1 0 0 0,1 0-1 0 0,0 1 3 0 0,0 0 0 0 0,-1-1 0 0 0,1 1 0 0 0,-1 0-1 0 0,0-1 1 0 0,1 1 0 0 0,-1 0 0 0 0,0 0 0 0 0,0 0 0 0 0,1 3-1 0 0,1 5 25 0 0,0-1-1 0 0,-1 1 1 0 0,2 17-1 0 0,-1 6 116 0 0,-4 56 0 0 0,-1-65-435 0 0,2 0 1 0 0,0 0-1 0 0,1 0 0 0 0,2-1 1 0 0,5 26-1 0 0,-7-45-259 0 0,1-1 0 0 0,-1 1-1 0 0,1 0 1 0 0,3 6 0 0 0,0-5-1767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28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19351 0 0,'-5'6'281'0'0,"0"-1"-1"0"0,1 2 0 0 0,0-1 1 0 0,0 0-1 0 0,1 1 0 0 0,0-1 0 0 0,0 1 1 0 0,0 0-1 0 0,1 0 0 0 0,0 0 1 0 0,1 0-1 0 0,-1 1 0 0 0,1-1 0 0 0,0 8 1 0 0,1 11 259 0 0,1 0 1 0 0,8 44 0 0 0,-1-12-272 0 0,-3 10-234 0 0,21 148 74 0 0,-22-197-1001 0 0,1 0-1 0 0,11 26 1 0 0,-13-39-479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28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21191 0 0,'0'0'1920'0'0,"6"5"-1468"0"0,-2-1-216 0 0,1-1-1 0 0,0 0 1 0 0,1 0 0 0 0,-1 0-1 0 0,0-1 1 0 0,1 1-1 0 0,-1-2 1 0 0,1 1-1 0 0,0 0 1 0 0,6 0 0 0 0,11 1 736 0 0,26 2 0 0 0,-37-5-954 0 0,13 2-260 0 0,-1-1 0 0 0,1-1 1 0 0,-1-1-1 0 0,35-7 1 0 0,-36 3-1621 0 0</inkml:trace>
  <inkml:trace contextRef="#ctx0" brushRef="#br0" timeOffset="1">676 4 8288 0 0,'-2'0'73'0'0,"0"-1"0"0"0,-1 0 1 0 0,1 1-1 0 0,-1-1 0 0 0,1 1 1 0 0,0 0-1 0 0,-1 0 0 0 0,1 0 0 0 0,-1 0 1 0 0,1 0-1 0 0,-1 0 0 0 0,-4 2 1 0 0,-31 11 4878 0 0,25-7 306 0 0,2-2-3715 0 0,2 0 0 0 0,-16 10 0 0 0,13-6-1118 0 0,1 0-1 0 0,0 1 0 0 0,-14 15 1 0 0,13-12-305 0 0,1 0 0 0 0,1 1 0 0 0,1 1 0 0 0,0-1 0 0 0,-13 28 0 0 0,19-34 60 0 0,0 1 0 0 0,0 0 0 0 0,1 0 0 0 0,0 0 0 0 0,1 0 1 0 0,-1 0-1 0 0,2 1 0 0 0,-1 11 0 0 0,1-14-26 0 0,1-1 1 0 0,-1 1-1 0 0,1 0 0 0 0,0-1 1 0 0,1 1-1 0 0,-1-1 1 0 0,1 1-1 0 0,0-1 0 0 0,1 0 1 0 0,-1 0-1 0 0,1 0 0 0 0,7 10 1 0 0,-8-13-70 0 0,-1 0 0 0 0,1 0 0 0 0,1 0 0 0 0,-1 0 0 0 0,0 0 0 0 0,0 0 0 0 0,1 0 0 0 0,-1 0 0 0 0,1-1 0 0 0,0 0 1 0 0,-1 1-1 0 0,1-1 0 0 0,0 0 0 0 0,0 0 0 0 0,0-1 0 0 0,4 2 0 0 0,-2-2-88 0 0,0 0 0 0 0,0 0-1 0 0,0-1 1 0 0,0 0 0 0 0,0 0 0 0 0,0 0-1 0 0,0 0 1 0 0,8-4 0 0 0,-2 0 20 0 0,0 0 0 0 0,0-1 0 0 0,0 0 0 0 0,-1-1 0 0 0,0 0 0 0 0,0-1 0 0 0,-1 0 0 0 0,0 0 0 0 0,16-20-1 0 0,-3 0 44 0 0,-2-2-1 0 0,20-36 0 0 0,-35 56-388 0 0,1-1 1 0 0,-1 0-1 0 0,-1 1 1 0 0,0-2 0 0 0,-1 1-1 0 0,0 0 1 0 0,-1-1-1 0 0,2-22 1 0 0,-6 18-1695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29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24 13104 0 0,'0'-1'93'0'0,"0"0"-1"0"0,0 0 1 0 0,0 0 0 0 0,0 0 0 0 0,0 0 0 0 0,0 0 0 0 0,1 0 0 0 0,-1 0 0 0 0,0 0 0 0 0,0 1 0 0 0,1-1-1 0 0,-1 0 1 0 0,0 0 0 0 0,1 0 0 0 0,-1 0 0 0 0,1 1 0 0 0,-1-1 0 0 0,1 0 0 0 0,0 0 0 0 0,-1 1 0 0 0,1-1 0 0 0,0 0-1 0 0,-1 1 1 0 0,2-1 0 0 0,0 0 181 0 0,-1 1 0 0 0,1-1 0 0 0,-1 1 0 0 0,1 0 0 0 0,-1-1 0 0 0,1 1 0 0 0,-1 0 0 0 0,1 0 0 0 0,-1 0 0 0 0,1 0 0 0 0,-1 0 0 0 0,1 1 0 0 0,2 0 0 0 0,5 1 525 0 0,-1 1-1 0 0,1 1 1 0 0,-1 0 0 0 0,9 5-1 0 0,-8-4-568 0 0,-1 1 1 0 0,0 1-1 0 0,0-1 0 0 0,0 1 0 0 0,-1 1 0 0 0,0 0 1 0 0,0-1-1 0 0,-1 2 0 0 0,0-1 0 0 0,-1 1 0 0 0,1 0 0 0 0,-2 0 1 0 0,5 12-1 0 0,1 4 19 0 0,-2 1 1 0 0,-1 1 0 0 0,8 49-1 0 0,-11-37-87 0 0,-1 0 0 0 0,-2 1-1 0 0,-1-1 1 0 0,-2 0 0 0 0,-2 0-1 0 0,-2 0 1 0 0,-2-1-1 0 0,-23 74 1 0 0,25-96-121 0 0,-1 1-1 0 0,0-1 1 0 0,-2-1-1 0 0,-10 17 1 0 0,15-27-13 0 0,1 0-1 0 0,-1-1 1 0 0,0 1 0 0 0,0-1 0 0 0,0 0-1 0 0,-1 0 1 0 0,1 0 0 0 0,-1-1 0 0 0,0 0-1 0 0,0 1 1 0 0,0-2 0 0 0,0 1 0 0 0,-1-1-1 0 0,1 0 1 0 0,-11 3 0 0 0,12-5-192 0 0,1 0 0 0 0,-1 0 1 0 0,1 0-1 0 0,-1 0 0 0 0,0 0 1 0 0,1-1-1 0 0,-1 0 0 0 0,1 0 0 0 0,-1 0 1 0 0,1 0-1 0 0,-1-1 0 0 0,1 1 1 0 0,0-1-1 0 0,0 0 0 0 0,-1 0 0 0 0,1 0 1 0 0,1 0-1 0 0,-1 0 0 0 0,0-1 1 0 0,0 1-1 0 0,1-1 0 0 0,0 0 0 0 0,-1 0 1 0 0,1 0-1 0 0,0 0 0 0 0,0 0 1 0 0,-2-6-1 0 0,-2-10-1327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29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18 15696 0 0,'0'-4'242'0'0,"7"-9"3745"0"0,-7 12-3906 0 0,0 1 0 0 0,0 0 0 0 0,1 0 0 0 0,-1 0 0 0 0,0 0 0 0 0,0 0 0 0 0,0 0 0 0 0,0 0 0 0 0,0 0 0 0 0,0 0 0 0 0,0 0 0 0 0,3 1 1863 0 0,-3-1-1863 0 0,0 1 0 0 0,0-1-1 0 0,3 6 1428 0 0,-3 3-1173 0 0,0 0-1 0 0,0-1 1 0 0,-1 1-1 0 0,0-1 1 0 0,0 1-1 0 0,-5 12 1 0 0,1 3 6 0 0,-75 301 533 0 0,47-204-758 0 0,18-67-154 0 0,-1 2-142 0 0,3 0 1 0 0,-10 85-1 0 0,23-136-1 0 0,-1 0 0 0 0,1 0 1 0 0,0 0-1 0 0,1 0 0 0 0,-1 0 0 0 0,1 0 0 0 0,0-1 0 0 0,0 1 1 0 0,0 0-1 0 0,4 7 0 0 0,0-7-910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29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46 19263 0 0,'0'0'1936'0'0,"4"-2"-1760"0"0,10-6 1271 0 0,-1 1-1 0 0,1 0 0 0 0,1 1 1 0 0,18-6-1 0 0,-28 11-1194 0 0,0 0-1 0 0,0 1 1 0 0,1-1 0 0 0,-1 1-1 0 0,7 0 1 0 0,-10 0-180 0 0,0 0 0 0 0,0 0 0 0 0,0 1 0 0 0,1-1 1 0 0,-1 1-1 0 0,0-1 0 0 0,0 1 0 0 0,0 0 0 0 0,0 0 0 0 0,0 0 1 0 0,0 0-1 0 0,0 0 0 0 0,3 3 0 0 0,-4-2-13 0 0,-1-1 0 0 0,1 1 0 0 0,-1 0 0 0 0,0-1 0 0 0,1 1 1 0 0,-1 0-1 0 0,0-1 0 0 0,0 5 0 0 0,0-6-47 0 0,0 6-12 0 0,-1 0 0 0 0,0 0 0 0 0,0-1 0 0 0,0 1 0 0 0,-1 0 0 0 0,0-1 0 0 0,0 1 0 0 0,0-1 0 0 0,-1 1 0 0 0,1-1 0 0 0,-5 6 0 0 0,1-3 0 0 0,0 0 0 0 0,-1 0 0 0 0,1-1 0 0 0,-1 0 0 0 0,-16 12 0 0 0,7-7 0 0 0,15-12 0 0 0,1 0 0 0 0,0 1 0 0 0,-1-1 0 0 0,1 0 0 0 0,0 0 0 0 0,0 0 0 0 0,-1 0 0 0 0,1 0 0 0 0,0 1 0 0 0,-1-1 0 0 0,1 0 0 0 0,0 0 0 0 0,0 0 0 0 0,0 1 0 0 0,-1-1 0 0 0,1 0 0 0 0,0 1 0 0 0,0-1 0 0 0,0 0 0 0 0,0 0 0 0 0,-1 1 0 0 0,1-1 0 0 0,0 0 0 0 0,0 1 0 0 0,0-1 0 0 0,0 0 0 0 0,0 1 0 0 0,0-1 0 0 0,0 0 0 0 0,0 0 0 0 0,0 1 0 0 0,0-1 0 0 0,0 0 0 0 0,0 1 0 0 0,0-1 0 0 0,0 0 0 0 0,0 1 0 0 0,0-1 0 0 0,0 0 0 0 0,1 1 0 0 0,-1-1 0 0 0,0 0 0 0 0,0 0 0 0 0,0 1 0 0 0,0-1 0 0 0,1 0 0 0 0,-1 0 0 0 0,0 1 0 0 0,0-1 0 0 0,1 0 0 0 0,-1 1 0 0 0,11 3 0 0 0,-11-4 0 0 0,6 1-2 0 0,0 0 0 0 0,-1-1 0 0 0,1 0 0 0 0,0 0 0 0 0,10-1-1 0 0,-11 0 27 0 0,1 0 0 0 0,-1 1 0 0 0,1 0 0 0 0,-1 0 0 0 0,0 1 0 0 0,11 1 0 0 0,-14-1 11 0 0,0-1 0 0 0,1 1 1 0 0,-1 0-1 0 0,0 0 0 0 0,0 0 0 0 0,-1 0 1 0 0,1 0-1 0 0,0 0 0 0 0,0 1 1 0 0,0-1-1 0 0,-1 0 0 0 0,3 4 0 0 0,-3-4-18 0 0,0 0 0 0 0,-1 0 0 0 0,1 0 0 0 0,-1 1-1 0 0,1-1 1 0 0,-1 0 0 0 0,1 1 0 0 0,-1-1 0 0 0,0 0-1 0 0,0 1 1 0 0,0-1 0 0 0,0 0 0 0 0,0 1 0 0 0,0-1-1 0 0,0 0 1 0 0,0 1 0 0 0,0-1 0 0 0,-1 0 0 0 0,1 1 0 0 0,0-1-1 0 0,-1 0 1 0 0,0 3 0 0 0,-3 4-59 0 0,0 0 0 0 0,-1 0-1 0 0,0 0 1 0 0,0 0 0 0 0,0-1 0 0 0,-1 0-1 0 0,0 0 1 0 0,-1 0 0 0 0,1-1 0 0 0,-12 8 0 0 0,-3 0-301 0 0,-1 0 1 0 0,-31 13 0 0 0,-25 15-479 0 0,66-33-595 0 0,1 1-64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40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3224 0 0,'0'0'13359'0'0,"2"-13"-11293"0"0,27-74 3344 0 0,-6 14-3198 0 0,-4 28-575 0 0,-11 55-1546 0 0,32 78-155 0 0,-38-84 64 0 0,1 0 0 0 0,-1 0 0 0 0,1 0 0 0 0,0 0 0 0 0,6 6 0 0 0,2 4 0 0 0,-9-12 13 0 0,0-1-1 0 0,-1 1 1 0 0,1 0 0 0 0,0-1-1 0 0,0 0 1 0 0,0 1 0 0 0,0-1-1 0 0,0 0 1 0 0,1 0-1 0 0,-1 0 1 0 0,0 0 0 0 0,0 0-1 0 0,1-1 1 0 0,-1 1 0 0 0,0-1-1 0 0,1 1 1 0 0,-1-1-1 0 0,3 0 1 0 0,0 0 21 0 0,-1 0 0 0 0,1 0-1 0 0,-1 0 1 0 0,1-1 0 0 0,-1 0 0 0 0,1 0 0 0 0,-1 0-1 0 0,7-3 1 0 0,-7 2 30 0 0,0-1 0 0 0,0 1 0 0 0,-1-1 0 0 0,1 1 0 0 0,-1-1-1 0 0,1 0 1 0 0,-1 0 0 0 0,0-1 0 0 0,-1 1 0 0 0,5-6 0 0 0,0-4-171 0 0,12-24-1 0 0,-9 16-1061 0 0,-4 13-1225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41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19351 0 0,'0'0'1751'0'0,"14"5"-948"0"0,-6-3-627 0 0,-1-1 0 0 0,1 0 0 0 0,-1 0 0 0 0,1 0 1 0 0,-1-1-1 0 0,1 0 0 0 0,0-1 0 0 0,10-2 0 0 0,-16 3-147 0 0,14-3-6497 0 0,-6 2-847 0 0</inkml:trace>
  <inkml:trace contextRef="#ctx0" brushRef="#br0" timeOffset="1">5 116 5064 0 0,'0'0'232'0'0,"2"0"525"0"0,5 1 2444 0 0,0 1 0 0 0,0-2 0 0 0,10 1 0 0 0,23-6 840 0 0,47-14-4664 0 0,-73 16-797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41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8288 0 0,'0'0'12134'0'0,"8"-9"-9062"0"0,-6 8-2882 0 0,0 0-1 0 0,-1 0 1 0 0,1 0-1 0 0,0 1 1 0 0,0-1-1 0 0,0 1 1 0 0,0 0 0 0 0,4-1-1 0 0,5-1 274 0 0,-1 0-298 0 0,-1 1 0 0 0,1 0-1 0 0,-1 0 1 0 0,1 1 0 0 0,-1 0-1 0 0,1 0 1 0 0,-1 1-1 0 0,0 1 1 0 0,11 2 0 0 0,-20-4-164 0 0,2 0 2 0 0,-1 0 0 0 0,0 0 0 0 0,1 1 0 0 0,-1-1 0 0 0,0 0 0 0 0,0 1 0 0 0,0-1-1 0 0,1 1 1 0 0,-1-1 0 0 0,0 1 0 0 0,0-1 0 0 0,0 1 0 0 0,0 0 0 0 0,0 0 0 0 0,0-1 0 0 0,0 1 0 0 0,0 0 0 0 0,0 0 0 0 0,0 0-1 0 0,-1 0 1 0 0,1 0 0 0 0,0 0 0 0 0,0 0 0 0 0,-1 0 0 0 0,1 1 0 0 0,-1-1 0 0 0,1 0 0 0 0,-1 0 0 0 0,0 0 0 0 0,1 1 0 0 0,-1-1-1 0 0,0 0 1 0 0,0 0 0 0 0,0 1 0 0 0,0-1 0 0 0,0 0 0 0 0,0 1 0 0 0,0-1 0 0 0,0 0 0 0 0,-1 0 0 0 0,1 1 0 0 0,0-1-1 0 0,-1 0 1 0 0,1 0 0 0 0,-2 2 0 0 0,-1 5-1 0 0,-1-1 0 0 0,1 0-1 0 0,-2 0 1 0 0,1 0 0 0 0,-10 11-1 0 0,-19 17-1 0 0,33-35 0 0 0,0 0 0 0 0,0 0 0 0 0,0 1 0 0 0,0-1 0 0 0,0 0 0 0 0,-1 0 0 0 0,1 0 0 0 0,0 1 0 0 0,0-1 0 0 0,0 0 0 0 0,0 0 0 0 0,0 1 0 0 0,0-1 0 0 0,0 0 0 0 0,0 0 0 0 0,0 1 0 0 0,0-1 0 0 0,0 0 0 0 0,0 0 0 0 0,0 0 0 0 0,0 1 0 0 0,1-1 0 0 0,-1 0 0 0 0,0 0 0 0 0,0 0 0 0 0,0 1 0 0 0,0-1 0 0 0,0 0 0 0 0,0 0 0 0 0,1 0 0 0 0,-1 1 0 0 0,0-1 0 0 0,0 0 0 0 0,0 0 0 0 0,0 0 0 0 0,1 0 0 0 0,-1 0 0 0 0,0 0 0 0 0,0 1 0 0 0,0-1 0 0 0,1 0 0 0 0,-1 0 0 0 0,9 5 0 0 0,-2-3 5 0 0,-1-1 0 0 0,2 0 0 0 0,-1 0 0 0 0,11 0 0 0 0,-12-1 74 0 0,0 0 0 0 0,-1 1 0 0 0,1 0 0 0 0,0 0 0 0 0,0 0 0 0 0,-1 0 0 0 0,1 1 0 0 0,5 2 0 0 0,-10-3-40 0 0,0 0-1 0 0,0 0 1 0 0,0 0-1 0 0,1 0 1 0 0,-1 0-1 0 0,-1 0 1 0 0,1 0-1 0 0,0 0 1 0 0,0 1-1 0 0,0-1 1 0 0,0 0-1 0 0,-1 0 1 0 0,1 1-1 0 0,-1-1 1 0 0,1 1-1 0 0,-1-1 1 0 0,0 0-1 0 0,1 1 1 0 0,-1-1-1 0 0,0 1 1 0 0,0-1-1 0 0,0 1 1 0 0,0-1-1 0 0,0 1 1 0 0,0-1-1 0 0,0 1 1 0 0,-1-1-1 0 0,1 1 1 0 0,-1-1-1 0 0,1 0 1 0 0,-2 3-1 0 0,1 1 22 0 0,-1 0 0 0 0,0-1-1 0 0,-1 1 1 0 0,1-1-1 0 0,-1 1 1 0 0,0-1 0 0 0,-7 8-1 0 0,-6 4 25 0 0,-1-1 0 0 0,-32 21 0 0 0,39-29-660 0 0,0-1 0 0 0,0-1-1 0 0,0 0 1 0 0,-1 0 0 0 0,0-1-1 0 0,0-1 1 0 0,-13 4 0 0 0,12-7-1084 0 0,1 0-47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43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3 196 6768 0 0,'0'0'608'0'0,"-2"19"10931"0"0,3-19-11421 0 0,1-2 0 0 0,-1 1 0 0 0,1 0-1 0 0,-1 0 1 0 0,1 0 0 0 0,-1-1 0 0 0,0 1-1 0 0,0 0 1 0 0,0-1 0 0 0,0 1 0 0 0,0-1 0 0 0,0 0-1 0 0,0 1 1 0 0,0-1 0 0 0,-1 0 0 0 0,1 1-1 0 0,0-3 1 0 0,7-13 174 0 0,14-24 1092 0 0,-7 20-754 0 0,-7 9-251 0 0,1 0 0 0 0,0 0 0 0 0,20-18 0 0 0,-17 18-20 0 0,-10 9-308 0 0,1 1 0 0 0,-1-1 0 0 0,0 1 0 0 0,1-1-1 0 0,-1 1 1 0 0,1 0 0 0 0,0 0 0 0 0,-1 1 0 0 0,1-1 0 0 0,0 0 0 0 0,0 1-1 0 0,0 0 1 0 0,1-1 0 0 0,-1 1 0 0 0,6-1 0 0 0,-8 2-46 0 0,-1 0 0 0 0,1 0-1 0 0,-1 1 1 0 0,1-1 0 0 0,0 0 0 0 0,-1 0 0 0 0,1 0 0 0 0,-1 0-1 0 0,1 0 1 0 0,-1 1 0 0 0,1-1 0 0 0,-1 0 0 0 0,1 1 0 0 0,-1-1-1 0 0,1 0 1 0 0,-1 1 0 0 0,0-1 0 0 0,1 0 0 0 0,-1 1 0 0 0,1-1-1 0 0,-1 1 1 0 0,0-1 0 0 0,1 1 0 0 0,-1-1 0 0 0,0 1 0 0 0,4 17-213 0 0,-4-11 155 0 0,-1 1-1 0 0,0-1 1 0 0,-2 8-1 0 0,-8 60 283 0 0,8-50-522 0 0,4 12 690 0 0,-1-36-449 0 0,9 1-191 0 0,-8-2 255 0 0,0 0-1 0 0,-1 0 1 0 0,1 0 0 0 0,0 0-1 0 0,-1 0 1 0 0,1 0 0 0 0,0 0-1 0 0,-1 0 1 0 0,1 0 0 0 0,0 0-1 0 0,-1 0 1 0 0,1 0 0 0 0,0 0-1 0 0,-1 0 1 0 0,1 0 0 0 0,-1-1 0 0 0,1 1-1 0 0,0 0 1 0 0,-1-1 0 0 0,1 1-1 0 0,-1 0 1 0 0,1-1 0 0 0,-1 1-1 0 0,1-1 1 0 0,-1 1 0 0 0,1 0-1 0 0,-1-1 1 0 0,1 1 0 0 0,-1-1 0 0 0,1 0-1 0 0,-1 0 1 0 0,12-14-14 0 0,-2 2 217 0 0,0 0 0 0 0,1 0 0 0 0,1 1 0 0 0,0 1 0 0 0,25-19 0 0 0,-26 23-140 0 0,-7 4-51 0 0,0 0 0 0 0,0 0 0 0 0,0 1 0 0 0,0-1 1 0 0,1 1-1 0 0,-1 0 0 0 0,1 1 0 0 0,-1-1 1 0 0,1 1-1 0 0,0 0 0 0 0,8-1 0 0 0,-12 2-9 0 0,-1 0-1 0 0,1 0 0 0 0,0 0 1 0 0,-1 0-1 0 0,1 1 1 0 0,-1-1-1 0 0,1 0 1 0 0,-1 1-1 0 0,1-1 0 0 0,-1 0 1 0 0,1 1-1 0 0,-1-1 1 0 0,1 1-1 0 0,-1-1 1 0 0,1 1-1 0 0,-1-1 0 0 0,0 1 1 0 0,1-1-1 0 0,-1 1 1 0 0,0-1-1 0 0,1 1 1 0 0,-1-1-1 0 0,0 1 1 0 0,1 0-1 0 0,4 17 179 0 0,-4-14-107 0 0,1 11 1 0 0,0-1-1 0 0,-1 1 1 0 0,0 0-1 0 0,-1-1 1 0 0,-1 1-1 0 0,-3 19 1 0 0,2-18-37 0 0,1-8-65 0 0,1-6-139 0 0,11-15-7701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26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4608 0 0,'0'0'353'0'0,"0"15"5775"0"0,-16 66 2293 0 0,9-28-7824 0 0,-1 85 1 0 0,8-133-515 0 0,0 0 0 0 0,1 0 1 0 0,0 0-1 0 0,0 0 0 0 0,0 0 0 0 0,0 0 1 0 0,3 5-1 0 0,-3-8-10 0 0,-1 0 0 0 0,1 0 0 0 0,1 0 1 0 0,-1 0-1 0 0,0 0 0 0 0,0-1 0 0 0,1 1 0 0 0,-1 0 0 0 0,1 0 0 0 0,-1-1 0 0 0,1 1 1 0 0,0-1-1 0 0,0 0 0 0 0,0 1 0 0 0,-1-1 0 0 0,1 0 0 0 0,4 1 0 0 0,-4-1 11 0 0,0-1-1 0 0,0 0 1 0 0,-1 0-1 0 0,1 0 0 0 0,0 0 1 0 0,0 0-1 0 0,-1-1 1 0 0,1 1-1 0 0,0-1 1 0 0,-1 1-1 0 0,1-1 1 0 0,0 1-1 0 0,-1-1 0 0 0,1 0 1 0 0,1-1-1 0 0,1 0 123 0 0,1-1 0 0 0,-1 0 0 0 0,0 0-1 0 0,4-4 1 0 0,-1-2-113 0 0,0 0-1 0 0,-1-1 0 0 0,0 0 0 0 0,0 0 1 0 0,5-12-1 0 0,0-1 208 0 0,81-139-187 0 0,-79 149-1363 0 0,-6 11-2880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43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13824 0 0,'0'0'1786'0'0,"14"-2"4390"0"0,8-6-4298 0 0,-1 0-189 0 0,42-11 1 0 0,-57 18-1897 0 0,-1 0 1 0 0,0 0 0 0 0,0 1 0 0 0,1-1 0 0 0,-1 1 0 0 0,0 1 0 0 0,1-1-1 0 0,-1 1 1 0 0,0-1 0 0 0,1 2 0 0 0,-1-1 0 0 0,0 0 0 0 0,8 5 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4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21311 0 0,'0'0'1928'0'0,"15"5"-565"0"0,28-6 568 0 0,-16 0-1541 0 0,-11 0-368 0 0,-11 1-158 0 0,-1-1 0 0 0,1 1 1 0 0,-1 0-1 0 0,6 2 0 0 0,14 0-3020 0 0,-11-4-5266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45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3680 0 0,'-17'0'21615'0'0,"21"5"-20977"0"0,-1-3-555 0 0,0 0 1 0 0,0 0-1 0 0,1 0 1 0 0,-1 0-1 0 0,1-1 1 0 0,-1 0 0 0 0,1 1-1 0 0,0-1 1 0 0,0 0-1 0 0,-1-1 1 0 0,1 1 0 0 0,0-1-1 0 0,6 0 1 0 0,8 0 95 0 0,29-4 0 0 0,-34 3-138 0 0,-9 0-268 0 0,-1 1 0 0 0,1-1 0 0 0,0 0 0 0 0,0 0 0 0 0,-1 0 0 0 0,1 0 0 0 0,6-4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45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4608 0 0,'0'0'14745'0'0,"-13"20"-12731"0"0,8-7-1807 0 0,2 0 0 0 0,0 1-1 0 0,1-1 1 0 0,-2 25 0 0 0,1-9 265 0 0,5 1 438 0 0,-2-30-879 0 0,1 1 0 0 0,-1-1 0 0 0,0 1-1 0 0,1 0 1 0 0,-1-1 0 0 0,1 1 0 0 0,-1-1 0 0 0,1 1 0 0 0,-1-1-1 0 0,1 1 1 0 0,0-1 0 0 0,-1 0 0 0 0,1 1 0 0 0,-1-1-1 0 0,1 0 1 0 0,0 1 0 0 0,-1-1 0 0 0,1 0 0 0 0,0 0-1 0 0,1 1 1 0 0,13 2 373 0 0,29 0 755 0 0,-36-3-845 0 0,1 0 0 0 0,0 1 0 0 0,-1 0 0 0 0,1 0 1 0 0,8 3-1 0 0,-15-3-262 0 0,-1 0-1 0 0,1 1 1 0 0,-1-1 0 0 0,0 0-1 0 0,0 1 1 0 0,0-1 0 0 0,2 4 0 0 0,-1-3 15 0 0,-2-1-45 0 0,1 0 0 0 0,-1 0 0 0 0,1 0 0 0 0,-1 0 0 0 0,1 0 0 0 0,-1 0-1 0 0,0 1 1 0 0,0-1 0 0 0,0 0 0 0 0,0 0 0 0 0,1 0 0 0 0,-2 0 0 0 0,1 1 0 0 0,0-1 0 0 0,0 0 0 0 0,0 0 0 0 0,0 0-1 0 0,-1 2 1 0 0,0-1 7 0 0,0 0-1 0 0,1 0 0 0 0,-1 0 1 0 0,0 0-1 0 0,0 0 0 0 0,0 0 1 0 0,0-1-1 0 0,-1 1 0 0 0,1 0 1 0 0,-2 1-1 0 0,-3 2-63 0 0,1-1 0 0 0,-1 1 0 0 0,0-1 0 0 0,-1-1 0 0 0,1 1 0 0 0,-1-1 0 0 0,0 0 0 0 0,0-1 0 0 0,1 1 0 0 0,-2-1 0 0 0,1-1 0 0 0,0 1-1 0 0,-12 0 1 0 0,-45 3-3987 0 0,47 0 607 0 0,9-3 919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46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164 116 7544 0 0,'0'0'4396'0'0,"9"-11"-1986"0"0,-7 6-2161 0 0,4-9 1943 0 0,-6 10-1136 0 0,-1-2 255 0 0,1 5-1254 0 0,0 1 1 0 0,0-1-1 0 0,-1 1 0 0 0,1-1 0 0 0,0 1 0 0 0,-1-1 1 0 0,1 1-1 0 0,0-1 0 0 0,-1 1 0 0 0,1 0 1 0 0,-1-1-1 0 0,1 1 0 0 0,-1 0 0 0 0,1-1 1 0 0,-1 1-1 0 0,1 0 0 0 0,-1-1 0 0 0,1 1 0 0 0,-1 0 1 0 0,1 0-1 0 0,-1 0 0 0 0,1-1 0 0 0,-1 1 1 0 0,1 0-1 0 0,-2 0 0 0 0,0 0 38 0 0,0 0-1 0 0,0 1 1 0 0,0-1-1 0 0,1 0 1 0 0,-1 1-1 0 0,0-1 1 0 0,0 1-1 0 0,-2 0 1 0 0,-3 3-64 0 0,0 0 1 0 0,1 0 0 0 0,-7 5-1 0 0,-1 1 327 0 0,0 1-1 0 0,1 1 1 0 0,0 0 0 0 0,-13 17-1 0 0,22-24-344 0 0,0 1-1 0 0,0 0 1 0 0,0 0-1 0 0,1 0 1 0 0,0 0-1 0 0,1 1 1 0 0,-1-1-1 0 0,1 1 1 0 0,0-1-1 0 0,1 1 1 0 0,-1 0-1 0 0,1 0 0 0 0,0 10 1 0 0,1-14 42 0 0,0 0-1 0 0,0 0 1 0 0,0-1 0 0 0,0 1-1 0 0,1 0 1 0 0,-1-1 0 0 0,1 1-1 0 0,0 0 1 0 0,-1-1 0 0 0,1 1-1 0 0,0-1 1 0 0,0 1-1 0 0,1-1 1 0 0,-1 1 0 0 0,1-1-1 0 0,-1 0 1 0 0,1 0 0 0 0,0 0-1 0 0,-1 0 1 0 0,1 0 0 0 0,0 0-1 0 0,0 0 1 0 0,1 0 0 0 0,-1-1-1 0 0,0 1 1 0 0,0-1 0 0 0,1 0-1 0 0,-1 0 1 0 0,1 0 0 0 0,-1 0-1 0 0,1 0 1 0 0,0 0 0 0 0,-1 0-1 0 0,1-1 1 0 0,0 0 0 0 0,-1 1-1 0 0,5-1 1 0 0,4 0 63 0 0,-1-1-1 0 0,1 0 1 0 0,-1-1 0 0 0,1 1-1 0 0,-1-2 1 0 0,0 0 0 0 0,0 0-1 0 0,14-7 1 0 0,-13 5 26 0 0,0-2 1 0 0,0 1-1 0 0,0-1 1 0 0,-1-1-1 0 0,0 0 0 0 0,-1-1 1 0 0,0 1-1 0 0,0-2 1 0 0,-1 1-1 0 0,0-1 0 0 0,7-12 1 0 0,-10 13-53 0 0,0 1-1 0 0,0-1 1 0 0,-1 0 0 0 0,0 0 0 0 0,-1 0-1 0 0,0-1 1 0 0,0 0 0 0 0,-1 1 0 0 0,0-1-1 0 0,-1 0 1 0 0,0 0 0 0 0,-1 0 0 0 0,0 0-1 0 0,-2-16 1 0 0,2 23-79 0 0,-1 0 0 0 0,0 0 0 0 0,1 0-1 0 0,-1 0 1 0 0,-1 0 0 0 0,1 0 0 0 0,0 0 0 0 0,-1 0 0 0 0,1 0-1 0 0,-4-3 1 0 0,5 6-91 0 0,-1-1 0 0 0,0 0 0 0 0,0 1 0 0 0,0-1 0 0 0,1 0 0 0 0,-1 1 0 0 0,0-1 0 0 0,0 1 0 0 0,0-1 0 0 0,0 1 0 0 0,0 0 0 0 0,0-1 0 0 0,0 1 0 0 0,0 0 0 0 0,0 0 0 0 0,0 0 0 0 0,0-1 0 0 0,0 1 0 0 0,0 0 0 0 0,0 0 0 0 0,0 1 0 0 0,0-1 0 0 0,0 0 0 0 0,0 0 0 0 0,0 0 0 0 0,0 1 0 0 0,0-1 0 0 0,0 0 0 0 0,0 1 0 0 0,0-1 0 0 0,1 1 0 0 0,-1-1 0 0 0,-1 2 0 0 0,-6 3-2138 0 0,1 3-4086 0 0,2 4-1820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4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19 20903 0 0,'-1'1'1899'0'0,"-4"2"-1478"0"0,24 3 1725 0 0,0-7-1856 0 0,0-1 0 0 0,-1-1 0 0 0,21-5 0 0 0,-21 4-131 0 0,1 0 1 0 0,-1 1 0 0 0,21 0-1 0 0,-28 3-906 0 0,14 0-655 0 0,-7 3-5699 0 0,-7-1-624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47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23039 0 0,'0'0'528'0'0,"-8"8"1259"0"0,3-1-1502 0 0,5-6-259 0 0,-1-1 0 0 0,1 0 0 0 0,0 1 0 0 0,0-1 0 0 0,0 0 1 0 0,0 1-1 0 0,-1-1 0 0 0,1 0 0 0 0,0 1 0 0 0,0-1 0 0 0,0 0 0 0 0,0 1 0 0 0,0-1 0 0 0,0 0 0 0 0,0 1 0 0 0,0-1 0 0 0,0 0 0 0 0,0 1 0 0 0,0-1 0 0 0,0 0 0 0 0,0 1 0 0 0,1-1 0 0 0,-1 1 0 0 0,0-1 0 0 0,0 0 1 0 0,0 0-1 0 0,0 1 0 0 0,1-1 0 0 0,-1 0 0 0 0,0 1 0 0 0,0-1 0 0 0,0 0 0 0 0,1 0 0 0 0,-1 1 0 0 0,0-1 0 0 0,1 0 0 0 0,-1 0 0 0 0,0 1 0 0 0,1-1 0 0 0,12 7 908 0 0,-5-5-998 0 0,-1-1-1 0 0,1 0 0 0 0,-1 0 1 0 0,1-1-1 0 0,-1 0 0 0 0,1-1 1 0 0,8-1-1 0 0,53-13-1977 0 0,-57 11 1409 0 0,12-2-5443 0 0,0-3-1831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4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4608 0 0,'7'-1'26285'0'0,"-2"0"-26031"0"0,-1 0-3567 0 0,184-6 5560 0 0,-150 7-2089 0 0,-28 0-158 0 0,1 1 0 0 0,-1-1 0 0 0,15 4 0 0 0,-22-2 11 0 0,-2-1 31 0 0,3 0-18 0 0,-3 0 271 0 0,-10 17 309 0 0,-23 20-193 0 0,-45 64-265 0 0,51-63-116 0 0,-22 39 207 0 0,26-45-103 0 0,0 1 36 0 0,19-28-126 0 0,2-4-34 0 0,0 1-1 0 0,0-1 0 0 0,0 0 0 0 0,0 0 0 0 0,0 0 0 0 0,-1 0 0 0 0,1 0 0 0 0,-1 0 0 0 0,1 0 0 0 0,-1-1 0 0 0,0 1 1 0 0,-2 1-1 0 0,10-13-709 0 0,0-1-245 0 0,-4 7-1562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0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78 6448 0 0,'-4'11'802'0'0,"4"-8"765"0"0,3-7-399 0 0,3-13 1150 0 0,-6 15-2066 0 0,1 1 1 0 0,-1-1-1 0 0,0 0 1 0 0,1 1 0 0 0,0-1-1 0 0,-1 1 1 0 0,1-1-1 0 0,0 1 1 0 0,0-1-1 0 0,-1 1 1 0 0,1 0 0 0 0,2-3-1 0 0,9-14 1957 0 0,-12 18-2048 0 0,0-1-1 0 0,1 1 1 0 0,-1 0-1 0 0,0-1 1 0 0,0 1-1 0 0,0-1 1 0 0,1 1-1 0 0,-1 0 1 0 0,0-1-1 0 0,0 1 1 0 0,0-1-1 0 0,0 1 0 0 0,0-1 1 0 0,0 1-1 0 0,0-1 1 0 0,0 1-1 0 0,0 0 1 0 0,0-1-1 0 0,0 1 1 0 0,0-1-1 0 0,0 1 1 0 0,0-1-1 0 0,-1 1 1 0 0,1-1-1 0 0,0 1 1 0 0,0-1-1 0 0,-7-10 1126 0 0,7 11-1206 0 0,0-1 0 0 0,-1 1 0 0 0,1-1 0 0 0,-1 1 0 0 0,1-1 0 0 0,-1 1 0 0 0,1-1 0 0 0,-1 1 0 0 0,1-1 0 0 0,-1 1 0 0 0,0-1 0 0 0,1 1 0 0 0,-1 0 0 0 0,0-1 0 0 0,1 1 0 0 0,-1 0 0 0 0,0 0 0 0 0,1 0 0 0 0,-1-1 0 0 0,0 1 0 0 0,1 0 0 0 0,-1 0 0 0 0,0 0 0 0 0,0 0 0 0 0,1 0 0 0 0,-1 0 0 0 0,-1 1 0 0 0,1-1 64 0 0,1 15 2497 0 0,1-12-2605 0 0,-1 0 1 0 0,0 0-1 0 0,0 0 0 0 0,0 0 0 0 0,0 0 1 0 0,0 0-1 0 0,-1 0 0 0 0,0 0 0 0 0,-1 6 0 0 0,-3 19 79 0 0,0 51 132 0 0,3-47-185 0 0,1 46 0 0 0,4 107 206 0 0,-4-121-160 0 0,-5 34-108 0 0,4-56 72 0 0,1-25-1 0 0,2 32-1 0 0,-2-26-142 0 0,1-19 81 0 0,-1 1 0 0 0,1-1-1 0 0,0 0 1 0 0,1 0 0 0 0,0 4-1 0 0,-1 10 349 0 0,0-16-321 0 0,0 0 0 0 0,-1 1 0 0 0,1-1 0 0 0,0 0 0 0 0,1 0 0 0 0,-1 0 1 0 0,0 0-1 0 0,0 1 0 0 0,1-1 0 0 0,0 0 0 0 0,-1 0 0 0 0,3 4 0 0 0,-3-6 189 0 0,-1 3 896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08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33 118 13824 0 0,'0'0'314'0'0,"-7"3"872"0"0,-19-15 10161 0 0,118 14-9859 0 0,-30 5-747 0 0,-30-6-486 0 0,-17 0-18 0 0,30-2-1 0 0,69-9 7 0 0,148-38 233 0 0,-207 37-121 0 0,92-8-1 0 0,-107 19-441 0 0,0 1 0 0 0,-1 2-1 0 0,50 9 1 0 0,-45-5-294 0 0,18-1 917 0 0,87-3 1 0 0,-116-3-1172 0 0,30 2 593 0 0,-33 0 272 0 0,0-2-1 0 0,38-4 1 0 0,10-1-464 0 0,-31 3 168 0 0,-8 1 92 0 0,43 5 1 0 0,-37-2-16 0 0,-23 0-11 0 0,-2-1 0 0 0,26-1 0 0 0,106-16 280 0 0,-77 7-48 0 0,41 1-568 0 0,67 3 400 0 0,-90 0 168 0 0,-14 0-159 0 0,-35 3-74 0 0,152 0-135 0 0,-30 1 224 0 0,96 6-168 0 0,-171-6 79 0 0,-31-1 14 0 0,-57 2-8 0 0,375 10 21 0 0,-276 0-13 0 0,126 6-21 0 0,-8-6 8 0 0,-185-8 0 0 0,115 11 0 0 0,4-5 0 0 0,94 1 0 0 0,14-16 0 0 0,35 2 0 0 0,-140 4 64 0 0,363 4-64 0 0,-175-10 11 0 0,-190 10 47 0 0,61-1-63 0 0,-87-2 11 0 0,55-3 497 0 0,10-1-894 0 0,-27 1 369 0 0,130 0 22 0 0,-184 3 0 0 0,268-5 128 0 0,-321 2-52 0 0,-1-3 0 0 0,66-14 1 0 0,-66 9-10 0 0,-37 7-76 0 0,52-7 143 0 0,-54 11-59 0 0,-11-2-10 0 0,-2-1 7 0 0,-5 3 4 0 0,5 0-20 0 0,2 2-45 0 0,-1-1-11 0 0,6 1 0 0 0,-10-2 0 0 0,9 5 0 0 0,-8-3 0 0 0,-1-1 0 0 0,0 1 0 0 0,0 0 0 0 0,0 1 0 0 0,0-1 0 0 0,0 1 0 0 0,0 0 0 0 0,0 0 0 0 0,-1 0 0 0 0,5 5 0 0 0,1 3 0 0 0,16 25 0 0 0,-19-27 0 0 0,2 5 0 0 0,12 30 0 0 0,-1-2 0 0 0,-9-20 0 0 0,-2 0 0 0 0,0 1 0 0 0,7 35 0 0 0,1 4 0 0 0,-9-38 0 0 0,0-2 0 0 0,0-1 0 0 0,3 32 0 0 0,2 7 0 0 0,-4 5 0 0 0,-3-35 0 0 0,1 45 0 0 0,-1 21 0 0 0,-5-96 0 0 0,0 0 1 0 0,0 0-1 0 0,0 0 1 0 0,0 0-1 0 0,0 0 1 0 0,-1 0-1 0 0,1 0 0 0 0,0 0 1 0 0,0 0-1 0 0,0 0 1 0 0,0 0-1 0 0,0 0 1 0 0,0 0-1 0 0,-1 0 0 0 0,1 0 1 0 0,0 0-1 0 0,0 0 1 0 0,0 0-1 0 0,0 0 1 0 0,0 0-1 0 0,0 0 0 0 0,0 0 1 0 0,-1 0-1 0 0,1 0 1 0 0,0 0-1 0 0,0 0 1 0 0,0 0-1 0 0,0 0 0 0 0,0 0 1 0 0,0-1-1 0 0,0 1 1 0 0,0 0-1 0 0,-1 0 1 0 0,1 0-1 0 0,0 0 0 0 0,0 0 1 0 0,0 0-1 0 0,0 0 1 0 0,0 0-1 0 0,0-1 1 0 0,0 1-1 0 0,0 0 0 0 0,0 0 1 0 0,0 0-1 0 0,0 0 1 0 0,0 0-1 0 0,0 0 1 0 0,0-1-1 0 0,0 1 0 0 0,-8-9-33 0 0,6 6-51 0 0,-20-31-3729 0 0,14 21-6638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27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30 227 15664 0 0,'0'0'718'0'0,"15"-4"259"0"0,-2-1-373 0 0,1-1 0 0 0,-1-1 0 0 0,0 0 0 0 0,-1 0 0 0 0,1-2 0 0 0,-2 1 0 0 0,14-14 0 0 0,-18 16-426 0 0,-1-1-1 0 0,0 0 1 0 0,0 0-1 0 0,-1-1 1 0 0,0 1-1 0 0,0-1 0 0 0,-1 0 1 0 0,0-1-1 0 0,-1 1 1 0 0,6-18-1 0 0,-9 24-188 0 0,1 1 0 0 0,-1-1 0 0 0,0 0 0 0 0,1 0-1 0 0,-1 0 1 0 0,0 0 0 0 0,0 0 0 0 0,0 0 0 0 0,0 0-1 0 0,-1 1 1 0 0,1-1 0 0 0,0 0 0 0 0,-1 0 0 0 0,1 0 0 0 0,-1 0-1 0 0,0 1 1 0 0,0-3 0 0 0,0 3 12 0 0,0 0-1 0 0,0 0 1 0 0,0-1 0 0 0,-1 1-1 0 0,1 0 1 0 0,0 0 0 0 0,0 0-1 0 0,-1 1 1 0 0,1-1-1 0 0,0 0 1 0 0,-1 0 0 0 0,1 1-1 0 0,-1-1 1 0 0,1 1 0 0 0,-1-1-1 0 0,-2 0 1 0 0,0 1 103 0 0,-1 0 0 0 0,1-1 1 0 0,-1 1-1 0 0,1 1 0 0 0,-1-1 0 0 0,1 1 1 0 0,-1 0-1 0 0,1 0 0 0 0,0 0 0 0 0,-1 0 1 0 0,1 1-1 0 0,0-1 0 0 0,-5 4 1 0 0,1 0-3 0 0,0 1 0 0 0,1 0 0 0 0,-1 0 0 0 0,1 1 0 0 0,0 0 0 0 0,1 0 0 0 0,0 1 0 0 0,0 0 0 0 0,0 0 0 0 0,1 0 1 0 0,0 1-1 0 0,-5 13 0 0 0,3-3 252 0 0,0 0 0 0 0,2-1-1 0 0,0 2 1 0 0,1-1 0 0 0,-2 26 0 0 0,5-41-330 0 0,1 1 0 0 0,0-1 0 0 0,0 1 0 0 0,0-1-1 0 0,0 1 1 0 0,1-1 0 0 0,0 0 0 0 0,0 1 0 0 0,0-1 0 0 0,0 1 0 0 0,1-1-1 0 0,0 0 1 0 0,0 0 0 0 0,0 0 0 0 0,0 0 0 0 0,1 0 0 0 0,-1-1 0 0 0,1 1-1 0 0,0-1 1 0 0,0 1 0 0 0,0-1 0 0 0,1 0 0 0 0,-1 0 0 0 0,1-1-1 0 0,0 1 1 0 0,0-1 0 0 0,-1 1 0 0 0,2-1 0 0 0,-1-1 0 0 0,0 1 0 0 0,0 0-1 0 0,0-1 1 0 0,1 0 0 0 0,-1 0 0 0 0,1 0 0 0 0,6 0 0 0 0,6-1-588 0 0,-1 0 0 0 0,0-1 1 0 0,0 0-1 0 0,20-5 0 0 0,-10 1-932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10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80 130 13040 0 0,'-4'3'633'0'0,"0"-1"-497"0"0,0 1 1 0 0,1 0-1 0 0,-1 0 1 0 0,1 1-1 0 0,-1-1 1 0 0,1 1-1 0 0,0 0 1 0 0,0 0-1 0 0,-2 4 1 0 0,1-3 187 0 0,1 1 0 0 0,-1-1 1 0 0,0-1-1 0 0,-1 1 0 0 0,-5 4 0 0 0,2 0-580 0 0,8-8 435 0 0,0 0 0 0 0,0-1 1 0 0,-1 1-1 0 0,1-1 1 0 0,0 1-1 0 0,0-1 0 0 0,0 1 1 0 0,-1 0-1 0 0,1-1 1 0 0,0 1-1 0 0,0-1 0 0 0,0 1 1 0 0,0 0-1 0 0,0-1 0 0 0,0 1 1 0 0,0-1-1 0 0,0 1 1 0 0,1 0-1 0 0,-1-1 0 0 0,0 1 1 0 0,0-1-1 0 0,0 1 0 0 0,1 0 1 0 0,-1-1-1 0 0,0 1 1 0 0,1-1-1 0 0,-1 1 0 0 0,0-1 1 0 0,1 1-1 0 0,-1-1 1 0 0,1 0-1 0 0,-1 1 0 0 0,1-1 1 0 0,-1 1-1 0 0,1-1 0 0 0,-1 0 1 0 0,1 1-1 0 0,-1-1 1 0 0,2 0-1 0 0,24 14 1141 0 0,-21-11-1065 0 0,1 0 0 0 0,-1 0 0 0 0,1-1 0 0 0,8 3 0 0 0,44 7 117 0 0,0-3 1 0 0,102 3 0 0 0,341-27 348 0 0,-431 11-690 0 0,301-1 255 0 0,-113 4-100 0 0,80-17 1 0 0,-42 1 38 0 0,-155 22-173 0 0,-29 0-28 0 0,205-12 40 0 0,-19 1-15 0 0,-1 1 246 0 0,82-11-71 0 0,-192 5-160 0 0,54-8-34 0 0,-6 1 15 0 0,244 2 8 0 0,-49 13-53 0 0,-1-18 0 0 0,-224 9 42 0 0,-71 6-20 0 0,198-9 29 0 0,-201 10-38 0 0,-28 2 0 0 0,146-9 38 0 0,-125 7-1 0 0,43-5 28 0 0,69-8-14 0 0,40 11-64 0 0,-202 5 21 0 0,0 4 1 0 0,108 15-1 0 0,-30-2-21 0 0,-54-7 0 0 0,58 4 147 0 0,-116-8-16 0 0,69-4 0 0 0,-44-1-47 0 0,5 1-37 0 0,-5 2 76 0 0,72-9 1 0 0,-5-1 90 0 0,-86 7-42 0 0,69-10-1 0 0,-69 3-108 0 0,-1-1 0 0 0,53-20 0 0 0,-80 24-28 0 0,10-4 5 0 0,-17 6-3882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15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42 3224 0 0,'-3'0'2174'0'0,"-5"-1"848"0"0,4 1-1481 0 0,-18-4 12215 0 0,31-4-12202 0 0,15 0-829 0 0,0 1 0 0 0,26-5 0 0 0,-49 12-713 0 0,0-1 1 0 0,0 1-1 0 0,0 0 1 0 0,0 0-1 0 0,0 0 1 0 0,0 0-1 0 0,0 0 1 0 0,0 0-1 0 0,0 0 1 0 0,0 0-1 0 0,0 1 1 0 0,0-1-1 0 0,0 0 1 0 0,0 0-1 0 0,0 1 1 0 0,0-1-1 0 0,0 1 1 0 0,0-1-1 0 0,0 1 1 0 0,0-1-1 0 0,-1 1 1 0 0,1 0-1 0 0,0-1 1 0 0,1 2-1 0 0,-1 0-11 0 0,-1-1 0 0 0,1 1 0 0 0,0 0 1 0 0,-1-1-1 0 0,1 1 0 0 0,-1 0 0 0 0,1-1 0 0 0,-1 1 0 0 0,0 0 0 0 0,0 0 0 0 0,0-1 1 0 0,0 1-1 0 0,0 2 0 0 0,-1 4 10 0 0,-1-1 0 0 0,1 1 0 0 0,-1-1 0 0 0,-1 1 0 0 0,-3 8 0 0 0,-4 5 133 0 0,-22 32-1 0 0,32-52-143 0 0,-1-1 0 0 0,1 0 0 0 0,0 0 0 0 0,0 1 0 0 0,0-1 0 0 0,-1 0 0 0 0,1 1 0 0 0,0-1 0 0 0,0 0 0 0 0,0 1 0 0 0,0-1 0 0 0,0 0 0 0 0,0 0 0 0 0,0 1 0 0 0,-1-1 0 0 0,1 0 0 0 0,0 1 0 0 0,0-1 0 0 0,0 1 0 0 0,0-1 0 0 0,1 0 0 0 0,-1 1 0 0 0,0-1 0 0 0,0 0 0 0 0,0 0 0 0 0,0 1 0 0 0,0-1 0 0 0,0 0 0 0 0,0 1 0 0 0,1-1 0 0 0,-1 0 0 0 0,0 1 0 0 0,0-1 0 0 0,0 0 0 0 0,1 0 0 0 0,-1 1 0 0 0,0-1 0 0 0,0 0 0 0 0,1 0 0 0 0,-1 1 0 0 0,0-1 0 0 0,10 3 0 0 0,-10-3 0 0 0,16 1 4 0 0,0-1 0 0 0,0 0 0 0 0,29-4 0 0 0,-9 0 168 0 0,-34 3-152 0 0,11 0 180 0 0,1 1 0 0 0,0-1 0 0 0,19 4 0 0 0,-30-3-171 0 0,0 0 1 0 0,0 1-1 0 0,-1 0 0 0 0,1-1 1 0 0,0 1-1 0 0,0 0 0 0 0,-1 0 1 0 0,1 0-1 0 0,-1 1 0 0 0,1-1 1 0 0,-1 1-1 0 0,1-1 0 0 0,-1 1 1 0 0,0 0-1 0 0,0 0 0 0 0,1 0 1 0 0,-2 0-1 0 0,1 0 0 0 0,0 0 1 0 0,0 1-1 0 0,-1-1 0 0 0,1 1 1 0 0,1 2-1 0 0,-3-1-19 0 0,1-1 0 0 0,0 1 0 0 0,-1-1 0 0 0,1 0-1 0 0,-1 1 1 0 0,0-1 0 0 0,0 1 0 0 0,-1-1 0 0 0,1 1 0 0 0,-1-1 0 0 0,0 1 0 0 0,1-1-1 0 0,-2 0 1 0 0,1 1 0 0 0,0-1 0 0 0,-1 0 0 0 0,1 0 0 0 0,-4 5 0 0 0,-3 4 39 0 0,-1 0 0 0 0,-19 21 0 0 0,25-31-48 0 0,-2 3-225 0 0,0 0-1 0 0,-1 0 1 0 0,0-1-1 0 0,0 0 1 0 0,0 0 0 0 0,-11 5-1 0 0,12-7 26 0 0,0 0-1 0 0,0 0 1 0 0,1-1 0 0 0,-2 1-1 0 0,1-1 1 0 0,0 0 0 0 0,0-1-1 0 0,0 1 1 0 0,0-1 0 0 0,-6 0-1 0 0,0-3-2541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15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18831 0 0,'-7'14'692'0'0,"0"0"-1"0"0,1 1 1 0 0,1 0-1 0 0,0 0 1 0 0,-4 23-1 0 0,-5 78 3685 0 0,12-93-4091 0 0,0-7-207 0 0,1 0 0 0 0,1-1 1 0 0,2 23-1 0 0,1-13-39 0 0,-2-11-178 0 0,6 23-1 0 0,-4-21-337 0 0,-2-11-106 0 0,0-1 1 0 0,0 1-1 0 0,0-1 1 0 0,0 0-1 0 0,1 1 1 0 0,2 3-1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1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17047 0 0,'0'0'1543'0'0,"9"4"-944"0"0,-5-3 174 0 0,1 0 1 0 0,-1 0-1 0 0,1-1 0 0 0,-1 1 1 0 0,1-1-1 0 0,0 0 0 0 0,-1-1 1 0 0,1 1-1 0 0,-1-1 1 0 0,1 0-1 0 0,7-2 0 0 0,14-2 77 0 0,-6 2-901 0 0,26-8 0 0 0,-2-1-2757 0 0,-40 10 2380 0 0,11-3-930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1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4608 0 0,'6'7'17001'0'0,"2"-6"-16469"0"0,0-1 0 0 0,1 0 0 0 0,-1 0 0 0 0,0-1 0 0 0,1 0 0 0 0,-1 0 0 0 0,0-1 0 0 0,16-5 0 0 0,12-2-818 0 0,-23 7-239 0 0,6-2 120 0 0,-7 3-7009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17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15664 0 0,'-1'1'1417'0'0,"-2"1"-154"0"0,0 0 0 0 0,-1 1 1 0 0,1 0-1 0 0,-5 5 0 0 0,6-5-1093 0 0,0-1 0 0 0,1 1-1 0 0,-1 0 1 0 0,1-1-1 0 0,0 1 1 0 0,0 0 0 0 0,0 0-1 0 0,0 0 1 0 0,0 0 0 0 0,0 4-1 0 0,0-4-121 0 0,1 1 0 0 0,-1 0 0 0 0,1 0-1 0 0,0 0 1 0 0,1 0 0 0 0,-1-1 0 0 0,1 1-1 0 0,-1 0 1 0 0,1 0 0 0 0,0-1 0 0 0,0 1-1 0 0,1 0 1 0 0,-1-1 0 0 0,1 1 0 0 0,0-1 0 0 0,0 0-1 0 0,0 1 1 0 0,0-1 0 0 0,0 0 0 0 0,1 0-1 0 0,0-1 1 0 0,-1 1 0 0 0,1 0 0 0 0,0-1-1 0 0,6 4 1 0 0,-1-1 76 0 0,1 0-1 0 0,0 0 0 0 0,0-1 1 0 0,1 0-1 0 0,0-1 0 0 0,-1 0 1 0 0,1-1-1 0 0,18 3 0 0 0,-23-4 33 0 0,0 0 1 0 0,-1 0-1 0 0,1 0 0 0 0,-1 0 1 0 0,1 1-1 0 0,-1 0 0 0 0,0 0 1 0 0,0 0-1 0 0,0 1 0 0 0,0-1 1 0 0,0 1-1 0 0,6 6 0 0 0,-9-8-147 0 0,0 0 1 0 0,0 0-1 0 0,-1 0 1 0 0,1 0-1 0 0,-1 0 0 0 0,1 0 1 0 0,-1 0-1 0 0,1 0 1 0 0,-1 1-1 0 0,1-1 0 0 0,-1 0 1 0 0,0 0-1 0 0,0 1 1 0 0,0-1-1 0 0,0 0 0 0 0,0 0 1 0 0,0 1-1 0 0,0-1 1 0 0,0 0-1 0 0,0 0 0 0 0,0 1 1 0 0,-1-1-1 0 0,1 0 1 0 0,-1 2-1 0 0,-1 3 101 0 0,-1-1 0 0 0,1 0-1 0 0,-1 0 1 0 0,-3 5 0 0 0,0-2-47 0 0,0-1 0 0 0,0 1 0 0 0,-1-1 0 0 0,0-1 0 0 0,0 1 0 0 0,0-1 0 0 0,-1-1-1 0 0,-15 9 1 0 0,3-4-798 0 0,0 0 0 0 0,-34 10-1 0 0,32-15-1249 0 0,1-3-4386 0 0,-2-1-2416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18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3680 0 0,'2'-2'17463'0'0,"2"1"-16776"0"0,-3 2-567 0 0,1 0 0 0 0,-1 0 0 0 0,0 0 0 0 0,0 0 0 0 0,0 0 0 0 0,0 0 0 0 0,0 0 0 0 0,0 0 0 0 0,0 0 0 0 0,-1 0-1 0 0,1 0 1 0 0,0 1 0 0 0,-1-1 0 0 0,1 0 0 0 0,-1 1 0 0 0,1-1 0 0 0,-1 0 0 0 0,1 3 0 0 0,3 25 626 0 0,1 43-338 0 0,-7 93 0 0 0,1-112-2262 0 0,1-43 76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18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8288 0 0,'1'-4'11841'0'0,"18"-1"-8172"0"0,25-1-3390 0 0,-22 6-290 0 0,12 1-741 0 0,51-7 0 0 0,-71 4-1551 0 0,1-1-5140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18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 3680 0 0,'0'0'284'0'0,"8"0"2590"0"0,43 0 7835 0 0,-1-1-6874 0 0,49 0-1324 0 0,-76 0-1889 0 0,-18 1-401 0 0,1-1-1 0 0,0 1 1 0 0,0 0-1 0 0,10 2 1 0 0,-1-1 129 0 0,-13-1-277 0 0,0 0-1 0 0,0 0 1 0 0,0 1 0 0 0,0-1-1 0 0,0 0 1 0 0,0 1 0 0 0,0-1-1 0 0,3 2 1 0 0,-4-1 119 0 0,0 6 539 0 0,0-6-717 0 0,-1-1 0 0 0,0 0 0 0 0,0 1 0 0 0,0-1 0 0 0,0 1 0 0 0,0-1 0 0 0,0 1 0 0 0,0-1 0 0 0,0 0 0 0 0,0 1 0 0 0,0-1 0 0 0,0 1 0 0 0,0-1 0 0 0,0 1 0 0 0,0-1 0 0 0,0 0 0 0 0,0 1 0 0 0,0-1 0 0 0,0 1 0 0 0,-1-1 0 0 0,1 0 0 0 0,0 1 0 0 0,0-1 0 0 0,0 0 0 0 0,-1 1 0 0 0,1-1 0 0 0,0 1 0 0 0,-1-1 0 0 0,-13 15 290 0 0,0-1 1 0 0,0 0-1 0 0,-26 18 0 0 0,-4 3-164 0 0,-52 48-598 0 0,29-26-5618 0 0,46-41 3699 0 0,3-7-21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19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 18487 0 0,'-9'5'209'0'0,"0"0"0"0"0,0 1 0 0 0,0 0 0 0 0,1 1-1 0 0,0-1 1 0 0,0 2 0 0 0,1-1 0 0 0,0 1 0 0 0,-9 12-1 0 0,1 3 398 0 0,0 2 0 0 0,2-1 0 0 0,-16 41 0 0 0,-20 83 857 0 0,43-121-1318 0 0,0 0 1 0 0,1 0-1 0 0,0 37 1 0 0,4-47-523 0 0,2 1 0 0 0,0 0-1 0 0,0-1 1 0 0,2 1 0 0 0,0-1 0 0 0,8 23-1 0 0,0-13-7705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29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1 427 10800 0 0,'0'0'1078'0'0,"3"-10"-888"0"0,3-4 1442 0 0,8-25 1 0 0,-10 25-840 0 0,1 0 0 0 0,11-22-1 0 0,3-1 203 0 0,20-62 0 0 0,-22 55 167 0 0,-13 31-982 0 0,0 0 0 0 0,3-25 1 0 0,1-1 1238 0 0,-8 38-1279 0 0,0 0 394 0 0,-5 26-472 0 0,4-2-61 0 0,0-1-1 0 0,1 0 0 0 0,6 40 0 0 0,-5-53-1 0 0,1-1 1 0 0,0 0-1 0 0,1 0 0 0 0,-1 0 0 0 0,2 0 0 0 0,-1 0 0 0 0,1 0 1 0 0,0-1-1 0 0,1 0 0 0 0,-1 1 0 0 0,1-2 0 0 0,1 1 0 0 0,6 6 1 0 0,-9-10 2 0 0,0-1 1 0 0,0 0-1 0 0,0 0 1 0 0,-1-1 0 0 0,2 1-1 0 0,-1-1 1 0 0,0 1-1 0 0,0-1 1 0 0,0 0 0 0 0,1 0-1 0 0,2 0 1 0 0,-4-1 36 0 0,0 1 0 0 0,0-1 0 0 0,-1 0 1 0 0,1 0-1 0 0,0 0 0 0 0,0 0 0 0 0,-1 0 0 0 0,1-1 1 0 0,0 1-1 0 0,0 0 0 0 0,-1-1 0 0 0,1 0 0 0 0,0 1 1 0 0,-1-1-1 0 0,1 0 0 0 0,-1 0 0 0 0,1 0 0 0 0,-1 0 1 0 0,1 0-1 0 0,-1 0 0 0 0,0 0 0 0 0,1 0 0 0 0,0-2 1 0 0,3-4 64 0 0,0-1 1 0 0,0 0-1 0 0,-1 0 1 0 0,0-1-1 0 0,-1 1 1 0 0,1-1-1 0 0,2-12 1 0 0,8-67 1086 0 0,-5 24-796 0 0,-7 51-1559 0 0,0 0-1 0 0,-1-17 1 0 0,5 29-3144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19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24 12896 0 0,'-2'-1'312'0'0,"-1"0"0"0"0,2 0 0 0 0,-1 0 0 0 0,0 0 0 0 0,0 0 0 0 0,0 0 0 0 0,0-1 0 0 0,1 1 0 0 0,-1 0 0 0 0,0-1 0 0 0,1 1-1 0 0,-1-1 1 0 0,-3-5 5739 0 0,9 7-5817 0 0,-1 1-1 0 0,0-1 1 0 0,1 1-1 0 0,-1 0 1 0 0,0 0-1 0 0,0 0 1 0 0,0 1 0 0 0,0-1-1 0 0,0 1 1 0 0,0-1-1 0 0,0 1 1 0 0,2 2-1 0 0,31 29 273 0 0,-30-28-267 0 0,6 8-131 0 0,0 1-1 0 0,-1 0 1 0 0,0 1 0 0 0,-1 1-1 0 0,0-1 1 0 0,-2 1 0 0 0,0 1-1 0 0,-1 0 1 0 0,0 0-1 0 0,-1 0 1 0 0,-1 1 0 0 0,-1 0-1 0 0,-1 0 1 0 0,0 0-1 0 0,-1 0 1 0 0,-1 0 0 0 0,-2 21-1 0 0,0-15-54 0 0,-1-1 0 0 0,-1 0-1 0 0,-1 1 1 0 0,-2-2-1 0 0,0 1 1 0 0,-1 0 0 0 0,-1-1-1 0 0,-1-1 1 0 0,-1 0 0 0 0,-1 0-1 0 0,-1 0 1 0 0,-29 35-1 0 0,34-47-199 0 0,0-1 0 0 0,-1-1-1 0 0,-1 1 1 0 0,1-1-1 0 0,-13 7 1 0 0,16-11-439 0 0,-1 0 1 0 0,0 0 0 0 0,0 0 0 0 0,1-1 0 0 0,-2 0-1 0 0,-7 2 1 0 0,-5-3-8358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1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50 15664 0 0,'5'-17'1571'0'0,"12"-16"3465"0"0,-17 41-2988 0 0,-2 13-1318 0 0,0-1-1 0 0,-1 0 1 0 0,-2 0-1 0 0,-7 25 1 0 0,2-11-162 0 0,-4 13 33 0 0,-31 72 1 0 0,-32 40-756 0 0,52-109 233 0 0,-52 123-480 0 0,68-136-1366 0 0,33-45-5131 0 0,-3-6 4340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20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15200 0 0,'0'0'1172'0'0,"7"-11"1087"0"0,-4 7-1577 0 0,0 1 0 0 0,0 0 0 0 0,1 0-1 0 0,-1 0 1 0 0,1 0 0 0 0,0 1 0 0 0,0 0-1 0 0,0-1 1 0 0,0 1 0 0 0,6-2-1 0 0,11-6 130 0 0,-8 3-623 0 0,0 1 1 0 0,1 0 0 0 0,0 1 0 0 0,0 0 0 0 0,21-3 0 0 0,-32 7-108 0 0,-1 1-1 0 0,0 0 1 0 0,1 0 0 0 0,-1 0-1 0 0,0 0 1 0 0,1 0 0 0 0,-1 0 0 0 0,0 0-1 0 0,1 1 1 0 0,-1-1 0 0 0,0 1-1 0 0,0 0 1 0 0,1 0 0 0 0,-1 0 0 0 0,0 0-1 0 0,0 0 1 0 0,0 0 0 0 0,2 2-1 0 0,-2-2-68 0 0,-1 1-1 0 0,0-1 0 0 0,1 1 0 0 0,-1 0 0 0 0,0 0 0 0 0,0-1 1 0 0,0 1-1 0 0,0 0 0 0 0,0 0 0 0 0,0 0 0 0 0,-1 0 0 0 0,1 0 1 0 0,-1 0-1 0 0,1 0 0 0 0,-1 0 0 0 0,0 0 0 0 0,0 0 0 0 0,0 0 0 0 0,0 0 1 0 0,0 4-1 0 0,-1 2-1 0 0,-1 0 0 0 0,0 0 1 0 0,0 0-1 0 0,0-1 0 0 0,-1 1 0 0 0,0-1 1 0 0,-8 14-1 0 0,-3 0-25 0 0,-19 23 0 0 0,-4 5-168 0 0,37-48 183 0 0,0-1 1 0 0,0 0-1 0 0,-1 1 0 0 0,1-1 1 0 0,0 1-1 0 0,0-1 0 0 0,0 1 1 0 0,0-1-1 0 0,0 0 0 0 0,0 1 1 0 0,0-1-1 0 0,0 1 0 0 0,0-1 1 0 0,0 1-1 0 0,0-1 0 0 0,0 1 1 0 0,0-1-1 0 0,0 0 0 0 0,0 1 1 0 0,0-1-1 0 0,1 1 0 0 0,-1-1 1 0 0,0 0-1 0 0,0 1 0 0 0,1-1 1 0 0,-1 1-1 0 0,0-1 0 0 0,0 0 1 0 0,1 1-1 0 0,-1-1 0 0 0,0 0 1 0 0,1 1-1 0 0,-1-1 0 0 0,0 0 1 0 0,1 0-1 0 0,-1 1 0 0 0,1-1 0 0 0,-1 0 1 0 0,0 0-1 0 0,1 0 0 0 0,-1 0 1 0 0,1 1-1 0 0,-1-1 0 0 0,1 0 1 0 0,-1 0-1 0 0,0 0 0 0 0,1 0 1 0 0,-1 0-1 0 0,1 0 0 0 0,-1 0 1 0 0,1 0-1 0 0,0 0 10 0 0,5 0 146 0 0,0 1-1 0 0,0-1 1 0 0,0 0 0 0 0,0-1 0 0 0,0 0 0 0 0,12-2-1 0 0,22-3 639 0 0,-37 6-726 0 0,0 0 0 0 0,-1 1 0 0 0,1-1 0 0 0,0 0 0 0 0,0 1 0 0 0,0-1 1 0 0,-1 1-1 0 0,1 0 0 0 0,0 0 0 0 0,-1 0 0 0 0,5 3 0 0 0,-6-4-59 0 0,-1 1 1 0 0,1 0-1 0 0,0 0 1 0 0,0 0-1 0 0,-1 0 0 0 0,1 0 1 0 0,-1 0-1 0 0,1 0 1 0 0,0 0-1 0 0,-1 0 0 0 0,0 0 1 0 0,1 0-1 0 0,-1 0 1 0 0,0 0-1 0 0,1 1 0 0 0,-1-1 1 0 0,0 0-1 0 0,0 0 1 0 0,0 2-1 0 0,-4 22 107 0 0,1-16-184 0 0,-1 0 1 0 0,0 0-1 0 0,-1-1 0 0 0,0 1 1 0 0,0-1-1 0 0,-1 0 0 0 0,0-1 1 0 0,0 1-1 0 0,-1-1 0 0 0,0-1 0 0 0,0 1 1 0 0,0-1-1 0 0,-1 0 0 0 0,-11 6 1 0 0,-8 3-286 0 0,0-1 0 0 0,-1-1 0 0 0,-35 10 0 0 0,35-14-444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2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4144 0 0,'7'19'16039'0'0,"-1"-20"-13657"0"0,8-3-2809 0 0,-13 3 1147 0 0,8-1-495 0 0,0 0 1 0 0,0 0 0 0 0,0 0-1 0 0,0 1 1 0 0,0 1-1 0 0,0-1 1 0 0,0 1-1 0 0,0 1 1 0 0,0 0-1 0 0,0 0 1 0 0,-1 1-1 0 0,14 3 1 0 0,-12 4-4831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2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5064 0 0,'3'22'224'0'0,"0"-17"48"0"0,-3-2-272 0 0,5-3 0 0 0,1 0 0 0 0,5 0 0 0 0,4-3 3288 0 0,4 3 600 0 0,1-5 119 0 0,5 5 25 0 0,-2-2-3192 0 0,-1-4-640 0 0,-2 1-128 0 0,3-2-72 0 0,-4 2-904 0 0,-5-3-232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27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20 10136 0 0,'-5'3'591'0'0,"-14"9"-570"0"0,-3-14 13696 0 0,31 0-12919 0 0,46-8-15 0 0,-1 3 0 0 0,61 0 0 0 0,-38 3-739 0 0,-77 4-43 0 0,13-1 45 0 0,-1 0-1 0 0,1 1 0 0 0,-1 0 0 0 0,1 1 0 0 0,-1 0 1 0 0,0 1-1 0 0,16 4 0 0 0,-28-6-32 0 0,1 0-1 0 0,-1 0 0 0 0,1 0 1 0 0,-1 1-1 0 0,1-1 1 0 0,-1 0-1 0 0,1 0 1 0 0,-1 1-1 0 0,1-1 1 0 0,-1 0-1 0 0,0 1 1 0 0,1-1-1 0 0,-1 1 0 0 0,0-1 1 0 0,1 0-1 0 0,-1 1 1 0 0,0-1-1 0 0,1 1 1 0 0,-1-1-1 0 0,0 1 1 0 0,0-1-1 0 0,1 1 1 0 0,-1-1-1 0 0,0 1 0 0 0,0-1 1 0 0,0 1-1 0 0,0-1 1 0 0,0 1-1 0 0,0-1 1 0 0,0 1-1 0 0,0-1 1 0 0,0 1-1 0 0,0-1 0 0 0,0 1 1 0 0,0-1-1 0 0,0 1 1 0 0,0-1-1 0 0,-1 1 1 0 0,1-1-1 0 0,0 1 1 0 0,0-1-1 0 0,-1 1 1 0 0,1-1-1 0 0,0 1 0 0 0,-1-1 1 0 0,-1 4 56 0 0,-1 0 1 0 0,0 0-1 0 0,0-1 1 0 0,-4 4 0 0 0,3-2 21 0 0,-86 103 514 0 0,-18 20-90 0 0,81-102-463 0 0,14-15-425 0 0,1 1-1 0 0,0 0 0 0 0,1 1 1 0 0,-15 21-1 0 0,20-21-1642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2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14 180 15288 0 0,'0'0'697'0'0,"-5"-10"261"0"0,3 5-772 0 0,1 1-1 0 0,-1-1 0 0 0,1 1 0 0 0,0-1 0 0 0,1 1 0 0 0,-1-1 1 0 0,1 0-1 0 0,0 1 0 0 0,0-1 0 0 0,1-5 0 0 0,1-5 750 0 0,9-26 0 0 0,-8 33-807 0 0,-2 4 59 0 0,0 1 1 0 0,1-1-1 0 0,0 1 1 0 0,0-1-1 0 0,0 1 1 0 0,1 0-1 0 0,3-5 1 0 0,5-6 855 0 0,-11 14-983 0 0,0-1 0 0 0,0 1 0 0 0,0 0 0 0 0,0 0-1 0 0,0 0 1 0 0,1-1 0 0 0,-1 1 0 0 0,0 0 0 0 0,0 0 0 0 0,0 0 0 0 0,1 0 0 0 0,-1-1 0 0 0,0 1 0 0 0,0 0 0 0 0,0 0 0 0 0,1 0 0 0 0,-1 0 0 0 0,0 0 0 0 0,0 0 0 0 0,1 0 0 0 0,-1 0 0 0 0,0 0 0 0 0,0 0 0 0 0,1-1 0 0 0,-1 1 0 0 0,0 0 0 0 0,0 0 0 0 0,1 0 0 0 0,-1 1 0 0 0,0-1 0 0 0,0 0 0 0 0,0 0 0 0 0,1 0 0 0 0,-1 0 0 0 0,0 0 0 0 0,1 0 0 0 0,7 9 572 0 0,4 19-426 0 0,-1 9 18 0 0,8 65 1 0 0,-5 41 169 0 0,-7-64-232 0 0,21 836 1566 0 0,-31-824-1592 0 0,-30 275 712 0 0,31-343-741 0 0,2-18-9 0 0,0 0 0 0 0,0 0 0 0 0,-1-1 0 0 0,0 1 0 0 0,0 0-1 0 0,0 0 1 0 0,0 0 0 0 0,-1-1 0 0 0,0 1 0 0 0,0-1 0 0 0,-3 6-1 0 0,5-10-103 0 0,0 0 0 0 0,0 1 0 0 0,0-1-1 0 0,-1 0 1 0 0,1 0 0 0 0,0 0 0 0 0,0 0-1 0 0,0 1 1 0 0,0-1 0 0 0,-1 0 0 0 0,1 0-1 0 0,0 0 1 0 0,0 0 0 0 0,0 0 0 0 0,-1 0-1 0 0,1 0 1 0 0,0 0 0 0 0,0 1 0 0 0,-1-1-1 0 0,1 0 1 0 0,0 0 0 0 0,0 0 0 0 0,0 0-1 0 0,-1 0 1 0 0,1 0 0 0 0,0 0 0 0 0,0-1-1 0 0,-1 1 1 0 0,1 0 0 0 0,0 0 0 0 0,0 0-1 0 0,0 0 1 0 0,-1 0 0 0 0,1 0 0 0 0,-8-8-201 0 0,-2-13-328 0 0,5 8-185 0 0,-15-46-3617 0 0,11 23-5046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39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30 2304 0 0,'-4'-9'8806'0'0,"3"-3"-1875"0"0,2 11-6549 0 0,1 0 1 0 0,-1 0-1 0 0,1 0 1 0 0,-1 0-1 0 0,1 1 1 0 0,-1-1-1 0 0,1 0 1 0 0,0 1 0 0 0,-1-1-1 0 0,1 1 1 0 0,0 0-1 0 0,-1-1 1 0 0,4 1-1 0 0,-5 0-274 0 0,1 0 1 0 0,0 0-1 0 0,0 0 0 0 0,0 0 0 0 0,0 1 1 0 0,0-1-1 0 0,0 0 0 0 0,-1 0 0 0 0,1 1 1 0 0,0-1-1 0 0,0 0 0 0 0,0 1 0 0 0,-1-1 1 0 0,1 1-1 0 0,0-1 0 0 0,-1 1 0 0 0,1 0 1 0 0,0-1-1 0 0,-1 1 0 0 0,1 0 0 0 0,-1-1 1 0 0,1 1-1 0 0,-1 0 0 0 0,1-1 0 0 0,-1 1 0 0 0,1 0 1 0 0,-1 0-1 0 0,1 1 0 0 0,0 3 303 0 0,1-1-156 0 0,-1 0-1 0 0,0 0 1 0 0,0 0-1 0 0,0-1 0 0 0,-1 1 1 0 0,1 8-1 0 0,-2 6-102 0 0,0-1 0 0 0,-2 1 0 0 0,0-1 0 0 0,-1 0 0 0 0,-1 0 0 0 0,0 0 0 0 0,-9 17 0 0 0,-4 12 201 0 0,2 1 1 0 0,-18 90-1 0 0,31-103-1553 0 0,9-36-2984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39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17503 0 0,'0'0'7275'0'0,"14"-2"-3675"0"0,22-11-1577 0 0,44-17-1164 0 0,-80 30-879 0 0,12-5-12 0 0,1 0-1 0 0,16-5 1 0 0,-4 7-5434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39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17503 0 0,'0'0'1338'0'0,"-11"6"-756"0"0,9-5-466 0 0,0 2 247 0 0,0-1 0 0 0,0 1 0 0 0,0-1 0 0 0,1 1 0 0 0,-1 0-1 0 0,1 0 1 0 0,0-1 0 0 0,0 1 0 0 0,0 0 0 0 0,0 0 0 0 0,0 0-1 0 0,1 0 1 0 0,-1 0 0 0 0,1 0 0 0 0,0 1 0 0 0,0-1 0 0 0,0 0-1 0 0,0 0 1 0 0,0 0 0 0 0,1 0 0 0 0,0 0 0 0 0,1 5 0 0 0,-1-6-287 0 0,-1 0 1 0 0,1 0-1 0 0,0 1 1 0 0,0-1-1 0 0,0 0 1 0 0,0 0-1 0 0,1 0 1 0 0,-1-1-1 0 0,0 1 1 0 0,1 0-1 0 0,0 0 1 0 0,-1-1 0 0 0,1 1-1 0 0,0-1 1 0 0,0 1-1 0 0,0-1 1 0 0,0 0-1 0 0,0 0 1 0 0,0 0-1 0 0,0 0 1 0 0,0 0-1 0 0,0 0 1 0 0,0-1-1 0 0,1 1 1 0 0,-1-1 0 0 0,0 1-1 0 0,0-1 1 0 0,1 0-1 0 0,-1 0 1 0 0,0 0-1 0 0,3 0 1 0 0,28-7 338 0 0,-19 4-161 0 0,24-2 1 0 0,-34 5-219 0 0,-1 0 0 0 0,0 0 0 0 0,1 0 0 0 0,-1 0 0 0 0,1 1 0 0 0,-1-1 0 0 0,1 1 0 0 0,-1 0 0 0 0,0 0 0 0 0,1 1 0 0 0,-1-1 0 0 0,4 2 0 0 0,-7-2-31 0 0,1-1 1 0 0,0 1 0 0 0,0 0-1 0 0,0-1 1 0 0,-1 1 0 0 0,1 0-1 0 0,0 0 1 0 0,-1-1 0 0 0,1 1 0 0 0,0 0-1 0 0,-1 0 1 0 0,1 0 0 0 0,-1 0-1 0 0,1-1 1 0 0,-1 1 0 0 0,0 0-1 0 0,1 0 1 0 0,-1 0 0 0 0,0 0-1 0 0,0 0 1 0 0,0 0 0 0 0,0 2-1 0 0,0-1-7 0 0,0 0 0 0 0,0 1 0 0 0,-1-1 0 0 0,0 0-1 0 0,1 0 1 0 0,-1 1 0 0 0,0-1 0 0 0,0 0 0 0 0,-2 3-1 0 0,-3 4 44 0 0,0 0 0 0 0,-1 0 0 0 0,-10 9 0 0 0,16-17-16 0 0,-11 12 20 0 0,-4 3-4 0 0,-20 18 1 0 0,32-31-61 0 0,0 0 0 0 0,0 1 1 0 0,-1-2-1 0 0,0 1 0 0 0,1 0 1 0 0,-1-1-1 0 0,0 0 1 0 0,0 0-1 0 0,0 0 0 0 0,-8 1 1 0 0,10-3-163 0 0,1 0 0 0 0,0 0 0 0 0,0 0 0 0 0,0 0 0 0 0,0 0 0 0 0,-1 0 0 0 0,1-1 1 0 0,0 1-1 0 0,0-1 0 0 0,0 0 0 0 0,0 1 0 0 0,0-1 0 0 0,0 0 0 0 0,0 0 0 0 0,0-1 0 0 0,1 1 0 0 0,-1 0 1 0 0,0 0-1 0 0,1-1 0 0 0,-1 1 0 0 0,1-1 0 0 0,-1 1 0 0 0,1-1 0 0 0,-1 0 0 0 0,1 0 0 0 0,0 0 0 0 0,0 0 1 0 0,0 1-1 0 0,0-1 0 0 0,0-3 0 0 0,-2-7-1702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29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93 148 13880 0 0,'0'0'1253'0'0,"0"0"-1228"0"0,1-1 0 0 0,-1 1 1 0 0,0 0-1 0 0,0-1 0 0 0,0 1 0 0 0,0 0 1 0 0,0-1-1 0 0,-1 1 0 0 0,1 0 0 0 0,0-1 1 0 0,0 1-1 0 0,0 0 0 0 0,0-1 0 0 0,0 1 0 0 0,0 0 1 0 0,0 0-1 0 0,-1-1 0 0 0,1 1 0 0 0,0 0 1 0 0,0-1-1 0 0,0 1 0 0 0,-1 0 0 0 0,1 0 1 0 0,0 0-1 0 0,0-1 0 0 0,-1 1 0 0 0,1 0 1 0 0,0 0-1 0 0,-1 0 0 0 0,1-1 0 0 0,0 1 1 0 0,0 0-1 0 0,-1 0 0 0 0,1 0 0 0 0,0 0 1 0 0,-1 0-1 0 0,1 0 0 0 0,0 0 0 0 0,-1 0 0 0 0,1 0 1 0 0,0 0-1 0 0,-1 0 0 0 0,1 0 0 0 0,0 0 1 0 0,-1 0-1 0 0,1 0 0 0 0,0 0 0 0 0,-1 0 1 0 0,-11 6 2125 0 0,0 3-519 0 0,10-8-1491 0 0,0 1 0 0 0,0-1 1 0 0,0 1-1 0 0,0-1 0 0 0,0 1 1 0 0,-3 4-1 0 0,0 2 56 0 0,0 0 1 0 0,0 1-1 0 0,1 0 0 0 0,0 0 0 0 0,1 0 1 0 0,0 0-1 0 0,0 1 0 0 0,-2 16 1 0 0,3-5 187 0 0,0 1 0 0 0,2 40 1 0 0,0-58-285 0 0,0 0-1 0 0,1 0 1 0 0,-1 0-1 0 0,1 0 1 0 0,0 0 0 0 0,0 0-1 0 0,0 0 1 0 0,1 0-1 0 0,-1 0 1 0 0,1 0 0 0 0,0 0-1 0 0,0-1 1 0 0,0 1 0 0 0,4 3-1 0 0,-5-7-66 0 0,0 1-1 0 0,-1-1 1 0 0,1 1 0 0 0,0-1-1 0 0,0 0 1 0 0,0 0-1 0 0,0 1 1 0 0,0-1 0 0 0,0 0-1 0 0,0 0 1 0 0,0 0 0 0 0,0 0-1 0 0,0 0 1 0 0,0 0-1 0 0,0 0 1 0 0,0 0 0 0 0,0 0-1 0 0,0-1 1 0 0,0 1-1 0 0,0 0 1 0 0,0-1 0 0 0,0 1-1 0 0,-1 0 1 0 0,1-1-1 0 0,0 1 1 0 0,1-2 0 0 0,2 0 77 0 0,-1-1 0 0 0,1 1 1 0 0,-1-1-1 0 0,5-5 0 0 0,8-12 141 0 0,-1-1 0 0 0,0 0 0 0 0,14-30 1 0 0,-23 39-190 0 0,9-15-56 0 0,-2 0-1 0 0,-1-1 1 0 0,-1-1 0 0 0,-1 0-1 0 0,8-47 1 0 0,-15 64-16 0 0,-2 8-341 0 0,0 0 0 0 0,-1 0 1 0 0,1 0-1 0 0,-1 0 0 0 0,0 0 1 0 0,0 0-1 0 0,0 0 0 0 0,0 0 1 0 0,-1 0-1 0 0,-1-7 0 0 0,-1 3-994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4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 17967 0 0,'-1'1'3403'0'0,"-8"10"-2121"0"0,1 1 1 0 0,0 0-1 0 0,1 0 1 0 0,0 1-1 0 0,-7 18 0 0 0,-20 73-752 0 0,23-66 224 0 0,-60 141 564 0 0,44-117-1568 0 0,-21 72 1 0 0,42-117 21 0 0,4-14-299 0 0,1 0 1 0 0,0 0 0 0 0,0 0-1 0 0,0 0 1 0 0,0 0-1 0 0,0 6 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40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21191 0 0,'0'0'1920'0'0,"11"-8"-1544"0"0,23-9 1988 0 0,-19 9-890 0 0,27-10 0 0 0,-7 3-632 0 0,-27 11-659 0 0,0 0 0 0 0,1 1-1 0 0,-1 0 1 0 0,1 0 0 0 0,0 1 0 0 0,0 0-1 0 0,11-1 1 0 0,-20 3-174 0 0,0 0 0 0 0,1 0 0 0 0,-1 0 0 0 0,0 0 0 0 0,1 0 0 0 0,-1 0 0 0 0,0 0 1 0 0,0 1-1 0 0,1-1 0 0 0,-1 0 0 0 0,0 0 0 0 0,1 0 0 0 0,-1 0 0 0 0,0 0 0 0 0,1 1 0 0 0,-1-1 0 0 0,0 0 0 0 0,0 0 0 0 0,0 1 0 0 0,1-1 0 0 0,-1 0 0 0 0,0 0 0 0 0,0 1 1 0 0,0-1-1 0 0,1 0 0 0 0,-1 1 0 0 0,0-1 0 0 0,0 0 0 0 0,0 0 0 0 0,0 1 0 0 0,0-1 0 0 0,0 0 0 0 0,0 1 0 0 0,0-1 0 0 0,0 0 0 0 0,0 1 0 0 0,0-1 0 0 0,0 0 0 0 0,0 1 0 0 0,0 0 1 0 0,-3 15 203 0 0,1-11-190 0 0,-1 6-82 0 0,-1-1 0 0 0,0 1 0 0 0,-1-1 0 0 0,0-1 0 0 0,-1 1 0 0 0,0-1 0 0 0,-11 13 0 0 0,-15 26-345 0 0,31-45 390 0 0,-1 0 1 0 0,1 0-1 0 0,-1 0 1 0 0,1 1-1 0 0,0-1 0 0 0,0 0 1 0 0,0 1-1 0 0,0-1 1 0 0,1 0-1 0 0,0 1 0 0 0,-1 5 1 0 0,2-7-12 0 0,-1-1 0 0 0,1 1 0 0 0,-1-1 1 0 0,1 1-1 0 0,-1-1 0 0 0,1 1 0 0 0,0-1 0 0 0,-1 0 1 0 0,1 1-1 0 0,0-1 0 0 0,0 0 0 0 0,0 0 0 0 0,0 0 1 0 0,0 1-1 0 0,1-1 0 0 0,-1 0 0 0 0,0-1 0 0 0,0 1 1 0 0,1 0-1 0 0,-1 0 0 0 0,0 0 0 0 0,1-1 0 0 0,-1 1 0 0 0,1-1 1 0 0,-1 1-1 0 0,1-1 0 0 0,-1 0 0 0 0,3 1 0 0 0,63 13 1784 0 0,-65-14-1759 0 0,0 0 0 0 0,0 1 0 0 0,-1-1 0 0 0,1 1 0 0 0,0-1 0 0 0,-1 1 0 0 0,1 0 0 0 0,0 0 0 0 0,-1 0 0 0 0,1 0 0 0 0,-1 0 0 0 0,0 0 0 0 0,1 0 0 0 0,-1 0 0 0 0,0 0 0 0 0,1 1 0 0 0,0 1 0 0 0,-1-1 0 0 0,-1-1 0 0 0,1 0 0 0 0,-1 0 0 0 0,0 0 0 0 0,0 0 0 0 0,1 0 0 0 0,-1 0 0 0 0,0 1 0 0 0,0-1 0 0 0,0 0 0 0 0,0 0 0 0 0,0 0 0 0 0,-1 0 0 0 0,1 1 0 0 0,0-1 0 0 0,0 0 0 0 0,-1 0 0 0 0,1 0 0 0 0,-1 0 0 0 0,1 0 0 0 0,-1 0 0 0 0,1 0 0 0 0,-1 0 0 0 0,0 0 0 0 0,0 0 0 0 0,1 0 0 0 0,-1 0 0 0 0,-1 1 0 0 0,-3 2 2 0 0,0 0 0 0 0,0 1 0 0 0,0-2 0 0 0,-1 1-1 0 0,1-1 1 0 0,-1 1 0 0 0,-9 2 0 0 0,-46 14-35 0 0,40-14-13 0 0,9-3-463 0 0,0 0 0 0 0,0-1 1 0 0,-13 1-1 0 0,-2-2-7190 0 0,2-2-1734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41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10592 0 0,'-3'8'4625'0'0,"17"-8"2274"0"0,-4-1-7372 0 0,40 1 3341 0 0,39 3-848 0 0,-17-1-1160 0 0,302-4 927 0 0,-70-3-1678 0 0,-102 3-77 0 0,89 6 884 0 0,63 11 16 0 0,-329-15-623 0 0,27 4 0 0 0,-42-3-248 0 0,-1 1 0 0 0,0 0 0 0 0,1 1 0 0 0,-1-1 0 0 0,17 9 0 0 0,-23-9-42 0 0,1 1 1 0 0,-1-1-1 0 0,0 1 1 0 0,0 0-1 0 0,0-1 1 0 0,0 1-1 0 0,0 1 0 0 0,-1-1 1 0 0,1 0-1 0 0,-1 1 1 0 0,0-1-1 0 0,0 1 1 0 0,0 0-1 0 0,0-1 0 0 0,-1 1 1 0 0,0 0-1 0 0,1 0 1 0 0,-1 0-1 0 0,-1 0 1 0 0,2 8-1 0 0,-1 7-8 0 0,-1 0 1 0 0,-1 0-1 0 0,-4 25 1 0 0,3-20 19 0 0,-23 145-3 0 0,21-141 8 0 0,-33 185 31 0 0,15-105-67 0 0,-14 90 0 0 0,10-29 0 0 0,7-51 0 0 0,14-28 0 0 0,1-19 0 0 0,3-35 0 0 0,1-24 0 0 0,0 0 0 0 0,-3 13 0 0 0,3-5 0 0 0,0-19 0 0 0,-1 0 0 0 0,1 0 0 0 0,-1-1 0 0 0,0 1 0 0 0,1 0 0 0 0,-1 0 0 0 0,0 0 0 0 0,0-1 0 0 0,1 1 0 0 0,-1 0 0 0 0,0-1 0 0 0,0 1 0 0 0,0-1 0 0 0,0 1 0 0 0,0-1 0 0 0,0 1 0 0 0,0-1 0 0 0,0 0 0 0 0,0 1 0 0 0,0-1 0 0 0,0 0 0 0 0,0 0 0 0 0,0 0 0 0 0,-2 0 0 0 0,-4 2 0 0 0,-107 53 0 0 0,-3 0 0 0 0,-176 37 0 0 0,260-85 0 0 0,0-2 0 0 0,0-1 0 0 0,0-2 0 0 0,-55-3 0 0 0,30-3 0 0 0,-102-23 0 0 0,131 21-63 0 0,1-1 1 0 0,0-1-1 0 0,1-2 0 0 0,0 0 1 0 0,-29-17-1 0 0,51 24-327 0 0,1 0 0 0 0,-1 0 0 0 0,0-1 0 0 0,-7-8-1 0 0,0-3-1642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42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17503 0 0,'0'0'2783'0'0,"8"-4"-796"0"0,-1-1-1408 0 0,1-1 0 0 0,0 2 0 0 0,0-1 1 0 0,0 1-1 0 0,0 0 0 0 0,1 1 0 0 0,-1 0 1 0 0,11-2-1 0 0,21-6 526 0 0,92-18 815 0 0,-81 24-2014 0 0,86 3 1 0 0,-70 3-3869 0 0,-44-1-5633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42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19175 0 0,'0'0'4554'0'0,"8"-2"-3093"0"0,-1 0-1090 0 0,0 1 1 0 0,0 0-1 0 0,0 1 0 0 0,14 0 1 0 0,4-1-181 0 0,-16 1-139 0 0,1 0-1 0 0,-1 1 1 0 0,1 0 0 0 0,9 2 0 0 0,-14-2-433 0 0,0 0 1 0 0,1 1-1 0 0,-1 0 0 0 0,0 0 1 0 0,0 0-1 0 0,0 0 0 0 0,-1 1 1 0 0,8 4-1 0 0,-4 1-1347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42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20239 0 0,'0'0'1536'0'0,"9"0"-960"0"0,-1 0-464 0 0,7 0-112 0 0,-2-3 0 0 0,4 1 0 0 0,3-3 0 0 0,-1-3-80 0 0,4 1 16 0 0,0 0-8871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43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12440 0 0,'-3'0'8926'0'0,"9"1"-8271"0"0,1 0 0 0 0,-1 1 0 0 0,0 0-1 0 0,6 2 1 0 0,-10-3-520 0 0,25 10 875 0 0,31 19 0 0 0,-44-22-790 0 0,-6-4-59 0 0,14 7 222 0 0,-20-11-250 0 0,0 15 155 0 0,-3-11-250 0 0,1 0-1 0 0,-1 0 1 0 0,0-1-1 0 0,0 1 1 0 0,0 0-1 0 0,-1-1 1 0 0,1 1-1 0 0,-1-1 1 0 0,0 0-1 0 0,0 1 1 0 0,-2 2-1 0 0,-29 34 316 0 0,-37 27-19 0 0,-9 10-185 0 0,65-62-121 0 0,10-11-47 0 0,-1 1 0 0 0,1 0 0 0 0,-1 0 0 0 0,2 1 0 0 0,-1-1 1 0 0,-4 10-1 0 0,8-15-54 0 0,0 0 0 0 0,0 0-1 0 0,0 1 1 0 0,1-1 0 0 0,-1 0 0 0 0,0 0 0 0 0,0 0 0 0 0,1 1 0 0 0,-1-1 0 0 0,0 0 0 0 0,0 0-1 0 0,1 0 1 0 0,-1 0 0 0 0,0 0 0 0 0,0 0 0 0 0,1 0 0 0 0,-1 1 0 0 0,0-1 0 0 0,1 0-1 0 0,-1 0 1 0 0,0 0 0 0 0,1 0 0 0 0,-1 0 0 0 0,0 0 0 0 0,1 0-12 0 0,12-1-2635 0 0,6-5-6273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4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 18023 0 0,'0'0'1364'0'0,"-12"-2"-752"0"0,9 2-447 0 0,0 0 0 0 0,0 0 0 0 0,0 1 0 0 0,0-1 0 0 0,0 1 0 0 0,0 0 0 0 0,0 0 0 0 0,0 0 0 0 0,0 0 0 0 0,0 0 0 0 0,1 1 0 0 0,-1-1 1 0 0,0 1-1 0 0,1 0 0 0 0,-4 2 0 0 0,2 0 47 0 0,1 0 1 0 0,0-1 0 0 0,0 1 0 0 0,0 1 0 0 0,0-1-1 0 0,1 0 1 0 0,0 1 0 0 0,-4 7 0 0 0,1 6 130 0 0,1-1 0 0 0,0 1 0 0 0,1-1 0 0 0,-1 23 0 0 0,4 132 764 0 0,2-102-877 0 0,1 43 112 0 0,-2 184 71 0 0,-15 49 272 0 0,12-299-536 0 0,-1 3 72 0 0,8 87 1 0 0,-4-124-594 0 0,-3-21-3478 0 0,0-11-5407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4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178 359 12440 0 0,'0'0'957'0'0,"-4"-15"795"0"0,5 12-1074 0 0,0 0-1 0 0,0-1 1 0 0,1 1-1 0 0,0 0 1 0 0,-1 0 0 0 0,1 0-1 0 0,0 0 1 0 0,4-4 0 0 0,-2 4-148 0 0,0-1 0 0 0,0 1 1 0 0,0-1-1 0 0,10-4 1 0 0,1 0-133 0 0,0 1-1 0 0,27-7 1 0 0,-22 7 308 0 0,8 0-600 0 0,-1 1 1 0 0,1 1-1 0 0,54-2 0 0 0,-50 5 13 0 0,216-14 441 0 0,-139 2-352 0 0,10-1 16 0 0,216-16 297 0 0,-270 25-363 0 0,-1-3-1 0 0,-1-3 0 0 0,64-21 1 0 0,-83 20-73 0 0,60-21 311 0 0,-65 19-80 0 0,-24 10 61 0 0,0-1 0 0 0,20-11 0 0 0,-34 17 120 0 0,-3 15-470 0 0,1 1-1 0 0,-2-1 1 0 0,0 0 0 0 0,-1 0-1 0 0,-9 23 1 0 0,-6 21-27 0 0,-36 198 0 0 0,15-63 0 0 0,-33 158 0 0 0,22 4 0 0 0,43-234 0 0 0,12 61 0 0 0,0-159 72 0 0,0 0 0 0 0,9 28 0 0 0,-11-44-63 0 0,1 0 1 0 0,0 0-1 0 0,6 10 0 0 0,-8-16 38 0 0,0 1 1 0 0,1-1-1 0 0,0 0 0 0 0,-1 1 0 0 0,1-1 0 0 0,0 0 0 0 0,0 0 0 0 0,0 0 1 0 0,0 0-1 0 0,0 0 0 0 0,1-1 0 0 0,-1 1 0 0 0,4 1 0 0 0,-5-3-40 0 0,-1 1-1 0 0,1-1 1 0 0,-1 0-1 0 0,1 0 1 0 0,-1 0-1 0 0,1 0 1 0 0,0 1-1 0 0,-1-1 1 0 0,1 0-1 0 0,0 0 1 0 0,-1 0-1 0 0,1 0 0 0 0,-1 0 1 0 0,1-1-1 0 0,0 1 1 0 0,-1 0-1 0 0,1 0 1 0 0,-1 0-1 0 0,1 0 1 0 0,0-1-1 0 0,-1 1 1 0 0,1 0-1 0 0,-1-1 1 0 0,1 1-1 0 0,-1 0 1 0 0,1-1-1 0 0,-1 1 1 0 0,1 0-1 0 0,-1-1 1 0 0,0 1-1 0 0,1-1 0 0 0,-1 1 1 0 0,0-1-1 0 0,1 1 1 0 0,-1-1-1 0 0,0 1 1 0 0,1-1-1 0 0,-1 0 1 0 0,0 1-1 0 0,0-1 1 0 0,0 1-1 0 0,1-2 1 0 0,-1 0 3 0 0,0 1 1 0 0,0-1 0 0 0,0 0-1 0 0,1 0 1 0 0,-2 1 0 0 0,1-1 0 0 0,0 0-1 0 0,0 1 1 0 0,0-1 0 0 0,-1 0-1 0 0,1 1 1 0 0,-1-1 0 0 0,1 0-1 0 0,-3-2 1 0 0,-1-1-13 0 0,0 0-1 0 0,0 1 1 0 0,0-1-1 0 0,-1 1 1 0 0,0 0-1 0 0,0 1 1 0 0,0-1-1 0 0,0 1 1 0 0,-1 0-1 0 0,1 0 1 0 0,-1 0-1 0 0,-11-3 1 0 0,-6 0-17 0 0,1 0 1 0 0,-27-2-1 0 0,18 4-36 0 0,-1 2-1 0 0,-42 2 1 0 0,-65 12-120 0 0,97-8 143 0 0,-428 67-52 0 0,306-43-3 0 0,-112 27 141 0 0,64-11 324 0 0,189-41-364 0 0,-1 0 0 0 0,-28 0 1 0 0,52-3-24 0 0,0 0 1 0 0,0 0-1 0 0,0 0 1 0 0,1 0-1 0 0,-1 0 1 0 0,0-1-1 0 0,0 1 1 0 0,0 0-1 0 0,0 0 1 0 0,0 0-1 0 0,0 0 1 0 0,0 0-1 0 0,0 0 1 0 0,0 0-1 0 0,0 0 1 0 0,0 0-1 0 0,0-1 1 0 0,0 1-1 0 0,0 0 1 0 0,0 0-1 0 0,0 0 1 0 0,0 0-1 0 0,0 0 1 0 0,0 0-1 0 0,0 0 1 0 0,0-1-1 0 0,0 1 1 0 0,0 0-1 0 0,0 0 1 0 0,0 0-1 0 0,0 0 1 0 0,0 0-1 0 0,0 0 1 0 0,0 0-1 0 0,0 0 1 0 0,0-1-1 0 0,0 1 1 0 0,0 0-1 0 0,0 0 1 0 0,0 0-1 0 0,0 0 1 0 0,0 0-1 0 0,0 0 1 0 0,0 0-1 0 0,-1 0 1 0 0,1 0-1 0 0,0 0 1 0 0,0 0-1 0 0,0-1 1 0 0,0 1-1 0 0,0 0 1 0 0,0 0 0 0 0,0 0-1 0 0,0 0 1 0 0,-1 0-1 0 0,1 0 1 0 0,0 0-1 0 0,0 0 1 0 0,0 0-1 0 0,0 0 1 0 0,0 0-1 0 0,6-5-300 0 0,37-17-1851 0 0,-20 12 346 0 0,1-2 125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45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20239 0 0,'0'0'1839'0'0,"2"-1"-1514"0"0,9 0-25 0 0,0 0 0 0 0,0 0 0 0 0,0 1 0 0 0,0 0 0 0 0,16 3 1 0 0,8 0 638 0 0,15-3 77 0 0,1-2 1 0 0,50-8-1 0 0,97-26 61 0 0,-98 16-1063 0 0,-74 17-82 0 0,-15 1-511 0 0,0 0-1 0 0,14-3 0 0 0,-10-2-1249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3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2760 0 0,'0'0'6548'0'0,"8"4"-4676"0"0,-4-2-1601 0 0,0 0 0 0 0,0 0 0 0 0,-1-1-1 0 0,1 1 1 0 0,1-1 0 0 0,-1 0 0 0 0,0 0 0 0 0,0 0 0 0 0,0 0 0 0 0,0-1 0 0 0,1 1 0 0 0,-1-1 0 0 0,0-1 0 0 0,1 1 0 0 0,-1 0 0 0 0,0-1 0 0 0,0 0 0 0 0,0 0 0 0 0,0 0 0 0 0,0-1 0 0 0,0 1 0 0 0,8-5-1 0 0,-3 0-61 0 0,1 0 0 0 0,-1-1 0 0 0,-1 0-1 0 0,1 0 1 0 0,-1-1 0 0 0,-1 0 0 0 0,1-1-1 0 0,10-15 1 0 0,-12 16-93 0 0,1-2-28 0 0,1-1 0 0 0,-2 0-1 0 0,8-14 1 0 0,-11 19-45 0 0,-1-1 0 0 0,1 1 0 0 0,-1-1 1 0 0,-1 0-1 0 0,1 0 0 0 0,-1 0 0 0 0,1-11 0 0 0,-2 17-27 0 0,0-1-1 0 0,0 1 1 0 0,0 0-1 0 0,0-1 1 0 0,0 1-1 0 0,0 0 1 0 0,-1-1-1 0 0,1 1 1 0 0,0 0-1 0 0,-1-1 1 0 0,1 1-1 0 0,-1 0 1 0 0,1 0 0 0 0,-1-1-1 0 0,0 1 1 0 0,1 0-1 0 0,-1 0 1 0 0,0 0-1 0 0,0 0 1 0 0,0 0-1 0 0,0 0 1 0 0,0 0-1 0 0,0 0 1 0 0,0 0-1 0 0,0 1 1 0 0,0-1-1 0 0,-1 0 1 0 0,1 1 0 0 0,0-1-1 0 0,0 1 1 0 0,-1-1-1 0 0,1 1 1 0 0,-3-1-1 0 0,0 1 64 0 0,0-1-1 0 0,-1 1 0 0 0,1 1 1 0 0,0-1-1 0 0,0 1 0 0 0,0-1 1 0 0,-1 1-1 0 0,1 0 1 0 0,-7 4-1 0 0,3-2-8 0 0,1 0 1 0 0,-1 1-1 0 0,1 1 1 0 0,1-1-1 0 0,-1 1 1 0 0,0 0-1 0 0,1 0 1 0 0,0 1-1 0 0,1 0 1 0 0,-8 9-1 0 0,4-2 225 0 0,0 0 0 0 0,1 0 0 0 0,1 1 0 0 0,-9 24 1 0 0,14-34-225 0 0,1 0 0 0 0,0 1 0 0 0,-1-1 0 0 0,2 1 0 0 0,-1-1 0 0 0,0 1 0 0 0,1 0 0 0 0,0-1 0 0 0,0 1 0 0 0,0-1 0 0 0,1 1 0 0 0,-1 0 0 0 0,1-1 0 0 0,0 1 1 0 0,0-1-1 0 0,1 0 0 0 0,0 1 0 0 0,-1-1 0 0 0,1 0 0 0 0,3 5 0 0 0,-2-5-41 0 0,1 0 1 0 0,-1 0-1 0 0,1 0 0 0 0,0 0 1 0 0,-1 0-1 0 0,2-1 0 0 0,-1 0 1 0 0,0 0-1 0 0,1 0 0 0 0,-1 0 1 0 0,1-1-1 0 0,0 0 0 0 0,0 0 1 0 0,0 0-1 0 0,0 0 1 0 0,0-1-1 0 0,6 1 0 0 0,-2-1-35 0 0,1 0-1 0 0,-1-1 0 0 0,0 0 1 0 0,0 0-1 0 0,0-1 1 0 0,0-1-1 0 0,15-3 0 0 0,-9 0-2228 0 0,26-11 0 0 0,-24 9-5556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4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12320 0 0,'0'0'1118'0'0,"0"0"-922"0"0,-3 2 738 0 0,-2 13 4770 0 0,4-9-5397 0 0,-1-1 184 0 0,2 1 1 0 0,-1 0-1 0 0,0 0 1 0 0,1 0-1 0 0,1 8 1 0 0,-1-7-297 0 0,0 1 1 0 0,0-1-1 0 0,-2 10 1 0 0,0-7-24 0 0,-6 29 689 0 0,-1 0-1 0 0,-16 40 0 0 0,19-55-125 0 0,6-23 194 0 0,13-1-426 0 0,34-12 109 0 0,-21 6-384 0 0,28-9 0 0 0,-28 7-69 0 0,33-6-1 0 0,-29 10-57 0 0,0 0-1 0 0,40 1 1 0 0,-59 3-78 0 0,-1 1 0 0 0,1 0-1 0 0,0 1 1 0 0,-1 0 0 0 0,0 0-1 0 0,0 1 1 0 0,1 1 0 0 0,-2 0 0 0 0,1 0-1 0 0,12 8 1 0 0,-18-10-19 0 0,0 1 0 0 0,-1-1 0 0 0,1 1 1 0 0,-1 0-1 0 0,0 0 0 0 0,0 1 0 0 0,0-1 0 0 0,0 0 0 0 0,-1 1 0 0 0,1 0 1 0 0,-1 0-1 0 0,0-1 0 0 0,0 1 0 0 0,2 7 0 0 0,-2-6 9 0 0,-1 1 1 0 0,0-1-1 0 0,-1 1 0 0 0,1 0 0 0 0,-1-1 1 0 0,0 1-1 0 0,0-1 0 0 0,-1 1 1 0 0,0 0-1 0 0,-1 6 0 0 0,-2 0 15 0 0,1-1-1 0 0,-2-1 1 0 0,1 1 0 0 0,-2 0-1 0 0,1-1 1 0 0,-1 0-1 0 0,-1 0 1 0 0,0-1 0 0 0,0 0-1 0 0,-12 11 1 0 0,5-8 28 0 0,0 0 0 0 0,-1-1 0 0 0,0-1 0 0 0,-1 0 0 0 0,0-1 0 0 0,0-1 0 0 0,-1-1 0 0 0,-30 10-1 0 0,19-10-116 0 0,0 0-1 0 0,-1-2 1 0 0,0-1 0 0 0,-50 0-1 0 0,23-4-1512 0 0,19 0-6248 0 0,6 0-1849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56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10592 0 0,'12'8'13149'0'0,"-4"-5"-12861"0"0,0-1 1 0 0,1-1-1 0 0,-1 0 1 0 0,0 0 0 0 0,1 0-1 0 0,-1-1 1 0 0,10-1-1 0 0,16 1-1945 0 0,-2 5-5889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5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8752 0 0,'-15'5'9575'0'0,"21"2"-5711"0"0,3-4-3608 0 0,2-1-96 0 0,6 0-24 0 0,-3-2-432 0 0,3 3-88 0 0,0 0-24 0 0,2 0-8295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5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6912 0 0,'0'1'11722'0'0,"3"5"-10950"0"0,-1-4-560 0 0,-1 0 0 0 0,1 0 0 0 0,0-1 0 0 0,0 1 0 0 0,0-1 1 0 0,0 1-1 0 0,0-1 0 0 0,0 0 0 0 0,0 0 0 0 0,0 0 0 0 0,0 0 0 0 0,1 0 0 0 0,-1-1 0 0 0,0 1 0 0 0,5 0 0 0 0,3 0 281 0 0,0 0 0 0 0,15-2 0 0 0,-8 1-165 0 0,5 0-26 0 0,-8-1-139 0 0,-1 1 0 0 0,24 3 0 0 0,-32-2-147 0 0,0 0 0 0 0,-1 0 0 0 0,1 0 0 0 0,0 1 0 0 0,-1 0 1 0 0,1 0-1 0 0,6 3 0 0 0,-10-4-12 0 0,0 0 1 0 0,1 1-1 0 0,-1-1 1 0 0,0 0 0 0 0,0 0-1 0 0,0 1 1 0 0,0-1-1 0 0,0 1 1 0 0,0-1-1 0 0,0 1 1 0 0,0-1-1 0 0,0 1 1 0 0,-1-1-1 0 0,1 1 1 0 0,-1 0-1 0 0,1-1 1 0 0,-1 1-1 0 0,0 0 1 0 0,0 0 0 0 0,1-1-1 0 0,-1 1 1 0 0,0 0-1 0 0,-1 0 1 0 0,1 2-1 0 0,-2 5 71 0 0,-1-1-1 0 0,0 1 1 0 0,0-1-1 0 0,-1 1 1 0 0,0-1-1 0 0,-1 0 1 0 0,-6 9-1 0 0,-2 4 124 0 0,-27 42 460 0 0,26-43-598 0 0,2 0 1 0 0,0 0-1 0 0,-11 27 0 0 0,18-35-191 0 0,3-7-73 0 0,0-1 0 0 0,0 0 0 0 0,1 1-1 0 0,-1-1 1 0 0,1 1 0 0 0,-1 8-1 0 0,2-12 149 0 0,0-1 0 0 0,0 1 0 0 0,0-1 0 0 0,1 0 0 0 0,-1 1 1 0 0,0-1-1 0 0,0 1 0 0 0,1-1 0 0 0,-1 0 0 0 0,0 1 0 0 0,1-1 0 0 0,-1 0 0 0 0,0 1 0 0 0,1-1 0 0 0,-1 0 0 0 0,0 0 0 0 0,1 1 0 0 0,-1-1 0 0 0,0 0 0 0 0,1 0 0 0 0,-1 0 0 0 0,1 0 0 0 0,-1 1 0 0 0,1-1 0 0 0,-1 0 0 0 0,0 0 1 0 0,1 0-1 0 0,-1 0 0 0 0,1 0 0 0 0,-1 0 0 0 0,1 0 0 0 0,-1 0 0 0 0,1 0 0 0 0,-1 0 0 0 0,0-1 0 0 0,2 1 0 0 0,18-5-1962 0 0,-3-1 550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5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21191 0 0,'0'0'2771'0'0,"-6"6"-1774"0"0,4-2-829 0 0,0-1-1 0 0,1 1 1 0 0,-1 0-1 0 0,1 0 1 0 0,0-1 0 0 0,0 1-1 0 0,0 0 1 0 0,0 6-1 0 0,-1 36 769 0 0,2-18-688 0 0,0-27-245 0 0,-3 43 90 0 0,2 1 0 0 0,6 53-1 0 0,0-65-186 0 0,13 39 0 0 0,-14-58 14 0 0,8 46-2751 0 0,-10-49 1333 0 0</inkml:trace>
  <inkml:trace contextRef="#ctx0" brushRef="#br0" timeOffset="1">0 303 23039 0 0,'0'0'1120'0'0,"9"-2"-480"0"0,2-3 0 0 0,1-5-512 0 0,1 2-128 0 0,-1-2 0 0 0,4 1 0 0 0,4 1 304 0 0,3 3 40 0 0,5 0 8 0 0,0 0 0 0 0,0 3-560 0 0,0 2-112 0 0,0 0-16 0 0,0 0-6656 0 0,-1 0-1327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58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36 159 10136 0 0,'0'0'230'0'0,"-5"-11"548"0"0,2 6-578 0 0,1 1 0 0 0,-1-1 0 0 0,1 0 0 0 0,1-1 0 0 0,-1 1 0 0 0,1 0 0 0 0,-1 0 0 0 0,0-9 0 0 0,0-47 5300 0 0,2 49-4362 0 0,5-4 284 0 0,-3 12-188 0 0,0 10 1930 0 0,-12 168-2670 0 0,1-24-311 0 0,9-113-126 0 0,8 74 1 0 0,-6-99-37 0 0,0 0-1 0 0,7 20 1 0 0,-7-27-9 0 0,0-1 0 0 0,0 0 1 0 0,0 0-1 0 0,0 0 0 0 0,0 0 1 0 0,1 0-1 0 0,0 0 0 0 0,0-1 1 0 0,0 1-1 0 0,5 3 0 0 0,-7-6 0 0 0,1 1 0 0 0,-1-1 0 0 0,1 0 1 0 0,-1 1-1 0 0,1-1 0 0 0,-1 0 0 0 0,1 0 0 0 0,0 0 0 0 0,-1-1 0 0 0,1 1 0 0 0,0 0 0 0 0,0-1 0 0 0,0 1 0 0 0,0-1 0 0 0,0 1 0 0 0,-1-1 1 0 0,1 0-1 0 0,0 0 0 0 0,0 0 0 0 0,0 0 0 0 0,0 0 0 0 0,0 0 0 0 0,0-1 0 0 0,0 1 0 0 0,0-1 0 0 0,0 1 0 0 0,-1-1 0 0 0,1 0 0 0 0,0 0 1 0 0,0 1-1 0 0,-1-1 0 0 0,1 0 0 0 0,2-2 0 0 0,1-1 55 0 0,1-1 0 0 0,-1 1 1 0 0,0-1-1 0 0,0 0 0 0 0,0 0 0 0 0,-1-1 1 0 0,0 1-1 0 0,5-9 0 0 0,26-54 447 0 0,-14 24-164 0 0,-19 39-300 0 0,29-48 472 0 0,-27 47-425 0 0,0 0 0 0 0,1 0 0 0 0,0 0 0 0 0,0 1 0 0 0,0 0 0 0 0,7-5 0 0 0,-11 9-92 0 0,0 0 1 0 0,-1 1-1 0 0,1-1 1 0 0,0 1-1 0 0,-1-1 0 0 0,1 1 1 0 0,0-1-1 0 0,0 1 1 0 0,-1 0-1 0 0,1-1 1 0 0,0 1-1 0 0,0 0 1 0 0,0 0-1 0 0,0 0 0 0 0,0 0 1 0 0,-1-1-1 0 0,1 1 1 0 0,0 0-1 0 0,0 0 1 0 0,0 0-1 0 0,0 1 1 0 0,0-1-1 0 0,-1 0 1 0 0,1 0-1 0 0,0 0 0 0 0,0 1 1 0 0,0-1-1 0 0,0 0 1 0 0,-1 1-1 0 0,1-1 1 0 0,0 1-1 0 0,0-1 1 0 0,-1 1-1 0 0,1-1 0 0 0,0 1 1 0 0,-1-1-1 0 0,1 1 1 0 0,-1 0-1 0 0,1-1 1 0 0,-1 1-1 0 0,1 0 1 0 0,-1 0-1 0 0,1-1 0 0 0,-1 1 1 0 0,0 0-1 0 0,1 0 1 0 0,-1 0-1 0 0,0 1 1 0 0,2 3 27 0 0,0 0 1 0 0,-1 1-1 0 0,0-1 1 0 0,0 1-1 0 0,0-1 1 0 0,-1 8-1 0 0,5 78 193 0 0,-2-36-143 0 0,-3-46-248 0 0,1 7 299 0 0,4 25 1 0 0,-5-38-417 0 0,1 0-1 0 0,0 1 1 0 0,-1-1 0 0 0,1 0 0 0 0,1 0-1 0 0,-1 0 1 0 0,0 0 0 0 0,1 0 0 0 0,0 0-1 0 0,-1 0 1 0 0,1 0 0 0 0,0-1 0 0 0,5 6 0 0 0,1-6-6325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59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48 323 23903 0 0,'0'0'1171'0'0,"0"12"253"0"0,-2-6-1358 0 0,1-1 0 0 0,-1 1 1 0 0,-4 8-1 0 0,3-8 59 0 0,1-1 0 0 0,0 0 0 0 0,-2 12 0 0 0,2-11-75 0 0,1 0 1 0 0,-1 0-1 0 0,-5 10 0 0 0,5-11-24 0 0,0 0 0 0 0,0 0 0 0 0,0 0 0 0 0,1 1 0 0 0,-2 9 0 0 0,2 4-317 0 0,1 0-1 0 0,1 0 0 0 0,1 0 1 0 0,8 36-1 0 0,-7-42-2212 0 0</inkml:trace>
  <inkml:trace contextRef="#ctx0" brushRef="#br0" timeOffset="1">51 6 17503 0 0,'-13'-3'1560'0'0,"6"3"-1248"0"0,2-2-248 0 0,-3 2-64 0 0,-1 2 3752 0 0,6 3-2392 0 0,3 0-1832 0 0,3 4-360 0 0,-3 5-80 0 0,6-5-5167 0 0,2 4-1025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59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 17503 0 0,'-3'0'165'0'0,"0"0"-1"0"0,0 1 1 0 0,0-1-1 0 0,0 1 1 0 0,1 0-1 0 0,-1 0 1 0 0,0 0-1 0 0,0 0 1 0 0,1 1-1 0 0,-1-1 1 0 0,1 1-1 0 0,-1-1 1 0 0,1 1-1 0 0,-4 4 1 0 0,2-3 449 0 0,0 1 0 0 0,1 0 1 0 0,0 0-1 0 0,0 0 1 0 0,0 1-1 0 0,0-1 1 0 0,-2 7-1 0 0,4-10-477 0 0,1 0-1 0 0,-1 0 1 0 0,1 0 0 0 0,0 1 0 0 0,-1-1-1 0 0,1 0 1 0 0,0 0 0 0 0,0 1 0 0 0,0-1-1 0 0,0 0 1 0 0,0 0 0 0 0,0 1 0 0 0,0-1-1 0 0,0 0 1 0 0,1 0 0 0 0,-1 1 0 0 0,0-1 0 0 0,1 0-1 0 0,0 2 1 0 0,0-1-38 0 0,1 0 0 0 0,-1 0 0 0 0,1 0 0 0 0,-1-1 0 0 0,1 1 0 0 0,0 0 0 0 0,-1-1 0 0 0,1 1 0 0 0,4 1 0 0 0,1 1 60 0 0,2 0 0 0 0,-1 0 1 0 0,0-1-1 0 0,10 3 0 0 0,-12-5-36 0 0,24 9 455 0 0,-28-9-525 0 0,-1-1-1 0 0,1 1 1 0 0,0 0 0 0 0,-1 0 0 0 0,1 0-1 0 0,-1 0 1 0 0,1 0 0 0 0,-1 0 0 0 0,0 0-1 0 0,1 0 1 0 0,-1 0 0 0 0,0 1 0 0 0,0-1-1 0 0,1 2 1 0 0,1 3 74 0 0,-2-5-105 0 0,-1 0-1 0 0,1 0 1 0 0,-1 0-1 0 0,1 0 1 0 0,-1 0-1 0 0,0 0 1 0 0,1 0-1 0 0,-1 1 1 0 0,0-1-1 0 0,0 0 1 0 0,0 0-1 0 0,1 0 1 0 0,-1 0-1 0 0,-1 1 1 0 0,1-1-1 0 0,0 0 1 0 0,0 0-1 0 0,0 0 1 0 0,-1 0-1 0 0,1 0 1 0 0,0 1-1 0 0,-1-1 1 0 0,1 0-1 0 0,-1 0 1 0 0,1 0-1 0 0,-1 0 1 0 0,0 0-1 0 0,1 0 1 0 0,-2 1-1 0 0,-7 10 72 0 0,0 0 0 0 0,0 0-1 0 0,-1-1 1 0 0,-15 13 0 0 0,-9 10-208 0 0,0-2-1984 0 0,10-12-5656 0 0,4-5-1787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5:5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7 9384 0 0,'-5'7'18046'0'0,"-14"-4"-17861"0"0,3 7 181 0 0,15-8-297 0 0,0-1 0 0 0,-1 0 0 0 0,1 0 0 0 0,-1 0 0 0 0,0 0 0 0 0,1 0 0 0 0,-1 0-1 0 0,0 0 1 0 0,1 0 0 0 0,-1-1 0 0 0,0 1 0 0 0,0-1 0 0 0,1 1 0 0 0,-1-1 0 0 0,0 0 0 0 0,0 0 0 0 0,0 0 0 0 0,0 0 0 0 0,0 0 0 0 0,0 0 0 0 0,-3-1 0 0 0,5 0-74 0 0,-1 0-1 0 0,0 1 1 0 0,1-1 0 0 0,-1 0 0 0 0,1 0 0 0 0,0 0 0 0 0,-1 0 0 0 0,1 0 0 0 0,0 0-1 0 0,0 0 1 0 0,-1 0 0 0 0,1 0 0 0 0,0 0 0 0 0,0 0 0 0 0,0 0 0 0 0,0 0 0 0 0,0 0-1 0 0,1 0 1 0 0,-1 0 0 0 0,0 0 0 0 0,0 0 0 0 0,1 0 0 0 0,-1 0 0 0 0,0 0-1 0 0,1 0 1 0 0,-1 0 0 0 0,1 1 0 0 0,-1-1 0 0 0,1 0 0 0 0,0 0 0 0 0,-1 0 0 0 0,1 1-1 0 0,0-1 1 0 0,-1 0 0 0 0,1 1 0 0 0,0-1 0 0 0,0 0 0 0 0,0 1 0 0 0,0-1 0 0 0,-1 1-1 0 0,1 0 1 0 0,0-1 0 0 0,0 1 0 0 0,0 0 0 0 0,1-1 0 0 0,2 1-308 0 0,0-1 1 0 0,-1 1 0 0 0,1 0-1 0 0,-1 0 1 0 0,1 0 0 0 0,0 0-1 0 0,-1 1 1 0 0,1-1-1 0 0,-1 1 1 0 0,5 2 0 0 0,-1-2-1705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00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21 13360 0 0,'0'0'1026'0'0,"-12"-7"2363"0"0,10 4-1926 0 0,-2-5 2201 0 0,4 8-3605 0 0,0 0 0 0 0,0 0-1 0 0,0 0 1 0 0,0-1 0 0 0,0 1 0 0 0,0 0 0 0 0,0 0 0 0 0,0 0 0 0 0,-1 0-1 0 0,1 0 1 0 0,0 0 0 0 0,0 0 0 0 0,0 0 0 0 0,0-1 0 0 0,0 1-1 0 0,0 0 1 0 0,0 0 0 0 0,0 0 0 0 0,-1 0 0 0 0,1 0 0 0 0,0 0-1 0 0,0 0 1 0 0,0 0 0 0 0,0 0 0 0 0,0 0 0 0 0,0 0 0 0 0,0 0 0 0 0,-1 0-1 0 0,1 0 1 0 0,0 0 0 0 0,0 0 0 0 0,0 0 0 0 0,0 0 0 0 0,0 0-1 0 0,0 0 1 0 0,-1 0 0 0 0,1 0 0 0 0,0 0 0 0 0,0 0 0 0 0,0 0-1 0 0,0 0 1 0 0,0 0 0 0 0,0 0 0 0 0,-1 1 0 0 0,1 1-58 0 0,0 0 1 0 0,1 1-1 0 0,-1-1 1 0 0,0 0-1 0 0,1 1 1 0 0,-1-1-1 0 0,1 0 1 0 0,0 0-1 0 0,0 1 1 0 0,1 2-1 0 0,2 4 0 0 0,0 5-1 0 0,-1 1 0 0 0,0 0 0 0 0,1 23 0 0 0,-1-3 0 0 0,-1 13 0 0 0,-2-38 0 0 0,0 1 0 0 0,0-1 0 0 0,2 0 0 0 0,2 17 0 0 0,-4-26 19 0 0,0 0-1 0 0,1-1 0 0 0,-1 1 1 0 0,0-1-1 0 0,0 1 1 0 0,0 0-1 0 0,0-1 1 0 0,0 1-1 0 0,1-1 0 0 0,-1 1 1 0 0,0-1-1 0 0,0 1 1 0 0,1-1-1 0 0,-1 1 0 0 0,1-1 1 0 0,-1 1-1 0 0,0-1 1 0 0,1 1-1 0 0,-1-1 1 0 0,1 0-1 0 0,-1 1 0 0 0,1-1 1 0 0,-1 0-1 0 0,1 1 1 0 0,-1-1-1 0 0,1 0 0 0 0,-1 1 1 0 0,1-1-1 0 0,-1 0 1 0 0,1 0-1 0 0,0 0 1 0 0,-1 0-1 0 0,1 0 0 0 0,-1 0 1 0 0,1 0-1 0 0,0 0 1 0 0,-1 0-1 0 0,1 0 1 0 0,-1 0-1 0 0,1 0 0 0 0,0 0 1 0 0,-1 0-1 0 0,1 0 1 0 0,-1 0-1 0 0,1-1 0 0 0,-1 1 1 0 0,1 0-1 0 0,-1-1 1 0 0,1 1-1 0 0,-1 0 1 0 0,1-1-1 0 0,-1 1 0 0 0,1 0 1 0 0,-1-1-1 0 0,1 0 1 0 0,3-2 87 0 0,-1-1 1 0 0,1 1 0 0 0,-1-1 0 0 0,0 0-1 0 0,3-6 1 0 0,22-44 589 0 0,-21 37-371 0 0,1 1 1 0 0,20-29-1 0 0,8-2 291 0 0,-30 41-350 0 0,-6 11-75 0 0,-2 5-216 0 0,2 1 18 0 0,0-1 0 0 0,0 0 0 0 0,1 0 0 0 0,1 0 0 0 0,0 0 0 0 0,4 12 0 0 0,2 16-8 0 0,-7-34 16 0 0,0 1 0 0 0,1-1 0 0 0,-1 1 0 0 0,1-1 0 0 0,0 0-1 0 0,0 0 1 0 0,0 0 0 0 0,1 0 0 0 0,-1 0 0 0 0,1 0 0 0 0,7 6 0 0 0,-10-9 11 0 0,1-1 1 0 0,0 0-1 0 0,-1 1 1 0 0,1-1-1 0 0,0 0 1 0 0,0 0-1 0 0,-1 1 1 0 0,1-1-1 0 0,0 0 1 0 0,0 0-1 0 0,0 0 1 0 0,-1 0-1 0 0,1 0 1 0 0,0 0-1 0 0,0 0 0 0 0,-1 0 1 0 0,1 0-1 0 0,0 0 1 0 0,0-1-1 0 0,-1 1 1 0 0,1 0-1 0 0,0-1 1 0 0,0 1-1 0 0,-1 0 1 0 0,1-1-1 0 0,0 1 1 0 0,-1-1-1 0 0,1 1 1 0 0,0-1-1 0 0,-1 1 1 0 0,1-1-1 0 0,-1 1 1 0 0,1-1-1 0 0,-1 0 1 0 0,1 0-1 0 0,18-27 242 0 0,-17 25-240 0 0,25-50 210 0 0,15-23-1019 0 0,-18 47-1858 0 0,-11 15-4379 0 0,-4 3-1743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0:35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33 6448 0 0,'0'0'482'0'0,"-8"3"-292"0"0,3-1-113 0 0,1 0 647 0 0,0 0 0 0 0,-1-1 0 0 0,1 1 0 0 0,0-1 0 0 0,-9 1 4619 0 0,13-1-5252 0 0,1-1 1 0 0,0 1 0 0 0,0-1 0 0 0,0 0-1 0 0,0 1 1 0 0,0-1 0 0 0,0 0 0 0 0,0 0-1 0 0,0 1 1 0 0,0-1 0 0 0,0 0 0 0 0,0 0-1 0 0,0 0 1 0 0,0 0 0 0 0,1 0 0 0 0,0-1 0 0 0,0 1 3 0 0,16 0 365 0 0,1 1 122 0 0,30-4 0 0 0,34-11 364 0 0,79-8 44 0 0,-104 17-730 0 0,47-2 128 0 0,-66 6-187 0 0,30 2 742 0 0,-13 0-707 0 0,-39-1-227 0 0,1 0 0 0 0,-1 2-1 0 0,21 3 1 0 0,-9-1 96 0 0,-1-1 0 0 0,1-1 0 0 0,32-2 0 0 0,-31 0 51 0 0,79-5 475 0 0,-63 1-255 0 0,58 4 0 0 0,-49 6-160 0 0,76 19 0 0 0,-80-14 22 0 0,-27-8-15 0 0,0 0 0 0 0,0-2 0 0 0,36-2 0 0 0,-9-1 39 0 0,5 5-122 0 0,-38-1-82 0 0,0-1-1 0 0,0-1 1 0 0,24-3-1 0 0,122-12 364 0 0,-137 12-312 0 0,45 2 0 0 0,-51 1-31 0 0,9-1-26 0 0,-18 0-207 0 0,0 0-1 0 0,22 3 1 0 0,-20 0 335 0 0,0-2 1 0 0,0 0 0 0 0,23-3-1 0 0,14-1 643 0 0,-34 3-848 0 0,30-5 0 0 0,-12 0 194 0 0,1-1 75 0 0,-27 5-185 0 0,1 0 0 0 0,-1 0 1 0 0,17 0-1 0 0,19-1-87 0 0,-32 2 30 0 0,1 0 0 0 0,23 2 1 0 0,85 2 562 0 0,10 14-282 0 0,-48-6 304 0 0,-14-3-601 0 0,5 0 84 0 0,-40-5-55 0 0,-22-2 102 0 0,25-2-1 0 0,-26 0-38 0 0,0 1 0 0 0,21 1 0 0 0,6 6-46 0 0,-38-7 55 0 0,4-2-91 0 0,-4 1-84 0 0,-1 0 1 0 0,0 0-1 0 0,1 0 1 0 0,-1 0-1 0 0,0 0 1 0 0,0 0-1 0 0,0 0 1 0 0,0 0-1 0 0,0 0 1 0 0,0 0-1 0 0,0 0 1 0 0,0 0-1 0 0,0 0 1 0 0,-1 0-1 0 0,1 0 1 0 0,0 0-1 0 0,-1 0 1 0 0,0-1-1 0 0,-6-5-3400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30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1 826 11088 0 0,'7'0'1001'0'0,"-3"1"-869"0"0,-1-1 0 0 0,1 0 1 0 0,-1-1-1 0 0,0 1 0 0 0,1-1 0 0 0,-1 0 1 0 0,1 1-1 0 0,-1-2 0 0 0,0 1 0 0 0,1 0 1 0 0,-1 0-1 0 0,0-1 0 0 0,0 0 1 0 0,0 0-1 0 0,0 0 0 0 0,0 0 0 0 0,-1 0 1 0 0,1 0-1 0 0,-1-1 0 0 0,1 1 0 0 0,-1-1 1 0 0,0 0-1 0 0,0 0 0 0 0,0 0 0 0 0,2-4 1 0 0,2-8 252 0 0,0 0 0 0 0,-2-1 0 0 0,1 0 0 0 0,2-24 0 0 0,-2 10-117 0 0,2-14 200 0 0,-3 1 0 0 0,-2-1 0 0 0,-6-85 0 0 0,1 110-333 0 0,0-1 0 0 0,-1 1 1 0 0,-11-27-1 0 0,-4-25 382 0 0,17 57-251 0 0,1 0-1 0 0,0 0 1 0 0,2-26-1 0 0,1 1 405 0 0,-3 26-396 0 0,2-22 395 0 0,-1 32-611 0 0,0 0 0 0 0,0 1 0 0 0,1-1 0 0 0,-1 1 0 0 0,1-1 0 0 0,0 0 0 0 0,0 1 0 0 0,0 0 0 0 0,0-1 0 0 0,2-2 1 0 0,-2 4-38 0 0,0-1 1 0 0,1 1 0 0 0,-1 0 0 0 0,1 0 0 0 0,-1 0 0 0 0,1 0 0 0 0,0 0 0 0 0,-1 0 0 0 0,1 1 0 0 0,0-1 0 0 0,0 0-1 0 0,0 1 1 0 0,-1-1 0 0 0,1 1 0 0 0,0 0 0 0 0,0 0 0 0 0,0 0 0 0 0,0 0 0 0 0,0 0 0 0 0,0 0 0 0 0,-1 0 0 0 0,4 1-1 0 0,6 1-10 0 0,0 1-1 0 0,17 6 0 0 0,-21-6-18 0 0,21 7-6 0 0,0 1-1 0 0,0 2 0 0 0,32 19 0 0 0,-51-26-248 0 0,1 0 0 0 0,-1 1-1 0 0,-1 0 1 0 0,1 0 0 0 0,-1 1-1 0 0,-1 0 1 0 0,0 0-1 0 0,0 1 1 0 0,0 0 0 0 0,-1 0-1 0 0,0 1 1 0 0,5 12 0 0 0,-4 3-1163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0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23 352 3224 0 0,'0'-1'240'0'0,"-1"0"319"0"0,1 0 0 0 0,-1 0 1 0 0,1 1-1 0 0,-1-1 0 0 0,1 0 1 0 0,0 0-1 0 0,-1 0 0 0 0,1 0 1 0 0,0 0-1 0 0,-1 0 0 0 0,1 0 0 0 0,0 0 1 0 0,0 0-1 0 0,0 0 0 0 0,0 0 1 0 0,0 0-1 0 0,0 0 0 0 0,0 1 1 0 0,0-1-1 0 0,1 0 0 0 0,-1 0 0 0 0,0 0 1 0 0,1-1-1 0 0,9-10 7495 0 0,-10 24-7787 0 0,0 0 0 0 0,0-1 0 0 0,-1 1 1 0 0,-1 0-1 0 0,0-1 0 0 0,-4 13 0 0 0,-3 22-76 0 0,5-24-279 0 0,-1 28-2052 0 0</inkml:trace>
  <inkml:trace contextRef="#ctx0" brushRef="#br0" timeOffset="1">159 6 16583 0 0,'-12'-2'1768'0'0,"7"-1"1936"0"0,13 6-9583 0 0,1-3 4279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01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5984 0 0,'0'13'1269'0'0,"-5"22"0"0"0,3-22 2399 0 0,-1 24 0 0 0,-1 35 1685 0 0,0 13-3314 0 0,3 28-862 0 0,1 24-710 0 0,1-119-1015 0 0,1 0 1 0 0,0 0-1 0 0,7 25 0 0 0,-4-28-5041 0 0,-5-7-1773 0 0</inkml:trace>
  <inkml:trace contextRef="#ctx0" brushRef="#br0" timeOffset="1">1 304 11520 0 0,'0'0'14677'0'0,"8"2"-13612"0"0,6 3-1319 0 0,7 1 446 0 0,-10-6-672 0 0,-1 0-1 0 0,1 0 1 0 0,0 0-1 0 0,16-4 1 0 0,-10-1-1103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01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10592 0 0,'0'0'818'0'0,"0"3"-134"0"0,-2 53 9709 0 0,-1 2-8443 0 0,-2 63-2396 0 0,4-91 559 0 0,4 81-454 0 0,-2-91 631 0 0,2 0-1 0 0,0 0 1 0 0,10 30 0 0 0,-11-44-228 0 0,0 1 0 0 0,0-1 0 0 0,1 0-1 0 0,0 0 1 0 0,5 7 0 0 0,-8-12-49 0 0,1-1 0 0 0,-1 1-1 0 0,1 0 1 0 0,-1-1 0 0 0,1 1 0 0 0,0 0 0 0 0,-1-1-1 0 0,1 1 1 0 0,0-1 0 0 0,0 1 0 0 0,0-1 0 0 0,-1 1-1 0 0,1-1 1 0 0,0 0 0 0 0,0 1 0 0 0,0-1 0 0 0,0 0-1 0 0,0 0 1 0 0,1 1 0 0 0,-1-2 27 0 0,0 1 0 0 0,0 0 1 0 0,0-1-1 0 0,1 1 0 0 0,-1 0 0 0 0,0-1 1 0 0,0 0-1 0 0,0 1 0 0 0,0-1 1 0 0,0 0-1 0 0,0 1 0 0 0,0-1 0 0 0,0 0 1 0 0,0 0-1 0 0,-1 0 0 0 0,1 0 0 0 0,0 0 1 0 0,1-2-1 0 0,6-9 369 0 0,-1 0 0 0 0,8-17 1 0 0,2-5 1296 0 0,-17 33-1685 0 0,1 1 0 0 0,-1-1 0 0 0,0 0 0 0 0,1 1-1 0 0,-1-1 1 0 0,0 1 0 0 0,1-1 0 0 0,-1 1 0 0 0,1-1-1 0 0,-1 1 1 0 0,0 0 0 0 0,1-1 0 0 0,-1 1 0 0 0,1-1-1 0 0,0 1 1 0 0,-1 0 0 0 0,1 0 0 0 0,-1-1 0 0 0,1 1-1 0 0,-1 0 1 0 0,1 0 0 0 0,0 0 0 0 0,-1-1 0 0 0,1 1-1 0 0,0 0 1 0 0,0 0 0 0 0,0 0-21 0 0,0 1 1 0 0,0-1-1 0 0,0 1 1 0 0,0-1-1 0 0,0 0 1 0 0,0 1-1 0 0,0 0 1 0 0,0-1-1 0 0,-1 1 1 0 0,1-1-1 0 0,0 1 0 0 0,0 0 1 0 0,0 0-1 0 0,0 1 1 0 0,3 2-29 0 0,-1 1 1 0 0,0 0-1 0 0,0 0 0 0 0,0 0 1 0 0,2 7-1 0 0,8 35-1252 0 0,-7-15-6485 0 0,-3-10-1097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02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65 196 7224 0 0,'0'0'653'0'0,"-5"-12"-344"0"0,5 7 595 0 0,-1-1 0 0 0,1 1-1 0 0,0 0 1 0 0,0-1 0 0 0,1 1-1 0 0,-1 0 1 0 0,1 0 0 0 0,5-10 6457 0 0,-5 25-5339 0 0,1 18-2758 0 0,-1-22 1455 0 0,3 48-350 0 0,-5 85-1 0 0,-3-38 10 0 0,8-82-189 0 0,-4-18-124 0 0,2-7 79 0 0,16-153 168 0 0,-10 63-89 0 0,-6 74-118 0 0,7-44 342 0 0,-7 58-314 0 0,0 0 0 0 0,1 1 0 0 0,-1 0 0 0 0,1 0 0 0 0,1 0 0 0 0,6-12-1 0 0,-5 12-19 0 0,0 0-1 0 0,1 0 1 0 0,0 1-1 0 0,0-1 1 0 0,0 1-1 0 0,1 1 1 0 0,10-8-1 0 0,-14 11-86 0 0,0 0-1 0 0,0 0 0 0 0,1 1 0 0 0,-1-1 1 0 0,1 1-1 0 0,-1 0 0 0 0,1 0 1 0 0,-1 0-1 0 0,1 1 0 0 0,0-1 0 0 0,-1 1 1 0 0,1 0-1 0 0,0 0 0 0 0,0 0 0 0 0,-1 0 1 0 0,1 1-1 0 0,0-1 0 0 0,-1 1 1 0 0,1 0-1 0 0,4 2 0 0 0,-4-1-15 0 0,-1 0-1 0 0,1 0 1 0 0,-1 0 0 0 0,1 1-1 0 0,-1-1 1 0 0,0 1 0 0 0,0 0-1 0 0,0 0 1 0 0,-1 0 0 0 0,1 0-1 0 0,0 0 1 0 0,-1 1 0 0 0,0-1-1 0 0,0 1 1 0 0,0-1 0 0 0,-1 1-1 0 0,1 0 1 0 0,-1 0 0 0 0,1 0-1 0 0,-1 0 1 0 0,0 8 0 0 0,1 2 21 0 0,-1 0 1 0 0,0 0 0 0 0,-1-1-1 0 0,-1 1 1 0 0,-3 18 0 0 0,1-16 15 0 0,-1-1-1 0 0,0 1 1 0 0,-2-1 0 0 0,1 1 0 0 0,-2-2 0 0 0,0 1 0 0 0,-1-1 0 0 0,0 0 0 0 0,-1 0-1 0 0,-1-1 1 0 0,-13 14 0 0 0,10-14-189 0 0,1 0-1 0 0,-2-1 1 0 0,0-1 0 0 0,0 0-1 0 0,-1 0 1 0 0,0-2 0 0 0,-1 0-1 0 0,0-1 1 0 0,-33 13-1 0 0,46-20-197 0 0,-29 8-1247 0 0,11-7-3535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02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35 4608 0 0,'0'0'208'0'0,"-2"-2"-381"0"0,-5-8 9102 0 0,7 9-8274 0 0,0 1-552 0 0,0 0 0 0 0,0-1-1 0 0,0 1 1 0 0,0 0 0 0 0,0-1 0 0 0,0 1-1 0 0,0 0 1 0 0,0 0 0 0 0,0-1-1 0 0,0 1 1 0 0,0 0 0 0 0,-1 0 0 0 0,1-1-1 0 0,0 1 1 0 0,0 0 0 0 0,0 0 0 0 0,0 0-1 0 0,-1-1 1 0 0,1 1 0 0 0,0 0-1 0 0,0 0 1 0 0,-1 0 0 0 0,1 0 0 0 0,0-1-1 0 0,0 1 1 0 0,-1 0 0 0 0,1 0-182 0 0,-1-1-70 0 0,-2-4 119 0 0,0 0 1872 0 0,3 5-1788 0 0,0 0 0 0 0,0 0 0 0 0,0-1 0 0 0,0 1 0 0 0,0 0 0 0 0,0 0 0 0 0,0-1 0 0 0,0 1 1 0 0,-1 0-1 0 0,1 0 0 0 0,0 0 0 0 0,0-1 0 0 0,0 1 0 0 0,0 0 0 0 0,-1 0 0 0 0,1 0 0 0 0,0 0 0 0 0,0 0 0 0 0,0-1 0 0 0,-1 1 0 0 0,1 0 1 0 0,0 0-1 0 0,0 0 0 0 0,-1 0 0 0 0,1 0 0 0 0,0 0 0 0 0,0 0 0 0 0,0 0 0 0 0,-1 0 0 0 0,1 0 0 0 0,0 0 0 0 0,0 0 0 0 0,-1 0 1 0 0,1 0-1 0 0,0 0 0 0 0,0 0 0 0 0,-1 0 0 0 0,1 0 0 0 0,0 0 0 0 0,-1 0 0 0 0,-11 4 1080 0 0,10-4-591 0 0,-4 3-224 0 0,0-1-1 0 0,-1 1 1 0 0,2 0 0 0 0,-1 1-1 0 0,0-1 1 0 0,1 1-1 0 0,0 1 1 0 0,0-1-1 0 0,-6 7 1 0 0,-6 7-166 0 0,-15 23 1 0 0,25-32 164 0 0,7-8-298 0 0,0-1 1 0 0,-1 0-1 0 0,1 1 0 0 0,0-1 1 0 0,0 1-1 0 0,-1-1 0 0 0,1 1 0 0 0,0-1 1 0 0,0 1-1 0 0,0-1 0 0 0,-1 1 1 0 0,1-1-1 0 0,0 1 0 0 0,0-1 1 0 0,0 1-1 0 0,0-1 0 0 0,0 1 1 0 0,0-1-1 0 0,0 1 0 0 0,0-1 1 0 0,0 1-1 0 0,1-1 0 0 0,-1 1 1 0 0,0-1-1 0 0,0 1 0 0 0,0-1 1 0 0,1 1-1 0 0,-1-1 0 0 0,0 1 1 0 0,0-1-1 0 0,1 0 0 0 0,-1 1 1 0 0,0-1-1 0 0,1 1 0 0 0,-1-1 1 0 0,0 0-1 0 0,1 1 0 0 0,-1-1 1 0 0,1 0-1 0 0,-1 0 0 0 0,1 1 1 0 0,-1-1-1 0 0,1 0 0 0 0,1 1-16 0 0,0 0-1 0 0,0 0 0 0 0,0 0 1 0 0,1 0-1 0 0,-1-1 0 0 0,0 1 1 0 0,4 0-1 0 0,0-2-208 0 0,-1 1-1 0 0,0-1 1 0 0,1 1 0 0 0,-1-1-1 0 0,0-1 1 0 0,0 1-1 0 0,0-1 1 0 0,0 0 0 0 0,0 0-1 0 0,0-1 1 0 0,0 1-1 0 0,-1-1 1 0 0,1 0-1 0 0,-1 0 1 0 0,0-1 0 0 0,6-5-1 0 0,7-8-978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0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22319 0 0,'-4'7'249'0'0,"1"0"0"0"0,0 0 0 0 0,1 1 1 0 0,-1-1-1 0 0,1 0 0 0 0,1 1 0 0 0,-1 0 0 0 0,1-1 0 0 0,1 1 0 0 0,0 14 0 0 0,-4 28 277 0 0,-1-13-120 0 0,1 0 0 0 0,3 0 0 0 0,0 1 0 0 0,6 39 0 0 0,1-42-1296 0 0,0 1 0 0 0,2-1 0 0 0,2-1 0 0 0,22 54 0 0 0,-27-78-7555 0 0</inkml:trace>
  <inkml:trace contextRef="#ctx0" brushRef="#br0" timeOffset="1">6 362 23039 0 0,'0'0'2496'0'0,"-3"-2"-2496"0"0,1-3 0 0 0,4 0 0 0 0,1 0 456 0 0,5-3 48 0 0,1 3 8 0 0,2 1 0 0 0,4 1-512 0 0,6 3-128 0 0,2 3-16 0 0,2-1 0 0 0,-2 3-1248 0 0,0 1-248 0 0,2-4-56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03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0 426 13304 0 0,'0'0'4209'0'0,"4"-4"-2268"0"0,2-5-985 0 0,0 1 1 0 0,0-1-1 0 0,-1-1 1 0 0,7-15-1 0 0,-2 6-218 0 0,-6 9-500 0 0,-1 1 1 0 0,0-1-1 0 0,3-11 1 0 0,6-21 347 0 0,7-8 188 0 0,17-69 1 0 0,-35 113-735 0 0,0 3-1 0 0,3-14 215 0 0,1 1-1 0 0,10-23 1 0 0,-5 50-184 0 0,-9-10-70 0 0,0 0-1 0 0,0 1 0 0 0,0-1 1 0 0,0 0-1 0 0,0 0 1 0 0,0 0-1 0 0,0 1 0 0 0,-1-1 1 0 0,2 2-1 0 0,19 61-17 0 0,22 113-1 0 0,-39-158-4 0 0,1 2-222 0 0,1-1 0 0 0,15 31-1 0 0,-12-28-98 0 0,-4-11-542 0 0,5 12-867 0 0,-2-8-5810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0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 16128 0 0,'0'0'3983'0'0,"5"2"-2743"0"0,0 3 8 0 0,2-2-1048 0 0,-2-1-200 0 0,3 0 0 0 0,1-2-96 0 0,0 0-856 0 0,-1-2-168 0 0,4 0-40 0 0</inkml:trace>
  <inkml:trace contextRef="#ctx0" brushRef="#br0" timeOffset="1">482 0 20215 0 0,'0'0'3832'0'0,"-2"5"-2942"0"0,-2 9-642 0 0,2 0 0 0 0,-1-1 0 0 0,2 1 0 0 0,0 0 1 0 0,1 20-1 0 0,0 6 105 0 0,-3 119-49 0 0,3-158-302 0 0,1 17-21 0 0,1-1 0 0 0,7 32 0 0 0,-4-29-459 0 0,2 30-1 0 0,-4-24-1761 0 0,0-18 192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04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 15664 0 0,'-6'-2'1391'0'0,"4"2"-1111"0"0,2-5 3376 0 0,8 3-1632 0 0,1-1 528 0 0,-4 0-2336 0 0,9-2-64 0 0,0 5-16 0 0,4 0-136 0 0,1 2 64 0 0,0 1-64 0 0,7 0 0 0 0,-1 0-1392 0 0,1-3-336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04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 2760 0 0,'-9'-5'272'0'0,"7"5"-272"0"0,-6-2 3272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31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12896 0 0,'0'0'997'0'0,"2"0"-365"0"0,6-1 1338 0 0,1 0 0 0 0,0 0-1 0 0,13-5 1 0 0,12-2-1352 0 0,-21 6-667 0 0,-1 1 1 0 0,14 1-1 0 0,49 5-4853 0 0,-71-5 4567 0 0,18 3-1488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04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39 6448 0 0,'-5'-39'15401'0'0,"10"50"-14559"0"0,3 8-542 0 0,10 35-1 0 0,-18-45-3842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05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5064 0 0,'2'-1'9805'0'0,"8"-9"-4687"0"0,2 1-4114 0 0,1 1 0 0 0,0 0 0 0 0,0 0 0 0 0,29-10 0 0 0,-20 9-668 0 0,0 2-1 0 0,1 0 0 0 0,1 2 1 0 0,-1 0-1 0 0,1 2 0 0 0,35-1 1 0 0,-12 4-1921 0 0,1 2 1 0 0,59 11 0 0 0,-93-11-75 0 0</inkml:trace>
  <inkml:trace contextRef="#ctx0" brushRef="#br0" timeOffset="1">404 1 20327 0 0,'-6'3'184'0'0,"0"1"0"0"0,0 0 0 0 0,1 0 0 0 0,-1 1 0 0 0,1 0 0 0 0,1 0 0 0 0,-1 0 0 0 0,0 0 0 0 0,1 1 0 0 0,0-1 0 0 0,-5 12 0 0 0,-11 26 83 0 0,-22 73-1 0 0,-4 49 345 0 0,42-148-603 0 0,2-9-66 0 0,-2 4-138 0 0,1 0-1 0 0,0 0 1 0 0,1 0-1 0 0,0 0 1 0 0,1 1 0 0 0,1-1-1 0 0,1 18 1 0 0,3-15-759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05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17503 0 0,'-8'8'1872'0'0,"6"-6"-1807"0"0,-1 1-1 0 0,1-1 0 0 0,0 1 0 0 0,0 0 0 0 0,0 0 1 0 0,1 0-1 0 0,-1 0 0 0 0,1 0 0 0 0,-3 6 0 0 0,-5 31 670 0 0,6-24-743 0 0,-3 21 193 0 0,-2 60 1 0 0,4-29-51 0 0,2-51-32 0 0,1 1 0 0 0,1-1 0 0 0,1 1 0 0 0,0 0 0 0 0,5 22 0 0 0,-3-27 91 0 0,-1-5-31 0 0,-1-1 0 0 0,1 0 0 0 0,0 0 0 0 0,6 11 0 0 0,-7-16-113 0 0,0-1 0 0 0,-1 0 0 0 0,1 1 1 0 0,0-1-1 0 0,0 0 0 0 0,0 0 0 0 0,0 0 1 0 0,0 0-1 0 0,0 0 0 0 0,1 0 0 0 0,-1 0 0 0 0,0 0 1 0 0,0 0-1 0 0,1-1 0 0 0,-1 1 0 0 0,0 0 1 0 0,1-1-1 0 0,-1 1 0 0 0,1-1 0 0 0,-1 0 0 0 0,1 1 1 0 0,-1-1-1 0 0,1 0 0 0 0,-1 0 0 0 0,1 0 1 0 0,-1 0-1 0 0,1 0 0 0 0,1 0 0 0 0,0-1 38 0 0,-1 0-1 0 0,1-1 0 0 0,-1 1 0 0 0,0 0 1 0 0,1-1-1 0 0,-1 1 0 0 0,0-1 1 0 0,0 0-1 0 0,0 0 0 0 0,0 1 0 0 0,-1-1 1 0 0,1 0-1 0 0,0-1 0 0 0,-1 1 1 0 0,0 0-1 0 0,1 0 0 0 0,0-4 1 0 0,11-12 503 0 0,-8 12-356 0 0,0 0 0 0 0,1 1 0 0 0,-1-1 0 0 0,1 1 0 0 0,0 0 0 0 0,1 1 0 0 0,-1-1 0 0 0,1 1 0 0 0,0 1 0 0 0,0-1 0 0 0,9-2 0 0 0,-15 6-207 0 0,0 1 0 0 0,0-1 0 0 0,0 0 0 0 0,-1 1-1 0 0,1-1 1 0 0,0 1 0 0 0,0-1 0 0 0,0 1 0 0 0,-1 0 0 0 0,1-1 0 0 0,0 1-1 0 0,0 0 1 0 0,-1 0 0 0 0,1-1 0 0 0,-1 1 0 0 0,1 0 0 0 0,0 0 0 0 0,0 1-1 0 0,-1-1 15 0 0,4 5-9 0 0,-1 0 0 0 0,-1 0 0 0 0,1 0 0 0 0,-1 0 0 0 0,0 0 0 0 0,0 1 0 0 0,1 6 0 0 0,3 47 55 0 0,-2-14 14 0 0,-4-44-213 0 0,1 5 178 0 0,0-1 1 0 0,0 1-1 0 0,1 0 0 0 0,0-1 1 0 0,5 13-1 0 0,-6-18-232 0 0,0 1 0 0 0,0-1 0 0 0,0 0 0 0 0,0 1 0 0 0,0-1 1 0 0,0 0-1 0 0,0 0 0 0 0,0 0 0 0 0,0 0 0 0 0,1 0 0 0 0,-1 0 0 0 0,0 0 0 0 0,2 0 0 0 0,-1 0-439 0 0,0 0-1 0 0,-1-1 1 0 0,1 0-1 0 0,0 1 1 0 0,0-1-1 0 0,0 0 1 0 0,0 0 0 0 0,-1 0-1 0 0,1 0 1 0 0,0 0-1 0 0,0 0 1 0 0,0-1-1 0 0,3 0 1 0 0,9-4-7900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0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7 125 11144 0 0,'-6'3'3751'0'0,"17"1"-1105"0"0,-10-4-1669 0 0,19-2 3072 0 0,-14-3-3748 0 0,0 0-1 0 0,0-1 1 0 0,0 1-1 0 0,-1-1 1 0 0,0 0-1 0 0,0-1 1 0 0,0 1 0 0 0,-1-1-1 0 0,7-13 1 0 0,-10 18-282 0 0,0 0 1 0 0,0-1 0 0 0,0 1-1 0 0,-1 0 1 0 0,1 0 0 0 0,-1 0-1 0 0,1-1 1 0 0,-1 1 0 0 0,0 0 0 0 0,1-1-1 0 0,-1 1 1 0 0,0 0 0 0 0,-1 0-1 0 0,1-1 1 0 0,0 1 0 0 0,-1 0-1 0 0,-1-5 1 0 0,2 7 7 0 0,-1-1-1 0 0,1 0 0 0 0,-1 0 1 0 0,0 0-1 0 0,1 1 0 0 0,-1-1 0 0 0,0 0 1 0 0,1 1-1 0 0,-1-1 0 0 0,0 0 1 0 0,0 1-1 0 0,0-1 0 0 0,0 1 1 0 0,0-1-1 0 0,1 1 0 0 0,-1 0 1 0 0,0-1-1 0 0,0 1 0 0 0,0 0 1 0 0,0 0-1 0 0,0-1 0 0 0,0 1 1 0 0,0 0-1 0 0,-2 0 0 0 0,2 1 7 0 0,0-1 0 0 0,-1 1 0 0 0,1 0 0 0 0,0-1 0 0 0,0 1 0 0 0,0 0 0 0 0,0 0 0 0 0,0 0 0 0 0,0 0 0 0 0,0 0 0 0 0,0 0 0 0 0,0 0 0 0 0,1 0 0 0 0,-1 0 0 0 0,0 0 0 0 0,0 2 0 0 0,-3 4 108 0 0,1 1 0 0 0,0 1 0 0 0,0-1 0 0 0,-2 13 0 0 0,3-2 47 0 0,0 0 0 0 0,2 26 1 0 0,0-28-145 0 0,0-4-25 0 0,0 0 0 0 0,2 0 0 0 0,-1-1 0 0 0,2 1 0 0 0,-1 0 0 0 0,2-1 0 0 0,0 1 0 0 0,10 22 0 0 0,-12-32-68 0 0,0 0-1 0 0,-1-1 1 0 0,1 1 0 0 0,0-1-1 0 0,1 1 1 0 0,-1-1 0 0 0,0 0-1 0 0,1 0 1 0 0,3 3 0 0 0,-5-5 16 0 0,1 1 0 0 0,-1-1-1 0 0,0 1 1 0 0,0-1 0 0 0,0 1 0 0 0,0-1 0 0 0,1 1 0 0 0,-1-1 0 0 0,0 0 0 0 0,1 0-1 0 0,-1 0 1 0 0,0 0 0 0 0,0 0 0 0 0,1 0 0 0 0,-1 0 0 0 0,0 0 0 0 0,0-1 0 0 0,1 1-1 0 0,-1 0 1 0 0,0-1 0 0 0,0 1 0 0 0,1-1 0 0 0,-1 1 0 0 0,0-1 0 0 0,2-1 0 0 0,4-3-528 0 0,-1 0 1 0 0,1 0 0 0 0,-1-1 0 0 0,0 0-1 0 0,7-9 1 0 0,1-8-1452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10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4144 0 0,'-9'9'10549'0'0,"0"4"-4217"0"0,5-5-5028 0 0,1-1 0 0 0,-4 14 0 0 0,4-9-1275 0 0,0-1-1 0 0,1 1 0 0 0,1 0 1 0 0,-1 21-1 0 0,4 26 230 0 0,-2-26-59 0 0,1 0 1 0 0,2 0 0 0 0,9 38-1 0 0,-10-62-263 0 0,-2-6-60 0 0,1 0-1 0 0,-1 0 1 0 0,1 0-1 0 0,0 0 0 0 0,0 0 1 0 0,1 0-1 0 0,-1 0 1 0 0,1 0-1 0 0,-1-1 1 0 0,1 1-1 0 0,4 4 1 0 0</inkml:trace>
  <inkml:trace contextRef="#ctx0" brushRef="#br0" timeOffset="1">60 143 19783 0 0,'-4'-3'342'0'0,"3"2"-220"0"0,0 0 1 0 0,0 1-1 0 0,0-1 0 0 0,0 0 1 0 0,0 1-1 0 0,0-1 1 0 0,0 1-1 0 0,0-1 0 0 0,0 1 1 0 0,0 0-1 0 0,0-1 0 0 0,0 1 1 0 0,0 0-1 0 0,-3 0 1 0 0,24-8 1171 0 0,-15 5-1092 0 0,1 1-1 0 0,-1-1 0 0 0,0 0 1 0 0,9-6-1 0 0,13-8 284 0 0,97-36-1777 0 0,-116 51-501 0 0,3 2-86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10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45 9672 0 0,'-12'-1'748'0'0,"24"8"4026"0"0,-7-6-3710 0 0,0-1-1 0 0,0 1 1 0 0,0-1 0 0 0,9 0-1 0 0,20-6 466 0 0,-13 0-1344 0 0,23-11-1 0 0,-42 16-115 0 0,14-8-252 0 0,5-1-1779 0 0,-7 7 667 0 0</inkml:trace>
  <inkml:trace contextRef="#ctx0" brushRef="#br0" timeOffset="1">1 264 15664 0 0,'2'2'236'0'0,"0"0"1"0"0,1 1 0 0 0,-1-1-1 0 0,1 0 1 0 0,-1-1 0 0 0,1 1 0 0 0,0 0-1 0 0,0-1 1 0 0,-1 0 0 0 0,1 1-1 0 0,0-1 1 0 0,0 0 0 0 0,1-1 0 0 0,-1 1-1 0 0,0 0 1 0 0,0-1 0 0 0,0 0-1 0 0,0 0 1 0 0,0 0 0 0 0,1 0 0 0 0,-1 0-1 0 0,0 0 1 0 0,5-2 0 0 0,15-5 1068 0 0,0-1-1 0 0,36-18 1 0 0,10-3-1803 0 0,-39 14-2845 0 0,-18 7-4507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11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12 193 11520 0 0,'-5'0'1190'0'0,"-2"0"282"0"0,14 2 2657 0 0,-7-1-4019 0 0,1-1 0 0 0,-1 0 0 0 0,1 0 0 0 0,-1 1 0 0 0,1-1 0 0 0,-1 0 0 0 0,1 0 0 0 0,-1 0 0 0 0,1 1 0 0 0,-1-1 0 0 0,1 0 0 0 0,-1 0 0 0 0,1 0 0 0 0,-1 0 0 0 0,1 0 0 0 0,0 0 0 0 0,-1 0 0 0 0,2 0 0 0 0,0-1 137 0 0,1 0 1 0 0,-1-1-1 0 0,1 1 1 0 0,-1 0-1 0 0,1-1 1 0 0,-1 1-1 0 0,0-1 1 0 0,0 1-1 0 0,0-1 1 0 0,0 0-1 0 0,0 0 1 0 0,0 0-1 0 0,3-4 0 0 0,20-36 1220 0 0,-17 27-1089 0 0,14-29 743 0 0,-21 43-945 0 0,0 0-18 0 0,2-2-73 0 0,9 20 141 0 0,-10-14-215 0 0,0 0 0 0 0,0 0-1 0 0,0 0 1 0 0,0 0 0 0 0,0-1-1 0 0,0 1 1 0 0,1-1 0 0 0,-1 1-1 0 0,5 2 1 0 0,12 11 511 0 0,-17-13-442 0 0,0-1 0 0 0,1 1 0 0 0,-1-1 0 0 0,1 0 0 0 0,-1 0 0 0 0,1 0-1 0 0,0 0 1 0 0,0 0 0 0 0,0-1 0 0 0,0 1 0 0 0,0-1 0 0 0,1 0 0 0 0,-1 0-1 0 0,0 0 1 0 0,5 0 0 0 0,-6-1-69 0 0,-1 0-1 0 0,1 0 0 0 0,-1 0 1 0 0,0-1-1 0 0,1 1 1 0 0,-1-1-1 0 0,1 1 1 0 0,-1-1-1 0 0,0 0 0 0 0,0 1 1 0 0,1-1-1 0 0,-1 0 1 0 0,0 0-1 0 0,0 0 1 0 0,0 0-1 0 0,0 0 0 0 0,0 0 1 0 0,0 0-1 0 0,0 0 1 0 0,0-1-1 0 0,0 1 1 0 0,-1 0-1 0 0,1 0 0 0 0,0-1 1 0 0,-1 1-1 0 0,1 0 1 0 0,0-2-1 0 0,0-3 32 0 0,1 1 0 0 0,-1 0 0 0 0,0-1 0 0 0,0 1 0 0 0,0-10 0 0 0,-2 6-510 0 0,2 0-1 0 0,-1-1 1 0 0,1 1 0 0 0,1 0-1 0 0,0 0 1 0 0,4-14 0 0 0,0 11-934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11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128 333 18511 0 0,'-6'0'97'0'0,"0"1"-1"0"0,1 0 0 0 0,-1 0 0 0 0,0 0 0 0 0,1 1 0 0 0,-1 0 0 0 0,1 0 1 0 0,0 0-1 0 0,-1 1 0 0 0,1 0 0 0 0,0 0 0 0 0,0 0 0 0 0,1 0 0 0 0,-1 1 1 0 0,1 0-1 0 0,0 0 0 0 0,0 0 0 0 0,0 0 0 0 0,0 1 0 0 0,1-1 0 0 0,-1 1 1 0 0,1 0-1 0 0,1 0 0 0 0,-1 0 0 0 0,1 1 0 0 0,0-1 0 0 0,0 0 0 0 0,0 1 1 0 0,1 0-1 0 0,0-1 0 0 0,0 1 0 0 0,0 0 0 0 0,1 0 0 0 0,-1-1 0 0 0,2 1 1 0 0,0 9-1 0 0,0-8-157 0 0,0 1 0 0 0,1-1 1 0 0,0 1-1 0 0,0-1 1 0 0,5 10-1 0 0,-6-15 89 0 0,0-1-1 0 0,0 1 1 0 0,0 0-1 0 0,0-1 1 0 0,1 1-1 0 0,-1-1 1 0 0,0 1-1 0 0,1-1 0 0 0,-1 0 1 0 0,1 0-1 0 0,-1 0 1 0 0,1 1-1 0 0,0-1 1 0 0,-1-1-1 0 0,1 1 1 0 0,0 0-1 0 0,0 0 1 0 0,0-1-1 0 0,0 1 1 0 0,-1-1-1 0 0,1 1 1 0 0,0-1-1 0 0,0 0 1 0 0,0 0-1 0 0,0 0 1 0 0,3 0-1 0 0,0-1 37 0 0,0 0 0 0 0,0 0 0 0 0,0 0 0 0 0,0-1-1 0 0,0 0 1 0 0,0 0 0 0 0,-1 0 0 0 0,1-1 0 0 0,-1 1 0 0 0,0-1-1 0 0,1 0 1 0 0,-1 0 0 0 0,0-1 0 0 0,-1 1 0 0 0,1-1 0 0 0,4-6-1 0 0,5-7 197 0 0,-1 0-1 0 0,16-32 0 0 0,-17 29-6 0 0,-1-1 77 0 0,-1 0 0 0 0,12-39-1 0 0,-17 45-308 0 0,31-140 679 0 0,-28 115 34 0 0,-3 15 247 0 0,-2 0 0 0 0,-1-28 0 0 0,-1 53-684 0 0,-3 10 72 0 0,-25 200 602 0 0,20-125-1248 0 0,5-56 46 0 0,1 0 1 0 0,1 0 0 0 0,2 0 0 0 0,1 0 0 0 0,12 57-1 0 0,-13-83-183 0 0,0 1-1 0 0,1-1 0 0 0,0 1 0 0 0,-1-1 0 0 0,1 0 1 0 0,0 1-1 0 0,1-1 0 0 0,-1 0 0 0 0,4 3 1 0 0,1-2-1848 0 0,3-6-66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11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2760 0 0,'-2'1'19356'0'0,"-11"1"-17267"0"0,11-1-1810 0 0,-1 1 1 0 0,1-1-1 0 0,-1 1 1 0 0,1 0 0 0 0,0 0-1 0 0,0 0 1 0 0,0 0 0 0 0,0 0-1 0 0,0 1 1 0 0,1-1 0 0 0,-1 1-1 0 0,-1 2 1 0 0,-16 34 695 0 0,6-2-377 0 0,1 1 0 0 0,-10 61 0 0 0,15-69-296 0 0,-23 161 421 0 0,27-158-757 0 0,3 56 1 0 0,1-85 51 0 0,-1 0 1 0 0,1 0-1 0 0,-1 0 0 0 0,1 0 1 0 0,3 7-1 0 0,5 2-2043 0 0,-8-12 1471 0 0,0 0 0 0 0,-1-1 0 0 0,1 1 0 0 0,0-1 0 0 0,0 0 0 0 0,0 1 0 0 0,-1-1-1 0 0,1 1 1 0 0,0-1 0 0 0,0 0 0 0 0,0 0 0 0 0,0 0 0 0 0,0 1 0 0 0,1-1 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13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5984 0 0,'0'0'16277'0'0,"10"-7"-13243"0"0,-4 4-2489 0 0,0 1-1 0 0,1-1 1 0 0,0 1-1 0 0,-1 1 1 0 0,1-1-1 0 0,0 1 1 0 0,8-1-1 0 0,15-3 428 0 0,125-35 116 0 0,-128 31-3409 0 0,-22 7 1054 0 0,-1 0 0 0 0,1-1 1 0 0,-1 1-1 0 0,0-1 1 0 0,0 0-1 0 0,5-4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31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79 744 13824 0 0,'11'3'1056'0'0,"-10"-2"-1014"0"0,1-1 8 0 0,-1 0-1 0 0,1 1 0 0 0,0-1 0 0 0,0 0 0 0 0,0 0 0 0 0,-1 0 1 0 0,1 0-1 0 0,2-1 0 0 0,-3 1-12 0 0,0-1 0 0 0,0 1 0 0 0,-1-1 1 0 0,1 1-1 0 0,0-1 0 0 0,-1 1 0 0 0,1-1 1 0 0,-1 1-1 0 0,1-1 0 0 0,-1 0 0 0 0,1 1 0 0 0,-1-1 1 0 0,1 0-1 0 0,-1 1 0 0 0,1-1 0 0 0,-1 0 1 0 0,0 0-1 0 0,0 1 0 0 0,1-1 0 0 0,-1 0 1 0 0,0 0-1 0 0,0 1 0 0 0,0-2 0 0 0,12-74 3038 0 0,2-79 0 0 0,-12 113-2129 0 0,-1 9-434 0 0,-2 1 0 0 0,-11-65 1 0 0,3 28 163 0 0,6 41-676 0 0,-5-57 0 0 0,8 74 0 0 0,0 0 0 0 0,1 0 0 0 0,1 0 0 0 0,-1 1 0 0 0,6-19 0 0 0,-6 27 0 0 0,0 0 0 0 0,-1 1 0 0 0,1-1 0 0 0,0 0 0 0 0,0 1 0 0 0,0-1 0 0 0,0 1 0 0 0,0-1 0 0 0,0 1 0 0 0,0-1 0 0 0,1 1 0 0 0,-1 0 0 0 0,1 0 0 0 0,-1 0 0 0 0,0 0 0 0 0,1 0 0 0 0,0 0 0 0 0,-1 0 0 0 0,3-1 0 0 0,-1 1 0 0 0,1 0 0 0 0,-1 1 0 0 0,0-1 0 0 0,0 1 0 0 0,1 0 0 0 0,-1-1 0 0 0,0 2 0 0 0,1-1 0 0 0,-1 0 0 0 0,4 1 0 0 0,0 1 0 0 0,0 0 0 0 0,0 0 0 0 0,0 1 0 0 0,-1-1 0 0 0,1 1 0 0 0,-1 1 0 0 0,0-1 0 0 0,0 1 0 0 0,9 8 0 0 0,-8-4-351 0 0,-1 0 1 0 0,0 0-1 0 0,0 1 0 0 0,-1-1 0 0 0,0 1 0 0 0,0 1 0 0 0,-1-1 1 0 0,0 1-1 0 0,-1-1 0 0 0,0 1 0 0 0,-1 0 0 0 0,0 0 1 0 0,0 1-1 0 0,-1-1 0 0 0,0 19 0 0 0,-4-2-4694 0 0,-2-2-1392 0 0</inkml:trace>
  <inkml:trace contextRef="#ctx0" brushRef="#br0" timeOffset="1">0 382 14280 0 0,'0'0'1102'0'0,"6"-3"-412"0"0,61-17 6551 0 0,1 6-4451 0 0,-56 12-3304 0 0,0 1-1 0 0,0 0 1 0 0,0 1 0 0 0,0 0-1 0 0,0 1 1 0 0,0 1-1 0 0,0 0 1 0 0,0 0 0 0 0,17 7-1 0 0,-18-5-1149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14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17503 0 0,'0'0'9354'0'0,"1"1"-9045"0"0,-1 5-199 0 0,1 1 0 0 0,-1-1 0 0 0,0 0 0 0 0,0 0 0 0 0,-1 0 0 0 0,0 1 0 0 0,0-1 0 0 0,0 0 0 0 0,-1 0 0 0 0,-3 7 0 0 0,-2 16 1 0 0,2-9-63 0 0,3-13-34 0 0,0 0 0 0 0,0 1 0 0 0,1 0 0 0 0,0-1 0 0 0,1 1 0 0 0,0 0 0 0 0,1 10 0 0 0,-1-13 66 0 0,0-4-67 0 0,1-1-1 0 0,-1 1 1 0 0,0-1-1 0 0,1 0 1 0 0,-1 1 0 0 0,0-1-1 0 0,1 1 1 0 0,-1-1-1 0 0,1 0 1 0 0,-1 1-1 0 0,1-1 1 0 0,-1 0 0 0 0,1 0-1 0 0,-1 0 1 0 0,1 1-1 0 0,-1-1 1 0 0,1 0-1 0 0,-1 0 1 0 0,1 0-1 0 0,0 0 1 0 0,13 2 83 0 0,-7-1-25 0 0,1-2 1 0 0,-1 1-1 0 0,1-1 1 0 0,-1 0-1 0 0,0-1 0 0 0,1 0 1 0 0,-1 0-1 0 0,7-3 1 0 0,19-6-31 0 0,-28 10 64 0 0,-1 0 1 0 0,1 1-1 0 0,0-1 1 0 0,0 1-1 0 0,0 0 0 0 0,0 0 1 0 0,-1 0-1 0 0,1 1 0 0 0,0-1 1 0 0,0 1-1 0 0,0 0 1 0 0,-1 1-1 0 0,1-1 0 0 0,-1 1 1 0 0,1 0-1 0 0,6 4 0 0 0,-9-4-84 0 0,1-1 0 0 0,-1 1-1 0 0,1 0 1 0 0,-1 0 0 0 0,0 1-1 0 0,0-1 1 0 0,0 0-1 0 0,0 1 1 0 0,-1-1 0 0 0,1 1-1 0 0,0 0 1 0 0,-1-1-1 0 0,0 1 1 0 0,0 0 0 0 0,0 0-1 0 0,0 0 1 0 0,0 0-1 0 0,0 0 1 0 0,-1 0 0 0 0,1 0-1 0 0,-1 0 1 0 0,0 0 0 0 0,0 0-1 0 0,0 0 1 0 0,-1 0-1 0 0,0 6 1 0 0,-2 2 20 0 0,0-1 0 0 0,-1 0 0 0 0,0-1 0 0 0,0 1-1 0 0,-1 0 1 0 0,-1-1 0 0 0,1 0 0 0 0,-12 13 0 0 0,14-19-42 0 0,0 0 0 0 0,-1 0 1 0 0,1-1-1 0 0,-1 1 0 0 0,1-1 0 0 0,-1 0 1 0 0,0 0-1 0 0,0 0 0 0 0,0-1 0 0 0,0 1 0 0 0,0-1 1 0 0,0 0-1 0 0,-7 1 0 0 0,0-1-66 0 0,0 0 1 0 0,0 0-1 0 0,0-1 1 0 0,-12-1-1 0 0,16 0-392 0 0,0 0-1 0 0,1 0 1 0 0,-1 0 0 0 0,1-1-1 0 0,-1 0 1 0 0,1 0 0 0 0,0-1-1 0 0,-1 1 1 0 0,1-1 0 0 0,1-1 0 0 0,-1 1-1 0 0,0-1 1 0 0,-8-7 0 0 0,6 1-1407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14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39 10880 0 0,'0'0'986'0'0,"-2"-16"678"0"0,1 15-1246 0 0,1 0 1 0 0,0 1-1 0 0,-1-1 0 0 0,1 0 0 0 0,0 0 0 0 0,0 0 0 0 0,0 1 0 0 0,0-1 0 0 0,0 0 1 0 0,0 0-1 0 0,0 0 0 0 0,0 1 0 0 0,0-1 0 0 0,0 0 0 0 0,0 0 0 0 0,0 0 0 0 0,1 1 1 0 0,-1-1-1 0 0,0 0 0 0 0,1 0 0 0 0,-1 1 0 0 0,0-1 0 0 0,1 0 0 0 0,0 0 1 0 0,0 0-234 0 0,0 1 1 0 0,-1 0 0 0 0,1-1-1 0 0,0 1 1 0 0,0 0 0 0 0,0 0-1 0 0,0 0 1 0 0,-1-1 0 0 0,1 1-1 0 0,0 0 1 0 0,0 0 0 0 0,0 0-1 0 0,0 1 1 0 0,0-1 0 0 0,0 0 0 0 0,-1 0-1 0 0,1 0 1 0 0,1 1 0 0 0,4 1 141 0 0,0 1 1 0 0,0 0 0 0 0,0 0-1 0 0,10 7 1 0 0,-4 0-200 0 0,-1 0 0 0 0,0 0 0 0 0,-1 1 0 0 0,0 1-1 0 0,0-1 1 0 0,-1 2 0 0 0,-1-1 0 0 0,0 1 0 0 0,-1 1 0 0 0,0-1 0 0 0,-1 1 0 0 0,-1 0 0 0 0,0 1 0 0 0,-1-1 0 0 0,0 1 0 0 0,-1 0 0 0 0,-1 0 0 0 0,0 0-1 0 0,-1 25 1 0 0,-1-19-102 0 0,-1 0 0 0 0,-1 0-1 0 0,0 0 1 0 0,-7 25-1 0 0,1-15 22 0 0,-2 1-1 0 0,-16 35 0 0 0,22-59-41 0 0,0 0-1 0 0,0 0 1 0 0,-1 0-1 0 0,0-1 1 0 0,-1 1-1 0 0,0-1 1 0 0,0 0-1 0 0,0-1 1 0 0,-1 1-1 0 0,1-1 1 0 0,-2-1-1 0 0,-14 10 1 0 0,18-13-101 0 0,0 0 0 0 0,-1-1 0 0 0,1 1 0 0 0,-1-1 0 0 0,1 0 1 0 0,-1-1-1 0 0,1 1 0 0 0,-8 0 0 0 0,11-1-79 0 0,-1 0 1 0 0,1 0-1 0 0,-1 0 0 0 0,1 0 1 0 0,-1-1-1 0 0,1 1 0 0 0,-1 0 1 0 0,1 0-1 0 0,0-1 0 0 0,-1 1 1 0 0,1-1-1 0 0,-1 0 1 0 0,1 1-1 0 0,0-1 0 0 0,0 0 1 0 0,-1 0-1 0 0,1 1 0 0 0,0-1 1 0 0,0 0-1 0 0,0 0 0 0 0,0-1 1 0 0,0 1-1 0 0,0 0 0 0 0,0 0 1 0 0,0 0-1 0 0,0-1 0 0 0,1 1 1 0 0,-1 0-1 0 0,0-3 0 0 0,0-11-1917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15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43 23039 0 0,'0'0'2315'0'0,"-6"-16"-1236"0"0,0-1 1796 0 0,6 16-2529 0 0,0 1-368 0 0,0 0 0 0 0,0 0 1 0 0,-1 0-1 0 0,1 0 0 0 0,0 0 0 0 0,0-1 1 0 0,0 1-1 0 0,0 0 0 0 0,0 0 0 0 0,0 0 0 0 0,0 0 1 0 0,-1 0-1 0 0,1-1 0 0 0,0 1 0 0 0,0 0 1 0 0,0 0-1 0 0,0 0 0 0 0,0-1 0 0 0,0 1 1 0 0,0 0-1 0 0,0 0 0 0 0,0 0 0 0 0,0 0 1 0 0,0-1-1 0 0,0 1 0 0 0,0 0 0 0 0,0 0 1 0 0,0 0-1 0 0,0-1 0 0 0,0 1 0 0 0,0 0 1 0 0,0 0-1 0 0,0 0 0 0 0,1-1 0 0 0,5-2-650 0 0</inkml:trace>
  <inkml:trace contextRef="#ctx0" brushRef="#br0" timeOffset="1">230 328 24359 0 0,'-15'17'1080'0'0,"10"-7"224"0"0,-4 5-1048 0 0,-2 2-256 0 0,0 4 0 0 0,-4 1 0 0 0,2 1 544 0 0,-2 2 48 0 0,4-2 16 0 0,-6-2 0 0 0,4 2-368 0 0,-5 2-72 0 0,4-5-8 0 0,0 3-8 0 0,-3 0-800 0 0,4-3-160 0 0,-5-3-32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21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 3224 0 0,'0'-12'11512'0'0,"-5"31"-4158"0"0,4 0-6117 0 0,1-14-1155 0 0,-1 0 1 0 0,1 0-1 0 0,0 1 1 0 0,1-1-1 0 0,-1 0 1 0 0,3 9 0 0 0,-1-3 130 0 0,0 0 0 0 0,-1 0 0 0 0,0 0 0 0 0,0 0 0 0 0,-2 0 1 0 0,0 12-1 0 0,-1 16-107 0 0,18 207 233 0 0,-1 3 318 0 0,-14-212-215 0 0,-7 363 408 0 0,1-357-707 0 0,3-30-70 0 0,1-1-1 0 0,0 22 0 0 0,0-18 6 0 0,0-5-134 0 0,3-17-470 0 0,5-34-2632 0 0,-3 11-5747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22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5 278 11976 0 0,'0'0'6390'0'0,"-5"8"-238"0"0,6-7-6128 0 0,-1 0-1 0 0,1 0 1 0 0,-1-1 0 0 0,1 1 0 0 0,0 0 0 0 0,-1-1-1 0 0,1 1 1 0 0,0 0 0 0 0,0-1 0 0 0,0 1-1 0 0,0-1 1 0 0,-1 1 0 0 0,1-1 0 0 0,0 0-1 0 0,0 1 1 0 0,0-1 0 0 0,0 0 0 0 0,0 0-1 0 0,0 0 1 0 0,0 1 0 0 0,0-1 0 0 0,0 0 0 0 0,2-1-1 0 0,26-4 699 0 0,-10 0-477 0 0,2 4-142 0 0,0 1-1 0 0,-1 1 1 0 0,32 5 0 0 0,-24-2 59 0 0,30 0 1 0 0,52 1 486 0 0,-31-3-441 0 0,132 19-1 0 0,118 14 193 0 0,-276-33-312 0 0,74-6 0 0 0,50-16-123 0 0,-176 20 35 0 0,379-35 390 0 0,-345 35-362 0 0,39 6 0 0 0,20 0-31 0 0,-39-6 10 0 0,299-13 122 0 0,-289 5-124 0 0,331-32 168 0 0,1 31-31 0 0,-3 32-78 0 0,-270-19-66 0 0,62-6 56 0 0,-175 2-42 0 0,226-15 66 0 0,-68 2-52 0 0,482-37-11 0 0,-406 20 191 0 0,156-21 108 0 0,-264 32-257 0 0,-30 1-67 0 0,129-39 0 0 0,-206 50 216 0 0,45-5 0 0 0,-73 12-182 0 0,1 0 0 0 0,0 0 0 0 0,-1 0 0 0 0,1 0-1 0 0,-1 1 1 0 0,1 0 0 0 0,0-1 0 0 0,-1 1 0 0 0,1 0 0 0 0,2 1 0 0 0,-1 0 9 0 0,-3-1 42 0 0,14 7 111 0 0,-14-5-185 0 0,1 0 1 0 0,-1 1-1 0 0,1-1 0 0 0,-1 0 0 0 0,0 0 0 0 0,0 1 0 0 0,-1-1 0 0 0,1 1 0 0 0,-1-1 0 0 0,1 5 0 0 0,-3 39-3 0 0,2-38 3 0 0,-14 149-1 0 0,4-63 0 0 0,5 169 0 0 0,7-234 13 0 0,33 385 291 0 0,1-102-137 0 0,-26-244-65 0 0,3 39-5 0 0,-8 12 28 0 0,-5-118-144 0 0,0-1 1 0 0,0 0-1 0 0,0 0 0 0 0,0 0 1 0 0,-1 0-1 0 0,1 0 0 0 0,0 0 1 0 0,0 0-1 0 0,-1 0 1 0 0,1 0-1 0 0,-1 0 0 0 0,1 0 1 0 0,-1 0-1 0 0,1 0 0 0 0,-1-1 1 0 0,0 1-1 0 0,1 0 0 0 0,-1 0 1 0 0,0 0-1 0 0,0-1 0 0 0,1 1 1 0 0,-1 0-1 0 0,0-1 0 0 0,0 1 1 0 0,0-1-1 0 0,0 1 0 0 0,0-1 1 0 0,0 1-1 0 0,0-1 1 0 0,0 0-1 0 0,-2 1 0 0 0,-2 0-622 0 0,-1-1 0 0 0,1 1 0 0 0,-1-1 0 0 0,-9-1-1 0 0,10 1-153 0 0,-16-2-9143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24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 1840 0 0,'-1'0'133'0'0,"-1"-2"981"0"0,-9 3 6679 0 0,-3 3-3940 0 0,8-2-3356 0 0,-3 16 1354 0 0,7-13-1585 0 0,-2 1 67 0 0,0 0-1 0 0,0 1 1 0 0,1 0-1 0 0,0-1 1 0 0,0 1-1 0 0,0 1 1 0 0,-2 13-1 0 0,-12 48 876 0 0,9-33-506 0 0,-1 6 570 0 0,8-38-1098 0 0,1-1-1 0 0,0 0 1 0 0,0 1 0 0 0,0-1 0 0 0,0 1 0 0 0,1-1 0 0 0,-1 0 0 0 0,1 1-1 0 0,2 5 1 0 0,-2-7-136 0 0,0 1-1 0 0,1-1 1 0 0,-1 0-1 0 0,1 1 1 0 0,0-1-1 0 0,-1 0 1 0 0,1 0-1 0 0,0-1 1 0 0,1 1-1 0 0,-1 0 1 0 0,0 0-1 0 0,0-1 1 0 0,1 0-1 0 0,-1 1 1 0 0,1-1 0 0 0,-1 0-1 0 0,1 0 1 0 0,2 1-1 0 0,7 1 131 0 0,0-1-1 0 0,22 3 1 0 0,-20-4 208 0 0,75 11-128 0 0,-12-1 64 0 0,95 1 0 0 0,-39-12-253 0 0,147-19-1 0 0,-54-22-5 0 0,75-8 44 0 0,-178 37 34 0 0,107-7 327 0 0,-101 19-282 0 0,217 5-127 0 0,-182 1-34 0 0,156 7-4 0 0,-181-8 46 0 0,111 1-61 0 0,-84-3 4 0 0,0-1 0 0 0,37 5 0 0 0,0-1 0 0 0,256-16 128 0 0,-379 8-130 0 0,107-9 15 0 0,59-17 115 0 0,-182 21-64 0 0,246-10 53 0 0,-310 17-117 0 0,461-12 224 0 0,-398 13-160 0 0,0 3 0 0 0,81 16 0 0 0,-83-11 144 0 0,-24-4-29 0 0,0-2-1 0 0,1-1 1 0 0,46-4 0 0 0,-72 1-142 0 0,0-1-1 0 0,-1 0 1 0 0,1 0 0 0 0,-1-1 0 0 0,0-1-1 0 0,13-5 1 0 0,-17 4-79 0 0,-7 3-1 0 0,0 1 24 0 0,0 0-143 0 0,1-1 0 0 0,-1 1 0 0 0,0-1 0 0 0,1 1 0 0 0,-1-1 0 0 0,0 1 0 0 0,0-1 0 0 0,0 0 0 0 0,-1-2 0 0 0,2-13-2607 0 0,-1 11 1198 0 0,-3 0-41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2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12 480 3224 0 0,'-1'10'133'0'0,"-3"-1"3223"0"0,1-4-726 0 0,2 1-843 0 0,1-5-1453 0 0,-1 0-1 0 0,1 0 1 0 0,0 0-1 0 0,-1 0 1 0 0,1 0-1 0 0,0 0 1 0 0,0 0-1 0 0,-1 0 1 0 0,1 0-1 0 0,0 1 1 0 0,0-1-1 0 0,0 0 1 0 0,0 0-1 0 0,1 0 1 0 0,-1 0-1 0 0,1 2 0 0 0,-1 2-110 0 0,4 10 8683 0 0,-4-25-8828 0 0,1-7 308 0 0,1-1 1 0 0,0 1-1 0 0,5-18 0 0 0,5-4 178 0 0,28-66 0 0 0,-22 64-251 0 0,13-49-1 0 0,-9-1-126 0 0,-21 90-180 0 0,0-1 0 0 0,-1 0 0 0 0,1 0 0 0 0,0 1 1 0 0,-1-1-1 0 0,0 0 0 0 0,1 0 0 0 0,-1 0 0 0 0,0 0 1 0 0,0 1-1 0 0,0-1 0 0 0,0 0 0 0 0,0 0 0 0 0,-1 0 0 0 0,1 0 1 0 0,-1 1-1 0 0,1-1 0 0 0,-2-3 0 0 0,0 0-6 0 0,2 4 0 0 0,0 1 0 0 0,0 0 0 0 0,0 0 0 0 0,0 0 0 0 0,1 0 0 0 0,-1 0 0 0 0,0 0 0 0 0,0 0 0 0 0,0 0 0 0 0,0 0 0 0 0,0 0 0 0 0,0 0 0 0 0,0 0 0 0 0,0-1 0 0 0,0 1 0 0 0,1 0 0 0 0,-1 0 0 0 0,0 0 0 0 0,0 0 0 0 0,0 0 0 0 0,0 0 0 0 0,0 0 0 0 0,0 0 0 0 0,0 0 0 0 0,0 0 0 0 0,1 0 0 0 0,-1 0 0 0 0,0 0 0 0 0,0 0 0 0 0,0 0 0 0 0,0 0 0 0 0,0 0 0 0 0,0 0 0 0 0,0 1 0 0 0,1-1 0 0 0,-1 0 0 0 0,0 0 0 0 0,0 0 0 0 0,0 0 0 0 0,0 0 0 0 0,2 3 0 0 0,-1-1 0 0 0,0 1 0 0 0,0 0 0 0 0,0 0 0 0 0,0 0 0 0 0,0 0 0 0 0,-1 0 0 0 0,1 5 0 0 0,2 9 0 0 0,11 31-34 0 0,28 65 0 0 0,-29-84 17 0 0,2-1 0 0 0,0-1 0 0 0,30 38 0 0 0,-40-58 17 0 0,1 0 0 0 0,11 9 0 0 0,-16-14 0 0 0,2-1 0 0 0,-1 1 0 0 0,0 0 0 0 0,0-1 0 0 0,0 1 0 0 0,1-1 0 0 0,-1 0 0 0 0,1 0 0 0 0,-1 0 0 0 0,1 0 0 0 0,-1 0 0 0 0,1-1 0 0 0,3 1 0 0 0,-4-1 14 0 0,0-1-1 0 0,0 1 1 0 0,0-1 0 0 0,0 1-1 0 0,0-1 1 0 0,0 0 0 0 0,-1 0-1 0 0,1 0 1 0 0,0 0 0 0 0,-1 0-1 0 0,1 0 1 0 0,-1-1 0 0 0,1 1-1 0 0,-1 0 1 0 0,1-1 0 0 0,-1 1-1 0 0,0-1 1 0 0,0 0-1 0 0,0 1 1 0 0,0-1 0 0 0,1-3-1 0 0,3-3 86 0 0,-2-1 0 0 0,1 1-1 0 0,2-11 1 0 0,2-14 47 0 0,-1-1 0 0 0,-2 1 0 0 0,-2-1 0 0 0,0 0 1 0 0,-3 0-1 0 0,-1 0 0 0 0,-7-49 0 0 0,3 25-2383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27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2760 0 0,'1'-4'38'0'0,"-1"3"-26"0"0,0 1-1 0 0,0-1 1 0 0,1 0 0 0 0,-1 1-1 0 0,0-1 1 0 0,0 0-1 0 0,1 1 1 0 0,-1-1-1 0 0,0 1 1 0 0,1-1 0 0 0,-1 0-1 0 0,1 1 1 0 0,-1-1-1 0 0,1 1 1 0 0,-1-1-1 0 0,1 1 1 0 0,0-1 0 0 0,11-24 2843 0 0,-9 20-1641 0 0,0 1-1 0 0,0-1 0 0 0,-1 0 0 0 0,3-6 1 0 0,0-1 1337 0 0,10 9 9808 0 0,-11 231-11317 0 0,21-1-188 0 0,-10-130-1308 0 0,12 56-913 0 0,-26-150 971 0 0,0 11-2560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27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93 21023 0 0,'-1'-1'1899'0'0,"1"1"-1864"0"0,-1 0 0 0 0,1 0 0 0 0,0-1 0 0 0,0 1-1 0 0,-1 0 1 0 0,1 0 0 0 0,0-1 0 0 0,-1 1 0 0 0,1 0 0 0 0,0-1 0 0 0,0 1 0 0 0,0 0 0 0 0,0 0-1 0 0,-1-1 1 0 0,1 1 0 0 0,0-1 0 0 0,0 1 0 0 0,0 0 0 0 0,0-1 0 0 0,0 1 0 0 0,0 0 0 0 0,0-1-1 0 0,0 1 1 0 0,0 0 0 0 0,0-1 0 0 0,0 1 0 0 0,0-1 0 0 0,0 1 0 0 0,0 0 0 0 0,0-1 0 0 0,0 1-1 0 0,0 0 1 0 0,0-1 0 0 0,1 1 0 0 0,-1-1 0 0 0,8-9 1603 0 0,-8 10-1501 0 0,8-7 359 0 0,0 1 1 0 0,0 0-1 0 0,1 1 1 0 0,0 0-1 0 0,0 0 1 0 0,12-4-1 0 0,-5 4-635 0 0,1 0 0 0 0,1 1 0 0 0,-1 1 0 0 0,1 1-1 0 0,-1 0 1 0 0,20 2 0 0 0,20-4-8966 0 0,-37 2 756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28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 20359 0 0,'0'0'2208'0'0,"-2"5"-2208"0"0,-1 0 272 0 0,0 3 16 0 0,-2-1 0 0 0,5 1 0 0 0,-3 2-288 0 0,1-3 0 0 0,2 3 0 0 0,0 3-72 0 0,2-3-1432 0 0,-2-2-280 0 0</inkml:trace>
  <inkml:trace contextRef="#ctx0" brushRef="#br0" timeOffset="1">126 1 14280 0 0,'-2'1'257'0'0,"0"1"0"0"0,0-1 1 0 0,1 1-1 0 0,-1-1 0 0 0,0 1 0 0 0,0 0 1 0 0,1 0-1 0 0,-1 0 0 0 0,1 0 1 0 0,0 0-1 0 0,-1 0 0 0 0,0 3 1 0 0,-12 29 6076 0 0,12-26-6136 0 0,0 0 0 0 0,0 0-1 0 0,1-1 1 0 0,0 1 0 0 0,1 0-1 0 0,-1 1 1 0 0,2 10 0 0 0,1-8-894 0 0,0-1 0 0 0,0-1 0 0 0,4 11 0 0 0,-2-7-766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31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 15664 0 0,'0'0'1571'0'0,"8"-1"-1364"0"0,4-2 380 0 0,0-1 0 0 0,-1 0 0 0 0,22-11 0 0 0,3-1 196 0 0,-24 10-671 0 0,0 0 0 0 0,-1-1 0 0 0,0-1 1 0 0,0 0-1 0 0,0 0 0 0 0,-1-1 0 0 0,11-12 0 0 0,-13 13-135 0 0,-4 5 80 0 0,-1 0-1 0 0,0 0 1 0 0,0-1-1 0 0,0 1 1 0 0,0-1 0 0 0,-1 0-1 0 0,1 0 1 0 0,-1 0-1 0 0,0 0 1 0 0,0 0-1 0 0,0-1 1 0 0,-1 1-1 0 0,0-1 1 0 0,2-5-1 0 0,-3 9-20 0 0,-1 0 1 0 0,1 0-1 0 0,0 0 0 0 0,0 1 0 0 0,-1-1 0 0 0,1 0 0 0 0,0 0 0 0 0,-1 0 1 0 0,1 1-1 0 0,-1-1 0 0 0,1 0 0 0 0,-1 1 0 0 0,1-1 0 0 0,-1 0 0 0 0,0 1 0 0 0,1-1 1 0 0,-1 0-1 0 0,0 1 0 0 0,1-1 0 0 0,-1 1 0 0 0,0 0 0 0 0,0-1 0 0 0,0 1 1 0 0,1 0-1 0 0,-1-1 0 0 0,0 1 0 0 0,0 0 0 0 0,0 0 0 0 0,0-1 0 0 0,1 1 1 0 0,-1 0-1 0 0,0 0 0 0 0,-1 0 0 0 0,-1 0 4 0 0,0 0 0 0 0,1 0 0 0 0,-1 0 0 0 0,1 0 0 0 0,-1 1 0 0 0,1-1 0 0 0,-1 1-1 0 0,1-1 1 0 0,-1 1 0 0 0,-2 1 0 0 0,0 1 110 0 0,0 1 0 0 0,1-1 0 0 0,0 1 0 0 0,0 0 0 0 0,0 0-1 0 0,0 0 1 0 0,1 0 0 0 0,-1 1 0 0 0,-2 5 0 0 0,-3 7 107 0 0,-10 23 1 0 0,18-39-225 0 0,-2 6 120 0 0,1 0 0 0 0,-1 1 0 0 0,1-1 0 0 0,0 1 0 0 0,-1 14 1 0 0,3-18-112 0 0,0-1 1 0 0,0 1 0 0 0,0-1 0 0 0,0 1 0 0 0,1-1 0 0 0,-1 1 0 0 0,1-1 0 0 0,0 1 0 0 0,0-1 0 0 0,1 0 0 0 0,-1 0 0 0 0,0 1-1 0 0,1-1 1 0 0,0 0 0 0 0,3 4 0 0 0,-4-5-78 0 0,1-1 1 0 0,0 1-1 0 0,0-1 0 0 0,-1 0 0 0 0,1 1 0 0 0,0-1 0 0 0,0 0 1 0 0,0 0-1 0 0,0 0 0 0 0,0 0 0 0 0,1-1 0 0 0,-1 1 0 0 0,0-1 1 0 0,0 1-1 0 0,1-1 0 0 0,-1 0 0 0 0,0 0 0 0 0,0 1 0 0 0,1-2 1 0 0,-1 1-1 0 0,4-1 0 0 0,3 0-847 0 0,0-1 0 0 0,0-1 0 0 0,15-6 0 0 0,-7 2-7647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28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9216 0 0,'0'0'10909'0'0,"6"-11"-7791"0"0,-4 8-2718 0 0,1-1 0 0 0,0 1 0 0 0,0 0 0 0 0,0 0 0 0 0,0 0 0 0 0,0 0 0 0 0,8-4 0 0 0,16-13 829 0 0,-26 20-499 0 0,-12 17 376 0 0,8-14-885 0 0,-1 0 980 0 0,6-13-420 0 0,-2 9-970 0 0,1 0 0 0 0,-1 0 0 0 0,1 0 0 0 0,0 0 0 0 0,-1 0 0 0 0,1 0 0 0 0,0 1 0 0 0,-1-1 0 0 0,1 0 0 0 0,0 1 0 0 0,0-1 0 0 0,0 1 0 0 0,0-1 0 0 0,1 0 0 0 0,10-9-2838 0 0,-8 4 1200 0 0,1 1-12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28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11 24159 0 0,'0'0'2664'0'0,"-4"5"-2222"0"0,0 0-445 0 0,1 1 0 0 0,0 0 0 0 0,0 0 0 0 0,0 0 0 0 0,1 0 1 0 0,0 0-1 0 0,0 1 0 0 0,0-1 0 0 0,1 1 0 0 0,-1 8 0 0 0,2-8-2165 0 0,0-1 0 0 0,0 1 0 0 0,2 9 0 0 0</inkml:trace>
  <inkml:trace contextRef="#ctx0" brushRef="#br0" timeOffset="1">195 0 24823 0 0,'0'0'544'0'0,"-3"2"120"0"0,-2 7 16 0 0,2-5 16 0 0,-3 4-560 0 0,3 2-136 0 0,0 0 0 0 0,-2 3 0 0 0,-1-3 0 0 0,4 2 0 0 0,-2 1 64 0 0,4-1-64 0 0,0-2-384 0 0,0 0-112 0 0,4 0-16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3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11976 0 0,'3'-11'1301'0'0,"-1"4"-1293"0"0,-2 6 2 0 0,0 1-1 0 0,0-1 1 0 0,1 0-1 0 0,-1 0 1 0 0,0 1-1 0 0,0-1 1 0 0,1 0-1 0 0,-1 0 1 0 0,0 1-1 0 0,1-1 1 0 0,-1 0-1 0 0,1 1 0 0 0,-1-1 1 0 0,1 1-1 0 0,-1-1 1 0 0,2 0-1 0 0,-1 0 225 0 0,0 0 1 0 0,1 0-1 0 0,-1 0 0 0 0,0 0 0 0 0,1 0 1 0 0,-1 0-1 0 0,0 0 0 0 0,0 0 0 0 0,0-1 0 0 0,0 1 1 0 0,0 0-1 0 0,0-1 0 0 0,0 1 0 0 0,-1-1 0 0 0,1 1 1 0 0,0-1-1 0 0,0-2 0 0 0,-1 4-38 0 0,0-1 0 0 0,0 1-1 0 0,0-1 1 0 0,0 1 0 0 0,1-1-1 0 0,-1 1 1 0 0,0-1 0 0 0,0 1-1 0 0,1-1 1 0 0,-1 1 0 0 0,0-1-1 0 0,1 1 1 0 0,-1-1 0 0 0,0 1 0 0 0,1-1-1 0 0,-1 1 1 0 0,1-1 0 0 0,0 1 13 0 0,-1-1-1 0 0,1 1 1 0 0,-1 0 0 0 0,1-1 0 0 0,-1 1 0 0 0,0-1 0 0 0,1 1 0 0 0,-1-1 0 0 0,1 1 0 0 0,-1-1 0 0 0,0 1 0 0 0,0-1-1 0 0,1 0 1 0 0,1-5 5102 0 0,-4 8-4052 0 0,0 3-1220 0 0,-1 0 0 0 0,1 0 0 0 0,0 0-1 0 0,0 0 1 0 0,0 1 0 0 0,1-1 0 0 0,-1 1 0 0 0,2-1 0 0 0,-2 11-1 0 0,1-4 1 0 0,-13 181 86 0 0,14-190-125 0 0,2 321 194 0 0,2-110-60 0 0,0 93 266 0 0,-4-172-176 0 0,1-103-175 0 0,0-17 31 0 0,-1 1 0 0 0,-1 0-1 0 0,-2 17 1 0 0,2-28-24 0 0,1-5-53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0,-1 0 0 0 0,1 0 0 0 0,0 0 0 0 0,0 0 0 0 0,0 0 1 0 0,0 0-1 0 0,0 0 0 0 0,0 0 0 0 0,0 0 0 0 0,0 0 0 0 0,0 0 0 0 0,0 1 0 0 0,0-1 0 0 0,0 0 0 0 0,0 0 0 0 0,0 0 0 0 0,0 0 0 0 0,-2-2 9 0 0,1 1-16 0 0,1 1-1 0 0,0 0 1 0 0,-1-1-1 0 0,1 1 1 0 0,0 0-1 0 0,-1 0 1 0 0,1-1-1 0 0,0 1 1 0 0,-1-1-1 0 0,1 1 1 0 0,0 0-1 0 0,0-1 1 0 0,0 1-1 0 0,-1-1 1 0 0,1 1-1 0 0,0 0 1 0 0,0-1-1 0 0,0 1 1 0 0,0-1-1 0 0,0 1 1 0 0,0-1-1 0 0,0 1 1 0 0,0-1-1 0 0,0 1 1 0 0,0 0-1 0 0,0-1 1 0 0,0 1-1 0 0,0-1 1 0 0,0 0-1 0 0,1-4-181 0 0,-1 4 77 0 0,-1 1 1 0 0,1 0-1 0 0,0-1 1 0 0,0 1-1 0 0,0-1 1 0 0,0 1-1 0 0,0 0 1 0 0,0-1-1 0 0,0 1 1 0 0,0-1-1 0 0,0 1 0 0 0,1-1 1 0 0,-1 1-1 0 0,0 0 1 0 0,0-1-1 0 0,0 1 1 0 0,0-1-1 0 0,0 1 1 0 0,1 0-1 0 0,-1-1 1 0 0,0 1-1 0 0,0 0 1 0 0,1-1-1 0 0,-1 1 1 0 0,0 0-1 0 0,1 0 1 0 0,-1-1-1 0 0,0 1 1 0 0,1 0-1 0 0,-1 0 1 0 0,0-1-1 0 0,1 1 1 0 0,-1 0-1 0 0,1 0 1 0 0,-1 0-1 0 0,0 0 1 0 0,1 0-1 0 0,-1-1 1 0 0,1 1-1 0 0,-1 0 1 0 0,0 0-1 0 0,1 0 0 0 0,-1 0 1 0 0,1 0 0 0 0,0 0-227 0 0,0 0 0 0 0,0 0 0 0 0,0 0 0 0 0,0 0 0 0 0,0 0 0 0 0,0 0 0 0 0,0 0 0 0 0,0 1 0 0 0,0-1 0 0 0,0 0 0 0 0,-1 0 0 0 0,1 1 0 0 0,0-1 0 0 0,0 0 0 0 0,0 1 0 0 0,0-1 0 0 0,-1 1 0 0 0,1-1 0 0 0,0 1 0 0 0,0 0 0 0 0,-1-1 0 0 0,2 2 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34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3 319 2760 0 0,'-1'12'20326'0'0,"0"-21"-16428"0"0,4 1-4709 0 0,1 0 1182 0 0,0 0 1 0 0,-1 0 0 0 0,0 0 0 0 0,0-1-1 0 0,2-12 1 0 0,3-10 131 0 0,19-61 283 0 0,0-6-370 0 0,-24 105-470 0 0,-1 0 0 0 0,3 17 0 0 0,-2 3 20 0 0,10 41 1 0 0,-8-49 1 0 0,1-1 0 0 0,10 21 0 0 0,-13-34 35 0 0,-1-1 0 0 0,1 0 0 0 0,0 0 1 0 0,0-1-1 0 0,6 7 0 0 0,2 3 58 0 0,-10-13-57 0 0,-1 0 0 0 0,1 1 0 0 0,-1-1 1 0 0,1 0-1 0 0,-1 1 0 0 0,1-1 0 0 0,-1 0 0 0 0,1 0 0 0 0,-1 0 0 0 0,1 0 0 0 0,-1 0 1 0 0,1 1-1 0 0,-1-1 0 0 0,1 0 0 0 0,-1 0 0 0 0,1 0 0 0 0,-1 0 0 0 0,1 0 0 0 0,0-1 1 0 0,-1 1-1 0 0,1 0 0 0 0,-1 0 0 0 0,1 0 0 0 0,-1 0 0 0 0,1 0 0 0 0,0-1 0 0 0,10-5 198 0 0,-6 1-113 0 0,-1 1 1 0 0,0-1-1 0 0,0 0 0 0 0,0 0 0 0 0,-1 0 0 0 0,1 0 0 0 0,-1-1 0 0 0,-1 1 0 0 0,1-1 0 0 0,2-8 0 0 0,5-9 187 0 0,-7 16-217 0 0,-1-1-1 0 0,1 0 0 0 0,1-12 0 0 0,-3 14-41 0 0,1-1 1 0 0,0 0-1 0 0,0 1 0 0 0,0-1 0 0 0,5-8 0 0 0,5-11-123 0 0,-11 23-98 0 0,0-1 0 0 0,1 0 0 0 0,0 0 0 0 0,0 1 0 0 0,0-1 0 0 0,0 1 0 0 0,0 0 0 0 0,1-1 0 0 0,0 1 0 0 0,-1 0 0 0 0,6-4 0 0 0,23-13-4683 0 0,-20 12 2727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3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 11056 0 0,'1'1'533'0'0,"-1"1"0"0"0,1-1 0 0 0,0 0 1 0 0,0 0-1 0 0,0 0 0 0 0,0 0 1 0 0,0 1-1 0 0,0-2 0 0 0,0 1 0 0 0,0 0 1 0 0,1 0-1 0 0,-1 0 0 0 0,0 0 0 0 0,1-1 1 0 0,-1 1-1 0 0,0-1 0 0 0,3 2 0 0 0,12-3 4193 0 0,-3-2-4823 0 0,11-3 501 0 0,16-4-407 0 0,-15-1-8095 0 0</inkml:trace>
  <inkml:trace contextRef="#ctx0" brushRef="#br0" timeOffset="1">12 161 7832 0 0,'-2'0'224'0'0,"-8"7"7942"0"0,17-4-6434 0 0,0 0-1 0 0,0 0 0 0 0,1-1 1 0 0,11 3-1 0 0,-7-4-642 0 0,0 1-1 0 0,16-2 1 0 0,25-4-3104 0 0,-3-4-5166 0 0,-30 3-976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3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12440 0 0,'0'0'1786'0'0,"14"-5"7302"0"0,3 2-7925 0 0,-1-2 0 0 0,0 0 0 0 0,0-1 0 0 0,16-8 0 0 0,0 0-445 0 0,-27 12-1165 0 0,-1 0 1 0 0,1 1-1 0 0,-1 0 0 0 0,1 0 0 0 0,-1 0 0 0 0,1 1 1 0 0,-1-1-1 0 0,1 1 0 0 0,8 1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35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19351 0 0,'0'0'2180'0'0,"-8"13"98"0"0,-2 0-875 0 0,7-10-1245 0 0,1 0 0 0 0,0 0 0 0 0,0 1 0 0 0,0-1 0 0 0,0 0 0 0 0,0 1 0 0 0,1-1 0 0 0,-2 5 0 0 0,-7 24 497 0 0,8-26-564 0 0,-1 0 0 0 0,1 1 0 0 0,1 0 0 0 0,-1-1 0 0 0,1 1 0 0 0,-1 8 0 0 0,2-7 76 0 0,0 0 1 0 0,1 0-1 0 0,0 0 1 0 0,2 11-1 0 0,-2-18-67 0 0,16 1 193 0 0,-9 0-171 0 0,0-2 0 0 0,0 1 0 0 0,0-1-1 0 0,0 0 1 0 0,0-1 0 0 0,0 0-1 0 0,13-3 1 0 0,-14 3-21 0 0,3-1 60 0 0,-1 1 1 0 0,0 0-1 0 0,1 0 0 0 0,0 1 1 0 0,-1 0-1 0 0,1 0 0 0 0,-1 2 1 0 0,1-1-1 0 0,17 5 0 0 0,-26-5-144 0 0,0-1 0 0 0,0 1 0 0 0,0-1 0 0 0,0 1 0 0 0,0-1 0 0 0,0 1 0 0 0,0-1 0 0 0,0 1 0 0 0,0 0 0 0 0,0 0 0 0 0,0-1 0 0 0,0 1 0 0 0,0 0 0 0 0,0 0 0 0 0,-1 0 0 0 0,1 0 0 0 0,0 0 0 0 0,-1 0 0 0 0,1 0 0 0 0,-1 0 0 0 0,1 0 0 0 0,0 2-1 0 0,-1-1 7 0 0,0 0-1 0 0,0 1 1 0 0,0-1-1 0 0,0 0 0 0 0,0 0 1 0 0,-1 0-1 0 0,1 0 0 0 0,0 0 1 0 0,-1 0-1 0 0,0 0 1 0 0,-1 4-1 0 0,-2 1 9 0 0,1 0 0 0 0,-2-1 0 0 0,1 1 0 0 0,-1-1 1 0 0,-9 10-1 0 0,3-5 89 0 0,-1 0 0 0 0,0-1 0 0 0,-1-1 1 0 0,0 0-1 0 0,0-1 0 0 0,-18 8 0 0 0,22-12-484 0 0,0-1 0 0 0,0 0-1 0 0,0 0 1 0 0,-17 2-1 0 0,19-4-862 0 0,1-1-1 0 0,-1 0 0 0 0,0 0 0 0 0,0 0 1 0 0,1-1-1 0 0,-1 0 0 0 0,-10-3 0 0 0,1-3-8203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47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20647 0 0,'0'0'2067'0'0,"6"-3"-1295"0"0,4-2-63 0 0,-3 1-430 0 0,1 0-1 0 0,-1 0 0 0 0,1 1 1 0 0,0 0-1 0 0,0 0 0 0 0,0 1 1 0 0,1 0-1 0 0,-1 0 0 0 0,0 1 1 0 0,1 0-1 0 0,8 0 0 0 0,-7 2-355 0 0,-1 0-1 0 0,1 0 1 0 0,9 4-1 0 0,-15-4-220 0 0,0 0-1 0 0,-1 1 1 0 0,1-1 0 0 0,0 1-1 0 0,-1 0 1 0 0,1 0 0 0 0,-1 0-1 0 0,0 1 1 0 0,0-1 0 0 0,4 5-1 0 0,2 3-1645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48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22463 0 0,'0'0'2336'0'0,"6"-2"-2208"0"0,3-2-128 0 0,5-1 0 0 0,0 1 0 0 0,3-1 152 0 0,-1 0 8 0 0,4-1 0 0 0,3 1 0 0 0,-3 1-544 0 0,2-1-96 0 0,1 0-32 0 0,-4-3-9215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48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30 20471 0 0,'0'0'936'0'0,"-3"-2"315"0"0,3 2-1219 0 0,0 0-1 0 0,0 0 1 0 0,0-1-1 0 0,0 1 1 0 0,-1 0-1 0 0,1 0 1 0 0,0 0-1 0 0,0 0 1 0 0,0-1-1 0 0,0 1 1 0 0,0 0-1 0 0,0 0 1 0 0,0 0-1 0 0,0-1 1 0 0,0 1 0 0 0,0 0-1 0 0,0 0 1 0 0,0 0-1 0 0,-1-1 1 0 0,1 1-1 0 0,0 0 1 0 0,0 0-1 0 0,1 0 1 0 0,-1-1-1 0 0,0 1 1 0 0,0 0-1 0 0,0 0 1 0 0,0 0 0 0 0,0-1-1 0 0,0 1 1 0 0,0 0-1 0 0,0 0 1 0 0,0 0-1 0 0,0 0 1 0 0,0-1-1 0 0,1 1 1 0 0,-1 0-1 0 0,0 0 1 0 0,0 0-1 0 0,0 0 1 0 0,0 0-1 0 0,0-1 1 0 0,1 1 0 0 0,-1 0-1 0 0,0 0 1 0 0,0 0-1 0 0,0 0 1 0 0,1 0-1 0 0,-1 0 1 0 0,0 0-1 0 0,0 0 1 0 0,11-5 1050 0 0,-11 5-1073 0 0,20-4 519 0 0,1 0 1 0 0,0 1 0 0 0,26 1 0 0 0,-28 1-418 0 0,14 0-16 0 0,0 2-1 0 0,0 2 0 0 0,0 1 1 0 0,32 8-1 0 0,-62-11-78 0 0,0-1-1 0 0,1 1 0 0 0,-1 0 1 0 0,0 0-1 0 0,1 1 1 0 0,-1-1-1 0 0,0 0 0 0 0,0 1 1 0 0,0 0-1 0 0,0 0 1 0 0,0 0-1 0 0,-1 0 0 0 0,1 0 1 0 0,0 1-1 0 0,-1-1 1 0 0,0 1-1 0 0,4 4 0 0 0,-6-6-3 0 0,0 0 0 0 0,1 1 0 0 0,-1-1 0 0 0,0 0 0 0 0,0 0 0 0 0,0 1 0 0 0,0-1-1 0 0,0 0 1 0 0,0 0 0 0 0,0 1 0 0 0,0-1 0 0 0,-1 0 0 0 0,1 0 0 0 0,0 1 0 0 0,-1-1-1 0 0,1 0 1 0 0,-1 0 0 0 0,0 0 0 0 0,1 0 0 0 0,-1 1 0 0 0,0-1 0 0 0,1 0-1 0 0,-3 1 1 0 0,-23 25 549 0 0,20-23-436 0 0,-70 56 174 0 0,11-11-195 0 0,23-17-9 0 0,25-19-58 0 0,-25 22 0 0 0,37-29-612 0 0,1-1 0 0 0,-1 1 0 0 0,1 0 0 0 0,-7 10 1 0 0,10-9-966 0 0,1-2-18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32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91 341 19351 0 0,'-3'2'277'0'0,"1"0"-1"0"0,-1 0 0 0 0,0 0 0 0 0,0-1 0 0 0,-5 3 0 0 0,5-2-199 0 0,-1-1 1 0 0,1 1-1 0 0,0 0 0 0 0,0 0 0 0 0,-4 3 0 0 0,3 0 93 0 0,-1-1 0 0 0,1 1-1 0 0,0 0 1 0 0,1 0 0 0 0,-1 1-1 0 0,1-1 1 0 0,0 1 0 0 0,0-1-1 0 0,1 1 1 0 0,-1 0 0 0 0,1 0-1 0 0,1 0 1 0 0,-1 0 0 0 0,1 1-1 0 0,0-1 1 0 0,1 0 0 0 0,-1 0-1 0 0,1 1 1 0 0,0-1 0 0 0,1 0-1 0 0,0 1 1 0 0,0-1 0 0 0,3 12-1 0 0,-3-17-174 0 0,-1 1-1 0 0,1 0 1 0 0,0 0-1 0 0,0-1 1 0 0,0 1-1 0 0,0-1 1 0 0,0 1-1 0 0,0-1 1 0 0,1 1-1 0 0,-1-1 1 0 0,0 0-1 0 0,1 1 1 0 0,-1-1-1 0 0,1 0 1 0 0,-1 0-1 0 0,1 0 1 0 0,0 0-1 0 0,-1 0 1 0 0,1 0-1 0 0,0-1 1 0 0,0 1-1 0 0,0-1 1 0 0,-1 1-1 0 0,1-1 1 0 0,0 0-1 0 0,0 1 1 0 0,3-1-1 0 0,-1 0-369 0 0,0-1 1 0 0,0 1-1 0 0,1-1 1 0 0,-1 0-1 0 0,4-1 0 0 0,19-9-6373 0 0,-8-1-333 0 0</inkml:trace>
  <inkml:trace contextRef="#ctx0" brushRef="#br0" timeOffset="1">365 1 11056 0 0,'-4'3'11087'0'0,"2"10"-8675"0"0,1 14-2352 0 0,5 39 1424 0 0,16 95 0 0 0,-9-82-1340 0 0,-4-30-497 0 0,1-1 0 0 0,24 76-1 0 0,-19-101-2212 0 0,-6-11-3889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49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13824 0 0,'0'0'11761'0'0,"9"-5"-10339"0"0,136-35 1428 0 0,-15 5-3044 0 0,-124 33-29 0 0,-1 1 0 0 0,1-1 0 0 0,0 1 1 0 0,0 1-1 0 0,6-1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4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13824 0 0,'0'0'9569'0'0,"-6"4"-9435"0"0,0 3 153 0 0,0 0-1 0 0,1 1 1 0 0,0 0-1 0 0,0 0 1 0 0,0 0-1 0 0,1 1 1 0 0,1 0-1 0 0,-5 13 1 0 0,5-13-114 0 0,1-1-1 0 0,0 1 1 0 0,0 0-1 0 0,0 12 1 0 0,2-18-127 0 0,0-1 0 0 0,0 0 0 0 0,0 1 0 0 0,0-1 0 0 0,1 0 0 0 0,-1 1 0 0 0,1-1 0 0 0,-1 0 0 0 0,1 0 0 0 0,0 1 0 0 0,0-1 0 0 0,0 0 0 0 0,0 0 1 0 0,1 0-1 0 0,-1 0 0 0 0,0 0 0 0 0,1-1 0 0 0,-1 1 0 0 0,1 0 0 0 0,0 0 0 0 0,2 1 0 0 0,2 1 57 0 0,1 0 1 0 0,0-1 0 0 0,0 0-1 0 0,0 0 1 0 0,1 0 0 0 0,6 1-1 0 0,50 9 436 0 0,-33-8-314 0 0,-27-4-185 0 0,10 1 225 0 0,1 1 0 0 0,-1 1-1 0 0,0 1 1 0 0,18 7-1 0 0,-28-10-205 0 0,-1 0-1 0 0,0 0 1 0 0,0 0-1 0 0,0 0 1 0 0,0 0-1 0 0,-1 1 0 0 0,1-1 1 0 0,0 1-1 0 0,-1 0 1 0 0,3 3-1 0 0,-4-4-39 0 0,0 0 1 0 0,0 0-1 0 0,0 1 1 0 0,0-1-1 0 0,-1 0 1 0 0,1 1-1 0 0,0-1 0 0 0,-1 0 1 0 0,0 1-1 0 0,0-1 1 0 0,0 1-1 0 0,0-1 0 0 0,0 0 1 0 0,0 1-1 0 0,0-1 1 0 0,-2 5-1 0 0,1-2 0 0 0,-1-1 1 0 0,0 1-1 0 0,0-1 0 0 0,0 1 1 0 0,-1-1-1 0 0,0 0 0 0 0,1 0 0 0 0,-1 0 1 0 0,-1-1-1 0 0,1 1 0 0 0,-1-1 1 0 0,1 1-1 0 0,-1-1 0 0 0,0 0 1 0 0,-4 2-1 0 0,-5 3-78 0 0,-1-1-1 0 0,1 0 1 0 0,-23 7 0 0 0,20-9-32 0 0,-1 0 0 0 0,0-1-1 0 0,0-1 1 0 0,-21 2 0 0 0,28-4-550 0 0,0-1 0 0 0,0 0 0 0 0,0-1 0 0 0,0 0 0 0 0,0 0 0 0 0,0-1 0 0 0,0-1 0 0 0,-15-5 0 0 0,7-1-8781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50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13904 0 0,'5'-10'10021'0'0,"-5"10"-9762"0"0,5 4 1415 0 0,1 8-1918 0 0,-2-1 613 0 0,-1 1 0 0 0,0 0 0 0 0,-1 0 0 0 0,1 18 0 0 0,-3 52 422 0 0,-1-42-418 0 0,1 161 195 0 0,2-169-713 0 0,-1-16-1935 0 0,-1-1-5519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50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1 431 15200 0 0,'0'0'1647'0'0,"11"0"-1647"0"0,1-2 1656 0 0,-1-1 296 0 0,6-3 56 0 0,0 2 8 0 0,-1 1-1584 0 0,4 1-320 0 0,-3-1-112 0 0,2 1 72 0 0,1-3-1096 0 0,0 3-224 0 0,3-7-48 0 0</inkml:trace>
  <inkml:trace contextRef="#ctx0" brushRef="#br0" timeOffset="1">620 5 5064 0 0,'-21'-5'14095'0'0,"20"7"-13234"0"0,-9 12 3762 0 0,-4 15-4243 0 0,14-28-296 0 0,-9 21 29 0 0,-7 26 0 0 0,14-40-135 0 0,1-1-1 0 0,-1 0 1 0 0,1 1-1 0 0,1-1 0 0 0,-1 0 1 0 0,1 1-1 0 0,1-1 1 0 0,0 8-1 0 0,0-13-218 0 0,-1 0 0 0 0,0-1 1 0 0,1 1-1 0 0,-1 0 0 0 0,1-1 1 0 0,0 1-1 0 0,-1-1 0 0 0,1 1 0 0 0,0-1 1 0 0,2 3-1 0 0,3 1-1322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51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14280 0 0,'0'0'1102'0'0,"-11"9"3543"0"0,7-6-3930 0 0,1 0 0 0 0,-1 1-1 0 0,1-1 1 0 0,0 1-1 0 0,0 0 1 0 0,-4 7-1 0 0,4-4-404 0 0,0 0-1 0 0,0 0 0 0 0,-3 13 0 0 0,3-7-918 0 0,1-1-1 0 0,0 0 0 0 0,1 1 1 0 0,1 23-1 0 0,2-18-697 0 0</inkml:trace>
  <inkml:trace contextRef="#ctx0" brushRef="#br0" timeOffset="1">70 441 5528 0 0,'0'0'20743'0'0,"6"-5"-20671"0"0,-4-1-928 0 0,7 2-184 0 0,0-1-40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51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 3224 0 0,'2'0'6481'0'0,"10"5"-2242"0"0,-11-3-3973 0 0,1-1 1 0 0,-1 1 0 0 0,1 0 0 0 0,-1-1 0 0 0,0 1 0 0 0,0 0 0 0 0,0 0 0 0 0,0 0 0 0 0,0 0-1 0 0,0 0 1 0 0,0 0 0 0 0,-1 0 0 0 0,1 0 0 0 0,-1 0 0 0 0,1 3 0 0 0,-1-1 124 0 0,0 0 0 0 0,-1 0 0 0 0,1 0 1 0 0,-1 0-1 0 0,0-1 0 0 0,0 1 0 0 0,-3 6 0 0 0,3-7-221 0 0,-23 68 1012 0 0,24-66-1547 0 0</inkml:trace>
  <inkml:trace contextRef="#ctx0" brushRef="#br0" timeOffset="1">248 0 13360 0 0,'0'0'1424'0'0,"0"5"-1424"0"0,-5 4 1935 0 0,-1 0 337 0 0,4 4 72 0 0,-7-3 16 0 0,3 2-1856 0 0,1 1-376 0 0,-1-1-64 0 0,0 1-64 0 0,0-1-400 0 0,1 1-120 0 0,0-1-24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5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38 9216 0 0,'1'-19'8'0'0,"-2"11"2257"0"0,1-3 4359 0 0,-6 20-5411 0 0,-11 51-452 0 0,7-30-509 0 0,2 0 0 0 0,-5 37 0 0 0,-4 64 272 0 0,-41 350 1828 0 0,49-415-2300 0 0,0 91 0 0 0,9-154-98 0 0,2 12-1433 0 0,2-6-3696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52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7 188 6912 0 0,'-1'-2'123'0'0,"0"0"0"0"0,0 0 1 0 0,0 0-1 0 0,1-1 0 0 0,-1 1 1 0 0,1 0-1 0 0,-1 0 0 0 0,1-1 1 0 0,0 1-1 0 0,0-3 0 0 0,2-8 4737 0 0,0 6-390 0 0,-2 6-4365 0 0,0 0 1 0 0,0 0-1 0 0,0 0 1 0 0,0 0-1 0 0,0 1 1 0 0,0-1-1 0 0,0 0 0 0 0,1 0 1 0 0,-1 0-1 0 0,0 0 1 0 0,1 1-1 0 0,-1-1 1 0 0,1 0-1 0 0,-1 1 1 0 0,1-1-1 0 0,-1 0 1 0 0,1 1-1 0 0,-1-1 1 0 0,1 0-1 0 0,-1 1 0 0 0,1-1 1 0 0,0 1-1 0 0,0-1 1 0 0,-1 1-1 0 0,1-1 1 0 0,0 1-1 0 0,0 0 1 0 0,-1-1-1 0 0,1 1 1 0 0,0 0-1 0 0,0 0 1 0 0,1-1-1 0 0,21-3 469 0 0,1 0 1 0 0,0 1-1 0 0,0 2 0 0 0,43 2 1 0 0,-18 0-207 0 0,856 2 1301 0 0,-756-3-1575 0 0,221-30 0 0 0,-186 4 16 0 0,266-3 0 0 0,-39 29 1406 0 0,-229-14-885 0 0,0 1-574 0 0,11 19 592 0 0,-177-4-520 0 0,16 2 229 0 0,4 5 154 0 0,-35-8-445 0 0,5 12 90 0 0,-5-11-154 0 0,0 1 0 0 0,0 0 0 0 0,0 0 0 0 0,-1-1 0 0 0,1 1 0 0 0,-1 0 0 0 0,0 0 0 0 0,0 0 0 0 0,0 0 0 0 0,0 3 0 0 0,-6 36 58 0 0,1-16-30 0 0,-15 131-20 0 0,-2 1-11 0 0,5-45 0 0 0,-45 200 64 0 0,51-263 92 0 0,-6 85 0 0 0,17-128-117 0 0,0-1 1 0 0,0 0-1 0 0,2 10 1 0 0,2 21 27 0 0,-4-36-561 0 0,-13-12-9053 0 0,0 1 436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53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14976 0 0,'0'0'1503'0'0,"-5"12"-1352"0"0,3-7 93 0 0,0 0 1 0 0,1 0-1 0 0,0 1 0 0 0,0-1 0 0 0,1 1 0 0 0,-1-1 0 0 0,1 0 1 0 0,1 7-1 0 0,-3 24 479 0 0,-1-5-232 0 0,-2 8 90 0 0,3-28-173 0 0,0 0 0 0 0,1 0-1 0 0,0 0 1 0 0,1 12 0 0 0,0-18-103 0 0,0-4-251 0 0,1-1 1 0 0,0 1-1 0 0,-1-1 0 0 0,1 1 0 0 0,0-1 0 0 0,0 0 0 0 0,-1 1 0 0 0,1-1 0 0 0,0 1 0 0 0,0-1 0 0 0,0 0 1 0 0,-1 0-1 0 0,1 0 0 0 0,0 1 0 0 0,1-1 0 0 0,-1 0 47 0 0,10 2 168 0 0,0-1 1 0 0,0 0-1 0 0,0-1 0 0 0,0 0 0 0 0,0-1 1 0 0,17-2-1 0 0,-9 1-7 0 0,136-18 731 0 0,121-8-465 0 0,186 41-411 0 0,-231 4 132 0 0,-141-12-3 0 0,-46-1-71 0 0,1-3 0 0 0,46-3 0 0 0,89-21 23 0 0,128-10 168 0 0,-108 19-289 0 0,-81 10 175 0 0,54-2 99 0 0,-146 5-214 0 0,35 5 0 0 0,-13-1-19 0 0,46 2 138 0 0,69 1 436 0 0,33-17 99 0 0,-141 7-578 0 0,107-12-85 0 0,-134 9-375 0 0,-29 7 224 0 0,0 0 0 0 0,1 0 0 0 0,-1 0-1 0 0,0 0 1 0 0,0 0 0 0 0,1-1-1 0 0,-1 1 1 0 0,0 0 0 0 0,0 0 0 0 0,1 0-1 0 0,-1-1 1 0 0,0 1 0 0 0,0 0 0 0 0,0 0-1 0 0,0-1 1 0 0,1 1 0 0 0,-1 0-1 0 0,0 0 1 0 0,0-1 0 0 0,0 1 0 0 0,0 0-1 0 0,0-1 1 0 0,0 1 0 0 0,0 0 0 0 0,0 0-1 0 0,0-1 1 0 0,0 1 0 0 0,0 0-1 0 0,0-1 1 0 0,0 1 0 0 0,0-1 0 0 0,-1-9-1545 0 0,-2 0-49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12896 0 0,'1'-3'816'0'0,"3"-6"-256"0"0,4-2 2420 0 0,0-1 2868 0 0,-9 3-3975 0 0,3 16-1823 0 0,-1-1 1 0 0,0 0-1 0 0,-1 0 0 0 0,0 0 1 0 0,0 1-1 0 0,0-1 1 0 0,-1 0-1 0 0,-2 11 1 0 0,0 6-712 0 0,3 9-2578 0 0,3-17-4640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32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21191 0 0,'0'0'1920'0'0,"2"0"-1581"0"0,10 3-113 0 0,1-1-1 0 0,-1-1 1 0 0,1 0-1 0 0,-1-1 1 0 0,1 0-1 0 0,-1-1 1 0 0,23-4 0 0 0,88-29 449 0 0,-48 12 25 0 0,-56 17-1108 0 0,42-10-615 0 0,-21 8-5773 0 0,-11 3-1119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5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12440 0 0,'0'0'1328'0'0,"-5"7"-1328"0"0,-4 0 0 0 0,1 0 1576 0 0,0 6 279 0 0,-1 3 49 0 0,0 3 16 0 0,1 4-1664 0 0,-1 2-320 0 0,-2 0-72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56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71 12440 0 0,'-18'8'3122'0'0,"3"-11"9935"0"0,26 0-13174 0 0,110-29 2198 0 0,-3 7-1105 0 0,-84 19-862 0 0,-12 2-119 0 0,1 1 1 0 0,-1 1-1 0 0,1 1 0 0 0,24 2 1 0 0,-42-1-188 0 0,-1 1 0 0 0,0 0 1 0 0,0 0-1 0 0,0 0 0 0 0,0 0 1 0 0,0 0-1 0 0,0 1 0 0 0,0 0 1 0 0,0 0-1 0 0,0 0 0 0 0,-1 0 0 0 0,6 4 1 0 0,-4 9-3085 0 0,-2-8 1425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5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 17191 0 0,'-28'-2'1744'0'0,"11"1"-27"0"0,7 0 2478 0 0,9 1-4108 0 0,1 1-1 0 0,-1-1 0 0 0,1 0 1 0 0,-1 0-1 0 0,1 0 1 0 0,-1 1-1 0 0,1-1 0 0 0,-1 0 1 0 0,1 0-1 0 0,-1 1 1 0 0,1-1-1 0 0,-1 0 0 0 0,1 1 1 0 0,-1-1-1 0 0,1 1 1 0 0,0-1-1 0 0,-1 1 0 0 0,1-1 1 0 0,0 0-1 0 0,-1 1 0 0 0,1-1 1 0 0,0 1-1 0 0,-1 0 1 0 0,-3 14 518 0 0,-12 52-345 0 0,8-23-357 0 0,4-25 240 0 0,1 1 1 0 0,1-1 0 0 0,0 37-1 0 0,2-53-118 0 0,0 0 1 0 0,0 0-1 0 0,1 0 0 0 0,0 1 0 0 0,-1-1 0 0 0,1 0 1 0 0,0 0-1 0 0,1 0 0 0 0,-1 0 0 0 0,0 0 1 0 0,1-1-1 0 0,0 1 0 0 0,0 0 0 0 0,0-1 0 0 0,0 1 1 0 0,0-1-1 0 0,0 0 0 0 0,0 1 0 0 0,4 1 1 0 0,-2-1 9 0 0,1-1 0 0 0,-1 0 0 0 0,1 0 0 0 0,-1 0 1 0 0,1-1-1 0 0,0 1 0 0 0,-1-1 0 0 0,1 0 0 0 0,0-1 0 0 0,0 1 1 0 0,9-1-1 0 0,60-3 561 0 0,26-1 266 0 0,-88 5-754 0 0,0 0 1 0 0,-1 1-1 0 0,1 0 1 0 0,0 0-1 0 0,0 2 1 0 0,13 4-1 0 0,-23-7-90 0 0,1 0 0 0 0,0 1 0 0 0,-1-1 0 0 0,0 1 0 0 0,1-1 0 0 0,-1 1 0 0 0,0 0 0 0 0,0 0 0 0 0,0 0 0 0 0,0 0 0 0 0,0 0 0 0 0,0 0 0 0 0,0 1 0 0 0,-1-1 0 0 0,1 0 0 0 0,0 4 0 0 0,0-2 8 0 0,-1 0 0 0 0,0-1 0 0 0,0 1 0 0 0,-1 0 0 0 0,1 0 0 0 0,-1 0 0 0 0,0-1 0 0 0,0 1 0 0 0,0 0 0 0 0,-2 7 0 0 0,1-2 20 0 0,-2-1-1 0 0,1 0 1 0 0,-1 0 0 0 0,-1 1-1 0 0,1-2 1 0 0,-1 1 0 0 0,-1 0 0 0 0,1-1-1 0 0,-1 0 1 0 0,-7 7 0 0 0,6-7-42 0 0,-1-1 0 0 0,0 0-1 0 0,0 0 1 0 0,-1 0 0 0 0,1-1 0 0 0,-1-1 0 0 0,-12 6 0 0 0,1-2-234 0 0,-1 0-1 0 0,-23 4 1 0 0,-18 1-218 0 0,-91 8 0 0 0,119-20-3915 0 0,29-1 2731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23 17503 0 0,'0'0'47'0'0,"0"1"-1"0"0,0-1 0 0 0,0 1 0 0 0,-1-1 0 0 0,1 0 0 0 0,0 1 0 0 0,0-1 0 0 0,-1 1 0 0 0,1-1 1 0 0,0 1-1 0 0,0-1 0 0 0,-1 0 0 0 0,1 1 0 0 0,-1-1 0 0 0,1 0 0 0 0,0 1 0 0 0,-1-1 1 0 0,1 0-1 0 0,-1 1 0 0 0,1-1 0 0 0,0 0 0 0 0,-1 0 0 0 0,1 0 0 0 0,-1 1 0 0 0,1-1 0 0 0,-1 0 1 0 0,1 0-1 0 0,-1 0 0 0 0,0 0 375 0 0,5-18 2918 0 0,-2 17-2921 0 0,0-1-1 0 0,0 1 1 0 0,0-1 0 0 0,0 1 0 0 0,0 0 0 0 0,0 0 0 0 0,1 0 0 0 0,3-2 0 0 0,-6 3-394 0 0,1 0 1 0 0,-1 0-1 0 0,1 0 1 0 0,-1 0-1 0 0,1-1 0 0 0,-1 1 1 0 0,1 0-1 0 0,-1 0 1 0 0,1 0-1 0 0,-1 0 0 0 0,1 0 1 0 0,-1 0-1 0 0,1 0 1 0 0,-1 0-1 0 0,1 1 0 0 0,-1-1 1 0 0,1 0-1 0 0,-1 0 1 0 0,1 0-1 0 0,-1 0 0 0 0,1 1 1 0 0,-1-1-1 0 0,1 0 1 0 0,-1 1-1 0 0,1-1 0 0 0,-1 0 1 0 0,0 1-1 0 0,1-1 1 0 0,-1 0-1 0 0,0 1 0 0 0,1-1 1 0 0,-1 1-1 0 0,0-1 0 0 0,1 0 1 0 0,-1 1-1 0 0,0-1 1 0 0,0 1-1 0 0,0-1 0 0 0,1 1 1 0 0,-1-1-1 0 0,0 1 1 0 0,0-1-1 0 0,0 1 0 0 0,0-1 1 0 0,0 1-1 0 0,0-1 1 0 0,0 1-1 0 0,0 0 0 0 0,0 0 1 0 0,0 2-17 0 0,-1-1 0 0 0,1 1 1 0 0,0 0-1 0 0,-1 0 0 0 0,0 0 0 0 0,0-1 1 0 0,0 1-1 0 0,0 0 0 0 0,0-1 0 0 0,0 1 0 0 0,-1 0 1 0 0,1-1-1 0 0,-1 0 0 0 0,1 1 0 0 0,-1-1 1 0 0,0 0-1 0 0,0 0 0 0 0,0 0 0 0 0,-1 0 1 0 0,1 0-1 0 0,0-1 0 0 0,-1 1 0 0 0,1-1 1 0 0,-1 1-1 0 0,1-1 0 0 0,-1 0 0 0 0,0 0 1 0 0,1 0-1 0 0,-1 0 0 0 0,0 0 0 0 0,0-1 1 0 0,-5 1-1 0 0,8-1 38 0 0,-2-4 553 0 0,1 4-565 0 0,1-1 1 0 0,0 1-1 0 0,-1-1 0 0 0,1 0 0 0 0,0 1 0 0 0,-1-1 0 0 0,1 0 1 0 0,0 1-1 0 0,0-1 0 0 0,0 1 0 0 0,0-1 0 0 0,0 0 0 0 0,0 1 0 0 0,0-1 1 0 0,0-1-1 0 0,0-1-6 0 0,0 0 0 0 0,0 0-1 0 0,1 1 1 0 0,-1-1 0 0 0,1 0 0 0 0,0 0 0 0 0,0 1 0 0 0,0-1 0 0 0,0 0 0 0 0,0 1 0 0 0,0-1-1 0 0,1 1 1 0 0,-1 0 0 0 0,1-1 0 0 0,0 1 0 0 0,0 0 0 0 0,0 0 0 0 0,0 0 0 0 0,0 0 0 0 0,0 0 0 0 0,0 1-1 0 0,1-1 1 0 0,-1 0 0 0 0,5-1 0 0 0,-5 2 13 0 0,-1 0-33 0 0,-1 1-1 0 0,1 0 0 0 0,0-1 0 0 0,-1 1 0 0 0,1 0 0 0 0,0 0 0 0 0,0 0 1 0 0,-1 0-1 0 0,1-1 0 0 0,0 1 0 0 0,-1 0 0 0 0,1 0 0 0 0,0 0 1 0 0,0 0-1 0 0,-1 1 0 0 0,1-1 0 0 0,0 0 0 0 0,-1 0 0 0 0,1 0 1 0 0,0 0-1 0 0,-1 1 0 0 0,1-1 0 0 0,0 0 0 0 0,-1 1 0 0 0,1-1 1 0 0,1 1-1 0 0,-1 0-7 0 0,1 0 1 0 0,-1 0-1 0 0,1 0 0 0 0,-1 0 1 0 0,1 0-1 0 0,-1 1 0 0 0,0-1 1 0 0,1 0-1 0 0,-1 1 1 0 0,0-1-1 0 0,0 1 0 0 0,0-1 1 0 0,0 1-1 0 0,1 2 0 0 0,0 0 19 0 0,-1 0 0 0 0,0 0 0 0 0,0 0 0 0 0,-1 0 0 0 0,1 0 0 0 0,-1 0 0 0 0,0 5 0 0 0,0-8-6 0 0,0-1 0 0 0,0 1 1 0 0,-1-1-1 0 0,1 1 0 0 0,0 0 0 0 0,-1-1 0 0 0,1 1 0 0 0,0-1 1 0 0,-1 1-1 0 0,1-1 0 0 0,0 0 0 0 0,-1 1 0 0 0,1-1 0 0 0,-1 1 1 0 0,1-1-1 0 0,-1 0 0 0 0,1 1 0 0 0,-1-1 0 0 0,1 0 1 0 0,-1 1-1 0 0,1-1 0 0 0,-1 0 0 0 0,0 0 0 0 0,1 0 0 0 0,-1 1 1 0 0,1-1-1 0 0,-1 0 0 0 0,-1 0 0 0 0,-15 0 189 0 0,14-1-196 0 0,-3-2 81 0 0,0 0 1 0 0,0 0-1 0 0,0 0 0 0 0,-7-7 1 0 0,13 10-99 0 0,0 0 1 0 0,-1 0 0 0 0,1-1-1 0 0,0 1 1 0 0,0 0 0 0 0,0 0-1 0 0,-1-1 1 0 0,1 1 0 0 0,0 0-1 0 0,0 0 1 0 0,0 0 0 0 0,-1 0-1 0 0,1-1 1 0 0,0 1 0 0 0,0 0-1 0 0,-1 0 1 0 0,1 0 0 0 0,0 0-1 0 0,-1 0 1 0 0,1 0 0 0 0,0 0-1 0 0,0 0 1 0 0,-1 0 0 0 0,1 0-1 0 0,0 0 1 0 0,-1 0 0 0 0,1 0-1 0 0,0 0 1 0 0,0 0 0 0 0,-1 0-1 0 0,1 0 1 0 0,0 0 0 0 0,-1 0-1 0 0,1 0 1 0 0,0 0 0 0 0,0 0-1 0 0,-1 0 1 0 0,1 1 0 0 0,0-1-1 0 0,0 0 1 0 0,-1 0 0 0 0,1 0-1 0 0,0 0 1 0 0,0 1 0 0 0,0-1-1 0 0,-1 0 1 0 0,1 0 0 0 0,0 1-1 0 0,0-1 1 0 0,0 0 0 0 0,0 0-1 0 0,0 1 1 0 0,0-1 0 0 0,-1 0-1 0 0,1 0 1 0 0,0 1 0 0 0,0-1-1 0 0,0 0 1 0 0,0 1 0 0 0,0-1-1 0 0,0 1 1 0 0,0 2-2857 0 0,21 15-785 0 0,-9-8 953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58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26 9672 0 0,'0'0'748'0'0,"-4"-5"-32"0"0,-17-15 14533 0 0,19 22-15113 0 0,1 1 0 0 0,0 0 0 0 0,0-1 0 0 0,0 1 0 0 0,0 0 0 0 0,0 0 0 0 0,0 0 0 0 0,1-1 1 0 0,0 1-1 0 0,-1 3 0 0 0,-1 13 227 0 0,-6 21 0 0 0,0-2-84 0 0,3-22-719 0 0,4-13 200 0 0,0 0-1 0 0,1-1 1 0 0,-1 1-1 0 0,1 0 1 0 0,-1 0-1 0 0,1 0 1 0 0,0 2-1 0 0,0-4 168 0 0,0 0-1 0 0,0 0 0 0 0,1 0 1 0 0,-1 0-1 0 0,0 0 1 0 0,1 0-1 0 0,-1-1 1 0 0,1 1-1 0 0,-1 0 1 0 0,1 0-1 0 0,-1 0 1 0 0,1-1-1 0 0,-1 1 1 0 0,1 0-1 0 0,0-1 1 0 0,-1 1-1 0 0,1-1 1 0 0,0 1-1 0 0,0-1 1 0 0,0 1-1 0 0,-1-1 1 0 0,1 1-1 0 0,0-1 0 0 0,0 0 1 0 0,0 1-1 0 0,1-1 1 0 0,8 1-1914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58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 12440 0 0,'-2'-3'5667'0'0,"0"10"-1360"0"0,-4 5-2189 0 0,0 2-861 0 0,3-4-648 0 0,-1 2 60 0 0,-3 26 0 0 0,7-35-689 0 0,0 1 1 0 0,0 0 0 0 0,0-1 0 0 0,0 1-1 0 0,0 0 1 0 0,1-1 0 0 0,0 1 0 0 0,-1-1-1 0 0,2 1 1 0 0,-1-1 0 0 0,2 6-1 0 0,5 5-1350 0 0,1-1-493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7:15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472 131 5064 0 0,'-2'-35'472'0'0,"0"29"-56"0"0,2 0 0 0 0,-1 0 0 0 0,1-1 1 0 0,0 1-1 0 0,0 0 0 0 0,1 0 0 0 0,-1-1 0 0 0,4-10 0 0 0,-3 15-158 0 0,0-1 0 0 0,0 0 0 0 0,-1 0 0 0 0,1 1-1 0 0,-1-1 1 0 0,1 0 0 0 0,-1 0 0 0 0,0-2 0 0 0,0 5-237 0 0,0 0 1 0 0,-1 0-1 0 0,1 0 1 0 0,0 0-1 0 0,0 0 1 0 0,0 0-1 0 0,0 0 1 0 0,0 0-1 0 0,0 0 1 0 0,0 0-1 0 0,0 0 1 0 0,0 0-1 0 0,0 0 1 0 0,0 0-1 0 0,0 0 1 0 0,0 0-1 0 0,0 0 0 0 0,0 0 1 0 0,0 0-1 0 0,0 0 1 0 0,-1 0-1 0 0,1 0 1 0 0,0 0-1 0 0,0 0 1 0 0,0 0-1 0 0,0 0 1 0 0,0 0-1 0 0,0 0 1 0 0,0 0-1 0 0,0 0 1 0 0,0 0-1 0 0,0 0 1 0 0,0 0-1 0 0,0 0 0 0 0,0 0 1 0 0,0 0-1 0 0,0 0 1 0 0,0 0-1 0 0,-1 0 1 0 0,1 0-1 0 0,0 0 1 0 0,0 0-1 0 0,0 0 1 0 0,0 0-1 0 0,0 0 1 0 0,0 0-1 0 0,0 0 1 0 0,0 0-1 0 0,0-1 1 0 0,0 1-1 0 0,0 0 1 0 0,0 0-1 0 0,0 0 0 0 0,0 0 1 0 0,0 0-1 0 0,0 0 1 0 0,0 0-1 0 0,0 0 1 0 0,0 0-1 0 0,-4 15 993 0 0,2-3-559 0 0,2-10-349 0 0,-1 0 0 0 0,1 1 0 0 0,0-1-1 0 0,-1 0 1 0 0,0 0 0 0 0,1 1 0 0 0,-1-1 0 0 0,-2 3 0 0 0,-1 3 350 0 0,1-1 0 0 0,-6 16 1 0 0,0 2 80 0 0,-58 102 531 0 0,21-43-971 0 0,-145 252 285 0 0,174-307-295 0 0,6-10 10 0 0,-1 0 0 0 0,-27 32 0 0 0,37-49-90 0 0,1-1-1 0 0,-1 1 0 0 0,1-1 0 0 0,-1 0 1 0 0,0 1-1 0 0,1-1 0 0 0,-1 0 0 0 0,0 0 1 0 0,0 0-1 0 0,-4 1 0 0 0,5-1 2 0 0,1-1-1 0 0,-1 0 1 0 0,0 0 0 0 0,0 0-1 0 0,1-1 1 0 0,-1 1 0 0 0,0 0-1 0 0,1 0 1 0 0,-1 0 0 0 0,0 0-1 0 0,0-1 1 0 0,1 1 0 0 0,-1 0-1 0 0,0-1 1 0 0,1 1 0 0 0,-1 0-1 0 0,1-1 1 0 0,-1 1 0 0 0,1-1-1 0 0,-1 1 1 0 0,1-1 0 0 0,-1 1-1 0 0,1-1 1 0 0,-1 0 0 0 0,1 1-1 0 0,-1-1 1 0 0,1 1-1 0 0,0-1 1 0 0,-1 0 0 0 0,1 1-1 0 0,0-1 1 0 0,0 0 0 0 0,0 0-1 0 0,-1 1 1 0 0,1-1 0 0 0,0-1-1 0 0,-3-12 92 0 0,1 0 0 0 0,0-1 0 0 0,1 1 0 0 0,1-17 0 0 0,-2-9 89 0 0,1-34 455 0 0,2 43 73 0 0,-1 20-387 0 0,0 13 160 0 0,1 19 147 0 0,-2 8-636 0 0,2 1 0 0 0,2 0 0 0 0,0-1 0 0 0,9 32 0 0 0,-11-56 14 0 0,0-1 0 0 0,1 0 0 0 0,0 1-1 0 0,0-1 1 0 0,0 0 0 0 0,0 0 0 0 0,1 0 0 0 0,0-1-1 0 0,-1 1 1 0 0,1-1 0 0 0,6 6 0 0 0,-7-8-5 0 0,0 1 0 0 0,0-1 0 0 0,0 1 1 0 0,0-1-1 0 0,0 0 0 0 0,0 0 1 0 0,1 0-1 0 0,-1 0 0 0 0,0 0 0 0 0,1-1 1 0 0,-1 1-1 0 0,1-1 0 0 0,-1 1 0 0 0,1-1 1 0 0,-1 0-1 0 0,1 0 0 0 0,-1 0 1 0 0,1 0-1 0 0,-1-1 0 0 0,1 1 0 0 0,-1-1 1 0 0,4 0-1 0 0,13-7 118 0 0,0-1 0 0 0,-1 0-1 0 0,0-2 1 0 0,24-18 0 0 0,-1 2-118 0 0,16-8-1348 0 0,-28 17 512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8:21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5872 0 0,'0'0'1034'0'0,"9"-8"2782"0"0,-8 7-3919 0 0,1 0 625 0 0,-1-1 0 0 0,0 1-1 0 0,1-1 1 0 0,-1 1 0 0 0,1 0 0 0 0,-1 0 0 0 0,1 0 0 0 0,2-1 0 0 0,-4 2-394 0 0,0 0 0 0 0,1 0 0 0 0,-1 0 0 0 0,1 0 0 0 0,-1 0 0 0 0,1 0 0 0 0,-1 1 0 0 0,1-1 0 0 0,-1 0 0 0 0,1 0 0 0 0,-1 0 0 0 0,0 1 0 0 0,1-1 0 0 0,-1 0 0 0 0,1 0 0 0 0,-1 1 0 0 0,0-1 0 0 0,1 0 0 0 0,-1 1 0 0 0,0-1 0 0 0,1 1 0 0 0,-1-1 0 0 0,0 0 0 0 0,0 1 0 0 0,1-1 0 0 0,-1 1 1 0 0,0-1-1 0 0,0 1 0 0 0,0-1 0 0 0,0 0 0 0 0,1 1 0 0 0,-1-1 0 0 0,0 1 0 0 0,0 0 0 0 0,1 3 25 0 0,0 1 1 0 0,-1-1-1 0 0,1 1 0 0 0,-1-1 1 0 0,0 0-1 0 0,0 1 1 0 0,0-1-1 0 0,-2 9 0 0 0,1-8-452 0 0,0 0 0 0 0,1-1 0 0 0,0 1 0 0 0,0 0 0 0 0,0 0 0 0 0,1 8-1 0 0,1-9-1416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8:21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3680 0 0,'-1'1'12210'0'0,"-7"19"-10158"0"0,3-9-1750 0 0,1 1 0 0 0,-3 11-1 0 0,4-13-555 0 0,-1 8 426 0 0,5-5-5545 0 0,2-6-387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8:22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15608 0 0,'0'0'1409'0'0,"1"0"-1159"0"0,3 0-55 0 0,9-6 3019 0 0,-6 2-2084 0 0,19-4 747 0 0,32-6-1 0 0,-22 13-3599 0 0,-22 2 597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35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53 1840 0 0,'0'0'3329'0'0,"10"12"4588"0"0,-10-12-7847 0 0,1-1 1 0 0,0 1-1 0 0,-1-1 0 0 0,1 0 0 0 0,0 1 0 0 0,-1-1 0 0 0,1 0 1 0 0,-1 0-1 0 0,1 1 0 0 0,-1-1 0 0 0,1 0 0 0 0,-1 0 1 0 0,0 0-1 0 0,1 0 0 0 0,-1 0 0 0 0,0 1 0 0 0,0-1 0 0 0,0 0 1 0 0,0 0-1 0 0,1 0 0 0 0,-2-2 0 0 0,1-25 942 0 0,-1 16-14 0 0,1 12-967 0 0,0 0 1 0 0,0 0 0 0 0,0-1 0 0 0,0 1-1 0 0,0 0 1 0 0,0 0 0 0 0,0 0 0 0 0,0 0-1 0 0,0-1 1 0 0,0 1 0 0 0,0 0 0 0 0,0 0-1 0 0,0 0 1 0 0,0 0 0 0 0,0-1 0 0 0,0 1-1 0 0,0 0 1 0 0,0 0 0 0 0,0 0 0 0 0,0 0-1 0 0,0 0 1 0 0,0-1 0 0 0,0 1 0 0 0,-1 0-1 0 0,1 0 1 0 0,0 0 0 0 0,0 0 0 0 0,0 0-1 0 0,0 0 1 0 0,0-1 0 0 0,0 1 0 0 0,-1 0-1 0 0,1 0 1 0 0,0 0 0 0 0,0 0 0 0 0,-1 0-1 0 0,-5 4 804 0 0,-5 11-365 0 0,4 5-388 0 0,0 0 0 0 0,1 0 0 0 0,-5 41-1 0 0,0 65-104 0 0,11-111 101 0 0,1 1-1 0 0,5 29 0 0 0,1 6 163 0 0,-6-36-174 0 0,1 1 0 0 0,0-1 0 0 0,1 0-1 0 0,0 1 1 0 0,2-1 0 0 0,-1-1 0 0 0,2 1 0 0 0,9 16-1 0 0,-14-29-50 0 0,0 0 0 0 0,0 0-1 0 0,1 1 1 0 0,-1-2 0 0 0,1 1 0 0 0,0 0-1 0 0,0 0 1 0 0,-1 0 0 0 0,1-1-1 0 0,0 1 1 0 0,0-1 0 0 0,1 0-1 0 0,-1 1 1 0 0,0-1 0 0 0,0 0-1 0 0,1 0 1 0 0,-1-1 0 0 0,0 1 0 0 0,1 0-1 0 0,3 0 1 0 0,-3-1 9 0 0,0 0 0 0 0,0-1 0 0 0,0 1 0 0 0,0-1-1 0 0,-1 0 1 0 0,1 1 0 0 0,0-1 0 0 0,-1 0 0 0 0,1-1 0 0 0,-1 1 0 0 0,1 0 0 0 0,-1-1 0 0 0,1 1 0 0 0,-1-1-1 0 0,0 0 1 0 0,0 0 0 0 0,0 0 0 0 0,2-2 0 0 0,5-7 116 0 0,-1 1 1 0 0,0-1-1 0 0,0-1 0 0 0,-2 1 1 0 0,1-1-1 0 0,7-22 0 0 0,21-83 688 0 0,-23 73-569 0 0,11-54 687 0 0,16-49 1287 0 0,-38 146-1514 0 0,1 4-302 0 0,1 12-206 0 0,-1 21-262 0 0,-2 51 148 0 0,1 103 47 0 0,0-167-143 0 0,1 0-1 0 0,1-1 1 0 0,11 42 0 0 0,-14-62-45 0 0,1-1 1 0 0,-1 1-1 0 0,1-1 0 0 0,-1 1 1 0 0,1-1-1 0 0,0 0 1 0 0,0 1-1 0 0,0-1 1 0 0,0 0-1 0 0,0 0 0 0 0,0 1 1 0 0,0-1-1 0 0,0 0 1 0 0,0 0-1 0 0,1 0 0 0 0,-1 0 1 0 0,0-1-1 0 0,1 1 1 0 0,-1 0-1 0 0,0-1 0 0 0,1 1 1 0 0,-1 0-1 0 0,1-1 1 0 0,-1 0-1 0 0,3 1 0 0 0,10-2-2816 0 0,1-5-3305 0 0,-2-3-1546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8:22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3680 0 0,'0'0'284'0'0,"-20"5"14035"0"0,17 3-10289 0 0,-2 16-2901 0 0,-1 3-1052 0 0,3-19 8 0 0,1 0 0 0 0,0 0 0 0 0,0 0-1 0 0,0 12 1 0 0,2-19 342 0 0,0 0-408 0 0,0 0 0 0 0,1 0-1 0 0,-1 0 1 0 0,1 0 0 0 0,-1 0 0 0 0,1 0-1 0 0,0 0 1 0 0,-1 0 0 0 0,1-1 0 0 0,0 1 0 0 0,0 0-1 0 0,-1 0 1 0 0,1-1 0 0 0,0 1 0 0 0,0 0 0 0 0,0-1-1 0 0,0 1 1 0 0,0-1 0 0 0,0 1 0 0 0,0-1 0 0 0,0 0-1 0 0,0 1 1 0 0,0-1 0 0 0,0 0 0 0 0,0 0 0 0 0,0 1-1 0 0,0-1 1 0 0,0 0 0 0 0,0 0 0 0 0,3-1 0 0 0,5 0 219 0 0,2 0 1 0 0,-1 0 0 0 0,18 1 0 0 0,-7 1 316 0 0,-1 17-83 0 0,-20-17-444 0 0,1 1 1 0 0,0-1-1 0 0,0 1 0 0 0,-1-1 0 0 0,1 1 1 0 0,-1 0-1 0 0,1-1 0 0 0,-1 1 0 0 0,0 0 1 0 0,0-1-1 0 0,0 1 0 0 0,0 0 0 0 0,0 0 0 0 0,0-1 1 0 0,0 1-1 0 0,0 0 0 0 0,-1-1 0 0 0,1 1 1 0 0,-1 0-1 0 0,1-1 0 0 0,-1 1 0 0 0,0-1 1 0 0,1 1-1 0 0,-1-1 0 0 0,-1 3 0 0 0,-1 1 26 0 0,-1 0 0 0 0,1 0 1 0 0,-1 0-1 0 0,1 0 0 0 0,-9 8 0 0 0,4-8-84 0 0,1 1 1 0 0,-1-1-1 0 0,1-1 1 0 0,-1 1-1 0 0,-14 4 1 0 0,-43 12 83 0 0,27-9-1572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8:22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25 337 10592 0 0,'0'0'9247'0'0,"-4"-13"-3453"0"0,-7 15-5774 0 0,2-1 1419 0 0,9-1-1414 0 0,0-1 1 0 0,0 1-1 0 0,0 0 1 0 0,-1-1-1 0 0,1 1 0 0 0,0-1 1 0 0,0 1-1 0 0,0 0 1 0 0,0-1-1 0 0,0 1 0 0 0,0-1 1 0 0,0 1-1 0 0,0 0 1 0 0,0-1-1 0 0,0 1 0 0 0,0-1 1 0 0,0 1-1 0 0,0 0 1 0 0,1-1-1 0 0,-1 1 1 0 0,0 0-1 0 0,0-1 0 0 0,0 1 1 0 0,1-1-1 0 0,-1-4-2535 0 0</inkml:trace>
  <inkml:trace contextRef="#ctx0" brushRef="#br0" timeOffset="1">217 1 10592 0 0,'0'0'9517'0'0,"0"16"-8652"0"0,-1 11-407 0 0,0-14-771 0 0,1 0-1 0 0,2 20 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8:2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21191 0 0,'0'0'2328'0'0,"0"8"-2328"0"0,-2-1 0 0 0,-4 1 0 0 0,4-1 0 0 0,-1 3 0 0 0,3 1 0 0 0,-3-4 0 0 0,-1 0 0 0 0,4-1 0 0 0,4 1-6256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8:24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61 9008 0 0,'0'0'2796'0'0,"6"-16"502"0"0,-4 11-2598 0 0,0 0 0 0 0,0 1 0 0 0,0-1 0 0 0,1 0 0 0 0,3-5 3125 0 0,-7 10-3720 0 0,-1 0-22 0 0,0 0 0 0 0,0 0-1 0 0,0 0 1 0 0,0 0-1 0 0,0 0 1 0 0,0 1-1 0 0,0-1 1 0 0,1 1-1 0 0,-1-1 1 0 0,-2 2 0 0 0,3-2-153 0 0,-4 3 1852 0 0,7-3-1745 0 0,-1 0 1 0 0,1 0 0 0 0,-1 0 0 0 0,0 0 0 0 0,1 0 0 0 0,-1 0 0 0 0,1-1-1 0 0,-1 1 1 0 0,0-1 0 0 0,1 1 0 0 0,-1-1 0 0 0,0 0 0 0 0,0 1 0 0 0,1-1-1 0 0,-1 0 1 0 0,0 0 0 0 0,0 0 0 0 0,0 0 0 0 0,0 0 0 0 0,0 0 0 0 0,0 0-1 0 0,1-1 1 0 0,-1 1-2 0 0,0 1-1 0 0,-1-1 1 0 0,1 1-1 0 0,0 0 1 0 0,0-1-1 0 0,1 1 1 0 0,-1 0-1 0 0,0 0 1 0 0,0-1 0 0 0,0 1-1 0 0,0 0 1 0 0,0 0-1 0 0,0 0 1 0 0,0 1-1 0 0,0-1 1 0 0,0 0-1 0 0,0 0 1 0 0,0 0-1 0 0,2 1 1 0 0,-2 0 117 0 0,0-1-101 0 0,0 1 0 0 0,0 0 0 0 0,0-1 0 0 0,0 1 0 0 0,0 0 0 0 0,0 0 0 0 0,0 0 0 0 0,0 0 0 0 0,1 1 0 0 0,-2-1-25 0 0,0 0-21 0 0,0-1 0 0 0,0 1 1 0 0,0-1-1 0 0,0 0 0 0 0,0 1 1 0 0,0-1-1 0 0,0 1 1 0 0,0-1-1 0 0,0 0 0 0 0,0 1 1 0 0,-1-1-1 0 0,1 0 0 0 0,0 1 1 0 0,0-1-1 0 0,0 0 0 0 0,-1 1 1 0 0,1-1-1 0 0,0 0 1 0 0,0 1-1 0 0,-1-1 0 0 0,1 0 1 0 0,0 1-1 0 0,-1-1 0 0 0,1 0 1 0 0,0 0-1 0 0,-1 0 0 0 0,1 1 1 0 0,0-1-1 0 0,-1 0 1 0 0,-3 2 71 0 0,2-1-11 0 0,-2 0-43 0 0,3 0 93 0 0,-1-6-53 0 0,3 1-75 0 0,0 3-47 0 0,-6-4-2174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9:08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 6216 0 0,'-7'8'282'0'0,"5"-6"592"0"0,-13-9 1826 0 0,12 6-2068 0 0,-9-2-911 0 0,3 2 7527 0 0,14 23-5074 0 0,-4-20-2057 0 0,1 1-1 0 0,0-1 0 0 0,0 0 0 0 0,-1 0 0 0 0,1 0 1 0 0,1 0-1 0 0,-1 0 0 0 0,0 0 0 0 0,0 0 1 0 0,1-1-1 0 0,-1 1 0 0 0,1-1 0 0 0,-1 0 0 0 0,1 0 1 0 0,0 0-1 0 0,4 1 0 0 0,6 2 242 0 0,0-2-1 0 0,18 2 1 0 0,-11-1 17 0 0,16 0 108 0 0,0-1-1 0 0,56-5 1 0 0,-53 1-347 0 0,-7 0-33 0 0,146 1 158 0 0,-88 5 64 0 0,92-10-1 0 0,-14 1-33 0 0,-10-2 18 0 0,-86 2 8 0 0,94 7 1 0 0,-57 3 67 0 0,57 7 174 0 0,-7 3-150 0 0,-39-9 159 0 0,126-12 0 0 0,-152 2-392 0 0,-38 1 37 0 0,107 10 0 0 0,-21 13-31 0 0,-47-7-34 0 0,-75-10-1 0 0,-1-2-1 0 0,1 0 0 0 0,0 0 0 0 0,27-4 0 0 0,-13 0 12 0 0,-26 3-251 0 0,1-1 1 0 0,0 0-1 0 0,-1 0 1 0 0,1-1 0 0 0,-1 0-1 0 0,12-4 1 0 0,-2 4-1184 0 0,-16 2 906 0 0,-1 0 1 0 0,1 0 0 0 0,0 0-1 0 0,-1-1 1 0 0,1 1 0 0 0,-1 0-1 0 0,1-1 1 0 0,3 0 0 0 0,-2-4-1086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9:40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60 7544 0 0,'-6'0'802'0'0,"5"0"-534"0"0,0-1 0 0 0,0 1-1 0 0,0 0 1 0 0,0 0 0 0 0,0-1-1 0 0,0 1 1 0 0,0-1 0 0 0,0 1-1 0 0,0-1 1 0 0,0 1 0 0 0,0-1-1 0 0,0 0 1 0 0,0 1-1 0 0,-10-9 9078 0 0,28 12-8712 0 0,0 3 85 0 0,1-1 0 0 0,-1 0-1 0 0,36 3 1 0 0,-41-7-533 0 0,-1-2-1 0 0,1 1 1 0 0,-1-2-1 0 0,20-3 1 0 0,10-2 19 0 0,124-15 294 0 0,92 0 27 0 0,-204 19-415 0 0,105 1 254 0 0,-85 3-171 0 0,31 5 27 0 0,-1 1-76 0 0,174-2 539 0 0,-23-21 320 0 0,-233 15-918 0 0,23 0 60 0 0,-32 1-53 0 0,0 0 0 0 0,0-1 0 0 0,18-3 0 0 0,-14 3 13 0 0,6-2 814 0 0,-21 3-730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9:44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28 4608 0 0,'0'0'608'0'0,"-13"-8"2896"0"0,9 5-3558 0 0,-3-2 3221 0 0,11-1 261 0 0,-1 4-3291 0 0,-3 1 585 0 0,23-1 1761 0 0,-14 2-2185 0 0,1 0-1 0 0,-1 0 1 0 0,0 1-1 0 0,0 1 1 0 0,12 2-1 0 0,25 3 282 0 0,41 0 365 0 0,-30-2-297 0 0,89-3 1 0 0,59-10-40 0 0,-134 5 266 0 0,140 11 0 0 0,-132 5-929 0 0,-54-8 110 0 0,1-1-1 0 0,36 1 0 0 0,-6-2 59 0 0,16-1-218 0 0,28-4 905 0 0,26 0 313 0 0,-100 1-971 0 0,50 6 0 0 0,-20 0 6 0 0,146-4-252 0 0,-106-2 817 0 0,26-5 16 0 0,-38 0-484 0 0,46-7 108 0 0,22 4-593 0 0,-129 8 236 0 0,25 3 0 0 0,22-1 44 0 0,-1-5 785 0 0,130 11-1 0 0,-122 7-508 0 0,-52-8-277 0 0,30 3 0 0 0,-52-9-39 0 0,62 4 208 0 0,-58-4-224 0 0,0 0 0 0 0,0-1 0 0 0,-1 0-1 0 0,1 0 1 0 0,0 0 0 0 0,0-1 0 0 0,7-3-1 0 0,-12 3-38 0 0,6-1-203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9:5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12 124 3224 0 0,'-11'4'18789'0'0,"10"-4"-18692"0"0,1-1 0 0 0,0 1 1 0 0,0-1-1 0 0,0 0 0 0 0,0 1 1 0 0,0-1-1 0 0,0 0 0 0 0,0 1 1 0 0,0-1-1 0 0,0 0 0 0 0,1 1 1 0 0,-1-1-1 0 0,0 1 0 0 0,0-1 1 0 0,1 0-1 0 0,-1 1 0 0 0,0-1 1 0 0,0 1-1 0 0,1-1 0 0 0,-1 1 1 0 0,1-1-1 0 0,-1 1 0 0 0,0-1 1 0 0,1 1-1 0 0,-1 0 0 0 0,1-1 1 0 0,-1 1-1 0 0,2-1 0 0 0,13-12 923 0 0,-13 12-977 0 0,-1 1 0 0 0,1-1 0 0 0,-1 1 1 0 0,0-1-1 0 0,1 1 0 0 0,-1-1 0 0 0,0 0 0 0 0,1 0 0 0 0,-1 0 0 0 0,0 0 0 0 0,0 0 0 0 0,2-2 0 0 0,17-2 633 0 0,2 0-16 0 0,-18 4-583 0 0,0 1 0 0 0,-1-1 1 0 0,1 0-1 0 0,0 0 1 0 0,5-3-1 0 0,-7 4-27 0 0,0-1 0 0 0,0 1-1 0 0,1 0 1 0 0,-1-1 0 0 0,0 1 0 0 0,0 0 0 0 0,0 0-1 0 0,0 1 1 0 0,1-1 0 0 0,-1 0 0 0 0,0 1 0 0 0,0-1-1 0 0,0 1 1 0 0,2 0 0 0 0,5 2 103 0 0,72 14 382 0 0,-52-13-433 0 0,-16-3-50 0 0,1 1 0 0 0,13 4-1 0 0,-6-1 15 0 0,1-1 0 0 0,38 2 0 0 0,-11-1 80 0 0,46-5 127 0 0,-69 2-236 0 0,-14-2 41 0 0,24 5-1 0 0,82 18 206 0 0,-103-22-226 0 0,1-1-1 0 0,-1 0 1 0 0,0-2-1 0 0,19-3 1 0 0,-14 2-26 0 0,28 0-1 0 0,-45 3-36 0 0,1 0 1 0 0,-1 0-1 0 0,0-1 0 0 0,0 1 1 0 0,0-1-1 0 0,5-1 0 0 0,4 1-18 0 0,12 1 24 0 0,187 4 0 0 0,-108-3 304 0 0,-55-1-208 0 0,87-11 72 0 0,-52 2-88 0 0,-53 8 66 0 0,50 4 0 0 0,-50-1-273 0 0,-5 1 101 0 0,-1-1 1 0 0,40-3-1 0 0,85-17 90 0 0,-125 17-64 0 0,0 0 0 0 0,0 2 0 0 0,-1 1 0 0 0,36 7 0 0 0,-25-4 13 0 0,0-2-1 0 0,0-1 1 0 0,54-5-1 0 0,-9 1 13 0 0,67-1 28 0 0,-90 3-37 0 0,30 1 92 0 0,96-12 0 0 0,19-9-188 0 0,-136 10 80 0 0,168-17 0 0 0,-17 10 36 0 0,-35 3-8 0 0,-82 5-28 0 0,38-2 0 0 0,-69 9 15 0 0,202-1 114 0 0,-197 4-81 0 0,-43-1-10 0 0,1 1 0 0 0,-1 1 0 0 0,34 7 0 0 0,-47-6-33 0 0,-9-1-13 0 0,1 0-1 0 0,-1 0 0 0 0,1 0 0 0 0,-1 1 1 0 0,0 0-1 0 0,0 1 0 0 0,-1 0 0 0 0,9 6 1 0 0,-15-10-368 0 0,-3 2-1562 0 0,2-1 1703 0 0,-1-1 1 0 0,1 1-1 0 0,-1-1 0 0 0,1 1 0 0 0,-1-1 1 0 0,1 1-1 0 0,-1-1 0 0 0,0 0 0 0 0,1 1 1 0 0,-1-1-1 0 0,0 0 0 0 0,0 1 1 0 0,-14 0-1650 0 0,-5-5-18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0:0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93 3224 0 0,'0'0'143'0'0,"-9"0"1542"0"0,6-10 4904 0 0,0-1-4748 0 0,4 9-1330 0 0,1 0-1 0 0,-1 0 1 0 0,1 0-1 0 0,0 0 0 0 0,0 0 1 0 0,0 0-1 0 0,0 0 1 0 0,0 0-1 0 0,0 1 1 0 0,0-1-1 0 0,5-2 0 0 0,-1 1 27 0 0,0-1-210 0 0,1 0 1 0 0,-1 1-1 0 0,1 0 0 0 0,-1 0 1 0 0,1 0-1 0 0,0 1 1 0 0,0 0-1 0 0,0 1 1 0 0,10-2-1 0 0,1 2-184 0 0,-13 0-90 0 0,0 1 0 0 0,0 0 0 0 0,-1 0 0 0 0,1 0 0 0 0,6 2 0 0 0,37 7 55 0 0,68 22-240 0 0,-69-21 235 0 0,-35-8-58 0 0,0 1 1 0 0,21 7 0 0 0,-23-7 34 0 0,1 0 1 0 0,0-1-1 0 0,1 0 0 0 0,-1 0 0 0 0,0-2 0 0 0,0 1 0 0 0,19-2 1 0 0,64-11 529 0 0,11-1 34 0 0,-66 10-522 0 0,-15 1-303 0 0,44 2 0 0 0,88 3 637 0 0,-20-1 103 0 0,38 15-115 0 0,142-20 148 0 0,-257 0-443 0 0,-56 3-123 0 0,217-4-188 0 0,-94 10 146 0 0,116-2 16 0 0,-21-1 0 0 0,119 3 0 0 0,-117-12 383 0 0,-132 3-25 0 0,1 4-1 0 0,116 16 1 0 0,-194-15-261 0 0,-1-1 1 0 0,1 0-1 0 0,27-3 0 0 0,-35 1-42 0 0,-1 0 0 0 0,1 0 0 0 0,0 0 0 0 0,-1-1 0 0 0,1 0 0 0 0,-1 0 0 0 0,0-1 0 0 0,0 1 0 0 0,0-1 0 0 0,0 0 0 0 0,0 0 0 0 0,5-5 0 0 0,-5 3-9 0 0,0-1-1 0 0,0 1 1 0 0,0-1-1 0 0,-1 0 0 0 0,1-1 1 0 0,-1 1-1 0 0,-1-1 1 0 0,6-12-1 0 0,-9 14 14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0:0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12816 0 0,'0'0'1902'0'0,"17"-7"211"0"0,-9 5-1737 0 0,1 0 0 0 0,0 0 0 0 0,0 1 0 0 0,0 0 0 0 0,12 1-1 0 0,13-2 298 0 0,-12 1-481 0 0,0 1-1 0 0,0 1 0 0 0,26 4 1 0 0,12 0 370 0 0,-31-3-328 0 0,12 1 349 0 0,78-6 0 0 0,301-24 321 0 0,-321 23-811 0 0,133 0 254 0 0,-127 2-89 0 0,-46-1-108 0 0,200-4 586 0 0,-88-2-276 0 0,-1 1-81 0 0,143 3 244 0 0,-82 5-195 0 0,-126-5-154 0 0,201 2 538 0 0,-52 9-358 0 0,-190-7-392 0 0,19-3 112 0 0,-74 3-170 0 0,0-1 0 0 0,0 0 0 0 0,-1 0 0 0 0,1 0 0 0 0,-1-1 1 0 0,17-8-1 0 0,-24 10-75 0 0,3 0-2290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3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1 465 11056 0 0,'0'0'8374'0'0,"6"-15"-6013"0"0,40-129 1450 0 0,-28 78-3157 0 0,17-64 493 0 0,-36 166-1178 0 0,1 0 1 0 0,9 55-1 0 0,-6-70 5 0 0,1-1 0 0 0,1 0 0 0 0,9 26 0 0 0,-12-41 20 0 0,1 0 1 0 0,-1 0-1 0 0,1 0 0 0 0,0 0 0 0 0,0 0 1 0 0,0 0-1 0 0,0-1 0 0 0,1 1 0 0 0,0-1 0 0 0,0 0 1 0 0,0 0-1 0 0,1 0 0 0 0,-1-1 0 0 0,1 0 1 0 0,0 0-1 0 0,0 0 0 0 0,5 2 0 0 0,-8-4 15 0 0,0 0 0 0 0,0-1 0 0 0,0 1 0 0 0,0-1 0 0 0,0 1 0 0 0,0-1 0 0 0,1 0 0 0 0,-1 0 0 0 0,0 0 0 0 0,0 0 0 0 0,0 0 0 0 0,0-1 0 0 0,0 1 0 0 0,1-1 0 0 0,-1 1 0 0 0,0-1 0 0 0,3-1 0 0 0,-2 0 28 0 0,0 0-1 0 0,0 0 1 0 0,0-1-1 0 0,0 1 1 0 0,0-1 0 0 0,0 1-1 0 0,-1-1 1 0 0,1 0 0 0 0,2-4-1 0 0,2-4 91 0 0,-1-1-1 0 0,0 0 0 0 0,-1 0 1 0 0,6-21-1 0 0,52-189 498 0 0,-55 198-2612 0 0,2 0-1 0 0,18-34 1 0 0,-26 54 1647 0 0,6-11-1929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1:24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64 3368 0 0,'0'0'151'0'0,"-17"-2"242"0"0,11 2-6 0 0,0 0 1 0 0,0-1-1 0 0,0 1 1 0 0,0-1-1 0 0,0-1 0 0 0,-11-2 1 0 0,-1-1 913 0 0,13 4-831 0 0,1 0 0 0 0,0 0-1 0 0,0-1 1 0 0,0 1 0 0 0,-8-5 0 0 0,6 3 320 0 0,0-1 0 0 0,-1 2 0 0 0,0-1 0 0 0,0 1 0 0 0,1 0 0 0 0,-1 0 0 0 0,-14-1-1 0 0,7 4 537 0 0,1 1-1 0 0,-24 6 0 0 0,37-8-1272 0 0,-1 0-1 0 0,1 0 0 0 0,0 0 0 0 0,0 0 0 0 0,0 0 0 0 0,0 0 1 0 0,0 0-1 0 0,0 0 0 0 0,-1 0 0 0 0,1 0 0 0 0,0 0 0 0 0,0 0 1 0 0,0 0-1 0 0,0 0 0 0 0,0 0 0 0 0,0 0 0 0 0,0 0 0 0 0,-1 0 1 0 0,1 0-1 0 0,0 0 0 0 0,0 0 0 0 0,0 0 0 0 0,0 0 1 0 0,0 1-1 0 0,0-1 0 0 0,0 0 0 0 0,0 0 0 0 0,0 0 0 0 0,-1 0 1 0 0,1 0-1 0 0,0 0 0 0 0,0 0 0 0 0,0 1 0 0 0,0-1 0 0 0,0 0 1 0 0,0 0-1 0 0,0 0 0 0 0,0 0 0 0 0,0 0 0 0 0,0 0 1 0 0,0 1-1 0 0,0-1 0 0 0,0 0 0 0 0,0 0 0 0 0,0 0 0 0 0,0 0 1 0 0,0 0-1 0 0,0 0 0 0 0,0 1 0 0 0,0-1 0 0 0,0 0 0 0 0,0 0 1 0 0,1 0-1 0 0,-1 0 0 0 0,0 0 0 0 0,0 0 0 0 0,0 0 0 0 0,0 0 1 0 0,0 1-1 0 0,0-1 0 0 0,0 0 0 0 0,12 7 825 0 0,-7-4-738 0 0,1-1 1 0 0,-1-1-1 0 0,0 1 0 0 0,7 1 0 0 0,30 0 693 0 0,58-2 0 0 0,-13-5-220 0 0,66-5 103 0 0,253-28 446 0 0,-353 34-1012 0 0,1 2 0 0 0,-1 3-1 0 0,0 2 1 0 0,66 14 0 0 0,-94-13-94 0 0,-10-1 42 0 0,0-1 1 0 0,29 1-1 0 0,-41-4-100 0 0,-1-1 0 0 0,1 0-1 0 0,-1 1 1 0 0,1-1 0 0 0,-1 0 0 0 0,1 0 0 0 0,-1-1 0 0 0,0 1 0 0 0,1 0 0 0 0,-1-1 0 0 0,0 0 0 0 0,0 1 0 0 0,0-1 0 0 0,-1 0-1 0 0,4-3 1 0 0,-5 4-243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1:3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78 4144 0 0,'-14'-2'440'0'0,"6"-1"-1"0"0,4 3 517 0 0,0-1 0 0 0,1 0 0 0 0,-1-1 0 0 0,0 1 0 0 0,1-1-1 0 0,-1 1 1 0 0,-6-6 3367 0 0,10 7-4225 0 0,0-1-1 0 0,1 1 1 0 0,-1-1 0 0 0,0 0-1 0 0,0 1 1 0 0,1-1 0 0 0,-1 1 0 0 0,0-1-1 0 0,1 1 1 0 0,-1-1 0 0 0,1 1 0 0 0,-1-1-1 0 0,1 1 1 0 0,-1-1 0 0 0,1 1 0 0 0,-1 0-1 0 0,1-1 1 0 0,-1 1 0 0 0,1 0-1 0 0,0-1 1 0 0,-1 1 0 0 0,1 0 0 0 0,0 0-1 0 0,-1 0 1 0 0,1-1 0 0 0,0 1 0 0 0,0 0-1 0 0,22-3 767 0 0,-18 2-511 0 0,25-1 685 0 0,0 2 1 0 0,38 4-1 0 0,-16-1-393 0 0,44-4 499 0 0,103-13-1 0 0,-51 2-557 0 0,-97 8-378 0 0,274-3 979 0 0,-145 25-638 0 0,-123-11-174 0 0,83 1-1 0 0,-134-8-320 0 0,0-1 0 0 0,0 1 0 0 0,0-1 0 0 0,0 0-1 0 0,11-3 1 0 0,-16 3-49 0 0,0 1-1 0 0,0 0 0 0 0,0-1 1 0 0,0 1-1 0 0,0 0 1 0 0,-1-1-1 0 0,1 1 1 0 0,0-1-1 0 0,0 0 0 0 0,0 1 1 0 0,0-1-1 0 0,0 0 1 0 0,-1 1-1 0 0,1-1 0 0 0,0 0 1 0 0,-1 0-1 0 0,1 0 1 0 0,0 1-1 0 0,-1-1 1 0 0,1-2-1 0 0,2-2-45 0 0,-2 5-195 0 0,3-11-2640 0 0,-2 6 936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1:37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47 124 6448 0 0,'-1'-3'114'0'0,"0"1"1"0"0,-1 0-1 0 0,1-1 0 0 0,0 1 1 0 0,-1 0-1 0 0,1 0 1 0 0,-1 0-1 0 0,1 0 0 0 0,-1 0 1 0 0,0 0-1 0 0,0 0 1 0 0,0 1-1 0 0,0-1 0 0 0,-4-1 1 0 0,0-2 999 0 0,5 5-731 0 0,1-1 1 0 0,-1 1 0 0 0,1-1-1 0 0,-1 1 1 0 0,1-1-1 0 0,-1 1 1 0 0,0 0 0 0 0,1-1-1 0 0,-1 1 1 0 0,-5-1 4897 0 0,20-4-4509 0 0,-6 4-326 0 0,0 1 0 0 0,-1-1 0 0 0,15 2 0 0 0,24-1 729 0 0,6 3-120 0 0,78-8 1 0 0,-14 1-86 0 0,-59 3-496 0 0,47 1 172 0 0,104 13 578 0 0,-141-9-755 0 0,60 8 445 0 0,-117-10-860 0 0,38 5 236 0 0,-43-7-247 0 0,-1 0 0 0 0,1 0 0 0 0,-1-1-1 0 0,0 1 1 0 0,1-1 0 0 0,-1 0 0 0 0,0 0-1 0 0,8-3 1 0 0,-6 1 33 0 0,1 1-1 0 0,0 0 0 0 0,0 0 1 0 0,0 0-1 0 0,0 1 1 0 0,13-1-1 0 0,44 4 298 0 0,-45 0-206 0 0,-1-1 0 0 0,22-2-1 0 0,-32-1-80 0 0,0 0-1 0 0,0 0 0 0 0,0-1 0 0 0,14-6 1 0 0,17-6 110 0 0,57-7 127 0 0,-86 20-306 0 0,-6 2 0 0 0,0-1 0 0 0,0 0 0 0 0,-1 0 1 0 0,1 0-1 0 0,3-2 0 0 0,-6 3-23 0 0,0-1 1 0 0,-1 1-1 0 0,1-1 1 0 0,0 0-1 0 0,0 1 0 0 0,-1-1 1 0 0,1 1-1 0 0,0-1 1 0 0,-1 0-1 0 0,1 0 0 0 0,-1 1 1 0 0,1-1-1 0 0,-1 0 0 0 0,1 0 1 0 0,-1 0-1 0 0,1 0 1 0 0,-1 1-1 0 0,0-1 0 0 0,0 0 1 0 0,1 0-1 0 0,-1 0 1 0 0,0 0-1 0 0,0 0 0 0 0,0-2 1 0 0,0 0-20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1:40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55 2304 0 0,'6'0'1747'0'0,"-9"-1"-756"0"0,0 1 1 0 0,0 0 0 0 0,0-1 0 0 0,1 0-1 0 0,-1 0 1 0 0,-3-1 0 0 0,-13-3 623 0 0,18 5-1119 0 0,-6-13 1777 0 0,7 12-2102 0 0,1 1 1 0 0,-1-1-1 0 0,1 1 1 0 0,0-1-1 0 0,-1 0 1 0 0,1 1-1 0 0,0 0 0 0 0,0-1 1 0 0,-1 1-1 0 0,1-1 1 0 0,0 1-1 0 0,0 0 1 0 0,0-1-1 0 0,-1 1 1 0 0,1 0-1 0 0,0 0 1 0 0,0 0-1 0 0,0 0 0 0 0,0 0 1 0 0,0 0-1 0 0,-1 0 1 0 0,1 0-1 0 0,0 0 1 0 0,0 0-1 0 0,0 0 1 0 0,0 1-1 0 0,0-1 1 0 0,-1 0-1 0 0,1 0 0 0 0,0 1 1 0 0,1 0-1 0 0,-1 0 272 0 0,15 1-278 0 0,-6 0 226 0 0,1 0 0 0 0,0 0 0 0 0,0-1 0 0 0,-1 0 1 0 0,1 0-1 0 0,15-3 0 0 0,-15 2-118 0 0,0-1 1 0 0,0 1-1 0 0,14 2 0 0 0,9 0 44 0 0,424-2 1943 0 0,-320 9-1908 0 0,-3 0-112 0 0,-89-5-181 0 0,-23-1-3 0 0,-2-1 66 0 0,-1-1-1 0 0,34-1 1 0 0,187-8 528 0 0,-212 8-580 0 0,39 1 125 0 0,64-2-81 0 0,-55 1-39 0 0,-16-2 15 0 0,-40 2-1 0 0,1-1 0 0 0,-1 0 0 0 0,33-8-1 0 0,-41 7 160 0 0,1 0 0 0 0,-1 1 0 0 0,1 0 0 0 0,23 3 0 0 0,-1-1-622 0 0,66 2-22 0 0,-97-3 406 0 0,52 1 359 0 0,83-12 1 0 0,-84 6-33 0 0,-30 1-271 0 0,14-5 139 0 0,1 2 9 0 0,-13 2-112 0 0,9 2 22 0 0,-32 2-124 0 0,-4 0 0 0 0,0 1 0 0 0,1-1 0 0 0,-1 1 0 0 0,1 0 0 0 0,-1 0 0 0 0,0 0 0 0 0,1-1 0 0 0,-1 1 0 0 0,1 1 0 0 0,-1-1 0 0 0,0 0 0 0 0,1 0 0 0 0,-1 0 0 0 0,1 1 0 0 0,1 0 0 0 0,2 1 0 0 0,2 0 0 0 0,3-2 0 0 0,-3 3 5 0 0,-6-2-3 0 0,2 0-40 0 0,-2-1-120 0 0,3-2-2570 0 0,0-1 1597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1:4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8696 0 0,'-2'1'240'0'0,"0"0"0"0"0,0 0 1 0 0,0-1-1 0 0,0 1 0 0 0,-1-1 1 0 0,1 1-1 0 0,0-1 1 0 0,0 0-1 0 0,-1 0 0 0 0,1 0 1 0 0,0 0-1 0 0,0 0 0 0 0,-1 0 1 0 0,-3-2-1 0 0,-21 2 7833 0 0,35 2-3500 0 0,19-1-3667 0 0,-15 0-385 0 0,81-1 1148 0 0,-17 0-1177 0 0,43 0-4 0 0,-54 6-429 0 0,368 16 1038 0 0,-371-21-1281 0 0,141-7 1053 0 0,284-14 474 0 0,-457 22-1296 0 0,53 9-1 0 0,-21-1-19 0 0,138 22 218 0 0,-171-27-180 0 0,1-1 0 0 0,46 0 0 0 0,-65-6-564 0 0,-9 2 386 0 0,-1 0-1 0 0,0-1 0 0 0,1 1 0 0 0,-1 0 0 0 0,0 0 1 0 0,1 0-1 0 0,-1-1 0 0 0,0 2 0 0 0,1-1 0 0 0,-1 0 1 0 0,0 0-1 0 0,1 0 0 0 0,-1 1 0 0 0,0-1 0 0 0,0 0 1 0 0,3 2-1 0 0,3 0-1628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1:5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40 3768 0 0,'0'0'1271'0'0,"0"0"-1147"0"0,0-1 0 0 0,0 1 0 0 0,0 0-1 0 0,0-1 1 0 0,0 1 0 0 0,0 0 0 0 0,0-1 0 0 0,0 1 0 0 0,-1 0 0 0 0,1-1 0 0 0,0 1 0 0 0,0 0 0 0 0,0 0 0 0 0,0-1 0 0 0,0 1 0 0 0,-1 0 0 0 0,1-1 0 0 0,0 1 0 0 0,0 0 0 0 0,0 0 0 0 0,-1-1 0 0 0,1 1 0 0 0,-1 0 0 0 0,-3-2 170 0 0,0 1 1 0 0,-1 0-1 0 0,0 0 0 0 0,1 0 0 0 0,-1 1 0 0 0,0 0 0 0 0,1 0 0 0 0,-6 0 0 0 0,0 0 230 0 0,8 0 347 0 0,1 1-735 0 0,0 0 0 0 0,0 0 1 0 0,-1 0-1 0 0,1 0 1 0 0,0 0-1 0 0,-1-1 0 0 0,1 1 1 0 0,-3 0-1 0 0,1 0 101 0 0,-26 16 4290 0 0,19-9-2912 0 0,-10 3 2843 0 0,24-9-3301 0 0,12 2-249 0 0,23 1-394 0 0,-29-5-331 0 0,0 1 0 0 0,16 4 1 0 0,7 2 86 0 0,-5-4-55 0 0,4 1 58 0 0,35 1-1 0 0,212-23 918 0 0,-172 8-779 0 0,218 3 1340 0 0,-242 7-2144 0 0,519 2 1194 0 0,-469-7-401 0 0,-3-11-188 0 0,-58 5-217 0 0,-25 3-467 0 0,-26 5 638 0 0,-1 0-1 0 0,25-1 1 0 0,60 4-70 0 0,-103 0-96 0 0,-1 0 0 0 0,1 0 0 0 0,0 0 0 0 0,0 0 0 0 0,0 0 0 0 0,-1-1 0 0 0,1 1 0 0 0,0-1 0 0 0,0 1 0 0 0,-1-1 0 0 0,1 0 0 0 0,0 0 0 0 0,-1 1 0 0 0,1-1 0 0 0,2-2 0 0 0,4-3 0 0 0,-4 3 0 0 0,-1-1 0 0 0,-1 2-111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2:37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31 2304 0 0,'-12'5'317'0'0,"4"-6"509"0"0,0 1-1 0 0,0-1 1 0 0,1 0-1 0 0,-1-1 1 0 0,0 0-1 0 0,1 0 1 0 0,-11-4-1 0 0,-18-9 3647 0 0,34 15-3967 0 0,-1-1 0 0 0,0 1 0 0 0,1 0 0 0 0,-1-1 0 0 0,0 1 0 0 0,0 1 0 0 0,1-1 0 0 0,-1 0 0 0 0,0 1 0 0 0,1-1 0 0 0,-1 1-1 0 0,0 0 1 0 0,1 0 0 0 0,-4 1 0 0 0,4 0-211 0 0,0-1-1 0 0,-1 1 0 0 0,1-1 0 0 0,1 1 0 0 0,-1 0 1 0 0,0 0-1 0 0,0 0 0 0 0,1 0 0 0 0,-1 0 0 0 0,-2 5 911 0 0,10-2-604 0 0,-1-4-460 0 0,0 1 0 0 0,-1-1 0 0 0,1 1 0 0 0,0-1-1 0 0,-1-1 1 0 0,1 1 0 0 0,0-1 0 0 0,8 0 0 0 0,40-5 517 0 0,-45 4-564 0 0,207-16 1218 0 0,-102 9-809 0 0,38-1 155 0 0,475 31 760 0 0,-458-17-1193 0 0,-165-5-397 0 0,0 0-1 0 0,1 0 1 0 0,-1-1-1 0 0,0 1 1 0 0,0-1-1 0 0,0 0 1 0 0,1 0-1 0 0,4-2 1 0 0,-11-10-5083 0 0,-5-2 3305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2:38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69 2760 0 0,'-4'3'146'0'0,"0"-1"-1"0"0,0 1 1 0 0,-1-1-1 0 0,1 0 1 0 0,-7 3-1 0 0,4-3 1102 0 0,-1-1-1 0 0,1 1 0 0 0,0-1 0 0 0,0 0 0 0 0,-1-1 1 0 0,1 0-1 0 0,-1 0 0 0 0,1 0 0 0 0,-11-3 1 0 0,18 3-1027 0 0,-1 0 0 0 0,1 0 0 0 0,-1 0 0 0 0,1 0 0 0 0,-1 0 1 0 0,1 0-1 0 0,-1 0 0 0 0,1-1 0 0 0,-1 1 0 0 0,1 0 1 0 0,-1 0-1 0 0,1 0 0 0 0,0-1 0 0 0,-1 1 0 0 0,1 0 1 0 0,-1-1-1 0 0,1 1 0 0 0,0 0 0 0 0,-1-1 0 0 0,1 1 1 0 0,-1 0-1 0 0,1-1 0 0 0,0 0-85 0 0,0 1-1 0 0,0 0 1 0 0,0-1-1 0 0,0 1 1 0 0,0 0-1 0 0,1-1 1 0 0,-1 1-1 0 0,0 0 1 0 0,0-1-1 0 0,1 1 1 0 0,-1 0 0 0 0,0-1-1 0 0,0 1 1 0 0,1 0-1 0 0,-1 0 1 0 0,0-1-1 0 0,0 1 1 0 0,1 0-1 0 0,-1 0 1 0 0,0 0-1 0 0,1-1 1 0 0,22-8 1575 0 0,-8 6-1077 0 0,0 2-1 0 0,29-1 1 0 0,-8 1-67 0 0,-9-1-286 0 0,191-16 1377 0 0,-172 11-1561 0 0,211-22 640 0 0,-223 26-1041 0 0,-24 2 25 0 0,0 0-1 0 0,1 0 0 0 0,-1 1 0 0 0,0 0 1 0 0,0 1-1 0 0,0 0 0 0 0,13 4 0 0 0,-15-3-1080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2:52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62 4608 0 0,'-4'-3'191'0'0,"-1"0"1"0"0,1-1 0 0 0,-8-7-1 0 0,-10-8 3143 0 0,17 13-2427 0 0,5 5-870 0 0,0 1 1 0 0,0-1-1 0 0,0 1 0 0 0,-1 0 1 0 0,1-1-1 0 0,0 1 0 0 0,0 0 1 0 0,-1-1-1 0 0,1 1 1 0 0,0 0-1 0 0,0-1 0 0 0,-1 1 1 0 0,1 0-1 0 0,0 0 0 0 0,-1-1 1 0 0,1 1-1 0 0,-1 0 1 0 0,1 0-1 0 0,-1 0 0 0 0,-8-1 4307 0 0,11 5-1787 0 0,-1-2-2426 0 0,0-1 0 0 0,0 0 0 0 0,1 0 0 0 0,-1 0 0 0 0,0 0 0 0 0,1 0 0 0 0,-1 0 0 0 0,1 0 0 0 0,2 0 0 0 0,10 1 273 0 0,0-1 0 0 0,1 0 0 0 0,-1-1-1 0 0,1-1 1 0 0,14-2 0 0 0,30-1 177 0 0,123 13 397 0 0,-11 18-256 0 0,-106-15-65 0 0,0-3 0 0 0,72 1 1 0 0,62-20 574 0 0,-129 3-731 0 0,0 4-1 0 0,105 8 1 0 0,-25 10 603 0 0,-139-15-904 0 0,0 0-1 0 0,0-1 1 0 0,0 0-1 0 0,20-5 1 0 0,-19 4-14 0 0,-3-1-57 0 0,0 1 0 0 0,0-2 0 0 0,-1 1 0 0 0,17-10 0 0 0,5-2-94 0 0,16-11-45 0 0,-36 19-753 0 0,-8 6 470 0 0,3-2-2245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2:54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88 2760 0 0,'-9'-2'14221'0'0,"16"3"-13949"0"0,1-1 0 0 0,0 1-1 0 0,-1-1 1 0 0,1-1 0 0 0,-1 1 0 0 0,10-3 0 0 0,13-1 347 0 0,76-8 613 0 0,105-1 64 0 0,-149 11-1268 0 0,29 1 488 0 0,6-1-149 0 0,-29 0-10 0 0,-2 0 69 0 0,0-3-1 0 0,87-18 0 0 0,-35 7-174 0 0,-78 15-163 0 0,1 1-1 0 0,-1 2 1 0 0,68 11 0 0 0,-58-6-90 0 0,232 40 1194 0 0,-189-27-630 0 0,-65-14-426 0 0,0-1 0 0 0,56 3 0 0 0,60-10 141 0 0,-48 0 236 0 0,131 0-425 0 0,-159 0-62 0 0,-32 1 20 0 0,61 4-1 0 0,-11 2 210 0 0,5 0 157 0 0,-69-4-352 0 0,0 0 0 0 0,0-1 0 0 0,37-6 0 0 0,-6 1 277 0 0,1-1 9 0 0,-29 2-135 0 0,28 1-1 0 0,-2-6 174 0 0,-48 10-357 0 0,1-2 69 0 0,14-5-27 0 0,-16 5-65 0 0,12-1-29 0 0,-13 2-77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36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19519 0 0,'0'0'447'0'0,"-10"4"1250"0"0,8 0-1620 0 0,1 1-1 0 0,0 0 0 0 0,0 0 0 0 0,0 0 1 0 0,1 0-1 0 0,0 7 0 0 0,-1 3 102 0 0,1 35 401 0 0,11 97 0 0 0,-1-46-145 0 0,1-3-69 0 0,28 115 0 0 0,-24-140-292 0 0,3-7-11 0 0,-6-26-173 0 0,0-15-775 0 0,-4-11-1755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2:57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18 13040 0 0,'0'0'297'0'0,"-6"5"394"0"0,-1-1-316 0 0,1-1 0 0 0,-1 0 0 0 0,0-1 0 0 0,0 1 0 0 0,0-1 0 0 0,-1-1-1 0 0,-13 2 1 0 0,18-3-176 0 0,0 0 0 0 0,0-1-1 0 0,0 0 1 0 0,1 1 0 0 0,-1-1-1 0 0,0 0 1 0 0,-3-2-1 0 0,5 2-103 0 0,0 1-1 0 0,0 0 1 0 0,0-1-1 0 0,0 1 1 0 0,0-1-1 0 0,0 0 0 0 0,1 1 1 0 0,-1-1-1 0 0,0 0 1 0 0,0 0-1 0 0,0 1 1 0 0,1-1-1 0 0,-1 0 0 0 0,0 0 1 0 0,1 0-1 0 0,-1 0 1 0 0,1 0-1 0 0,-1 0 1 0 0,1 0-1 0 0,-1-3 1696 0 0,7-1-423 0 0,-5 4-1282 0 0,0 0 0 0 0,-1 0-1 0 0,1 1 1 0 0,0-1 0 0 0,-1 0-1 0 0,1 1 1 0 0,0-1-1 0 0,0 0 1 0 0,-1 1 0 0 0,1-1-1 0 0,0 1 1 0 0,0-1 0 0 0,1 0-1 0 0,7 0 196 0 0,0 0 0 0 0,0 1-1 0 0,0 0 1 0 0,0 0 0 0 0,0 1-1 0 0,0 0 1 0 0,12 4 0 0 0,22 1 251 0 0,22 0 33 0 0,144 12 744 0 0,2-17-653 0 0,-118-6-482 0 0,141-10 14 0 0,-216 13-734 0 0,0 0 0 0 0,1 2 0 0 0,-1 0-1 0 0,24 4 1 0 0,-30 1-898 0 0,-3 0-54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3:01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27 3224 0 0,'-11'0'407'0'0,"4"1"489"0"0,0-2 1 0 0,0 1 0 0 0,0-1 0 0 0,0 0 0 0 0,0 0 0 0 0,-13-5 1305 0 0,5-2 3882 0 0,18 7-5940 0 0,0-1 0 0 0,1 1 0 0 0,0-1 0 0 0,-1 1 0 0 0,1 0 0 0 0,0 1 0 0 0,0-1 0 0 0,0 1-1 0 0,4-1 1 0 0,37 3 824 0 0,-36-1-779 0 0,221 4 892 0 0,-77-4-473 0 0,-5 0-146 0 0,201-1 52 0 0,-230 0-147 0 0,-68-2-91 0 0,67 7 1 0 0,-102-4-282 0 0,-6 0 18 0 0,0 1 0 0 0,1 0-1 0 0,-1 0 1 0 0,12 4 1651 0 0,-5-6-2446 0 0,-15 1 602 0 0,-1-1 0 0 0,1 0 0 0 0,-1 1 0 0 0,1-1 0 0 0,-1 0 0 0 0,0 1 0 0 0,1 0 0 0 0,-1-1 0 0 0,2 2 0 0 0,5 2-953 0 0,1-1-302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3:03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13 2760 0 0,'-4'0'221'0'0,"-13"-2"3234"0"0,13 0-1710 0 0,-13-2 2684 0 0,14 4-3603 0 0,1-1 0 0 0,-1 0 0 0 0,1 0 0 0 0,-1 1 0 0 0,1-1 0 0 0,-4 1-1 0 0,3 0-343 0 0,0 1 0 0 0,1-1-1 0 0,-1 1 1 0 0,1-1-1 0 0,-1 1 1 0 0,-4 2-1 0 0,4-2-49 0 0,1 0-1 0 0,-1 0 1 0 0,1 0-1 0 0,-1 0 1 0 0,0-1-1 0 0,1 1 0 0 0,-4-1 1 0 0,6 0-408 0 0,0 0-1 0 0,0 0 1 0 0,0 0-1 0 0,0 0 1 0 0,0 0 0 0 0,0 1-1 0 0,0-1 1 0 0,0 0-1 0 0,1 0 1 0 0,-1 0 0 0 0,0 0-1 0 0,0 0 1 0 0,0 0-1 0 0,0 0 1 0 0,0 0 0 0 0,0 0-1 0 0,0 0 1 0 0,0 0-1 0 0,0 0 1 0 0,0 0 0 0 0,0 0-1 0 0,0 0 1 0 0,1 0-1 0 0,-1 0 1 0 0,0 0 0 0 0,0 1-1 0 0,0-1 1 0 0,0 0-1 0 0,0 0 1 0 0,0 0 0 0 0,0 0-1 0 0,0 0 1 0 0,0 0-1 0 0,0 0 1 0 0,0 0 0 0 0,0 0-1 0 0,0 0 1 0 0,0 1-1 0 0,0-1 1 0 0,0 0 0 0 0,0 0-1 0 0,0 0 1 0 0,0 0-1 0 0,0 0 1 0 0,0 0 0 0 0,0 0-1 0 0,0 0 1 0 0,0 0-1 0 0,0 0 1 0 0,0 1 0 0 0,0-1-1 0 0,0 0 1 0 0,-1 0-1 0 0,1 0 1 0 0,0 0 0 0 0,0 0-1 0 0,0 0 1 0 0,0 0-1 0 0,0 0 1 0 0,0 0 0 0 0,0 0-1 0 0,0 0 1 0 0,0 0-1 0 0,0 0 1 0 0,0 0 0 0 0,0 0-1 0 0,-1 0 1 0 0,7 5 396 0 0,8 1-148 0 0,0 0 1 0 0,0-1-1 0 0,1 0 0 0 0,0-1 0 0 0,26 4 0 0 0,-16-3 80 0 0,80 7 588 0 0,-95-11-889 0 0,117 12 473 0 0,113 4 336 0 0,-84-14-399 0 0,0-1 19 0 0,-146-2-447 0 0,0 0-1 0 0,1-1 0 0 0,-1-1 1 0 0,0 0-1 0 0,0 0 1 0 0,16-6-1 0 0,-13 3-35 0 0,0 1 1 0 0,0 0-1 0 0,27-4 0 0 0,-35 6 16 0 0,-4 2-20 0 0,0-1-1 0 0,0 1 1 0 0,0-1-1 0 0,1 1 0 0 0,-1 0 1 0 0,0-1-1 0 0,0 1 1 0 0,0 0-1 0 0,0 0 1 0 0,0 0-1 0 0,1 0 1 0 0,-1 0-1 0 0,0 0 0 0 0,0 0 1 0 0,2 1-1 0 0,0 7-6865 0 0,-3-8 6415 0 0,0 1-1 0 0,0-1 1 0 0,0 1 0 0 0,0-1 0 0 0,0 2-1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3:08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3224 0 0,'-8'9'480'0'0,"-2"-2"4754"0"0,9-7-5121 0 0,0 1 0 0 0,0-1 0 0 0,0 0 0 0 0,0 0 0 0 0,0 0 0 0 0,0 0 0 0 0,0 0 0 0 0,-1 0 0 0 0,1 0 0 0 0,0 0 0 0 0,0 0 0 0 0,0-1 0 0 0,0 1 1 0 0,0 0-1 0 0,0-1 0 0 0,-8-13 12327 0 0,16 13-11041 0 0,-4 1-2458 0 0,31-2 1787 0 0,0-1 1 0 0,-1-2-1 0 0,42-12 0 0 0,56-8-467 0 0,-53 11-169 0 0,-77 14 130 0 0,-10-7 38 0 0,8 6-248 0 0,1 0 1 0 0,-1 0 0 0 0,0 0-1 0 0,0 0 1 0 0,0 1 0 0 0,1-1 0 0 0,-1 0-1 0 0,0 1 1 0 0,0-1 0 0 0,0 1-1 0 0,-1-1 1 0 0,-48-19 215 0 0,32 12-196 0 0,0 1 0 0 0,-23-5 0 0 0,19 3-32 0 0,14 5 0 0 0,8 4 0 0 0,0 0 0 0 0,0 0 0 0 0,0 0 0 0 0,0 0 0 0 0,0 0 0 0 0,0 0 0 0 0,0 0 0 0 0,0 0 0 0 0,1 0 0 0 0,-1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0,7-1 0 0 0,12 0 0 0 0,9 7 23 0 0,0 0-1 0 0,0 2 0 0 0,-1 1 1 0 0,32 15-1 0 0,-58-23 9 0 0,8 3 241 0 0,-1 0 0 0 0,15 10 0 0 0,-21-13-219 0 0,0 0-1 0 0,-1 0 1 0 0,1 0-1 0 0,-1 1 1 0 0,1-1-1 0 0,-1 1 0 0 0,0-1 1 0 0,1 1-1 0 0,-1 0 1 0 0,0-1-1 0 0,0 1 1 0 0,0 0-1 0 0,0 0 0 0 0,-1 0 1 0 0,1 0-1 0 0,0 0 1 0 0,-1 0-1 0 0,1-1 1 0 0,-1 5-1 0 0,0-4-16 0 0,0 0 0 0 0,-1 0 0 0 0,1 0 0 0 0,-1 0 1 0 0,0-1-1 0 0,0 1 0 0 0,1 0 0 0 0,-1 0 0 0 0,0-1 0 0 0,-1 1 0 0 0,1-1 0 0 0,0 1 0 0 0,-3 2 0 0 0,-20 16 220 0 0,2-8-140 0 0,-36 17-1 0 0,48-24-330 0 0,0 0 0 0 0,1 1 0 0 0,-13 10 1 0 0,13-9-482 0 0,8-6 366 0 0,1 0-1 0 0,-1 0 0 0 0,0 0 1 0 0,0 1-1 0 0,0-1 1 0 0,1 0-1 0 0,-1 1 0 0 0,0-1 1 0 0,1 0-1 0 0,-1 1 0 0 0,1-1 1 0 0,0 1-1 0 0,-1-1 0 0 0,1 0 1 0 0,0 1-1 0 0,0 2 0 0 0,12 1-3989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3:08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42 10968 0 0,'0'0'2197'0'0,"-5"-9"1195"0"0,4 8-3168 0 0,1-1 0 0 0,0 1 0 0 0,-1-1-1 0 0,1 1 1 0 0,-1-1 0 0 0,0 1 0 0 0,1 0 0 0 0,-1-1 0 0 0,0 1 0 0 0,0 0 0 0 0,0-1 0 0 0,0 1 0 0 0,0 0-1 0 0,0 0 1 0 0,0 0 0 0 0,-1 0 0 0 0,-1-1 0 0 0,0 0 2 0 0,1 1 0 0 0,-1 0 0 0 0,0 0 1 0 0,0 0-1 0 0,0 0 0 0 0,0 0 0 0 0,1 1 0 0 0,-7-1 0 0 0,-4 1 105 0 0,0 1-1 0 0,-1 0 1 0 0,-18 5 0 0 0,23-5-135 0 0,0 2-70 0 0,0-1 0 0 0,1 1 0 0 0,-1 0-1 0 0,0 1 1 0 0,1 0 0 0 0,0 1 0 0 0,0-1 0 0 0,0 2 0 0 0,1-1 0 0 0,-11 10 0 0 0,7-4-118 0 0,0 0 1 0 0,1 0-1 0 0,1 1 0 0 0,0 0 0 0 0,-13 24 0 0 0,16-26 95 0 0,1-1 0 0 0,1 1 0 0 0,0 1 1 0 0,0-1-1 0 0,1 1 0 0 0,-3 13 0 0 0,6-21-58 0 0,-1 0-1 0 0,1 0 1 0 0,0 0 0 0 0,0 0 0 0 0,0 0 0 0 0,1 0-1 0 0,-1 0 1 0 0,1 0 0 0 0,-1 0 0 0 0,1 0 0 0 0,0 0-1 0 0,0 0 1 0 0,1 0 0 0 0,-1 0 0 0 0,0-1 0 0 0,1 1-1 0 0,0-1 1 0 0,-1 1 0 0 0,1-1 0 0 0,0 1 0 0 0,0-1-1 0 0,1 0 1 0 0,-1 0 0 0 0,0 0 0 0 0,1 0 0 0 0,-1 0-1 0 0,4 1 1 0 0,-3-2-38 0 0,0 0 0 0 0,0 0 0 0 0,0 0 0 0 0,1 0 0 0 0,-1-1 0 0 0,0 1 0 0 0,0-1-1 0 0,1 0 1 0 0,-1 0 0 0 0,0 0 0 0 0,0 0 0 0 0,1-1 0 0 0,-1 1 0 0 0,0-1 0 0 0,0 0 0 0 0,0 0 0 0 0,0 0-1 0 0,1 0 1 0 0,2-3 0 0 0,9-3 214 0 0,-1-1 0 0 0,19-14-1 0 0,-32 21-204 0 0,13-9 43 0 0,0-1-1 0 0,0 0 1 0 0,-1-1 0 0 0,0 0-1 0 0,-1-1 1 0 0,-1-1 0 0 0,0 0-1 0 0,11-19 1 0 0,6-17-4467 0 0,-20 40 836 0 0,-5 5 1632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3:09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49 146 1840 0 0,'0'0'83'0'0,"1"1"-6"0"0,0-1 46 0 0,-1 1 0 0 0,1-1 1 0 0,0 1-1 0 0,13 2 11910 0 0,-7-1-9670 0 0,-5-2-2234 0 0,-1 1 1 0 0,0 0-1 0 0,1-1 1 0 0,-1 1-1 0 0,0 0 0 0 0,0 0 1 0 0,1 0-1 0 0,-1-1 1 0 0,0 1-1 0 0,0 1 1 0 0,0-1-1 0 0,0 0 1 0 0,0 0-1 0 0,-1 0 0 0 0,1 0 1 0 0,0 1-1 0 0,0-1 1 0 0,-1 0-1 0 0,1 1 1 0 0,-1-1-1 0 0,1 1 1 0 0,-1-1-1 0 0,0 0 0 0 0,1 3 1 0 0,0 3 617 0 0,-1 1 0 0 0,1 0 0 0 0,-2 12 0 0 0,0-4-333 0 0,1-3-364 0 0,-2-1-1 0 0,-2 14 1 0 0,-1 8 65 0 0,-4 22 61 0 0,-18 65 0 0 0,23-102 80 0 0,3-15-176 0 0,0 0 0 0 0,1 0-1 0 0,-1-1 1 0 0,-1 1 0 0 0,1 0-1 0 0,0-1 1 0 0,-1 1 0 0 0,-3 4 0 0 0,5-7-67 0 0,0-1 0 0 0,0 0 1 0 0,0 0-1 0 0,0 1 0 0 0,-1-1 1 0 0,1 0-1 0 0,0 0 0 0 0,0 1 1 0 0,0-1-1 0 0,-1 0 0 0 0,1 0 1 0 0,0 0-1 0 0,0 1 0 0 0,-1-1 1 0 0,1 0-1 0 0,0 0 0 0 0,0 0 1 0 0,-1 0-1 0 0,1 0 0 0 0,0 0 1 0 0,0 1-1 0 0,-1-1 0 0 0,1 0 1 0 0,0 0-1 0 0,-1 0 0 0 0,1 0 1 0 0,0 0-1 0 0,-1 0 1 0 0,1 0-1 0 0,0 0 0 0 0,-1 0 1 0 0,1-1-1 0 0,-8-7 412 0 0,-2-18 175 0 0,7 8-347 0 0,1 1 0 0 0,1-1 0 0 0,2-36 0 0 0,0 41-264 0 0,1-14 85 0 0,1 1-1 0 0,1-1 1 0 0,1 0 0 0 0,2 1-1 0 0,1 0 1 0 0,0 1-1 0 0,2-1 1 0 0,1 2 0 0 0,17-29-1 0 0,-16 36 117 0 0,0 0 0 0 0,1 1 1 0 0,1 1-1 0 0,28-26 0 0 0,-39 39-157 0 0,1 0 0 0 0,-1 0 0 0 0,0 0-1 0 0,0 1 1 0 0,1-1 0 0 0,-1 1 0 0 0,1 0 0 0 0,-1 0 0 0 0,1 0 0 0 0,0 0 0 0 0,4 0 0 0 0,-6 1-28 0 0,0 0 1 0 0,0-1-1 0 0,0 1 1 0 0,0 0-1 0 0,0 1 1 0 0,0-1-1 0 0,-1 0 1 0 0,1 0-1 0 0,0 1 1 0 0,0-1-1 0 0,0 1 0 0 0,0 0 1 0 0,-1-1-1 0 0,1 1 1 0 0,0 0-1 0 0,-1 0 1 0 0,1 0-1 0 0,0 0 1 0 0,-1 0-1 0 0,0 1 1 0 0,1-1-1 0 0,-1 0 1 0 0,0 1-1 0 0,2 1 1 0 0,-1 1 3 0 0,0 0 1 0 0,0 0 0 0 0,-1 0-1 0 0,0 0 1 0 0,0 1 0 0 0,0-1-1 0 0,0 0 1 0 0,0 1 0 0 0,-1-1 0 0 0,0 0-1 0 0,0 1 1 0 0,0-1 0 0 0,-1 1-1 0 0,1-1 1 0 0,-1 0 0 0 0,-2 7-1 0 0,-2 5 63 0 0,-1 0 0 0 0,-16 30 1 0 0,12-28-40 0 0,5-9-4 0 0,0 0 0 0 0,0-1 0 0 0,-1 0 0 0 0,-1 0 0 0 0,1-1 0 0 0,-1 1 0 0 0,0-1 0 0 0,-14 10 0 0 0,16-14-116 0 0,1 0 1 0 0,0 0 0 0 0,-1 0 0 0 0,0-1 0 0 0,1 0-1 0 0,-1 0 1 0 0,0 0 0 0 0,0 0 0 0 0,0-1-1 0 0,0 0 1 0 0,-1 0 0 0 0,1 0 0 0 0,0-1-1 0 0,0 1 1 0 0,-1-1 0 0 0,1 0 0 0 0,-10-2-1 0 0,14 1-953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3:09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3680 0 0,'2'-1'17375'0'0,"1"3"-16167"0"0,-1 1-1029 0 0,-1 0 0 0 0,0 0 0 0 0,-1 0 0 0 0,1 1 1 0 0,0-1-1 0 0,-1 1 0 0 0,0-1 0 0 0,0 0 0 0 0,0 5 0 0 0,0 5 206 0 0,3 23 179 0 0,-3 46 0 0 0,-1 17 246 0 0,14 127-1 0 0,-13-221-1033 0 0,1-1-1 0 0,0 0 1 0 0,0 1 0 0 0,0-1 0 0 0,1 0 0 0 0,3 7 0 0 0,2 2-7807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3:10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5528 0 0,'0'0'13709'0'0,"4"-5"-11247"0"0,3-3-1209 0 0,0 1 0 0 0,1 0-1 0 0,10-7 1 0 0,-10 10-1142 0 0,-1-1 0 0 0,1 1 0 0 0,-1 0 1 0 0,1 1-1 0 0,0 0 0 0 0,1 0 0 0 0,13-2 0 0 0,-1 0-717 0 0,-10 3-387 0 0,1 0 0 0 0,-1 0-1 0 0,0 1 1 0 0,1 0 0 0 0,15 2 0 0 0,-11 1-842 0 0</inkml:trace>
  <inkml:trace contextRef="#ctx0" brushRef="#br0" timeOffset="1">378 0 11056 0 0,'-5'7'1144'0'0,"-1"4"657"0"0,1 1 1 0 0,-4 13-1 0 0,-6 11 3165 0 0,11-25-4523 0 0,0 0 1 0 0,0 0-1 0 0,1 0 1 0 0,-3 19-1 0 0,3 23-3949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3:1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33 7832 0 0,'-8'-15'696'0'0,"-4"-3"14335"0"0,16 26-15831 0 0,1-1-168 0 0,3 3-40 0 0</inkml:trace>
  <inkml:trace contextRef="#ctx0" brushRef="#br0" timeOffset="1">195 183 19351 0 0,'-7'2'334'0'0,"0"0"-1"0"0,-1 0 1 0 0,1 0-1 0 0,0 1 1 0 0,1 0-1 0 0,-1 0 1 0 0,0 1-1 0 0,1-1 1 0 0,0 1-1 0 0,0 1 0 0 0,0-1 1 0 0,0 1-1 0 0,1 0 1 0 0,0 1-1 0 0,0-1 1 0 0,0 1-1 0 0,1 0 1 0 0,0 0-1 0 0,-5 11 1 0 0,8-16-245 0 0,0 0 0 0 0,1 1 0 0 0,-1-1-1 0 0,0 0 1 0 0,1 1 0 0 0,0-1 0 0 0,-1 1 0 0 0,1-1 0 0 0,0 1 0 0 0,0-1 0 0 0,0 1 0 0 0,0-1 0 0 0,0 1 0 0 0,0-1 0 0 0,0 1 0 0 0,0-1 0 0 0,1 1 0 0 0,-1-1 0 0 0,0 0 0 0 0,1 1 0 0 0,0-1 0 0 0,-1 1 0 0 0,1-1 0 0 0,0 0 0 0 0,-1 0 0 0 0,1 1 0 0 0,2 1 0 0 0,-2-2-64 0 0,1 0 0 0 0,0 0-1 0 0,-1 1 1 0 0,1-1 0 0 0,0 0 0 0 0,0-1-1 0 0,0 1 1 0 0,-1 0 0 0 0,1-1 0 0 0,0 1-1 0 0,0-1 1 0 0,0 1 0 0 0,0-1 0 0 0,0 0-1 0 0,0 0 1 0 0,0 0 0 0 0,0 0 0 0 0,0 0-1 0 0,4-1 1 0 0,2-1 7 0 0,0 0-1 0 0,0-1 1 0 0,0 0-1 0 0,-1-1 1 0 0,1 0-1 0 0,-1 0 1 0 0,0 0-1 0 0,0-1 1 0 0,0 0 0 0 0,-1 0-1 0 0,0-1 1 0 0,9-9-1 0 0,6-10-2120 0 0,33-51-1 0 0,-44 60 406 0 0,-1 4 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3:10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19607 0 0,'0'0'1779'0'0,"4"-5"-718"0"0,3-13 426 0 0,16-34 1170 0 0,-11 28-1921 0 0,-7 12-396 0 0,1 0 0 0 0,13-20 0 0 0,4-4 128 0 0,-17 30-344 0 0,-5 5-121 0 0,-1 1 0 0 0,1 0 0 0 0,-1-1 0 0 0,1 1 0 0 0,-1-1-1 0 0,1 1 1 0 0,-1 0 0 0 0,1 0 0 0 0,-1-1 0 0 0,1 1 0 0 0,-1 0 0 0 0,1 0 0 0 0,0 0-1 0 0,-1-1 1 0 0,1 1 0 0 0,-1 0 0 0 0,1 0 0 0 0,0 0 0 0 0,-1 0 0 0 0,1 0 0 0 0,0 0-1 0 0,-1 1 1 0 0,1-1 0 0 0,-1 0 0 0 0,1 0 0 0 0,0 0 0 0 0,-1 0 0 0 0,2 1 0 0 0,2 9-17 0 0,-4-9 20 0 0,2 6-17 0 0,-1 0 0 0 0,1 0 0 0 0,-2 0 0 0 0,1 0 0 0 0,-1-1 0 0 0,0 1 0 0 0,-2 9 0 0 0,2 27-37 0 0,1-25 98 0 0,4 21 238 0 0,-5-36-264 0 0,1 0 0 0 0,0 0 0 0 0,0-1 1 0 0,0 1-1 0 0,0 0 0 0 0,1 0 0 0 0,-1 0 0 0 0,1-1 0 0 0,0 1 0 0 0,2 2 0 0 0,-4-4-2 0 0,1-1 1 0 0,0 1 0 0 0,-1-1-1 0 0,1 1 1 0 0,0-1 0 0 0,0 1-1 0 0,0-1 1 0 0,0 1 0 0 0,0-1-1 0 0,0 0 1 0 0,0 1 0 0 0,-1-1-1 0 0,1 0 1 0 0,0 0 0 0 0,0 0-1 0 0,0 0 1 0 0,0 0 0 0 0,0 0-1 0 0,0 0 1 0 0,0 0 0 0 0,0 0-1 0 0,0 0 1 0 0,0-1 0 0 0,0 1-1 0 0,0 0 1 0 0,1-1 0 0 0,25-15 425 0 0,-22 13-343 0 0,2-3-5 0 0,1 0-1 0 0,-2 0 1 0 0,8-8-1 0 0,6-6 47 0 0,-9 8-139 0 0,0-1 1 0 0,-1 1-1 0 0,0-2 0 0 0,8-15 1 0 0,7-9-976 0 0,-19 30 312 0 0,0 1-1 0 0,13-13 1 0 0,6 1-4188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3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23039 0 0,'0'0'1126'0'0,"9"0"63"0"0,19-5-1126 0 0,1-2 0 0 0,28-9 0 0 0,0-1 387 0 0,72-22 1196 0 0,-74 23-2282 0 0,-36 10-1788 0 0,1 0-3556 0 0,0 1-2035 0 0</inkml:trace>
  <inkml:trace contextRef="#ctx0" brushRef="#br0" timeOffset="1">616 1 21191 0 0,'-2'1'176'0'0,"0"1"0"0"0,0 0 0 0 0,0-1-1 0 0,0 1 1 0 0,0 0 0 0 0,0 0 0 0 0,1 0-1 0 0,-1 0 1 0 0,1 0 0 0 0,-1 1 0 0 0,1-1 0 0 0,0 0-1 0 0,-2 5 1 0 0,-12 36-309 0 0,7-10 368 0 0,2 1-1 0 0,-5 56 0 0 0,9-23-3849 0 0,2-61 2207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3:11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5 16384 0 0,'0'0'1483'0'0,"-7"-2"-56"0"0,4 1-1139 0 0,1 0 1 0 0,-1 1-1 0 0,-1-1 1 0 0,1 1-1 0 0,0 0 0 0 0,0 0 1 0 0,0 0-1 0 0,0 1 1 0 0,0-1-1 0 0,0 0 0 0 0,0 1 1 0 0,0 0-1 0 0,1 0 1 0 0,-1 0-1 0 0,0 0 0 0 0,0 0 1 0 0,0 1-1 0 0,-3 2 1 0 0,2-1 86 0 0,1 0 1 0 0,0 0-1 0 0,0 0 1 0 0,0 0-1 0 0,1 1 1 0 0,-1-1-1 0 0,1 1 1 0 0,0-1-1 0 0,0 1 1 0 0,0 0-1 0 0,0 0 1 0 0,-2 7-1 0 0,3-8-376 0 0,1-1-1 0 0,-1 0 1 0 0,1 1 0 0 0,0-1 0 0 0,0 1-1 0 0,0-1 1 0 0,0 0 0 0 0,0 1-1 0 0,0-1 1 0 0,1 1 0 0 0,-1-1-1 0 0,1 0 1 0 0,1 5 0 0 0,-1-6 4 0 0,-1 0 0 0 0,1 0 0 0 0,0 0 0 0 0,-1 1 1 0 0,1-1-1 0 0,0 0 0 0 0,0-1 0 0 0,0 1 0 0 0,0 0 0 0 0,-1 0 1 0 0,1 0-1 0 0,1 0 0 0 0,-1-1 0 0 0,0 1 0 0 0,0 0 0 0 0,0-1 1 0 0,0 1-1 0 0,0-1 0 0 0,1 0 0 0 0,-1 1 0 0 0,0-1 0 0 0,0 0 0 0 0,1 0 1 0 0,-1 1-1 0 0,0-1 0 0 0,0 0 0 0 0,1 0 0 0 0,1-1 0 0 0,10 0 658 0 0,-1-2 0 0 0,21-5 0 0 0,-25 5-517 0 0,1-1 0 0 0,-1 1 0 0 0,13-9 0 0 0,-21 11-16 0 0,1 1 0 0 0,0 0-120 0 0,0 0 0 0 0,0 0 1 0 0,0 0-1 0 0,-1 1 0 0 0,1-1 0 0 0,0 0 1 0 0,0 0-1 0 0,0 0 0 0 0,-1 1 0 0 0,1-1 1 0 0,0 0-1 0 0,0 1 0 0 0,-1-1 0 0 0,1 1 1 0 0,0-1-1 0 0,-1 1 0 0 0,1-1 0 0 0,0 1 1 0 0,-1-1-1 0 0,1 1 0 0 0,-1 0 0 0 0,1-1 1 0 0,-1 1-1 0 0,1 0 0 0 0,-1-1 0 0 0,0 1 1 0 0,1 0-1 0 0,-1 0 0 0 0,0-1 0 0 0,1 3 0 0 0,-1 0-118 0 0,1 1 0 0 0,-1-1 0 0 0,1 1 0 0 0,-1-1-1 0 0,-1 5 1 0 0,1-4-375 0 0,0-3-72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3:11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6912 0 0,'0'2'21281'0'0,"0"13"-19968"0"0,3 52 892 0 0,-4-42-2155 0 0,-2-1 0 0 0,-5 27 0 0 0,-3 23 121 0 0,5 17-2337 0 0,6-84-383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3:29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48 7600 0 0,'0'0'570'0'0,"-26"10"12148"0"0,35-12-11172 0 0,-4 0-1322 0 0,-1 1 0 0 0,1-1 1 0 0,0 1-1 0 0,10-1 0 0 0,12-3-244 0 0,-13 2 99 0 0,0 1 0 0 0,0 1-1 0 0,0 0 1 0 0,0 0 0 0 0,0 1 0 0 0,17 3-1 0 0,18-1 459 0 0,-17-1-344 0 0,26-1 182 0 0,-1-6-181 0 0,143-9 338 0 0,-77 16-69 0 0,-41 1 2 0 0,42 0-389 0 0,76-1 50 0 0,-79-6-8 0 0,-42 2 15 0 0,-6 1-32 0 0,-54 2-53 0 0,1 0 1 0 0,-1 2-1 0 0,32 6 0 0 0,-2-1 36 0 0,-12-1 37 0 0,-24-3-34 0 0,0-1 0 0 0,-1-1-1 0 0,1 0 1 0 0,16-1 0 0 0,3 0 184 0 0,-27 0-191 0 0,1 1 1 0 0,0-1-1 0 0,0 0 0 0 0,-1-1 0 0 0,11-2 0 0 0,-8 1-8 0 0,-1 1-10 0 0,-1-1 1 0 0,1-1-1 0 0,0 1 0 0 0,-1-1 0 0 0,8-4 0 0 0,26-11 126 0 0,-35 16-165 0 0,6 0-126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3:34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 2304 0 0,'0'0'4986'0'0,"-4"-6"-1438"0"0,-3-8 3739 0 0,15 11-4255 0 0,0 1-2795 0 0,-1 0 0 0 0,1 1 0 0 0,-1 0-1 0 0,1 0 1 0 0,0 1 0 0 0,8 0 0 0 0,21 2 293 0 0,51-6-1 0 0,-4 1-44 0 0,43-5 179 0 0,22 2-194 0 0,86-2-388 0 0,-169 7-82 0 0,-1 4 0 0 0,97 15 0 0 0,-110-9 340 0 0,1-2 0 0 0,57 1 0 0 0,-79-8-136 0 0,0-1 0 0 0,0-2 0 0 0,-1-1 0 0 0,60-15 0 0 0,-68 13-204 0 0,40-3 0 0 0,-50 7 0 0 0,-7 2 0 0 0,-2-1 0 0 0,-1 0 0 0 0,1 1 0 0 0,0 0 0 0 0,0-1 0 0 0,0 1 0 0 0,0 0 0 0 0,0 1 0 0 0,0-1 0 0 0,0 1 0 0 0,3 0 0 0 0,-5-1 0 0 0,-1 1 0 0 0,0-1 0 0 0,1 0 0 0 0,-1 1 0 0 0,0-1 0 0 0,1 1 0 0 0,-1-1 0 0 0,0 1 0 0 0,1-1 0 0 0,-1 1 0 0 0,0-1 0 0 0,0 1 0 0 0,0-1 0 0 0,0 1 0 0 0,1-1 0 0 0,-1 1 0 0 0,0-1 0 0 0,0 1 0 0 0,0-1 0 0 0,0 1 0 0 0,0-1 0 0 0,0 1 0 0 0,0-1 0 0 0,-1 1 0 0 0,1-1 0 0 0,0 1 0 0 0,0-1 0 0 0,0 2 0 0 0,-1 0 0 0 0,-3 15-2020 0 0,-12 9-5696 0 0,8-16 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3:39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18 3224 0 0,'0'0'143'0'0,"-11"0"26"0"0,-2 0-86 0 0,12 0-32 0 0,0 1 0 0 0,0-1 0 0 0,0 0-1 0 0,-1 0 1 0 0,1 0 0 0 0,0 0-1 0 0,0 0 1 0 0,0 0 0 0 0,-1-1-1 0 0,1 1 1 0 0,0 0 0 0 0,0-1-1 0 0,0 1 1 0 0,0 0 0 0 0,0-1-1 0 0,-1 0 1 0 0,1 1 0 0 0,-1-2 0 0 0,-24-7 6379 0 0,24 8-5623 0 0,-1 0 0 0 0,1 0-1 0 0,-1 1 1 0 0,0 0 0 0 0,1-1 0 0 0,-6 1 4509 0 0,10 1-4952 0 0,11 2 2 0 0,1 0 0 0 0,-1-1-1 0 0,1 0 1 0 0,0-1 0 0 0,26-1 0 0 0,6 1 112 0 0,133 14 327 0 0,13 0-396 0 0,66 20 449 0 0,-169-26-290 0 0,-73-7-605 0 0,-11-2-24 0 0,-1 0 0 0 0,0 0 0 0 0,0 1 0 0 0,1 0 0 0 0,-1-1 1 0 0,0 2-1 0 0,0-1 0 0 0,0 0 0 0 0,0 1 0 0 0,0 0 0 0 0,7 4 0 0 0,10 5-5315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4:03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8696 0 0,'0'0'2992'0'0,"6"-10"-872"0"0,-3 6-1746 0 0,1 1 0 0 0,-1 1 0 0 0,0-1 0 0 0,1 0 0 0 0,0 1 0 0 0,-1 0 0 0 0,1 0 0 0 0,0 0 0 0 0,0 0 0 0 0,0 0 0 0 0,6 0 0 0 0,6-2 1038 0 0,29-2 0 0 0,-14 3-430 0 0,14 1-384 0 0,-9 1-179 0 0,29 2 236 0 0,-3 0-94 0 0,374-46 1975 0 0,-352 35-1844 0 0,144 0 0 0 0,-53 20-148 0 0,-108-3-260 0 0,123 29 0 0 0,-166-30-244 0 0,24 8 59 0 0,0-3 0 0 0,1-2-1 0 0,53 4 1 0 0,60-17 1341 0 0,-112 2-975 0 0,-18-1-461 0 0,0-2-1 0 0,39-10 1 0 0,-56 11-3 0 0,35-7-1 0 0,88-8 0 0 0,-94 13 319 0 0,-28 3-79 0 0,26 0 1 0 0,-40 3-247 0 0,-1 1 1 0 0,1-1-1 0 0,0 0 1 0 0,-1 1-1 0 0,1 0 0 0 0,0-1 1 0 0,-1 1-1 0 0,1 0 1 0 0,-1 0-1 0 0,1 0 1 0 0,-1 0-1 0 0,1 0 0 0 0,1 2 1 0 0,12 6-682 0 0,-14-9 609 0 0,0 1 1 0 0,0-1 0 0 0,-1 0-1 0 0,1 0 1 0 0,0 0 0 0 0,0 0-1 0 0,-1-1 1 0 0,1 1 0 0 0,0 0-1 0 0,0 0 1 0 0,-1 0 0 0 0,1-1-1 0 0,0 1 1 0 0,0 0 0 0 0,-1-1-1 0 0,1 1 1 0 0,0 0 0 0 0,-1-1-1 0 0,1 1 1 0 0,-1-1 0 0 0,1 1-1 0 0,0-1 1 0 0,0 0 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4:0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 3224 0 0,'-17'-5'8254'0'0,"15"4"-8134"0"0,-1 0-1 0 0,1 1 0 0 0,0-1 0 0 0,-1 1 1 0 0,1 0-1 0 0,0 0 0 0 0,-1 0 1 0 0,1 0-1 0 0,-1 0 0 0 0,1 0 0 0 0,0 0 1 0 0,-1 1-1 0 0,1 0 0 0 0,0-1 1 0 0,0 1-1 0 0,-5 2 0 0 0,1-1-153 0 0,6-2-71 0 0,-1 0 0 0 0,1 0 0 0 0,-1 0 1 0 0,1 0-1 0 0,0 1 0 0 0,-1-1 0 0 0,1 0 1 0 0,-1 0-1 0 0,1 0 0 0 0,0 0 0 0 0,-1 1 1 0 0,1-1-1 0 0,0 0 0 0 0,-1 0 0 0 0,1 1 1 0 0,0-1-1 0 0,-1 0 0 0 0,1 0 0 0 0,0 1 1 0 0,0-1-1 0 0,-1 0 0 0 0,1 1 0 0 0,0 0 1 0 0,-1 0-1076 0 0,-7 5-3014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4:06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3224 0 0,'-28'-12'17151'0'0,"43"7"-15375"0"0,42-7 519 0 0,99-8 0 0 0,-93 14-1805 0 0,267-31 702 0 0,-27 18-831 0 0,-203 15-285 0 0,-25 0-40 0 0,183-5 123 0 0,-105 20 81 0 0,-145-10-176 0 0,-3 0-68 0 0,-5-1-92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5:0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27 3224 0 0,'-17'0'1321'0'0,"15"1"-1335"0"0,-1 2 318 0 0,-1-1 1 0 0,0 0-1 0 0,0 1 1 0 0,0-2-1 0 0,-6 3 1 0 0,-2 1 650 0 0,11-4-578 0 0,-20-8 10713 0 0,29 9-10622 0 0,0-1 0 0 0,13 3-1 0 0,-17-4-398 0 0,0 0 0 0 0,-1 1 0 0 0,1-1-1 0 0,0 1 1 0 0,3 2 0 0 0,-4-2-37 0 0,1 0 1 0 0,-1 0 0 0 0,1 0-1 0 0,0-1 1 0 0,3 1-1 0 0,13-1 107 0 0,-5 1 8 0 0,0-1 0 0 0,0-1 0 0 0,0-1 0 0 0,-1 0-1 0 0,19-4 1 0 0,49-14 129 0 0,-54 16-205 0 0,-1 1-1 0 0,1 2 1 0 0,30 1-1 0 0,-23 0 22 0 0,4 3-30 0 0,-30-2-3 0 0,1 0 1 0 0,-1-1-1 0 0,0 0 0 0 0,18-2 0 0 0,32-6 200 0 0,15 1 64 0 0,-23 2-525 0 0,-26 4 264 0 0,1 0-1 0 0,-1 2 1 0 0,31 4-1 0 0,32 1 13 0 0,-7-12 196 0 0,2 0 28 0 0,-58 5-298 0 0,21 1 0 0 0,47 6-132 0 0,-17-2 54 0 0,90 4 616 0 0,-111-6-459 0 0,-33-1 30 0 0,34 3-1 0 0,1 2 194 0 0,6 1 172 0 0,-35-3-210 0 0,50 0 0 0 0,-29-3-144 0 0,101 5 350 0 0,-46 4 148 0 0,-68-8-205 0 0,1-1 1 0 0,56-6-1 0 0,-77 4-281 0 0,0 1 0 0 0,-1 0 0 0 0,20 4 0 0 0,24 0 79 0 0,-47-2-146 0 0,-11-2-1 0 0,14-7-255 0 0,0 0-1516 0 0,-6 3-380 0 0,-2 0-100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15:1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21 2304 0 0,'-14'-7'47'0'0,"-8"-7"17889"0"0,31 21-17572 0 0,1-1 0 0 0,-1 0 0 0 0,1 0 0 0 0,0-1 0 0 0,1-1 0 0 0,-1 0 0 0 0,1 0 0 0 0,0-1-1 0 0,17 3 1 0 0,-6-2-75 0 0,0-2-1 0 0,0-1 1 0 0,0 0-1 0 0,24-3 1 0 0,160-6 866 0 0,-32 3-471 0 0,77-1 283 0 0,-90-3-470 0 0,-21 1-130 0 0,4 0-2 0 0,30 0 159 0 0,-122 7-343 0 0,-4 0 20 0 0,86 10 0 0 0,126 17 425 0 0,-156-23-217 0 0,-34-2 97 0 0,19-6-187 0 0,-80 4-303 0 0,-1 0 0 0 0,1 0 0 0 0,-1-1 0 0 0,16-5 0 0 0,-14 4-12 0 0,-8 2-152 0 0,0 1-1 0 0,-1-1 1 0 0,1 1 0 0 0,-1 0 0 0 0,1-1-1 0 0,0 1 1 0 0,-1 0 0 0 0,1 0-1 0 0,0 0 1 0 0,-1 0 0 0 0,1 1-1 0 0,0-1 1 0 0,-1 0 0 0 0,1 1 0 0 0,-1-1-1 0 0,1 1 1 0 0,1 0 0 0 0,10 2-3623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0:39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2760 0 0,'-20'11'15561'0'0,"28"-9"-14555"0"0,72 8 2322 0 0,-59-8-2752 0 0,32-1 0 0 0,-44-1-480 0 0,107-3 755 0 0,-50 0-561 0 0,-39 0-152 0 0,30 2-1 0 0,115-1 455 0 0,-131 1-445 0 0,52-6 223 0 0,-51 3-126 0 0,0 1 0 0 0,46 5-1 0 0,38-1 246 0 0,-63-3-321 0 0,115 8 343 0 0,-121-5-332 0 0,32 0 262 0 0,-81-1-429 0 0,57-5 212 0 0,0 3 0 0 0,95 10 0 0 0,-58 4 384 0 0,-90-10-520 0 0,0-1-1 0 0,0 0 1 0 0,0-1 0 0 0,0-1-1 0 0,0 0 1 0 0,17-3-1 0 0,-8 2 20 0 0,6-2 34 0 0,-25 4-419 0 0,9-1 817 0 0,-11 1-673 0 0,0 0 0 0 0,1 0 0 0 0,-1 0 1 0 0,0-1-1 0 0,0 1 0 0 0,1 0 0 0 0,-1 0 0 0 0,0 0 0 0 0,0 0 0 0 0,0-1 0 0 0,1 1 0 0 0,-1 0 0 0 0,0 0 0 0 0,0-1 0 0 0,0 1 0 0 0,0 0 0 0 0,0 0 1 0 0,1-1-1 0 0,-1 1 0 0 0,0 0 0 0 0,0-1 0 0 0,0 1 0 0 0,0 0 0 0 0,0 0 0 0 0,0-1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37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6 198 8288 0 0,'-5'-10'14031'0'0</inkml:trace>
  <inkml:trace contextRef="#ctx0" brushRef="#br0" timeOffset="1">252 0 18079 0 0,'0'0'1639'0'0,"0"18"-1192"0"0,9 66 3978 0 0,-6 43-3171 0 0,-2-51-861 0 0,0 15-281 0 0,7 133 26 0 0,-5-182-243 0 0,2 19-155 0 0,0-21-3625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5:1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82 3224 0 0,'0'0'4437'0'0,"-4"-2"-3261"0"0,-15-14 13502 0 0,28 24-13674 0 0,12-2-682 0 0,1 0 0 0 0,24 2 0 0 0,-21-7 149 0 0,-8-1-276 0 0,48-7-99 0 0,1 2 0 0 0,126 9 0 0 0,-103-3-96 0 0,-18 0 0 0 0,60 4 11 0 0,-37 0 42 0 0,-26-3 47 0 0,-15-2-18 0 0,-7 1 64 0 0,72-10 1 0 0,-79 5-75 0 0,115-22 133 0 0,-44 5-93 0 0,71 0-71 0 0,-57 7-18 0 0,-63 10-23 0 0,99 5 0 0 0,12-1 0 0 0,-98 0 0 0 0,106 11 0 0 0,17 1 0 0 0,127 8 0 0 0,-172-13 0 0 0,8 1 0 0 0,39 9-134 0 0,-124-12 156 0 0,161 22 42 0 0,-152-18-64 0 0,-40-5 0 0 0,103 9 0 0 0,49 5 0 0 0,69-5 0 0 0,-164-12 0 0 0,76-8 40 0 0,-52 0-16 0 0,121-12 49 0 0,-3-1-2 0 0,-23 7-12 0 0,41-1 18 0 0,-118 13-77 0 0,95 1 0 0 0,-166 2 67 0 0,0-4-1 0 0,89-11 1 0 0,-134 9 5 0 0,41-1 0 0 0,-20 4-373 0 0,-31 1-1078 0 0,-6 1-3359 0 0,-8 0 2530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5:18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70 1840 0 0,'0'0'83'0'0,"-1"0"-6"0"0,-19 7 1845 0 0,5-5 3005 0 0,11-1-3747 0 0,-1-1 1 0 0,1 1-1 0 0,0 0 0 0 0,0-1 1 0 0,-1 2-1 0 0,-6 2 4560 0 0,31 3-4634 0 0,-7-3-844 0 0,0 0 0 0 0,0-1 0 0 0,0 0 0 0 0,27 1 0 0 0,187-11 520 0 0,-152 3-717 0 0,202-3-45 0 0,-82 8 140 0 0,-104-2-115 0 0,153-10 365 0 0,-33 1 151 0 0,-72 13-390 0 0,200 5 306 0 0,-264-8-432 0 0,125-18-45 0 0,-2 1 0 0 0,-26 7 0 0 0,-153 8 0 0 0,77-4 0 0 0,138 11 0 0 0,-76-4 0 0 0,-12-2 0 0 0,205 4 48 0 0,-180-5-32 0 0,-170 2-16 0 0,454-9 371 0 0,-424 6-301 0 0,0-1 1 0 0,47-13 0 0 0,-72 16-292 0 0,-1 0 0 0 0,0 0 1 0 0,0 0-1 0 0,7 1 0 0 0,1 1-7220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5:32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 2760 0 0,'0'0'5112'0'0,"-9"-4"1546"0"0,9 4-6530 0 0,-1 0 1 0 0,1 0-1 0 0,0 0 0 0 0,0 0 0 0 0,-1 0 0 0 0,1 1 1 0 0,0-1-1 0 0,0 0 0 0 0,0 0 0 0 0,-1 0 0 0 0,1 0 1 0 0,0 0-1 0 0,0 0 0 0 0,0 1 0 0 0,0-1 1 0 0,-1 0-1 0 0,1 0 0 0 0,0 0 0 0 0,0 0 0 0 0,0 1 1 0 0,0-1-1 0 0,0 0 0 0 0,-1 0 0 0 0,1 0 0 0 0,0 1 1 0 0,0-1-1 0 0,0 0 0 0 0,0 0 0 0 0,0 1 0 0 0,0-1 1 0 0,0 0-1 0 0,0 0 0 0 0,0 0 0 0 0,0 1 0 0 0,7 6 1417 0 0,16 5-1621 0 0,-19-10 575 0 0,7 2-260 0 0,0-1 1 0 0,0 1 0 0 0,0-2 0 0 0,1 1 0 0 0,23 0-1 0 0,-13-2 246 0 0,43-5-1 0 0,0 0-213 0 0,-10 7 272 0 0,1 3 0 0 0,69 16 0 0 0,-28-5-5 0 0,-62-13 82 0 0,39-1 1 0 0,21 3-117 0 0,-60-4-403 0 0,1 0 0 0 0,37-5 0 0 0,48-8 527 0 0,39-2 9 0 0,21 21-202 0 0,-168-6-419 0 0,7 0 22 0 0,23 1 1 0 0,26-1-39 0 0,36-1 0 0 0,-1-2 551 0 0,-65 3-193 0 0,-1-3-1 0 0,54-7 1 0 0,-44 2-297 0 0,0 3 0 0 0,49 2 0 0 0,10-1 247 0 0,194-21 17 0 0,-273 22-161 0 0,1 2 0 0 0,0 0 0 0 0,54 10 0 0 0,-52-2-164 0 0,-25-7 0 0 0,1 0 0 0 0,-1 0 0 0 0,0 0 0 0 0,0-1 0 0 0,1 0 0 0 0,-1-1 0 0 0,1 1 0 0 0,-1-1 0 0 0,1 0 0 0 0,11-2 0 0 0,-17 1-10 0 0,0 1 1 0 0,1-1-1 0 0,-1 0 0 0 0,0 0 1 0 0,1 1-1 0 0,-1-1 0 0 0,0 0 0 0 0,0 0 1 0 0,0 0-1 0 0,0 0 0 0 0,0 0 1 0 0,0 0-1 0 0,0-1 0 0 0,1 0 1 0 0,12-24-291 0 0,-2 5 57 0 0,-6 16-430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5:35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6 12464 0 0,'-2'-1'117'0'0,"-1"0"1"0"0,1 0-1 0 0,-1 0 1 0 0,1 1-1 0 0,-1-1 1 0 0,1 1-1 0 0,-1 0 1 0 0,1 0-1 0 0,-1 0 1 0 0,1 0-1 0 0,-1 0 1 0 0,1 0-1 0 0,-1 1 1 0 0,1-1 0 0 0,-1 1-1 0 0,-3 1 1 0 0,-16 3 2318 0 0,14-4-654 0 0,12-1 1196 0 0,15-2-1175 0 0,75 14 827 0 0,43 2-939 0 0,35 2-386 0 0,7 1-220 0 0,-10-11-1026 0 0,119 0 450 0 0,-38-13-69 0 0,50-17 59 0 0,-113 6 244 0 0,-116 8-597 0 0,-56 6-144 0 0,1 1 0 0 0,0 1 0 0 0,0 1 0 0 0,-1 0 1 0 0,1 1-1 0 0,27 3 0 0 0,-42-2-17 0 0,0-1 0 0 0,0 0 1 0 0,0 0-1 0 0,0 1 0 0 0,-1-1 0 0 0,1 0 1 0 0,0 1-1 0 0,0-1 0 0 0,-1 1 0 0 0,1-1 1 0 0,0 1-1 0 0,-1-1 0 0 0,1 1 0 0 0,-1 0 0 0 0,1-1 1 0 0,-1 1-1 0 0,1 0 0 0 0,-1-1 0 0 0,1 1 1 0 0,-1 0-1 0 0,1 0 0 0 0,-1-1 0 0 0,0 1 0 0 0,0 0 1 0 0,1 0-1 0 0,-1 1 0 0 0,1 0-582 0 0,-1 1 0 0 0,0 0 0 0 0,0 0 1 0 0,0 0-1 0 0,0 0 0 0 0,-1 3 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5:4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56 2304 0 0,'0'0'1625'0'0,"-13"2"5571"0"0,3 0-5715 0 0,-7-1 345 0 0,10-2-1437 0 0,6 1-2 0 0,-17-3 3330 0 0,14 3-3409 0 0,-10 6 1965 0 0,10-4-1209 0 0,4-2-1041 0 0,0 0 0 0 0,0 0 0 0 0,0 0 0 0 0,0 0 0 0 0,0 0 0 0 0,0 0 0 0 0,0 0 0 0 0,1 0 0 0 0,-1 0-1 0 0,0 0 1 0 0,0 0 0 0 0,0 0 0 0 0,0 0 0 0 0,0 0 0 0 0,0 0 0 0 0,0 0 0 0 0,0 0 0 0 0,0 0 0 0 0,0 0 0 0 0,0 0-1 0 0,0 0 1 0 0,0 0 0 0 0,0 0 0 0 0,0 1 0 0 0,0-1 0 0 0,0 0 0 0 0,0 0 0 0 0,0 0 0 0 0,0 0 0 0 0,0 0 0 0 0,0 0-1 0 0,0 0 1 0 0,0 0 0 0 0,0 0 0 0 0,0 0 0 0 0,0 0 0 0 0,0 0 0 0 0,0 0 0 0 0,0 0 0 0 0,0 0 0 0 0,0 0 0 0 0,0 0-1 0 0,0 0 1 0 0,0 0 0 0 0,0 0 0 0 0,0 0 0 0 0,0 1 0 0 0,0-1 0 0 0,0 0 0 0 0,2 1-246 0 0,2 1 229 0 0,1 0 1 0 0,-1 0-1 0 0,0 0 1 0 0,0 0-1 0 0,1-1 1 0 0,-1 0 0 0 0,1 0-1 0 0,8 0 1 0 0,41-1 582 0 0,-26-1-244 0 0,219 11 928 0 0,-104-1-824 0 0,-41 0-124 0 0,-47-2 339 0 0,-26-2-333 0 0,51 7-253 0 0,61 6 314 0 0,-94-14-193 0 0,252 12 1035 0 0,-102-21-514 0 0,-11-8 576 0 0,-59 6-1064 0 0,-54 3-232 0 0,38-4 0 0 0,-11-7 152 0 0,16-13-81 0 0,-100 24-14 0 0,84-22 415 0 0,-89 24-474 0 0,-9 2 3 0 0,0 0-1 0 0,-1 0 1 0 0,1 0 0 0 0,0 0-1 0 0,-1 0 1 0 0,1-1 0 0 0,-1 1-1 0 0,1 0 1 0 0,-1-1 0 0 0,1 0-1 0 0,0 1 1 0 0,-1-1 0 0 0,0 0-1 0 0,1 0 1 0 0,-1 1 0 0 0,1-1-1 0 0,-1-1 1 0 0,1 0 0 0 0,0 1-74 0 0,-1 0 1 0 0,0 0 0 0 0,0 0 0 0 0,-1-1-1 0 0,1 1 1 0 0,0 0 0 0 0,0-1 0 0 0,0 1-1 0 0,-1 0 1 0 0,1-1 0 0 0,-1 1 0 0 0,1-1-1 0 0,-1 1 1 0 0,0-1 0 0 0,1 1 0 0 0,-1-3-1 0 0,0 2-367 0 0,0 0 0 0 0,-1 1 0 0 0,1-1 0 0 0,0 0 0 0 0,-1 1 0 0 0,1-1 0 0 0,-1 1 0 0 0,1-1 0 0 0,-1 1 0 0 0,0-1 0 0 0,0 1 0 0 0,-1-3 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5:52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49 3224 0 0,'-12'2'415'0'0,"8"-2"222"0"0,0-1 1 0 0,0 0 0 0 0,0 0 0 0 0,-7-2-1 0 0,-9-2 864 0 0,-8-4-77 0 0,8 6-392 0 0,15 3-533 0 0,1 0 0 0 0,-1-1 0 0 0,0 0 1 0 0,-8-2-1 0 0,-9 0 964 0 0,2 1-246 0 0,18 2-1009 0 0,0-1 1 0 0,-1 1-1 0 0,1 0 0 0 0,0 0 1 0 0,-1 0-1 0 0,1 1 1 0 0,0-1-1 0 0,0 0 1 0 0,-1 1-1 0 0,1-1 1 0 0,0 1-1 0 0,0 0 1 0 0,-1 0-1 0 0,1 0 1 0 0,-2 2 3431 0 0,10 2-2648 0 0,33 9-188 0 0,-30-10-674 0 0,0 0 1 0 0,1-1-1 0 0,-1 0 1 0 0,15 2-1 0 0,-2-3 56 0 0,30 3 198 0 0,98-12 180 0 0,1 1-50 0 0,-85 5-501 0 0,-22 0 22 0 0,1 1 0 0 0,87 13 0 0 0,23 17 41 0 0,-135-28 66 0 0,-1-1 1 0 0,1 0-1 0 0,35-4 1 0 0,59-14 395 0 0,30-2-85 0 0,39 16-176 0 0,-139 3-293 0 0,131 11 16 0 0,33 0 0 0 0,92-3 186 0 0,-270-6-132 0 0,36-2 43 0 0,0-3 0 0 0,76-13-1 0 0,-72 8 294 0 0,-32 3-66 0 0,0-1-1 0 0,72-21 1 0 0,-89 20-305 0 0,1 1 1 0 0,0 2-1 0 0,1 0 1 0 0,-1 1 0 0 0,36 0-1 0 0,-47 4-901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5:5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45 5064 0 0,'-12'-2'544'0'0,"-11"3"17775"0"0,27 1-18158 0 0,0 0 0 0 0,0-1-1 0 0,0 1 1 0 0,0-1-1 0 0,0 0 1 0 0,0 0 0 0 0,1-1-1 0 0,-1 1 1 0 0,0-1-1 0 0,7 0 1 0 0,48-5-413 0 0,-43 3 377 0 0,118-15 1115 0 0,67-6-239 0 0,2 16-523 0 0,126 36 131 0 0,-131-7 54 0 0,10 2 146 0 0,-39 13-401 0 0,-159-32-364 0 0,-7-5-258 0 0,2 0-75 0 0,-5 0 112 0 0,0 0 0 0 0,1 1 0 0 0,-1-1 0 0 0,0 0 0 0 0,1 1 0 0 0,-1-1 0 0 0,0 1 0 0 0,1-1 0 0 0,-1 0 0 0 0,0 1 0 0 0,1-1 0 0 0,-1 1 0 0 0,0-1 0 0 0,0 1-1 0 0,0-1 1 0 0,0 1 0 0 0,1-1 0 0 0,-1 1 0 0 0,0-1 0 0 0,0 1 0 0 0,0-1 0 0 0,0 1 0 0 0,0-1 0 0 0,0 1 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0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28 11976 0 0,'0'0'901'0'0,"0"-6"-501"0"0,1-3-1042 0 0,2-3 7224 0 0,-4 19-5600 0 0,-88 477 734 0 0,87-467-1704 0 0,-22 102-12 0 0,4-23 0 0 0,0 7-47 0 0,-27 180 96 0 0,23-72 1194 0 0,19 3-1374 0 0,28 111 400 0 0,-17-281-69 0 0,20 66-1 0 0,-21-91-109 0 0,4 16 150 0 0,23 55 0 0 0,-26-78-189 0 0,0 0 0 0 0,0 0 0 0 0,1-1 0 0 0,0 1 0 0 0,1-2 0 0 0,1 1 0 0 0,16 16 0 0 0,-15-18 22 0 0,1 0 0 0 0,-1-1-1 0 0,1 0 1 0 0,1-1 0 0 0,0 0 0 0 0,0-1-1 0 0,0 0 1 0 0,1-1 0 0 0,-1-1-1 0 0,21 5 1 0 0,-3-4 97 0 0,0-2-1 0 0,0-2 1 0 0,0-1-1 0 0,37-4 1 0 0,-29 2-42 0 0,185-13 728 0 0,-216 14-827 0 0,-2 1-4 0 0,0 0 0 0 0,0 0 0 0 0,0-1 0 0 0,0 0 0 0 0,-1 0 0 0 0,1 0 0 0 0,0-1 0 0 0,-1 1 0 0 0,1-1 0 0 0,4-3 0 0 0,-8 5-17 0 0,-1 0-1 0 0,0 0 0 0 0,0-1 1 0 0,1 1-1 0 0,-1 0 1 0 0,0 0-1 0 0,0-1 1 0 0,1 1-1 0 0,-1 0 0 0 0,0 0 1 0 0,0-1-1 0 0,0 1 1 0 0,0 0-1 0 0,1 0 0 0 0,-1-1 1 0 0,0 1-1 0 0,0 0 1 0 0,0-1-1 0 0,0 1 1 0 0,0 0-1 0 0,0-1 0 0 0,0 1 1 0 0,0 0-1 0 0,0-1 1 0 0,0 1-1 0 0,0 0 1 0 0,0-1-1 0 0,0 1 0 0 0,0-1 1 0 0,-7-10 501 0 0,-11-8 418 0 0,17 18-909 0 0,-21-16 120 0 0,-2 0-1 0 0,0 1 0 0 0,-40-19 0 0 0,59 32-119 0 0,-4-4-5 0 0,8 6-6 0 0,-1 0-1 0 0,1-1 1 0 0,0 1 0 0 0,-1 0 0 0 0,1 0-1 0 0,-1 0 1 0 0,0 0 0 0 0,1 0-1 0 0,-1 1 1 0 0,-3-2 0 0 0,25-8 46 0 0,-10 7-53 0 0,-1 1 0 0 0,1 0 0 0 0,0 0 0 0 0,0 1 0 0 0,0 1 0 0 0,0 0 0 0 0,0 0 0 0 0,0 1 0 0 0,14 2 0 0 0,-19-2 11 0 0,0 0 0 0 0,1 0 1 0 0,-1 1-1 0 0,0 0 0 0 0,0-1 0 0 0,0 2 0 0 0,-1-1 1 0 0,1 1-1 0 0,0-1 0 0 0,7 8 0 0 0,-10-8 9 0 0,0 0 0 0 0,0 0-1 0 0,0 0 1 0 0,-1 0-1 0 0,1 0 1 0 0,-1 0 0 0 0,1 1-1 0 0,-1-1 1 0 0,0 1 0 0 0,0-1-1 0 0,0 1 1 0 0,0-1 0 0 0,-1 1-1 0 0,1 0 1 0 0,-1-1 0 0 0,1 1-1 0 0,-1 0 1 0 0,0-1 0 0 0,0 1-1 0 0,0 0 1 0 0,0-1-1 0 0,-1 1 1 0 0,0 4 0 0 0,-2 4 68 0 0,-1 0 1 0 0,0 0-1 0 0,-1 0 1 0 0,0-1-1 0 0,0 1 0 0 0,-1-1 1 0 0,0-1-1 0 0,-10 12 1 0 0,-3 1-199 0 0,0-1 0 0 0,-26 20 0 0 0,19-15-242 0 0,16-11-1957 0 0,6-1-6396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0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15 3224 0 0,'8'-1'14367'0'0,"-8"0"-14222"0"0,-1 0-1 0 0,1 0 0 0 0,-1 0 0 0 0,1 1 1 0 0,-1-1-1 0 0,1 0 0 0 0,-1 0 0 0 0,0 1 1 0 0,0-1-1 0 0,1 1 0 0 0,-1-1 0 0 0,0 0 1 0 0,0 1-1 0 0,1-1 0 0 0,-1 1 0 0 0,0 0 1 0 0,0-1-1 0 0,0 1 0 0 0,0 0 0 0 0,0 0 0 0 0,0-1 1 0 0,0 1-1 0 0,0 0 0 0 0,0 0 0 0 0,0 0 1 0 0,1 0-1 0 0,-1 0 0 0 0,0 0 0 0 0,0 0 1 0 0,0 0-1 0 0,0 1 0 0 0,-2 0 0 0 0,-7 1 159 0 0,1 0-1 0 0,-1 1 1 0 0,1 0-1 0 0,0 1 1 0 0,0 0-1 0 0,-16 9 1 0 0,-47 39 663 0 0,57-40-810 0 0,8-8-37 0 0,2 1 0 0 0,-1 0-1 0 0,1 0 1 0 0,-1 0 0 0 0,1 1-1 0 0,1 0 1 0 0,-6 9 0 0 0,10-15-111 0 0,-1 1 0 0 0,1 0 1 0 0,0 0-1 0 0,0-1 0 0 0,0 1 1 0 0,1 0-1 0 0,-1 0 0 0 0,0-1 1 0 0,0 1-1 0 0,0 0 0 0 0,0-1 1 0 0,1 1-1 0 0,-1 0 0 0 0,0-1 1 0 0,1 1-1 0 0,-1 0 0 0 0,1-1 1 0 0,-1 1-1 0 0,0 0 1 0 0,1-1-1 0 0,0 1 0 0 0,-1-1 1 0 0,1 1-1 0 0,-1-1 0 0 0,1 1 1 0 0,-1-1-1 0 0,2 1 0 0 0,17 10 31 0 0,-5-5 69 0 0,1-1 1 0 0,0 0 0 0 0,0-1 0 0 0,1-1 0 0 0,-1 0 0 0 0,24 0 0 0 0,-38-3-93 0 0,1 0 1 0 0,-1 0-1 0 0,1 0 0 0 0,-1 0 1 0 0,1 0-1 0 0,-1 0 0 0 0,1 0 0 0 0,-1 1 1 0 0,1-1-1 0 0,-1 0 0 0 0,1 1 1 0 0,-1 0-1 0 0,0-1 0 0 0,1 1 0 0 0,-1 0 1 0 0,0-1-1 0 0,1 1 0 0 0,-1 0 0 0 0,0 0 1 0 0,0 0-1 0 0,0 0 0 0 0,0 0 1 0 0,0 1-1 0 0,0-1 0 0 0,0 0 0 0 0,1 2 1 0 0,-1 0 5 0 0,-1 0 0 0 0,1-1 1 0 0,-1 1-1 0 0,0 0 0 0 0,1 0 1 0 0,-1-1-1 0 0,-1 1 0 0 0,1 0 1 0 0,0 0-1 0 0,-1-1 0 0 0,1 1 1 0 0,-1 0-1 0 0,-1 3 0 0 0,-3 8 45 0 0,-1-1 0 0 0,0-1 0 0 0,0 1 0 0 0,-1-1 0 0 0,-1-1 0 0 0,0 1 0 0 0,-19 19 0 0 0,16-19-131 0 0,-2 0 0 0 0,1-1 0 0 0,-1-1 0 0 0,-1 0 0 0 0,0-1 0 0 0,-19 10 0 0 0,28-16-363 0 0,-1-1 0 0 0,1 0 0 0 0,-1 0 0 0 0,0 0-1 0 0,0 0 1 0 0,1-1 0 0 0,-12 1 0 0 0,17-2 338 0 0,-1 0-1 0 0,1 0 1 0 0,0 0 0 0 0,-1 0-1 0 0,1 0 1 0 0,0 0 0 0 0,0 0-1 0 0,-1 0 1 0 0,1 0 0 0 0,0 0-1 0 0,0 0 1 0 0,-1 0 0 0 0,1 0-1 0 0,0 0 1 0 0,0 0 0 0 0,0-1-1 0 0,-1 1 1 0 0,1 0 0 0 0,0 0-1 0 0,0 0 1 0 0,0 0-1 0 0,-1 0 1 0 0,1-1 0 0 0,0 1-1 0 0,0 0 1 0 0,0 0 0 0 0,0-1-1 0 0,-1 1 1 0 0,1 0 0 0 0,0 0-1 0 0,0 0 1 0 0,0-1 0 0 0,0 1-1 0 0,2-11-1837 0 0,10-11 8 0 0,-11 20 1675 0 0,16-23-1818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05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11056 0 0,'2'9'1025'0'0,"1"18"9783"0"0,-2-15-11060 0 0,-6 86 1764 0 0,-17 102 1 0 0,9-95-1770 0 0,12-96-348 0 0,0 0 0 0 0,-1 1 0 0 0,0-1 0 0 0,0 0 0 0 0,-7 15 0 0 0,4-14-1155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39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50 3224 0 0,'-6'-13'13527'0'0,"10"28"-12275"0"0,2 31 0 0 0,1 88-1118 0 0,-6-128-129 0 0,-1 1 1 0 0,1-1 0 0 0,0 1 0 0 0,0-1-1 0 0,0 0 1 0 0,1 1 0 0 0,0-1 0 0 0,1 0-1 0 0,-1 0 1 0 0,1 0 0 0 0,0-1 0 0 0,6 8-1 0 0,-9-12 1 0 0,0-1 0 0 0,1 1 0 0 0,-1-1 0 0 0,1 1 0 0 0,-1-1 0 0 0,1 1 0 0 0,-1-1 0 0 0,1 0 0 0 0,-1 1 0 0 0,1-1 0 0 0,-1 0 0 0 0,1 1 0 0 0,0-1 0 0 0,-1 0 0 0 0,1 0 0 0 0,0 1 0 0 0,-1-1 0 0 0,1 0 0 0 0,0 0 0 0 0,-1 0 0 0 0,1 0 0 0 0,0 0 0 0 0,-1 0 0 0 0,1 0 0 0 0,1 0 0 0 0,-1-1 15 0 0,1 1 0 0 0,-1-1 0 0 0,1 0 0 0 0,-1 1 0 0 0,0-1 0 0 0,1 0 0 0 0,-1 0 0 0 0,0 0 0 0 0,0 0 0 0 0,2-2 0 0 0,2-3 122 0 0,0-1 0 0 0,0 1 0 0 0,5-10-1 0 0,-10 15-116 0 0,7-12 175 0 0,-1 0 0 0 0,-1-1 0 0 0,5-15 0 0 0,-5 13-99 0 0,13-31 0 0 0,-13 36 222 0 0,0-1 0 0 0,4-18 0 0 0,-3 7 522 0 0,-3 11-653 0 0,-2 6-77 0 0,2 14-75 0 0,4 23-19 0 0,1 0-1 0 0,2 0 0 0 0,2-1 1 0 0,19 39-1 0 0,-27-63-32 0 0,-1 1-1 0 0,2-1 1 0 0,-1 0 0 0 0,1-1 0 0 0,7 8-1 0 0,-11-12 42 0 0,0 0 0 0 0,0 0-1 0 0,1 0 1 0 0,-1 0 0 0 0,0 0 0 0 0,1 0-1 0 0,-1 0 1 0 0,0 0 0 0 0,1-1-1 0 0,-1 1 1 0 0,1-1 0 0 0,-1 1-1 0 0,1-1 1 0 0,-1 1 0 0 0,1-1 0 0 0,0 0-1 0 0,-1 0 1 0 0,1 0 0 0 0,-1 0-1 0 0,1 0 1 0 0,0 0 0 0 0,-1 0 0 0 0,1-1-1 0 0,-1 1 1 0 0,1 0 0 0 0,-1-1-1 0 0,1 1 1 0 0,-1-1 0 0 0,1 0 0 0 0,1-1-1 0 0,2-1 119 0 0,-1 0 0 0 0,0-1 0 0 0,0 0 0 0 0,0 0 0 0 0,0 0 0 0 0,-1 0 0 0 0,1-1 0 0 0,-1 0 0 0 0,0 1 0 0 0,2-6 0 0 0,2-8 213 0 0,10-29 0 0 0,-4 8-88 0 0,27-78-1085 0 0,-32 99-35 0 0,0 5-37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0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83 5984 0 0,'0'0'273'0'0,"-6"-8"102"0"0,6 8-210 0 0,0 0 0 0 0,0-1 0 0 0,0 1 0 0 0,0 0 1 0 0,0-1-1 0 0,0 1 0 0 0,1 0 0 0 0,-1 0 0 0 0,0-1 0 0 0,0 1 1 0 0,0 0-1 0 0,0 0 0 0 0,0-1 0 0 0,0 1 0 0 0,0 0 0 0 0,1-1 1 0 0,-1 1-1 0 0,0 0 0 0 0,0 0 0 0 0,0 0 0 0 0,0-1 0 0 0,1 1 1 0 0,-1 0-1 0 0,0 0 0 0 0,0 0 0 0 0,1 0 0 0 0,-1-1 0 0 0,0 1 1 0 0,0 0-1 0 0,1 0 0 0 0,-1 0 0 0 0,1 0 0 0 0,8-5 7686 0 0,20-5-4940 0 0,1 2 0 0 0,34-5 0 0 0,64-2-3625 0 0,-25 3-3653 0 0,-71 7-4290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05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12728 0 0,'0'0'580'0'0,"-22"12"1353"0"0,11-6-188 0 0,7-3-1432 0 0,-5 6 666 0 0,0 0 0 0 0,1 0-1 0 0,-10 16 1 0 0,8-10-455 0 0,5-8-148 0 0,-1 2-1 0 0,2-1 1 0 0,-1 1-1 0 0,1-1 1 0 0,0 1 0 0 0,-3 13-1 0 0,-5 23 777 0 0,11-37-759 0 0,2-7 141 0 0,8-14-217 0 0,19-52 114 0 0,-20 44 206 0 0,20-36 0 0 0,-28 56-146 0 0,2 2-351 0 0,1 3-122 0 0,-1-1 0 0 0,1 0 0 0 0,-1 1 0 0 0,0-1 0 0 0,0 1-1 0 0,0 0 1 0 0,0 0 0 0 0,-1-1 0 0 0,2 6 0 0 0,8 42 261 0 0,-10-40-225 0 0,2 1 1 0 0,-1-1 0 0 0,8 20-1 0 0,-8-27-451 0 0,-1-1 0 0 0,1 0-1 0 0,0 1 1 0 0,0-1 0 0 0,0 0 0 0 0,1 0 0 0 0,-1-1-1 0 0,6 6 1 0 0,-7-7 132 0 0,0-1 0 0 0,0 1-1 0 0,0 0 1 0 0,1 0 0 0 0,-1-1-1 0 0,0 1 1 0 0,1-1 0 0 0,-1 1-1 0 0,0-1 1 0 0,1 0 0 0 0,-1 0-1 0 0,0 1 1 0 0,1-1 0 0 0,-1 0 0 0 0,1 0-1 0 0,-1 0 1 0 0,0 0 0 0 0,1-1-1 0 0,-1 1 1 0 0,1 0 0 0 0,-1-1-1 0 0,0 1 1 0 0,1 0 0 0 0,-1-1-1 0 0,0 0 1 0 0,0 1 0 0 0,2-2-1 0 0,8-7-7833 0 0</inkml:trace>
  <inkml:trace contextRef="#ctx0" brushRef="#br0" timeOffset="1">322 19 16903 0 0,'0'0'1528'0'0,"4"1"-442"0"0,6 3-144 0 0,10 6 2815 0 0,-18-8-3645 0 0,0 0 0 0 0,0 0 0 0 0,0 0 0 0 0,0 0 0 0 0,-1 1 0 0 0,1-1 0 0 0,-1 1 0 0 0,1-1 0 0 0,-1 1 0 0 0,0-1 0 0 0,0 1 0 0 0,0 0 1 0 0,0-1-1 0 0,0 1 0 0 0,0 3 0 0 0,2 9 865 0 0,-1-6-847 0 0,0 0 0 0 0,0 0 1 0 0,-1 0-1 0 0,0 12 1 0 0,-1-20 126 0 0,-1-12 124 0 0,2 8-376 0 0,1-15 156 0 0,8-25-1 0 0,-9 37-134 0 0,1 1 0 0 0,0 0 0 0 0,0 0 0 0 0,1 1 0 0 0,-1-1 1 0 0,1 0-1 0 0,0 1 0 0 0,1-1 0 0 0,4-4 0 0 0,-8 8-66 0 0,1 1-1 0 0,-1 0 0 0 0,1-1 1 0 0,-1 1-1 0 0,1 0 1 0 0,-1 0-1 0 0,1-1 1 0 0,-1 1-1 0 0,1 0 0 0 0,-1 0 1 0 0,1 0-1 0 0,-1-1 1 0 0,1 1-1 0 0,0 0 1 0 0,-1 0-1 0 0,1 0 0 0 0,-1 0 1 0 0,1 0-1 0 0,0 0 1 0 0,-1 0-1 0 0,1 1 1 0 0,-1-1-1 0 0,1 0 0 0 0,-1 0 1 0 0,1 0-1 0 0,-1 1 1 0 0,1-1-1 0 0,-1 0 1 0 0,1 0-1 0 0,0 1 0 0 0,17 14-2345 0 0,-5-5 1044 0 0,1-2-6139 0 0,-6-5 397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06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23039 0 0,'0'0'2315'0'0,"1"1"-2123"0"0,14 25 335 0 0,-11-16-75 0 0,0 0 0 0 0,3 17 0 0 0,-4-11 102 0 0,0 0 0 0 0,0 33 0 0 0,-1 196 706 0 0,-1-196-1720 0 0,10 57 0 0 0,-11-103 348 0 0,1-3 21 0 0,-1 1 1 0 0,0-1-1 0 0,0 1 0 0 0,1-1 0 0 0,-1 1 1 0 0,0-1-1 0 0,0 0 0 0 0,0 1 0 0 0,0-1 1 0 0,0 1-1 0 0,0-1 0 0 0,0 1 0 0 0,0-1 1 0 0,0 1-1 0 0,0-1 0 0 0,0 1 0 0 0,0-1 1 0 0,0 1-1 0 0,0-1 0 0 0,0 1 0 0 0,0-1 1 0 0,0 0-1 0 0,-1 1 0 0 0,1-1 0 0 0,0 1 1 0 0,0-1-1 0 0,-1 1 0 0 0,1-1 0 0 0,0 0 1 0 0,-1 1-1 0 0,-2-3-1288 0 0</inkml:trace>
  <inkml:trace contextRef="#ctx0" brushRef="#br0" timeOffset="1">6 300 13360 0 0,'-5'6'7063'0'0,"10"-6"-5243"0"0,8 2-601 0 0,0 0 0 0 0,24-1 0 0 0,12 2-2560 0 0,-29-1-4576 0 0,0-2-2085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0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25 3224 0 0,'0'0'8756'0'0,"-6"-15"-4511"0"0,5 14-4051 0 0,0 0 0 0 0,0 0 0 0 0,-1 0 0 0 0,1 0 0 0 0,0 0 0 0 0,-1 1 0 0 0,1-1 0 0 0,-1 1 0 0 0,1-1 0 0 0,-1 1 1 0 0,1-1-1 0 0,-1 1 0 0 0,1 0 0 0 0,-1 0 0 0 0,1-1 0 0 0,-1 1 0 0 0,-2 1 0 0 0,1-1-8 0 0,0 1 0 0 0,0-1 0 0 0,0 1 1 0 0,1 0-1 0 0,-1 0 0 0 0,0 1 0 0 0,1-1 0 0 0,-6 3 0 0 0,1 2 91 0 0,0 0-1 0 0,0 0 0 0 0,0 1 1 0 0,-11 13-1 0 0,18-19-252 0 0,-1 0 0 0 0,0-1 0 0 0,1 1 0 0 0,-1 0-1 0 0,0 0 1 0 0,1 0 0 0 0,-1 0 0 0 0,1 0 0 0 0,-1 0-1 0 0,1 0 1 0 0,0 0 0 0 0,-1 0 0 0 0,1 0 0 0 0,0 0-1 0 0,0 0 1 0 0,0 0 0 0 0,0 0 0 0 0,0 0 0 0 0,0 0 0 0 0,0 0-1 0 0,0 0 1 0 0,0 0 0 0 0,0 0 0 0 0,0 0 0 0 0,1 0-1 0 0,-1 0 1 0 0,1 1 0 0 0,0-1-20 0 0,0 0 0 0 0,0 0 1 0 0,0 0-1 0 0,0 0 0 0 0,0 0 1 0 0,0-1-1 0 0,0 1 0 0 0,1 0 0 0 0,-1-1 1 0 0,0 1-1 0 0,1-1 0 0 0,-1 1 0 0 0,0-1 1 0 0,1 1-1 0 0,-1-1 0 0 0,0 0 0 0 0,1 0 1 0 0,-1 0-1 0 0,0 0 0 0 0,3 0 0 0 0,25 0 189 0 0,-15-1 39 0 0,0 0 1 0 0,0 2-1 0 0,1 0 1 0 0,-1 0-1 0 0,0 2 1 0 0,18 4-1 0 0,-31-7-194 0 0,0 1 0 0 0,0-1 0 0 0,0 1 0 0 0,0-1 0 0 0,0 1 0 0 0,0 0 0 0 0,0-1 0 0 0,-1 1 0 0 0,1 0 0 0 0,0-1 0 0 0,0 1 0 0 0,0 0 0 0 0,-1 0 0 0 0,1 0 0 0 0,0 1 0 0 0,0-1 186 0 0,-3 0-148 0 0,0 1 0 0 0,1-1 0 0 0,-1 1 0 0 0,1 0 0 0 0,-1 0 0 0 0,-1 3 0 0 0,2-3-18 0 0,-4 3-13 0 0,0 0 1 0 0,0 0-1 0 0,-1-1 1 0 0,0 0-1 0 0,1 0 1 0 0,-1 0 0 0 0,0 0-1 0 0,-1-1 1 0 0,-9 3-1 0 0,6-1-881 0 0,1 0 0 0 0,-15 8 1 0 0,16-7-407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07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43 4608 0 0,'0'0'208'0'0,"1"0"-9"0"0,3-9-328 0 0,-4 8 916 0 0,0 0 0 0 0,0 0-1 0 0,0 0 1 0 0,1 0 0 0 0,-1 0 0 0 0,0 0 0 0 0,-1 0 0 0 0,1-1 0 0 0,0 1 0 0 0,0 0-1 0 0,0 0 1 0 0,-1 0 0 0 0,1 0 0 0 0,-1-2 0 0 0,-2-3 178 0 0,2 6-893 0 0,1-1 0 0 0,-1 0 1 0 0,1 1-1 0 0,-1-1 0 0 0,1 0 0 0 0,-1 1 0 0 0,0-1 1 0 0,1 1-1 0 0,-1-1 0 0 0,0 1 0 0 0,1-1 0 0 0,-1 1 0 0 0,0-1 1 0 0,0 1-1 0 0,0 0 0 0 0,1 0 0 0 0,-1-1 0 0 0,0 1 1 0 0,0 0-1 0 0,-1 0 0 0 0,-1 0 90 0 0,1 0 0 0 0,0 0 0 0 0,-1 0 0 0 0,1 1-1 0 0,0-1 1 0 0,-1 1 0 0 0,-2 0 0 0 0,-3 2 262 0 0,1 1-1 0 0,0-1 1 0 0,-12 9-1 0 0,4-1 188 0 0,-17 16 0 0 0,27-22-483 0 0,0 0 0 0 0,0 0 0 0 0,1 1 0 0 0,0-1 1 0 0,0 1-1 0 0,-5 9 0 0 0,7-10-47 0 0,0 0 0 0 0,0 0 0 0 0,0 1 1 0 0,1-1-1 0 0,0 0 0 0 0,0 1 0 0 0,0 9 0 0 0,3-8 2 0 0,-1-6-76 0 0,-1-1 0 0 0,1 0 0 0 0,0 1 0 0 0,-1-1 0 0 0,1 0 0 0 0,-1 0 0 0 0,1 1 0 0 0,0-1 0 0 0,-1 0 0 0 0,1 0 0 0 0,0 0 0 0 0,-1 0 0 0 0,1 0 0 0 0,0 0 0 0 0,-1 0 0 0 0,1 0 0 0 0,0 0 0 0 0,-1 0 0 0 0,2-1 1 0 0,-2 1 2 0 0,5-1 8 0 0,0 0 0 0 0,-1 0 0 0 0,1-1 1 0 0,0 1-1 0 0,-1-1 0 0 0,0 0 0 0 0,1-1 0 0 0,-1 1 1 0 0,0-1-1 0 0,0 0 0 0 0,4-3 0 0 0,5-7 116 0 0,19-21 0 0 0,32-37 1002 0 0,-63 70-842 0 0,-1 3-213 0 0,1 4-59 0 0,0 0 0 0 0,-1 0 0 0 0,0 0 0 0 0,0 0-1 0 0,0 1 1 0 0,-3 11 0 0 0,0 8 30 0 0,1 4-51 0 0,-14 58 1 0 0,15-83-158 0 0,0 0-1 0 0,0 0 1 0 0,1 0 0 0 0,0 0 0 0 0,0 0-1 0 0,0-1 1 0 0,1 1 0 0 0,0 0-1 0 0,2 9 1 0 0,-3-13 66 0 0,0-1-1 0 0,0 0 1 0 0,0 0-1 0 0,1 1 0 0 0,-1-1 1 0 0,0 0-1 0 0,0 0 1 0 0,0 1-1 0 0,0-1 1 0 0,1 0-1 0 0,-1 0 1 0 0,0 1-1 0 0,0-1 1 0 0,1 0-1 0 0,-1 0 0 0 0,0 0 1 0 0,0 0-1 0 0,1 1 1 0 0,-1-1-1 0 0,0 0 1 0 0,0 0-1 0 0,1 0 1 0 0,-1 0-1 0 0,0 0 1 0 0,1 0-1 0 0,-1 0 0 0 0,0 0 1 0 0,1 0-1 0 0,-1 0 1 0 0,0 0-1 0 0,1 0 1 0 0,-1 0-1 0 0,0 0 1 0 0,0 0-1 0 0,1 0 1 0 0,-1 0-1 0 0,0 0 0 0 0,1 0 1 0 0,-1 0-1 0 0,0-1 1 0 0,0 1-1 0 0,1 0 1 0 0,-1 0-1 0 0,0 0 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0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22 5984 0 0,'-11'-22'15283'0'0,"9"26"-12383"0"0,-4 6-2210 0 0,3-5-543 0 0,1 1 1 0 0,1-1-1 0 0,-1 1 1 0 0,1-1-1 0 0,0 1 0 0 0,0 0 1 0 0,1 10-1 0 0,-1-11-48 0 0,0 59 473 0 0,8 75 0 0 0,-5-109-524 0 0,2 26-351 0 0,2 0-1 0 0,3-1 0 0 0,15 55 1 0 0,-9-74-3488 0 0,-7-23-4427 0 0</inkml:trace>
  <inkml:trace contextRef="#ctx0" brushRef="#br0" timeOffset="1">21 337 18431 0 0,'-17'0'1992'0'0,"14"-2"-660"0"0,20-6 3067 0 0,-3 5-4197 0 0,0 0 0 0 0,1 1 1 0 0,27-1-1 0 0,46 7-1176 0 0,-29-1-2132 0 0,-21-1-5241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0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300 143 11024 0 0,'6'-5'530'0'0,"0"0"-226"0"0,0 0-1 0 0,-1 0 0 0 0,0-1 0 0 0,0 1 0 0 0,-1-1 1 0 0,1-1-1 0 0,-1 1 0 0 0,-1 0 0 0 0,1-1 0 0 0,-1 0 1 0 0,2-8-1 0 0,-4 13-74 0 0,-1 1-1 0 0,1-1 1 0 0,-1 0 0 0 0,0 1-1 0 0,0-1 1 0 0,0 0 0 0 0,0 0-1 0 0,0 1 1 0 0,0-1 0 0 0,0 0-1 0 0,-1 0 1 0 0,1 1 0 0 0,-1-1-1 0 0,1 0 1 0 0,-1 1 0 0 0,0-1-1 0 0,1 1 1 0 0,-1-1 0 0 0,0 1-1 0 0,0-1 1 0 0,0 1 0 0 0,0-1-1 0 0,0 1 1 0 0,0 0 0 0 0,-1 0 0 0 0,1 0-1 0 0,0-1 1 0 0,-1 1 0 0 0,1 0-1 0 0,-1 1 1 0 0,1-1 0 0 0,-1 0-1 0 0,1 0 1 0 0,-4 0 0 0 0,0-1-23 0 0,0 1 0 0 0,0-1 1 0 0,0 1-1 0 0,0 1 0 0 0,-1-1 0 0 0,1 1 1 0 0,0 0-1 0 0,0 0 0 0 0,0 0 1 0 0,0 1-1 0 0,-6 1 0 0 0,2 0-35 0 0,1 0 0 0 0,0 1-1 0 0,0 1 1 0 0,0-1 0 0 0,0 1 0 0 0,-8 6-1 0 0,1 0-50 0 0,0 2-1 0 0,1 0 1 0 0,0 1-1 0 0,1 0 1 0 0,-17 23-1 0 0,15-17-112 0 0,2 0-1 0 0,0 1 0 0 0,-19 42 0 0 0,26-48-6 0 0,1 0 0 0 0,1 1-1 0 0,0-1 1 0 0,1 1 0 0 0,1 0 0 0 0,0 0-1 0 0,0 19 1 0 0,2-9 0 0 0,1 1 0 0 0,10 50 0 0 0,-10-68 0 0 0,1 0 0 0 0,1 0 0 0 0,-1 0 0 0 0,1 0 0 0 0,1 0 0 0 0,-1 0 0 0 0,1-1 0 0 0,1 1 0 0 0,0-1 0 0 0,0 0 0 0 0,0-1 0 0 0,12 12 0 0 0,-11-14 86 0 0,-1 0-1 0 0,1-1 1 0 0,0 1-1 0 0,0-2 1 0 0,1 1-1 0 0,-1-1 1 0 0,0 1-1 0 0,1-2 1 0 0,0 1-1 0 0,-1-1 1 0 0,1 0 0 0 0,0-1-1 0 0,-1 1 1 0 0,1-1-1 0 0,0 0 1 0 0,0-1-1 0 0,0 0 1 0 0,-1 0-1 0 0,8-2 1 0 0,-1-1 112 0 0,1 0 0 0 0,-1 0 1 0 0,-1-2-1 0 0,1 1 1 0 0,-1-1-1 0 0,0-1 0 0 0,-1 0 1 0 0,19-15-1 0 0,-14 7-90 0 0,-1 0 0 0 0,-1-1 0 0 0,21-30 0 0 0,30-57 68 0 0,-57 88-176 0 0,0-1 0 0 0,-1 1 0 0 0,-1-1 0 0 0,-1 0 0 0 0,0-1 0 0 0,-1 1 0 0 0,4-31 0 0 0,-7 37 0 0 0,-1 0 0 0 0,0 0 0 0 0,0 0 0 0 0,-1 0 0 0 0,0 0 0 0 0,-1 0 0 0 0,0 0 0 0 0,-1 0 0 0 0,0 0 0 0 0,0 1 0 0 0,-1-1 0 0 0,0 1 0 0 0,-1 0 0 0 0,-7-10 0 0 0,9 13-415 0 0,-1 1 0 0 0,0 0-1 0 0,0 0 1 0 0,0 1 0 0 0,0-1-1 0 0,-1 1 1 0 0,0 0 0 0 0,0 0 0 0 0,0 0-1 0 0,-11-5 1 0 0,-4 1-9481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43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61 6104 0 0,'-10'-5'17711'0'0,"19"7"-17525"0"0,1 0 0 0 0,0 0 0 0 0,0-1 0 0 0,-1-1 0 0 0,19 0 0 0 0,-15 0-102 0 0,102-4 642 0 0,38 1-166 0 0,143 12-22 0 0,-249-8-414 0 0,53-8 0 0 0,-20 1-36 0 0,37 0 113 0 0,155-5 534 0 0,-95 4-465 0 0,-76 2-135 0 0,60-8 508 0 0,-149 12-569 0 0,44-7 193 0 0,-54 7-238 0 0,13 3 17 0 0,-14-2-101 0 0,0 0 0 0 0,-1 1-1 0 0,1-1 1 0 0,0 0 0 0 0,0 0 0 0 0,0 1 0 0 0,0-1 0 0 0,0 1-1 0 0,0-1 1 0 0,-1 1 0 0 0,1-1 0 0 0,0 1 0 0 0,0-1-1 0 0,-1 1 1 0 0,1 0 0 0 0,0-1 0 0 0,-1 1 0 0 0,1 0-1 0 0,0 1 1 0 0,6 5-770 0 0,2-3-1695 0 0,-4-2 449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47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197 169 10136 0 0,'-4'-8'168'0'0,"1"1"1"0"0,0-1-1 0 0,1 1 1 0 0,0-1 0 0 0,0 0-1 0 0,-1-11 1 0 0,0-49 4643 0 0,3 67-4739 0 0,0-1 338 0 0,0-1 1 0 0,0 1 0 0 0,0-1 0 0 0,0 1 0 0 0,0-1 0 0 0,0 1 0 0 0,-1 0 0 0 0,0-1 0 0 0,1 1 0 0 0,-1-1-1 0 0,-2-3 1 0 0,3 6-368 0 0,-1-1-1 0 0,1 1 0 0 0,0 0 1 0 0,-1 0-1 0 0,1 0 0 0 0,-1 0 1 0 0,1 0-1 0 0,0 0 0 0 0,-1 0 1 0 0,1 0-1 0 0,0 0 0 0 0,-1 0 1 0 0,1 0-1 0 0,-1 0 0 0 0,1 0 1 0 0,0 0-1 0 0,-1 0 1 0 0,1 0-1 0 0,0 0 0 0 0,-1 0 1 0 0,1 0-1 0 0,-1 0 0 0 0,1 1 1 0 0,0-1-1 0 0,-1 0 0 0 0,1 0 1 0 0,0 0-1 0 0,0 1 0 0 0,-1-1 1 0 0,1 0-1 0 0,0 1 0 0 0,-1-1 1 0 0,1 0-1 0 0,0 0 0 0 0,0 1 1 0 0,-8 13 555 0 0,-59 211 543 0 0,49-160-1000 0 0,-16 113 1 0 0,22-101 30 0 0,8-41 0 0 0,4-26 11 0 0,-1 1 1 0 0,-3 12 0 0 0,4-18-114 0 0,0-4 35 0 0,0-4-45 0 0,0 1 1 0 0,1 0-1 0 0,-1 0 0 0 0,0 0 0 0 0,0 0 1 0 0,0 0-1 0 0,0 0 0 0 0,0 0 0 0 0,-1-3 0 0 0,1-5 125 0 0,-6-146 451 0 0,3 108-347 0 0,3 47-204 0 0,0 20-17 0 0,0 9-42 0 0,6 40 1 0 0,-5-59-19 0 0,1 1-1 0 0,0 0 1 0 0,1-1 0 0 0,0 1 0 0 0,0-1 0 0 0,1 0 0 0 0,9 15-1 0 0,6-4 92 0 0,-19-20-82 0 0,1 1 0 0 0,-1-1-1 0 0,1 0 1 0 0,0 0-1 0 0,-1 0 1 0 0,1 0-1 0 0,0 0 1 0 0,-1 0-1 0 0,1 0 1 0 0,0 0 0 0 0,-1 0-1 0 0,1 0 1 0 0,-1 0-1 0 0,1 0 1 0 0,0 0-1 0 0,-1 0 1 0 0,1-1-1 0 0,0 1 1 0 0,-1 0 0 0 0,1-1-1 0 0,14-6 146 0 0,-15 7-136 0 0,7-5 41 0 0,-1 0 0 0 0,0-1 0 0 0,0 1 0 0 0,-1-1 0 0 0,1 0 0 0 0,-1 0 0 0 0,-1-1 0 0 0,7-11 0 0 0,-2 5-27 0 0,25-46 105 0 0,6-8-1286 0 0,-34 58-1561 0 0,1 0-1 0 0,13-13 1 0 0,-2 9-5925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50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31 10592 0 0,'-16'-30'10639'0'0,"10"33"-9480"0"0,2 1-907 0 0,0 0 0 0 0,1 1 1 0 0,0-1-1 0 0,0 1 0 0 0,0-1 0 0 0,0 1 0 0 0,-2 5 0 0 0,-13 40 160 0 0,13-36-329 0 0,-14 50-18 0 0,-11 68-1 0 0,0 2-10 0 0,-20 34 268 0 0,50-168-307 0 0,0 0 0 0 0,0 1 0 0 0,0-1 0 0 0,0 0 1 0 0,0 0-1 0 0,0 0 0 0 0,0 0 0 0 0,0 0 0 0 0,0 1 0 0 0,0-1 0 0 0,0 0 0 0 0,0 0 0 0 0,0 0 0 0 0,0 0 0 0 0,0 1 0 0 0,0-1 0 0 0,0 0 0 0 0,0 0 0 0 0,0 0 0 0 0,-1 0 0 0 0,1 0 1 0 0,0 0-1 0 0,0 1 0 0 0,0-1 0 0 0,0 0 0 0 0,0 0 0 0 0,0 0 0 0 0,0 0 0 0 0,0 0 0 0 0,-1 0 0 0 0,1 0 0 0 0,0 0 0 0 0,0 0 0 0 0,0 1 0 0 0,0-1 0 0 0,0 0 0 0 0,-1 0 1 0 0,1 0-1 0 0,0 0 0 0 0,0 0 0 0 0,0 0 0 0 0,0 0 0 0 0,0 0 0 0 0,-1 0 0 0 0,1 0 0 0 0,0 0 0 0 0,0 0 0 0 0,0 0 0 0 0,0 0 0 0 0,-1 0 0 0 0,1 0 0 0 0,0 0 0 0 0,0-1 0 0 0,0 1 1 0 0,-5-10 330 0 0,0-17-25 0 0,3-5 101 0 0,3-43-1 0 0,0 17 264 0 0,2 44-301 0 0,-2 13 48 0 0,-1 7-360 0 0,11 30 38 0 0,11 30 44 0 0,-22-66-151 0 0,1 1 1 0 0,-1 0-1 0 0,1-1 0 0 0,-1 1 0 0 0,0 0 0 0 0,1-1 0 0 0,0 1 1 0 0,-1 0-1 0 0,1-1 0 0 0,-1 1 0 0 0,1-1 0 0 0,0 1 1 0 0,-1-1-1 0 0,1 0 0 0 0,0 1 0 0 0,-1-1 0 0 0,1 0 1 0 0,0 1-1 0 0,0-1 0 0 0,0 0 0 0 0,-1 0 0 0 0,1 1 1 0 0,0-1-1 0 0,0 0 0 0 0,0 0 0 0 0,-1 0 0 0 0,1 0 1 0 0,0 0-1 0 0,0 0 0 0 0,0-1 0 0 0,-1 1 0 0 0,1 0 1 0 0,0 0-1 0 0,0 0 0 0 0,-1-1 0 0 0,2 0 0 0 0,2 0-6 0 0,0-1 0 0 0,0 0 0 0 0,0 0 0 0 0,5-5 0 0 0,15-12-967 0 0,33-38 1 0 0,-16 14-1755 0 0,2 0 770 0 0,-8 8-20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39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29 219 4144 0 0,'-2'3'13015'0'0,"33"-24"-11359"0"0,-19 8-1418 0 0,0 0-1 0 0,-2 0 1 0 0,1-1-1 0 0,-2-1 1 0 0,0 1-1 0 0,-1-1 1 0 0,0-1-1 0 0,-1 0 1 0 0,8-29-1 0 0,-14 45-204 0 0,-1-1 1 0 0,0 0-1 0 0,1 0 1 0 0,-1 1-1 0 0,0-1 1 0 0,0 0-1 0 0,0 1 1 0 0,1-1-1 0 0,-1 0 1 0 0,0 0-1 0 0,0 0 1 0 0,0 1-1 0 0,0-1 0 0 0,0 0 1 0 0,-1 0-1 0 0,1 1 1 0 0,0-1-1 0 0,0 0 1 0 0,0 0-1 0 0,-1 1 1 0 0,1-1-1 0 0,0 0 1 0 0,-1 1-1 0 0,1-1 0 0 0,0 0 1 0 0,-1 1-1 0 0,1-1 1 0 0,-1 1-1 0 0,1-1 1 0 0,-1 1-1 0 0,1-1 1 0 0,-1 1-1 0 0,0-1 1 0 0,1 1-1 0 0,-1-1 1 0 0,0 1-1 0 0,1 0 0 0 0,-1-1 1 0 0,0 1-1 0 0,1 0 1 0 0,-1-1-1 0 0,0 1 1 0 0,0 0-1 0 0,0 0 1 0 0,-2 0 81 0 0,1 0 0 0 0,-1 0 0 0 0,0 0 0 0 0,1 1 1 0 0,-1-1-1 0 0,1 1 0 0 0,-1-1 0 0 0,1 1 0 0 0,-1 0 1 0 0,1 0-1 0 0,-5 3 0 0 0,-1 1 40 0 0,1 1 0 0 0,-1 0 0 0 0,1 0 0 0 0,1 1 1 0 0,-1 0-1 0 0,1 0 0 0 0,0 0 0 0 0,1 1 0 0 0,-8 14 0 0 0,7-11 91 0 0,1-1 1 0 0,0 2-1 0 0,1-1 0 0 0,0 0 0 0 0,1 1 1 0 0,0 0-1 0 0,-1 14 0 0 0,3-14-233 0 0,0-9-13 0 0,0 0 1 0 0,1 0-1 0 0,0 0 0 0 0,0-1 0 0 0,0 1 0 0 0,0 0 0 0 0,0 0 1 0 0,0 0-1 0 0,1 0 0 0 0,0 0 0 0 0,-1-1 0 0 0,1 1 1 0 0,0 0-1 0 0,0 0 0 0 0,2 2 0 0 0,-2-3 0 0 0,2 4 0 0 0,0 0 0 0 0,1 0 0 0 0,-1-1 0 0 0,1 0 0 0 0,0 1 0 0 0,0-1 0 0 0,1-1 0 0 0,0 1 0 0 0,-1-1 0 0 0,2 1 0 0 0,8 5 0 0 0,-1-3-524 0 0,0-1 0 0 0,1 1 0 0 0,18 4 0 0 0,0-2-1860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66 3224 0 0,'2'-17'5702'0'0,"3"1"994"0"0,-3 10-5260 0 0,-1 0 0 0 0,2 1 0 0 0,4-10 2359 0 0,-6 21-3547 0 0,0 0 1 0 0,-1 0-1 0 0,1 0 1 0 0,-1 1-1 0 0,-1-1 1 0 0,0 9 0 0 0,-10 38 387 0 0,6-30-443 0 0,-28 127 880 0 0,-7 15-1702 0 0,39-158 105 0 0,0-1 0 0 0,0 1 0 0 0,1 0 0 0 0,0 7 0 0 0,0-8-688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51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7 241 15664 0 0,'-1'-1'1417'0'0,"1"1"-1391"0"0,-1-1 0 0 0,1 1 0 0 0,0 0 0 0 0,-1-1 0 0 0,1 1 0 0 0,-1-1 0 0 0,1 1 0 0 0,0-1 0 0 0,-1 1 0 0 0,1-1-1 0 0,0 0 1 0 0,0 1 0 0 0,0-1 0 0 0,-1 1 0 0 0,1-1 0 0 0,0 0 0 0 0,0 1 0 0 0,0-1 0 0 0,0 1 0 0 0,0-1 0 0 0,0 0 0 0 0,0 1 0 0 0,0-2 0 0 0,4-14 1046 0 0,-2 12-637 0 0,1-5 222 0 0,0-1-1 0 0,1 1 0 0 0,0 0 0 0 0,1 0 0 0 0,0 0 0 0 0,0 1 0 0 0,1-1 1 0 0,0 1-1 0 0,0 1 0 0 0,9-9 0 0 0,0 2-420 0 0,0 1-1 0 0,1 0 1 0 0,1 1 0 0 0,18-10-1 0 0,-27 18-198 0 0,0 0 0 0 0,0 0-1 0 0,0 1 1 0 0,0 0 0 0 0,0 0-1 0 0,1 1 1 0 0,9-2 0 0 0,-15 4-6 0 0,0-1-1 0 0,-1 1 1 0 0,1 0 0 0 0,0 0 0 0 0,-1 0 0 0 0,1 0 0 0 0,0 1-1 0 0,-1-1 1 0 0,1 1 0 0 0,0 0 0 0 0,-1-1 0 0 0,1 1 0 0 0,-1 0 0 0 0,1 1-1 0 0,-1-1 1 0 0,0 0 0 0 0,0 1 0 0 0,1-1 0 0 0,-1 1 0 0 0,0 0 0 0 0,0-1-1 0 0,0 1 1 0 0,-1 0 0 0 0,1 0 0 0 0,0 1 0 0 0,-1-1 0 0 0,2 2-1 0 0,2 7-28 0 0,-1 0-1 0 0,5 17 0 0 0,-6-17 77 0 0,1-1 0 0 0,-1 0-1 0 0,10 17 1 0 0,-12-24-338 0 0,1-1 0 0 0,0 1 0 0 0,0-1 1 0 0,-1 0-1 0 0,1 1 0 0 0,0-1 0 0 0,1 0 0 0 0,-1 0 0 0 0,0-1 1 0 0,1 1-1 0 0,-1 0 0 0 0,1-1 0 0 0,-1 0 0 0 0,1 1 0 0 0,0-1 0 0 0,-1 0 1 0 0,1 0-1 0 0,4 0 0 0 0,7 0-8586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5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48 4144 0 0,'0'-4'43'0'0,"0"1"1"0"0,0-1-1 0 0,-1 0 0 0 0,1 1 0 0 0,-1-1 1 0 0,0 1-1 0 0,-11-20 17747 0 0,11 23-17639 0 0,0 0 0 0 0,1 1 0 0 0,-1-1 1 0 0,0 0-1 0 0,0 1 0 0 0,1-1 1 0 0,-1 0-1 0 0,0 1 0 0 0,0-1 0 0 0,1 1 1 0 0,-1-1-1 0 0,0 1 0 0 0,1-1 1 0 0,-1 1-1 0 0,1-1 0 0 0,-1 1 0 0 0,1 0 1 0 0,-1-1-1 0 0,1 1 0 0 0,-1 0 1 0 0,1 0-1 0 0,0-1 0 0 0,-1 1 0 0 0,1 0 1 0 0,0 0-1 0 0,-1-1 0 0 0,1 2 0 0 0,-5 27 464 0 0,4-23-219 0 0,-27 209 704 0 0,25-189-1145 0 0,-1 1-641 0 0,2-1-1 0 0,0 1 1 0 0,2 0-1 0 0,5 44 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6:52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11 225 15200 0 0,'-4'-2'1578'0'0,"4"1"-1413"0"0,-1 1 0 0 0,1 0 1 0 0,-1-1-1 0 0,1 1 0 0 0,0 0 0 0 0,-1-1 0 0 0,1 1 0 0 0,-1-1 0 0 0,1 1 1 0 0,0-1-1 0 0,-1 1 0 0 0,1-1 0 0 0,0 1 0 0 0,0-1 0 0 0,-1 1 1 0 0,1-1-1 0 0,0 1 0 0 0,0-1 0 0 0,0 1 0 0 0,0-1 0 0 0,0 1 0 0 0,0-1 1 0 0,0 1-1 0 0,0-1 0 0 0,0 0 0 0 0,0 1 0 0 0,0-1 0 0 0,0 1 0 0 0,0-1 1 0 0,0 1-1 0 0,0-1 0 0 0,0 1 0 0 0,1-1 0 0 0,-1 0 0 0 0,13-17 1879 0 0,-9 13-1901 0 0,10-17 430 0 0,2 2 1 0 0,0 0-1 0 0,1 0 1 0 0,1 2-1 0 0,1 0 1 0 0,36-27-1 0 0,-52 43-565 0 0,0 0-1 0 0,0 0 0 0 0,0 0 1 0 0,0 1-1 0 0,0-1 1 0 0,0 1-1 0 0,0-1 1 0 0,0 1-1 0 0,1 0 1 0 0,-1 0-1 0 0,0 1 0 0 0,1-1 1 0 0,-1 1-1 0 0,0 0 1 0 0,1-1-1 0 0,-1 2 1 0 0,1-1-1 0 0,-1 0 0 0 0,1 1 1 0 0,-1-1-1 0 0,0 1 1 0 0,1 0-1 0 0,-1 0 1 0 0,0 0-1 0 0,0 1 1 0 0,0-1-1 0 0,0 1 0 0 0,0-1 1 0 0,0 1-1 0 0,0 0 1 0 0,0 0-1 0 0,-1 1 1 0 0,1-1-1 0 0,-1 1 0 0 0,0-1 1 0 0,0 1-1 0 0,4 4 1 0 0,2 7 17 0 0,0 1 0 0 0,0-1 0 0 0,-2 1 0 0 0,9 26 0 0 0,-7-16-22 0 0,-4-17-299 0 0,-1 0 0 0 0,1 0 0 0 0,0 0 0 0 0,1-1 0 0 0,0 1 0 0 0,0-1 0 0 0,0 0 0 0 0,8 7 0 0 0,1-3-1299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1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98 16727 0 0,'0'-1'382'0'0,"1"-23"543"0"0,0 13-747 0 0,-1 0 0 0 0,-1-14-1 0 0,1 23 4 0 0,0 0-1 0 0,0 0 1 0 0,0 0-1 0 0,0 1 1 0 0,0-1-1 0 0,1 0 1 0 0,-1 0-1 0 0,1 0 0 0 0,-1 1 1 0 0,4-7 3641 0 0,-4 9-3783 0 0,1-1 0 0 0,0 0 0 0 0,-1 0 0 0 0,1 1 0 0 0,0-1 0 0 0,-1 0 0 0 0,1 0 0 0 0,-1 1 0 0 0,1-1-1 0 0,-1 1 1 0 0,1-1 0 0 0,-1 1 0 0 0,1-1 0 0 0,-1 1 0 0 0,1-1 0 0 0,-1 1 0 0 0,1-1 0 0 0,-1 1 0 0 0,0 0 0 0 0,1-1 0 0 0,-1 1 0 0 0,0-1 0 0 0,0 1 0 0 0,1 0 0 0 0,-1-1 0 0 0,0 1 0 0 0,0 1 0 0 0,4 19 80 0 0,-4-20-100 0 0,0 20 45 0 0,-2 31-1 0 0,1-26-54 0 0,-21 136 740 0 0,5-52-308 0 0,11-65-386 0 0,2-19 109 0 0,1-1 0 0 0,2 51 1 0 0,1-54 16 0 0,-1-19-136 0 0,1 0 0 0 0,0 0 0 0 0,0 0 0 0 0,0 0 0 0 0,0 0 0 0 0,0 0 0 0 0,1 0 0 0 0,-1 0 0 0 0,1 0 0 0 0,0-1 0 0 0,0 1 0 0 0,0 0 0 0 0,0 0 0 0 0,0-1 0 0 0,1 1 0 0 0,-1-1 0 0 0,3 4 0 0 0,-3-6 90 0 0,14-8 264 0 0,11-11-83 0 0,-18 12-233 0 0,1 0 0 0 0,0 1 0 0 0,1 0 0 0 0,-1 0 0 0 0,1 1 0 0 0,21-8 0 0 0,-17 9-83 0 0,0 1 0 0 0,-1 0 0 0 0,2 1 0 0 0,-1 1 0 0 0,0 0 0 0 0,0 1 0 0 0,0 1 0 0 0,0 0 0 0 0,27 5 0 0 0,18 12 46 0 0,2 1 44 0 0,-54-18-80 0 0,0 1-1 0 0,1-1 0 0 0,-1-1 0 0 0,0 0 1 0 0,0 0-1 0 0,12-1 0 0 0,-17 0 4 0 0,-2 0-7 0 0,0 1 0 0 0,1 0 1 0 0,-1 0-1 0 0,0-1 1 0 0,1 1-1 0 0,-1 0 0 0 0,1 0 1 0 0,-1-1-1 0 0,0 1 1 0 0,1 0-1 0 0,-1 0 1 0 0,1 0-1 0 0,-1 0 0 0 0,1 0 1 0 0,-1-1-1 0 0,1 1 1 0 0,-1 0-1 0 0,1 0 0 0 0,-1 0 1 0 0,0 0-1 0 0,1 0 1 0 0,-1 1-1 0 0,1-1 0 0 0,-1 0 1 0 0,1 0-1 0 0,0 0 1 0 0,0-1 6 0 0,0 0 1 0 0,0 0-1 0 0,0 0 1 0 0,0-1-1 0 0,0 1 0 0 0,-1 0 1 0 0,1-1-1 0 0,0 1 1 0 0,-1-1-1 0 0,1 1 1 0 0,0-3-1 0 0,-1 0 21 0 0,-1-1-1 0 0,1 1 1 0 0,-1-1-1 0 0,0 1 1 0 0,-2-8 0 0 0,-1-4 21 0 0,1 7-39 0 0,1 1-1 0 0,-1-1 1 0 0,-1 0-1 0 0,0 1 1 0 0,0-1-1 0 0,-1 1 1 0 0,0 0 0 0 0,0 1-1 0 0,0-1 1 0 0,-11-9-1 0 0,5 4-15 0 0,9 10 0 0 0,0 1 0 0 0,-1-1 0 0 0,1 1 0 0 0,0-1 0 0 0,-1 1 0 0 0,-3-2 0 0 0,5 3 2 0 0,1 1 0 0 0,-1 0 0 0 0,0-1 0 0 0,1 1 0 0 0,-1 0 0 0 0,0 0 0 0 0,1-1 0 0 0,-1 1 0 0 0,0 0 0 0 0,1 0 0 0 0,-1 0 0 0 0,0 0 0 0 0,0 0 0 0 0,1 0 0 0 0,-2 0 0 0 0,2 1-1 0 0,0-1-1 0 0,0 0 1 0 0,-1 0-1 0 0,1 0 1 0 0,0 0 0 0 0,0 0-1 0 0,0 0 1 0 0,-1 1-1 0 0,1-1 1 0 0,0 0-1 0 0,0 0 1 0 0,0 0 0 0 0,0 0-1 0 0,0 1 1 0 0,0-1-1 0 0,-1 0 1 0 0,1 0 0 0 0,0 0-1 0 0,0 1 1 0 0,0-1-1 0 0,0 0 1 0 0,0 0-1 0 0,0 0 1 0 0,0 1 0 0 0,0-1-1 0 0,0 0 1 0 0,0 0-1 0 0,0 1 1 0 0,0-1 0 0 0,0 0-1 0 0,0 0 1 0 0,0 0-1 0 0,0 1 1 0 0,0-1-1 0 0,0 0 1 0 0,1 0 0 0 0,-1 0-1 0 0,0 1 1 0 0,0-1-1 0 0,0 0 1 0 0,0 0 0 0 0,0 0-1 0 0,0 0 1 0 0,1 1-1 0 0,-1-1 1 0 0,0 0-1 0 0,0 0 1 0 0,0 0 0 0 0,0 0-1 0 0,1 0 1 0 0,-1 1-1 0 0,0-1 1 0 0,0 0-1 0 0,1 0 1 0 0,3 4 19 0 0,0 1 0 0 0,1-1 0 0 0,0 0 0 0 0,0 0 0 0 0,0-1 0 0 0,1 0 0 0 0,-1 0 0 0 0,1 0 0 0 0,-1 0 0 0 0,9 2 0 0 0,4 0 122 0 0,0-1-1 0 0,20 2 1 0 0,-22-4-71 0 0,0 1-1 0 0,-1 0 1 0 0,24 8 0 0 0,-38-10-73 0 0,0-1-1 0 0,0 1 1 0 0,0-1-1 0 0,0 0 1 0 0,0 1 0 0 0,0 0-1 0 0,0-1 1 0 0,0 1-1 0 0,0 0 1 0 0,0-1 0 0 0,0 1-1 0 0,0 0 1 0 0,0 0-1 0 0,0 0 1 0 0,-1 0 0 0 0,1 0-1 0 0,0 0 1 0 0,-1 0-1 0 0,1 0 1 0 0,0 0 0 0 0,-1 0-1 0 0,0 0 1 0 0,1 0-1 0 0,-1 0 1 0 0,0 0 0 0 0,1 1-1 0 0,-1-1 1 0 0,0 0-1 0 0,0 0 1 0 0,0 0 0 0 0,0 1-1 0 0,0-1 1 0 0,0 0-1 0 0,0 0 1 0 0,-1 0 0 0 0,1 0-1 0 0,0 1 1 0 0,-1-1-1 0 0,1 0 1 0 0,-1 0 0 0 0,1 0-1 0 0,-1 0 1 0 0,1 0-1 0 0,-2 2 1 0 0,-3 3-16 0 0,1 0 0 0 0,-1 0 0 0 0,0 0 0 0 0,-1 0 0 0 0,-9 7 0 0 0,-13 9-26 0 0,-1-1-1 0 0,-2-2 1 0 0,-35 18-1 0 0,-47 12-4285 0 0,99-44 2406 0 0,-1-3-68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19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1840 0 0,'-2'0'13115'0'0,"-11"3"-9937"0"0,8-1-2234 0 0,0 0-1 0 0,0 0 1 0 0,0 0 0 0 0,-10 6 0 0 0,0 2 278 0 0,-18 17 1 0 0,18-15-553 0 0,11-9-571 0 0,1 1 0 0 0,-1 0-1 0 0,1 0 1 0 0,0 0 0 0 0,0 0-1 0 0,0 0 1 0 0,-3 7 0 0 0,5-9-77 0 0,0 1-1 0 0,0-1 1 0 0,0 1 0 0 0,0 0 0 0 0,0-1-1 0 0,0 1 1 0 0,1 0 0 0 0,-1 0 0 0 0,1 0-1 0 0,0-1 1 0 0,0 1 0 0 0,0 0 0 0 0,0 0-1 0 0,1 3 1 0 0,-1-4-18 0 0,1 0 1 0 0,0 0-1 0 0,0-1 0 0 0,0 1 1 0 0,1 0-1 0 0,-1-1 0 0 0,0 1 1 0 0,1-1-1 0 0,-1 0 0 0 0,1 1 1 0 0,-1-1-1 0 0,1 0 0 0 0,-1 0 0 0 0,1 0 1 0 0,0 0-1 0 0,0 0 0 0 0,0 0 1 0 0,-1 0-1 0 0,1-1 0 0 0,3 2 1 0 0,3 0 14 0 0,1-1 0 0 0,-1 1 0 0 0,12 0 0 0 0,-5-2 0 0 0,46 6 173 0 0,-55-6-149 0 0,0 2 1 0 0,0-1-1 0 0,0 1 0 0 0,0 0 0 0 0,0 0 1 0 0,0 0-1 0 0,6 4 0 0 0,-11-5-26 0 0,1 0-1 0 0,-1 0 1 0 0,0 0-1 0 0,0 0 1 0 0,0 0-1 0 0,0 0 1 0 0,0 0 0 0 0,0 0-1 0 0,0 1 1 0 0,0-1-1 0 0,0 0 1 0 0,0 1-1 0 0,-1-1 1 0 0,1 0-1 0 0,0 1 1 0 0,-1-1 0 0 0,0 1-1 0 0,1-1 1 0 0,-1 3-1 0 0,1-1 14 0 0,-1 1 0 0 0,-1-1 0 0 0,1 0 0 0 0,0 0 0 0 0,-1 0 0 0 0,0-1 0 0 0,1 1 0 0 0,-1 0 0 0 0,-3 5 0 0 0,0-1 25 0 0,0 1 0 0 0,-1 0 0 0 0,0-1 0 0 0,0 0 0 0 0,0 0 0 0 0,-8 7 0 0 0,2-4-9 0 0,0-1-1 0 0,-20 13 1 0 0,27-19-189 0 0,-1 0 0 0 0,1 0 1 0 0,-1-1-1 0 0,0 0 1 0 0,0 0-1 0 0,0 0 0 0 0,0-1 1 0 0,0 1-1 0 0,-1-1 1 0 0,-7 0-1 0 0,2-2-619 0 0,11 1 647 0 0,0 0 1 0 0,-1 0-1 0 0,1 0 0 0 0,0 0 0 0 0,0-1 1 0 0,-1 1-1 0 0,1 0 0 0 0,0 0 1 0 0,0 0-1 0 0,0 0 0 0 0,-1 0 1 0 0,1 0-1 0 0,0 0 0 0 0,0 0 0 0 0,-1-1 1 0 0,1 1-1 0 0,0 0 0 0 0,0 0 1 0 0,0 0-1 0 0,0 0 0 0 0,-1-1 1 0 0,1 1-1 0 0,0 0 0 0 0,0 0 0 0 0,0-1 1 0 0,0 1-1 0 0,0 0 0 0 0,0 0 1 0 0,0 0-1 0 0,0-1 0 0 0,-1 1 1 0 0,1 0-1 0 0,0 0 0 0 0,0-1 0 0 0,0 1 1 0 0,0 0-1 0 0,0 0 0 0 0,0-1 1 0 0,0 1-1 0 0,0 0 0 0 0,0 0 1 0 0,1-1-1 0 0,-1 1 0 0 0,0 0 0 0 0,0 0 1 0 0,0-1-1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20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11520 0 0,'2'0'8200'0'0,"-4"8"-4227"0"0,-5 21-3049 0 0,1-3 10 0 0,-3 22-482 0 0,3 1 0 0 0,2-1 0 0 0,3 94 0 0 0,3-122-500 0 0,0 0 0 0 0,2 0 0 0 0,6 23 0 0 0,-6-29-1665 0 0,1-2 1 0 0,12 25-1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20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17967 0 0,'0'0'53'0'0,"0"1"0"0"0,0-1 0 0 0,0 1 0 0 0,0 0 0 0 0,0-1 0 0 0,0 1 0 0 0,0-1 0 0 0,0 1 0 0 0,0-1 0 0 0,0 1 0 0 0,1-1 0 0 0,-1 1 0 0 0,0 0 0 0 0,0-1-1 0 0,0 1 1 0 0,1-1 0 0 0,-1 1 0 0 0,0-1 0 0 0,1 0 0 0 0,-1 1 0 0 0,1-1 0 0 0,-1 1 0 0 0,0-1 0 0 0,1 1 0 0 0,13 0 1928 0 0,-2 0-807 0 0,28 1 1200 0 0,-1-1 0 0 0,41-5 0 0 0,77-18-5072 0 0,-50 2-5622 0 0,-68 14 5762 0 0</inkml:trace>
  <inkml:trace contextRef="#ctx0" brushRef="#br0" timeOffset="1">590 18 15232 0 0,'-1'1'65'0'0,"0"1"1"0"0,0-1 0 0 0,0 0 0 0 0,0 0 0 0 0,0 0 0 0 0,0 0 0 0 0,0 0 0 0 0,0 0 0 0 0,0-1 0 0 0,-1 1 0 0 0,1 0 0 0 0,0 0 0 0 0,-1-1 0 0 0,1 1 0 0 0,0-1 0 0 0,-1 1 0 0 0,1-1 0 0 0,-2 1 0 0 0,-1-1 91 0 0,0 0 0 0 0,0 0 1 0 0,0 0-1 0 0,0-1 0 0 0,-8-1 1 0 0,-19 5 2176 0 0,27-3-2153 0 0,0 1-1 0 0,0 0 1 0 0,1 0-1 0 0,-1 0 1 0 0,0 0-1 0 0,1 1 1 0 0,-1-1-1 0 0,1 1 0 0 0,0 0 1 0 0,-1 0-1 0 0,-3 3 1 0 0,-2 2 343 0 0,1 1 1 0 0,-12 13-1 0 0,15-14-428 0 0,1 0 0 0 0,-1 0 0 0 0,1 0 1 0 0,0 1-1 0 0,1 0 0 0 0,0-1 0 0 0,-4 17 0 0 0,7-21-32 0 0,-1-1-1 0 0,1 1 1 0 0,-1-1-1 0 0,1 1 1 0 0,0-1-1 0 0,0 0 1 0 0,0 1-1 0 0,0-1 1 0 0,0 1-1 0 0,1-1 1 0 0,-1 1-1 0 0,1-1 1 0 0,0 0-1 0 0,-1 1 1 0 0,3 2-1 0 0,3-1 144 0 0,-3-3-203 0 0,1-1 1 0 0,0 0-1 0 0,0 1 0 0 0,-1-1 0 0 0,1-1 1 0 0,0 1-1 0 0,0-1 0 0 0,-1 1 1 0 0,1-1-1 0 0,0 0 0 0 0,4-2 1 0 0,38-17-16 0 0,11-14 739 0 0,-40 23-278 0 0,0 1 1 0 0,36-16 0 0 0,-51 25-423 0 0,0 0 0 0 0,0 1 0 0 0,0-1 0 0 0,0 0 0 0 0,1 1 0 0 0,-1-1 0 0 0,0 1 0 0 0,0 0-1 0 0,1 0 1 0 0,-1 0 0 0 0,0 0 0 0 0,1 0 0 0 0,-1 0 0 0 0,0 1 0 0 0,0-1 0 0 0,0 1 0 0 0,1 0 0 0 0,-1-1 0 0 0,0 1 0 0 0,0 0 0 0 0,2 2-1 0 0,-1-1 22 0 0,-1 0 0 0 0,0 0-1 0 0,0 1 1 0 0,0-1-1 0 0,0 1 1 0 0,0-1-1 0 0,-1 1 1 0 0,1 0-1 0 0,-1 0 1 0 0,1-1 0 0 0,-1 1-1 0 0,0 0 1 0 0,0 0-1 0 0,1 6 1 0 0,0 16 431 0 0,-2-21-908 0 0,1 1 0 0 0,-1-1 0 0 0,1 1 0 0 0,0-1 0 0 0,2 6 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20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19087 0 0,'0'3'18'0'0,"0"1"239"0"0,0 0 0 0 0,0-1-1 0 0,-1 1 1 0 0,1 0 0 0 0,-1 0 0 0 0,0 0 0 0 0,-1 4-1 0 0,1-5-99 0 0,1 0 0 0 0,0 0 0 0 0,0 0-1 0 0,0 1 1 0 0,0-1 0 0 0,0 0 0 0 0,0 0-1 0 0,1 0 1 0 0,0 0 0 0 0,-1 0 0 0 0,3 5-1 0 0,1 6 197 0 0,-3-7-324 0 0,1 1 0 0 0,0-1 1 0 0,0 0-1 0 0,7 13 1 0 0,-8-18-61 0 0,0 1 0 0 0,1-1 1 0 0,-1 0-1 0 0,1 0 1 0 0,-1 0-1 0 0,1-1 0 0 0,0 1 1 0 0,0 0-1 0 0,0-1 1 0 0,0 1-1 0 0,0-1 0 0 0,0 1 1 0 0,1-1-1 0 0,-1 0 0 0 0,0 0 1 0 0,1 0-1 0 0,-1 0 1 0 0,4 0-1 0 0,3 1-437 0 0,0-2 1 0 0,-1 1-1 0 0,1-1 0 0 0,0 0 0 0 0,-1-1 1 0 0,1 0-1 0 0,0 0 0 0 0,-1-1 0 0 0,1 0 1 0 0,-1-1-1 0 0,0 0 0 0 0,0 0 1 0 0,0 0-1 0 0,0-1 0 0 0,0-1 0 0 0,-1 1 1 0 0,0-1-1 0 0,0 0 0 0 0,12-12 1 0 0,-29 25 6065 0 0,-20 10-2658 0 0,-13 10-1396 0 0,1 4-975 0 0,1 1 0 0 0,1 3 0 0 0,-44 50 0 0 0,83-85-578 0 0,1 0 1 0 0,-1 0-1 0 0,0 0 1 0 0,0 0-1 0 0,0-1 1 0 0,0 1-1 0 0,0 0 1 0 0,0-1-1 0 0,0 1 1 0 0,0 0-1 0 0,0-1 1 0 0,-2 1-1 0 0,3-1-43 0 0,0 0 0 0 0,-1 0-1 0 0,1 0 1 0 0,0 0-1 0 0,0 0 1 0 0,-1 0-1 0 0,1 0 1 0 0,0 0 0 0 0,-1-1-1 0 0,1 1 1 0 0,0 0-1 0 0,0 0 1 0 0,-1 0-1 0 0,1 0 1 0 0,0-1 0 0 0,0 1-1 0 0,-1 0 1 0 0,1 0-1 0 0,0 0 1 0 0,0-1-1 0 0,0 1 1 0 0,-1 0 0 0 0,1 0-1 0 0,0-1 1 0 0,0 1-1 0 0,0 0 1 0 0,0 0-1 0 0,0-1 1 0 0,0 1 0 0 0,-1 0-1 0 0,1-1 1 0 0,0 1-1 0 0,0 0 1 0 0,0-1-1 0 0,0 1 1 0 0,0 0 0 0 0,0 0-1 0 0,0-1 1 0 0,0 1-1 0 0,0 0 1 0 0,1-1-1 0 0,-1 1 1 0 0,0-1 0 0 0,1 9-2503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21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19351 0 0,'-14'0'2062'0'0,"11"1"-1839"0"0,0-1 1 0 0,0 0-1 0 0,0 1 1 0 0,0-1-1 0 0,0 1 0 0 0,0 0 1 0 0,0 0-1 0 0,0 0 1 0 0,0 1-1 0 0,1-1 1 0 0,-1 1-1 0 0,1-1 1 0 0,-1 1-1 0 0,1 0 1 0 0,-1 0-1 0 0,1 0 1 0 0,0 0-1 0 0,0 0 0 0 0,0 1 1 0 0,0-1-1 0 0,0 1 1 0 0,1-1-1 0 0,-1 1 1 0 0,0 3-1 0 0,1-4-112 0 0,0 0 1 0 0,0 1-1 0 0,1-1 0 0 0,-1 0 1 0 0,1 1-1 0 0,0-1 0 0 0,0 1 1 0 0,0-1-1 0 0,0 0 0 0 0,0 1 0 0 0,1-1 1 0 0,-1 1-1 0 0,0-1 0 0 0,1 0 1 0 0,0 1-1 0 0,0-1 0 0 0,0 0 1 0 0,0 0-1 0 0,0 0 0 0 0,0 1 1 0 0,0-1-1 0 0,2 2 0 0 0,4 2-68 0 0,0 1 1 0 0,0-1-1 0 0,1 0 0 0 0,-1-1 0 0 0,12 7 1 0 0,21 16 581 0 0,-37-25-572 0 0,0-1 1 0 0,0 1-1 0 0,0 0 0 0 0,-1 0 1 0 0,1 0-1 0 0,-1 0 1 0 0,0 1-1 0 0,0-1 0 0 0,0 1 1 0 0,1 3-1 0 0,-3-5-38 0 0,1 0-1 0 0,-1 0 1 0 0,0 0-1 0 0,0 0 1 0 0,0 0 0 0 0,0 1-1 0 0,0-1 1 0 0,-1 0-1 0 0,1 0 1 0 0,-1 0-1 0 0,1 0 1 0 0,-1 0 0 0 0,0 0-1 0 0,1 0 1 0 0,-1 0-1 0 0,0-1 1 0 0,0 1-1 0 0,-1 0 1 0 0,1 0 0 0 0,0-1-1 0 0,-3 4 1 0 0,-3 2-47 0 0,1-1 0 0 0,-1 0 0 0 0,-13 9 0 0 0,15-11-828 0 0,-1 0-1 0 0,0-1 1 0 0,0 1-1 0 0,-12 3 1 0 0,1-1-8943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3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 9672 0 0,'-3'0'264'0'0,"0"0"0"0"0,1 0 1 0 0,-1 0-1 0 0,0 0 0 0 0,1 0 1 0 0,-1 1-1 0 0,1-1 0 0 0,-1 1 1 0 0,1 0-1 0 0,-1 0 0 0 0,1 0 0 0 0,-5 2 1 0 0,-28 19 4776 0 0,31-19-4980 0 0,-8 6 672 0 0,-1 0 1 0 0,1 1-1 0 0,1 0 0 0 0,-16 18 1 0 0,13-8-388 0 0,1 2 0 0 0,0-1 0 0 0,2 2 0 0 0,-16 45 0 0 0,24-61-252 0 0,2 1-1 0 0,-1-1 1 0 0,1 1-1 0 0,0 0 1 0 0,0 0-1 0 0,1 10 1 0 0,0-15-66 0 0,0-1 0 0 0,0 1 0 0 0,1-1 0 0 0,-1 1 0 0 0,1-1 0 0 0,-1 1 0 0 0,1-1-1 0 0,0 1 1 0 0,0-1 0 0 0,0 0 0 0 0,0 1 0 0 0,1-1 0 0 0,-1 0 0 0 0,0 0 0 0 0,1 0 0 0 0,0 0 0 0 0,-1 0 0 0 0,1 0 0 0 0,0-1 0 0 0,0 1 0 0 0,0 0 0 0 0,0-1 0 0 0,3 2 0 0 0,3 0-155 0 0,0-1 1 0 0,0 0-1 0 0,0 0 1 0 0,0 0 0 0 0,0-1-1 0 0,0-1 1 0 0,0 1 0 0 0,0-1-1 0 0,1-1 1 0 0,-1 1 0 0 0,0-2-1 0 0,0 1 1 0 0,0-1-1 0 0,0 0 1 0 0,0 0 0 0 0,-1-1-1 0 0,15-7 1 0 0,0-2-1181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21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36 17503 0 0,'2'-5'190'0'0,"-1"3"-35"0"0,0 0-1 0 0,0-1 1 0 0,-1 1 0 0 0,1 0 0 0 0,-1 0-1 0 0,1 0 1 0 0,-1-1 0 0 0,0 1 0 0 0,0 0 0 0 0,0-1-1 0 0,0-3 1710 0 0,7 28 768 0 0,-4 10-1695 0 0,-2 1-1 0 0,-2 32 0 0 0,-12 66 72 0 0,3-46-1116 0 0,-3 12-105 0 0,-1 4-373 0 0,11-73-718 0 0,-2 0 0 0 0,-8 31 0 0 0,5-39-219 0 0,-3-9-12 0 0</inkml:trace>
  <inkml:trace contextRef="#ctx0" brushRef="#br0" timeOffset="1">1 388 18887 0 0,'7'0'1971'0'0,"161"-7"3289"0"0,0 0-3726 0 0,-135 7-1498 0 0,36 0-1210 0 0,-24-3-2386 0 0,-22 1-4882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2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26 11520 0 0,'-6'-10'1224'0'0,"1"-5"8180"0"0,7 20-9193 0 0,0 12 0 0 0,-1 1-1 0 0,-1-1 1 0 0,-1 19-1 0 0,0-14-134 0 0,-4 72 83 0 0,1 152 1358 0 0,4-236-1345 0 0,1 0 1 0 0,0 0-1 0 0,1 0 1 0 0,0 0 0 0 0,0 0-1 0 0,1 0 1 0 0,5 10-1 0 0,-7-18-138 0 0,0 1-1 0 0,1-1 0 0 0,-1 0 0 0 0,1 0 0 0 0,-1 1 0 0 0,1-1 1 0 0,0 0-1 0 0,-1 0 0 0 0,1-1 0 0 0,0 1 0 0 0,0 0 1 0 0,1-1-1 0 0,-1 1 0 0 0,0-1 0 0 0,0 1 0 0 0,1-1 0 0 0,-1 0 1 0 0,1 0-1 0 0,-1 0 0 0 0,1-1 0 0 0,0 1 0 0 0,-1 0 1 0 0,1-1-1 0 0,-1 0 0 0 0,1 1 0 0 0,0-1 0 0 0,-1 0 0 0 0,1-1 1 0 0,0 1-1 0 0,-1 0 0 0 0,5-2 0 0 0,0 0 36 0 0,0 0-1 0 0,0-1 1 0 0,0 0 0 0 0,0-1-1 0 0,-1 1 1 0 0,0-1-1 0 0,12-9 1 0 0,38-38 999 0 0,-51 46-929 0 0,17-17 304 0 0,-8 8-308 0 0,26-22 0 0 0,-39 36-121 0 0,0-1-1 0 0,0 0 1 0 0,-1 0-1 0 0,1 1 0 0 0,0-1 1 0 0,0 1-1 0 0,0-1 0 0 0,0 1 1 0 0,0-1-1 0 0,0 1 0 0 0,0 0 1 0 0,0-1-1 0 0,0 1 1 0 0,0 0-1 0 0,0 0 0 0 0,0 0 1 0 0,1 0-1 0 0,-1 0 0 0 0,0 0 1 0 0,0 0-1 0 0,0 0 0 0 0,2 0 1 0 0,-2 1-6 0 0,0 0 0 0 0,0 0-1 0 0,-1-1 1 0 0,1 1 0 0 0,0 0 0 0 0,0 0 0 0 0,-1 0 0 0 0,1 0-1 0 0,0-1 1 0 0,-1 1 0 0 0,1 0 0 0 0,-1 0 0 0 0,1 0 0 0 0,-1 0 0 0 0,0 1-1 0 0,1-1 1 0 0,-1 2 0 0 0,1 5-4 0 0,0 0 1 0 0,0 0-1 0 0,-1 0 1 0 0,-2 13-1 0 0,2 22-2681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22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18943 0 0,'0'0'1720'0'0,"10"-1"-1384"0"0,-2-1 410 0 0,1-1 0 0 0,-1 0 0 0 0,-1-1 0 0 0,1 0-1 0 0,8-5 1 0 0,5-3 17 0 0,-8 5-626 0 0,0-1 1 0 0,-1 0 0 0 0,0-1 0 0 0,0 0 0 0 0,-1-1 0 0 0,0 0 0 0 0,-1-1-1 0 0,0 0 1 0 0,10-16 0 0 0,-20 26-138 0 0,1 1 0 0 0,0-1 0 0 0,-1 0 0 0 0,1 1 0 0 0,-1-1 0 0 0,1 0 0 0 0,-1 1 0 0 0,1-1 0 0 0,-1 0 0 0 0,0 0 0 0 0,1 1 0 0 0,-1-1 0 0 0,0 0 0 0 0,0 0 0 0 0,0 0 0 0 0,1 0 0 0 0,-1 1 0 0 0,0-1 0 0 0,0 0 0 0 0,0 0 0 0 0,0 0 0 0 0,-1 0 0 0 0,1 0 0 0 0,0 1 0 0 0,0-1 0 0 0,0 0 0 0 0,-1 0 0 0 0,1 0 0 0 0,0 1 0 0 0,-1-1 0 0 0,0-1 0 0 0,1 1 0 0 0,-1 1 0 0 0,0-1 0 0 0,0 0 0 0 0,0 1 0 0 0,0-1 0 0 0,0 0 0 0 0,0 1 0 0 0,0-1 0 0 0,0 1 0 0 0,0 0 0 0 0,0-1 0 0 0,-2 1 0 0 0,1 0 8 0 0,0 0-1 0 0,0 0 0 0 0,0 0 1 0 0,0 1-1 0 0,0-1 0 0 0,0 1 1 0 0,0-1-1 0 0,0 1 0 0 0,0 0 1 0 0,1 0-1 0 0,-1 0 0 0 0,-3 2 1 0 0,-20 17 297 0 0,14-9-141 0 0,0 1 0 0 0,1 0 0 0 0,0 1-1 0 0,1 0 1 0 0,1 1 0 0 0,0 0-1 0 0,1 0 1 0 0,1 0 0 0 0,0 1-1 0 0,0 0 1 0 0,2 0 0 0 0,-4 22-1 0 0,7-34-129 0 0,0 1 0 0 0,1-1-1 0 0,0 1 1 0 0,0-1 0 0 0,0 1-1 0 0,1-1 1 0 0,-1 1 0 0 0,1-1-1 0 0,-1 1 1 0 0,1-1 0 0 0,0 0-1 0 0,1 1 1 0 0,-1-1 0 0 0,0 0-1 0 0,1 0 1 0 0,2 4 0 0 0,0-3-98 0 0,-1 0 0 0 0,0-1 0 0 0,1 1 1 0 0,0-1-1 0 0,0 0 0 0 0,0 0 0 0 0,0-1 0 0 0,0 1 1 0 0,1-1-1 0 0,8 4 0 0 0,32 8-2256 0 0,-14-9-4753 0 0,-5-2-1813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22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41 6912 0 0,'3'-15'1189'0'0,"-2"14"-305"0"0,-1 0-1 0 0,1 0 1 0 0,-1-1-1 0 0,0 1 1 0 0,0 0 0 0 0,0-1-1 0 0,0 1 1 0 0,0 0-1 0 0,0-1 1 0 0,0-1 0 0 0,0 2-631 0 0,0 1 0 0 0,-1-1 1 0 0,1 1-1 0 0,0-1 1 0 0,0 1-1 0 0,-1-1 0 0 0,1 1 1 0 0,0 0-1 0 0,-1-1 1 0 0,1 1-1 0 0,0 0 0 0 0,-1-1 1 0 0,1 1-1 0 0,0 0 1 0 0,-1-1-1 0 0,1 1 0 0 0,-1 0 1 0 0,1 0-1 0 0,0-1 1 0 0,-2 1-1 0 0,0-1-70 0 0,-1 1-1 0 0,1 0 1 0 0,-1 0 0 0 0,0 0-1 0 0,1 0 1 0 0,-1 0 0 0 0,1 0-1 0 0,-1 1 1 0 0,0-1 0 0 0,-2 2-1 0 0,-11 2 193 0 0,0 1 0 0 0,1 1 0 0 0,-25 12 0 0 0,36-16-290 0 0,0 0 0 0 0,0 0 0 0 0,0 1 0 0 0,0 0 0 0 0,0 0 0 0 0,0 0 0 0 0,1 0 0 0 0,0 0 0 0 0,-1 1 0 0 0,1 0 1 0 0,1-1-1 0 0,-1 1 0 0 0,0 0 0 0 0,1 1 0 0 0,0-1 0 0 0,0 0 0 0 0,-2 8 0 0 0,3-10-67 0 0,1 0 0 0 0,0 0 1 0 0,-1 0-1 0 0,1 0 0 0 0,0 0 1 0 0,0 0-1 0 0,0 0 0 0 0,0 1 1 0 0,1-1-1 0 0,-1 0 0 0 0,0 0 1 0 0,1 0-1 0 0,0 0 0 0 0,-1 0 1 0 0,1 0-1 0 0,0 0 0 0 0,0 0 0 0 0,0 0 1 0 0,0-1-1 0 0,0 1 0 0 0,1 0 1 0 0,-1-1-1 0 0,1 1 0 0 0,-1 0 1 0 0,1-1-1 0 0,-1 0 0 0 0,4 3 1 0 0,4 0 40 0 0,-1 1 0 0 0,1-2 0 0 0,0 1 0 0 0,0-1 1 0 0,11 2-1 0 0,-10-3 82 0 0,-1 1 0 0 0,0 0 1 0 0,12 6-1 0 0,-19-8-108 0 0,0 0 1 0 0,-1 0-1 0 0,1 0 0 0 0,0 0 0 0 0,-1 0 1 0 0,1 0-1 0 0,-1 0 0 0 0,1 1 0 0 0,-1-1 1 0 0,1 1-1 0 0,-1-1 0 0 0,0 1 0 0 0,0 0 1 0 0,0-1-1 0 0,0 1 0 0 0,0 0 0 0 0,0 0 1 0 0,0 2-1 0 0,-1-2-12 0 0,0 1 0 0 0,0-1 0 0 0,0 1 0 0 0,0-1 0 0 0,-1 1 0 0 0,1-1 0 0 0,-1 0 0 0 0,0 1 0 0 0,1-1 0 0 0,-1 0 1 0 0,0 1-1 0 0,-1-1 0 0 0,-1 4 0 0 0,-1 0 1 0 0,-1 0-1 0 0,1 0 1 0 0,-1-1 0 0 0,0 0 0 0 0,-1 0 0 0 0,1 0 0 0 0,-1 0 0 0 0,0-1 0 0 0,-8 5-1 0 0,-62 29-70 0 0,57-29-4 0 0,-1 0-1851 0 0,-34 11 1 0 0,32-15-7845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2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324 192 2760 0 0,'-3'3'114'0'0,"-1"-1"-1"0"0,1 0 1 0 0,-1 0 0 0 0,0 0-1 0 0,-7 2 1 0 0,-2-1 10064 0 0,12-3-10113 0 0,1-1 0 0 0,0 1 1 0 0,0 0-1 0 0,-1 0 1 0 0,1 0-1 0 0,0 0 1 0 0,0-1-1 0 0,0 1 1 0 0,0 0-1 0 0,-1 0 0 0 0,1 0 1 0 0,0-1-1 0 0,0 1 1 0 0,0 0-1 0 0,0 0 1 0 0,0-1-1 0 0,-1 1 0 0 0,1 0 1 0 0,0-1-1 0 0,0 1 1 0 0,0 0-1 0 0,0 0 1 0 0,0-1-1 0 0,0 1 0 0 0,0 0 1 0 0,0 0-1 0 0,0-1 1 0 0,0 1-1 0 0,0 0 1 0 0,0-1-1 0 0,0 1 1 0 0,0-10 911 0 0,18-104 6186 0 0,-18 111-7058 0 0,0 0-1 0 0,0 0 1 0 0,0-1-1 0 0,-1 1 1 0 0,1 0 0 0 0,-1 0-1 0 0,0 0 1 0 0,0 0 0 0 0,0 0-1 0 0,0 0 1 0 0,0 1-1 0 0,0-1 1 0 0,-1 0 0 0 0,0 0-1 0 0,1 1 1 0 0,-1-1 0 0 0,0 1-1 0 0,0 0 1 0 0,-1-1-1 0 0,1 1 1 0 0,0 0 0 0 0,-1 0-1 0 0,1 0 1 0 0,-1 1 0 0 0,1-1-1 0 0,-1 1 1 0 0,0-1-1 0 0,0 1 1 0 0,0 0 0 0 0,0 0-1 0 0,0 0 1 0 0,0 1 0 0 0,-6-2-1 0 0,1 2-46 0 0,-1 0 0 0 0,0 0 0 0 0,1 1 0 0 0,-1 0 0 0 0,0 1 0 0 0,1 0 0 0 0,0 0 0 0 0,-1 0 0 0 0,1 1 0 0 0,0 1 0 0 0,0-1 0 0 0,1 1 0 0 0,-10 7 0 0 0,10-7-60 0 0,1 1-1 0 0,0 0 1 0 0,0 0 0 0 0,0 1-1 0 0,1 0 1 0 0,0 0-1 0 0,0 0 1 0 0,1 1 0 0 0,-5 7-1 0 0,8-13 1 0 0,-30 65 16 0 0,28-60-32 0 0,1 1 0 0 0,0 0 0 0 0,0-1-1 0 0,1 1 1 0 0,-1 0 0 0 0,2 0 0 0 0,-1 0-1 0 0,1 9 1 0 0,0-15 20 0 0,0 0-1 0 0,0 1 1 0 0,0-1-1 0 0,0 0 0 0 0,0 0 1 0 0,1 0-1 0 0,-1 0 1 0 0,0 0-1 0 0,1 1 1 0 0,-1-1-1 0 0,0 0 1 0 0,1 0-1 0 0,0 0 1 0 0,-1 0-1 0 0,1 0 0 0 0,-1 0 1 0 0,1-1-1 0 0,0 1 1 0 0,0 0-1 0 0,0 0 1 0 0,-1 0-1 0 0,1-1 1 0 0,0 1-1 0 0,0 0 1 0 0,0-1-1 0 0,0 1 1 0 0,0-1-1 0 0,0 1 0 0 0,0-1 1 0 0,1 1-1 0 0,-1-1 1 0 0,0 0-1 0 0,0 1 1 0 0,0-1-1 0 0,0 0 1 0 0,0 0-1 0 0,1 0 1 0 0,-1 0-1 0 0,0 0 1 0 0,2-1-1 0 0,4 0 16 0 0,0-1 0 0 0,0 0-1 0 0,0 0 1 0 0,0-1 0 0 0,8-4 0 0 0,-8 4-83 0 0,15-8 162 0 0,-1-1 0 0 0,0-1 0 0 0,32-26 0 0 0,-17 11 25 0 0,-6 11 61 0 0,-29 17-172 0 0,0-1 0 0 0,0 0 0 0 0,0 1 0 0 0,0 0 0 0 0,0-1 0 0 0,0 1 0 0 0,0-1 1 0 0,0 1-1 0 0,0 0 0 0 0,0 0 0 0 0,0 0 0 0 0,1 0 0 0 0,-1 0 0 0 0,0 0 0 0 0,0 0 0 0 0,0 0 1 0 0,0 0-1 0 0,0 0 0 0 0,1 1 0 0 0,-1-1 0 0 0,0 0 0 0 0,0 1 0 0 0,0-1 0 0 0,0 1 1 0 0,0-1-1 0 0,2 2 0 0 0,20 40 71 0 0,-20-36-73 0 0,0 0 0 0 0,0 0 0 0 0,0 1 1 0 0,-1-1-1 0 0,0 1 0 0 0,0 0 0 0 0,-1 0 0 0 0,0 0 0 0 0,0 9 0 0 0,0 9 32 0 0,-4 31 0 0 0,1-33-52 0 0,2-15-168 0 0,-1 0 0 0 0,-5 15 0 0 0,5-20-366 0 0,0 0 1 0 0,0 1-1 0 0,0-1 1 0 0,-1 0 0 0 0,-2 4-1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2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0 284 13880 0 0,'0'0'1253'0'0,"11"-11"1051"0"0,41-57 4296 0 0,-20 25-4891 0 0,48-50-1 0 0,-77 90-1638 0 0,0 0 1 0 0,-1 1-1 0 0,2-1 1 0 0,-1 1-1 0 0,0 0 1 0 0,6-3-1 0 0,-9 5-85 0 0,1 0 0 0 0,-1 0 0 0 0,0 0 1 0 0,1 0-1 0 0,-1 0 0 0 0,0 0 0 0 0,1 0 0 0 0,-1 0 0 0 0,0 0 0 0 0,0 0 0 0 0,1 0 1 0 0,-1 0-1 0 0,0 0 0 0 0,1 0 0 0 0,-1 0 0 0 0,0 0 0 0 0,0 1 0 0 0,1-1 0 0 0,-1 0 0 0 0,0 0 1 0 0,0 0-1 0 0,1 1 0 0 0,-1-1 0 0 0,0 0 0 0 0,0 0 0 0 0,0 0 0 0 0,0 1 0 0 0,1-1 0 0 0,-1 0 1 0 0,0 1-1 0 0,0-1 0 0 0,0 0 0 0 0,0 0 0 0 0,0 1 0 0 0,0-1 0 0 0,0 0 0 0 0,0 1 0 0 0,0-1 1 0 0,1 0-1 0 0,-2 1 0 0 0,3 13-35 0 0,-2-13 38 0 0,-2 22 71 0 0,-8 46 0 0 0,1-10-34 0 0,8-50-75 0 0,1-7 46 0 0,-1 0 1 0 0,1-1-1 0 0,0 1 1 0 0,0 0-1 0 0,0 0 1 0 0,0 0-1 0 0,0 0 1 0 0,0-1-1 0 0,1 1 1 0 0,-1 0-1 0 0,1 0 1 0 0,-1 0-1 0 0,1-1 1 0 0,0 3-1 0 0,0-4 8 0 0,-1 0 1 0 0,0 1-1 0 0,1-1 0 0 0,-1 0 0 0 0,1 0 1 0 0,-1 0-1 0 0,0 0 0 0 0,1 1 1 0 0,-1-1-1 0 0,0 0 0 0 0,1 0 0 0 0,-1 0 1 0 0,1 0-1 0 0,-1 0 0 0 0,1 0 0 0 0,-1 0 1 0 0,0 0-1 0 0,1 0 0 0 0,-1 0 0 0 0,1 0 1 0 0,-1 0-1 0 0,0 0 0 0 0,1 0 0 0 0,-1 0 1 0 0,1-1-1 0 0,-1 1 0 0 0,0 0 0 0 0,1-1 1 0 0,11-4 30 0 0,5-10 15 0 0,-1-1 0 0 0,0 0 1 0 0,-1-1-1 0 0,0-1 0 0 0,15-26 0 0 0,-15 22 262 0 0,1 0 0 0 0,1 1 0 0 0,23-22 0 0 0,-37 41-217 0 0,0-1 0 0 0,-1 1-1 0 0,1 0 1 0 0,0 0 0 0 0,1 0-1 0 0,-1 1 1 0 0,0-1 0 0 0,0 1 0 0 0,7-2-1 0 0,-9 3-85 0 0,0-1 0 0 0,0 1 0 0 0,0 0 0 0 0,0 0 0 0 0,0 0 0 0 0,0 0 0 0 0,0 0-1 0 0,0 1 1 0 0,0-1 0 0 0,0 0 0 0 0,0 0 0 0 0,0 1 0 0 0,0-1 0 0 0,0 0 0 0 0,0 1 0 0 0,-1-1 0 0 0,1 1-1 0 0,0-1 1 0 0,0 1 0 0 0,0 0 0 0 0,-1-1 0 0 0,1 1 0 0 0,0 0 0 0 0,-1 0 0 0 0,1-1 0 0 0,0 1 0 0 0,-1 0-1 0 0,1 0 1 0 0,-1 0 0 0 0,1 0 0 0 0,-1-1 0 0 0,0 1 0 0 0,1 0 0 0 0,-1 0 0 0 0,0 0 0 0 0,0 0 0 0 0,0 0-1 0 0,0 0 1 0 0,1 0 0 0 0,-2 1 0 0 0,3 16-183 0 0,-2 1 1 0 0,0-1-1 0 0,-2 0 0 0 0,0 0 1 0 0,-6 25-1 0 0,5-21-752 0 0,-6 12-2807 0 0,6-25 2074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24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6912 0 0,'2'0'208'0'0,"0"-1"0"0"0,1 1 1 0 0,-1 0-1 0 0,0 0 0 0 0,0 0 1 0 0,0 0-1 0 0,1 1 0 0 0,-1-1 0 0 0,4 2 1 0 0,-4-1 592 0 0,1-1 0 0 0,-1 1 0 0 0,1-1 0 0 0,-1 1 0 0 0,1-1 0 0 0,0 0 0 0 0,3 0 1 0 0,5-2 1314 0 0,-5 2-1768 0 0,-1-1 1 0 0,0 0 0 0 0,0 0-1 0 0,1-1 1 0 0,-1 1-1 0 0,0-1 1 0 0,0 0 0 0 0,-1 0-1 0 0,7-4 1 0 0,-6 3-174 0 0,0-1 1 0 0,-1 0-1 0 0,1-1 0 0 0,-1 1 0 0 0,1-1 1 0 0,-1 1-1 0 0,-1-1 0 0 0,1 0 1 0 0,-1-1-1 0 0,0 1 0 0 0,0-1 0 0 0,0 1 1 0 0,-1-1-1 0 0,0 0 0 0 0,0 0 1 0 0,2-12-1 0 0,-2 13-156 0 0,-1 0 1 0 0,-1 0-1 0 0,1 1 1 0 0,-1-1-1 0 0,0 0 1 0 0,0 0-1 0 0,0 0 1 0 0,-1 0-1 0 0,-1-6 1 0 0,2 9-9 0 0,0 1 0 0 0,-1 0-1 0 0,1-1 1 0 0,-1 1 0 0 0,0 0 0 0 0,1 0 0 0 0,-1-1 0 0 0,0 1 0 0 0,0 0 0 0 0,0 0-1 0 0,0 0 1 0 0,0 0 0 0 0,0 0 0 0 0,0 0 0 0 0,0 0 0 0 0,0 1 0 0 0,0-1 0 0 0,-1 0 0 0 0,1 0-1 0 0,0 1 1 0 0,0-1 0 0 0,-1 1 0 0 0,1-1 0 0 0,0 1 0 0 0,-1 0 0 0 0,1 0 0 0 0,-1-1-1 0 0,1 1 1 0 0,0 0 0 0 0,-1 0 0 0 0,1 0 0 0 0,-1 0 0 0 0,1 1 0 0 0,0-1 0 0 0,-1 0-1 0 0,-1 1 1 0 0,-2 1 69 0 0,-1-1-1 0 0,1 1 0 0 0,0 0 1 0 0,0 0-1 0 0,0 0 0 0 0,1 1 1 0 0,-1 0-1 0 0,1 0 0 0 0,-1 0 1 0 0,1 0-1 0 0,0 1 0 0 0,0 0 1 0 0,-5 6-1 0 0,4-3 34 0 0,-1 0 0 0 0,1 1 1 0 0,1 0-1 0 0,-1 0 0 0 0,1 0 0 0 0,1 0 0 0 0,-4 11 0 0 0,6-13-77 0 0,0 0 0 0 0,0-1 1 0 0,1 1-1 0 0,0 0 0 0 0,0-1 0 0 0,0 1 0 0 0,1 0 0 0 0,0-1 0 0 0,0 1 1 0 0,0 0-1 0 0,1-1 0 0 0,0 0 0 0 0,0 1 0 0 0,0-1 0 0 0,0 0 0 0 0,1 0 1 0 0,0 0-1 0 0,7 8 0 0 0,-2-5 18 0 0,0 0 1 0 0,1 0-1 0 0,0-1 0 0 0,0-1 1 0 0,16 10-1 0 0,-18-13-95 0 0,-1-1 1 0 0,0 1-1 0 0,1-1 0 0 0,-1 0 1 0 0,1 0-1 0 0,-1-1 0 0 0,1 0 1 0 0,0 0-1 0 0,0 0 0 0 0,11-1 1 0 0,3-2-1633 0 0,-1-2-4372 0 0,1 0-2314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4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6992 0 0,'0'0'5141'0'0,"12"8"-2018"0"0,-9-6-2703 0 0,0 1 1 0 0,0-1 0 0 0,-1 1-1 0 0,1 0 1 0 0,0 0-1 0 0,-1 0 1 0 0,0 0 0 0 0,0 1-1 0 0,0-1 1 0 0,0 0 0 0 0,0 1-1 0 0,0 0 1 0 0,1 6 0 0 0,1 6 209 0 0,0 0 0 0 0,1 16-1 0 0,-4-25-424 0 0,8 112 965 0 0,-5-47-918 0 0,-3-61-289 0 0,-1-8-146 0 0,0 1 0 0 0,0-1 0 0 0,1 1 0 0 0,0-1 0 0 0,-1 0 0 0 0,3 5 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4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23 20503 0 0,'-13'-5'904'0'0,"10"5"192"0"0,-3-3-872 0 0,0 1-224 0 0,1 0 0 0 0,-3-1 0 0 0,4 1 192 0 0,-1-2 192 0 0,-1 4-192 0 0,1-2-192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4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1 281 3224 0 0,'9'-13'11486'0'0,"-9"7"-10672"0"0,1 1 0 0 0,0-1 0 0 0,1 1 0 0 0,2-7 0 0 0,2-11 549 0 0,-3 13-814 0 0,0 0 0 0 0,0 0 0 0 0,1 0-1 0 0,0 1 1 0 0,11-19 0 0 0,9-18 1038 0 0,-18 33-1012 0 0,1 0 0 0 0,14-21 1 0 0,-1 10-86 0 0,-16 21-359 0 0,-4 3-129 0 0,1 0 0 0 0,-1 0 0 0 0,0 0 0 0 0,1 0 0 0 0,-1 0 0 0 0,0 0 0 0 0,0 0 1 0 0,1 0-1 0 0,-1 0 0 0 0,0 0 0 0 0,1 0 0 0 0,-1 0 0 0 0,0 0 0 0 0,0 1 0 0 0,1-1 0 0 0,-1 0 0 0 0,0 0 0 0 0,0 0 0 0 0,1 0 1 0 0,-1 1-1 0 0,0-1 0 0 0,0 0 0 0 0,0 0 0 0 0,0 1 0 0 0,1-1 0 0 0,-1 0 0 0 0,0 0 0 0 0,0 1 0 0 0,0-1 0 0 0,0 0 1 0 0,4 8 9 0 0,-2 0-23 0 0,0 1-1 0 0,-1-1 1 0 0,0 1-1 0 0,-1 14 1 0 0,0 0-4 0 0,0 32 0 0 0,-2-43 10 0 0,2 0-1 0 0,0 0 1 0 0,0 0-1 0 0,1 0 1 0 0,1 0 0 0 0,0 0-1 0 0,0 0 1 0 0,5 13-1 0 0,-7-25 6 0 0,0 1 0 0 0,0-1 0 0 0,1 0 0 0 0,-1 1 0 0 0,0-1 0 0 0,0 1 0 0 0,1-1 0 0 0,-1 0 0 0 0,0 1 0 0 0,0-1 0 0 0,1 0 0 0 0,-1 1 0 0 0,0-1 0 0 0,1 0 0 0 0,-1 1 0 0 0,0-1 0 0 0,1 0 0 0 0,-1 0 0 0 0,1 0 0 0 0,-1 1 0 0 0,0-1 0 0 0,1 0 0 0 0,-1 0 0 0 0,1 0 0 0 0,-1 0 0 0 0,0 0 0 0 0,1 0 0 0 0,-1 1 0 0 0,1-1 0 0 0,-1 0 0 0 0,1 0 0 0 0,-1-1 0 0 0,1 1 0 0 0,-1 0 0 0 0,0 0 0 0 0,1 0 0 0 0,-1 0 0 0 0,1 0 0 0 0,-1 0 0 0 0,1-1 0 0 0,-1 1 0 0 0,0 0 0 0 0,1 0 0 0 0,-1 0 0 0 0,0-1 0 0 0,1 1 0 0 0,-1 0 0 0 0,1-1 0 0 0,7-10 94 0 0,1-1-1 0 0,-2 0 1 0 0,1 0-1 0 0,-2-1 1 0 0,8-19-1 0 0,-8 18 136 0 0,-2 2 4 0 0,1 0 1 0 0,0 1-1 0 0,1 0 1 0 0,0 0-1 0 0,1 1 1 0 0,14-18-1 0 0,-19 25-185 0 0,1 0 146 0 0,-1 1 0 0 0,1-1-1 0 0,0 1 1 0 0,0 0 0 0 0,-1 0 0 0 0,8-4-1 0 0,-10 6-203 0 0,1 0 0 0 0,0-1-1 0 0,0 1 1 0 0,0 0-1 0 0,0 0 1 0 0,0 0-1 0 0,0 0 1 0 0,0 0-1 0 0,0 0 1 0 0,-1 0 0 0 0,1 0-1 0 0,0 1 1 0 0,0-1-1 0 0,0 0 1 0 0,0 0-1 0 0,0 1 1 0 0,-1-1 0 0 0,1 1-1 0 0,0-1 1 0 0,0 0-1 0 0,0 1 1 0 0,-1 0-1 0 0,1-1 1 0 0,0 1 0 0 0,-1-1-1 0 0,1 1 1 0 0,0 0-1 0 0,-1-1 1 0 0,1 1-1 0 0,-1 0 1 0 0,1 0 0 0 0,0 1-1 0 0,22 39-24 0 0,-18-30-101 0 0,1-1 0 0 0,0 0 1 0 0,0 0-1 0 0,10 10 1 0 0,-10-10-919 0 0,-1-3-1855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40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17503 0 0,'0'0'16'0'0,"-2"4"258"0"0,-1 1-1 0 0,1-2 0 0 0,-1 1 1 0 0,-4 6-1 0 0,6-9-241 0 0,0 0 0 0 0,0 0-1 0 0,-1 0 1 0 0,1 0 0 0 0,0 0 0 0 0,-1 0 0 0 0,1-1 0 0 0,-1 1 0 0 0,1 0 0 0 0,-1-1-1 0 0,1 1 1 0 0,-1-1 0 0 0,1 0 0 0 0,-1 1 0 0 0,0-1 0 0 0,1 0 0 0 0,-3 0-1 0 0,0 1 56 0 0,1-1-1 0 0,-1 1 1 0 0,0 0-1 0 0,1 0 0 0 0,-1 1 1 0 0,1-1-1 0 0,-1 1 1 0 0,1-1-1 0 0,0 1 0 0 0,0 0 1 0 0,0 1-1 0 0,0-1 0 0 0,0 0 1 0 0,0 1-1 0 0,0 0 1 0 0,1-1-1 0 0,-1 1 0 0 0,1 0 1 0 0,-3 6-1 0 0,-2 1-32 0 0,1 1-1 0 0,0 0 1 0 0,1 0 0 0 0,-8 21-1 0 0,11-24-56 0 0,0 1 0 0 0,1-1 0 0 0,-1 0 0 0 0,2 1-1 0 0,-1-1 1 0 0,2 17 0 0 0,-1-22 46 0 0,0 0-1 0 0,1-1 0 0 0,-1 1 1 0 0,1 0-1 0 0,-1 0 1 0 0,1 0-1 0 0,0-1 1 0 0,0 1-1 0 0,0-1 0 0 0,1 1 1 0 0,-1-1-1 0 0,1 1 1 0 0,-1-1-1 0 0,1 0 1 0 0,0 1-1 0 0,0-1 1 0 0,0 0-1 0 0,0 0 0 0 0,0-1 1 0 0,0 1-1 0 0,1 0 1 0 0,-1-1-1 0 0,0 1 1 0 0,4 0-1 0 0,-3-1-10 0 0,1 0 1 0 0,-1 0-1 0 0,1-1 1 0 0,-1 1-1 0 0,1-1 0 0 0,-1 0 1 0 0,1 0-1 0 0,-1-1 1 0 0,1 1-1 0 0,-1-1 1 0 0,1 1-1 0 0,-1-1 0 0 0,1 0 1 0 0,-1 0-1 0 0,0-1 1 0 0,1 1-1 0 0,-1-1 1 0 0,6-3-1 0 0,-3 0 8 0 0,0 1 1 0 0,0-1-1 0 0,0 0 0 0 0,0 0 1 0 0,-1-1-1 0 0,0 0 0 0 0,7-9 1 0 0,41-76 2552 0 0,-52 89-1490 0 0,0 2-1091 0 0,0 1 1 0 0,-1-1 0 0 0,1 0 0 0 0,0 1 0 0 0,-1-1 0 0 0,1 1 0 0 0,-1-1 0 0 0,1 1-1 0 0,-1-1 1 0 0,1 1 0 0 0,-1 0 0 0 0,0-1 0 0 0,1 1 0 0 0,-1 0 0 0 0,1-1 0 0 0,-1 1 0 0 0,0 0-1 0 0,0-1 1 0 0,0 1 0 0 0,1 0 0 0 0,-1 0 0 0 0,0 1 0 0 0,3 17 153 0 0,-2-2-166 0 0,-1 0 0 0 0,0 0 0 0 0,-6 33 0 0 0,1-16 0 0 0,4-14-2109 0 0,5 12-5728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4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9 328 4144 0 0,'0'7'371'0'0,"-8"21"14971"0"0,11-38-13333 0 0,21-61 1076 0 0,5-31-1538 0 0,-27 96-1344 0 0,-1 0 0 0 0,1 1 0 0 0,0-1-1 0 0,1 0 1 0 0,-1 1 0 0 0,1 0 0 0 0,0 0 0 0 0,1 0 0 0 0,-1 0 0 0 0,9-8 0 0 0,-12 12-202 0 0,1 1 0 0 0,-1-1 0 0 0,1 1 0 0 0,0-1-1 0 0,-1 1 1 0 0,1 0 0 0 0,-1-1 0 0 0,1 1 0 0 0,0 0 0 0 0,-1-1 0 0 0,1 1 0 0 0,0 0 0 0 0,-1 0 0 0 0,1 0 0 0 0,0-1 0 0 0,-1 1 0 0 0,1 0 0 0 0,0 0 0 0 0,0 0-1 0 0,-1 0 1 0 0,1 0 0 0 0,0 1 0 0 0,-1-1 0 0 0,2 0 0 0 0,-1 1 1 0 0,0-1 0 0 0,0 1 0 0 0,0 0 0 0 0,0-1 0 0 0,0 1 0 0 0,0 0 0 0 0,0 0 0 0 0,0 0 0 0 0,0 0 0 0 0,0 0 0 0 0,-1 0 0 0 0,2 1-1 0 0,1 4 5 0 0,0-1 0 0 0,-1 1 0 0 0,1 0-1 0 0,1 6 1 0 0,-3-7-6 0 0,0-1 0 0 0,1 1 0 0 0,0-1 0 0 0,0 1 0 0 0,3 4 0 0 0,-4-9 0 0 0,-1 0 0 0 0,1 1 0 0 0,-1-1 0 0 0,0 0 0 0 0,1 1 0 0 0,-1-1 0 0 0,1 0 0 0 0,-1 1 0 0 0,1-1 0 0 0,-1 0 0 0 0,0 0 0 0 0,1 0 0 0 0,-1 1 0 0 0,1-1 0 0 0,0 0 0 0 0,-1 0 0 0 0,1 0 0 0 0,-1 0 0 0 0,1 0 0 0 0,-1 0 0 0 0,1 0 0 0 0,-1 0 0 0 0,1 0 0 0 0,-1 0 0 0 0,1 0 0 0 0,-1-1 0 0 0,1 1 0 0 0,-1 0 0 0 0,1 0 0 0 0,-1 0 0 0 0,1-1 0 0 0,-1 1 0 0 0,0 0 0 0 0,1 0 0 0 0,-1-1 0 0 0,1 1 0 0 0,-1 0 0 0 0,0-1 0 0 0,1 1 0 0 0,-1-1 0 0 0,1 0 0 0 0,0 1 0 0 0,6-7 12 0 0,0-1 0 0 0,-1 1-1 0 0,0-1 1 0 0,0 0 0 0 0,0 0 0 0 0,-1-1-1 0 0,7-17 1 0 0,0 3 11 0 0,-3 8 68 0 0,11-17-1 0 0,-17 29-5 0 0,0-1-1 0 0,-1 1 1 0 0,1 0 0 0 0,0 0 0 0 0,1 0 0 0 0,-1 0-1 0 0,1 0 1 0 0,-1 1 0 0 0,1-1 0 0 0,4-1 0 0 0,-7 4-83 0 0,-1 0 1 0 0,0 0-1 0 0,0 0 1 0 0,1 0-1 0 0,-1 0 1 0 0,0 0 0 0 0,1 0-1 0 0,-1 0 1 0 0,0 0-1 0 0,0 0 1 0 0,1 1-1 0 0,-1-1 1 0 0,0 0-1 0 0,0 0 1 0 0,1 0-1 0 0,-1 0 1 0 0,0 0-1 0 0,0 1 1 0 0,1-1-1 0 0,-1 0 1 0 0,0 0 0 0 0,0 1-1 0 0,0-1 1 0 0,0 0-1 0 0,1 0 1 0 0,-1 0-1 0 0,0 1 1 0 0,0-1-1 0 0,0 0 1 0 0,0 1-1 0 0,0-1 1 0 0,0 0-1 0 0,0 0 1 0 0,1 1-1 0 0,-1-1 1 0 0,0 0 0 0 0,0 1-1 0 0,0-1 1 0 0,2 14 71 0 0,-2-12-70 0 0,8 104-6468 0 0,-5-69 2503 0 0,-3-20-4573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45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4720 0 0,'0'0'216'0'0,"21"-3"10072"0"0,-13 1-4971 0 0,-8 9-3194 0 0,0 1-2449 0 0,-7 79 749 0 0,4-61-387 0 0,0 0 1 0 0,2 28 0 0 0,5 23 213 0 0,-4-73-220 0 0,1 0 0 0 0,0 0 1 0 0,0 0-1 0 0,0 0 0 0 0,0 0 1 0 0,0 0-1 0 0,1 0 0 0 0,0 0 1 0 0,0 0-1 0 0,0 0 0 0 0,0-1 1 0 0,1 1-1 0 0,4 5 0 0 0,-5-8-8 0 0,0 1-1 0 0,-1-1 0 0 0,1 1 0 0 0,0-1 1 0 0,0 1-1 0 0,0-1 0 0 0,0 0 0 0 0,0 0 1 0 0,0 0-1 0 0,0 0 0 0 0,0-1 0 0 0,1 1 1 0 0,-1-1-1 0 0,0 1 0 0 0,0-1 0 0 0,1 1 1 0 0,-1-1-1 0 0,0 0 0 0 0,0 0 0 0 0,1-1 1 0 0,-1 1-1 0 0,0 0 0 0 0,0-1 0 0 0,1 1 1 0 0,-1-1-1 0 0,2 0 0 0 0,2-2 35 0 0,0 0 0 0 0,-1-1 0 0 0,1 1 0 0 0,-1-1 0 0 0,0 0 0 0 0,0 0 0 0 0,-1-1 0 0 0,1 1 0 0 0,-1-1 0 0 0,0 0 0 0 0,5-9 0 0 0,4-6 307 0 0,15-37 1 0 0,-28 57-361 0 0,4-9 69 0 0,82-197 3302 0 0,-86 206-3371 0 0,0 0-1 0 0,0 0 1 0 0,0 0-1 0 0,0 0 1 0 0,0 1-1 0 0,0-1 1 0 0,0 0-1 0 0,1 0 1 0 0,-1 0-1 0 0,0 0 1 0 0,0 0-1 0 0,0 0 1 0 0,0 0-1 0 0,0 0 1 0 0,0 0-1 0 0,0 0 1 0 0,0 0-1 0 0,0 0 1 0 0,1 0-1 0 0,-1 0 1 0 0,0 0-1 0 0,0 0 1 0 0,0 0-1 0 0,0 0 1 0 0,0 0-1 0 0,0 0 1 0 0,0 0-1 0 0,0 0 1 0 0,1 0-1 0 0,-1 0 1 0 0,0 0-1 0 0,0 0 1 0 0,0 0-1 0 0,0 0 1 0 0,0 0-1 0 0,0 0 1 0 0,0 0-1 0 0,0 0 1 0 0,0 0-1 0 0,1 0 1 0 0,-1-1-1 0 0,0 1 1 0 0,0 0-1 0 0,0 0 1 0 0,0 0-1 0 0,0 0 1 0 0,0 0-1 0 0,0 0 1 0 0,0 0 0 0 0,0 0-1 0 0,0 0 1 0 0,0 0-1 0 0,0-1 1 0 0,0 1-1 0 0,0 0 1 0 0,0 0-1 0 0,0 0 1 0 0,0 0-1 0 0,0 0 1 0 0,0 0-1 0 0,0 0 1 0 0,0 0-1 0 0,0-1 1 0 0,0 1-1 0 0,0 0 1 0 0,0 0-1 0 0,0 0 1 0 0,0 0-1 0 0,4 12 233 0 0,-1 20 61 0 0,-3 0-292 0 0,-1 11 26 0 0,11 84 0 0 0,-10-125-103 0 0,0 0 0 0 0,1 0-1 0 0,-1 0 1 0 0,1 0 0 0 0,-1 0 0 0 0,1 0-1 0 0,0 0 1 0 0,0 0 0 0 0,0 0 0 0 0,0 0-1 0 0,0-1 1 0 0,0 1 0 0 0,0 0 0 0 0,2 1-1 0 0,-2-3 5 0 0,-1 0 0 0 0,1 0 0 0 0,-1 0 0 0 0,1 0 0 0 0,-1 0 0 0 0,1 0-1 0 0,-1 0 1 0 0,1 0 0 0 0,-1 0 0 0 0,1 0 0 0 0,-1 0 0 0 0,1 0 0 0 0,-1 0 0 0 0,1-1-1 0 0,-1 1 1 0 0,1 0 0 0 0,-1 0 0 0 0,1-1 0 0 0,-1 1 0 0 0,0 0 0 0 0,1-1-1 0 0,9-6-900 0 0,17-23-3188 0 0,-12 11-3973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45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6 17047 0 0,'-13'-5'2119'0'0,"12"5"-1880"0"0,0 0 1 0 0,0 0-1 0 0,0 0 1 0 0,0 1-1 0 0,0-1 0 0 0,0 0 1 0 0,0 1-1 0 0,0-1 1 0 0,1 0-1 0 0,-1 1 0 0 0,0-1 1 0 0,0 1-1 0 0,0 0 1 0 0,1-1-1 0 0,-1 1 0 0 0,0-1 1 0 0,1 1-1 0 0,-1 0 0 0 0,0 0 1 0 0,1-1-1 0 0,-1 1 1 0 0,1 0-1 0 0,-1 0 0 0 0,1 0 1 0 0,-1 1-1 0 0,-7 27 1229 0 0,4-16-1244 0 0,1 2-87 0 0,0 0 1 0 0,1 0-1 0 0,1-1 0 0 0,0 1 1 0 0,3 26-1 0 0,-1-20-80 0 0,3 29-40 0 0,2-1 1 0 0,2 0-1 0 0,2 0 0 0 0,23 63 1 0 0,-22-82-1344 0 0,1-2 0 0 0,19 34 0 0 0,-26-54 288 0 0,-2-2-1005 0 0</inkml:trace>
  <inkml:trace contextRef="#ctx0" brushRef="#br0" timeOffset="1">0 304 21535 0 0,'0'0'4488'0'0,"8"-1"-3834"0"0,28-4 65 0 0,52-1 0 0 0,-46 5-3080 0 0,0 1-3915 0 0,-35 0 4695 0 0,16 0-6140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46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18 6448 0 0,'-13'-6'263'0'0,"10"4"158"0"0,0 0-1 0 0,0 1 1 0 0,0 0-1 0 0,0-1 0 0 0,-1 1 1 0 0,-3 0-1 0 0,5 0 431 0 0,0 1 0 0 0,0 0-1 0 0,0 0 1 0 0,-1 0 0 0 0,1 0-1 0 0,0 1 1 0 0,-4 0 0 0 0,2 1-573 0 0,-1-1 1 0 0,1 1 0 0 0,-1 1 0 0 0,1-1-1 0 0,0 0 1 0 0,0 1 0 0 0,0 0 0 0 0,0 0 0 0 0,0 0-1 0 0,1 1 1 0 0,0-1 0 0 0,-1 1 0 0 0,1 0 0 0 0,-4 6-1 0 0,-1 3 272 0 0,1 1-1 0 0,0 0 1 0 0,-7 19-1 0 0,12-26-447 0 0,0 0 1 0 0,0 0-1 0 0,1 1 0 0 0,0-1 0 0 0,-1 13 0 0 0,2-16 28 0 0,0-1 0 0 0,0 0 0 0 0,0 1 0 0 0,1-1 0 0 0,-1 1 0 0 0,1-1 0 0 0,0 0 0 0 0,0 1 0 0 0,0-1 0 0 0,0 0 0 0 0,1 0 0 0 0,-1 0 0 0 0,1 0 0 0 0,3 5 0 0 0,-4-7-118 0 0,0-1 1 0 0,0 1-1 0 0,-1 0 1 0 0,1 0-1 0 0,0 0 1 0 0,1-1-1 0 0,-1 1 1 0 0,0 0-1 0 0,0-1 1 0 0,0 1-1 0 0,0-1 1 0 0,0 1-1 0 0,1-1 1 0 0,-1 0-1 0 0,0 0 1 0 0,0 1 0 0 0,1-1-1 0 0,-1 0 1 0 0,0 0-1 0 0,0 0 1 0 0,1 0-1 0 0,-1 0 1 0 0,0-1-1 0 0,0 1 1 0 0,0 0-1 0 0,1 0 1 0 0,-1-1-1 0 0,0 1 1 0 0,0-1-1 0 0,2-1 1 0 0,3-1 161 0 0,0-1 1 0 0,0 0-1 0 0,-1-1 1 0 0,8-7 0 0 0,1 0 149 0 0,-6 5-136 0 0,-1 0 0 0 0,9-10-1 0 0,-10 9 14 0 0,1 1-1 0 0,-1 1 0 0 0,9-7 0 0 0,-9 9-93 0 0,-4 2-22 0 0,0 0 1 0 0,0 1-1 0 0,0-1 0 0 0,1 1 0 0 0,-1 0 0 0 0,0-1 0 0 0,4 0 1 0 0,-6 2-65 0 0,1 0 0 0 0,0 0 0 0 0,0 0 0 0 0,0 0 0 0 0,0 0 0 0 0,0 0 0 0 0,0 0 0 0 0,-1 0 0 0 0,1 0 0 0 0,0 0 0 0 0,0 1 0 0 0,0-1 0 0 0,0 0 0 0 0,-1 0 0 0 0,1 1 0 0 0,0-1 0 0 0,0 1 0 0 0,-1-1 0 0 0,1 1 0 0 0,0-1 0 0 0,-1 1 0 0 0,1-1 1 0 0,0 1-1 0 0,-1 0 0 0 0,1-1 0 0 0,-1 1 0 0 0,1 0 0 0 0,0 0 0 0 0,2 5 14 0 0,0-1 1 0 0,0 1-1 0 0,0-1 1 0 0,-1 1-1 0 0,0 0 1 0 0,0 0-1 0 0,-1 0 1 0 0,2 6-1 0 0,3 54 69 0 0,-4-35-73 0 0,-2 19-903 0 0,8-64-1823 0 0,-2-2 560 0 0,0-2-448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46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6912 0 0,'0'-7'18341'0'0,"1"12"-17707"0"0,3 7-513 0 0,0 0 0 0 0,-1 1 0 0 0,0-1 0 0 0,-1 1 0 0 0,-1 0 0 0 0,1 23 0 0 0,12 172 212 0 0,-13-186-226 0 0,-1-14-49 0 0,0 0 1 0 0,1 0-1 0 0,0-1 1 0 0,0 1-1 0 0,1 0 1 0 0,4 11-1 0 0,-6-18-56 0 0,0-1 1 0 0,0 1-1 0 0,1-1 0 0 0,-1 1 0 0 0,0-1 0 0 0,0 1 1 0 0,1-1-1 0 0,-1 1 0 0 0,0-1 0 0 0,1 0 1 0 0,-1 1-1 0 0,1-1 0 0 0,-1 0 0 0 0,0 1 0 0 0,1-1 1 0 0,-1 0-1 0 0,1 1 0 0 0,-1-1 0 0 0,1 0 0 0 0,-1 0 1 0 0,1 0-1 0 0,-1 1 0 0 0,1-1 0 0 0,-1 0 1 0 0,1 0-1 0 0,-1 0 0 0 0,1 0 0 0 0,-1 0 0 0 0,1 0 1 0 0,-1 0-1 0 0,1 0 0 0 0,-1 0 0 0 0,1 0 0 0 0,-1 0 1 0 0,2-1-1 0 0,12-6 93 0 0,-14 6-81 0 0,4-1 57 0 0,21-17 307 0 0,1 1 0 0 0,32-17-1 0 0,-56 33-345 0 0,9-3 345 0 0,23-9 0 0 0,-31 13-332 0 0,-1 0-1 0 0,1 1 0 0 0,-1-1 1 0 0,1 1-1 0 0,0-1 0 0 0,-1 1 0 0 0,1 0 1 0 0,0 0-1 0 0,-1 0 0 0 0,1 0 1 0 0,-1 1-1 0 0,1-1 0 0 0,0 1 0 0 0,-1-1 1 0 0,5 2-1 0 0,-6-1-31 0 0,0 0-1 0 0,0 0 1 0 0,0 1 0 0 0,0-1 0 0 0,0 0-1 0 0,0 0 1 0 0,0 0 0 0 0,0 1 0 0 0,-1-1-1 0 0,1 0 1 0 0,0 1 0 0 0,-1-1-1 0 0,1 1 1 0 0,-1-1 0 0 0,0 1 0 0 0,1-1-1 0 0,-1 1 1 0 0,0 2 0 0 0,1-2 3 0 0,-1 1 0 0 0,0 0 0 0 0,0-1 1 0 0,0 1-1 0 0,-1 0 0 0 0,1 0 0 0 0,0-1 1 0 0,-1 1-1 0 0,-1 3 0 0 0,-5 8 27 0 0,-1 0 0 0 0,-15 20 0 0 0,19-29-79 0 0,-38 43-133 0 0,37-43-128 0 0,-1 0 0 0 0,1 0 0 0 0,-1-1 0 0 0,1 0 0 0 0,-1 0 0 0 0,0-1 0 0 0,-7 3 0 0 0,12-5 161 0 0,1-1 0 0 0,-1 1 0 0 0,0-1 0 0 0,1 0 0 0 0,-1 1 0 0 0,0-1 0 0 0,1 0 0 0 0,-1 0 1 0 0,0 0-1 0 0,1 0 0 0 0,-1 1 0 0 0,0-1 0 0 0,1 0 0 0 0,-1 0 0 0 0,0 0 0 0 0,0 0 0 0 0,1-1 0 0 0,-1 1 0 0 0,0 0 0 0 0,1 0 0 0 0,-1 0 0 0 0,0 0 0 0 0,1-1 0 0 0,-1 1 0 0 0,0 0 0 0 0,1-1 0 0 0,-1 1 0 0 0,1 0 0 0 0,-1-1 0 0 0,0 1 0 0 0,1-1 0 0 0,-1 1 1 0 0,1-1-1 0 0,0 1 0 0 0,-1-2 0 0 0,-2-5-2034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4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 8288 0 0,'2'-4'16703'0'0,"-19"103"-13382"0"0,6 53-2486 0 0,12-87-729 0 0,1-19-48 0 0,-2-33-223 0 0,1 1-1 0 0,0-1 1 0 0,1 0 0 0 0,0 1-1 0 0,1-1 1 0 0,1 0 0 0 0,0 0-1 0 0,1-1 1 0 0,9 20 0 0 0,-12-30-316 0 0,0 1-1 0 0,-1-1 1 0 0,1 1 0 0 0,0-1-1 0 0,0 1 1 0 0,1-1 0 0 0,-1 0-1 0 0,4 3 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47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 4608 0 0,'0'0'353'0'0,"1"-1"374"0"0,42-30 13947 0 0,-38 26-13928 0 0,1 0-1 0 0,-1 0 1 0 0,1 0-1 0 0,-2-1 1 0 0,6-8-1 0 0,-5 8-438 0 0,0 0 0 0 0,0-1 0 0 0,6-4 0 0 0,-6 6-110 0 0,-1 1 0 0 0,0-1 0 0 0,0 0 1 0 0,0-1-1 0 0,0 1 0 0 0,3-7 0 0 0,0-3-95 0 0,-5 13-98 0 0,-1 0-1 0 0,1 0 1 0 0,-1-1 0 0 0,0 1-1 0 0,0-1 1 0 0,0 1 0 0 0,0-1 0 0 0,0 1-1 0 0,-1-1 1 0 0,1 0 0 0 0,-1 1-1 0 0,0-1 1 0 0,1 0 0 0 0,-1 0-1 0 0,0 1 1 0 0,-1-1 0 0 0,1 0-1 0 0,-1-4 1 0 0,0 7-4 0 0,1-1 14 0 0,0 0-1 0 0,0 0 0 0 0,0 0 1 0 0,-1 0-1 0 0,1 0 1 0 0,-1 0-1 0 0,1 0 1 0 0,-1 0-1 0 0,1 0 0 0 0,-1 0 1 0 0,0 0-1 0 0,1 0 1 0 0,-1 0-1 0 0,0 1 0 0 0,1-1 1 0 0,-1 0-1 0 0,0 1 1 0 0,0-1-1 0 0,0 0 0 0 0,0 1 1 0 0,0-1-1 0 0,0 1 1 0 0,0-1-1 0 0,0 1 1 0 0,0 0-1 0 0,0-1 0 0 0,0 1 1 0 0,0 0-1 0 0,0 0 1 0 0,0 0-1 0 0,0 0 0 0 0,-1 0 1 0 0,-2 0 91 0 0,1 0 0 0 0,0 0 1 0 0,-1 1-1 0 0,1-1 1 0 0,0 1-1 0 0,0 0 0 0 0,0 0 1 0 0,-1 0-1 0 0,1 0 0 0 0,0 1 1 0 0,0-1-1 0 0,1 1 0 0 0,-1 0 1 0 0,0 0-1 0 0,0 0 0 0 0,-2 2 1 0 0,-3 4 63 0 0,0 1 0 0 0,0 0 0 0 0,-8 11 1 0 0,12-13-71 0 0,0 0 1 0 0,0 0 0 0 0,0 0 0 0 0,1 1 0 0 0,1-1-1 0 0,-1 1 1 0 0,1 0 0 0 0,1 0 0 0 0,-1-1-1 0 0,1 1 1 0 0,0 0 0 0 0,1 10 0 0 0,0-12-75 0 0,0 0 1 0 0,1 0 0 0 0,-1 0-1 0 0,1 0 1 0 0,0-1 0 0 0,1 1 0 0 0,0 0-1 0 0,0-1 1 0 0,0 0 0 0 0,0 1 0 0 0,1-1-1 0 0,0 0 1 0 0,0 0 0 0 0,0 0-1 0 0,0 0 1 0 0,1-1 0 0 0,5 6 0 0 0,-5-7-147 0 0,0 0 0 0 0,1 0 0 0 0,-1 0 0 0 0,1-1-1 0 0,-1 1 1 0 0,1-1 0 0 0,0 0 0 0 0,0-1 0 0 0,0 1 0 0 0,0-1 0 0 0,0 0 0 0 0,0 0 0 0 0,8 0 0 0 0,-8-1-1647 0 0,1 0-1 0 0,-1 0 1 0 0,1-1-1 0 0,5-1 1 0 0,3-3-7597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4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7832 0 0,'8'0'10661'0'0,"72"6"-7062"0"0,-59-3-3242 0 0,0-1-1 0 0,0-1 1 0 0,40-4 0 0 0,32-17-582 0 0,-85 18 226 0 0,-5 1 11 0 0,0 0 0 0 0,0 0-1 0 0,0 0 1 0 0,0-1-1 0 0,0 1 1 0 0,0-1 0 0 0,0 0-1 0 0,-1 1 1 0 0,1-1 0 0 0,2-3-1 0 0,-4 4-7 0 0,0 0 0 0 0,0 0-1 0 0,0 0 1 0 0,-1 0 0 0 0,1 0 0 0 0,0 0-1 0 0,-1 0 1 0 0,1 0 0 0 0,-1 0-1 0 0,1 0 1 0 0,-1 0 0 0 0,1-1 0 0 0,-1 1-1 0 0,0 0 1 0 0,0 0 0 0 0,0 0-1 0 0,1-1 1 0 0,-1 1 0 0 0,0 0 0 0 0,-1 0-1 0 0,1-1 1 0 0,0 1 0 0 0,0 0-1 0 0,0 0 1 0 0,-1 0 0 0 0,1 0 0 0 0,-1-2-1 0 0,-2-2-3 0 0,1 1 0 0 0,-1 0 0 0 0,1 1 0 0 0,-1-1 0 0 0,0 0 0 0 0,-1 1 0 0 0,1 0 0 0 0,-1-1 0 0 0,1 1 0 0 0,-1 1 0 0 0,0-1 0 0 0,-7-3 0 0 0,-4-1 0 0 0,0 0 0 0 0,-21-5 0 0 0,32 11 0 0 0,-1 0 1 0 0,0 0 0 0 0,0 0 0 0 0,1 1 0 0 0,-1 0 1 0 0,-6 0-1 0 0,1 0 2448 0 0,13 2-2337 0 0,0 0 1 0 0,1 0-1 0 0,-1 0 0 0 0,1 0 1 0 0,-1-1-1 0 0,1 1 0 0 0,0-1 1 0 0,-1 0-1 0 0,1 0 0 0 0,0-1 0 0 0,0 1 1 0 0,5-1-1 0 0,7 2 60 0 0,67 9-172 0 0,8 1 0 0 0,-76-10 0 0 0,-11-1 0 0 0,-1-1 0 0 0,1 0 0 0 0,-1 1 0 0 0,1 0 0 0 0,-1-1 0 0 0,0 1 0 0 0,1 1 0 0 0,-1-1 0 0 0,0 0 0 0 0,0 1 0 0 0,0 0 0 0 0,3 2 0 0 0,-5-3 20 0 0,0-1 0 0 0,-1 1-1 0 0,1 0 1 0 0,-1 0 0 0 0,0 0 0 0 0,1-1-1 0 0,-1 1 1 0 0,0 0 0 0 0,1 0-1 0 0,-1 0 1 0 0,0 0 0 0 0,0 0 0 0 0,0 0-1 0 0,0-1 1 0 0,0 1 0 0 0,0 0 0 0 0,0 0-1 0 0,0 0 1 0 0,0 0 0 0 0,0 0 0 0 0,0 0-1 0 0,-1 0 1 0 0,1 0 0 0 0,0-1-1 0 0,0 1 1 0 0,-1 0 0 0 0,1 0 0 0 0,-1 0-1 0 0,0 0 1 0 0,-1 3 121 0 0,0-1 1 0 0,0 0-1 0 0,0 0 0 0 0,0 0 1 0 0,-5 4-1 0 0,-80 65 128 0 0,27-25-4154 0 0,41-34 2349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48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11976 0 0,'0'0'901'0'0,"-15"2"-490"0"0,4 2 423 0 0,0 1 0 0 0,0 0 0 0 0,0 0 0 0 0,0 1 0 0 0,1 0 0 0 0,0 1 0 0 0,1 0 0 0 0,-18 17 0 0 0,20-16-487 0 0,-1 0-1 0 0,1 1 1 0 0,1-1 0 0 0,0 1-1 0 0,0 1 1 0 0,0-1 0 0 0,2 1-1 0 0,-1 0 1 0 0,1 0 0 0 0,-3 11-1 0 0,3-7-9 0 0,1 1 0 0 0,-2 26 0 0 0,4-37-315 0 0,1 0 0 0 0,0 1 0 0 0,1-1 0 0 0,-1 0 0 0 0,1 0 0 0 0,-1 0 0 0 0,1 0 0 0 0,0 0 0 0 0,1 0 0 0 0,-1 0 0 0 0,1 0 0 0 0,0 0 0 0 0,0 0 0 0 0,0-1 0 0 0,2 4 0 0 0,-2-5-23 0 0,0 0-1 0 0,0 0 1 0 0,1 0 0 0 0,-1-1 0 0 0,0 1-1 0 0,0-1 1 0 0,1 0 0 0 0,-1 1 0 0 0,1-1-1 0 0,-1 0 1 0 0,1 0 0 0 0,0-1-1 0 0,-1 1 1 0 0,1 0 0 0 0,0-1 0 0 0,-1 0-1 0 0,1 0 1 0 0,0 0 0 0 0,0 0 0 0 0,-1 0-1 0 0,1 0 1 0 0,0-1 0 0 0,3 0 0 0 0,6-2-561 0 0,1-1 0 0 0,-1 0 1 0 0,19-9-1 0 0,-21 8-242 0 0,19-9-4907 0 0,-1-3-1699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4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15 10592 0 0,'-1'-1'99'0'0,"1"0"0"0"0,0 0 0 0 0,-1 1 0 0 0,1-1-1 0 0,-1 0 1 0 0,1 0 0 0 0,-1 0 0 0 0,1 1 0 0 0,-1-1 0 0 0,0 0 0 0 0,1 0 0 0 0,-1 1 0 0 0,0-1 0 0 0,1 1 0 0 0,-1-1 0 0 0,0 1 0 0 0,0-1 0 0 0,0 0 0 0 0,-1 1 55 0 0,1 0 0 0 0,0 0 0 0 0,0 0 0 0 0,0 0 1 0 0,0 0-1 0 0,0 0 0 0 0,0 1 0 0 0,-1-1 0 0 0,1 0 0 0 0,0 0 1 0 0,0 1-1 0 0,0-1 0 0 0,0 1 0 0 0,0-1 0 0 0,0 1 0 0 0,0-1 1 0 0,0 1-1 0 0,-1 1 0 0 0,0 0-78 0 0,-1 0 1 0 0,1 1 0 0 0,-1-1-1 0 0,1 1 1 0 0,0 0-1 0 0,0 0 1 0 0,0 0-1 0 0,1 0 1 0 0,-1 0 0 0 0,-1 3-1 0 0,-11 37 1296 0 0,10-32-1612 0 0,1 4 509 0 0,0 0 0 0 0,0 1 0 0 0,2-1 0 0 0,0 0 0 0 0,1 0 0 0 0,3 29 0 0 0,-3-39-248 0 0,1-1-1 0 0,0 0 1 0 0,0 0 0 0 0,0 0-1 0 0,0 0 1 0 0,1 0 0 0 0,2 5-1 0 0,-4-9-20 0 0,0 0 0 0 0,1 0 0 0 0,-1 1 0 0 0,0-1 0 0 0,0 0 0 0 0,0 1 0 0 0,0-1 0 0 0,1 0 0 0 0,-1 0 0 0 0,0 1 0 0 0,0-1 0 0 0,1 0 0 0 0,-1 0 0 0 0,0 0 0 0 0,0 1 0 0 0,1-1 0 0 0,-1 0 0 0 0,0 0 0 0 0,1 0 0 0 0,-1 0 0 0 0,0 1 0 0 0,1-1 0 0 0,-1 0 0 0 0,0 0 0 0 0,1 0 0 0 0,-1 0 0 0 0,0 0 0 0 0,1 0 0 0 0,-1 0 0 0 0,0 0 0 0 0,1 0 0 0 0,-1 0 0 0 0,0 0 0 0 0,1 0 0 0 0,-1-1 0 0 0,0 1 0 0 0,1 0 0 0 0,-1 0 0 0 0,0 0 0 0 0,0 0 0 0 0,1 0 0 0 0,-1-1 0 0 0,0 1 0 0 0,0 0 0 0 0,1 0 0 0 0,-1-1 0 0 0,0 1 0 0 0,1 0 0 0 0,2-3 132 0 0,0 0 0 0 0,-1 1 0 0 0,1-1 0 0 0,-1 0 0 0 0,1 0 0 0 0,-1-1 0 0 0,0 1 0 0 0,0 0-1 0 0,0-1 1 0 0,-1 1 0 0 0,1-1 0 0 0,-1 0 0 0 0,0 1 0 0 0,2-8 0 0 0,5-14-63 0 0,22-56 3862 0 0,-24 89-3766 0 0,-1 7-122 0 0,0 1-1 0 0,5 32 0 0 0,-7-32-560 0 0,0 0 1 0 0,11 29-1 0 0,-1-27-2850 0 0,-6-10 1618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4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14280 0 0,'0'0'1102'0'0,"-6"4"771"0"0,-10 18 3228 0 0,-3 18-4209 0 0,7-14-187 0 0,4-7-293 0 0,0 1 0 0 0,1 1 0 0 0,-7 38 0 0 0,-2 66-446 0 0,13-95-7 0 0,-1 52 128 0 0,4-72-174 0 0,0 0 0 0 0,1 0 0 0 0,1 0 0 0 0,0 0 0 0 0,6 18 0 0 0,-8-26-91 0 0,1 0-1 0 0,-1-1 0 0 0,1 1 1 0 0,0 0-1 0 0,0-1 1 0 0,0 1-1 0 0,0-1 1 0 0,0 1-1 0 0,0-1 0 0 0,0 0 1 0 0,1 1-1 0 0,-1-1 1 0 0,0 0-1 0 0,1 0 0 0 0,-1 0 1 0 0,1 0-1 0 0,-1 0 1 0 0,1 0-1 0 0,-1-1 1 0 0,1 1-1 0 0,0 0 0 0 0,-1-1 1 0 0,1 1-1 0 0,0-1 1 0 0,0 0-1 0 0,-1 1 0 0 0,1-1 1 0 0,0 0-1 0 0,0 0 1 0 0,0 0-1 0 0,-1-1 0 0 0,1 1 1 0 0,0 0-1 0 0,0 0 1 0 0,2-2-1 0 0,10-4-1468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4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1 310 5064 0 0,'0'-3'7370'0'0,"3"-4"-4664"0"0,5-7 1544 0 0,-1-10-2240 0 0,1 1-859 0 0,30-68 193 0 0,14-34 296 0 0,-57 143-1640 0 0,1 1 0 0 0,1-1 0 0 0,1 1 0 0 0,-1 28 0 0 0,3-41 69 0 0,0 0-1 0 0,1 1 1 0 0,-1-1 0 0 0,1 0-1 0 0,1 0 1 0 0,-1 0-1 0 0,1 0 1 0 0,0 0-1 0 0,0 0 1 0 0,1 0-1 0 0,-1 0 1 0 0,1-1 0 0 0,5 8-1 0 0,-7-13-44 0 0,-1 1 1 0 0,1-1-1 0 0,-1 1 0 0 0,0-1 0 0 0,1 1 1 0 0,-1-1-1 0 0,1 1 0 0 0,-1-1 0 0 0,1 0 1 0 0,0 1-1 0 0,-1-1 0 0 0,1 0 0 0 0,-1 1 1 0 0,1-1-1 0 0,0 0 0 0 0,-1 0 0 0 0,1 0 1 0 0,0 1-1 0 0,-1-1 0 0 0,1 0 0 0 0,0 0 1 0 0,-1 0-1 0 0,1 0 0 0 0,-1 0 0 0 0,2 0 1 0 0,-1-1 26 0 0,1 1 0 0 0,-1-1 0 0 0,0 1 0 0 0,0-1 0 0 0,0 0 0 0 0,1 0 0 0 0,-1 1 0 0 0,0-1 0 0 0,0 0 0 0 0,0 0 0 0 0,1-2 0 0 0,2-2 212 0 0,-1 0 1 0 0,1 0-1 0 0,-1 0 1 0 0,4-9-1 0 0,45-96 299 0 0,-42 90-516 0 0,-7 14-257 0 0,1-1 0 0 0,0 0 0 0 0,9-10-1 0 0,-9 13-419 0 0,0 0 1 0 0,0 0-1 0 0,0 1 0 0 0,0-1 0 0 0,0 1 0 0 0,6-3 0 0 0,-3 4-872 0 0,0 4-29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50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1 316 18919 0 0,'0'0'1895'0'0,"6"-5"-1718"0"0,-3 0 96 0 0,1 0 0 0 0,-1 0-1 0 0,-1 0 1 0 0,1 0 0 0 0,-1 0-1 0 0,3-9 1 0 0,4-8 750 0 0,-4 10-383 0 0,-1-1 0 0 0,4-17 0 0 0,3-9 516 0 0,-4 15-832 0 0,-4 13-227 0 0,0 1 1 0 0,6-13-1 0 0,-9 23-97 0 0,0 0 0 0 0,0 0 0 0 0,0 0 0 0 0,0 0 0 0 0,0 0 0 0 0,0 0 0 0 0,0 0 0 0 0,0 0 0 0 0,0 0 0 0 0,0 0 0 0 0,0 0 0 0 0,0 0 0 0 0,1 0 0 0 0,-1 0 0 0 0,0 0 0 0 0,0 0 0 0 0,0 0 0 0 0,0 0 0 0 0,0 0 0 0 0,0 0 0 0 0,0 0 0 0 0,0-1 0 0 0,0 1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1 0 0 0,0-1 0 0 0,0 0 0 0 0,0 0 0 0 0,0 0 0 0 0,0 0 0 0 0,0 0 0 0 0,0 0 0 0 0,0 0 0 0 0,0 0 0 0 0,0 0 0 0 0,0 0 0 0 0,0 0 0 0 0,0 0 0 0 0,1 0 0 0 0,-1 0 0 0 0,0 0 0 0 0,0 0 0 0 0,1 7 0 0 0,1 6 0 0 0,-2-2-2 0 0,0 1 0 0 0,1 0 1 0 0,1 0-1 0 0,5 17 0 0 0,-6-23 5 0 0,1-1 1 0 0,0-1 0 0 0,0 1-1 0 0,0 0 1 0 0,0 0-1 0 0,1-1 1 0 0,0 1 0 0 0,0-1-1 0 0,0 0 1 0 0,1 0-1 0 0,-1 0 1 0 0,8 5-1 0 0,-11-8 34 0 0,1 0 0 0 0,0-1-1 0 0,0 1 1 0 0,0-1-1 0 0,0 1 1 0 0,0 0-1 0 0,0-1 1 0 0,0 0 0 0 0,1 1-1 0 0,-1-1 1 0 0,0 0-1 0 0,0 1 1 0 0,0-1-1 0 0,0 0 1 0 0,0 0 0 0 0,1 0-1 0 0,-1 0 1 0 0,0 0-1 0 0,0 0 1 0 0,0 0-1 0 0,0-1 1 0 0,1 1 0 0 0,-1 0-1 0 0,0-1 1 0 0,0 1-1 0 0,0 0 1 0 0,0-1-1 0 0,0 1 1 0 0,0-1 0 0 0,0 0-1 0 0,0 1 1 0 0,0-1-1 0 0,0 0 1 0 0,0 0-1 0 0,-1 0 1 0 0,1 1 0 0 0,0-1-1 0 0,0 0 1 0 0,-1 0-1 0 0,1 0 1 0 0,0-2-1 0 0,4-5 110 0 0,-1 0 1 0 0,0-1-1 0 0,-1 1 0 0 0,3-12 0 0 0,-2 10-90 0 0,3-13 12 0 0,2 1 0 0 0,12-24 1 0 0,-16 38-526 0 0,0 0 1 0 0,0 0-1 0 0,8-7 0 0 0,-8 9-608 0 0,1 0-1 0 0,0 1 1 0 0,1-1-1 0 0,8-4 1 0 0,-4 3-874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50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151 329 6912 0 0,'-5'3'622'0'0,"-13"3"-1137"0"0,-11 5 3729 0 0,24-8-1780 0 0,0-1 1 0 0,0 1-1 0 0,0 0 1 0 0,0 0-1 0 0,1 0 1 0 0,-7 7-1 0 0,5-4-931 0 0,0 1 1 0 0,1-1-1 0 0,0 1 1 0 0,1 0-1 0 0,-1 1 0 0 0,1-1 1 0 0,-3 10-1 0 0,3-8-359 0 0,1 0 0 0 0,1 0 0 0 0,0 0 0 0 0,0 0 0 0 0,0 0 1 0 0,1 1-1 0 0,1-1 0 0 0,0 1 0 0 0,0-1 0 0 0,2 15 0 0 0,-1-21-146 0 0,-1-1 1 0 0,1 1-1 0 0,0 0 0 0 0,-1 0 1 0 0,1-1-1 0 0,0 1 0 0 0,1 0 1 0 0,-1-1-1 0 0,0 1 0 0 0,1-1 1 0 0,0 0-1 0 0,-1 1 1 0 0,1-1-1 0 0,0 0 0 0 0,0 0 1 0 0,0 0-1 0 0,0 0 0 0 0,1 0 1 0 0,-1-1-1 0 0,0 1 0 0 0,1-1 1 0 0,-1 1-1 0 0,1-1 1 0 0,0 0-1 0 0,-1 0 0 0 0,1 0 1 0 0,0 0-1 0 0,3 0 0 0 0,-1-1-39 0 0,-1 0 0 0 0,0 0 0 0 0,1 0 0 0 0,-1 0 0 0 0,1-1 0 0 0,-1 1 0 0 0,1-1 0 0 0,-1 0 0 0 0,0-1 0 0 0,1 1 0 0 0,-1-1 0 0 0,0 0 0 0 0,0 0-1 0 0,0 0 1 0 0,0 0 0 0 0,-1-1 0 0 0,7-5 0 0 0,7-8-927 0 0,-1 0 0 0 0,-1 0-1 0 0,23-35 1 0 0,-20 24-1275 0 0</inkml:trace>
  <inkml:trace contextRef="#ctx0" brushRef="#br0" timeOffset="1">397 1 22543 0 0,'0'0'2267'0'0,"-1"6"-2054"0"0,-2 19 577 0 0,0 0-1 0 0,2 42 0 0 0,1-14-24 0 0,13 251 398 0 0,-5-248-1684 0 0,-4-33-4029 0 0,-2-11-384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5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 10592 0 0,'0'-4'944'0'0,"-4"-1"2288"0"0,13 5 375 0 0,-1 0 113 0 0,1 0 24 0 0,5 0-3008 0 0,1 0-600 0 0,-2 2-136 0 0,4-2 0 0 0,3 0-624 0 0,6 3-128 0 0,-1 1-24 0 0,6-1-9127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51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14 15032 0 0,'0'0'88'0'0,"-1"-1"0"0"0,0 0 1 0 0,1 0-1 0 0,-1 0 1 0 0,0 1-1 0 0,0-1 0 0 0,1 0 1 0 0,-1 1-1 0 0,0-1 0 0 0,0 0 1 0 0,0 1-1 0 0,-1-1 1 0 0,-1 0-40 0 0,1 0 0 0 0,-1 1 0 0 0,1-1 0 0 0,-1 1 0 0 0,1-1 0 0 0,-1 1 0 0 0,1 0 0 0 0,-4 0 1 0 0,0 0 129 0 0,0 1 1 0 0,1 0-1 0 0,-1 0 0 0 0,0 1 1 0 0,-7 2-1 0 0,8-1 79 0 0,0-1-1 0 0,0 2 0 0 0,0-1 0 0 0,0 0 0 0 0,1 1 0 0 0,0 0 0 0 0,-1 0 1 0 0,1 0-1 0 0,1 0 0 0 0,-7 10 0 0 0,2-2 218 0 0,1 0 1 0 0,0 1-1 0 0,-6 16 1 0 0,7-10-409 0 0,0 0 0 0 0,1 0 1 0 0,1 0-1 0 0,1 1 0 0 0,1-1 0 0 0,1 1 0 0 0,0-1 1 0 0,1 1-1 0 0,6 35 0 0 0,-5-52-48 0 0,-1 1 1 0 0,1 0 0 0 0,1 0-1 0 0,-1 0 1 0 0,0 0-1 0 0,1-1 1 0 0,0 1-1 0 0,0-1 1 0 0,0 1-1 0 0,0-1 1 0 0,1 0-1 0 0,-1 0 1 0 0,1 0-1 0 0,0 0 1 0 0,5 4-1 0 0,-6-5-47 0 0,1-1-1 0 0,0 1 0 0 0,-1-1 1 0 0,1 1-1 0 0,0-1 0 0 0,0 0 0 0 0,0 0 1 0 0,0-1-1 0 0,0 1 0 0 0,0-1 1 0 0,1 1-1 0 0,-1-1 0 0 0,0 0 0 0 0,0 0 1 0 0,0 0-1 0 0,0-1 0 0 0,0 1 0 0 0,0-1 1 0 0,0 1-1 0 0,4-3 0 0 0,3-1-380 0 0,0 0 0 0 0,0-2-1 0 0,0 1 1 0 0,-1-1 0 0 0,0 0-1 0 0,0-1 1 0 0,-1 0 0 0 0,15-16-1 0 0,14-20-966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51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5064 0 0,'-13'1'-687'0'0,"11"0"1255"0"0,1-1 0 0 0,0 0-1 0 0,-1 1 1 0 0,1-1 0 0 0,0 1 0 0 0,-1-1 0 0 0,1 1 0 0 0,0 0 0 0 0,-2 1 0 0 0,1-1 266 0 0,1 1 0 0 0,-1 0 0 0 0,1 0 1 0 0,0-1-1 0 0,0 1 0 0 0,0 0 0 0 0,0 0 1 0 0,0 0-1 0 0,0 0 0 0 0,0 0 0 0 0,1 0 0 0 0,-1 4 1 0 0,-3 15-580 0 0,2 0 1 0 0,0 1-1 0 0,1 26 1 0 0,1-43-228 0 0,0 36 175 0 0,2 0 0 0 0,1 1-1 0 0,2-1 1 0 0,2 0 0 0 0,18 60-1 0 0,-16-73 59 0 0,-3-8-348 0 0,1-1 0 0 0,14 30 0 0 0,-19-45 104 0 0,1 1-1 0 0,-1-1 1 0 0,1 0-1 0 0,0 0 0 0 0,0 0 1 0 0,1 0-1 0 0,-1 0 1 0 0,1-1-1 0 0,0 1 0 0 0,0-1 1 0 0,0 0-1 0 0,0 0 1 0 0,1-1-1 0 0,-1 1 1 0 0,8 2-1 0 0,-10-5 7 0 0,-1 1 0 0 0,1-1 0 0 0,0 0 0 0 0,0 0 0 0 0,-1 1 0 0 0,1-1 0 0 0,0 0-1 0 0,0-1 1 0 0,-1 1 0 0 0,1 0 0 0 0,0 0 0 0 0,0-1 0 0 0,-1 1 0 0 0,1-1 0 0 0,0 0 0 0 0,-1 1 0 0 0,1-1 0 0 0,0 0 0 0 0,-1 0 0 0 0,1 0 0 0 0,-1 0 0 0 0,0 0-1 0 0,3-3 1 0 0,2-1 89 0 0,-1-2 0 0 0,0 1 0 0 0,8-14 0 0 0,-7 11 35 0 0,56-86 1461 0 0,-58 88-1343 0 0,1 0 1 0 0,0 0-1 0 0,9-8 0 0 0,-12 13-170 0 0,-1 0-1 0 0,1 1 1 0 0,-1-1-1 0 0,1 1 0 0 0,0 0 1 0 0,0-1-1 0 0,0 1 0 0 0,-1 0 1 0 0,1 0-1 0 0,0 0 1 0 0,0 0-1 0 0,1 1 0 0 0,-1-1 1 0 0,0 1-1 0 0,0-1 1 0 0,0 1-1 0 0,0-1 0 0 0,3 1 1 0 0,-5 0-71 0 0,1 1-1 0 0,-1-1 1 0 0,1 0 0 0 0,0 0-1 0 0,-1 1 1 0 0,1-1 0 0 0,-1 0 0 0 0,1 1-1 0 0,-1-1 1 0 0,1 0 0 0 0,-1 1 0 0 0,0-1-1 0 0,1 1 1 0 0,-1-1 0 0 0,0 1 0 0 0,1-1-1 0 0,-1 1 1 0 0,0-1 0 0 0,1 1 0 0 0,-1-1-1 0 0,0 1 1 0 0,1 1 0 0 0,2 15-3 0 0,-2-12-23 0 0,0 8-2 0 0,0 0 0 0 0,-1 0 0 0 0,0 1 1 0 0,-5 22-1 0 0,3-24-62 0 0,1 1 0 0 0,0-1 1 0 0,0 1-1 0 0,2-1 0 0 0,1 20 1 0 0,-1-30-142 0 0,-1 0 0 0 0,1 0 0 0 0,-1-1 0 0 0,1 1 0 0 0,0 0 0 0 0,0 0 0 0 0,0-1 0 0 0,-1 1 0 0 0,1-1 0 0 0,1 1 0 0 0,0 1 1 0 0,-1-3-280 0 0,-1 1 0 0 0,1 0 0 0 0,0-1 1 0 0,0 1-1 0 0,-1-1 0 0 0,1 0 1 0 0,0 1-1 0 0,0-1 0 0 0,0 1 1 0 0,-1-1-1 0 0,1 0 0 0 0,0 0 1 0 0,0 0-1 0 0,0 1 0 0 0,0-1 1 0 0,1 0-1 0 0,11-2-7484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52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19351 0 0,'-4'4'940'0'0,"-48"22"315"0"0,41-19-855 0 0,-1 2-1 0 0,1-1 1 0 0,1 2-1 0 0,0-1 1 0 0,0 1-1 0 0,-8 12 1 0 0,14-16-351 0 0,0 1 1 0 0,0-1-1 0 0,1 1 0 0 0,-1 0 0 0 0,1 0 1 0 0,1 0-1 0 0,-1 1 0 0 0,2-1 0 0 0,-1 1 0 0 0,1-1 1 0 0,0 1-1 0 0,0 11 0 0 0,0-15-36 0 0,2 0 1 0 0,-1 0-1 0 0,0 0 0 0 0,1 0 1 0 0,0 0-1 0 0,-1 0 0 0 0,2 0 0 0 0,-1 0 1 0 0,0-1-1 0 0,1 1 0 0 0,0 0 0 0 0,-1-1 1 0 0,4 4-1 0 0,-4-5-4 0 0,0-1 0 0 0,1 0 0 0 0,-1 1-1 0 0,1-1 1 0 0,-1 0 0 0 0,1 0 0 0 0,0 0 0 0 0,-1 0 0 0 0,1 0 0 0 0,0-1 0 0 0,-1 1 0 0 0,1 0 0 0 0,0-1 0 0 0,0 1-1 0 0,0-1 1 0 0,0 0 0 0 0,-1 0 0 0 0,1 0 0 0 0,0 0 0 0 0,0 0 0 0 0,0 0 0 0 0,0 0 0 0 0,0 0 0 0 0,0-1 0 0 0,-1 1 0 0 0,1-1-1 0 0,0 1 1 0 0,3-2 0 0 0,0-1-29 0 0,0 1 0 0 0,0-1-1 0 0,-1 0 1 0 0,1 0 0 0 0,-1 0-1 0 0,0-1 1 0 0,0 1 0 0 0,6-8-1 0 0,27-36 427 0 0,-27 32-167 0 0,0 0 54 0 0,-7 11-137 0 0,-1 0 0 0 0,1 0 0 0 0,-1 0-1 0 0,1 1 1 0 0,1-1 0 0 0,-1 1 0 0 0,0-1 0 0 0,1 1 0 0 0,0 0 0 0 0,5-3-1 0 0,-9 6-122 0 0,1 0-1 0 0,-1 0 0 0 0,1 0 0 0 0,-1 0 0 0 0,0 0 0 0 0,1 0 0 0 0,-1 0 0 0 0,0 0 0 0 0,1 0 0 0 0,-1 1 0 0 0,0-1 0 0 0,1 0 0 0 0,-1 0 0 0 0,0 0 0 0 0,0 1 0 0 0,1-1 0 0 0,-1 0 0 0 0,0 0 0 0 0,0 1 0 0 0,1-1 0 0 0,-1 0 0 0 0,0 0 0 0 0,0 1 0 0 0,1-1 0 0 0,-1 0 0 0 0,0 1 0 0 0,0-1 0 0 0,0 0 0 0 0,0 1 0 0 0,5 11 218 0 0,0 9-142 0 0,-1 1 0 0 0,3 30 0 0 0,-7-31-354 0 0,2 23 750 0 0,-1-41-711 0 0,-1 0 1 0 0,1 0-1 0 0,-1 0 0 0 0,1 0 1 0 0,0 0-1 0 0,0 0 0 0 0,1 0 0 0 0,-1 0 1 0 0,0 0-1 0 0,3 3 0 0 0,1-3-2305 0 0,13-5-11703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5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11 256 6448 0 0,'-11'10'16878'0'0,"14"-13"-16640"0"0,-1 0 0 0 0,1-1 0 0 0,0 1 0 0 0,5-4 0 0 0,10-10 608 0 0,-3-1-246 0 0,-1-2-1 0 0,0 0 1 0 0,-2-1 0 0 0,15-30-1 0 0,9-19 712 0 0,-24 50-1311 0 0,-10 19 0 0 0,1 6 0 0 0,0 7 0 0 0,0 0 0 0 0,1 23 0 0 0,0-7 0 0 0,-3-23 2 0 0,-1 2 15 0 0,1-1 1 0 0,0 1-1 0 0,1-1 1 0 0,-1 1-1 0 0,1-1 0 0 0,1 1 1 0 0,-1-1-1 0 0,1 0 1 0 0,6 10-1 0 0,-9-16-17 0 0,1 1 0 0 0,-1 0 0 0 0,1-1 0 0 0,-1 1 0 0 0,1-1 0 0 0,0 1 0 0 0,-1-1 0 0 0,1 1 0 0 0,0-1 0 0 0,-1 1 1 0 0,1-1-1 0 0,0 0 0 0 0,0 1 0 0 0,-1-1 0 0 0,1 0 0 0 0,0 0 0 0 0,0 1 0 0 0,0-1 0 0 0,-1 0 0 0 0,1 0 0 0 0,0 0 0 0 0,0 0 0 0 0,0 0 0 0 0,0 0 0 0 0,1-1 0 0 0,-1 1-2 0 0,1-1 0 0 0,-1 0-1 0 0,1 1 1 0 0,-1-1 0 0 0,0 0 0 0 0,1 0-1 0 0,-1 0 1 0 0,0 0 0 0 0,0-1 0 0 0,0 1 0 0 0,0 0-1 0 0,1-2 1 0 0,3-4-11 0 0,-1 0 0 0 0,0 0 0 0 0,5-14 0 0 0,-3 9-62 0 0,-1 1 0 0 0,13-18 1 0 0,-5 8-179 0 0,-8 12-372 0 0,1 0 1 0 0,9-11-1 0 0,-13 17-42 0 0,1 1-1 0 0,-1-1 1 0 0,1 1 0 0 0,0 0-1 0 0,0 0 1 0 0,4-2 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52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4 10136 0 0,'-12'-3'1514'0'0,"10"4"80"0"0,0 0 1 0 0,-1 0-1 0 0,1 0 0 0 0,0 0 0 0 0,0 1 0 0 0,-3 2 0 0 0,-7 5 20 0 0,5-5-1417 0 0,0 0 0 0 0,0 1 0 0 0,0 0 0 0 0,1 0 0 0 0,-1 1 0 0 0,1 0 0 0 0,1 0 0 0 0,-1 0 0 0 0,1 1 0 0 0,0 0 0 0 0,1 0 0 0 0,-1 0 0 0 0,-5 15 0 0 0,5-9-194 0 0,1 0 0 0 0,0 0 1 0 0,-2 19-1 0 0,5-27-3 0 0,1-1-1 0 0,0 1 1 0 0,0-1 0 0 0,0 0 0 0 0,1 1 0 0 0,0-1 0 0 0,-1 1-1 0 0,1-1 1 0 0,1 0 0 0 0,-1 0 0 0 0,1 1 0 0 0,-1-1 0 0 0,1 0-1 0 0,4 6 1 0 0,-5-9 6 0 0,0 0-1 0 0,0 1 0 0 0,0-1 1 0 0,0 0-1 0 0,1 0 0 0 0,-1 0 1 0 0,0 1-1 0 0,0-1 1 0 0,1-1-1 0 0,-1 1 0 0 0,1 0 1 0 0,-1 0-1 0 0,1 0 1 0 0,-1-1-1 0 0,1 1 0 0 0,-1-1 1 0 0,1 1-1 0 0,-1-1 0 0 0,1 0 1 0 0,0 1-1 0 0,-1-1 1 0 0,1 0-1 0 0,0 0 0 0 0,-1 0 1 0 0,1 0-1 0 0,0-1 1 0 0,-1 1-1 0 0,1 0 0 0 0,-1-1 1 0 0,1 1-1 0 0,1-1 1 0 0,0-1 7 0 0,0 1 0 0 0,0-1 0 0 0,0 1 0 0 0,-1-1 0 0 0,1 0 0 0 0,-1 0 1 0 0,1 0-1 0 0,-1 0 0 0 0,0 0 0 0 0,0-1 0 0 0,0 1 0 0 0,0-1 0 0 0,0 1 1 0 0,-1-1-1 0 0,3-4 0 0 0,17-52 226 0 0,-15 39 63 0 0,1 0 1 0 0,16-30-1 0 0,-23 50-276 0 0,0-1 0 0 0,0 1-1 0 0,0-1 1 0 0,1 1 0 0 0,-1-1-1 0 0,0 1 1 0 0,0-1-1 0 0,1 1 1 0 0,-1 0 0 0 0,0-1-1 0 0,1 1 1 0 0,-1-1-1 0 0,1 1 1 0 0,-1 0 0 0 0,0-1-1 0 0,1 1 1 0 0,-1 0-1 0 0,1-1 1 0 0,-1 1 0 0 0,1 0-1 0 0,-1 0 1 0 0,1 0-1 0 0,-1-1 1 0 0,1 1 0 0 0,-1 0-1 0 0,1 0 1 0 0,-1 0-1 0 0,1 0 1 0 0,-1 0 0 0 0,1 0-1 0 0,0 0 1 0 0,-1 0 0 0 0,1 0-1 0 0,-1 0 1 0 0,1 0-1 0 0,-1 0 1 0 0,1 0 0 0 0,-1 1-1 0 0,1-1 1 0 0,0 1-1 0 0,0-1-6 0 0,0 1-1 0 0,0 0 0 0 0,-1 0 1 0 0,1 0-1 0 0,0 0 1 0 0,0 0-1 0 0,-1 0 0 0 0,1 0 1 0 0,-1 1-1 0 0,1-1 0 0 0,-1 0 1 0 0,0 0-1 0 0,1 0 0 0 0,-1 0 1 0 0,0 1-1 0 0,0-1 0 0 0,1 0 1 0 0,-1 2-1 0 0,-1 26 55 0 0,-2-1-1 0 0,0 1 0 0 0,-2-1 1 0 0,0 0-1 0 0,-3 0 1 0 0,0-1-1 0 0,-1 0 1 0 0,-20 39-1 0 0,23-55 26 0 0,0 0-1 0 0,0 0 1 0 0,-1-1 0 0 0,0 0-1 0 0,-1 0 1 0 0,-17 16 0 0 0,19-21-246 0 0,1-1 0 0 0,-1 0 1 0 0,-1 0-1 0 0,1 0 1 0 0,-10 4-1 0 0,11-6-387 0 0,-1 0-1 0 0,0 0 0 0 0,1-1 1 0 0,-1 1-1 0 0,0-1 1 0 0,0-1-1 0 0,-8 1 1 0 0,5-3-1155 0 0,3-5-34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53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7368 0 0,'4'-2'762'0'0,"58"-32"10416"0"0,28-26-4854 0 0,-88 58-6253 0 0,6-3 224 0 0,0-1 0 0 0,-1-1 0 0 0,1 1 0 0 0,-1-1 0 0 0,-1-1 0 0 0,1 1 0 0 0,9-16 0 0 0,-16 22-288 0 0,1 0-1 0 0,-1 0 1 0 0,0 0-1 0 0,1 0 1 0 0,-1 1-1 0 0,0-1 1 0 0,0 0-1 0 0,1 0 1 0 0,-1 0-1 0 0,0 0 1 0 0,0 0-1 0 0,0 0 1 0 0,0 0-1 0 0,0 1 1 0 0,-1-1-1 0 0,1 0 1 0 0,0 0-1 0 0,0 0 1 0 0,0 0 0 0 0,-1 0-1 0 0,1 1 1 0 0,0-1-1 0 0,-1 0 1 0 0,1 0-1 0 0,-1 0 1 0 0,1 1-1 0 0,-1-1 1 0 0,1 0-1 0 0,-1 1 1 0 0,0-1-1 0 0,1 0 1 0 0,-1 1-1 0 0,0-1 1 0 0,0 1-1 0 0,1-1 1 0 0,-1 1-1 0 0,0-1 1 0 0,0 1-1 0 0,0 0 1 0 0,0-1-1 0 0,-2 0-43 0 0,1 0-1 0 0,-1 0 1 0 0,0 0-1 0 0,1 0 0 0 0,-1 1 1 0 0,0-1-1 0 0,0 1 1 0 0,0-1-1 0 0,1 1 0 0 0,-1 0 1 0 0,-5 1-1 0 0,1 1 168 0 0,1 0 0 0 0,0 0-1 0 0,0 0 1 0 0,0 1 0 0 0,0 0 0 0 0,1 0-1 0 0,-1 1 1 0 0,1 0 0 0 0,0 0 0 0 0,0 0-1 0 0,0 0 1 0 0,0 1 0 0 0,1 0 0 0 0,0 0 0 0 0,0 0-1 0 0,0 0 1 0 0,-4 9 0 0 0,6-9-53 0 0,-1-1 0 0 0,1 1 1 0 0,1 0-1 0 0,-1 0 1 0 0,1 0-1 0 0,0-1 0 0 0,0 1 1 0 0,0 0-1 0 0,0 0 0 0 0,1 1 1 0 0,0-1-1 0 0,0 0 0 0 0,1 0 1 0 0,-1 0-1 0 0,1 0 0 0 0,0 0 1 0 0,0 0-1 0 0,1-1 0 0 0,-1 1 1 0 0,1 0-1 0 0,0-1 0 0 0,1 1 1 0 0,2 4-1 0 0,-1-4-71 0 0,0 0-1 0 0,0 0 1 0 0,0-1 0 0 0,1 1 0 0 0,-1-1-1 0 0,1 0 1 0 0,0 0 0 0 0,1-1-1 0 0,-1 0 1 0 0,1 1 0 0 0,-1-2 0 0 0,1 1-1 0 0,0-1 1 0 0,0 0 0 0 0,0 0-1 0 0,0 0 1 0 0,0-1 0 0 0,1 0 0 0 0,-1 0-1 0 0,9-1 1 0 0,2 0-17 0 0,44-1-2157 0 0,-55 0 1506 0 0,-1 0 0 0 0,1 0-1 0 0,-1 0 1 0 0,1-1 0 0 0,-1 1 0 0 0,0-1 0 0 0,0-1 0 0 0,7-3 0 0 0,1-7-1432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40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11520 0 0,'-2'1'7390'0'0,"-7"8"-3849"0"0,5 0-2971 0 0,0 0-1 0 0,1 0 0 0 0,1 1 1 0 0,0-1-1 0 0,-3 18 0 0 0,2-5-215 0 0,-7 41 105 0 0,3 1 1 0 0,2 122-1 0 0,11-110 125 0 0,4-38-2207 0 0,-8-33 259 0 0,0 0-1 0 0,0-1 0 0 0,0 1 0 0 0,1-1 0 0 0,3 5 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34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13 2304 0 0,'-4'-13'15503'0'0,"-6"19"-14897"0"0,0 0-1 0 0,1 0 1 0 0,-1 0-1 0 0,1 1 1 0 0,1 1-1 0 0,-1 0 1 0 0,-12 16-1 0 0,-11 8 494 0 0,27-27-892 0 0,-1 0 0 0 0,1 0-1 0 0,1 1 1 0 0,-1 0 0 0 0,1 0 0 0 0,0 0 0 0 0,-4 7 0 0 0,8-13-193 0 0,0 1 1 0 0,0 0 0 0 0,0 0-1 0 0,-1-1 1 0 0,1 1 0 0 0,0 0 0 0 0,0-1-1 0 0,0 1 1 0 0,0 0 0 0 0,0-1 0 0 0,0 1-1 0 0,0 0 1 0 0,1-1 0 0 0,-1 1 0 0 0,0 0-1 0 0,0 0 1 0 0,0-1 0 0 0,1 1-1 0 0,-1-1 1 0 0,0 1 0 0 0,1 0 0 0 0,-1-1-1 0 0,0 1 1 0 0,1-1 0 0 0,-1 1 0 0 0,1-1-1 0 0,-1 1 1 0 0,1-1 0 0 0,-1 1 0 0 0,1-1-1 0 0,0 1 1 0 0,-1-1 0 0 0,1 0-1 0 0,-1 1 1 0 0,1-1 0 0 0,0 0 0 0 0,-1 0-1 0 0,1 1 1 0 0,0-1 0 0 0,-1 0 0 0 0,1 0-1 0 0,0 0 1 0 0,0 0 0 0 0,4 1-7 0 0,-1 0 1 0 0,0 0-1 0 0,1-1 0 0 0,-1 0 1 0 0,6 0-1 0 0,15-2 166 0 0,0 1-1 0 0,26 2 0 0 0,-49 0-140 0 0,0-1-1 0 0,0 0 0 0 0,0 1 1 0 0,0-1-1 0 0,0 1 1 0 0,-1-1-1 0 0,1 1 1 0 0,0 0-1 0 0,0 0 0 0 0,-1 0 1 0 0,1 0-1 0 0,0 0 1 0 0,-1 0-1 0 0,1 0 1 0 0,-1 1-1 0 0,0-1 1 0 0,1 1-1 0 0,-1-1 0 0 0,0 1 1 0 0,0-1-1 0 0,0 1 1 0 0,0 0-1 0 0,0-1 1 0 0,0 1-1 0 0,0 0 0 0 0,-1 0 1 0 0,1 0-1 0 0,0 3 1 0 0,0-1-38 0 0,0 1 0 0 0,-1-1 0 0 0,0 1 0 0 0,0 0-1 0 0,0-1 1 0 0,0 1 0 0 0,-1-1 0 0 0,1 1 0 0 0,-1 0 0 0 0,0-1 0 0 0,-2 6 0 0 0,-4 6-66 0 0,-1 0-1 0 0,0 0 1 0 0,-1 0 0 0 0,-1-1-1 0 0,0 0 1 0 0,-19 19-1 0 0,19-23-480 0 0,0-2 0 0 0,-1 1 0 0 0,0-1-1 0 0,0-1 1 0 0,-15 9 0 0 0,12-12-831 0 0,3 0-37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3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4608 0 0,'-2'12'488'0'0,"0"-4"2485"0"0,1 1 1 0 0,0 0 0 0 0,1 15-1 0 0,0-15-1921 0 0,7 165 3691 0 0,-1-122-4664 0 0,16 68 0 0 0,-17-89-1804 0 0,-5-18-22 0 0</inkml:trace>
  <inkml:trace contextRef="#ctx0" brushRef="#br0" timeOffset="1">1 344 10592 0 0,'0'0'1136'0'0,"10"-3"-1136"0"0,2 1 2160 0 0,-1-3 399 0 0,6 3 73 0 0,0-3 24 0 0,0-3-1992 0 0,0 3-400 0 0,0-2-72 0 0,-3 2-24 0 0,3-1-104 0 0,-4 4-64 0 0,2-1 64 0 0,-1 1-64 0 0,3-3-1120 0 0,-3 5-264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3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3224 0 0,'13'-3'1975'0'0,"-9"2"-826"0"0,1-1 1 0 0,-1 1-1 0 0,1 1 1 0 0,-1-1-1 0 0,5 0 1 0 0,-5 1-747 0 0,-1 0 0 0 0,1 0-1 0 0,0 1 1 0 0,-1-1 0 0 0,1 1 0 0 0,4 1 0 0 0,-5-1-254 0 0,-1 0-1 0 0,1 0 1 0 0,-1 1 0 0 0,1-1 0 0 0,-1 0 0 0 0,0 1-1 0 0,0-1 1 0 0,0 1 0 0 0,0 0 0 0 0,0 0-1 0 0,0 0 1 0 0,0 0 0 0 0,0 0 0 0 0,-1 0-1 0 0,1 0 1 0 0,-1 1 0 0 0,0-1 0 0 0,0 1-1 0 0,0-1 1 0 0,0 1 0 0 0,1 3 0 0 0,2 10 747 0 0,-1-1 1 0 0,-1 1-1 0 0,0 0 1 0 0,-1 18-1 0 0,-2-42-758 0 0,1 7-120 0 0,0 0 0 0 0,-1 0-1 0 0,1 0 1 0 0,0 0 0 0 0,0 0-1 0 0,0 0 1 0 0,0 0 0 0 0,1 0 0 0 0,-1 0-1 0 0,0 0 1 0 0,0 0 0 0 0,1-1-1 0 0,11-24-1009 0 0,1 0 0 0 0,1 1-1 0 0,23-30 1 0 0,-27 42-6014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3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20 291 4144 0 0,'0'7'368'0'0,"-3"-2"-296"0"0,0 5-72 0 0,1 0 0 0 0,2 0 2408 0 0,0 0 472 0 0,-3 0 88 0 0,3 0 16 0 0,-3 0-2217 0 0,1-3-447 0 0,-2 1 120 0 0</inkml:trace>
  <inkml:trace contextRef="#ctx0" brushRef="#br0" timeOffset="1">101 0 15288 0 0,'9'2'1159'0'0,"-14"-2"-639"0"0,-1 3-520 0 0,0 2 0 0 0,1 2 0 0 0,-1 3 0 0 0,4 3-88 0 0,-2-1 24 0 0,1 4-4431 0 0,1-1-881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3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4608 0 0,'1'-1'12287'0'0,"3"-6"-10861"0"0,0-9 144 0 0,-4 12-1311 0 0,1 0-1 0 0,0-1 1 0 0,0 1-1 0 0,0 0 1 0 0,1 0-1 0 0,0 0 1 0 0,-1 0 0 0 0,1 0-1 0 0,3-3 1 0 0,-3 3-72 0 0,1 0 0 0 0,-1 1 0 0 0,0-1 0 0 0,2-8 0 0 0,6-11 359 0 0,15-32 550 0 0,-23 51-1012 0 0,-2 3-9 0 0,9 31 63 0 0,-6 6-63 0 0,-3-26-52 0 0,1 0-1 0 0,0 0 1 0 0,1-1 0 0 0,0 1-1 0 0,3 10 1 0 0,-4-18-20 0 0,10 23 44 0 0,-11-24-45 0 0,1 0-1 0 0,0 0 1 0 0,0 0 0 0 0,0 1 0 0 0,0-1-1 0 0,0 0 1 0 0,0 0 0 0 0,0 0-1 0 0,0 0 1 0 0,0-1 0 0 0,0 1-1 0 0,1 0 1 0 0,-1 0 0 0 0,0-1 0 0 0,3 2-1 0 0,-3-2 18 0 0,0 0 0 0 0,-1 0 0 0 0,1 0 0 0 0,0 0 0 0 0,0 0 0 0 0,0-1 0 0 0,0 1 0 0 0,0 0 0 0 0,-1 0 0 0 0,1-1 0 0 0,0 1 0 0 0,0 0 0 0 0,0-1 0 0 0,-1 1 0 0 0,1 0 0 0 0,0-1 0 0 0,0 1 0 0 0,-1-1 0 0 0,1 0 0 0 0,0 1 0 0 0,-1-1 0 0 0,1 0 0 0 0,0 0 0 0 0,13-20 588 0 0,-13 19-570 0 0,55-96-455 0 0,-42 80-2837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36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14832 0 0,'-12'8'723'0'0,"2"-1"1"0"0,-1 2-1 0 0,1-1 1 0 0,1 2-1 0 0,0-1 1 0 0,0 1-1 0 0,0 0 1 0 0,-12 22-1 0 0,0 9-658 0 0,20-39-58 0 0,0 1 0 0 0,0 0-1 0 0,0 0 1 0 0,0 0 0 0 0,1 0-1 0 0,-1 0 1 0 0,1 0 0 0 0,0 0 0 0 0,0 0-1 0 0,0 0 1 0 0,0 0 0 0 0,1 4-1 0 0,0-5 17 0 0,-1-1 0 0 0,0 0 0 0 0,0 0 0 0 0,1 0 0 0 0,-1 0 0 0 0,1 0 0 0 0,-1 0 0 0 0,1 0 0 0 0,0 0 0 0 0,-1 0 0 0 0,1 0 0 0 0,0 0 0 0 0,0 0 0 0 0,-1 0 0 0 0,1 0 0 0 0,0 0 0 0 0,0-1 0 0 0,0 1 0 0 0,0 0 0 0 0,0-1 0 0 0,0 1 0 0 0,0-1 0 0 0,3 1 0 0 0,-3 0 37 0 0,1-1-1 0 0,0 0 0 0 0,0 0 0 0 0,0 0 0 0 0,-1-1 0 0 0,1 1 0 0 0,0 0 0 0 0,0-1 0 0 0,0 1 0 0 0,-1-1 0 0 0,1 1 0 0 0,0-1 0 0 0,2-2 0 0 0,1 1 34 0 0,-1-1-1 0 0,1 0 1 0 0,-1-1-1 0 0,0 1 1 0 0,0-1-1 0 0,0 1 1 0 0,-1-1-1 0 0,1 0 1 0 0,3-7-1 0 0,-5 7 242 0 0,0 1 0 0 0,0 0 0 0 0,1 0-1 0 0,-1-1 1 0 0,7-4 2397 0 0,-13 14-2496 0 0,3-5 154 0 0,1 1-377 0 0,0 0 0 0 0,0 0 0 0 0,1 0 0 0 0,-1 0 0 0 0,1-1 0 0 0,-1 1 0 0 0,1 0 0 0 0,0 0 0 0 0,0 0 0 0 0,2 2-1 0 0,2 8 18 0 0,0 3-29 0 0,-2-1 0 0 0,0 1 0 0 0,0-1 0 0 0,-1 1 0 0 0,-1 27 0 0 0,-2-11 0 0 0,-9 55 0 0 0,8-75-15 0 0,0 1 1 0 0,-1-1-1 0 0,-1 0 0 0 0,-5 12 0 0 0,8-19 8 0 0,-1-1-1 0 0,1-1 1 0 0,-1 1-1 0 0,0 0 1 0 0,0 0-1 0 0,0-1 0 0 0,0 1 1 0 0,0-1-1 0 0,0 1 1 0 0,-1-1-1 0 0,1 0 0 0 0,-1 0 1 0 0,0 0-1 0 0,0 0 1 0 0,0-1-1 0 0,1 1 1 0 0,-1-1-1 0 0,-1 0 0 0 0,-2 2 1 0 0,3-3-72 0 0,1 0 0 0 0,0 0 0 0 0,0 0 1 0 0,-1 0-1 0 0,1 0 0 0 0,0 0 0 0 0,-1 0 1 0 0,1-1-1 0 0,0 1 0 0 0,0-1 0 0 0,-1 0 1 0 0,1 0-1 0 0,0 0 0 0 0,0 0 0 0 0,0 0 1 0 0,0 0-1 0 0,0 0 0 0 0,0-1 0 0 0,0 1 0 0 0,1-1 1 0 0,-1 1-1 0 0,0-1 0 0 0,1 0 0 0 0,-2-2 1 0 0,0 1-349 0 0,1-1 1 0 0,-1 0 0 0 0,1 1 0 0 0,0-1 0 0 0,0 0-1 0 0,0-1 1 0 0,0 1 0 0 0,1 0 0 0 0,0 0-1 0 0,0-1 1 0 0,-1-7 0 0 0,2-7-1769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36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12 10592 0 0,'-13'-8'1566'0'0,"12"7"-921"0"0,0 1 0 0 0,0-1 0 0 0,0 1-1 0 0,0 0 1 0 0,1-1 0 0 0,-1 1-1 0 0,0 0 1 0 0,0 0 0 0 0,0 0 0 0 0,0 0-1 0 0,0 0 1 0 0,0 0 0 0 0,0 0 0 0 0,0 0-1 0 0,0 0 1 0 0,0 0 0 0 0,-2 1 0 0 0,1-1-306 0 0,1 1 1 0 0,-1 0 0 0 0,0 0 0 0 0,0 0 0 0 0,1 0 0 0 0,-1 0 0 0 0,0 0-1 0 0,-1 2 1 0 0,1-1-230 0 0,-1 0 0 0 0,2 0 0 0 0,-1 1 0 0 0,0-1 0 0 0,0 0 0 0 0,1 1 0 0 0,-1-1 0 0 0,1 1 0 0 0,0-1 0 0 0,0 1 0 0 0,-2 5 0 0 0,3-4-48 0 0,-1 0 1 0 0,1 1 0 0 0,0-1-1 0 0,1 0 1 0 0,-1 0-1 0 0,1 1 1 0 0,-1-1 0 0 0,1 0-1 0 0,0 0 1 0 0,1 0 0 0 0,-1 0-1 0 0,1 0 1 0 0,0 0-1 0 0,0 0 1 0 0,0-1 0 0 0,0 1-1 0 0,1-1 1 0 0,-1 1-1 0 0,1-1 1 0 0,0 0 0 0 0,0 0-1 0 0,0 0 1 0 0,1 0-1 0 0,3 2 1 0 0,13 10 1925 0 0,-20-15-1987 0 0,0 1-1 0 0,1-1 1 0 0,-1 1-1 0 0,0-1 1 0 0,1 0-1 0 0,-1 1 1 0 0,0-1-1 0 0,0 1 1 0 0,1-1-1 0 0,-1 1 1 0 0,0-1-1 0 0,0 1 1 0 0,0 0-1 0 0,0-1 1 0 0,0 1-1 0 0,0-1 1 0 0,0 1-1 0 0,0-1 1 0 0,0 1-1 0 0,0-1 1 0 0,0 1-1 0 0,0-1 1 0 0,0 1-1 0 0,0-1 1 0 0,0 1-1 0 0,-1-1 1 0 0,1 1-1 0 0,0-1 1 0 0,0 1 0 0 0,-1 0-1 0 0,0 2-76 0 0,-1-1 0 0 0,1 1-1 0 0,-1 0 1 0 0,0-1 0 0 0,1 0 0 0 0,-1 1 0 0 0,0-1 0 0 0,-1 0-1 0 0,1 0 1 0 0,0 0 0 0 0,0 0 0 0 0,-1 0 0 0 0,1-1-1 0 0,-1 1 1 0 0,0-1 0 0 0,-3 2 0 0 0,-10 6-564 0 0,2 1-2203 0 0,-2-3-6995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37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14 3224 0 0,'0'0'3006'0'0,"-12"-13"2538"0"0,9 13-5289 0 0,1 0 0 0 0,-1-1 1 0 0,1 1-1 0 0,-1 0 0 0 0,0 0 0 0 0,1 0 0 0 0,-1 1 0 0 0,1-1 0 0 0,-1 1 0 0 0,1-1 0 0 0,-1 1 0 0 0,1 0 1 0 0,-1 0-1 0 0,1 0 0 0 0,-4 2 0 0 0,0 1 2 0 0,-1-1 1 0 0,1 1-1 0 0,1 0 1 0 0,-11 9-1 0 0,6-2 9 0 0,-1 0 0 0 0,1 1 0 0 0,1 0 0 0 0,0 0-1 0 0,-10 20 1 0 0,12-17-135 0 0,-5 8 34 0 0,-13 36 0 0 0,23-51-116 0 0,0-1 1 0 0,0 0-1 0 0,0 1 1 0 0,1-1-1 0 0,0 1 1 0 0,1-1-1 0 0,0 1 1 0 0,0-1 0 0 0,2 14-1 0 0,-2-20-27 0 0,0 0 0 0 0,0 0 0 0 0,1 0 1 0 0,-1 0-1 0 0,0 0 0 0 0,0 0 0 0 0,1 0 0 0 0,-1 0 0 0 0,1 0 0 0 0,-1 0 0 0 0,1 0 0 0 0,-1 0 1 0 0,1 0-1 0 0,-1-1 0 0 0,1 1 0 0 0,0 0 0 0 0,0 0 0 0 0,-1 0 0 0 0,1-1 0 0 0,0 1 1 0 0,0 0-1 0 0,0-1 0 0 0,0 1 0 0 0,0-1 0 0 0,0 1 0 0 0,0-1 0 0 0,0 0 0 0 0,0 1 0 0 0,0-1 1 0 0,0 0-1 0 0,0 0 0 0 0,0 1 0 0 0,0-1 0 0 0,0 0 0 0 0,0 0 0 0 0,0 0 0 0 0,0 0 1 0 0,0-1-1 0 0,0 1 0 0 0,0 0 0 0 0,0 0 0 0 0,0-1 0 0 0,0 1 0 0 0,0 0 0 0 0,2-2 0 0 0,3-1 27 0 0,1 0-1 0 0,-1 0 0 0 0,0-1 0 0 0,0 0 0 0 0,7-6 1 0 0,11-13 471 0 0,0 0-1 0 0,-2-1 1 0 0,0-2 0 0 0,-2 0 0 0 0,-1-1 0 0 0,-1-1-1 0 0,15-33 1 0 0,-33 61-491 0 0,0-1-1 0 0,0 1 1 0 0,0 0-1 0 0,1-1 1 0 0,-1 1-1 0 0,0 0 0 0 0,0 0 1 0 0,0-1-1 0 0,0 1 1 0 0,0 0-1 0 0,0 0 1 0 0,1-1-1 0 0,-1 1 1 0 0,0 0-1 0 0,0 0 1 0 0,1-1-1 0 0,-1 1 0 0 0,0 0 1 0 0,0 0-1 0 0,1 0 1 0 0,-1 0-1 0 0,0-1 1 0 0,0 1-1 0 0,1 0 1 0 0,-1 0-1 0 0,0 0 1 0 0,0 0-1 0 0,1 0 0 0 0,-1 0 1 0 0,0 0-1 0 0,1 0 1 0 0,-1 0-1 0 0,0 0 1 0 0,1 0-1 0 0,-1 0 1 0 0,0 0-1 0 0,1 0 1 0 0,-1 0-1 0 0,0 0 0 0 0,1 0 1 0 0,0 1 11 0 0,0 0 0 0 0,-1 0 0 0 0,1 0-1 0 0,0 0 1 0 0,0 0 0 0 0,-1 0 0 0 0,1 0 0 0 0,-1 0 0 0 0,1 0 0 0 0,0 2 0 0 0,9 35 217 0 0,-9-36-184 0 0,6 40 261 0 0,-6-29-294 0 0,1 0-1 0 0,1 0 0 0 0,0-1 1 0 0,6 16-1 0 0,-6-21 54 0 0,-2-4-140 0 0,0 0 0 0 0,1 0 0 0 0,-1 0 0 0 0,1 0 0 0 0,0 0-1 0 0,0 0 1 0 0,2 2 0 0 0,-3-4-31 0 0,0 0 0 0 0,0-1 0 0 0,-1 1 0 0 0,1-1-1 0 0,0 1 1 0 0,0-1 0 0 0,0 1 0 0 0,0-1 0 0 0,0 0-1 0 0,0 0 1 0 0,0 1 0 0 0,0-1 0 0 0,0 0 0 0 0,0 0-1 0 0,0 0 1 0 0,0 0 0 0 0,0 0 0 0 0,0 0 0 0 0,0 0-1 0 0,0 0 1 0 0,0-1 0 0 0,0 1 0 0 0,0 0 0 0 0,0-1 0 0 0,0 1-1 0 0,0 0 1 0 0,0-1 0 0 0,0 1 0 0 0,1-2 0 0 0,1 0-401 0 0,0 0 1 0 0,0 0 0 0 0,0 0-1 0 0,-1 0 1 0 0,1 0 0 0 0,2-4 0 0 0,4-6-1404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8:37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28 17247 0 0,'-16'-12'844'0'0,"14"9"-1386"0"0,-2-5 3827 0 0,2 4 197 0 0,6 6-2248 0 0,1 6-1233 0 0,0 0 1 0 0,0 0-1 0 0,-1 0 1 0 0,0 0-1 0 0,0 1 1 0 0,-1-1-1 0 0,0 1 1 0 0,3 17-1 0 0,3 7-89 0 0,11 50 17 0 0,-9-30 58 0 0,-11-50 17 0 0,0-2 0 0 0,0 0-1 0 0,1-1 0 0 0,-1 1 0 0 0,0 0 1 0 0,0-1-1 0 0,0 1 0 0 0,1 0 0 0 0,-1-1 1 0 0,0 1-1 0 0,1 0 0 0 0,-1-1 0 0 0,0 1 1 0 0,1-1-1 0 0,-1 1 0 0 0,1-1 1 0 0,-1 1-1 0 0,1-1 0 0 0,-1 1 0 0 0,2 0 1 0 0,-1 0 150 0 0,0-17-90 0 0,1-7 166 0 0,-1 13 18 0 0,0 0-1 0 0,0 0 1 0 0,4-14-1 0 0,-4 23-248 0 0,2-11 145 0 0,1-1 0 0 0,1 1-1 0 0,6-13 1 0 0,-9 22-289 0 0,0 0 1 0 0,0 0-1 0 0,0-1 0 0 0,0 2 1 0 0,1-1-1 0 0,-1 0 1 0 0,1 0-1 0 0,0 1 0 0 0,-1 0 1 0 0,1-1-1 0 0,1 1 1 0 0,-1 0-1 0 0,0 1 0 0 0,0-1 1 0 0,7-2-1 0 0,-8 4-79 0 0,-1-1 0 0 0,1 1 0 0 0,0 0 0 0 0,-1 0 0 0 0,1 0 0 0 0,0 0 0 0 0,-1 0-1 0 0,1 1 1 0 0,0-1 0 0 0,-1 0 0 0 0,1 1 0 0 0,-1 0 0 0 0,1-1 0 0 0,0 1 0 0 0,-1 0 0 0 0,1-1 0 0 0,-1 1-1 0 0,0 0 1 0 0,1 0 0 0 0,-1 0 0 0 0,0 0 0 0 0,2 2 0 0 0,4 5-1253 0 0,0-1 0 0 0,10 15 0 0 0,-4-4 435 0 0,0-4 257 0 0,-7-6 720 0 0,0-1 0 0 0,1 0-1 0 0,-1-1 1 0 0,13 10 0 0 0,-16-15 282 0 0,-1 1 0 0 0,1-1 0 0 0,0 0 0 0 0,-1 0 0 0 0,1 1 0 0 0,0-2 0 0 0,0 1 0 0 0,0 0 0 0 0,0-1 0 0 0,0 1 0 0 0,0-1 0 0 0,0 0 0 0 0,0 0 0 0 0,-1 0 0 0 0,1 0 0 0 0,0-1-1 0 0,0 1 1 0 0,5-2 0 0 0,-4 0 45 0 0,0 1-1 0 0,0-1 0 0 0,0 0 0 0 0,0-1 0 0 0,-1 1 0 0 0,1 0 0 0 0,-1-1 0 0 0,0 0 1 0 0,1 0-1 0 0,-1 0 0 0 0,-1 0 0 0 0,1-1 0 0 0,0 1 0 0 0,-1-1 0 0 0,0 1 0 0 0,0-1 1 0 0,2-4-1 0 0,1-2 227 0 0,-1-1 1 0 0,0 1-1 0 0,-1-1 1 0 0,0 0 0 0 0,1-17-1 0 0,-3 27-429 0 0,-1-1 0 0 0,0 1 0 0 0,0 0 0 0 0,0-1-1 0 0,0 1 1 0 0,0 0 0 0 0,0-1 0 0 0,0 1 0 0 0,0 0 0 0 0,0-1-1 0 0,-1 1 1 0 0,1 0 0 0 0,0 0 0 0 0,-1-1 0 0 0,1 1 0 0 0,-1 0-1 0 0,0 0 1 0 0,1 0 0 0 0,-1 0 0 0 0,0-1 0 0 0,0 1 0 0 0,0 0-1 0 0,1 0 1 0 0,-1 1 0 0 0,0-1 0 0 0,0 0 0 0 0,0 0 0 0 0,-1 0-1 0 0,1 1 1 0 0,0-1 0 0 0,0 0 0 0 0,0 1 0 0 0,-1-1 0 0 0,1 1-1 0 0,0 0 1 0 0,0-1 0 0 0,-1 1 0 0 0,1 0 0 0 0,0 0 0 0 0,-1-1-1 0 0,1 1 1 0 0,0 0 0 0 0,-1 1 0 0 0,1-1 0 0 0,0 0 0 0 0,-1 0-1 0 0,1 0 1 0 0,0 1 0 0 0,0-1 0 0 0,-1 1 0 0 0,1-1 0 0 0,0 1-1 0 0,0-1 1 0 0,0 1 0 0 0,0 0 0 0 0,0 0 0 0 0,-1 0 0 0 0,1-1-1 0 0,0 1 1 0 0,1 0 0 0 0,-1 0 0 0 0,-1 2 0 0 0,-2 2-9 0 0,0-1 0 0 0,1 1 0 0 0,0 0 0 0 0,0 0 0 0 0,0 0 0 0 0,1 1 1 0 0,0-1-1 0 0,0 1 0 0 0,0-1 0 0 0,1 1 0 0 0,0 0 0 0 0,0-1 0 0 0,0 1 0 0 0,0 0 0 0 0,2 10 1 0 0,-1-11-69 0 0,0 0 1 0 0,1 1 0 0 0,0-1 0 0 0,0 0 0 0 0,1 0 0 0 0,-1 0 0 0 0,1 0 0 0 0,0 0 0 0 0,0 0 0 0 0,1 0 0 0 0,-1-1 0 0 0,1 1 0 0 0,0-1 0 0 0,1 0 0 0 0,-1 0 0 0 0,1 0-1 0 0,4 4 1 0 0,0-1-585 0 0,1-1 0 0 0,-1-1 0 0 0,12 6 0 0 0,-15-8-1311 0 0,1-1 1 0 0,0 0-1 0 0,11 3 0 0 0,10 0-6420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9:1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2425 102 1376 0 0,'-25'-4'904'0'0,"1"0"7902"0"0,22 4-8633 0 0,1 0 0 0 0,0 0-1 0 0,0 0 1 0 0,-1 0 0 0 0,1-1-1 0 0,0 1 1 0 0,0 0 0 0 0,0-1-1 0 0,0 1 1 0 0,0-1 0 0 0,-1 1-1 0 0,1-1 1 0 0,0 0-1 0 0,0 0 1 0 0,0 1 0 0 0,0-1-1 0 0,1 0 1 0 0,-1 0 0 0 0,0 0-1 0 0,0 0 1 0 0,-1-1 0 0 0,0-2 227 0 0,0-1 0 0 0,0 1 0 0 0,0 0 0 0 0,-1-6 0 0 0,-1 0 250 0 0,4 2 99 0 0,0 8-723 0 0,0 0 1 0 0,1-1 0 0 0,-1 1 0 0 0,0 0-1 0 0,0-1 1 0 0,0 1 0 0 0,0-1 0 0 0,0 1 0 0 0,0-1-1 0 0,0 1 1 0 0,0 0 0 0 0,0-1 0 0 0,0 1-1 0 0,0-1 1 0 0,0 1 0 0 0,0 0 0 0 0,0-1-1 0 0,-1 1 1 0 0,1-1 0 0 0,0 1 0 0 0,0 0 0 0 0,0-1-1 0 0,-1 1 1 0 0,0-2 56 0 0,0 0 0 0 0,0 0 0 0 0,0 1 1 0 0,0-1-1 0 0,0 1 0 0 0,0-1 0 0 0,-1 1 0 0 0,1 0 0 0 0,-1-1 0 0 0,1 1 0 0 0,-1 0 0 0 0,1 0 0 0 0,-1 0 1 0 0,0 0-1 0 0,1 0 0 0 0,-1 0 0 0 0,0 0 0 0 0,0 1 0 0 0,0-1 0 0 0,1 1 0 0 0,-1-1 0 0 0,0 1 1 0 0,0 0-1 0 0,0 0 0 0 0,0 0 0 0 0,0 0 0 0 0,0 0 0 0 0,0 0 0 0 0,-3 1 0 0 0,-9 1 298 0 0,0 1 0 0 0,1 0 0 0 0,0 1 0 0 0,-25 10 0 0 0,-50 31-178 0 0,43-21-67 0 0,-1 1-19 0 0,1 2-1 0 0,1 2 0 0 0,2 3 0 0 0,1 0 0 0 0,-42 45 1 0 0,-84 73 249 0 0,132-120 26 0 0,-48 50 0 0 0,-23 41-378 0 0,6-7 436 0 0,8-23 278 0 0,57-54-480 0 0,2 2 0 0 0,-29 45 0 0 0,-51 73-560 0 0,103-143 312 0 0,-14 18 0 0 0,-37 63 0 0 0,-31 90 90 0 0,31-60 20 0 0,-77 201-59 0 0,84-188-38 0 0,11-25 12 0 0,-28 67 0 0 0,-115 281 218 0 0,167-412-235 0 0,-51 180 158 0 0,55-174-125 0 0,-5 21-12 0 0,4 1 0 0 0,-7 79 0 0 0,17-101 9 0 0,-17 219-23 0 0,26 257 169 0 0,8-271-184 0 0,7 43 23 0 0,7 85 61 0 0,-11-126-136 0 0,-3-41-27 0 0,-1-4 79 0 0,-5-154 11 0 0,22 243 141 0 0,-11-190-102 0 0,28 230-47 0 0,-3-95 61 0 0,-40-245-64 0 0,22 131 147 0 0,-23-135-131 0 0,1 1 0 0 0,0-1 1 0 0,0 1-1 0 0,0-1 0 0 0,0 0 1 0 0,0 1-1 0 0,0-1 0 0 0,1 0 1 0 0,-1 0-1 0 0,1 0 0 0 0,-1 0 1 0 0,1 0-1 0 0,0 0 0 0 0,0 0 1 0 0,3 2-1 0 0,-2-2-7 0 0,-1 0 0 0 0,0 0 1 0 0,0 1-1 0 0,0-1 0 0 0,0 1 0 0 0,2 3 0 0 0,2 15 128 0 0,-6-18-52 0 0,0 0 0 0 0,0 0 0 0 0,0 0 0 0 0,-1-1 0 0 0,1 1-1 0 0,-1 0 1 0 0,0 0 0 0 0,0 0 0 0 0,0-1 0 0 0,0 1-1 0 0,0 0 1 0 0,-3 2 0 0 0,4-3-65 0 0,-1 0 1 0 0,0 0-1 0 0,1 0 0 0 0,-1 0 0 0 0,1 0 0 0 0,0 0 1 0 0,0 0-1 0 0,-1 0 0 0 0,2 4 0 0 0,-1-2-3 0 0,-2 16 127 0 0,-3 11 312 0 0,0 1-171 0 0,3-9-285 0 0,2-16 0 0 0,0 0 0 0 0,-1-1 0 0 0,1 1 0 0 0,-2-1 0 0 0,-1 8 0 0 0,0 4 15 0 0,3-16-12 0 0,0-1-1 0 0,0 1 1 0 0,0-1-1 0 0,0 0 1 0 0,0 1-1 0 0,0-1 1 0 0,0 1-1 0 0,-1-1 1 0 0,1 0-1 0 0,-1 1 1 0 0,1-1-1 0 0,-1 0 0 0 0,1 1 1 0 0,-1-1-1 0 0,0 0 1 0 0,1 0-1 0 0,-1 0 1 0 0,0 1-1 0 0,0-1 1 0 0,0 0-1 0 0,0 0 1 0 0,0 0-1 0 0,-2 1 1 0 0,3-2-8 0 0,0 0 0 0 0,-1 0 1 0 0,1 0-1 0 0,0 0 0 0 0,-1 0 1 0 0,1 0-1 0 0,0 0 0 0 0,-1 0 1 0 0,1 0-1 0 0,0 0 0 0 0,-1 0 1 0 0,1 0-1 0 0,0 0 0 0 0,-1 0 1 0 0,1 0-1 0 0,-1 0 0 0 0,1 0 1 0 0,0 0-1 0 0,0-1 0 0 0,-1 1 1 0 0,1 0-1 0 0,0 0 0 0 0,-1 0 1 0 0,1-1-1 0 0,0 1 0 0 0,0 0 1 0 0,-1 0-1 0 0,1-1 0 0 0,0 1 1 0 0,0 0-1 0 0,-1 0 0 0 0,1-1 1 0 0,0 1-1 0 0,0 0 0 0 0,0-1 1 0 0,0 1-1 0 0,-1 0 0 0 0,1-1 1 0 0,0 1-1 0 0,0 0 0 0 0,0-1 1 0 0,0 1-1 0 0,0 0 0 0 0,0-1 1 0 0,0 1-1 0 0,0-1 0 0 0,0 0-184 0 0,0-1 0 0 0,-1 1-1 0 0,1-1 1 0 0,0 1-1 0 0,0-1 1 0 0,0 1 0 0 0,0-1-1 0 0,1 1 1 0 0,-1-3-1 0 0,6-8-2663 0 0,-1-5-6807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41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11056 0 0,'0'0'5498'0'0,"0"2"-4095"0"0,-2 5-1041 0 0,1 0 0 0 0,0 0 0 0 0,0 0 0 0 0,0 1 0 0 0,1-1 0 0 0,1 8 0 0 0,7 48 255 0 0,-2-28-391 0 0,19 291 203 0 0,-25-314-409 0 0,6 88-3142 0 0,-6-82-3691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9:14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97 18343 0 0,'-1'-1'1660'0'0,"-1"0"568"0"0,16 14-1062 0 0,-6-2-923 0 0,0 0 1 0 0,0 0-1 0 0,-2 1 1 0 0,1-1-1 0 0,5 15 1 0 0,-7-16-55 0 0,11 27-95 0 0,-1 0 0 0 0,-1 2-1 0 0,8 43 1 0 0,-21-79-79 0 0,1 9 124 0 0,2 1-1 0 0,-1-1 1 0 0,1 0-1 0 0,10 20 1 0 0,-13-31-116 0 0,-1 0-1 0 0,1 0 1 0 0,-1 0 0 0 0,1-1 0 0 0,-1 1 0 0 0,1 0 0 0 0,-1 0-1 0 0,1-1 1 0 0,0 1 0 0 0,-1 0 0 0 0,1-1 0 0 0,0 1-1 0 0,0-1 1 0 0,0 1 0 0 0,-1-1 0 0 0,1 1 0 0 0,0-1-1 0 0,0 1 1 0 0,0-1 0 0 0,0 0 0 0 0,0 0 0 0 0,0 1 0 0 0,1-1-1 0 0,-1 0 4 0 0,1-1 0 0 0,-1 1-1 0 0,0 0 1 0 0,0-1 0 0 0,1 1-1 0 0,-1-1 1 0 0,0 1 0 0 0,0-1-1 0 0,0 0 1 0 0,1 1 0 0 0,-1-1-1 0 0,0 0 1 0 0,0 0-1 0 0,1-2 1 0 0,4-4 80 0 0,0 0 1 0 0,-1 0-1 0 0,8-16 0 0 0,-11 19-74 0 0,76-144 584 0 0,-23 41-480 0 0,20-32-2041 0 0,-49 99 58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9:2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57 3224 0 0,'0'0'3745'0'0,"-7"4"-204"0"0,4-2-3191 0 0,-1-1 0 0 0,1 0 0 0 0,-1 0 0 0 0,0 0 0 0 0,1 0 0 0 0,-7 1 0 0 0,8-2 106 0 0,0 0 0 0 0,1 1 1 0 0,-1-1-1 0 0,0 1 0 0 0,1-1 0 0 0,-1 1 1 0 0,1 0-1 0 0,-1-1 0 0 0,-2 3 1 0 0,-7 2 1419 0 0,-31 0 4754 0 0,35-4-5516 0 0,1-1-497 0 0,8-3-294 0 0,-1 2-299 0 0,-1 1 0 0 0,1-1 1 0 0,-1 0-1 0 0,1 0 0 0 0,-1 0 0 0 0,1 0 0 0 0,-1 0 0 0 0,0 0 0 0 0,1 1 1 0 0,-1-1-1 0 0,0-2 0 0 0,6-10 145 0 0,-4 11-150 0 0,0 1 0 0 0,0-1 0 0 0,0 1 0 0 0,0 0 0 0 0,0 0 0 0 0,0-1 0 0 0,1 1-1 0 0,-1 0 1 0 0,0 1 0 0 0,1-1 0 0 0,-1 0 0 0 0,1 1 0 0 0,-1-1 0 0 0,1 1 0 0 0,-1 0 0 0 0,4 0 0 0 0,8 0 109 0 0,24 4 1 0 0,-17-1 54 0 0,5-3-111 0 0,0-1 0 0 0,-1 0-1 0 0,30-7 1 0 0,-10 2 97 0 0,161-2-32 0 0,-25 3-91 0 0,4-2-46 0 0,13-2 0 0 0,-115 3 131 0 0,101 5-1 0 0,-102 12-12 0 0,-16-2-20 0 0,353 40 49 0 0,-194-31-97 0 0,-127-12-36 0 0,184 4 39 0 0,90-15 222 0 0,-90-3-48 0 0,2-11 54 0 0,-183 15-161 0 0,-81 3-165 0 0,-1 1-1 0 0,19 2 1 0 0,9 0-63 0 0,-3 0 109 0 0,-28 0 87 0 0,22-1 0 0 0,2-2 116 0 0,-26 2-194 0 0,28-4-1 0 0,-40 3-165 0 0,0 0-1 0 0,-1-1 1 0 0,1 1 0 0 0,0-1-1 0 0,-1 1 1 0 0,1-1-1 0 0,-1 0 1 0 0,1 0 0 0 0,-1 0-1 0 0,1 0 1 0 0,-1 0 0 0 0,0 0-1 0 0,3-2 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29:30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58 5984 0 0,'-13'-3'648'0'0,"5"-1"-209"0"0,8 4-345 0 0,-1-1 0 0 0,1 1 1 0 0,0 0-1 0 0,-1-1 0 0 0,1 1 0 0 0,0-1 0 0 0,0 1 0 0 0,0 0 0 0 0,-1-1 0 0 0,1 1 0 0 0,0-1 1 0 0,0 1-1 0 0,0 0 0 0 0,0-1 0 0 0,0 1 0 0 0,0-1 0 0 0,0 1 0 0 0,0-1 0 0 0,0 0 0 0 0,6-16 4036 0 0,3 2 4342 0 0,-14 15-4649 0 0,6 0-3130 0 0,39 5-93 0 0,-4 0-231 0 0,-11-2-186 0 0,14 6 49 0 0,-32-7-188 0 0,-1 0 0 0 0,1-1 0 0 0,-1 1 0 0 0,1-1 0 0 0,-1-1 0 0 0,1 1 0 0 0,10-2 0 0 0,146-11 657 0 0,-27 12-366 0 0,69-5 266 0 0,65 2-132 0 0,-95 4-236 0 0,-11 4-85 0 0,-104-2-56 0 0,-1-1 0 0 0,89-11 0 0 0,47-10 361 0 0,-185 18-428 0 0,13 0 97 0 0,0 0 0 0 0,0 2 0 0 0,46 7 0 0 0,-69-8-178 0 0,1 0 0 0 0,-1 0 0 0 0,0 0 0 0 0,1 1 1 0 0,-1-1-1 0 0,1 0 0 0 0,-1 1 0 0 0,0-1 0 0 0,0 0 0 0 0,1 1 0 0 0,-1-1 0 0 0,0 0 0 0 0,1 1 0 0 0,-1-1 0 0 0,0 0 0 0 0,0 1 0 0 0,0-1 0 0 0,0 1 0 0 0,1-1 0 0 0,-1 1 0 0 0,0-1 0 0 0,0 0 0 0 0,0 1 0 0 0,0-1 0 0 0,0 1 0 0 0,0 0 0 0 0,0 15-655 0 0,-1-12 176 0 0,0 5-883 0 0,-3-11-56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30:18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78 3224 0 0,'0'0'439'0'0,"-7"-7"3630"0"0,5 5-3684 0 0,0-1 0 0 0,1 1 0 0 0,0 0 0 0 0,0-1 0 0 0,0 1 0 0 0,0-1 1 0 0,-1-4-1 0 0,-2-2 1418 0 0,4 9-1668 0 0,0 0 1 0 0,-8-5 6484 0 0,4 9-6376 0 0,4-3-125 0 0,0-1-1 0 0,-1 1 1 0 0,1-1-1 0 0,0 1 1 0 0,-1-1-1 0 0,1 1 1 0 0,0-1-1 0 0,0 1 0 0 0,0-1 1 0 0,-1 1-1 0 0,1 0 1 0 0,0-1-1 0 0,0 1 1 0 0,0-1-1 0 0,0 1 1 0 0,0 0-1 0 0,0-1 0 0 0,0 1 1 0 0,0 0-1 0 0,1 0-25 0 0,-1 0 0 0 0,1 0-1 0 0,0 0 1 0 0,-1 0-1 0 0,1 0 1 0 0,0 0-1 0 0,0 0 1 0 0,-1-1 0 0 0,1 1-1 0 0,0 0 1 0 0,1 0-1 0 0,2 2 51 0 0,0-1-1 0 0,0 0 1 0 0,0 0-1 0 0,0 0 0 0 0,0-1 1 0 0,0 1-1 0 0,1-1 1 0 0,8 1-1 0 0,40 2 866 0 0,-17-2-450 0 0,23 5-366 0 0,24 4 336 0 0,113-2 0 0 0,214-40 1079 0 0,-320 22-1289 0 0,35-6 180 0 0,177-30 662 0 0,-100 35-551 0 0,-184 11-482 0 0,26 4 0 0 0,-30-2-16 0 0,-1-2 0 0 0,1 0 0 0 0,-1 0-1 0 0,18-2 1 0 0,8-1 225 0 0,-36 2-395 0 0,-1 0 1 0 0,0 0-1 0 0,1 0 1 0 0,-1 1-1 0 0,1-1 1 0 0,-1 1-1 0 0,0 0 1 0 0,1 0-1 0 0,-1 0 1 0 0,0 0-1 0 0,0 0 0 0 0,0 0 1 0 0,0 0-1 0 0,0 1 1 0 0,0-1-1 0 0,0 1 1 0 0,0 0-1 0 0,0-1 1 0 0,-1 1-1 0 0,4 4 1 0 0,-4-5-42 0 0,2 2-187 0 0,-1-1 1 0 0,1 0-1 0 0,0 0 1 0 0,1 0-1 0 0,3 2 1 0 0,-2-1-247 0 0,9 5-1350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34:5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22 9584 0 0,'-3'7'160'0'0,"2"-6"-95"0"0,1 1-1 0 0,-1-1 0 0 0,0 0 0 0 0,1 1 1 0 0,-1-1-1 0 0,1 1 0 0 0,0-1 1 0 0,-1 0-1 0 0,1 1 0 0 0,0 1 1 0 0,0-3-61 0 0,0 1 0 0 0,-1-1 1 0 0,1 0-1 0 0,0 0 1 0 0,0 0-1 0 0,0 0 0 0 0,0 0 1 0 0,-1 0-1 0 0,1 0 0 0 0,0 0 1 0 0,0 0-1 0 0,0 0 0 0 0,0 0 1 0 0,-1 0-1 0 0,1 0 1 0 0,0 0-1 0 0,0 0 0 0 0,0 0 1 0 0,-1 0-1 0 0,1 0 0 0 0,0 0 1 0 0,0 0-1 0 0,0 0 1 0 0,0 0-1 0 0,-1 0 0 0 0,1 0 1 0 0,0 0-1 0 0,0-1 0 0 0,0 1 1 0 0,0 0-1 0 0,0 0 0 0 0,-1 0 1 0 0,1 0-1 0 0,0 0 1 0 0,0 0-1 0 0,0-1 0 0 0,0 1 1 0 0,0 0-1 0 0,0 0 0 0 0,0 0 1 0 0,-1-1-1 0 0,-6-5 36 0 0,7 6-10 0 0,-10-7 1077 0 0,0-2 619 0 0,5 4-973 0 0,5 5-651 0 0,0 0 1 0 0,0 0-1 0 0,-1 0 1 0 0,1 0-1 0 0,0-1 1 0 0,0 1-1 0 0,-1 0 1 0 0,1 0-1 0 0,0 0 1 0 0,0-1-1 0 0,0 1 1 0 0,0 0-1 0 0,-1 0 1 0 0,1-1-1 0 0,0 1 1 0 0,0 0-1 0 0,0 0 1 0 0,0-1-1 0 0,0 1 1 0 0,0 0-1 0 0,0 0 1 0 0,-1-1-1 0 0,1 1 1 0 0,0 0-1 0 0,0-1 1 0 0,0 1-1 0 0,0 0 1 0 0,0-1-1 0 0,1 1 1 0 0,-1 0-1 0 0,0 0 1 0 0,0-1-1 0 0,0 1 1 0 0,0 0-1 0 0,0-1 1 0 0,0 1-1 0 0,0 0 1 0 0,0 0-1 0 0,1-1 1 0 0,-1 1-1 0 0,0 0 1 0 0,0 0-1 0 0,0 0 1 0 0,1-1-1 0 0,-1 0 432 0 0,18-3 1332 0 0,-8 5-1552 0 0,1 0-1 0 0,-1 1 0 0 0,0 0 1 0 0,1 1-1 0 0,11 4 0 0 0,-9-2 4 0 0,0-1 0 0 0,0-1-1 0 0,14 2 1 0 0,194 0 1639 0 0,-135-6-763 0 0,98-5-1150 0 0,116 5 1898 0 0,-284 3-1637 0 0,26 7-1 0 0,-22-4-118 0 0,-18-5-121 0 0,-2 0 0 0 0,5 0 1027 0 0,17-4-5430 0 0,-13 1 2699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34:55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17 5584 0 0,'0'0'505'0'0,"-18"-3"-232"0"0,-41 2 13416 0 0,62 0-12192 0 0,10-2-465 0 0,17-2-631 0 0,11 2 309 0 0,1 3 1 0 0,81 10 0 0 0,-64-4-337 0 0,194 22 774 0 0,-139-14-704 0 0,0-5 0 0 0,61-8 362 0 0,-105-1-425 0 0,66-6 305 0 0,-84 2-267 0 0,0 2 0 0 0,88 9 1 0 0,-93 2-119 0 0,-29-6-89 0 0,0 1 0 0 0,32 0 0 0 0,-47-4-197 0 0,0 0 0 0 0,0-1 0 0 0,-1 1-1 0 0,1-1 1 0 0,0 1 0 0 0,-1-1 0 0 0,1 0 0 0 0,-1 0 0 0 0,1-1 0 0 0,-1 1-1 0 0,1 0 1 0 0,-1-1 0 0 0,0 1 0 0 0,5-5 0 0 0,0-1 78 0 0,0-1 0 0 0,10-13 0 0 0,-7 8-59 0 0,-2-3-34 0 0,-6 16-14 0 0,-1 11-43 0 0,-1-9-93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34:5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48 140 4144 0 0,'-14'-6'765'0'0,"12"5"-112"0"0,1 0 0 0 0,-1 0 1 0 0,0 0-1 0 0,1 0 0 0 0,-1 1 0 0 0,0-1 0 0 0,1 0 0 0 0,-1 1 1 0 0,0-1-1 0 0,0 1 0 0 0,1-1 0 0 0,-1 1 0 0 0,0 0 0 0 0,0 0 1 0 0,-5 0 5517 0 0,7 1-6018 0 0,1 0 0 0 0,0-1 0 0 0,-1 1 0 0 0,1-1 1 0 0,0 1-1 0 0,-1 0 0 0 0,1-1 0 0 0,0 0 0 0 0,0 1 0 0 0,0-1 0 0 0,1 1 0 0 0,14 0 391 0 0,0 0 0 0 0,0-1 0 0 0,0-1-1 0 0,0-1 1 0 0,0 0 0 0 0,18-5 0 0 0,3 0 19 0 0,102-18 915 0 0,197-25 373 0 0,74 18-1110 0 0,-364 28-716 0 0,-26 2-8 0 0,0 1-1 0 0,0 0 1 0 0,0 2-1 0 0,1 0 1 0 0,36 7-1 0 0,-27 0 93 0 0,1-1 1 0 0,46 3-1 0 0,17-3 36 0 0,43 14 3 0 0,-132-20-153 0 0,1 0-11 0 0,0 0 0 0 0,1 0 0 0 0,-1 1 0 0 0,0 0 1 0 0,0 0-1 0 0,0 1 0 0 0,11 5 0 0 0,-6 0-496 0 0,-10-8 350 0 0,0 0 1 0 0,-1 1 0 0 0,1-1 0 0 0,0 1 0 0 0,0-1 0 0 0,0 1 0 0 0,-1-1 0 0 0,1 1 0 0 0,0 0 0 0 0,-1-1 0 0 0,1 1 0 0 0,-1 0 0 0 0,1-1 0 0 0,0 1-1 0 0,-1 0 1 0 0,0 0 0 0 0,1 0 0 0 0,-1-1 0 0 0,1 1 0 0 0,-1 0 0 0 0,0 0 0 0 0,0 0 0 0 0,1 1 0 0 0,2 11-2911 0 0,0-8 1505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35:0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55 2760 0 0,'-8'21'16613'0'0,"19"-19"-16275"0"0,0 0 0 0 0,1-1 0 0 0,-1 0-1 0 0,0-1 1 0 0,0 0 0 0 0,16-2 0 0 0,13 0 835 0 0,82-4-609 0 0,-97 5-488 0 0,64-7 903 0 0,93-20 0 0 0,-136 20-686 0 0,0 3 1 0 0,62 0 0 0 0,25-2 645 0 0,-72 2-677 0 0,115 6 387 0 0,14-2 102 0 0,-106-3-565 0 0,97 6 0 0 0,-117 3-88 0 0,41 2 155 0 0,-35-5 97 0 0,-25-1 309 0 0,68-6 0 0 0,-68 2-951 0 0,-37 1 345 0 0,-3-1 23 0 0,-4 3 47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37:04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60 8752 0 0,'-24'11'1752'0'0,"23"-11"-1371"0"0,0 1 0 0 0,0 0 0 0 0,0-1-1 0 0,-7 10 7839 0 0,11-5-5595 0 0,12-1-1996 0 0,-1-2 0 0 0,1 0 0 0 0,-1 0 0 0 0,1-2 0 0 0,29-1 0 0 0,-4-1-156 0 0,94-3 902 0 0,137-25 1 0 0,-144 13-947 0 0,-12-1-123 0 0,-41 6-189 0 0,-49 7-125 0 0,26-2 374 0 0,-47 7-332 0 0,1 0 1 0 0,-1 0-1 0 0,1 0 1 0 0,-1 1-1 0 0,1-1 1 0 0,-1 1 0 0 0,1 0-1 0 0,7 4 1 0 0,-7 1-391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39:40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60 5696 0 0,'0'0'264'0'0,"-10"-9"96"0"0,8 7 198 0 0,-1 0 0 0 0,1 0 0 0 0,0 0 0 0 0,0 0 0 0 0,0 0-1 0 0,1 0 1 0 0,-1-1 0 0 0,0 1 0 0 0,1-1 0 0 0,0 1 0 0 0,-1-1 0 0 0,0-3 0 0 0,-10-11 6155 0 0,10 22-6656 0 0,-2 12 645 0 0,0 0 0 0 0,2 1 0 0 0,-2 24 0 0 0,4 55-306 0 0,1-43-370 0 0,1 74 810 0 0,23 167 0 0 0,-22-263-806 0 0,-3-25-22 0 0,1 0 0 0 0,0 1 0 0 0,0-1-1 0 0,0 0 1 0 0,1 0 0 0 0,4 11 0 0 0,-2-7-40 0 0,-4-9-160 0 0,1 0 0 0 0,-1-1 0 0 0,1 1 0 0 0,-1 0 0 0 0,1 0 0 0 0,0-1 0 0 0,0 1 0 0 0,0-1 0 0 0,0 1 0 0 0,0-1 0 0 0,0 1 0 0 0,2 1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42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16128 0 0,'0'-4'129'0'0,"0"-12"499"0"0,0 16-592 0 0,0-1-1 0 0,0 1 1 0 0,0-1-1 0 0,0 1 1 0 0,1 0-1 0 0,-1-1 1 0 0,0 1-1 0 0,0-1 1 0 0,1 1-1 0 0,-1-1 1 0 0,0 1-1 0 0,0 0 1 0 0,1-1-1 0 0,-1 1 1 0 0,0-1-1 0 0,1 1 1 0 0,-1 0-1 0 0,1-1 1 0 0,-1 1-1 0 0,0 0 1 0 0,1 0-1 0 0,-1-1 1 0 0,1 1-1 0 0,-1 0 0 0 0,1 0 1 0 0,0-1-1 0 0,23-2 990 0 0,41 0 0 0 0,0-1 1257 0 0,52-9-756 0 0,-39 2-2501 0 0,-53 7-152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39:4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0 248 7368 0 0,'1'-2'7421'0'0,"4"-6"-3776"0"0,1 3-3212 0 0,0 1 0 0 0,0 0 0 0 0,1 0 1 0 0,-1 0-1 0 0,1 1 0 0 0,0 0 0 0 0,0 1 0 0 0,10-3 0 0 0,-2-1 44 0 0,295-116 2221 0 0,-206 82-3118 0 0,-84 34 420 0 0,0 0 0 0 0,0 1 0 0 0,1 0 0 0 0,33-1 0 0 0,2 3 493 0 0,-34 3-112 0 0,25-4 1 0 0,-22 5 634 0 0,-25-1-632 0 0,11 8 192 0 0,-8-4-540 0 0,0 0 0 0 0,0-1 0 0 0,-1 1 0 0 0,1 0 1 0 0,-1 0-1 0 0,0 1 0 0 0,0-1 0 0 0,-1 0 0 0 0,0 1 0 0 0,2 4 0 0 0,4 12 111 0 0,13 44-38 0 0,-2 1 1 0 0,14 98-1 0 0,-21-51 163 0 0,-3-19-72 0 0,-2-23-182 0 0,-4-39 204 0 0,8 38 1 0 0,-9-66-182 0 0,1 0 0 0 0,-1 0 0 0 0,1 0-1 0 0,0 0 1 0 0,0 0 0 0 0,0 0 0 0 0,1-1 0 0 0,-1 1 0 0 0,5 4 0 0 0,-6-23-216 0 0,-3-29-4554 0 0,-2 30 3065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39:49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153 193 2760 0 0,'6'-16'2399'0'0,"1"-10"4983"0"0,-3-19-2801 0 0,-2 10-1824 0 0,2 12-1159 0 0,1-24 3236 0 0,-16 65-4226 0 0,-85 267-170 0 0,77-226-206 0 0,8-29 186 0 0,-7 33 1 0 0,18-61-370 0 0,-1 1 0 0 0,0-1 0 0 0,0 1 1 0 0,0-1-1 0 0,0 1 0 0 0,0-1 0 0 0,-2 3 0 0 0,1-2 43 0 0,2-3 71 0 0,-1-1-94 0 0,0-1 0 0 0,0 1 0 0 0,0-1 1 0 0,0 1-1 0 0,0-1 0 0 0,0 0 0 0 0,1 1 0 0 0,-1-1 1 0 0,0-2-1 0 0,-1-10 54 0 0,0-1-1 0 0,1 1 1 0 0,1-28 0 0 0,0 21-90 0 0,6-47 500 0 0,-3 100-533 0 0,1 5-1 0 0,-3-34 2 0 0,-1-1 0 0 0,1 1 1 0 0,0-1-1 0 0,0 1 0 0 0,0-1 0 0 0,0 0 0 0 0,0 0 0 0 0,0 1 0 0 0,1-1 0 0 0,-1 0 0 0 0,2 2 0 0 0,-2-3 4 0 0,0 0 1 0 0,0-1-1 0 0,0 1 1 0 0,0 0-1 0 0,0-1 1 0 0,0 1-1 0 0,1-1 0 0 0,-1 1 1 0 0,0-1-1 0 0,0 0 1 0 0,0 1-1 0 0,0-1 0 0 0,1 0 1 0 0,-1 0-1 0 0,0 0 1 0 0,0 0-1 0 0,0 0 1 0 0,1 0-1 0 0,-1 0 0 0 0,0 0 1 0 0,0 0-1 0 0,1-1 1 0 0,-1 1-1 0 0,0 0 0 0 0,0-1 1 0 0,0 1-1 0 0,0-1 1 0 0,0 1-1 0 0,0-1 1 0 0,2-1-1 0 0,4-3 48 0 0,-1 1 1 0 0,1-2-1 0 0,8-8 1 0 0,-6 5-32 0 0,78-69-5584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0:2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33 8464 0 0,'0'0'388'0'0,"-1"0"-11"0"0,1 0-137 0 0,-1 0 0 0 0,1 0 0 0 0,0 0 0 0 0,-1 0 0 0 0,1 0-1 0 0,-1 0 1 0 0,1 0 0 0 0,0 0 0 0 0,-1 0 0 0 0,1 0 0 0 0,-1-1 0 0 0,1 1 0 0 0,0 0 0 0 0,-1 0 0 0 0,1 0 0 0 0,0 0-1 0 0,-1-1 1 0 0,1 1 0 0 0,0 0 0 0 0,0 0 0 0 0,-1-1 0 0 0,1 1 0 0 0,0 0 0 0 0,-1-1 0 0 0,1 1 0 0 0,0 0 0 0 0,0-1-1 0 0,-1 1 1 0 0,1-2 1057 0 0,-5-4 3615 0 0,16 3-4391 0 0,1 2 0 0 0,-1-1 0 0 0,1 1-1 0 0,0 1 1 0 0,-1 0 0 0 0,17 2 0 0 0,15 0 45 0 0,135-9 242 0 0,1 0-408 0 0,-82 4-229 0 0,71 3 237 0 0,-7 13-355 0 0,-21-5-28 0 0,-32-4 150 0 0,-43 1-14 0 0,140 15 635 0 0,3 5-98 0 0,-195-23-626 0 0,-1-1 0 0 0,0-1 1 0 0,15-1-1 0 0,-18 0-60 0 0,-3 0 47 0 0,-1-1-63 0 0,-5 1-296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0:3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20 1376 0 0,'0'0'277'0'0,"-24"0"7232"0"0,-2 6-3967 0 0,19-4-2152 0 0,7-2-1334 0 0,0 0 0 0 0,-1 1 0 0 0,1-1 0 0 0,0 0 0 0 0,0 0 0 0 0,0 0 0 0 0,-1 0 0 0 0,1 0 0 0 0,0 0 0 0 0,0 0 0 0 0,0 1 0 0 0,-1-1 0 0 0,1 0 0 0 0,0 0 0 0 0,0 0 0 0 0,0 0 1 0 0,-1 0-1 0 0,1 0 0 0 0,0 0 0 0 0,0 0 0 0 0,0 0 0 0 0,-1 0 0 0 0,1 0 0 0 0,0 0 0 0 0,0 0 0 0 0,-1-1 0 0 0,1 1 0 0 0,0 0 0 0 0,0 0 0 0 0,0 0 0 0 0,0 0 0 0 0,-1 0 0 0 0,1 0 0 0 0,0 0 0 0 0,0 0 0 0 0,0-1 1 0 0,-8-4 5244 0 0,26 9-1235 0 0,279 9-1314 0 0,-185-10-1871 0 0,-46 1-525 0 0,-43-2-357 0 0,43-1 0 0 0,-31-3 123 0 0,115-13 201 0 0,-116 11-186 0 0,37 1 1 0 0,-6 1 99 0 0,36 2-90 0 0,-16-3 223 0 0,109 9 0 0 0,-50 5 76 0 0,-132-10-410 0 0,91 5 248 0 0,-69-4-162 0 0,-22-1-55 0 0,0 0 0 0 0,17-2 0 0 0,59-9 245 0 0,-79 9-312 0 0,0 0 0 0 0,0 1 0 0 0,0 0 0 0 0,0 0 0 0 0,0 1 0 0 0,0 0 0 0 0,0 0 0 0 0,-1 1 0 0 0,1 0 0 0 0,0 1 0 0 0,8 4 0 0 0,-8-1 0 0 0,-8-5 0 0 0,1 0 0 0 0,0 0 0 0 0,-1 0 0 0 0,1 0 0 0 0,-1 0 0 0 0,1 0 0 0 0,0-1 0 0 0,0 1 0 0 0,-1-1 0 0 0,4 2 0 0 0,0-1 0 0 0,0 0 0 0 0,0 0 0 0 0,0-1 0 0 0,6 1 0 0 0,-7-3 0 0 0,0 0 0 0 0,0-1 0 0 0,0 1 0 0 0,0-1 0 0 0,0 0 0 0 0,-1 0 0 0 0,1-1 0 0 0,-1 1 0 0 0,3-5 0 0 0,-5 6-222 0 0,0 0 0 0 0,0 0 0 0 0,-1 0 0 0 0,1-1 0 0 0,-1 1 0 0 0,1 0 0 0 0,-1 0 0 0 0,0 0 0 0 0,0 0 0 0 0,0-1 0 0 0,0 1 0 0 0,0 0 0 0 0,-2-4 0 0 0,-1 1-1678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0:41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36 152 2760 0 0,'0'-13'383'0'0,"0"12"-202"0"0,-1 0 0 0 0,1 1 0 0 0,0-1 0 0 0,0 0 0 0 0,-1 1 0 0 0,1-1 0 0 0,0 0 0 0 0,-1 1 0 0 0,1-1 0 0 0,-1 1 0 0 0,1-1 0 0 0,0 0 0 0 0,-1 1 0 0 0,0-1 0 0 0,1 1 0 0 0,-1 0 0 0 0,1-1 0 0 0,-1 1 0 0 0,0-1 0 0 0,1 1 0 0 0,-1 0 0 0 0,1-1 0 0 0,-1 1 0 0 0,-1 0 0 0 0,-7-7 1805 0 0,6 6-2800 0 0,-7-1 9146 0 0,14 2-6567 0 0,17 1 31 0 0,23 4 1 0 0,-28-3-1144 0 0,0 0 0 0 0,0-1 0 0 0,27-2 0 0 0,302-44 1652 0 0,-313 42-2243 0 0,157-17 507 0 0,-135 18-203 0 0,82 5 1 0 0,-26-2 297 0 0,-59-2-388 0 0,42-3 108 0 0,-79 4-335 0 0,-1 1 0 0 0,1 0 0 0 0,19 4 0 0 0,-32-5-38 0 0,1 0 0 0 0,0 1 0 0 0,0-1 0 0 0,-1 0-1 0 0,1 0 1 0 0,0 0 0 0 0,0 0 0 0 0,-1-1 0 0 0,1 1 0 0 0,0 0 0 0 0,-1-1-1 0 0,1 1 1 0 0,0-1 0 0 0,-1 0 0 0 0,1 1 0 0 0,-1-1 0 0 0,1 0 0 0 0,-1 0-1 0 0,1 0 1 0 0,-1 0 0 0 0,0 0 0 0 0,1 0 0 0 0,-1-1 0 0 0,0 1 0 0 0,0 0-1 0 0,0-1 1 0 0,2-2 0 0 0,-1-9-345 0 0,-1 2-1231 0 0,-1-1-1589 0 0,0 7 1523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0:48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74 2760 0 0,'-3'13'58'0'0,"2"-10"36"0"0,0 1-1 0 0,0 0 0 0 0,1 0 1 0 0,-1 0-1 0 0,-6 10 11831 0 0,17-8-4763 0 0,-4-3-8233 0 0,-5-3 1114 0 0,0 0-1 0 0,0-1 1 0 0,0 1-1 0 0,0-1 1 0 0,0 1-1 0 0,0-1 1 0 0,-1 1 0 0 0,1-1-1 0 0,0 1 1 0 0,0-1-1 0 0,-1 0 1 0 0,2 0-1 0 0,0-1 95 0 0,2 0-80 0 0,0 0 1 0 0,0 0-1 0 0,-1 1 0 0 0,1-1 0 0 0,0 1 1 0 0,0 0-1 0 0,1 1 0 0 0,-1-1 1 0 0,0 1-1 0 0,7-1 0 0 0,7 2 384 0 0,22 4 0 0 0,-8-1-210 0 0,9-4 325 0 0,-1-1 1 0 0,57-8-1 0 0,-30 1-117 0 0,-2 1 7 0 0,-28 2-128 0 0,42 0 0 0 0,-25 7 303 0 0,97 15 1 0 0,-126-14-327 0 0,0-1 0 0 0,1-1 0 0 0,-1-1-1 0 0,0-2 1 0 0,0 0 0 0 0,0-2 0 0 0,0 0 0 0 0,0-2-1 0 0,-1-1 1 0 0,39-16 0 0 0,-48 15-202 0 0,0 0 0 0 0,0-1 0 0 0,19-15 0 0 0,-27 19-159 0 0,-6 5-281 0 0,3-3 43 0 0,0 2-2089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0:52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83 8144 0 0,'0'0'1604'0'0,"-4"-13"4010"0"0,-12 9 5474 0 0,19 4-10579 0 0,34-6 571 0 0,190-32 1335 0 0,-133 27-2050 0 0,-1 3 1 0 0,1 5 0 0 0,144 13-1 0 0,-112 1-229 0 0,108 14 203 0 0,-228-24-334 0 0,-3 0 8 0 0,0-1 0 0 0,1 1 1 0 0,-1-1-1 0 0,0 0 1 0 0,0 0-1 0 0,1 0 0 0 0,-1 0 1 0 0,0 0-1 0 0,0-1 0 0 0,0 1 1 0 0,1-1-1 0 0,-1 0 1 0 0,5-2-1 0 0,-3 0-25 0 0,-4 3-16 0 0,-1 0 0 0 0,0 0-1 0 0,0-1 1 0 0,1 1 0 0 0,-1 0 0 0 0,0 0-1 0 0,0-1 1 0 0,0 1 0 0 0,1 0 0 0 0,-1 0-1 0 0,0-1 1 0 0,0 1 0 0 0,0 0 0 0 0,0 0 0 0 0,0-1-1 0 0,1 1 1 0 0,-1 0 0 0 0,0-1 0 0 0,0 1-1 0 0,0 0 1 0 0,0-1 0 0 0,0 1 0 0 0,0 0-1 0 0,0 0 1 0 0,0-1 0 0 0,0 1 0 0 0,0 0-1 0 0,0-1 1 0 0,-1 1 0 0 0,1-1-189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1:20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10 11520 0 0,'9'-7'12103'0'0,"-3"5"-7128"0"0,-4 6-4697 0 0,0 0 1 0 0,0 1-1 0 0,-1-1 0 0 0,1 1 1 0 0,-1-1-1 0 0,0 1 0 0 0,0 0 1 0 0,-1-1-1 0 0,0 1 0 0 0,1 6 1 0 0,-2 9-300 0 0,-5 24 0 0 0,2-5 98 0 0,-13 92 451 0 0,-16 113-967 0 0,32-238 438 0 0,1-3-6 0 0,-4 18-915 0 0,0 31-1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1:2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8752 0 0,'1'-1'7741'0'0,"7"-4"-3717"0"0,13-13-192 0 0,61-60 2858 0 0,-46 39-5503 0 0,13-12-730 0 0,-47 49-453 0 0,0 0 1 0 0,0 1-1 0 0,1-1 0 0 0,-1 0 0 0 0,0 1 1 0 0,1 0-1 0 0,-1-1 0 0 0,0 1 0 0 0,1 0 1 0 0,0 0-1 0 0,3-1 0 0 0,-5 2-3 0 0,1 0 1 0 0,-1 0-1 0 0,1 1 1 0 0,-1-1-1 0 0,1 0 1 0 0,-1 0-1 0 0,0 1 0 0 0,1-1 1 0 0,-1 1-1 0 0,1-1 1 0 0,-1 1-1 0 0,0-1 1 0 0,0 1-1 0 0,1 0 1 0 0,-1 0-1 0 0,0 0 0 0 0,0-1 1 0 0,0 1-1 0 0,0 0 1 0 0,0 1-1 0 0,0-1 1 0 0,2 2-1 0 0,3 6-26 0 0,0 0 1 0 0,-1 1-1 0 0,0 0 0 0 0,-1 0 1 0 0,0 0-1 0 0,0 0 0 0 0,-1 1 1 0 0,2 11-1 0 0,11 31-138 0 0,-13-46-436 0 0,0-1-1 0 0,0 0 1 0 0,1 0 0 0 0,8 11 0 0 0,-6-12-804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5:56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22 3224 0 0,'-5'-2'726'0'0,"-1"1"-1"0"0,1 0 1 0 0,-10-1-1 0 0,-14-4 2849 0 0,23 4-3206 0 0,0 0 0 0 0,0 0 1 0 0,0 1-1 0 0,-1 0 0 0 0,1 0 1 0 0,0 1-1 0 0,-1-1 1 0 0,1 1-1 0 0,0 1 0 0 0,-10 1 1 0 0,13-2-61 0 0,1 1 0 0 0,-1 0 0 0 0,1 1 0 0 0,-1-1 0 0 0,1 0 0 0 0,0 1 0 0 0,-4 2 343 0 0,31-4 3929 0 0,114-2-1382 0 0,94 6-2516 0 0,-66 1 36 0 0,326 20 504 0 0,-154-20-147 0 0,-191-7-470 0 0,-49 1-171 0 0,82 2 244 0 0,-5 11-78 0 0,-68-8-570 0 0,-28-3-56 0 0,-33 0 298 0 0,67-7 0 0 0,-61 2-127 0 0,31 3 350 0 0,-82 2-447 0 0,2 0-25 0 0,-2 0 19 0 0,-1 0-175 0 0,1 0 1 0 0,-1-1-1 0 0,0 1 0 0 0,1 0 0 0 0,-1 0 0 0 0,0 0 0 0 0,0 1 0 0 0,1-1 0 0 0,-1 0 0 0 0,0 0 0 0 0,0 0 0 0 0,0 1 0 0 0,-1-1 0 0 0,1 1 0 0 0,1 1 0 0 0,-1 1-660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42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13616 0 0,'-8'4'1456'0'0,"5"-2"-1434"0"0,1 1 0 0 0,0-1 0 0 0,0 0 0 0 0,1 1 1 0 0,-1-1-1 0 0,0 1 0 0 0,1-1 0 0 0,0 1 1 0 0,-1 0-1 0 0,0 3 0 0 0,-9 31 718 0 0,5-11-416 0 0,0 1-210 0 0,1 1 0 0 0,-3 39 0 0 0,6-22 225 0 0,2 0-1 0 0,2-1 1 0 0,2 1 0 0 0,16 70-1 0 0,-16-98-153 0 0,-2-8 10 0 0,0 1 1 0 0,6 15 0 0 0,-7-23-138 0 0,0 0 0 0 0,0 0-1 0 0,0 0 1 0 0,0 0 0 0 0,1 0-1 0 0,-1-1 1 0 0,0 1-1 0 0,1 0 1 0 0,-1-1 0 0 0,1 1-1 0 0,0-1 1 0 0,-1 1 0 0 0,1-1-1 0 0,0 0 1 0 0,0 1 0 0 0,4 0-1 0 0,-5-1-25 0 0,0-1-1 0 0,0 0 0 0 0,-1 0 1 0 0,1 0-1 0 0,0 0 0 0 0,0 0 1 0 0,0-1-1 0 0,0 1 0 0 0,0 0 1 0 0,0 0-1 0 0,-1-1 0 0 0,1 1 1 0 0,0 0-1 0 0,0-1 0 0 0,0 1 0 0 0,-1 0 1 0 0,1-1-1 0 0,0 0 0 0 0,-1 1 1 0 0,1-1-1 0 0,0 1 0 0 0,-1-1 1 0 0,1 0-1 0 0,0-1 0 0 0,14-19 631 0 0,-15 21-659 0 0,12-22 756 0 0,9-27-1 0 0,-14 31-189 0 0,1 0-1 0 0,1 0 1 0 0,12-18-1 0 0,-21 35-558 0 0,0 0 1 0 0,1 1-1 0 0,-1-1 1 0 0,1 1-1 0 0,-1-1 1 0 0,1 0-1 0 0,-1 1 1 0 0,1-1-1 0 0,-1 1 1 0 0,1-1-1 0 0,-1 1 1 0 0,1 0-1 0 0,-1-1 1 0 0,1 1-1 0 0,0-1 0 0 0,-1 1 1 0 0,1 0-1 0 0,0 0 1 0 0,-1-1-1 0 0,1 1 1 0 0,0 0-1 0 0,-1 0 1 0 0,1 0-1 0 0,0 0 1 0 0,0 0-1 0 0,-1 0 1 0 0,1 0-1 0 0,0 0 1 0 0,0 0-1 0 0,-1 0 1 0 0,1 0-1 0 0,0 0 0 0 0,-1 0 1 0 0,1 1-1 0 0,0-1 1 0 0,-1 0-1 0 0,1 1 1 0 0,0-1-1 0 0,-1 0 1 0 0,1 1-1 0 0,0-1 1 0 0,-1 1-1 0 0,1-1 1 0 0,-1 1-1 0 0,1-1 1 0 0,0 1-1 0 0,3 4 181 0 0,0 1 1 0 0,0-1-1 0 0,-1 0 1 0 0,5 10-1 0 0,0-3 41 0 0,4 10 40 0 0,16 33 0 0 0,-21-36-284 0 0,2-1 0 0 0,1-1 0 0 0,17 25 0 0 0,-24-38-25 0 0,0-1 0 0 0,0 0 1 0 0,0 0-1 0 0,0 0 0 0 0,1 0 0 0 0,-1-1 0 0 0,1 0 0 0 0,-1 1 0 0 0,1-1 0 0 0,0 0 0 0 0,0-1 1 0 0,0 1-1 0 0,1-1 0 0 0,-1 0 0 0 0,0 0 0 0 0,0 0 0 0 0,6 0 0 0 0,-3 0-354 0 0,-1-1 0 0 0,0-1 0 0 0,1 1-1 0 0,-1-1 1 0 0,1 0 0 0 0,-1-1 0 0 0,0 0 0 0 0,0 0-1 0 0,0 0 1 0 0,0 0 0 0 0,6-4 0 0 0,-2-2-943 0 0,-2-4-30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6:00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73 2304 0 0,'-14'12'1501'0'0,"13"-11"-1178"0"0,0-1-1 0 0,0 0 0 0 0,1 0 1 0 0,-1 0-1 0 0,0 0 0 0 0,1 0 1 0 0,-1 0-1 0 0,0 0 0 0 0,0 0 1 0 0,1 0-1 0 0,-1 0 0 0 0,0 0 1 0 0,0 0-1 0 0,1 0 0 0 0,-1 0 1 0 0,0-1-1 0 0,1 1 0 0 0,-1 0 1 0 0,0-1-1 0 0,-5-1 858 0 0,-8-1 1845 0 0,14 3-2826 0 0,-1-1 1 0 0,0 1-1 0 0,1 0 0 0 0,-1 0 1 0 0,0-1-1 0 0,0 1 0 0 0,1 0 1 0 0,-1 0-1 0 0,0 0 0 0 0,0 0 1 0 0,1 0-1 0 0,-1 0 0 0 0,0 0 1 0 0,0 0-1 0 0,1 0 1 0 0,-1 0-1 0 0,0 0 0 0 0,1 1 1 0 0,-1-1-1 0 0,0 0 0 0 0,0 0 1 0 0,1 1-1 0 0,-1-1 0 0 0,-1 1 1 0 0,2-1-123 0 0,0 0 0 0 0,-1 1 0 0 0,1-1 0 0 0,0 0 0 0 0,0 0 0 0 0,-1 1-1 0 0,1-1 1 0 0,0 0 0 0 0,-1 0 0 0 0,1 1 0 0 0,0-1 0 0 0,0 0 0 0 0,0 1 0 0 0,-1-1 0 0 0,1 0 0 0 0,0 1 0 0 0,0-1 0 0 0,0 0 0 0 0,0 1 0 0 0,0-1 0 0 0,-1 0 0 0 0,1 1 0 0 0,0-1 0 0 0,0 1 0 0 0,0-1 0 0 0,0 0 0 0 0,0 1 0 0 0,0-1 0 0 0,1 1 0 0 0,7 9 796 0 0,-5-8-779 0 0,-1 0-1 0 0,1 0 1 0 0,0-1-1 0 0,0 1 1 0 0,0-1-1 0 0,5 2 1 0 0,15 0 358 0 0,-1 0-1 0 0,1-1 1 0 0,43-2 0 0 0,70-15 618 0 0,-82 9-810 0 0,-10 0-70 0 0,62-6 196 0 0,16 1-40 0 0,40-3 52 0 0,80-2 229 0 0,-167 12-260 0 0,21-1 116 0 0,39 13 16 0 0,-111-5-373 0 0,-8 0-47 0 0,0-2 0 0 0,0 0 0 0 0,0 0 0 0 0,0-2 0 0 0,18-2 0 0 0,-23 1-25 0 0,-8 2-54 0 0,0 0-1 0 0,0-1 1 0 0,0 0 0 0 0,0 0 0 0 0,0 0 0 0 0,0 0 0 0 0,0 0-1 0 0,-1 0 1 0 0,4-3 0 0 0,-4 3-118 0 0,-1 0 0 0 0,1 0 0 0 0,-1 0 0 0 0,0 0 0 0 0,1 0 0 0 0,-1-1 0 0 0,0 1-1 0 0,0-1 1 0 0,0 1 0 0 0,0-1 0 0 0,0 1 0 0 0,1-4 0 0 0,3-6-7651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6:0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2760 0 0,'-1'2'31'0'0,"1"0"0"0"0,-1 0 0 0 0,0 0 1 0 0,0 0-1 0 0,0 0 0 0 0,0 0 0 0 0,0 0 0 0 0,0-1 1 0 0,0 1-1 0 0,-1 0 0 0 0,1-1 0 0 0,-1 1 0 0 0,-2 1 1 0 0,3-2 193 0 0,-1 0 0 0 0,0 1 1 0 0,0-1-1 0 0,0-1 1 0 0,0 1-1 0 0,0 0 0 0 0,0 0 1 0 0,-4 0-1 0 0,1 0 335 0 0,3-1-325 0 0,0 1 0 0 0,0-1 0 0 0,1 1-1 0 0,-1-1 1 0 0,0 0 0 0 0,0 0 0 0 0,0 0 0 0 0,0 0 0 0 0,1 0 0 0 0,-1 0-1 0 0,0-1 1 0 0,0 1 0 0 0,0 0 0 0 0,1-1 0 0 0,-1 0 0 0 0,0 1 0 0 0,0-1-1 0 0,1 0 1 0 0,-1 0 0 0 0,-2-2 0 0 0,-5 2 3339 0 0,16 0 1186 0 0,5 1-4328 0 0,1 0 0 0 0,0 0-1 0 0,-1 1 1 0 0,24 5-1 0 0,-8-1 47 0 0,54 2 510 0 0,-28-4-568 0 0,721 22 1718 0 0,-260-30-476 0 0,-343 13-1232 0 0,53-1 437 0 0,6-7 572 0 0,-216 1-1287 0 0,1-1 1 0 0,0 0-1 0 0,0-2 0 0 0,-1 1 0 0 0,28-8 0 0 0,-40 8-118 0 0,1-1-1 0 0,0 0 0 0 0,0 0 0 0 0,0-1 1 0 0,-1 1-1 0 0,4-4 0 0 0,-4 4-5 0 0,0-1 0 0 0,0 1-1 0 0,1 0 1 0 0,-1 0 0 0 0,1 0 0 0 0,-1 0-1 0 0,7-1 1 0 0,9-5 98 0 0,-16 6-99 0 0,0 1-1 0 0,0-1 0 0 0,1 1 0 0 0,-1 0 0 0 0,1 0 1 0 0,-1 0-1 0 0,5 0 0 0 0,-7 1-28 0 0,-1 0 0 0 0,1 0 0 0 0,0 0 0 0 0,-1 0 0 0 0,1 0 0 0 0,-1 0 0 0 0,1 0 0 0 0,-1 1 0 0 0,1-1 0 0 0,-1 0 1 0 0,0 0-1 0 0,1 1 0 0 0,-1-1 0 0 0,1 0 0 0 0,-1 0 0 0 0,1 1 0 0 0,-1-1 0 0 0,1 1 0 0 0,-1-1 0 0 0,0 1 1 0 0,1-1-1 0 0,-1 0 1 0 0,0 0-1 0 0,0 1 0 0 0,1-1 1 0 0,-1 0-1 0 0,0 0 1 0 0,1 1-1 0 0,-1-1 0 0 0,0 0 1 0 0,1 0-1 0 0,-1 0 1 0 0,0 0-1 0 0,1 0 0 0 0,-1 0 1 0 0,1 0-1 0 0,-1 1 1 0 0,0-1-1 0 0,1 0 0 0 0,-1 0 1 0 0,0 0-1 0 0,1-1 1 0 0,-1 1-1 0 0,1 0 1 0 0,-1 0-1 0 0,0 0 0 0 0,1 0 1 0 0,-1 0-1 0 0,0 0 1 0 0,1-1-1 0 0,5 3 80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7:37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3224 0 0,'-30'4'5984'0'0,"29"-4"-5618"0"0,-20 1 2273 0 0,14 4-951 0 0,0-1 275 0 0,7-3-1913 0 0,0-1-1 0 0,0 0 0 0 0,0 0 0 0 0,0 0 0 0 0,0 0 0 0 0,0 0 1 0 0,0 0-1 0 0,0 1 0 0 0,0-1 0 0 0,0 0 0 0 0,0 0 0 0 0,0 0 1 0 0,0 0-1 0 0,0 0 0 0 0,0 1 0 0 0,0-1 0 0 0,0 0 0 0 0,0 0 1 0 0,0 0-1 0 0,0 0 0 0 0,0 0 0 0 0,0 0 0 0 0,0 1 0 0 0,0-1 1 0 0,0 0-1 0 0,0 0 0 0 0,0 0 0 0 0,0 0 0 0 0,0 0 0 0 0,1 0 1 0 0,-1 1-1 0 0,0-1 0 0 0,0 0 0 0 0,0 0 0 0 0,0 0 0 0 0,0 0 1 0 0,0 0-1 0 0,0 0 0 0 0,0 0 0 0 0,1 0 0 0 0,-1 0 0 0 0,0 0 1 0 0,0 0-1 0 0,0 0 0 0 0,0 0 0 0 0,1 1 152 0 0,20 7 775 0 0,-9-6-458 0 0,0-1 0 0 0,24 1 0 0 0,7 0 368 0 0,57 15-954 0 0,-73-13 151 0 0,32 9 0 0 0,-46-10-36 0 0,1-1 1 0 0,-1 0 0 0 0,0-1-1 0 0,27-1 1 0 0,8 0-48 0 0,-21 0 0 0 0,32-3 0 0 0,-22 1 0 0 0,3 2 0 0 0,-23 0 0 0 0,26-2 0 0 0,-26 0 0 0 0,25 2-1 0 0,8-1 13 0 0,2-2 61 0 0,13-1 33 0 0,57-4 345 0 0,-70 7-244 0 0,258-20 255 0 0,-145 20-546 0 0,-89 1 24 0 0,154 11 1066 0 0,-189-9-879 0 0,145 16 688 0 0,-32-10 133 0 0,-121-8-673 0 0,0-2 1 0 0,53-9-1 0 0,6-4-52 0 0,-77 14-209 0 0,-1 0 1 0 0,1 1 0 0 0,-1 1-1 0 0,20 2 1 0 0,-21 0-15 0 0,0 0 0 0 0,23 9 0 0 0,-31-10 0 0 0,-2 0-21 0 0,-2-1-92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7:4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2304 0 0,'0'0'672'0'0,"1"-18"4832"0"0,2 9-5409 0 0,2 0 5155 0 0,-4 9-5118 0 0,0 0 1 0 0,-1-1 0 0 0,1 1 0 0 0,0 0-1 0 0,-1 0 1 0 0,1 0 0 0 0,0 0 0 0 0,-1 0-1 0 0,1 0 1 0 0,0 0 0 0 0,-1 0 0 0 0,1 0-1 0 0,0 0 1 0 0,0 0 0 0 0,-1 1 0 0 0,1-1-1 0 0,0 0 1 0 0,-1 0 0 0 0,2 1-1 0 0,7 2 283 0 0,1 0-1 0 0,-1-1 0 0 0,13 1 0 0 0,-9-1-151 0 0,1-1 19 0 0,-1 0-1 0 0,22-2 0 0 0,-3-1-21 0 0,39 4 244 0 0,103 14 0 0 0,-126-6-225 0 0,77 26 0 0 0,-88-25-221 0 0,0-2-14 0 0,0-1 0 0 0,1-2 0 0 0,68 1 0 0 0,-77-6 296 0 0,41 4 168 0 0,26 3-232 0 0,99-4 0 0 0,-183-4-264 0 0,51-5 12 0 0,2 0 82 0 0,63-4 333 0 0,-57 3-281 0 0,137-4 391 0 0,40-8 483 0 0,-82 10-980 0 0,-47 4 27 0 0,42 3 13 0 0,-85 2-91 0 0,-36 1 47 0 0,50 8 0 0 0,-6 1 86 0 0,2-3 77 0 0,104 6 588 0 0,-3-29-333 0 0,-82 3-284 0 0,-23 4-110 0 0,-52 8-61 0 0,-28 0-109 0 0,0 0 0 0 0,-1 0 0 0 0,1 0-1 0 0,0 1 1 0 0,-1-1 0 0 0,1 1 0 0 0,0-1 0 0 0,-1 1 0 0 0,1-1 0 0 0,2 2 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7:48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38 3224 0 0,'-19'2'3978'0'0,"-1"-2"7205"0"0,27 0-10209 0 0,132-5 1391 0 0,0 0-1342 0 0,83-7-435 0 0,-53 2 44 0 0,-85 6-561 0 0,142 0 230 0 0,-180 6-241 0 0,1 2 0 0 0,82 17 0 0 0,-65-8 202 0 0,87 5 1 0 0,-2-1 36 0 0,-74-8-217 0 0,1-3 0 0 0,136-8 0 0 0,-121 3 423 0 0,144 17 1 0 0,-203-14-483 0 0,40 0 70 0 0,95-6 0 0 0,-160 2-91 0 0,114-9 147 0 0,47 0 66 0 0,190 4-215 0 0,-175 16 153 0 0,-104-4-95 0 0,218-1 685 0 0,-200-7-825 0 0,-5-3 83 0 0,-29 0 157 0 0,469-13 976 0 0,-368 3-1128 0 0,-56 3 59 0 0,-39 3 35 0 0,-41 3-66 0 0,36 0-1 0 0,-62 5-33 0 0,1 1 1 0 0,-1-1-1 0 0,0 0 0 0 0,0 0 1 0 0,0 1-1 0 0,0-1 1 0 0,0 1-1 0 0,3 1 0 0 0,-5-2-11 0 0,1 1-312 0 0,1 5-709 0 0,-2-5 949 0 0,0 0-1 0 0,0-1 1 0 0,0 1-1 0 0,0-1 1 0 0,0 1-1 0 0,0-1 1 0 0,0 1-1 0 0,0-1 1 0 0,0 1-1 0 0,0 0 1 0 0,0-1-1 0 0,0 1 1 0 0,0-1-1 0 0,0 1 1 0 0,0-1-1 0 0,0 1 1 0 0,-1-1-1 0 0,1 1 1 0 0,0-1-1 0 0,0 1 1 0 0,-1-1-1 0 0,1 1 1 0 0,-1 0-1 0 0,-6 9-1680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7:5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48 5296 0 0,'0'0'8560'0'0,"-21"0"-5865"0"0,-33 6 1480 0 0,40-4-836 0 0,12 1-1623 0 0,9-1-1794 0 0,18-1 509 0 0,-17-1-448 0 0,0 0-1 0 0,-1 1 0 0 0,12 2 0 0 0,-4 0 169 0 0,31 3 0 0 0,-30-5 3 0 0,27 7 1 0 0,-24-5-76 0 0,0 0 1 0 0,0-2-1 0 0,0 0 1 0 0,0-1-1 0 0,33-4 1 0 0,-11 2 120 0 0,167-18 425 0 0,-93 7-415 0 0,40 3-65 0 0,359 3 372 0 0,-502 7-515 0 0,114-7 264 0 0,-36 1-130 0 0,-43 4-55 0 0,-12 0 39 0 0,70 4-1 0 0,16 6 300 0 0,-121-8-417 0 0,13 0 50 0 0,-1 0 0 0 0,1-1 0 0 0,-1 0 0 0 0,16-4-1 0 0,-28 5-59 0 0,1 0-1 0 0,-1-1 1 0 0,0 1-1 0 0,1 0 0 0 0,-1 0 1 0 0,0 0-1 0 0,1 0 0 0 0,-1 0 1 0 0,0-1-1 0 0,0 1 1 0 0,1 0-1 0 0,-1 0 0 0 0,0 0 1 0 0,0-1-1 0 0,1 1 1 0 0,-1 0-1 0 0,0-1 0 0 0,0 1 1 0 0,0 0-1 0 0,0 0 0 0 0,1-1 1 0 0,-1 1-1 0 0,0 0 1 0 0,0-1-1 0 0,0 1 0 0 0,0 0 1 0 0,0-1-1 0 0,0 1 1 0 0,0 0-1 0 0,0-1 0 0 0,0 1 1 0 0,0 0-1 0 0,0-1 0 0 0,0 1 1 0 0,0 0-1 0 0,0-1 1 0 0,0 1-1 0 0,0 0 0 0 0,0-1 1 0 0,-1 1-1 0 0,-15-7-2584 0 0,5 4 630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7:55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3224 0 0,'0'0'10518'0'0,"6"2"-8732"0"0,0 0-1336 0 0,1 0 0 0 0,0 0 0 0 0,-1-1 0 0 0,1 0 0 0 0,0-1 0 0 0,0 1 0 0 0,8-2 0 0 0,-13 1-411 0 0,22-2 546 0 0,1-1-1 0 0,46-11 0 0 0,-57 11-459 0 0,194-35 1725 0 0,-179 33-1727 0 0,0 2 0 0 0,0 1 0 0 0,1 1 0 0 0,-1 2 0 0 0,1 1-1 0 0,41 8 1 0 0,38 12 369 0 0,-70-17-345 0 0,0-1 0 0 0,0-2 0 0 0,54-5-1 0 0,-7 1 107 0 0,115-6 87 0 0,0 0 166 0 0,-167 8-447 0 0,94 3 210 0 0,-95-2-110 0 0,43-5 1 0 0,-45 2-78 0 0,63-3 25 0 0,-21 2 96 0 0,118-19 0 0 0,37-13 693 0 0,-176 31-661 0 0,1 3-1 0 0,95 9 1 0 0,-131-6-200 0 0,0-1 0 0 0,0 0 0 0 0,0-1 0 0 0,0-1 0 0 0,0-1 0 0 0,33-7 0 0 0,-7-7 346 0 0,-10 3-5687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7:58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6 3944 0 0,'-65'-4'2685'0'0,"32"3"1063"0"0,32 1-3528 0 0,0 0-1 0 0,0 1 1 0 0,-1-1 0 0 0,1 1 0 0 0,0 0-1 0 0,0-1 1 0 0,0 1 0 0 0,0 0-1 0 0,0-1 1 0 0,-2 3 0 0 0,-3 1 458 0 0,2-2-252 0 0,1 0 0 0 0,0 0 0 0 0,0 0 1 0 0,0 0-1 0 0,0 0 0 0 0,-4 4 1544 0 0,8-4-1806 0 0,0-1 0 0 0,0 1 0 0 0,0-1 0 0 0,1 0 0 0 0,-1 1 0 0 0,0-1 0 0 0,0 0 0 0 0,1 0 0 0 0,-1 0 0 0 0,1 0 0 0 0,2 2 0 0 0,8 1 168 0 0,1-1-1 0 0,-1 0 0 0 0,0-1 1 0 0,1 0-1 0 0,0-1 0 0 0,18-1 1 0 0,3 1 52 0 0,197 10 1199 0 0,98 9-447 0 0,-124-6-871 0 0,-117-9-127 0 0,242 2 918 0 0,-252-11-617 0 0,122-12 727 0 0,-190 14-1100 0 0,10 0-3 0 0,-1 0 0 0 0,29 0-1 0 0,-63 8-2519 0 0,4-1-4703 0 0,0-3-1075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8:09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10 6448 0 0,'0'0'585'0'0,"-6"-1"-474"0"0,1-2-18 0 0,4 2 390 0 0,1 0-287 0 0,-1 1 0 0 0,0 0 0 0 0,1-1-1 0 0,-1 1 1 0 0,1-1 0 0 0,-1 1 0 0 0,0 0 0 0 0,0 0 0 0 0,1-1 0 0 0,-1 1 0 0 0,0 0 0 0 0,1 0 0 0 0,-1 0 0 0 0,0 0 0 0 0,0 0-1 0 0,1 0 1 0 0,-1 0 0 0 0,0 0 0 0 0,0 0 0 0 0,1 0 0 0 0,-1 0 0 0 0,0 0 0 0 0,1 1 0 0 0,-1-1 0 0 0,0 0 0 0 0,0 1 0 0 0,1-1-1 0 0,-1 0 1 0 0,1 1 0 0 0,-1-1 0 0 0,0 1 0 0 0,1-1 0 0 0,-1 1 0 0 0,0 0 0 0 0,0 0 40 0 0,1-1 1 0 0,0 1-1 0 0,-1 0 0 0 0,1-1 1 0 0,-1 1-1 0 0,0-1 0 0 0,1 1 1 0 0,-1-1-1 0 0,1 1 0 0 0,-1-1 1 0 0,0 1-1 0 0,1-1 0 0 0,-1 1 1 0 0,-1-1-1 0 0,2 0-79 0 0,-1 1 0 0 0,1-1 0 0 0,-1 0 0 0 0,1 0 0 0 0,-1 0 0 0 0,1 1 0 0 0,0-1 1 0 0,-1 0-1 0 0,1 0 0 0 0,-3 6 4245 0 0,5-2-3698 0 0,-2-3-654 0 0,0 0 1 0 0,0 0 0 0 0,1 0-1 0 0,-1-1 1 0 0,0 1 0 0 0,1 0 0 0 0,-1 0-1 0 0,1 0 1 0 0,-1 0 0 0 0,1 0-1 0 0,-1 0 1 0 0,1 0 0 0 0,1 1 0 0 0,6 5 141 0 0,0 0 1 0 0,0 0-1 0 0,0-1 1 0 0,1 0-1 0 0,0 0 1 0 0,1-1 0 0 0,-1-1-1 0 0,1 1 1 0 0,0-1-1 0 0,0-1 1 0 0,0 0-1 0 0,1 0 1 0 0,12 0-1 0 0,-11-1-76 0 0,0-2-1 0 0,0 1 0 0 0,15-3 0 0 0,5 1 291 0 0,-13 1-277 0 0,-12-1-38 0 0,1 1 0 0 0,0 0 0 0 0,-1 1 0 0 0,15 2 0 0 0,18 2-291 0 0,-21-3 136 0 0,80 11 181 0 0,-91-11-112 0 0,1 0-1 0 0,-1 0 1 0 0,13 6-1 0 0,11 3 45 0 0,3-4 71 0 0,-1-2-1 0 0,1-1 1 0 0,52 0 0 0 0,-78-5-52 0 0,0 0 0 0 0,0 0 0 0 0,0-1 0 0 0,11-3 0 0 0,-12 2-70 0 0,1 1 0 0 0,0 0 0 0 0,-1 1-1 0 0,12-1 1 0 0,122 4 183 0 0,-53 6-95 0 0,-54-7-36 0 0,-3-1 47 0 0,37-3 1 0 0,-48 1-61 0 0,0 2 0 0 0,30 3 0 0 0,7 0 33 0 0,63-9 66 0 0,-107 5-133 0 0,97 1 73 0 0,-73 1-18 0 0,73-7 0 0 0,-47 1-58 0 0,-23 3 0 0 0,122 0 149 0 0,-84 4-87 0 0,-2-5-5 0 0,42 2-49 0 0,-33 3 95 0 0,88-11 0 0 0,17 0 15 0 0,-57 5-54 0 0,-71 1-41 0 0,106-1 82 0 0,-87 11 59 0 0,42 1 183 0 0,-120-8-324 0 0,14-2 11 0 0,-18 2-34 0 0,0-1 0 0 0,1 1-1 0 0,-1 0 1 0 0,0 0 0 0 0,1 0 0 0 0,-1 0 0 0 0,0 0-1 0 0,1 0 1 0 0,-1 0 0 0 0,0 0 0 0 0,0-1 0 0 0,1 1-1 0 0,-1 0 1 0 0,0 0 0 0 0,0 0 0 0 0,1-1 0 0 0,-1 1-1 0 0,0 0 1 0 0,0 0 0 0 0,0-1 0 0 0,1 1 0 0 0,-1 0-1 0 0,0 0 1 0 0,0-1 0 0 0,0 1 0 0 0,0 0 0 0 0,0 0 0 0 0,0-1-1 0 0,1 1 1 0 0,-1 0 0 0 0,0-1 0 0 0,0 1 0 0 0,0 0-1 0 0,0-1 1 0 0,0 1 0 0 0,0 0 0 0 0,0-1 0 0 0,0 1-1 0 0,-1-1 1 0 0,1 1-3 0 0,0-1-53 0 0,3 0-234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8:1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20 3224 0 0,'0'0'288'0'0,"-5"-2"-288"0"0,5-3 2344 0 0,-3 0-1056 0 0,0-3-4016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0:4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60 3224 0 0,'-23'7'9884'0'0,"16"3"-9658"0"0,6-9-137 0 0,1 1 1 0 0,-1-1-1 0 0,1 1 0 0 0,0-1 0 0 0,-1 1 1 0 0,1-1-1 0 0,0 1 0 0 0,0-1 0 0 0,0 1 0 0 0,0-1 1 0 0,1 1-1 0 0,-1-1 0 0 0,0 1 0 0 0,0-1 1 0 0,1 1-1 0 0,-1-1 0 0 0,1 0 0 0 0,0 1 0 0 0,-1-1 1 0 0,1 0-1 0 0,1 2 0 0 0,1 3 383 0 0,-3-5 17 0 0,1 1-267 0 0,0-1-1 0 0,0 1 1 0 0,1-1-1 0 0,-1 0 1 0 0,0 1-1 0 0,0-1 1 0 0,3 2-1 0 0,4-1 6 0 0,-1-1 0 0 0,1 0-1 0 0,0 0 1 0 0,0 0 0 0 0,-1-1 0 0 0,1-1-1 0 0,0 1 1 0 0,8-2 0 0 0,20-1-19 0 0,-3 3-33 0 0,67 2 522 0 0,-65 0-98 0 0,65-5 0 0 0,-18 0 131 0 0,-28 0-456 0 0,-38 1-175 0 0,-1 1 1 0 0,1 1 0 0 0,30 3-1 0 0,-35-2-28 0 0,0-1 0 0 0,0 1 0 0 0,18-3 0 0 0,8 0 189 0 0,120-4 812 0 0,-47-6-906 0 0,-8 0 132 0 0,52-1 114 0 0,-86 8-130 0 0,-44 2-223 0 0,-17 2-28 0 0,-1 1 1 0 0,0-1 0 0 0,1-1 0 0 0,-1 1 0 0 0,9-4 0 0 0,1-1 124 0 0,31-6 0 0 0,-21 6-84 0 0,9-1 150 0 0,1 2 0 0 0,-1 1 0 0 0,65 2 0 0 0,-13 7 218 0 0,-31-7 25 0 0,-53 1-414 0 0,1 1-1 0 0,0-1 1 0 0,0 0-1 0 0,-1 0 1 0 0,7-2-1 0 0,-8 0 20 0 0,13 2-415 0 0,-17-11-3908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42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72 147 6448 0 0,'0'0'13063'0'0,"5"-11"-10919"0"0,-4 8-1930 0 0,1 0 0 0 0,-1 1-1 0 0,0-1 1 0 0,-1 0-1 0 0,1 0 1 0 0,0 0-1 0 0,-1 0 1 0 0,1 1 0 0 0,-1-1-1 0 0,0 0 1 0 0,0 0-1 0 0,0 0 1 0 0,0 0 0 0 0,-1-3-1 0 0,0 6-179 0 0,1-1-1 0 0,0 1 0 0 0,0-1 1 0 0,-1 1-1 0 0,1-1 1 0 0,0 1-1 0 0,0 0 0 0 0,-1-1 1 0 0,1 1-1 0 0,0 0 1 0 0,-1-1-1 0 0,1 1 0 0 0,-1 0 1 0 0,1-1-1 0 0,-1 1 1 0 0,1 0-1 0 0,0 0 1 0 0,-1-1-1 0 0,1 1 0 0 0,-1 0 1 0 0,1 0-1 0 0,-1 0 1 0 0,1 0-1 0 0,-1 0 0 0 0,1 0 1 0 0,-1-1-1 0 0,1 1 1 0 0,-1 0-1 0 0,1 1 0 0 0,-1-1 1 0 0,1 0-1 0 0,-1 0 1 0 0,1 0-1 0 0,-1 0 0 0 0,1 0 1 0 0,-1 0-1 0 0,1 1 1 0 0,-1-1-1 0 0,1 0 0 0 0,-1 0 1 0 0,1 1-1 0 0,0-1 1 0 0,-1 0-1 0 0,1 1 0 0 0,-1-1 1 0 0,1 1-1 0 0,-3 0-2 0 0,1 1 1 0 0,0 0-1 0 0,0-1 0 0 0,0 1 0 0 0,0 0 0 0 0,0 0 0 0 0,0 0 1 0 0,-1 3-1 0 0,-6 12 93 0 0,1 0 0 0 0,-7 22 0 0 0,12-31-107 0 0,1 1 0 0 0,0-1 0 0 0,0 0 0 0 0,1 1 0 0 0,0-1 0 0 0,1 1 0 0 0,0 11 0 0 0,1-18-24 0 0,-1 0-1 0 0,0 0 1 0 0,1 0 0 0 0,-1-1 0 0 0,1 1 0 0 0,-1 0 0 0 0,1 0-1 0 0,0 0 1 0 0,0-1 0 0 0,0 1 0 0 0,0 0 0 0 0,0-1 0 0 0,0 1-1 0 0,0-1 1 0 0,1 1 0 0 0,-1-1 0 0 0,0 0 0 0 0,1 1 0 0 0,-1-1-1 0 0,1 0 1 0 0,3 2 0 0 0,-2-2-354 0 0,-1 0 1 0 0,1 0-1 0 0,0 0 0 0 0,0-1 0 0 0,-1 1 0 0 0,1-1 1 0 0,0 0-1 0 0,0 1 0 0 0,0-1 0 0 0,-1 0 1 0 0,1-1-1 0 0,0 1 0 0 0,0 0 0 0 0,4-2 1 0 0,7-3-7657 0 0</inkml:trace>
  <inkml:trace contextRef="#ctx0" brushRef="#br0" timeOffset="1">452 1 17503 0 0,'-10'2'542'0'0,"0"1"-1"0"0,0 0 0 0 0,1 1 0 0 0,0 0 0 0 0,0 1 1 0 0,0-1-1 0 0,0 2 0 0 0,1-1 0 0 0,0 1 1 0 0,0 1-1 0 0,-8 8 0 0 0,14-14-501 0 0,1 1-1 0 0,-1-1 1 0 0,1 1-1 0 0,0-1 1 0 0,0 1-1 0 0,0-1 1 0 0,0 1 0 0 0,0 0-1 0 0,0 0 1 0 0,0-1-1 0 0,0 1 1 0 0,1 0-1 0 0,-1 0 1 0 0,1 0 0 0 0,-1 0-1 0 0,1 0 1 0 0,0 0-1 0 0,0 0 1 0 0,0 0-1 0 0,0 0 1 0 0,0 0 0 0 0,0 0-1 0 0,0-1 1 0 0,1 1-1 0 0,-1 0 1 0 0,1 0-1 0 0,-1 0 1 0 0,3 3 0 0 0,-1-1 35 0 0,1 0 1 0 0,-1 0 0 0 0,1 0 0 0 0,0-1 0 0 0,1 1-1 0 0,-1-1 1 0 0,0 0 0 0 0,1 0 0 0 0,0 0 0 0 0,0 0-1 0 0,5 2 1 0 0,7 4-42 0 0,31 18 246 0 0,-43-24-254 0 0,0 0-1 0 0,0 0 1 0 0,0 0-1 0 0,-1 1 1 0 0,0-1 0 0 0,1 1-1 0 0,-1-1 1 0 0,4 8-1 0 0,-6-9 5 0 0,0 0 0 0 0,-1 0 0 0 0,1 0 0 0 0,0 0 0 0 0,-1 1 0 0 0,1-1 0 0 0,-1 0 0 0 0,1 0 0 0 0,-1 1 0 0 0,0-1 0 0 0,0 0 0 0 0,0 1 0 0 0,0-1 0 0 0,-1 0 0 0 0,1 0 0 0 0,-1 1 0 0 0,1-1 0 0 0,-1 0 0 0 0,0 0 0 0 0,0 0 0 0 0,0 1 0 0 0,0-1 0 0 0,0 0 0 0 0,0 0 0 0 0,-1-1 0 0 0,1 1 0 0 0,0 0 0 0 0,-1 0 0 0 0,0-1 0 0 0,-2 3-1 0 0,3-3-201 0 0,-1 0-1 0 0,0 0 0 0 0,0 0 0 0 0,0 0 1 0 0,0 0-1 0 0,0 0 0 0 0,0 0 0 0 0,0-1 1 0 0,0 1-1 0 0,0-1 0 0 0,0 0 0 0 0,0 1 1 0 0,-3-1-1 0 0,2-10-7458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8:11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3224 0 0,'0'0'17635'0'0,"12"10"-15564"0"0,-4-6-1670 0 0,0 0 0 0 0,0 0 0 0 0,0-1 0 0 0,1 0 0 0 0,-1-1 0 0 0,1 0 0 0 0,0 0 1 0 0,11 0-1 0 0,-6 0-46 0 0,13 1 235 0 0,0-1 1 0 0,52-3-1 0 0,54-14 235 0 0,26-1 246 0 0,-88 14-853 0 0,37-2 160 0 0,169 14-1 0 0,-226-4-164 0 0,82 13 222 0 0,-95-15-262 0 0,-34-2-103 0 0,-4-2 23 0 0,9-23-3030 0 0,-6 18 1898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8:13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3224 0 0,'0'0'17927'0'0,"7"0"-16080"0"0,22 5 586 0 0,-28-5-2111 0 0,7 2 326 0 0,5 1-320 0 0,0-1 0 0 0,0 0 0 0 0,0-1 0 0 0,1-1 0 0 0,-1 0 0 0 0,0-1 0 0 0,21-3 0 0 0,32-1-163 0 0,-11 2 635 0 0,-33 1-680 0 0,30 1 1 0 0,27 11-164 0 0,-8 0 6 0 0,-39-9 208 0 0,57-5 0 0 0,-62 1-59 0 0,0 1 0 0 0,0 2 0 0 0,33 3-1 0 0,-13 4 22 0 0,76 12-20 0 0,-101-16-32 0 0,40 2 1 0 0,-26-4-56 0 0,-9 1-26 0 0,-1 2 0 0 0,52 13 0 0 0,-61-13 10 0 0,23 3 0 0 0,3 0 23 0 0,-28-5 14 0 0,1 0 0 0 0,0-1 0 0 0,27-1 0 0 0,-13-1-8 0 0,138-6-23 0 0,-1 0 0 0 0,-19 0-51 0 0,0 1-61 0 0,42 14 163 0 0,-83-2-11 0 0,-100-5-56 0 0,194 11-231 0 0,-30 0 506 0 0,-22-3-8 0 0,58 5-14 0 0,-72-13-385 0 0,-52 1 210 0 0,-20 1 57 0 0,185 2-177 0 0,-152-6 216 0 0,-36-1-167 0 0,74 7 110 0 0,-61-5-2242 0 0,-99-7-3340 0 0,13 5 3770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8:19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37 1376 0 0,'-25'6'15939'0'0,"24"-7"-15535"0"0,8-4 2331 0 0,17-3-1542 0 0,-18 8-707 0 0,-1-1 0 0 0,0 2 0 0 0,10 0 0 0 0,5 1 558 0 0,25-2 358 0 0,114-3 1091 0 0,-58 0-1608 0 0,45-4 19 0 0,-32-2-208 0 0,130 5-1 0 0,-157 5-550 0 0,-77-3-142 0 0,-7 1-23 0 0,0 0 0 0 0,0 0 1 0 0,1 1-1 0 0,-1-1 0 0 0,0 1 0 0 0,0 0 1 0 0,0 0-1 0 0,4 0 0 0 0,15 0-2728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48:21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38 2760 0 0,'-2'1'134'0'0,"-12"1"11626"0"0,10 0-10118 0 0,-10 0 2773 0 0,18-1-3473 0 0,-2-1-413 0 0,0 0-354 0 0,-1 0 0 0 0,1 0-1 0 0,0 1 1 0 0,-1-1 0 0 0,1 1 0 0 0,0-1 0 0 0,2 3 0 0 0,2-1-24 0 0,0 0-1 0 0,0 0 1 0 0,-1-1 0 0 0,1 1 0 0 0,0-1 0 0 0,0 0 0 0 0,1-1 0 0 0,6 0 0 0 0,51-4 725 0 0,76-21-481 0 0,23-3 18 0 0,-95 24-397 0 0,83 5 0 0 0,68 17 16 0 0,29 13-40 0 0,-66-7 99 0 0,-133-19 183 0 0,0-2-1 0 0,0-2 1 0 0,76-9-1 0 0,13-11 499 0 0,85-9 73 0 0,-151 22-645 0 0,78 4 1 0 0,-4 15-82 0 0,-72-5 100 0 0,-37-8 229 0 0,-36 0-362 0 0,0 0-12 0 0,2-1 17 0 0,-2 0-11 0 0,-1 0-79 0 0,0 1 1 0 0,0 0-1 0 0,0-1 0 0 0,0 1 1 0 0,0 0-1 0 0,0-1 0 0 0,0 1 1 0 0,0 0-1 0 0,0-1 0 0 0,0 1 0 0 0,0 0 1 0 0,0-1-1 0 0,0 1 0 0 0,1 0 1 0 0,-1 0-1 0 0,0-1 0 0 0,0 1 1 0 0,0 0-1 0 0,0-1 0 0 0,1 1 1 0 0,-1 0-1 0 0,0 0 0 0 0,0 0 0 0 0,1-1 1 0 0,1-3 22 0 0,-2 3-185 0 0,0 0 1 0 0,0 1-1 0 0,0-1 0 0 0,0 0 0 0 0,0 0 0 0 0,0 0 0 0 0,0 1 0 0 0,0-1 0 0 0,0 0 0 0 0,-1 0 0 0 0,1 1 1 0 0,0-1-1 0 0,-1 0 0 0 0,1 1 0 0 0,0-1 0 0 0,-1 0 0 0 0,1 1 0 0 0,-2-2 0 0 0,-1-1-1327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50:56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16 2760 0 0,'0'0'10049'0'0,"-9"-13"-4555"0"0,8 12-5384 0 0,0 1-1 0 0,-1-1 0 0 0,1 1 1 0 0,0 0-1 0 0,0 0 0 0 0,0 0 1 0 0,-1-1-1 0 0,1 1 0 0 0,0 0 1 0 0,0 0-1 0 0,0 0 0 0 0,-1 1 1 0 0,1-1-1 0 0,0 0 0 0 0,0 0 1 0 0,0 1-1 0 0,-1-1 0 0 0,1 1 1 0 0,0-1-1 0 0,0 1 0 0 0,0-1 1 0 0,0 1-1 0 0,-1 1 0 0 0,-26 20 897 0 0,21-15-740 0 0,2-2-135 0 0,0 0-1 0 0,1 0 0 0 0,-1 0 1 0 0,1 1-1 0 0,1-1 0 0 0,-1 1 0 0 0,-3 7 1 0 0,-16 48 815 0 0,13-32-429 0 0,9-27-481 0 0,0 1 44 0 0,0 0 1 0 0,0 1 0 0 0,0-1 0 0 0,1 0 0 0 0,-1 0-1 0 0,1 0 1 0 0,0 1 0 0 0,0-1 0 0 0,0 4 0 0 0,0-7-81 0 0,0 1 0 0 0,0 0 1 0 0,1 0-1 0 0,-1-1 0 0 0,0 1 1 0 0,0 0-1 0 0,0 0 1 0 0,1-1-1 0 0,-1 1 0 0 0,0 0 1 0 0,1-1-1 0 0,-1 1 0 0 0,1 0 1 0 0,-1-1-1 0 0,1 1 1 0 0,-1-1-1 0 0,1 1 0 0 0,-1-1 1 0 0,1 1-1 0 0,0-1 0 0 0,-1 1 1 0 0,1-1-1 0 0,0 1 1 0 0,-1-1-1 0 0,1 0 0 0 0,0 0 1 0 0,-1 1-1 0 0,1-1 0 0 0,1 0 1 0 0,0 1-2 0 0,1 1 42 0 0,1-1-1 0 0,0 1 1 0 0,0-1 0 0 0,0 0-1 0 0,0 0 1 0 0,0 0 0 0 0,0-1-1 0 0,5 1 1 0 0,38-2 666 0 0,-18 0-332 0 0,-20 0-161 0 0,-5 1-135 0 0,1 0-1 0 0,0 0 1 0 0,0 1 0 0 0,8 1 0 0 0,-11-2-68 0 0,-1 1 0 0 0,1-1 0 0 0,0 1-1 0 0,0 0 1 0 0,-1-1 0 0 0,1 1 0 0 0,-1 0-1 0 0,1 0 1 0 0,-1 0 0 0 0,1 0 0 0 0,-1 0 0 0 0,1 1-1 0 0,-1-1 1 0 0,0 0 0 0 0,0 1 0 0 0,0-1 0 0 0,1 1-1 0 0,-2-1 1 0 0,1 1 0 0 0,0-1 0 0 0,0 1 0 0 0,0 0-1 0 0,-1-1 1 0 0,1 1 0 0 0,-1 0 0 0 0,1 0 0 0 0,-1 0-1 0 0,1 2 1 0 0,-1 0 12 0 0,1 3 30 0 0,0 0-1 0 0,-1 0 0 0 0,0 0 1 0 0,0 0-1 0 0,-1-1 0 0 0,0 1 1 0 0,0 0-1 0 0,-1 0 1 0 0,1 0-1 0 0,-5 8 0 0 0,0 0 31 0 0,0-2-1 0 0,-1 1 0 0 0,-14 21 0 0 0,16-29-144 0 0,0 1 0 0 0,0 0 0 0 0,-1-1 0 0 0,0 0 0 0 0,0-1 0 0 0,-1 1 0 0 0,-10 6 0 0 0,17-12 10 0 0,-1 1 0 0 0,1-1 0 0 0,-1 1 0 0 0,1-1 0 0 0,-1 0 0 0 0,1 0 0 0 0,-1 1 0 0 0,1-1 0 0 0,-1 0 0 0 0,0 0 0 0 0,1 0 0 0 0,-1 0 0 0 0,1 0 0 0 0,-1 1 0 0 0,1-1 0 0 0,-1 0 0 0 0,0 0 0 0 0,1 0 0 0 0,-1-1 0 0 0,1 1 0 0 0,-1 0 0 0 0,0 0 0 0 0,1 0 0 0 0,-1 0 0 0 0,1 0 0 0 0,-1-1 0 0 0,1 1 0 0 0,-1 0 0 0 0,1-1 0 0 0,-1 1 0 0 0,1 0 0 0 0,-1-1 0 0 0,1 1 0 0 0,-1-1 0 0 0,0 0-160 0 0,0 0 0 0 0,1 0 0 0 0,-1-1 0 0 0,1 1 0 0 0,-1 0 0 0 0,1 0 0 0 0,-1 0 0 0 0,1-1 0 0 0,0 1 0 0 0,0 0 1 0 0,-1 0-1 0 0,1-1 0 0 0,0 1 0 0 0,0-2 0 0 0,2-10-1518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50:5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15840 0 0,'2'-7'5259'0'0,"2"20"-3060"0"0,3 24-230 0 0,-7 18-883 0 0,-1-39-867 0 0,1 0 0 0 0,0-1 1 0 0,6 31-1 0 0,8 7 214 0 0,3-1 0 0 0,41 90 1 0 0,-46-119-475 0 0,0-1 0 0 0,1 0 1 0 0,17 21-1 0 0,-11-23-915 0 0,-7-15-1634 0 0,-12-4 2226 0 0,1-1 0 0 0,-1 0 0 0 0,1 0 0 0 0,0 0 0 0 0,-1 0 0 0 0,1 0 0 0 0,-1-1 0 0 0,1 1 0 0 0,-1 0 0 0 0,1 0 0 0 0,0 0 0 0 0,-1 0 0 0 0,1-1 0 0 0,-1 1 0 0 0,1 0 0 0 0,-1-1 0 0 0,1 1 0 0 0,-1 0 0 0 0,1-1 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50:5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10 178 20383 0 0,'0'0'56'0'0,"0"0"0"0"0,-1 1 0 0 0,1-1-1 0 0,0 0 1 0 0,0 0 0 0 0,-1 0 0 0 0,1 0-1 0 0,0 0 1 0 0,0 0 0 0 0,-1 0 0 0 0,1 0-1 0 0,0 0 1 0 0,-1 0 0 0 0,1 0 0 0 0,0 0-1 0 0,0 0 1 0 0,-1 0 0 0 0,1-1 0 0 0,0 1-1 0 0,0 0 1 0 0,-1 0 0 0 0,1 0-1 0 0,0 0 1 0 0,0 0 0 0 0,-1 0 0 0 0,1-1-1 0 0,0 1 1 0 0,0 0 0 0 0,0 0 0 0 0,-1 0-1 0 0,1-1 1 0 0,0 1 0 0 0,0 0 0 0 0,0 0-1 0 0,0-1 1 0 0,-1 1 0 0 0,1 0 0 0 0,0 0-1 0 0,0-1 1 0 0,0 1 0 0 0,0 0 0 0 0,0 0-1 0 0,0-1 1 0 0,9-12 1363 0 0,22-9 181 0 0,-13 10-1343 0 0,0 1 0 0 0,1 1 1 0 0,0 1-1 0 0,1 1 0 0 0,33-10 0 0 0,5 3-3190 0 0,-21 3-4729 0 0,-16 5 395 0 0</inkml:trace>
  <inkml:trace contextRef="#ctx0" brushRef="#br0" timeOffset="1">433 0 13616 0 0,'-29'24'1377'0'0,"-33"32"5432"0"0,57-51-6503 0 0,0 0 43 0 0,0 1 0 0 0,1-1 0 0 0,-1 1 0 0 0,-4 8 0 0 0,8-12-217 0 0,0 0-1 0 0,0 0 1 0 0,0 0 0 0 0,0 0 0 0 0,1 0-1 0 0,-1 0 1 0 0,1 0 0 0 0,-1 0-1 0 0,1 1 1 0 0,0-1 0 0 0,0 0 0 0 0,0 0-1 0 0,0 0 1 0 0,0 1 0 0 0,1-1-1 0 0,-1 0 1 0 0,1 0 0 0 0,-1 0-1 0 0,2 3 1 0 0,-1-3-83 0 0,-1-1 0 0 0,1 0 0 0 0,0 1 0 0 0,0-1 0 0 0,0 0 0 0 0,-1 1 0 0 0,2-1 0 0 0,-1 0 0 0 0,0 0 0 0 0,0 0-1 0 0,0 0 1 0 0,0 0 0 0 0,1 0 0 0 0,-1 0 0 0 0,0 0 0 0 0,1 0 0 0 0,-1 0 0 0 0,1-1 0 0 0,1 1 0 0 0,0 0-34 0 0,0 0 1 0 0,0-1-1 0 0,0 0 0 0 0,1 0 1 0 0,-1 1-1 0 0,0-2 0 0 0,0 1 0 0 0,0 0 1 0 0,4-2-1 0 0,4-1-708 0 0,0 0-1 0 0,0-1 1 0 0,-1 0 0 0 0,15-10 0 0 0,3-3-7111 0 0,-17 6 735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50:5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91 17503 0 0,'0'0'399'0'0,"0"16"961"0"0,2-5-924 0 0,1 1 0 0 0,4 11 0 0 0,-4-14 229 0 0,-1-1 0 0 0,1 1-1 0 0,-2 0 1 0 0,1-1-1 0 0,0 13 1 0 0,-1 5 124 0 0,5 27 1 0 0,-2-27-433 0 0,-1 28 0 0 0,3 16 74 0 0,-6-67-410 0 0,3 11 95 0 0,-2-13-94 0 0,-1 1 0 0 0,1 0 0 0 0,-1-1 1 0 0,0 1-1 0 0,1 0 0 0 0,-1 0 0 0 0,0-1 1 0 0,0 1-1 0 0,0 0 0 0 0,0-1 1 0 0,-1 4-1 0 0,1-4 107 0 0,-1-1-131 0 0,0 0-1 0 0,1-1 1 0 0,-1 1-1 0 0,0 0 1 0 0,1 0 0 0 0,-1-1-1 0 0,0 1 1 0 0,1-1-1 0 0,-1 1 1 0 0,1 0-1 0 0,-1-1 1 0 0,1 1 0 0 0,-1-1-1 0 0,1 1 1 0 0,-1-1-1 0 0,1 0 1 0 0,-1 1-1 0 0,1-1 1 0 0,0 1 0 0 0,-1-1-1 0 0,1 0 1 0 0,0 0-1 0 0,-7-16-82 0 0,2-1-63 0 0,-26-96 1044 0 0,28 95-648 0 0,0 0 1 0 0,1 1-1 0 0,0-1 0 0 0,3-24 0 0 0,0 29-245 0 0,-1 3 9 0 0,1 1-1 0 0,0 0 1 0 0,0 0 0 0 0,1 1 0 0 0,6-17-1 0 0,-5 17-62 0 0,1-2 264 0 0,1-1-1 0 0,11-18 1 0 0,-13 26-110 0 0,-1 0 0 0 0,1 1 0 0 0,0-1 0 0 0,0 1 0 0 0,1 0 1 0 0,-1 0-1 0 0,1 0 0 0 0,-1 0 0 0 0,1 1 0 0 0,0-1 0 0 0,5-2 0 0 0,-2 2-87 0 0,0 0 0 0 0,0 1-1 0 0,0 0 1 0 0,0 0 0 0 0,0 0 0 0 0,1 1-1 0 0,-1 0 1 0 0,0 0 0 0 0,1 1-1 0 0,14 1 1 0 0,-19 0-17 0 0,1-1 1 0 0,-1 1-1 0 0,1 0 1 0 0,-1 0-1 0 0,1 0 1 0 0,-1 1-1 0 0,0-1 0 0 0,1 1 1 0 0,-1 0-1 0 0,0 0 1 0 0,0 0-1 0 0,-1 0 1 0 0,1 1-1 0 0,0-1 1 0 0,-1 1-1 0 0,1-1 0 0 0,-1 1 1 0 0,0 0-1 0 0,0 0 1 0 0,0 0-1 0 0,0 0 1 0 0,0 0-1 0 0,-1 1 1 0 0,2 4-1 0 0,0 0 12 0 0,-1-1 0 0 0,0 1 0 0 0,0 0 0 0 0,-1-1 0 0 0,1 14 0 0 0,-2-16 5 0 0,-1 0 0 0 0,1 0 0 0 0,-1-1-1 0 0,0 1 1 0 0,0-1 0 0 0,0 1 0 0 0,-1-1 0 0 0,0 1-1 0 0,1-1 1 0 0,-6 8 0 0 0,5-8-50 0 0,0 0-1 0 0,-1 0 1 0 0,1-1-1 0 0,-1 1 1 0 0,0-1-1 0 0,0 0 1 0 0,0 0-1 0 0,0 0 1 0 0,-1 0-1 0 0,1 0 1 0 0,-1-1-1 0 0,1 1 1 0 0,-1-1-1 0 0,0 0 1 0 0,0 0-1 0 0,0-1 1 0 0,0 1-1 0 0,-1-1 1 0 0,1 0 0 0 0,-9 1-1 0 0,7 0-408 0 0,0-1 0 0 0,0-1 1 0 0,0 1-1 0 0,0-1 0 0 0,0-1 0 0 0,0 1 0 0 0,0-1 1 0 0,0 0-1 0 0,0 0 0 0 0,0 0 0 0 0,0-1 1 0 0,1 0-1 0 0,-1 0 0 0 0,0-1 0 0 0,1 1 0 0 0,0-1 1 0 0,-1-1-1 0 0,-6-5 0 0 0,0-5-1692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50:57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1330 225 15120 0 0,'-1'-1'87'0'0,"0"-1"0"0"0,0 1 1 0 0,0 0-1 0 0,-1-1 1 0 0,1 1-1 0 0,0 0 1 0 0,-1 0-1 0 0,-1-2 1 0 0,-5-3 209 0 0,4 2-101 0 0,3 0 12 0 0,1 1-55 0 0,2-1-139 0 0,-1 1-14 0 0,0 1 10 0 0,1-4-23 0 0,-2 3 64 0 0,0 1 25 0 0,-2-3 286 0 0,1 1 0 0 0,-1-1-1 0 0,0 1 1 0 0,0 0 0 0 0,-1 0-1 0 0,1 0 1 0 0,-1 0-1 0 0,0 0 1 0 0,0 0 0 0 0,0 1-1 0 0,-1 0 1 0 0,1-1 0 0 0,-1 1-1 0 0,0 0 1 0 0,0 1-1 0 0,0-1 1 0 0,0 1 0 0 0,0-1-1 0 0,0 1 1 0 0,-1 1 0 0 0,-4-3-1 0 0,-191-58 2274 0 0,162 51-2570 0 0,-62-10 1 0 0,78 19 32 0 0,1 0 0 0 0,-1 1 0 0 0,1 1 0 0 0,-34 5 0 0 0,41-2 0 0 0,1 0 0 0 0,-24 11 0 0 0,-3 0 75 0 0,-3-2-49 0 0,-157 41 797 0 0,180-47-985 0 0,0 0 1 0 0,-31 14-1 0 0,35-12 6 0 0,0 1 1 0 0,1 0 0 0 0,0 1-1 0 0,0 1 1 0 0,1 0-1 0 0,-13 14 1 0 0,4-1 35 0 0,1 2 0 0 0,1 0-1 0 0,2 1 1 0 0,0 0 0 0 0,2 2 0 0 0,-24 53 0 0 0,33-60 20 0 0,2 1-1 0 0,1 0 1 0 0,0 0-1 0 0,-1 33 1 0 0,4-43 2 0 0,-2 34-7 0 0,2 1 0 0 0,3 0 0 0 0,1 0 0 0 0,2-1 0 0 0,3 1-1 0 0,1-1 1 0 0,3-1 0 0 0,30 86 0 0 0,-32-111 14 0 0,1 0-1 0 0,0 0 0 0 0,2-1 1 0 0,22 30-1 0 0,-23-37-2 0 0,0 0 0 0 0,0-1 0 0 0,1-1 0 0 0,1 0 0 0 0,0-1 0 0 0,0 0 0 0 0,19 10 0 0 0,4 2 197 0 0,60 49 0 0 0,-62-44-19 0 0,62 38 1 0 0,-79-57-161 0 0,0 0 0 0 0,1-2 1 0 0,-1 0-1 0 0,1-1 0 0 0,0-1 0 0 0,1 0 1 0 0,-1-2-1 0 0,1 0 0 0 0,-1-1 0 0 0,1-1 1 0 0,0 0-1 0 0,18-4 0 0 0,-19 1 57 0 0,0-1-1 0 0,0 0 1 0 0,-1-2 0 0 0,1 0-1 0 0,16-8 1 0 0,82-49 309 0 0,-76 40-288 0 0,53-26 127 0 0,38-22 121 0 0,-107 56-280 0 0,12-6 77 0 0,-2-1 1 0 0,52-44 0 0 0,-77 57-97 0 0,0-1 1 0 0,-1 0-1 0 0,0-1 0 0 0,12-20 1 0 0,19-49 183 0 0,-27 51-153 0 0,-2-1 0 0 0,10-51 0 0 0,-15 56-67 0 0,-1 0-1 0 0,-2 0 1 0 0,0 0-1 0 0,-2 0 1 0 0,-1-1-1 0 0,-7-44 1 0 0,-6-2-299 0 0,-26-83 0 0 0,33 133 386 0 0,-2 0-1 0 0,-20-36 1 0 0,-29-38 154 0 0,41 69-235 0 0,0 3-41 0 0,-1-1-1 0 0,-1 2 1 0 0,-1 1 0 0 0,-1 0-1 0 0,-1 1 1 0 0,-1 1 0 0 0,-48-31-1 0 0,59 43 78 0 0,-2 1 0 0 0,1 0 1 0 0,-1 1-1 0 0,0 0 0 0 0,0 2 0 0 0,-29-7 0 0 0,36 9-216 0 0,-1 1 1 0 0,0 1 0 0 0,0-1 0 0 0,0 1-1 0 0,0 1 1 0 0,1-1 0 0 0,-1 1 0 0 0,0 1-1 0 0,0-1 1 0 0,1 1 0 0 0,-1 1 0 0 0,1-1-1 0 0,-1 1 1 0 0,-11 7 0 0 0,11-4-2814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43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11056 0 0,'9'6'1180'0'0,"-2"-7"-74"0"0,0 1 0 0 0,-1-1 0 0 0,1-1 0 0 0,-1 1 0 0 0,1-1 0 0 0,-1 0 0 0 0,11-6 0 0 0,-12 6-251 0 0,0-1 1 0 0,0 0-1 0 0,-1 0 0 0 0,1 0 1 0 0,6-7-1 0 0,-9 8-882 0 0,0 0 1 0 0,0-1 0 0 0,0 1-1 0 0,-1-1 1 0 0,1 1 0 0 0,1-5-1 0 0,-2 6 51 0 0,-1 0-1 0 0,1 0 1 0 0,-1 0-1 0 0,0 0 1 0 0,1-1-1 0 0,-1 1 1 0 0,0 0 0 0 0,0 0-1 0 0,0 0 1 0 0,0 0-1 0 0,0-1 1 0 0,0 1-1 0 0,0 0 1 0 0,0 0-1 0 0,0 0 1 0 0,-1 0 0 0 0,1-1-1 0 0,0 1 1 0 0,-1 0-1 0 0,1 0 1 0 0,-1 0-1 0 0,1 0 1 0 0,-1 0-1 0 0,0 0 1 0 0,1 0-1 0 0,-1 0 1 0 0,0 0 0 0 0,0 0-1 0 0,0 1 1 0 0,0-1-1 0 0,1 0 1 0 0,-1 0-1 0 0,-2 0 1 0 0,1 0 8 0 0,1 0 0 0 0,-1 0 0 0 0,0 1 0 0 0,1-1 0 0 0,-1 1 0 0 0,0 0 0 0 0,1-1 0 0 0,-1 1 0 0 0,0 0 0 0 0,0 0 0 0 0,1 0-1 0 0,-1 0 1 0 0,0 0 0 0 0,0 0 0 0 0,1 1 0 0 0,-1-1 0 0 0,0 0 0 0 0,1 1 0 0 0,-1-1 0 0 0,1 1 0 0 0,-1 0 0 0 0,0 0 0 0 0,-1 1 0 0 0,-3 3 59 0 0,1 0-1 0 0,0 0 0 0 0,0 0 1 0 0,0 1-1 0 0,1-1 1 0 0,0 1-1 0 0,0 0 0 0 0,0 1 1 0 0,1-1-1 0 0,0 0 0 0 0,0 1 1 0 0,1 0-1 0 0,0 0 1 0 0,-2 9-1 0 0,2-9-58 0 0,1 0 1 0 0,0 0-1 0 0,0 1 0 0 0,1-1 0 0 0,0 0 1 0 0,0 0-1 0 0,1 0 0 0 0,0 0 0 0 0,0 0 1 0 0,0 0-1 0 0,1 0 0 0 0,0 0 1 0 0,1 0-1 0 0,4 10 0 0 0,-4-14-44 0 0,-1 0 0 0 0,1 0 0 0 0,-1 0 0 0 0,1 0 0 0 0,0 0 0 0 0,0-1-1 0 0,0 0 1 0 0,0 1 0 0 0,0-1 0 0 0,1 0 0 0 0,-1-1 0 0 0,5 3 0 0 0,6 1-1401 0 0,25 7-1 0 0,-33-11 700 0 0,14 3-1164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4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0 336 1840 0 0,'0'27'16238'0'0,"1"-37"-15787"0"0,0 0 0 0 0,1 0-1 0 0,1 1 1 0 0,-1-1 0 0 0,1 1 0 0 0,1-1-1 0 0,6-10 1 0 0,5-19 296 0 0,-3 6-182 0 0,1 0-1 0 0,2 1 1 0 0,1 1-1 0 0,36-51 1 0 0,-51 80-539 0 0,-1 1-3 0 0,1 0 0 0 0,0 0 0 0 0,0 0 0 0 0,-1 0 1 0 0,1 0-1 0 0,0 0 0 0 0,0 0 0 0 0,0 1 0 0 0,0-1 0 0 0,2-1 0 0 0,-3 2-23 0 0,0 0 1 0 0,1 0-1 0 0,-1 0 1 0 0,0-1-1 0 0,0 1 1 0 0,1 0-1 0 0,-1 0 1 0 0,0 0-1 0 0,1 0 1 0 0,-1 0-1 0 0,0 0 1 0 0,0 0-1 0 0,1 0 1 0 0,-1 0-1 0 0,0 0 1 0 0,1 0-1 0 0,-1 0 1 0 0,0 0-1 0 0,1 0 1 0 0,-1 0 0 0 0,0 0-1 0 0,0 0 1 0 0,1 0-1 0 0,-1 0 1 0 0,0 0-1 0 0,1 1 1 0 0,-1-1-1 0 0,0 0 1 0 0,0 0-1 0 0,1 0 1 0 0,-1 0-1 0 0,0 1 1 0 0,0-1-1 0 0,0 0 1 0 0,1 0-1 0 0,-1 1 1 0 0,0-1-1 0 0,0 0 1 0 0,0 0-1 0 0,0 1 1 0 0,1-1-1 0 0,-1 0 1 0 0,0 0-1 0 0,0 1 1 0 0,0-1-1 0 0,0 0 1 0 0,0 1-1 0 0,0-1 1 0 0,0 1-1 0 0,1 2 0 0 0,1 1 0 0 0,-2 0 0 0 0,1-1 0 0 0,0 1 0 0 0,-1 0 0 0 0,1 0 0 0 0,-1-1 0 0 0,0 1 0 0 0,-1 7 0 0 0,-8 38 0 0 0,5-29 0 0 0,1-5-23 0 0,-17 107-698 0 0,22-99 839 0 0,1-5 63 0 0,-2-18-145 0 0,0 1-1 0 0,0-1 1 0 0,0 0 0 0 0,0 1 0 0 0,0-1 0 0 0,0 0-1 0 0,0 0 1 0 0,0 0 0 0 0,0 0 0 0 0,1 0-1 0 0,0-1 1 0 0,3 0-36 0 0,-1-1 0 0 0,0 0 0 0 0,0-1 0 0 0,0 1 0 0 0,-1-1 0 0 0,1 0 0 0 0,-1 0 0 0 0,1 0 0 0 0,-1 0 0 0 0,0 0 0 0 0,0-1 0 0 0,0 0 0 0 0,-1 1 0 0 0,4-6 0 0 0,11-14 0 0 0,45-60 39 0 0,-32 40 169 0 0,-18 25 47 0 0,1 2 1 0 0,0-1-1 0 0,1 2 1 0 0,30-25-1 0 0,-44 39-248 0 0,1 0-1 0 0,-1 1 1 0 0,1-1-1 0 0,-1 1 0 0 0,1 0 1 0 0,0-1-1 0 0,-1 1 1 0 0,1-1-1 0 0,0 1 1 0 0,0 0-1 0 0,-1 0 0 0 0,1-1 1 0 0,0 1-1 0 0,0 0 1 0 0,-1 0-1 0 0,1 0 1 0 0,0 0-1 0 0,0 0 1 0 0,0 0-1 0 0,-1 0 0 0 0,1 0 1 0 0,0 0-1 0 0,0 0 1 0 0,-1 0-1 0 0,1 1 1 0 0,0-1-1 0 0,0 0 1 0 0,0 1-1 0 0,1 0 2 0 0,-1 0 0 0 0,0 0 0 0 0,0 1 0 0 0,0-1 0 0 0,0 0-1 0 0,0 0 1 0 0,-1 1 0 0 0,1-1 0 0 0,0 1 0 0 0,-1-1 0 0 0,1 1 0 0 0,-1-1 0 0 0,1 3 0 0 0,1 5 20 0 0,0 0 1 0 0,-1 1 0 0 0,0 14-1 0 0,-8 97 116 0 0,3-37-312 0 0,4-79-122 0 0,0 1 1 0 0,0 0-1 0 0,0 0 0 0 0,1 0 0 0 0,0 0 1 0 0,2 8-1 0 0,-2-10-509 0 0,0-1 0 0 0,1 1 0 0 0,-1-1 0 0 0,1 0 0 0 0,0 1 0 0 0,4 4 0 0 0,-1-3-1156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44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7368 0 0,'0'0'568'0'0,"7"-1"-352"0"0,2-3 2094 0 0,0-1 1 0 0,0 0 0 0 0,14-11 0 0 0,7-6-869 0 0,-16 9-975 0 0,-1 0 1 0 0,0-1-1 0 0,-1 0 0 0 0,16-25 1 0 0,-8 12-48 0 0,-10 13-201 0 0,-1 1 0 0 0,0-2 0 0 0,-1 1 0 0 0,0-1-1 0 0,9-25 1 0 0,-17 39-128 0 0,0 0-74 0 0,-1 1 0 0 0,1 0 0 0 0,-1-1 0 0 0,1 1-1 0 0,-1 0 1 0 0,1-1 0 0 0,-1 1 0 0 0,1 0 0 0 0,-1 0 0 0 0,1 0 0 0 0,-1-1 0 0 0,1 1 0 0 0,-1 0 0 0 0,0 0-1 0 0,1 0 1 0 0,-1 0 0 0 0,1 0 0 0 0,-1 0 0 0 0,1 0 0 0 0,-1 0 0 0 0,1 0 0 0 0,-1 0 0 0 0,0 1 0 0 0,1-1-1 0 0,-1 0 1 0 0,1 0 0 0 0,-1 0 0 0 0,1 1 0 0 0,-1-1 0 0 0,1 0 0 0 0,-1 0 0 0 0,1 1 0 0 0,0-1 0 0 0,-1 1-1 0 0,-18 12 316 0 0,11-6-205 0 0,1 0 0 0 0,0 1 0 0 0,0 0 1 0 0,1 1-1 0 0,0-1 0 0 0,0 1 1 0 0,1 0-1 0 0,0 1 0 0 0,1-1 0 0 0,0 1 1 0 0,0 0-1 0 0,-3 15 0 0 0,2-8-127 0 0,3-10 0 0 0,-1-1 0 0 0,1 1 0 0 0,1 0 0 0 0,-1 0 0 0 0,1 1 0 0 0,1-1 0 0 0,-1 0 0 0 0,2 13 0 0 0,0-12 0 0 0,1 1 0 0 0,-1 0 0 0 0,2-1 0 0 0,-1 1 0 0 0,9 15 0 0 0,-10-20 0 0 0,1-1 0 0 0,0 0 0 0 0,1 1 0 0 0,-1-1 0 0 0,1 0 0 0 0,-1-1 0 0 0,1 1 0 0 0,0 0 0 0 0,0-1 0 0 0,0 1 0 0 0,0-1 0 0 0,1 0 0 0 0,-1 0 0 0 0,0 0 0 0 0,8 2 0 0 0,-4-2-55 0 0,0 0-1 0 0,0 0 1 0 0,0-1-1 0 0,0 0 0 0 0,1-1 1 0 0,-1 1-1 0 0,0-1 1 0 0,0-1-1 0 0,1 1 1 0 0,11-4-1 0 0,-10 2-418 0 0,0-1-1 0 0,0 0 0 0 0,0-1 1 0 0,0 0-1 0 0,0-1 1 0 0,-1 0-1 0 0,13-8 0 0 0,1-5-1205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44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40 18943 0 0,'-3'-13'1217'0'0,"3"11"-988"0"0,-1-1 0 0 0,0 1 0 0 0,1 0 0 0 0,-1 0 0 0 0,1-1 0 0 0,0 1 0 0 0,0 0 0 0 0,0 0 0 0 0,1-5 0 0 0,10 18 1739 0 0,-8-7-1863 0 0,-1 0 0 0 0,1 0-1 0 0,-1 0 1 0 0,0 0 0 0 0,0 1 0 0 0,0-1 0 0 0,0 1-1 0 0,0 6 1 0 0,8 42 337 0 0,-7-32-318 0 0,21 189 426 0 0,-8-50-1734 0 0,-14-138-433 0 0,-1-1-4245 0 0,-1-4-1808 0 0</inkml:trace>
  <inkml:trace contextRef="#ctx0" brushRef="#br0" timeOffset="1">1 323 17503 0 0,'0'-11'1560'0'0,"5"2"-1248"0"0,-2 2-248 0 0,5 2-64 0 0,4-1 872 0 0,4 1 168 0 0,4 0 32 0 0,5 0 8 0 0,6 1-896 0 0,1-2-184 0 0,-2 1 0 0 0,4 0 0 0 0,-6 0-1056 0 0,0 1-144 0 0,35-2-32 0 0,-19 3-8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4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10136 0 0,'1'5'10642'0'0,"3"21"-10446"0"0,-10 120 168 0 0,-1 23-374 0 0,8-141 43 0 0,1 0 0 0 0,1 0 0 0 0,13 53-1 0 0,-14-75-4 0 0,0 0 0 0 0,0 0-1 0 0,6 10 1 0 0,-7-14-9 0 0,0 0-1 0 0,1 0 0 0 0,-1-1 0 0 0,0 1 1 0 0,1-1-1 0 0,-1 1 0 0 0,0-1 1 0 0,1 1-1 0 0,0-1 0 0 0,-1 1 1 0 0,1-1-1 0 0,0 0 0 0 0,0 0 1 0 0,0 0-1 0 0,3 1 0 0 0,-4-2-3 0 0,0 0 1 0 0,0 0-1 0 0,0-1 0 0 0,1 1 0 0 0,-1 0 0 0 0,0-1 0 0 0,0 1 0 0 0,0-1 0 0 0,0 1 0 0 0,0-1 0 0 0,0 1 1 0 0,0-1-1 0 0,0 0 0 0 0,0 1 0 0 0,0-1 0 0 0,0 0 0 0 0,-1 0 0 0 0,1 0 0 0 0,1-1 0 0 0,14-20 243 0 0,20-52 604 0 0,-29 58-520 0 0,0-1-1 0 0,1 1 1 0 0,1 1-1 0 0,0-1 0 0 0,2 2 1 0 0,15-19-1 0 0,2 9 460 0 0,-26 22-720 0 0,1 1-1 0 0,-1 0 0 0 0,0-1 0 0 0,1 1 1 0 0,-1 0-1 0 0,1 0 0 0 0,0 0 0 0 0,-1 0 1 0 0,1 1-1 0 0,5-1 0 0 0,-8 2-61 0 0,1 0-1 0 0,0 0 0 0 0,0 0 1 0 0,-1 1-1 0 0,1-1 1 0 0,-1 0-1 0 0,1 0 1 0 0,-1 1-1 0 0,0-1 0 0 0,0 1 1 0 0,1-1-1 0 0,-1 2 1 0 0,0-2 5 0 0,2 10 19 0 0,-1-1-1 0 0,-1 1 1 0 0,0 0-1 0 0,-1 18 1 0 0,-1 8 21 0 0,2-33-103 0 0,2 50-73 0 0,-1-48-214 0 0,-1-1 1 0 0,1 0 0 0 0,1 0 0 0 0,-1 0 0 0 0,1 0-1 0 0,0 0 1 0 0,0 0 0 0 0,3 5 0 0 0,-4-9 151 0 0,0 0-1 0 0,0 0 1 0 0,0 0-1 0 0,0 0 1 0 0,1 0 0 0 0,-1 0-1 0 0,0 0 1 0 0,0-1 0 0 0,0 1-1 0 0,1-1 1 0 0,-1 1-1 0 0,0-1 1 0 0,1 1 0 0 0,-1-1-1 0 0,3 1 1 0 0,21 0-3612 0 0,-11-4-3036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4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11 2304 0 0,'-12'-6'200'0'0,"10"5"12"0"0,-1 0 0 0 0,0 1 0 0 0,1-1 0 0 0,-1 1 0 0 0,0-1 0 0 0,1 1 0 0 0,-1 0 0 0 0,0 0 0 0 0,1 0 0 0 0,-4 1 1 0 0,2 0 597 0 0,0 0 0 0 0,0 0 0 0 0,0 1 0 0 0,1-1 1 0 0,-1 1-1 0 0,1 0 0 0 0,-1 0 0 0 0,1 0 0 0 0,-1 1 1 0 0,-2 2-1 0 0,0 1 991 0 0,0-1 1 0 0,1 1-1 0 0,0 0 1 0 0,-7 11-1 0 0,-2 10 701 0 0,10-20-2356 0 0,2 1-1 0 0,-1-1 1 0 0,1 1-1 0 0,0 0 1 0 0,1-1 0 0 0,0 1-1 0 0,0 0 1 0 0,1 12 0 0 0,0-18-118 0 0,0 1 0 0 0,0-1 0 0 0,0 0 1 0 0,1 0-1 0 0,-1 0 0 0 0,1 0 1 0 0,-1 0-1 0 0,1 0 0 0 0,0 0 0 0 0,0-1 1 0 0,0 1-1 0 0,0 0 0 0 0,0 0 1 0 0,0 0-1 0 0,0-1 0 0 0,1 1 0 0 0,-1-1 1 0 0,1 1-1 0 0,-1-1 0 0 0,1 0 1 0 0,-1 1-1 0 0,1-1 0 0 0,0 0 0 0 0,0 0 1 0 0,0 0-1 0 0,-1 0 0 0 0,1 0 1 0 0,0-1-1 0 0,0 1 0 0 0,0 0 0 0 0,0-1 1 0 0,0 0-1 0 0,0 1 0 0 0,1-1 1 0 0,-1 0-1 0 0,3 0 0 0 0,0-1-97 0 0,0 1-1 0 0,0-1 1 0 0,-1 0-1 0 0,1 0 0 0 0,0-1 1 0 0,-1 1-1 0 0,1-1 1 0 0,-1 0-1 0 0,1 0 1 0 0,-1-1-1 0 0,0 1 1 0 0,7-7-1 0 0,5-4-706 0 0,24-26-1 0 0,-26 24 441 0 0,36-29-3737 0 0,-45 40 3526 0 0,10-12-1344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46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145 300 16527 0 0,'0'0'374'0'0,"-9"1"504"0"0,0 0-654 0 0,0 1 0 0 0,1 0-1 0 0,-1 1 1 0 0,1 0 0 0 0,0 0-1 0 0,0 1 1 0 0,0-1-1 0 0,-8 7 1 0 0,12-7-30 0 0,0 0 1 0 0,0 1-1 0 0,0-1 1 0 0,1 1-1 0 0,0 0 1 0 0,0-1-1 0 0,0 2 1 0 0,0-1-1 0 0,0 0 1 0 0,1 0-1 0 0,0 1 0 0 0,0 0 1 0 0,0-1-1 0 0,0 1 1 0 0,-1 9-1 0 0,1-6-120 0 0,1 0 0 0 0,0 0 0 0 0,0 0 0 0 0,1 0 0 0 0,0 1 1 0 0,0-1-1 0 0,1 0 0 0 0,2 13 0 0 0,-2-18-76 0 0,0 0 0 0 0,0 1 0 0 0,1-1 0 0 0,-1 0 0 0 0,1-1 0 0 0,-1 1 0 0 0,1 0 0 0 0,0 0-1 0 0,0-1 1 0 0,0 1 0 0 0,0-1 0 0 0,1 0 0 0 0,-1 1 0 0 0,1-1 0 0 0,-1 0 0 0 0,1 0 0 0 0,0-1 0 0 0,0 1 0 0 0,-1-1 0 0 0,1 1 0 0 0,0-1 0 0 0,1 0 0 0 0,-1 0 0 0 0,5 1 0 0 0,-4-1 2 0 0,1-1 0 0 0,-1 0 0 0 0,1 0 0 0 0,0 0 0 0 0,-1 0 0 0 0,1 0 0 0 0,-1-1 0 0 0,1 0 0 0 0,-1 0 0 0 0,1 0 0 0 0,-1-1 0 0 0,0 0 0 0 0,0 1 0 0 0,0-1 0 0 0,0-1 0 0 0,0 1 0 0 0,5-4 0 0 0,3-3 0 0 0,-1-1 0 0 0,0 0 0 0 0,18-22 0 0 0,-20 21 0 0 0,-1-1-1 0 0,0 0 1 0 0,0 0-1 0 0,9-25 0 0 0,17-57 196 0 0,-33 91-177 0 0,8-32 546 0 0,-2 0 0 0 0,-1 0 0 0 0,2-57 0 0 0,-7 85-434 0 0,4-73 2122 0 0,-5 80-1733 0 0,0 2-270 0 0,-3 14-159 0 0,1 0 0 0 0,-1 27-1 0 0,-1 16-443 0 0,1-36 221 0 0,1-1-1 0 0,1 1 1 0 0,1 23 0 0 0,1-35-524 0 0,0 0-1 0 0,1 0 1 0 0,0 0 0 0 0,1 0-1 0 0,0 0 1 0 0,1-1-1 0 0,10 21 1 0 0,-6-18-970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46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18599 0 0,'0'0'852'0'0,"-9"15"312"0"0,8-13-902 0 0,1 0 0 0 0,0 0 0 0 0,0 1 0 0 0,0-1 0 0 0,0 0 0 0 0,1 0 0 0 0,-1 0 0 0 0,0 1 0 0 0,1-1 0 0 0,-1 0 0 0 0,1 0 0 0 0,0 0 0 0 0,0 0 0 0 0,0 0 0 0 0,0 0 0 0 0,2 3 0 0 0,3 3 445 0 0,0 0 1 0 0,9 9 0 0 0,-12-14-711 0 0,1 2 240 0 0,0 1 1 0 0,0-1 0 0 0,-1 1 0 0 0,0 0-1 0 0,0 0 1 0 0,0 0 0 0 0,-1 0 0 0 0,3 13-1 0 0,-4-16-213 0 0,0 0 0 0 0,-1 0 0 0 0,0 1 0 0 0,0-1-1 0 0,0 0 1 0 0,0 1 0 0 0,0-1 0 0 0,0 0-1 0 0,-1 0 1 0 0,0 0 0 0 0,0 1 0 0 0,0-1-1 0 0,0 0 1 0 0,0 0 0 0 0,0 0 0 0 0,-1 0-1 0 0,1 0 1 0 0,-1-1 0 0 0,0 1 0 0 0,0 0 0 0 0,0-1-1 0 0,-4 4 1 0 0,-1 0-223 0 0,1 0-1 0 0,-1-1 1 0 0,0 0 0 0 0,0-1-1 0 0,0 0 1 0 0,-1 0 0 0 0,-13 6-1 0 0,6-7-2381 0 0,-2-3-6775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2:5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77 2304 0 0,'-18'3'4434'0'0,"-2"-11"-322"0"0,19 7-3901 0 0,0 0-1 0 0,-1 0 1 0 0,1 0-1 0 0,0 0 0 0 0,-1 0 1 0 0,1-1-1 0 0,0 1 1 0 0,0 0-1 0 0,0-1 0 0 0,-1 0 1 0 0,-9-11 7023 0 0,27 13-5546 0 0,-7-1-1363 0 0,0 0 1 0 0,0-1-1 0 0,0 0 0 0 0,-1 0 0 0 0,1-1 0 0 0,9-4 0 0 0,-6 2-19 0 0,-1 1-1 0 0,23-5 0 0 0,-24 7-238 0 0,-8 1-54 0 0,0 0 0 0 0,1 0-1 0 0,-1 1 1 0 0,0-1 0 0 0,0 1-1 0 0,0 0 1 0 0,1 0-1 0 0,-1 0 1 0 0,0 0 0 0 0,0 0-1 0 0,1 0 1 0 0,-1 0 0 0 0,4 2-1 0 0,33 8 208 0 0,-28-9-68 0 0,1 0 0 0 0,-1 0 0 0 0,0-1 0 0 0,0 0 0 0 0,0-1 0 0 0,0 0 0 0 0,0-1 0 0 0,16-4 0 0 0,-19 3-117 0 0,1 2 1 0 0,0-1-1 0 0,0 1 0 0 0,12 0 0 0 0,-17 2-7 0 0,0-1-1 0 0,0 1 0 0 0,0 0 1 0 0,0 0-1 0 0,4 2 1 0 0,4 0 431 0 0,-10-2-436 0 0,1 0 0 0 0,-1 0 0 0 0,1 0 0 0 0,-1 0 0 0 0,1 0 0 0 0,-1 1 0 0 0,4 2 0 0 0,-3-2-11 0 0,0 0-1 0 0,0 0 0 0 0,0-1 1 0 0,0 1-1 0 0,1-1 0 0 0,-1 1 1 0 0,1-1-1 0 0,-1 0 0 0 0,1 0 1 0 0,-1-1-1 0 0,8 1 0 0 0,23 4 117 0 0,14 10-11 0 0,-9 2-42 0 0,-28-11-37 0 0,-10-5-28 0 0,1 0-1 0 0,0 0 0 0 0,0 0 0 0 0,1 0 1 0 0,-1 0-1 0 0,0 0 0 0 0,0-1 0 0 0,0 1 1 0 0,0-1-1 0 0,4 1 0 0 0,31 6 232 0 0,-13-6-89 0 0,-16 0-81 0 0,0-1 0 0 0,1 0-1 0 0,9-1 1 0 0,63-5 169 0 0,7-6-112 0 0,-57 10-64 0 0,-26 2-64 0 0,-1-1 0 0 0,1 2 0 0 0,0-1 0 0 0,8 2 0 0 0,-5-1 0 0 0,22 1 23 0 0,53-3 1 0 0,-24 0-7 0 0,23 8 71 0 0,-32-2-48 0 0,-19-4-5 0 0,53-5 0 0 0,-76 4-30 0 0,26-5 54 0 0,14 1-1 0 0,22-3-4 0 0,4 1 9 0 0,41 1-52 0 0,7-1-11 0 0,2-1 0 0 0,31-4 158 0 0,-115 7-63 0 0,25 2-5 0 0,-41 2-34 0 0,38-6 1 0 0,-14 4-21 0 0,-8 0-8 0 0,74-1-26 0 0,-73 3 49 0 0,73 10-40 0 0,-105-10-11 0 0,1 2 0 0 0,-1-1 0 0 0,0 1 0 0 0,1 1 0 0 0,-1 0 0 0 0,0 0 0 0 0,8 5 0 0 0,-12-6 0 0 0,-1-1 0 0 0,0 0 0 0 0,0 0 0 0 0,1 0 0 0 0,-1 0 0 0 0,8 0 0 0 0,12 2 0 0 0,1 1 26 0 0,38 2 0 0 0,-29-3-14 0 0,12 3 34 0 0,-28-3-5 0 0,32 2 0 0 0,-27-5-41 0 0,-6-1 0 0 0,-1 2 0 0 0,18 1 0 0 0,-20 0 11 0 0,0-1 0 0 0,21-2 0 0 0,-21 0-1 0 0,0 1 1 0 0,20 2-1 0 0,81 12-21 0 0,-100-13 9 0 0,27-1-1 0 0,-29-1 25 0 0,0 1 0 0 0,1 1 0 0 0,13 2 0 0 0,0 1-89 0 0,1 1 189 0 0,28 3-74 0 0,77 2 1 0 0,-58-2-113 0 0,-46-6 126 0 0,34 5 0 0 0,-40-3-15 0 0,0-1 0 0 0,0-2 0 0 0,32-1 0 0 0,-40 0-33 0 0,-1 0 0 0 0,19 2 0 0 0,9 1-15 0 0,22-4-298 0 0,58 2 542 0 0,-31 0-151 0 0,-50-2-81 0 0,204-11 53 0 0,-21 0-64 0 0,-2 13 35 0 0,-22 2-6 0 0,-14-13 35 0 0,-67 8-64 0 0,-24 0 0 0 0,-56 0 0 0 0,183-1 0 0 0,-168 6 11 0 0,87 0 53 0 0,-78-7 15 0 0,49-2 103 0 0,318 1-1 0 0,-395 5-170 0 0,-14-1-11 0 0,0 1 0 0 0,29 4 0 0 0,-7 1 0 0 0,-27-4 0 0 0,26 6 0 0 0,37 18 64 0 0,-75-23-49 0 0,4-2 64 0 0,5 0-44 0 0,-18-12 9 0 0,4 10-273 0 0,0 0 0 0 0,-1 0 0 0 0,1-1 0 0 0,-1 1 0 0 0,1 1 0 0 0,-1-1-1 0 0,0 0 1 0 0,0 0 0 0 0,0 1 0 0 0,0-1 0 0 0,0 1 0 0 0,0-1 0 0 0,0 1-1 0 0,-1 0 1 0 0,1 0 0 0 0,0 0 0 0 0,-1 0 0 0 0,1 1 0 0 0,-1-1 0 0 0,-3 0-1 0 0,-5-1-1379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0:4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94 3680 0 0,'-2'7'12606'0'0,"4"-5"-12506"0"0,0-1 0 0 0,-1 1 0 0 0,1 0 0 0 0,0-1 0 0 0,0 1 0 0 0,0-1 0 0 0,0 1-1 0 0,0-1 1 0 0,0 0 0 0 0,0 0 0 0 0,0 0 0 0 0,0 0 0 0 0,1 0 0 0 0,3 1 0 0 0,3-1 416 0 0,0 1 0 0 0,16-1 0 0 0,6 2 358 0 0,181 35 1910 0 0,-177-31-2481 0 0,34 3 333 0 0,1-3 0 0 0,101-4 0 0 0,-158-3-551 0 0,6 0 238 0 0,1-1 0 0 0,36-6-1 0 0,-55 7-302 0 0,0 0-1 0 0,0 0 1 0 0,-1 0-1 0 0,1 0 1 0 0,0 0-1 0 0,-1-1 1 0 0,1 1-1 0 0,0 0 1 0 0,-1 0-1 0 0,1-1 0 0 0,-1 1 1 0 0,1-1-1 0 0,0 1 1 0 0,-1 0-1 0 0,1-1 1 0 0,-1 1-1 0 0,1-1 1 0 0,-1 1-1 0 0,1-1 1 0 0,-1 1-1 0 0,1-1 1 0 0,-1-1-1 0 0,0 1 93 0 0,0-16 334 0 0,-1 15-422 0 0,1 0 1 0 0,-1 0 0 0 0,0 0-1 0 0,0 0 1 0 0,0 0 0 0 0,-1 1-1 0 0,1-1 1 0 0,0 0 0 0 0,-1 1-1 0 0,1-1 1 0 0,-1 0 0 0 0,1 1-1 0 0,-3-2 1 0 0,-25-16 85 0 0,0 1-40 0 0,14 8-47 0 0,-1 1 0 0 0,-21-9 0 0 0,5 4-23 0 0,-1 2 0 0 0,-1 2 0 0 0,-54-11 0 0 0,81 21 0 0 0,7 0 1 0 0,-1-1 0 0 0,1 1 0 0 0,0 0 0 0 0,0 0-1 0 0,0 0 1 0 0,0 0 0 0 0,0 0 0 0 0,0 0 0 0 0,0 0 0 0 0,0 0 0 0 0,0 0-1 0 0,0 0 1 0 0,-1 0 0 0 0,1 0 0 0 0,0 0 0 0 0,0 0 0 0 0,0 0 0 0 0,0 0-1 0 0,0 0 1 0 0,0 0 0 0 0,0 0 0 0 0,0 0 0 0 0,-1 0 0 0 0,1 0-1 0 0,0 0 1 0 0,0 0 0 0 0,0 0 0 0 0,0 0 0 0 0,0 0 0 0 0,0 0 0 0 0,0 0-1 0 0,0 0 1 0 0,-1 0 0 0 0,1 0 0 0 0,0 0 0 0 0,0 0 0 0 0,0 0 0 0 0,0 0-1 0 0,0 1 1 0 0,0-1 0 0 0,0 0 0 0 0,0 0 0 0 0,0 0 0 0 0,0 0 0 0 0,0 0-1 0 0,0 0 1 0 0,0 0 0 0 0,0 0 0 0 0,0 0 0 0 0,-1 1 0 0 0,1-1 0 0 0,0 0-1 0 0,0 0 1 0 0,0 0 0 0 0,0 0 0 0 0,0 0 0 0 0,0 0 0 0 0,0 0 0 0 0,0 1-1 0 0,0-1 1 0 0,1 0 0 0 0,-1 0 0 0 0,0 0 0 0 0,0 0 0 0 0,0 0-1 0 0,0 0 1 0 0,0 0 0 0 0,9 7 14 0 0,19 6-77 0 0,61 14 51 0 0,-43-14 11 0 0,-34-9 0 0 0,4 0 0 0 0,0 1 0 0 0,27 14 0 0 0,-3-1 0 0 0,-39-17 1 0 0,1 0 0 0 0,0 0 0 0 0,0 0 0 0 0,0 1-1 0 0,0-1 1 0 0,0 1 0 0 0,0-1 0 0 0,-1 1 0 0 0,1-1 0 0 0,-1 1 0 0 0,1 0 0 0 0,-1 0 0 0 0,0 0 0 0 0,2 2-1 0 0,-3-2 24 0 0,1 0-1 0 0,0 0 1 0 0,0 0-1 0 0,-1 0 0 0 0,0 0 1 0 0,1 1-1 0 0,-1-1 0 0 0,0 0 1 0 0,0 0-1 0 0,0 0 0 0 0,0 0 1 0 0,0 1-1 0 0,0-1 0 0 0,-1 0 1 0 0,1 0-1 0 0,-1 0 0 0 0,0 0 1 0 0,1 0-1 0 0,-1 0 1 0 0,0 0-1 0 0,0 0 0 0 0,0 0 1 0 0,-1 0-1 0 0,1-1 0 0 0,-3 4 1 0 0,-2 2 42 0 0,-1 0 0 0 0,0 0 0 0 0,-1-1 0 0 0,-8 6 0 0 0,12-9-49 0 0,-18 12 126 0 0,-30 14 0 0 0,20-11-81 0 0,19-11-32 0 0,0-1-1 0 0,0-1 1 0 0,-1 0-1 0 0,0-1 1 0 0,-18 4-1 0 0,14-10-34 0 0,17 2-75 0 0,1-13-4741 0 0,3 6 3514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31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77 104 2760 0 0,'-1'-1'38'0'0,"1"0"1"0"0,0 0 0 0 0,-1 0-1 0 0,1-1 1 0 0,0 1-1 0 0,0 0 1 0 0,0 0-1 0 0,0-1 1 0 0,0 1 0 0 0,0 0-1 0 0,0 0 1 0 0,0-1-1 0 0,1 1 1 0 0,-1 0-1 0 0,0 0 1 0 0,1 0 0 0 0,-1-1-1 0 0,1 0 1 0 0,3-17 3334 0 0,-4 19-3333 0 0,0-4 177 0 0,0 1 1 0 0,0 0 0 0 0,0-1 0 0 0,0 1-1 0 0,-1 0 1 0 0,0-1 0 0 0,-2-5 0 0 0,1 4-304 0 0,2 4 673 0 0,0 0 0 0 0,0 1 0 0 0,0-1 0 0 0,0 0 0 0 0,0 0 0 0 0,0 1 0 0 0,0-1 0 0 0,0 0 0 0 0,0 0 0 0 0,1 1 0 0 0,-1-1 0 0 0,0 0 0 0 0,0 1 0 0 0,1-1 0 0 0,-1-1 0 0 0,3-1 873 0 0,-3 3-1345 0 0,1-1 0 0 0,-1 1 0 0 0,1-1 0 0 0,-1 1 0 0 0,0-1-1 0 0,1 1 1 0 0,0-1 0 0 0,-1 1 0 0 0,1 0 0 0 0,-1-1 0 0 0,1 1 0 0 0,-1 0 0 0 0,1-1 0 0 0,0 1 0 0 0,-1 0-1 0 0,1 0 1 0 0,0 0 0 0 0,-1-1 0 0 0,1 1 0 0 0,0 0 0 0 0,-1 0 0 0 0,1 0 0 0 0,0 0 0 0 0,-1 0 0 0 0,2 1-1 0 0,-1 0-15 0 0,0 0-1 0 0,-1 1 1 0 0,1-1-1 0 0,0 1 1 0 0,-1-1-1 0 0,1 1 1 0 0,-1-1-1 0 0,0 1 1 0 0,1-1-1 0 0,-1 1 1 0 0,0 2-1 0 0,4 28 292 0 0,0 63 0 0 0,-6-52-282 0 0,-2-1 0 0 0,-15 64 0 0 0,-17 103 333 0 0,13-73 6 0 0,7-1 28 0 0,7-53-182 0 0,9-81-331 0 0,0 1-1 0 0,0 0 1 0 0,0-1-1 0 0,-1 1 0 0 0,1 0 1 0 0,1-1-1 0 0,-1 1 1 0 0,0 0-1 0 0,0-1 1 0 0,1 1-1 0 0,-1 0 0 0 0,2 2 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32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40 394 7832 0 0,'0'-1'35'0'0,"0"0"1"0"0,0-1-1 0 0,0 1 1 0 0,0 0 0 0 0,0 0-1 0 0,0 0 1 0 0,0 0-1 0 0,0 0 1 0 0,0 0-1 0 0,0 0 1 0 0,-1 0 0 0 0,1 0-1 0 0,0 0 1 0 0,-1 0-1 0 0,1 0 1 0 0,-1 0-1 0 0,-1-2 1 0 0,-14-15 2133 0 0,3 5 5191 0 0,12 12-7206 0 0,1 0-1 0 0,-1 1 1 0 0,1-1 0 0 0,-1 0 0 0 0,1 0 0 0 0,-1 1-1 0 0,1-1 1 0 0,-1 0 0 0 0,1 0 0 0 0,0 0 0 0 0,0 1-1 0 0,0-1 1 0 0,-1 0 0 0 0,1 0 0 0 0,0 0-1 0 0,0 0 1 0 0,0 0 0 0 0,0 0 0 0 0,0-1 0 0 0,1 1 19 0 0,-1-1 0 0 0,1 1 0 0 0,0-1 0 0 0,0 1 0 0 0,-1 0 0 0 0,1-1 0 0 0,0 1 0 0 0,0 0 0 0 0,0 0 1 0 0,3-3-1 0 0,-1 2 33 0 0,0 0 0 0 0,1 0 0 0 0,-1 0 0 0 0,1 0 1 0 0,0 1-1 0 0,7-3 0 0 0,-1 0 49 0 0,-2 2-54 0 0,0 0 0 0 0,1 0 1 0 0,-1 1-1 0 0,0 0 0 0 0,1 0 0 0 0,11 2 0 0 0,11-2-177 0 0,-3-2-40 0 0,116-13-48 0 0,-51 0 75 0 0,43-5 42 0 0,-66 12-53 0 0,180-18 384 0 0,-97 29-344 0 0,-41 1-16 0 0,172 1 36 0 0,-223-4-29 0 0,109-2 202 0 0,-47-3-106 0 0,47-4 54 0 0,-57-2-159 0 0,65-3 20 0 0,246 18 12 0 0,-366 2-46 0 0,100 5 118 0 0,176 6 38 0 0,-79-2-124 0 0,-116-3-40 0 0,-54-3 0 0 0,198 9 11 0 0,-77-14 65 0 0,-9-1-35 0 0,106 3-16 0 0,-110-5 67 0 0,82-9 26 0 0,-133 1-21 0 0,292-8 280 0 0,-318 12-363 0 0,264-3 47 0 0,-98 1-61 0 0,-145 1 0 0 0,229-13 0 0 0,-188 7 25 0 0,-1 0 85 0 0,375-25 7 0 0,-370 9-3 0 0,-29 2-11 0 0,140-33 332 0 0,-260 49-350 0 0,-6 1 67 0 0,0 1-1 0 0,0 1 1 0 0,40-2 0 0 0,-63 7-142 0 0,-3-1-4 0 0,0 1-1 0 0,0 0 1 0 0,0 0-1 0 0,0 0 1 0 0,0 0-1 0 0,0 0 0 0 0,0 1 1 0 0,0-1-1 0 0,-1 0 1 0 0,1 0-1 0 0,0 1 1 0 0,0-1-1 0 0,0 0 1 0 0,2 2-1 0 0,7 3 78 0 0,-9-2-91 0 0,0-1 13 0 0,0 1 0 0 0,1 1-1 0 0,-1 0 0 0 0,0 0 1 0 0,0 0-1 0 0,0 0 1 0 0,0 0-1 0 0,-1 0 1 0 0,1 0-1 0 0,-1 0 1 0 0,0 0-1 0 0,0 0 1 0 0,-1 0-1 0 0,1 0 0 0 0,-2 5 1 0 0,-2 8 26 0 0,-13 33 1 0 0,8-26 19 0 0,-35 116 120 0 0,38-115-171 0 0,1 0 0 0 0,2 0 0 0 0,-1 52 0 0 0,5-64 0 0 0,0-1 0 0 0,4 18 0 0 0,-1-9 0 0 0,-2-12-32 0 0,-2-5-84 0 0,1 0 0 0 0,0 0 0 0 0,-1 0 0 0 0,0 1 0 0 0,0 5 0 0 0,0-8 62 0 0,-1 0 0 0 0,0 0 1 0 0,1 0-1 0 0,-1-1 1 0 0,0 1-1 0 0,0 0 0 0 0,0 0 1 0 0,0-1-1 0 0,-1 1 1 0 0,1 0-1 0 0,0-1 0 0 0,-3 3 1 0 0,-21 16-1784 0 0,8-10 171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35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18 615 11600 0 0,'-5'23'1053'0'0,"5"-21"-864"0"0,-7 14 1294 0 0,6-11-1047 0 0,0-4-181 0 0,1 0 0 0 0,-1 0 0 0 0,1 1 0 0 0,-1-1 0 0 0,1 0 1 0 0,0 0-1 0 0,-1 0 0 0 0,1 1 0 0 0,0-1 0 0 0,0 0 0 0 0,0 0 0 0 0,0 1 0 0 0,0-1 0 0 0,1 3 1267 0 0,10-12-1 0 0,-6 7-1325 0 0,0-1 0 0 0,0 1-1 0 0,1 0 1 0 0,-1 1 0 0 0,0-1-1 0 0,0 1 1 0 0,1 0 0 0 0,-1 0-1 0 0,0 1 1 0 0,8 1 0 0 0,18 1-205 0 0,56 3-48 0 0,0 0 597 0 0,-51-5-451 0 0,27-1 67 0 0,67-17 91 0 0,-75 8-274 0 0,87-3-1 0 0,350 11 476 0 0,-481 1-414 0 0,-1 2 1 0 0,1-1-1 0 0,18 6 0 0 0,6 1 21 0 0,78 2 25 0 0,-51-7-26 0 0,323 16 215 0 0,-289-18-240 0 0,103 7-29 0 0,-5 0 0 0 0,-153-6 0 0 0,224 5 271 0 0,-102-1-19 0 0,0 0-439 0 0,94-1 251 0 0,-20-8 159 0 0,-69-1-75 0 0,-9-5-25 0 0,-33 0-46 0 0,-75 7-26 0 0,36-1-38 0 0,137-6 38 0 0,-158 4-38 0 0,-56 4 2 0 0,140-4 23 0 0,75 4 22 0 0,-75-3 8 0 0,-88 4-68 0 0,132 3 0 0 0,-156-1 0 0 0,32 2 54 0 0,90 8 84 0 0,-127-10-167 0 0,60-5-1 0 0,-13-1 1 0 0,81-4 153 0 0,-51 0-56 0 0,106-4 7 0 0,-181 9-35 0 0,42-9 1 0 0,26-3-5 0 0,64 2 28 0 0,28-1 53 0 0,-143 11-105 0 0,-24 0-12 0 0,0 2 0 0 0,30 3-1 0 0,12 1 1 0 0,7 1 0 0 0,56 6 0 0 0,-95-7 0 0 0,67 7-2 0 0,50 2 15 0 0,104-1 40 0 0,71-16-42 0 0,-191 5 43 0 0,-56 2-55 0 0,-39-2 20 0 0,34 0 26 0 0,12-4-27 0 0,64-4 39 0 0,-143 6-15 0 0,-1 0 1 0 0,1 0-1 0 0,0-1 1 0 0,-1 0-1 0 0,0-1 1 0 0,13-5-1 0 0,-11 3 58 0 0,-9 5-13 0 0,0-1 1 0 0,0 1-1 0 0,0 0 0 0 0,0-1 1 0 0,0 0-1 0 0,-1 1 0 0 0,1-1 1 0 0,-1 0-1 0 0,1-1 0 0 0,-1 1 1 0 0,3-4-1 0 0,14-16 72 0 0,-15 17-122 0 0,1 1-1 0 0,-1-1 1 0 0,-1 0 0 0 0,1 0 0 0 0,-1 0-1 0 0,3-6 1 0 0,-3 3-13 0 0,-1 1 0 0 0,0-1 0 0 0,0 0 0 0 0,-1 0 0 0 0,0 0 0 0 0,0 0 0 0 0,0 1 0 0 0,-1-1 0 0 0,-1 0 0 0 0,1 0 0 0 0,-3-12 0 0 0,0-42 301 0 0,0-13 94 0 0,0 53-361 0 0,2 0-1 0 0,1 0 1 0 0,0 0-1 0 0,6-33 1 0 0,-5 41-223 0 0,0 0-1 0 0,-1-1 1 0 0,0 1 0 0 0,-5-27-1 0 0,4 39-7 0 0,1 0-1 0 0,-1-1 0 0 0,0 1 0 0 0,1 0 0 0 0,-1 0 0 0 0,0 0 1 0 0,0-1-1 0 0,-1 1 0 0 0,1 0 0 0 0,-3-2 0 0 0,-12-10-8885 0 0,3 7 810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33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77 3224 0 0,'4'-5'10324'0'0,"8"-12"-8147"0"0,-10 13-1305 0 0,0 1 0 0 0,0 0 1 0 0,0 0-1 0 0,1 0 1 0 0,4-6-1 0 0,-6 8-657 0 0,-1 0-1 0 0,1 0 1 0 0,-1 0-1 0 0,1 0 1 0 0,-1 0-1 0 0,0 0 1 0 0,0 0-1 0 0,1 0 1 0 0,-1 0-1 0 0,0 0 1 0 0,0 0 0 0 0,0 0-1 0 0,0-1 1 0 0,0 1-1 0 0,-1 0 1 0 0,1 0-1 0 0,0 0 1 0 0,0 0-1 0 0,-1 0 1 0 0,1 0-1 0 0,-1 0 1 0 0,1 0-1 0 0,-1 0 1 0 0,1 0-1 0 0,-3-3 3130 0 0,-2 17-3173 0 0,5-11-156 0 0,-3 11-6 0 0,1 0 0 0 0,0 1 0 0 0,1-1 0 0 0,0 1 0 0 0,2 0 0 0 0,-1-1 0 0 0,5 21 0 0 0,-3-12 19 0 0,1 33 0 0 0,-5-19-10 0 0,2 156 135 0 0,3 82-121 0 0,-4-157-11 0 0,1-75 20 0 0,2 110 185 0 0,-1-66 291 0 0,-2-56-172 0 0,5 45 1 0 0,-3-56-455 0 0,-1 0 0 0 0,0 0-1 0 0,-5 26 1 0 0,3-24 90 0 0,-14 44 507 0 0,1 48-235 0 0,14-104-215 0 0,1 1 0 0 0,0 12 0 0 0,1-15-11 0 0,-1-1-1 0 0,0 1 0 0 0,-1 0 1 0 0,1-1-1 0 0,-1 1 1 0 0,-3 9-1 0 0,0 1 89 0 0,4-14-91 0 0,0 0 1 0 0,-1-1-1 0 0,0 1 1 0 0,0 0 0 0 0,0-1-1 0 0,-1 5 1 0 0,-8 19 192 0 0,8-20-217 0 0,0-1-27 0 0,1-4-111 0 0,-2-6-2533 0 0,0 0 1531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4:59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 9528 0 0,'0'0'860'0'0,"-1"0"-706"0"0,-9-2 8427 0 0,12 6-8209 0 0,1 1 0 0 0,-2 0-1 0 0,1 0 1 0 0,-1 0 0 0 0,1 0-1 0 0,-1 0 1 0 0,-1 0 0 0 0,1 1-1 0 0,-1 6 1 0 0,-3 52 326 0 0,1-48-717 0 0,1-5-25 0 0,-3 45 687 0 0,-3 0-1 0 0,-14 60 0 0 0,15-94-554 0 0,-4 26 0 0 0,9-41-89 0 0,1 0-1 0 0,-1 1 1 0 0,1-1 0 0 0,1 0-1 0 0,-1 1 1 0 0,1-1 0 0 0,3 11-1 0 0,-4-16 13 0 0,2 3-104 0 0,-1 0 0 0 0,1 0-1 0 0,0 0 1 0 0,4 7 0 0 0,-6-11 38 0 0,1-1 0 0 0,-1 1 0 0 0,0-1 0 0 0,1 0 0 0 0,-1 1 0 0 0,1-1-1 0 0,-1 1 1 0 0,1-1 0 0 0,-1 1 0 0 0,1-1 0 0 0,-1 0 0 0 0,1 0 0 0 0,-1 1 0 0 0,1-1 0 0 0,-1 0 0 0 0,1 0 0 0 0,-1 1 0 0 0,1-1 0 0 0,1 0-1 0 0,-2 0-48 0 0,1 0 0 0 0,0 0 0 0 0,0-1 0 0 0,-1 1-1 0 0,1 0 1 0 0,0-1 0 0 0,0 1 0 0 0,-1 0-1 0 0,1-1 1 0 0,0 1 0 0 0,-1-1 0 0 0,1 1 0 0 0,0-1-1 0 0,-1 1 1 0 0,1-1 0 0 0,-1 0 0 0 0,1 1-1 0 0,-1-1 1 0 0,1 0 0 0 0,2-4-401 0 0,0 1 0 0 0,-1 0 0 0 0,1-1 0 0 0,-1 1-1 0 0,3-9 1 0 0,2-3-369 0 0,9-18-1131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42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5472 0 0,'0'0'13487'0'0,"11"7"-10221"0"0,-2-2-2823 0 0,1-2 1 0 0,-1 1 0 0 0,0-1-1 0 0,1-1 1 0 0,0 0 0 0 0,19 2-1 0 0,59-5 293 0 0,-65 0-782 0 0,1 0 0 0 0,38 5 1 0 0,-37 3-1829 0 0,-14-3-134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4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11 21191 0 0,'-13'-10'2208'0'0,"18"10"-2088"0"0,3 0-120 0 0,4 2 0 0 0,-1 1 0 0 0,1-3 224 0 0,-1 0 32 0 0,-1 0 0 0 0,5 0 0 0 0,2 0 0 0 0,-3 2 0 0 0,3 1 0 0 0,0-1-6968 0 0,2-2-1383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6:42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11 22111 0 0,'-6'-2'129'0'0,"-23"-4"1432"0"0,28 6-1028 0 0,-1 0-345 0 0,-5-3 1977 0 0,16 6-1189 0 0,39 12-380 0 0,-28-9-259 0 0,2-1 1 0 0,-1 0-1 0 0,22 1 1 0 0,-9-1-59 0 0,32 2 392 0 0,108-2 0 0 0,-158-5-545 0 0,-15 0-102 0 0,0 0-1 0 0,1 0 0 0 0,-1 0 1 0 0,0 0-1 0 0,0 1 0 0 0,1-1 0 0 0,-1 0 1 0 0,0 0-1 0 0,0 1 0 0 0,0-1 0 0 0,1 1 1 0 0,-1-1-1 0 0,0 1 0 0 0,0-1 1 0 0,0 1-1 0 0,0 0 0 0 0,0-1 0 0 0,1 2 1 0 0,-1-1-11 0 0,-1 0 1 0 0,0 0-1 0 0,1-1 1 0 0,-1 1-1 0 0,0 0 0 0 0,0 0 1 0 0,0 0-1 0 0,0 0 1 0 0,0-1-1 0 0,0 1 1 0 0,0 0-1 0 0,0 0 0 0 0,0 0 1 0 0,0 0-1 0 0,0 0 1 0 0,0-1-1 0 0,-1 1 1 0 0,1 0-1 0 0,0 0 1 0 0,0 0-1 0 0,-1-1 0 0 0,1 1 1 0 0,-1 0-1 0 0,1 0 1 0 0,-1-1-1 0 0,0 2 1 0 0,-10 12 98 0 0,0-1 0 0 0,-1-1 0 0 0,-26 22 0 0 0,6-4-55 0 0,-6 7 12 0 0,-48 60-1 0 0,70-76-133 0 0,2 0 0 0 0,0 1-1 0 0,1 0 1 0 0,1 1 0 0 0,-9 26-1 0 0,18-26-1736 0 0,4-9-7193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26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44 11976 0 0,'0'0'1200'0'0,"-5"-10"-911"0"0,4 8-18 0 0,1 0 1 0 0,-1 1-1 0 0,1-1 0 0 0,-1 0 1 0 0,0 1-1 0 0,0-1 0 0 0,0 1 1 0 0,1-1-1 0 0,-2 1 1 0 0,1-1-1 0 0,0 1 0 0 0,0 0 1 0 0,0 0-1 0 0,-1-1 0 0 0,1 1 1 0 0,0 0-1 0 0,-1 0 1 0 0,1 0-1 0 0,-1 0 0 0 0,1 1 1 0 0,-1-1-1 0 0,0 0 0 0 0,1 1 1 0 0,-1-1-1 0 0,-2 0 0 0 0,1 0-103 0 0,0 1-1 0 0,0 0 1 0 0,0-1-1 0 0,1 1 1 0 0,-1 0-1 0 0,0 0 0 0 0,0 0 1 0 0,0 1-1 0 0,0-1 1 0 0,0 1-1 0 0,1 0 1 0 0,-1-1-1 0 0,0 1 0 0 0,1 0 1 0 0,-6 3-1 0 0,-5 5 45 0 0,1 1 1 0 0,-1 1-1 0 0,1 0 0 0 0,1 0 0 0 0,0 1 0 0 0,1 0 0 0 0,0 1 0 0 0,-9 16 1 0 0,-6 14 209 0 0,-25 61 0 0 0,38-73-200 0 0,2 0 1 0 0,0 0 0 0 0,2 1-1 0 0,2 0 1 0 0,1 0 0 0 0,1 1-1 0 0,2-1 1 0 0,1 1-1 0 0,1 0 1 0 0,2-1 0 0 0,1 1-1 0 0,14 55 1 0 0,-12-68-42 0 0,2-1-1 0 0,0 1 1 0 0,12 22-1 0 0,-14-32-108 0 0,1 0 0 0 0,0 0-1 0 0,1-1 1 0 0,0 0 0 0 0,0 0 0 0 0,1-1-1 0 0,12 11 1 0 0,-15-16-95 0 0,-1 0 1 0 0,1 0-1 0 0,0-1 0 0 0,-1 1 0 0 0,1-1 0 0 0,0-1 1 0 0,0 1-1 0 0,1-1 0 0 0,5 2 0 0 0,3-1 139 0 0,1-1 0 0 0,15 0 0 0 0,-27-1-192 0 0,-1 0 0 0 0,1-1 0 0 0,-1 0 1 0 0,0 1-1 0 0,1-1 0 0 0,-1 0 0 0 0,0 0 0 0 0,0 0 0 0 0,1 0 0 0 0,2-3 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78 10592 0 0,'0'0'2578'0'0,"-3"-10"-114"0"0,4 7-2066 0 0,0 0 0 0 0,-1 0 0 0 0,1 0 0 0 0,0 0 0 0 0,1 0 1 0 0,-1 0-1 0 0,0 0 0 0 0,1 1 0 0 0,0-1 0 0 0,-1 0 0 0 0,1 1 0 0 0,2-3 0 0 0,10-16 1992 0 0,-14 20-2290 0 0,1 1 0 0 0,-1-1 0 0 0,0 1 0 0 0,1-1 0 0 0,-1 1 0 0 0,0 0-1 0 0,1-1 1 0 0,-1 1 0 0 0,1 0 0 0 0,-1-1 0 0 0,0 1 0 0 0,1 0 0 0 0,-1-1 0 0 0,1 1 0 0 0,-1 0-1 0 0,1 0 1 0 0,-1-1 0 0 0,1 1 0 0 0,-1 0 0 0 0,1 0 0 0 0,0 0 0 0 0,-1 0 0 0 0,1 0-1 0 0,-1 0 1 0 0,1 0 0 0 0,-1 0 0 0 0,1 0 0 0 0,-1 0 0 0 0,1 0 0 0 0,-1 0 0 0 0,1 0-1 0 0,-1 0 1 0 0,1 0 0 0 0,-1 1 0 0 0,1-1 0 0 0,-1 0 0 0 0,1 0 0 0 0,-1 1 0 0 0,1-1-1 0 0,-1 0 1 0 0,1 1 0 0 0,-1-1 0 0 0,1 0 0 0 0,-1 1 0 0 0,1 0 0 0 0,16 16 260 0 0,5 14-281 0 0,-2 2 0 0 0,31 66 0 0 0,-35-62-12 0 0,-2 0 1 0 0,-2 1-1 0 0,-1 0 0 0 0,-2 0 0 0 0,6 58 0 0 0,-10-30 16 0 0,-2-1-1 0 0,-9 98 1 0 0,-77 362 807 0 0,79-507-823 0 0,-3 22 115 0 0,-11 48 749 0 0,16-85-625 0 0,2-7-101 0 0,1-17-70 0 0,-1-24-697 0 0,-6 13-1201 0 0,-2 12-2569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0:57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3224 0 0,'0'0'12296'0'0,"11"3"-10593"0"0,3 0-1356 0 0,0-1-1 0 0,25 1 0 0 0,12 1 714 0 0,-12 1-875 0 0,64-2-1 0 0,-13-1 909 0 0,-40 0-745 0 0,97-8-1 0 0,-127 4-277 0 0,-1 2-1 0 0,1 0 1 0 0,-1 2-1 0 0,23 3 0 0 0,-16-1-8 0 0,160 14 423 0 0,-23-13 675 0 0,-117-6-1178 0 0,28 6 19 0 0,-48-3 0 0 0,41 7 0 0 0,2 0 0 0 0,-31-6 836 0 0,60 3-253 0 0,-75-6-420 0 0,72-3 367 0 0,66-4 324 0 0,-20 5-90 0 0,-75 3-417 0 0,-58-1-297 0 0,-3 1 12 0 0,1-1 0 0 0,-1 0-1 0 0,1-1 1 0 0,-1 1 0 0 0,1-1-1 0 0,-1 0 1 0 0,0-1 0 0 0,1 1-1 0 0,6-4 1 0 0,-5 2 74 0 0,1 1 0 0 0,13-4 0 0 0,-2 0 51 0 0,-19 6-182 0 0,1 0-1 0 0,-1 0 1 0 0,0 0 0 0 0,1-1-1 0 0,-1 1 1 0 0,0 0 0 0 0,1 0-1 0 0,-1-1 1 0 0,0 1 0 0 0,1 0 0 0 0,-1-1-1 0 0,0 1 1 0 0,0 0 0 0 0,0-1-1 0 0,1 1 1 0 0,-1-1 0 0 0,0 1 0 0 0,0 0-1 0 0,0-1 1 0 0,0 1 0 0 0,1-1-1 0 0,-1 1 1 0 0,0 0 0 0 0,0-1 0 0 0,0 1-1 0 0,0-1 1 0 0,0 1 0 0 0,0 0-1 0 0,0-1 1 0 0,-1 0 0 0 0,-2-11 2 0 0,2 10-173 0 0,-1 1 1 0 0,1-1-1 0 0,-1 0 0 0 0,0 1 0 0 0,1-1 1 0 0,-1 1-1 0 0,0-1 0 0 0,0 1 1 0 0,-4-2-1 0 0,-5-3-1557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42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59 102 13504 0 0,'0'0'1224'0'0,"6"-14"1849"0"0,-4 10-2272 0 0,1-1-1 0 0,-1 1 1 0 0,0 0 0 0 0,0-1 0 0 0,-1 1 0 0 0,1-1-1 0 0,0-7 2064 0 0,-4 13-2805 0 0,-1 0 0 0 0,0 0 0 0 0,1 1 0 0 0,-1-1 1 0 0,1 1-1 0 0,-1 0 0 0 0,-1 1 0 0 0,1-1-40 0 0,-12 11 27 0 0,12-9-12 0 0,-1-1-1 0 0,0 0 0 0 0,1 0 1 0 0,-1 0-1 0 0,-1-1 0 0 0,1 1 1 0 0,-8 3-1 0 0,10-6 580 0 0,3-18-129 0 0,3 11-457 0 0,-1 0 0 0 0,2 0-1 0 0,-1 1 1 0 0,1-1-1 0 0,10-11 1 0 0,-5 6-107 0 0,4-1-1082 0 0,-7 8 431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43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0 16128 0 0,'-16'56'2026'0'0,"11"-37"40"0"0,-1-1-1 0 0,0 0 0 0 0,-11 22 1 0 0,8-18-1884 0 0,-22 43 40 0 0,-59 92 0 0 0,72-131-2522 0 0,-1-1-6666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45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 11520 0 0,'-4'-2'318'0'0,"4"2"-236"0"0,-1-1 0 0 0,-11-5 10650 0 0,11 15-9532 0 0,10 74 552 0 0,10 90-264 0 0,-16-131-1160 0 0,0 9-392 0 0,-2 0 0 0 0,-2 0 0 0 0,-10 64 0 0 0,2-12 94 0 0,6-59-2379 0 0,1-31-3793 0 0,-4-1-1939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4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14744 0 0,'0'0'1136'0'0,"16"0"2705"0"0,8-7-537 0 0,40-15 1 0 0,-39 12-2715 0 0,35-8 0 0 0,-15 7-272 0 0,177-34-110 0 0,-124 30-2874 0 0,-78 10 1391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46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40 10592 0 0,'-3'-14'1152'0'0,"3"13"-908"0"0,-1 1-1 0 0,1-1 1 0 0,0 1 0 0 0,0-1 0 0 0,0 1 0 0 0,0-1 0 0 0,0 1 0 0 0,-1-1 0 0 0,1 1-1 0 0,0-1 1 0 0,0 1 0 0 0,0-1 0 0 0,0 1 0 0 0,1-1 0 0 0,-1 1 0 0 0,0-1 0 0 0,0 0 0 0 0,0 1-1 0 0,0-1 1 0 0,1 1 0 0 0,-1-1 0 0 0,0 1 0 0 0,0 0 0 0 0,1-1 0 0 0,-1 1 0 0 0,0-1-1 0 0,1 1 1 0 0,-1-1 0 0 0,0 1 0 0 0,1 0 0 0 0,0-1 0 0 0,4-9 4134 0 0,0 63-3689 0 0,-25 108-452 0 0,1 0-183 0 0,16-123-55 0 0,2 0 0 0 0,5 46 0 0 0,-3-69 1 0 0,1 0 0 0 0,1 1 0 0 0,1-1 0 0 0,0 0 0 0 0,1-1 0 0 0,10 23 0 0 0,-13-35 7 0 0,-1 0 0 0 0,0 1-1 0 0,1-2 1 0 0,-1 1-1 0 0,1 0 1 0 0,0 0 0 0 0,0 0-1 0 0,0-1 1 0 0,0 1 0 0 0,0-1-1 0 0,0 1 1 0 0,0-1-1 0 0,0 0 1 0 0,0 0 0 0 0,1 0-1 0 0,-1 0 1 0 0,0 0 0 0 0,1-1-1 0 0,-1 1 1 0 0,0-1 0 0 0,1 0-1 0 0,-1 1 1 0 0,1-1-1 0 0,-1 0 1 0 0,1 0 0 0 0,-1-1-1 0 0,1 1 1 0 0,-1 0 0 0 0,1-1-1 0 0,-1 1 1 0 0,0-1 0 0 0,1 0-1 0 0,-1 0 1 0 0,0 0-1 0 0,0 0 1 0 0,1 0 0 0 0,-1-1-1 0 0,0 1 1 0 0,0-1 0 0 0,0 1-1 0 0,2-4 1 0 0,21-24 607 0 0,-2-1 1 0 0,-1-1-1 0 0,24-46 0 0 0,-38 65-381 0 0,0-1 1 0 0,1 1-1 0 0,1 0 0 0 0,-1 1 1 0 0,14-11-1 0 0,-23 22-222 0 0,1-1 0 0 0,-1 1-1 0 0,0 0 1 0 0,1-1 0 0 0,-1 1 0 0 0,1 0-1 0 0,-1-1 1 0 0,0 1 0 0 0,0-1-1 0 0,1 1 1 0 0,-1-1 0 0 0,0 1 0 0 0,0-1-1 0 0,1 1 1 0 0,-1-1 0 0 0,0 1 0 0 0,0-1-1 0 0,0 1 1 0 0,0-1 0 0 0,0 1 0 0 0,0-1-1 0 0,0 1 1 0 0,0-1 0 0 0,0 1 0 0 0,0-1-1 0 0,0 1 1 0 0,0-1 0 0 0,0 1-1 0 0,0-1 1 0 0,-1 0 0 0 0,0-6 168 0 0,1 6-72 0 0,9 11 122 0 0,-6-6-209 0 0,-1 1 1 0 0,0-1-1 0 0,0 0 0 0 0,0 1 0 0 0,-1-1 1 0 0,1 1-1 0 0,-1-1 0 0 0,0 1 0 0 0,0 0 1 0 0,0 8-1 0 0,-1 7 30 0 0,-2 27 0 0 0,0-7-26 0 0,2-25-86 0 0,2 0 0 0 0,5 27 0 0 0,-6-37-69 0 0,1 1 0 0 0,-1-2-1 0 0,1 1 1 0 0,3 6-1 0 0,-5-10-71 0 0,1 0-1 0 0,-1 0 0 0 0,1 0 1 0 0,-1 0-1 0 0,1 0 1 0 0,0 0-1 0 0,-1 0 0 0 0,1-1 1 0 0,0 1-1 0 0,0 0 1 0 0,-1 0-1 0 0,1-1 0 0 0,0 1 1 0 0,0 0-1 0 0,0-1 1 0 0,0 1-1 0 0,0-1 0 0 0,0 1 1 0 0,0-1-1 0 0,0 0 1 0 0,0 1-1 0 0,0-1 0 0 0,0 0 1 0 0,0 0-1 0 0,0 0 1 0 0,2 0-1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46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14 188 11976 0 0,'-3'-5'6654'0'0,"1"11"-1320"0"0,3 7-3737 0 0,-1-2-1196 0 0,-1 8 35 0 0,-8 122 1330 0 0,9-113-1884 0 0,1-1-1 0 0,1 1 1 0 0,7 30 0 0 0,-8-52-524 0 0,1 0 1 0 0,0 0-1 0 0,1 0 0 0 0,-1 0 0 0 0,4 5 1 0 0</inkml:trace>
  <inkml:trace contextRef="#ctx0" brushRef="#br0" timeOffset="1">93 45 19175 0 0,'-6'-14'848'0'0,"1"9"176"0"0,1-3-816 0 0,-1 3-208 0 0,2 0 0 0 0,0 0 0 0 0,-2 3 176 0 0,5 7-4096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47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12440 0 0,'-10'0'1255'0'0,"0"0"0"0"0,0 1 0 0 0,0 1 0 0 0,0 0 0 0 0,0 0 0 0 0,-17 7 0 0 0,22-7-496 0 0,-1 0 0 0 0,1 1 0 0 0,0 0 0 0 0,0 1 0 0 0,0-1 0 0 0,-8 8 0 0 0,10-8-645 0 0,0 1 0 0 0,0 0 1 0 0,0-1-1 0 0,0 1 0 0 0,-3 7 0 0 0,5-9-8 0 0,0 1 0 0 0,1 0 0 0 0,-1-1 0 0 0,0 1 0 0 0,1 0 0 0 0,0-1 0 0 0,0 1 0 0 0,0 0 0 0 0,0-1 0 0 0,0 6 0 0 0,7 26 469 0 0,-6-31-544 0 0,0-1-15 0 0,0 0-1 0 0,0 0 0 0 0,0 0 1 0 0,0 0-1 0 0,0 0 1 0 0,1 0-1 0 0,-1 0 0 0 0,0-1 1 0 0,1 1-1 0 0,0 0 0 0 0,2 1 1 0 0,23 17 131 0 0,-17-13-75 0 0,57 47 664 0 0,-66-54-716 0 0,0 1 1 0 0,0 0-1 0 0,0 0 0 0 0,-1 0 0 0 0,1 0 1 0 0,0 0-1 0 0,-1-1 0 0 0,1 1 0 0 0,0 0 0 0 0,-1 1 1 0 0,1-1-1 0 0,-1 0 0 0 0,1 0 0 0 0,-1 0 1 0 0,0 0-1 0 0,1 0 0 0 0,-1 0 0 0 0,0 1 1 0 0,0-1-1 0 0,0 0 0 0 0,0 0 0 0 0,0 0 1 0 0,0 0-1 0 0,0 1 0 0 0,0-1 0 0 0,-1 0 1 0 0,1 0-1 0 0,0 0 0 0 0,-1 0 0 0 0,1 0 1 0 0,-1 0-1 0 0,1 0 0 0 0,-1 1 0 0 0,1-1 0 0 0,-1-1 1 0 0,0 1-1 0 0,1 0 0 0 0,-1 0 0 0 0,0 0 1 0 0,0 0-1 0 0,0 0 0 0 0,-1 0 0 0 0,-3 3 6 0 0,1 0 0 0 0,-1-1 0 0 0,0 1-1 0 0,-1-1 1 0 0,1 0 0 0 0,-11 4 0 0 0,-55 14-1610 0 0,43-16 661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47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75 11976 0 0,'0'0'1082'0'0,"-18"-11"421"0"0,18 10-1268 0 0,-1 1 0 0 0,0-1-1 0 0,1 1 1 0 0,-1-1 0 0 0,1 0 0 0 0,-1 0 0 0 0,1 1 0 0 0,-1-1 0 0 0,1 0 0 0 0,0 0-1 0 0,-1 0 1 0 0,1 0 0 0 0,0 1 0 0 0,-6-8 6667 0 0,1 14-6575 0 0,-7 9 124 0 0,11-15-415 0 0,2-3 76 0 0,1-1 0 0 0,0 0 0 0 0,0 1 0 0 0,0-1 0 0 0,0 1 0 0 0,0-1 0 0 0,1 1 0 0 0,-1 0 0 0 0,5-3 0 0 0,-3 0-114 0 0,1 2-20 0 0,-1-1 0 0 0,1 0 0 0 0,8-5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48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19 5984 0 0,'-5'-12'7568'0'0,"-1"6"-5508"0"0,3 6-1842 0 0,1 0 0 0 0,0 0 1 0 0,0 0-1 0 0,0 0 1 0 0,0 0-1 0 0,0 0 1 0 0,0 0-1 0 0,0 1 1 0 0,0-1-1 0 0,0 1 1 0 0,0 0-1 0 0,0-1 0 0 0,0 1 1 0 0,0 0-1 0 0,0 0 1 0 0,0 0-1 0 0,-2 2 1 0 0,-4 3 287 0 0,1 1 1 0 0,-10 9 0 0 0,8-7-301 0 0,-7 9-37 0 0,0 0 0 0 0,0 2 0 0 0,2 0 0 0 0,1 0 0 0 0,0 2 0 0 0,2-1 0 0 0,0 1 0 0 0,-11 34 0 0 0,19-47-65 0 0,0 0 0 0 0,1 1 0 0 0,-3 15-1 0 0,5-23-88 0 0,0 1 0 0 0,0-1 0 0 0,0 1-1 0 0,0-1 1 0 0,0 1 0 0 0,0-1-1 0 0,1 1 1 0 0,-1-1 0 0 0,1 0 0 0 0,0 1-1 0 0,-1-1 1 0 0,1 0 0 0 0,0 1-1 0 0,1-1 1 0 0,-1 0 0 0 0,0 0-1 0 0,1 0 1 0 0,-1 0 0 0 0,3 3 0 0 0,-3-5-2 0 0,0 0 0 0 0,0 1-1 0 0,0-1 1 0 0,0 0 0 0 0,0 1 0 0 0,0-1 0 0 0,0 0 0 0 0,0 0 0 0 0,0 0 0 0 0,0 0 0 0 0,1 0 0 0 0,-1 0 0 0 0,0 0 0 0 0,0 0 0 0 0,0 0 0 0 0,0-1 0 0 0,0 1 0 0 0,0 0 0 0 0,0-1 0 0 0,0 1-1 0 0,0-1 1 0 0,0 1 0 0 0,1-1 0 0 0,22-14 225 0 0,-12 4-39 0 0,0-1 0 0 0,-1 0 0 0 0,14-19 1 0 0,-13 16 142 0 0,20-21 1 0 0,-2 4 217 0 0,-24 24-378 0 0,0 1 0 0 0,0 0-1 0 0,1 1 1 0 0,0-1 0 0 0,0 1 0 0 0,0 1 0 0 0,16-9 0 0 0,-16 11-106 0 0,-7 3-52 0 0,1 0 1 0 0,-1 0 0 0 0,1 0-1 0 0,-1 0 1 0 0,1 1-1 0 0,-1-1 1 0 0,1 0 0 0 0,-1 0-1 0 0,1 1 1 0 0,-1-1 0 0 0,0 0-1 0 0,1 1 1 0 0,-1-1-1 0 0,0 0 1 0 0,1 1 0 0 0,-1-1-1 0 0,0 0 1 0 0,1 1-1 0 0,-1-1 1 0 0,0 1 0 0 0,0-1-1 0 0,1 1 1 0 0,5 11 249 0 0,-6-11-248 0 0,6 14 67 0 0,0 1 0 0 0,5 27 0 0 0,-9-33-162 0 0,-2-8-165 0 0,0 0 0 0 0,1 1 0 0 0,-1-1-1 0 0,1 0 1 0 0,0 0 0 0 0,-1 1 0 0 0,1-1 0 0 0,0 0 0 0 0,0 0 0 0 0,1 0 0 0 0,1 4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48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14744 0 0,'0'0'1136'0'0,"-1"0"-747"0"0,0 0-243 0 0,0 1 1 0 0,0-1 0 0 0,0 1-1 0 0,0-1 1 0 0,0 1 0 0 0,0-1-1 0 0,0 1 1 0 0,0 0-1 0 0,0-1 1 0 0,0 1 0 0 0,0 0-1 0 0,0 0 1 0 0,1 0-1 0 0,-1-1 1 0 0,0 1 0 0 0,1 0-1 0 0,-1 0 1 0 0,1 0 0 0 0,-1 0-1 0 0,0 2 1 0 0,1-2-14 0 0,-4 9 163 0 0,0 0 0 0 0,1 0 0 0 0,0 0 0 0 0,1 1 0 0 0,0-1 0 0 0,1 1-1 0 0,-1 14 1 0 0,3 6 238 0 0,4 38-1 0 0,-3-58-392 0 0,-1-1-1 0 0,1 1 0 0 0,1-1 1 0 0,0 1-1 0 0,0-1 0 0 0,1 0 0 0 0,10 18 1 0 0,-12-25-93 0 0,-1-1 0 0 0,1 1 0 0 0,0-1 0 0 0,0 1 0 0 0,0-1 0 0 0,0 0 0 0 0,1 1 0 0 0,-1-1 0 0 0,1 0 0 0 0,-1-1 0 0 0,1 1 0 0 0,0 0 0 0 0,-1-1 0 0 0,1 0 0 0 0,0 1 0 0 0,0-1 1 0 0,0 0-1 0 0,0 0 0 0 0,0-1 0 0 0,0 1 0 0 0,1-1 0 0 0,-1 1 0 0 0,0-1 0 0 0,0 0 0 0 0,0 0 0 0 0,0-1 0 0 0,1 1 0 0 0,-1-1 0 0 0,0 1 0 0 0,5-3 0 0 0,2-1 59 0 0,0 0 0 0 0,0-1 0 0 0,-1 0 0 0 0,1-1 0 0 0,-1 0 0 0 0,-1 0 0 0 0,1-1 0 0 0,-1 0 0 0 0,0-1 0 0 0,-1 1 0 0 0,9-12 0 0 0,5-10 228 0 0,36-61 1 0 0,-51 80-1124 0 0,0 0 1 0 0,8-9-1 0 0,-1 5-6452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0:59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26 1840 0 0,'0'0'2232'0'0,"-23"0"2656"0"0,21 0-4728 0 0,0 0 0 0 0,0 0 1 0 0,-1 0-1 0 0,1 0 0 0 0,0 0 1 0 0,0 1-1 0 0,0-1 0 0 0,0 1 1 0 0,-3 0-1 0 0,-10 3 486 0 0,1 1 4014 0 0,20-5-3762 0 0,17-3-376 0 0,1 1-1 0 0,28 2 1 0 0,-30 0-296 0 0,282-13 1709 0 0,-264 11-1742 0 0,-4 1 46 0 0,1 3 1 0 0,37 5-1 0 0,21 2 1308 0 0,104-8-937 0 0,-96-4 45 0 0,5 0-318 0 0,67-4-55 0 0,-60 2 24 0 0,-48 2 54 0 0,8-1 184 0 0,-56 2-438 0 0,25 2 0 0 0,-27 0-13 0 0,-1 0-1 0 0,26-4 1 0 0,-19 1-31 0 0,-1 2-1 0 0,1 0 0 0 0,29 4 1 0 0,5-1 79 0 0,18 4 223 0 0,0 0-51 0 0,57 0 251 0 0,-54 0-334 0 0,2 0 320 0 0,-5-1 203 0 0,-19-7 134 0 0,-55 2-736 0 0,0 0-86 0 0,0-1-85 0 0,0 1-1 0 0,-1-1 0 0 0,1 1 1 0 0,0-1-1 0 0,0 1 1 0 0,-1-1-1 0 0,1 1 1 0 0,0-1-1 0 0,-1 0 1 0 0,1 1-1 0 0,0-1 1 0 0,-1 0-1 0 0,1 0 1 0 0,-1 1-1 0 0,1-1 1 0 0,-1 0-1 0 0,0 0 1 0 0,1 0-1 0 0,-1 0 1 0 0,0 0-1 0 0,0 1 0 0 0,1-1 1 0 0,-1-2-1 0 0,-2-6-1916 0 0,-3 0-3409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8752 0 0,'0'0'1213'0'0,"8"0"2498"0"0,-4-1-3015 0 0,0 1 1 0 0,0-1 0 0 0,0-1 0 0 0,0 1 0 0 0,-1 0 0 0 0,1-1-1 0 0,0 0 1 0 0,5-3 0 0 0,-4 1-161 0 0,0 0-1 0 0,0 0 1 0 0,0-1 0 0 0,7-9-1 0 0,-3 3-156 0 0,-2-1 0 0 0,1 0 0 0 0,-2 0-1 0 0,7-17 1 0 0,-9 9 120 0 0,-24 38 258 0 0,13-7-524 0 0,0 0-1 0 0,1 0 1 0 0,0 1 0 0 0,-6 18-1 0 0,-12 52 578 0 0,23-78-786 0 0,1 0-1 0 0,-1-1 1 0 0,1 1-1 0 0,0 0 0 0 0,-1 0 1 0 0,2 0-1 0 0,-1-1 0 0 0,0 1 1 0 0,1 0-1 0 0,0 0 1 0 0,0-1-1 0 0,1 5 0 0 0,-1-7-58 0 0,-1 1 0 0 0,1-1-1 0 0,0 0 1 0 0,-1 1 0 0 0,1-1-1 0 0,0 0 1 0 0,0 0 0 0 0,0 1-1 0 0,0-1 1 0 0,0 0-1 0 0,0 0 1 0 0,0 0 0 0 0,1 0-1 0 0,-1-1 1 0 0,0 1 0 0 0,1 0-1 0 0,-1 0 1 0 0,0-1 0 0 0,1 1-1 0 0,-1-1 1 0 0,1 1 0 0 0,-1-1-1 0 0,1 1 1 0 0,-1-1 0 0 0,1 0-1 0 0,-1 0 1 0 0,1 0 0 0 0,-1 0-1 0 0,1 0 1 0 0,-1 0 0 0 0,1 0-1 0 0,2-1 1 0 0,1-1-404 0 0,1 0 0 0 0,-1 0 0 0 0,1 0 0 0 0,-1-1 0 0 0,0 1 0 0 0,0-1 0 0 0,0 0 0 0 0,0-1 1 0 0,7-6-1 0 0,4-4-1307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49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 11056 0 0,'-3'-9'11483'0'0,"12"23"-9073"0"0,-7-7-2326 0 0,1-1 1 0 0,-1 0-1 0 0,0 1 1 0 0,-1 0 0 0 0,1 0-1 0 0,-1-1 1 0 0,0 12-1 0 0,2 9 170 0 0,7 71 1014 0 0,-6-44-792 0 0,4 1-476 0 0,-8-55 2 0 0,0 0 0 0 0,0 0-1 0 0,0 1 1 0 0,0-1 0 0 0,0 0-1 0 0,0 0 1 0 0,0 0 0 0 0,0 0-1 0 0,0 0 1 0 0,0 0 0 0 0,0 0-1 0 0,0 0 1 0 0,0 0 0 0 0,0 0-1 0 0,0 0 1 0 0,0 1 0 0 0,0-1-1 0 0,0 0 1 0 0,1 0 0 0 0,-1 0-1 0 0,0 0 1 0 0,0 0 0 0 0,0 0-1 0 0,0 0 1 0 0,0 0 0 0 0,0 0-1 0 0,0 0 1 0 0,0 0 0 0 0,0 0-1 0 0,0 0 1 0 0,0 0 0 0 0,0 0-1 0 0,0 0 1 0 0,0 0 0 0 0,1 0-1 0 0,-1 0 1 0 0,0 1 0 0 0,0-1-1 0 0,0 0 1 0 0,0 0 0 0 0,0 0-1 0 0,0 0 1 0 0,0 0 0 0 0,0 0-1 0 0,0 0 1 0 0,0-1 0 0 0,1 1-1 0 0,-1 0 1 0 0,0 0 0 0 0,0 0-1 0 0,0 0 1 0 0,3-4 212 0 0,2-6 320 0 0,7-27 574 0 0,-8 22-828 0 0,11-23 1 0 0,6-12 693 0 0,-18 39-1015 0 0,1 0 1 0 0,1 0 0 0 0,0 1 0 0 0,0-1 0 0 0,1 1-1 0 0,0 0 1 0 0,11-13 0 0 0,-16 23-31 0 0,-1-1 1 0 0,1 1-1 0 0,-1 0 0 0 0,0 0 0 0 0,1 0 1 0 0,-1 0-1 0 0,1-1 0 0 0,-1 1 0 0 0,1 0 1 0 0,-1 0-1 0 0,1 0 0 0 0,-1 0 0 0 0,1 0 1 0 0,-1 0-1 0 0,1 0 0 0 0,-1 0 0 0 0,1 0 1 0 0,-1 0-1 0 0,0 0 0 0 0,1 0 0 0 0,-1 1 1 0 0,1-1-1 0 0,-1 0 0 0 0,1 0 0 0 0,-1 0 1 0 0,0 1-1 0 0,1-1 0 0 0,0 1 0 0 0,8 6-1991 0 0,-5-1 428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4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 3680 0 0,'-3'21'8437'0'0,"3"-23"-7738"0"0,0 1-434 0 0,0 0 0 0 0,-1 0 0 0 0,1 0 1 0 0,0 0-1 0 0,0 0 0 0 0,0 0 0 0 0,-1 0 1 0 0,1 0-1 0 0,-1 0 0 0 0,1 0 0 0 0,-1 0 1 0 0,1 0-1 0 0,-1 0 0 0 0,1 0 0 0 0,-1 0 1 0 0,0 0-1 0 0,1 1 0 0 0,-2-2 0 0 0,-1 2-119 0 0,1 0-1 0 0,-1 0 0 0 0,1 0 0 0 0,-1 0 0 0 0,0 0 1 0 0,1 0-1 0 0,-1 1 0 0 0,1 0 0 0 0,-1-1 0 0 0,1 1 1 0 0,-1 0-1 0 0,1 0 0 0 0,-4 2 0 0 0,-30 20 296 0 0,31-19-325 0 0,-3 2-42 0 0,0 1 1 0 0,1-1-1 0 0,0 1 1 0 0,0 1-1 0 0,-8 11 1 0 0,-26 45 12 0 0,26-39-67 0 0,13-20-16 0 0,-1-1 0 0 0,1 1 0 0 0,0 0 0 0 0,0 0 0 0 0,-2 7 0 0 0,4-9 5 0 0,-1-1-1 0 0,1 0 1 0 0,0 1-1 0 0,0-1 1 0 0,-1 1-1 0 0,2-1 1 0 0,-1 1-1 0 0,0-1 1 0 0,0 1-1 0 0,1-1 1 0 0,-1 1-1 0 0,1-1 1 0 0,1 4-1 0 0,-1-5 0 0 0,0 0 0 0 0,-1 0 0 0 0,1 0 1 0 0,0 0-1 0 0,0-1 0 0 0,-1 1 0 0 0,1 0 0 0 0,0-1 0 0 0,0 1 0 0 0,0 0 0 0 0,0-1 1 0 0,0 1-1 0 0,0-1 0 0 0,0 1 0 0 0,0-1 0 0 0,0 0 0 0 0,0 0 0 0 0,0 1 0 0 0,0-1 1 0 0,0 0-1 0 0,1 0 0 0 0,-1 0 0 0 0,0 0 0 0 0,0 0 0 0 0,0 0 0 0 0,0 0 0 0 0,0 0 1 0 0,0-1-1 0 0,0 1 0 0 0,0 0 0 0 0,2-1 0 0 0,4-2 41 0 0,-1 1 1 0 0,0-1-1 0 0,11-6 0 0 0,-3-1 160 0 0,0-1 0 0 0,0 0 1 0 0,-1-1-1 0 0,-1-1 0 0 0,20-25 0 0 0,-18 21 605 0 0,2 0-1 0 0,28-26 1 0 0,-43 42-741 0 0,0 0-1 0 0,0 0 0 0 0,0 1 1 0 0,-1-1-1 0 0,1 0 0 0 0,0 1 1 0 0,0-1-1 0 0,0 1 0 0 0,0-1 1 0 0,0 1-1 0 0,0 0 0 0 0,0-1 1 0 0,0 1-1 0 0,0 0 0 0 0,2 0 1 0 0,-2 0-55 0 0,-1 0 0 0 0,1 1 0 0 0,0-1 0 0 0,-1 1 0 0 0,1-1 1 0 0,-1 1-1 0 0,1-1 0 0 0,-1 1 0 0 0,1 0 0 0 0,-1-1 0 0 0,0 1 1 0 0,1-1-1 0 0,-1 1 0 0 0,0 0 0 0 0,1 0 0 0 0,-1-1 0 0 0,0 1 1 0 0,0 0-1 0 0,0-1 0 0 0,0 1 0 0 0,0 0 0 0 0,0 0 0 0 0,0 1 1 0 0,1 9 54 0 0,0 0 0 0 0,-1 1 0 0 0,-1-1 0 0 0,0 1 0 0 0,-4 19 0 0 0,2-15-46 0 0,1-1 1 0 0,-1 18 0 0 0,6-7-281 0 0,2-14-1802 0 0,4-4-4794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50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28 13824 0 0,'0'0'629'0'0,"-8"-5"238"0"0,0-2-476 0 0,-4-4 5384 0 0,8 12-5549 0 0,1-1 1 0 0,-1 1-1 0 0,1 0 0 0 0,-1 0 1 0 0,1 0-1 0 0,-1 1 0 0 0,1-1 1 0 0,0 1-1 0 0,0 0 0 0 0,-1 0 1 0 0,1 0-1 0 0,1 0 0 0 0,-6 5 1 0 0,-5 6 229 0 0,-16 20 0 0 0,13-14-438 0 0,5-8-125 0 0,1 1-1 0 0,1 1 1 0 0,0 0 0 0 0,-10 19 0 0 0,15-23 79 0 0,0 1 1 0 0,0 0 0 0 0,1-1 0 0 0,-3 21 0 0 0,5-28 23 0 0,1 1 1 0 0,-1-1-1 0 0,1 0 1 0 0,0 1-1 0 0,0-1 1 0 0,0 1-1 0 0,0-1 1 0 0,0 0 0 0 0,1 1-1 0 0,-1-1 1 0 0,1 1-1 0 0,0-1 1 0 0,-1 0-1 0 0,1 0 1 0 0,0 1-1 0 0,0-1 1 0 0,1 0-1 0 0,-1 0 1 0 0,0 0-1 0 0,1 0 1 0 0,-1 0-1 0 0,1 0 1 0 0,0-1-1 0 0,-1 1 1 0 0,1 0-1 0 0,0-1 1 0 0,3 2-1 0 0,-2-2 22 0 0,0 0 1 0 0,0 0-1 0 0,0 0 0 0 0,0-1 0 0 0,0 1 0 0 0,0-1 1 0 0,0 0-1 0 0,1 0 0 0 0,-1 0 0 0 0,0 0 0 0 0,0-1 1 0 0,0 1-1 0 0,0-1 0 0 0,0 0 0 0 0,0 0 0 0 0,0 0 1 0 0,0 0-1 0 0,0 0 0 0 0,3-3 0 0 0,2 0 34 0 0,-1 0 0 0 0,0-1 0 0 0,-1 0 0 0 0,1 0 0 0 0,-1 0 0 0 0,7-7 0 0 0,-2-4-52 0 0,0 0 0 0 0,0 0 0 0 0,-2-1 0 0 0,0 0 0 0 0,13-37 0 0 0,-14 34-48 0 0,26-60 2003 0 0,-25 62-1790 0 0,-9 18-165 0 0,0 0 0 0 0,0 0 0 0 0,0-1 0 0 0,0 1 0 0 0,0 0 0 0 0,0 0 0 0 0,0 0 0 0 0,1-1 0 0 0,-1 1 0 0 0,0 0 0 0 0,0 0 0 0 0,0 0 0 0 0,0 0 0 0 0,0-1 0 0 0,1 1 0 0 0,-1 0 0 0 0,0 0 0 0 0,0 0 0 0 0,0 0 0 0 0,0 0 0 0 0,1 0 0 0 0,-1-1 0 0 0,0 1 0 0 0,0 0 0 0 0,0 0 0 0 0,1 0 0 0 0,-1 0 0 0 0,0 0 0 0 0,0 0 0 0 0,1 0 0 0 0,-1 0 0 0 0,0 0 0 0 0,0 0 0 0 0,0 0 0 0 0,1 0 0 0 0,-1 0 0 0 0,0 0 0 0 0,0 0 0 0 0,1 0 0 0 0,-1 0 0 0 0,0 0 0 0 0,0 0 0 0 0,0 1 0 0 0,1-1 0 0 0,-1 0 0 0 0,0 0 0 0 0,0 0 0 0 0,0 0 0 0 0,0 0 0 0 0,1 0 0 0 0,-1 1 0 0 0,0-1 0 0 0,0 0 0 0 0,0 0 0 0 0,7 8 0 0 0,-7-8 0 0 0,2 4 0 0 0,0-1 0 0 0,0 1 0 0 0,-1 0 0 0 0,1-1 0 0 0,-1 1 0 0 0,0 0 0 0 0,1 8 0 0 0,1 30 0 0 0,-2-29 0 0 0,-1 13 0 0 0,-1 1 0 0 0,0-1 0 0 0,-2 1 0 0 0,-2-1 0 0 0,0 0 0 0 0,-11 31 0 0 0,-4-1 0 0 0,-45 89 0 0 0,58-131 133 0 0,-2 0 0 0 0,0 0 0 0 0,0-1 0 0 0,-2 0 0 0 0,1-1 0 0 0,-24 21 0 0 0,30-30-51 0 0,0 0 1 0 0,0 0 0 0 0,0-1-1 0 0,0 1 1 0 0,-1-1 0 0 0,1 0-1 0 0,-1 0 1 0 0,-4 1 0 0 0,6-2-179 0 0,1-1 0 0 0,-1 0 0 0 0,1 1 0 0 0,-1-1 0 0 0,1 0 0 0 0,-1 0 0 0 0,1 0 0 0 0,-1-1 0 0 0,1 1 0 0 0,-1 0 1 0 0,1-1-1 0 0,-1 0 0 0 0,1 0 0 0 0,-1 0 0 0 0,1 0 0 0 0,0 0 0 0 0,-3-1 0 0 0,4 1-101 0 0,1 1-1 0 0,-1-1 0 0 0,0 0 1 0 0,0 1-1 0 0,1-1 1 0 0,-1 0-1 0 0,0 1 1 0 0,1-1-1 0 0,-1 0 1 0 0,1 0-1 0 0,-1 0 0 0 0,1 1 1 0 0,-1-1-1 0 0,1 0 1 0 0,0 0-1 0 0,-1 0 1 0 0,1 0-1 0 0,0 0 0 0 0,0 0 1 0 0,-1 0-1 0 0,1 0 1 0 0,0 0-1 0 0,0 0 1 0 0,0 0-1 0 0,0 0 1 0 0,1 0-1 0 0,-1 0 0 0 0,0 0 1 0 0,0 0-1 0 0,0 0 1 0 0,1 1-1 0 0,-1-1 1 0 0,1-2-1 0 0,7-11-7648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50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17503 0 0,'0'0'1338'0'0,"13"-5"-756"0"0,-2 0-35 0 0,0-1 0 0 0,0-1 0 0 0,-1 0-1 0 0,0 0 1 0 0,0-1 0 0 0,-1 0 0 0 0,0-1 0 0 0,13-16-1 0 0,-9 8-301 0 0,-1 0-1 0 0,-1-1 1 0 0,0 0 0 0 0,10-26-1 0 0,-20 42-218 0 0,-1 0 0 0 0,1 0-1 0 0,-1 0 1 0 0,1 0 0 0 0,-1 0-1 0 0,0 0 1 0 0,0 0 0 0 0,0-1-1 0 0,0 1 1 0 0,0 0 0 0 0,0 0-1 0 0,-1 0 1 0 0,1 0 0 0 0,-1 0-1 0 0,1 0 1 0 0,-1 1 0 0 0,-2-5 0 0 0,3 5 12 0 0,0 1 0 0 0,-1-1 0 0 0,1 0 1 0 0,-1 0-1 0 0,0 1 0 0 0,1-1 1 0 0,-1 0-1 0 0,1 1 0 0 0,-1-1 0 0 0,0 1 1 0 0,0-1-1 0 0,1 1 0 0 0,-1-1 1 0 0,0 1-1 0 0,0-1 0 0 0,0 1 0 0 0,1 0 1 0 0,-1-1-1 0 0,0 1 0 0 0,0 0 1 0 0,0 0-1 0 0,0 0 0 0 0,0 0 0 0 0,0 0 1 0 0,0 0-1 0 0,1 0 0 0 0,-1 0 0 0 0,0 0 1 0 0,0 0-1 0 0,0 0 0 0 0,0 0 1 0 0,0 1-1 0 0,0-1 0 0 0,1 0 0 0 0,-1 1 1 0 0,0-1-1 0 0,0 1 0 0 0,0-1 1 0 0,1 1-1 0 0,-2 0 0 0 0,-7 6 48 0 0,1-1-1 0 0,0 1 0 0 0,1 1 1 0 0,0-1-1 0 0,0 2 0 0 0,0-1 1 0 0,1 0-1 0 0,1 1 1 0 0,-10 18-1 0 0,10-16 47 0 0,0 1 0 0 0,1 0-1 0 0,0 0 1 0 0,1 0 0 0 0,1 0 0 0 0,-1 1 0 0 0,2-1-1 0 0,-1 14 1 0 0,2-24-128 0 0,0 0 1 0 0,1 1-1 0 0,-1-1 0 0 0,0 0 1 0 0,1 1-1 0 0,-1-1 0 0 0,1 0 1 0 0,0 0-1 0 0,-1 0 0 0 0,1 1 1 0 0,0-1-1 0 0,0 0 0 0 0,1 0 1 0 0,-1 0-1 0 0,0 0 0 0 0,1-1 1 0 0,-1 1-1 0 0,1 0 0 0 0,0-1 1 0 0,-1 1-1 0 0,4 1 0 0 0,-1 0 20 0 0,1-1 0 0 0,0 1-1 0 0,0-1 1 0 0,-1 0-1 0 0,1-1 1 0 0,1 0 0 0 0,-1 1-1 0 0,9 0 1 0 0,-8-2-49 0 0,1 0 1 0 0,-1 0-1 0 0,0-1 0 0 0,1 0 1 0 0,-1 0-1 0 0,0 0 0 0 0,0-1 0 0 0,0 0 1 0 0,10-4-1 0 0,1-2-1334 0 0,32-20 0 0 0,-26 11-161 0 0,-5-1-15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51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23039 0 0,'-1'0'150'0'0,"-1"1"0"0"0,0-1 0 0 0,1 1 0 0 0,-1-1 0 0 0,1 1 0 0 0,-1 0 0 0 0,1 0 0 0 0,-1-1 0 0 0,1 1 0 0 0,0 0 0 0 0,0 1 0 0 0,-1-1 0 0 0,1 0 0 0 0,-1 2 0 0 0,-15 19 128 0 0,4-1 202 0 0,2 1 0 0 0,-14 33 0 0 0,8-11 292 0 0,8-25-346 0 0,2 1-1 0 0,-7 26 0 0 0,9-19-134 0 0,1 0 1 0 0,1 0-1 0 0,1 0 0 0 0,2 36 0 0 0,1-47-158 0 0,1-1 1 0 0,1 1-1 0 0,0-1 0 0 0,0 1 1 0 0,2-1-1 0 0,0 0 0 0 0,1-1 1 0 0,14 27-1 0 0,-16-34-461 0 0,0-1-1 0 0,0 0 1 0 0,1 0-1 0 0,0-1 1 0 0,0 1-1 0 0,1-1 1 0 0,12 9-1 0 0,-14-11-262 0 0,1 0-1 0 0,0-1 0 0 0,0 1 0 0 0,0-1 1 0 0,0-1-1 0 0,0 1 0 0 0,0 0 0 0 0,0-1 0 0 0,1 0 1 0 0,-1-1-1 0 0,9 1 0 0 0,4-1-8870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52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3680 0 0,'0'0'14119'0'0,"5"-1"-12656"0"0,10-3-614 0 0,0-1 1 0 0,-1-1-1 0 0,17-8 0 0 0,1-2-182 0 0,-13 7-273 0 0,-13 5-246 0 0,0 1-1 0 0,0 1 1 0 0,0-1-1 0 0,0 1 0 0 0,0 0 1 0 0,1 0-1 0 0,10-1 0 0 0,-17 3-141 0 0,1 0 0 0 0,0 0 0 0 0,-1 0 0 0 0,1 0 0 0 0,0 0-1 0 0,-1 1 1 0 0,1-1 0 0 0,0 0 0 0 0,-1 0 0 0 0,1 1 0 0 0,-1-1 0 0 0,1 0-1 0 0,0 1 1 0 0,-1-1 0 0 0,1 1 0 0 0,-1-1 0 0 0,1 0 0 0 0,-1 1 0 0 0,1-1-1 0 0,-1 1 1 0 0,0 0 0 0 0,1-1 0 0 0,-1 1 0 0 0,1-1 0 0 0,-1 1 0 0 0,0 0-1 0 0,0-1 1 0 0,1 1 0 0 0,-1-1 0 0 0,0 1 0 0 0,0 0 0 0 0,0-1 0 0 0,0 1-1 0 0,0 0 1 0 0,0 0 0 0 0,0-1 0 0 0,0 1 0 0 0,0 0 0 0 0,0-1 0 0 0,0 1-1 0 0,0 0 1 0 0,-1 2 4 0 0,1 0-1 0 0,-1 0 1 0 0,0 0-1 0 0,0 0 0 0 0,0 0 1 0 0,0 0-1 0 0,0 0 1 0 0,-2 3-1 0 0,-16 20 64 0 0,-1-1 1 0 0,0 0-1 0 0,-2-2 0 0 0,-45 38 1 0 0,21-23-64 0 0,48-37 22 0 0,5 0 48 0 0,11-3 122 0 0,65-24 516 0 0,-49 12-460 0 0,-23 9-78 0 0,-1 1 1 0 0,16-5 0 0 0,-18 8-55 0 0,0-1 0 0 0,0 1 0 0 0,0 0 0 0 0,16 1 0 0 0,-21 0-81 0 0,1 0 0 0 0,-1 1 1 0 0,1 0-1 0 0,-1 0 0 0 0,0 0 1 0 0,1 0-1 0 0,-1 0 0 0 0,0 0 1 0 0,0 1-1 0 0,0 0 0 0 0,0 0 0 0 0,0 0 1 0 0,5 4-1 0 0,-6-4-17 0 0,0 0 1 0 0,0 0-1 0 0,0 0 0 0 0,0 0 0 0 0,-1 0 1 0 0,1 1-1 0 0,-1-1 0 0 0,1 0 0 0 0,-1 1 0 0 0,0-1 1 0 0,0 1-1 0 0,0 0 0 0 0,-1-1 0 0 0,1 1 1 0 0,0 0-1 0 0,-1 0 0 0 0,0-1 0 0 0,0 1 0 0 0,0 0 1 0 0,0 0-1 0 0,0 0 0 0 0,0-1 0 0 0,-1 1 1 0 0,1 0-1 0 0,-1-1 0 0 0,0 1 0 0 0,0 0 1 0 0,-1 3-1 0 0,-4 10 14 0 0,0-1 0 0 0,-2 0 1 0 0,0 0-1 0 0,0 0 0 0 0,-1-1 0 0 0,-1 0 1 0 0,0-1-1 0 0,-1 0 0 0 0,-1-1 0 0 0,1 0 1 0 0,-2-1-1 0 0,-19 14 0 0 0,3-8-433 0 0,23-15 47 0 0,1 1 0 0 0,-1-1-1 0 0,1 2 1 0 0,0-1 0 0 0,0 1-1 0 0,-5 4 1 0 0,7-6-206 0 0,1 1 0 0 0,-1-1 1 0 0,0 0-1 0 0,0-1 0 0 0,-6 4 0 0 0,9-5 486 0 0,-10 5-2492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53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21191 0 0,'0'0'970'0'0,"-13"6"356"0"0,8-3-1326 0 0,1 1 0 0 0,-1-1 0 0 0,1 1 0 0 0,0 0 0 0 0,0 0 0 0 0,-4 6 0 0 0,-3 5-56 0 0,-8 8 791 0 0,2 1 0 0 0,-21 40 1 0 0,22-37-571 0 0,12-21-144 0 0,0 1 1 0 0,0-1-1 0 0,1 0 0 0 0,0 1 1 0 0,1-1-1 0 0,-4 11 0 0 0,4 3-218 0 0,1-12-2324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5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94 10136 0 0,'0'-1'542'0'0,"0"0"0"0"0,0 0 0 0 0,1 0 0 0 0,-1 0 0 0 0,0 0 0 0 0,1 1 0 0 0,-1-1 1 0 0,1 0-1 0 0,-1 0 0 0 0,1 0 0 0 0,-1 1 0 0 0,1-1 0 0 0,0 0 0 0 0,-1 1 0 0 0,1-1 0 0 0,0 1 0 0 0,0-1 1 0 0,-1 1-1 0 0,2-1 0 0 0,19-11 3782 0 0,-14 9-3977 0 0,17-9 348 0 0,-1 1 0 0 0,33-10 1 0 0,16 2-2640 0 0,-63 19-584 0 0</inkml:trace>
  <inkml:trace contextRef="#ctx0" brushRef="#br0" timeOffset="1">89 124 6448 0 0,'-14'6'688'0'0,"1"0"1177"0"0,8-3 644 0 0,1-1-1 0 0,0 1 1 0 0,1 0 0 0 0,-7 7 0 0 0,1-1-1944 0 0,2 0-8 0 0,4-7-303 0 0,1 1 0 0 0,-1 0 0 0 0,1 0 0 0 0,0 1 0 0 0,-4 6 0 0 0,6-9-218 0 0,-1 0 0 0 0,1-1-1 0 0,0 1 1 0 0,0 0 0 0 0,0 0 0 0 0,0 0 0 0 0,-1 0-1 0 0,1 0 1 0 0,0 0 0 0 0,0 0 0 0 0,1 0 0 0 0,-1 0-1 0 0,0 0 1 0 0,0 0 0 0 0,0 0 0 0 0,1-1-1 0 0,-1 1 1 0 0,0 0 0 0 0,1 0 0 0 0,-1 0 0 0 0,1 0-1 0 0,-1-1 1 0 0,1 1 0 0 0,-1 0 0 0 0,1 0 0 0 0,0-1-1 0 0,-1 1 1 0 0,1 0 0 0 0,0-1 0 0 0,1 2 0 0 0,2 1-14 0 0,1 0 1 0 0,0-1 0 0 0,0 1 0 0 0,0-1-1 0 0,0 0 1 0 0,0 0 0 0 0,0 0 0 0 0,1-1-1 0 0,8 1 1 0 0,6 0 185 0 0,26 0 1 0 0,-9-1 653 0 0,-33-1-754 0 0,1 0 0 0 0,-1 1-1 0 0,1-1 1 0 0,-1 1 0 0 0,1 0 0 0 0,7 4-1 0 0,-10-5-28 0 0,-1 1 0 0 0,1 0-1 0 0,-1 0 1 0 0,1 1-1 0 0,-1-1 1 0 0,1 0 0 0 0,-1 0-1 0 0,0 1 1 0 0,1-1-1 0 0,-1 1 1 0 0,0-1 0 0 0,0 1-1 0 0,0-1 1 0 0,0 1 0 0 0,0 0-1 0 0,-1 0 1 0 0,1-1-1 0 0,0 5 1 0 0,0-2 7 0 0,-1 0 0 0 0,0 0 0 0 0,0 1 0 0 0,-1-1 0 0 0,1 0 0 0 0,-3 9 0 0 0,0 1-80 0 0,2-8-6 0 0,-1 0 0 0 0,0-1 0 0 0,0 1 0 0 0,-1 0 0 0 0,0-1 0 0 0,1 0 0 0 0,-2 1 0 0 0,1-1 0 0 0,-1-1 0 0 0,0 1 0 0 0,0 0 0 0 0,0-1 0 0 0,0 0 0 0 0,-1 0 0 0 0,0 0 0 0 0,1-1 0 0 0,-2 1 0 0 0,-5 2 0 0 0,-33 11-819 0 0,14-12-3179 0 0,20-7-5104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54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22895 0 0,'0'0'1115'0'0,"-4"8"61"0"0,0 2-978 0 0,-2 0 0 0 0,1 0 0 0 0,-1-1 0 0 0,-1 1 0 0 0,-11 11 0 0 0,8-8 381 0 0,-49 70 28 0 0,39-55-552 0 0,17-22-113 0 0,-1 0-1 0 0,1 0 1 0 0,0 0-1 0 0,1 0 1 0 0,0 1-1 0 0,-3 12 1 0 0,5-19-63 0 0,0 1 0 0 0,0 0 0 0 0,0 0 0 0 0,0-1 0 0 0,0 1 0 0 0,0 0 0 0 0,0-1 0 0 0,0 1 0 0 0,0 0 0 0 0,0 0 0 0 0,1-1 0 0 0,-1 1-1 0 0,0 0 1 0 0,1-1 0 0 0,-1 1 0 0 0,0 0 0 0 0,1-1 0 0 0,-1 1 0 0 0,1-1 0 0 0,-1 1 0 0 0,1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1:03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2304 0 0,'-5'18'1187'0'0,"8"-2"12477"0"0,-2-16-13440 0 0,10 4-620 0 0,11-1 1691 0 0,-18-3-1106 0 0,0 0-1 0 0,0 1 1 0 0,0-1 0 0 0,0 1-1 0 0,4 1 1 0 0,18 6 382 0 0,0-2-1 0 0,41 6 1 0 0,-18-4-302 0 0,-33-6-247 0 0,0-1-1 0 0,0-1 1 0 0,16-1-1 0 0,3 0-19 0 0,62-6 692 0 0,-73 3-414 0 0,0 2 1 0 0,-1 1-1 0 0,1 1 1 0 0,36 4-1 0 0,165 24-29 0 0,-147-20-173 0 0,75 3-303 0 0,-111-11 101 0 0,88 3 622 0 0,-108-2-354 0 0,-1-2 0 0 0,35-4 1 0 0,-29 1-42 0 0,-13 1 102 0 0,28 0 0 0 0,12-4 155 0 0,-31 7-104 0 0,0-1-1 0 0,36-6 1 0 0,61-26 185 0 0,-107 30-441 0 0,-1 1 0 0 0,1 0 0 0 0,0 1 0 0 0,-1 0 0 0 0,1 1 0 0 0,13 1 0 0 0,163 12 64 0 0,-165-13 100 0 0,-9-1 89 0 0,-1 1 1 0 0,25 4-1 0 0,-30-3-391 0 0,-1-1-1 0 0,17 0 1 0 0,-19 0 149 0 0,1-1 0 0 0,-1 1 1 0 0,1 1-1 0 0,0-1 0 0 0,12 4 0 0 0,25 5 14 0 0,-33-8 76 0 0,0 1 0 0 0,19 7 0 0 0,3 4-23 0 0,-24-8 99 0 0,1-1 0 0 0,0-1 1 0 0,0 1-1 0 0,0-1 0 0 0,0-1 0 0 0,0 0 1 0 0,17 1-1 0 0,-19-3-1 0 0,-6 1-90 0 0,-1-1 0 0 0,1 0 0 0 0,-1 0 0 0 0,1 0-1 0 0,-1 0 1 0 0,1-1 0 0 0,-1 1 0 0 0,1 0-1 0 0,-1 0 1 0 0,4-2 1152 0 0,-4 2-934 0 0,3-1-203 0 0,0-1-90 0 0,1 0-11 0 0,-3 0-133 0 0,-1-5-4405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54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21191 0 0,'0'0'2332'0'0,"12"-7"-966"0"0,-3 4-1260 0 0,0 0 0 0 0,0 0 0 0 0,1 0 1 0 0,-1 1-1 0 0,11 0 0 0 0,-8 0-26 0 0,132-15 1505 0 0,-121 13-1563 0 0,-8 2-108 0 0,24-1-1 0 0,-35 3 74 0 0,0 0 0 0 0,-1 0 0 0 0,1 1-1 0 0,0-1 1 0 0,0 1 0 0 0,0 0 0 0 0,0 0 0 0 0,0 0 0 0 0,-1 1-1 0 0,8 3 1 0 0,-11-4 27 0 0,1-1-1 0 0,0 1 1 0 0,-1-1 0 0 0,1 1-1 0 0,-1 0 1 0 0,1-1 0 0 0,-1 1-1 0 0,1 0 1 0 0,-1 0 0 0 0,0-1-1 0 0,1 1 1 0 0,-1 0-1 0 0,0 0 1 0 0,0 0 0 0 0,1-1-1 0 0,-1 1 1 0 0,0 0 0 0 0,0 0-1 0 0,0 0 1 0 0,0 0 0 0 0,0-1-1 0 0,0 1 1 0 0,0 0-1 0 0,0 0 1 0 0,-1 0 0 0 0,1 1-1 0 0,-9 23 635 0 0,7-20-511 0 0,-9 16 182 0 0,0 0 0 0 0,-1-1 0 0 0,-1-1 0 0 0,-15 18 0 0 0,16-20-299 0 0,-4 1 69 0 0,-30 29-1 0 0,23-24 247 0 0,20-21-361 0 0,0 1-1 0 0,0-1 1 0 0,0 1-1 0 0,0-1 1 0 0,0 0 0 0 0,-1-1-1 0 0,1 1 1 0 0,-1 0-1 0 0,-5 1 1 0 0,7-3-263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5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44 10592 0 0,'0'0'818'0'0,"-6"-18"4830"0"0,6 17-5413 0 0,1 0-1 0 0,-1-1 1 0 0,0 1 0 0 0,0 0-1 0 0,1 0 1 0 0,-1 0-1 0 0,1 0 1 0 0,-1 0 0 0 0,1 0-1 0 0,-1 0 1 0 0,1 0 0 0 0,0 1-1 0 0,-1-1 1 0 0,1 0-1 0 0,0 0 1 0 0,0 0 0 0 0,0 1-1 0 0,0-1 1 0 0,0 0 0 0 0,-1 1-1 0 0,1-1 1 0 0,0 1-1 0 0,0-1 1 0 0,3 0 0 0 0,-3 0-116 0 0,1 1 0 0 0,0-1 0 0 0,0 1 1 0 0,-1-1-1 0 0,1 1 0 0 0,0 0 1 0 0,0 0-1 0 0,0 0 0 0 0,0 0 0 0 0,0 0 1 0 0,-1 0-1 0 0,1 0 0 0 0,0 1 0 0 0,0-1 1 0 0,0 0-1 0 0,2 2 0 0 0,1 0 72 0 0,-1 0-1 0 0,1 1 0 0 0,0 0 0 0 0,-1 0 1 0 0,0 0-1 0 0,0 0 0 0 0,0 1 0 0 0,0-1 1 0 0,0 1-1 0 0,-1 0 0 0 0,1 1 1 0 0,-1-1-1 0 0,4 8 0 0 0,4 6 103 0 0,-1 0-1 0 0,-1 1 1 0 0,-1 1-1 0 0,-1-1 1 0 0,-1 1 0 0 0,0 0-1 0 0,-2 1 1 0 0,0-1-1 0 0,-1 1 1 0 0,-1 0-1 0 0,-1 0 1 0 0,-1 0-1 0 0,-3 26 1 0 0,-5-5-293 0 0,-2 0 0 0 0,-1-1 0 0 0,-24 56 0 0 0,14-41 0 0 0,17-44-427 0 0,-1 0-1 0 0,-1 0 1 0 0,-11 17 0 0 0,14-24 221 0 0,-1 0 0 0 0,1-1 0 0 0,-1 0 1 0 0,1 0-1 0 0,-1 0 0 0 0,0 0 0 0 0,-1-1 1 0 0,1 1-1 0 0,-1-1 0 0 0,1 0 0 0 0,-7 3 1 0 0,-1-3-1321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08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70 2760 0 0,'8'-7'-634'0'0,"1"-10"4758"0"0,-7 13-2885 0 0,-1 0 0 0 0,0 0 0 0 0,0 0 0 0 0,-1 0 0 0 0,1-6 0 0 0,-1 9-587 0 0,0 0-410 0 0,-1 1 1 0 0,0 0 0 0 0,1 0-1 0 0,-1-1 1 0 0,1 1 0 0 0,-1 0 0 0 0,1-1-1 0 0,-1 1 1 0 0,1-1 0 0 0,0 1 0 0 0,-1-1-1 0 0,1 1 1 0 0,-1-1 0 0 0,1 1-1 0 0,0-1 1 0 0,-7-6 5634 0 0,7 7-5851 0 0,-1 0 1 0 0,1 1-1 0 0,0-1 0 0 0,-1 0 0 0 0,1 1 0 0 0,0-1 1 0 0,-1 0-1 0 0,1 1 0 0 0,0-1 0 0 0,-1 1 0 0 0,1-1 1 0 0,0 0-1 0 0,0 1 0 0 0,0-1 0 0 0,-1 1 0 0 0,1-1 1 0 0,0 1-1 0 0,0-1 0 0 0,0 1 0 0 0,0-1 0 0 0,0 1 1 0 0,0-1-1 0 0,0 1 0 0 0,0 0 0 0 0,-3 20 48 0 0,-1 39 0 0 0,3-22-67 0 0,-5 158 143 0 0,3-36 331 0 0,1-111-456 0 0,-5 158-116 0 0,7-164-695 0 0,-6-44-2490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0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82 8752 0 0,'-3'-8'11036'0'0,"9"2"-9841"0"0,2 2-713 0 0,1 1 1 0 0,-1 0-1 0 0,0 0 0 0 0,1 1 0 0 0,0 0 0 0 0,0 0 0 0 0,11 0 0 0 0,-2 0-100 0 0,68-9 323 0 0,77-6-1079 0 0,-144 11-907 0 0,-6 1-2680 0 0,-9 3 1048 0 0,8-2-4589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0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96 2304 0 0,'0'0'101'0'0,"7"-9"261"0"0,-3 3 3433 0 0,-3 4-3347 0 0,-1 1 0 0 0,1-1-1 0 0,-1 1 1 0 0,0-1 0 0 0,0 0 0 0 0,0 1-1 0 0,0-1 1 0 0,0 1 0 0 0,0-1-1 0 0,0 0 1 0 0,-1 1 0 0 0,1-1-1 0 0,0 1 1 0 0,-1-1 0 0 0,0 1-1 0 0,0-3 1 0 0,-5-18 3981 0 0,6 21-4520 0 0,0-15 1705 0 0,0 15-1507 0 0,0 1 1 0 0,0-1-1 0 0,0 1 1 0 0,0-1-1 0 0,0 1 1 0 0,0-1-1 0 0,0 1 0 0 0,0-1 1 0 0,0 1-1 0 0,0-1 1 0 0,0 1-1 0 0,0-1 0 0 0,1 1 1 0 0,-1 0-1 0 0,0-1 1 0 0,0 1-1 0 0,1-1 1 0 0,-1 1-1 0 0,0-1 0 0 0,0 1 1 0 0,1 0-1 0 0,-1-1 1 0 0,0 1-1 0 0,1 0 1 0 0,0-1-1 0 0,2 16 334 0 0,-1 9-499 0 0,-1-1 1 0 0,-4 36-1 0 0,3-42 87 0 0,-8 88 16 0 0,-1 72 54 0 0,9-138-89 0 0,3 91 82 0 0,-2-122-103 0 0,1-1 0 0 0,-1 0 1 0 0,2 1-1 0 0,-1-1 0 0 0,1 0 1 0 0,0 0-1 0 0,0-1 0 0 0,5 8 1 0 0,-8-14 7 0 0,0 1 0 0 0,1-1 1 0 0,-1 0-1 0 0,0 1 1 0 0,0-1-1 0 0,1 0 0 0 0,-1 1 1 0 0,0-1-1 0 0,1 0 1 0 0,-1 0-1 0 0,0 1 0 0 0,1-1 1 0 0,-1 0-1 0 0,0 0 1 0 0,1 0-1 0 0,-1 1 0 0 0,1-1 1 0 0,-1 0-1 0 0,0 0 1 0 0,1 0-1 0 0,-1 0 0 0 0,1 0 1 0 0,-1 0-1 0 0,0 0 1 0 0,1 0-1 0 0,-1 0 0 0 0,1 0 1 0 0,-1 0-1 0 0,1 0 1 0 0,13-10-14 0 0,-11 7 21 0 0,0-1-1 0 0,0 0 1 0 0,0 0-1 0 0,4-9 1 0 0,18-49 417 0 0,-16 38 46 0 0,1 0 0 0 0,17-30-1 0 0,-15 33-71 0 0,-8 13-263 0 0,-1 1 1 0 0,2 1-1 0 0,-1-1 0 0 0,1 0 1 0 0,0 1-1 0 0,0 0 0 0 0,0 0 1 0 0,8-5-1 0 0,-11 9-108 0 0,-1 1 3 0 0,0 1-1 0 0,0-1 0 0 0,-1 1 0 0 0,1-1 1 0 0,0 1-1 0 0,0-1 0 0 0,0 1 0 0 0,0-1 0 0 0,0 1 1 0 0,0 0-1 0 0,2-1 0 0 0,-3 1-19 0 0,1 0 0 0 0,0 1 1 0 0,-1-1-1 0 0,1 0 0 0 0,0 1 0 0 0,-1-1 0 0 0,1 1 1 0 0,-1-1-1 0 0,1 0 0 0 0,-1 1 0 0 0,1-1 1 0 0,-1 1-1 0 0,1 0 0 0 0,-1-1 0 0 0,1 1 0 0 0,-1-1 1 0 0,1 1-1 0 0,-1 0 0 0 0,1 1 0 0 0,2 4 16 0 0,0 0 1 0 0,-1 0-1 0 0,0 1 0 0 0,0-1 0 0 0,0 1 0 0 0,-1 0 1 0 0,1 6-1 0 0,2 53 97 0 0,-3-30-60 0 0,5 114 83 0 0,-5-129-146 0 0,2 21 5 0 0,-3-39-61 0 0,1 0 0 0 0,0 0 0 0 0,0 0 1 0 0,0 0-1 0 0,0 0 0 0 0,0 0 0 0 0,0 0 1 0 0,1-1-1 0 0,-1 1 0 0 0,5 5 1 0 0,-6-8-147 0 0,1 1 1 0 0,-1 0 0 0 0,1-1 0 0 0,0 1-1 0 0,-1-1 1 0 0,1 1 0 0 0,0-1 0 0 0,0 1-1 0 0,0-1 1 0 0,-1 1 0 0 0,1-1 0 0 0,0 0 0 0 0,1 1-1 0 0,4-1-1484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0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59 311 21191 0 0,'0'0'480'0'0,"-11"8"1167"0"0,9-6-1624 0 0,0 0-1 0 0,0 0 1 0 0,1 0 0 0 0,-1 0-1 0 0,1 0 1 0 0,-1 0 0 0 0,1 0 0 0 0,0 1-1 0 0,0-1 1 0 0,0 0 0 0 0,-1 4-1 0 0,-5 30 223 0 0,3-16-54 0 0,-2 6-28 0 0,1-1 1 0 0,2 1-1 0 0,0 0 1 0 0,1 0-1 0 0,2 0 1 0 0,1 0-1 0 0,7 49 1 0 0,-7-72-370 0 0,0 1 0 0 0,1 0-1 0 0,-1-1 1 0 0,1 1 0 0 0,-1-1 0 0 0,1 1 0 0 0,4 5 0 0 0,3 5-1600 0 0</inkml:trace>
  <inkml:trace contextRef="#ctx0" brushRef="#br0" timeOffset="1">87 29 19783 0 0,'-20'-16'872'0'0,"15"11"184"0"0,0 3-840 0 0,-1 0-216 0 0,1-1 0 0 0,-4 3 0 0 0,3 0 208 0 0,1 3 0 0 0,-1-3 0 0 0,0 2 0 0 0,1 5-688 0 0,2-1-128 0 0,3 1-32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10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55 18311 0 0,'-4'-5'389'0'0,"-1"0"0"0"0,1 0 0 0 0,-2 0 0 0 0,1 1 0 0 0,0 0 0 0 0,-1 0 0 0 0,0 0 0 0 0,0 1 0 0 0,0-1 0 0 0,0 2 0 0 0,-13-5 0 0 0,17 6-324 0 0,1 1 0 0 0,-1-1 0 0 0,1 1 0 0 0,-1 0 0 0 0,0-1 0 0 0,1 1-1 0 0,-1 0 1 0 0,1 0 0 0 0,-1 0 0 0 0,0 0 0 0 0,1 1 0 0 0,-1-1 0 0 0,1 0 0 0 0,-1 1 0 0 0,1-1-1 0 0,-1 1 1 0 0,1-1 0 0 0,-1 1 0 0 0,1 0 0 0 0,-1 0 0 0 0,1 0 0 0 0,0 0 0 0 0,-1 0-1 0 0,1 0 1 0 0,0 0 0 0 0,0 0 0 0 0,0 0 0 0 0,0 0 0 0 0,0 1 0 0 0,0-1 0 0 0,0 0 0 0 0,0 1-1 0 0,0-1 1 0 0,0 2 0 0 0,0 2-30 0 0,-1 1 0 0 0,1-1 0 0 0,0 0 0 0 0,0 1 0 0 0,1-1 0 0 0,-1 0 0 0 0,1 1 0 0 0,2 9 0 0 0,-2-11-10 0 0,1 1 0 0 0,0-2 0 0 0,1 1 0 0 0,-1 0 0 0 0,1 0 0 0 0,0 0 0 0 0,0 0 0 0 0,0-1 0 0 0,0 1 0 0 0,0-1 0 0 0,1 0 0 0 0,0 0 0 0 0,0 0 0 0 0,0 0 0 0 0,0 0 0 0 0,0 0 0 0 0,7 3 0 0 0,6 4 301 0 0,0 0-1 0 0,30 11 1 0 0,-26-12 199 0 0,-16-8-428 0 0,-1 1 1 0 0,0 0-1 0 0,1 0 1 0 0,-1 0-1 0 0,0 0 1 0 0,0 1 0 0 0,0-1-1 0 0,0 1 1 0 0,0 0-1 0 0,-1-1 1 0 0,5 7 0 0 0,-6-8-56 0 0,0 1 0 0 0,0 0 0 0 0,-1 0 0 0 0,1 1 0 0 0,0-1 1 0 0,-1 0-1 0 0,1 0 0 0 0,-1 0 0 0 0,0 0 0 0 0,1 1 0 0 0,-1-1 1 0 0,0 0-1 0 0,-1 0 0 0 0,1 0 0 0 0,0 1 0 0 0,0-1 0 0 0,-1 0 0 0 0,0 0 1 0 0,1 0-1 0 0,-1 0 0 0 0,-1 3 0 0 0,0-1-4 0 0,0 0-1 0 0,0 0 1 0 0,0-1 0 0 0,0 1 0 0 0,-1-1-1 0 0,0 1 1 0 0,1-1 0 0 0,-1 0-1 0 0,0 0 1 0 0,-1 0 0 0 0,1-1-1 0 0,0 1 1 0 0,-1-1 0 0 0,0 1 0 0 0,-5 1-1 0 0,3-1-102 0 0,0-1 0 0 0,-1-1-1 0 0,1 1 1 0 0,0-1 0 0 0,-1-1 0 0 0,1 1 0 0 0,-1-1-1 0 0,0 0 1 0 0,-8-1 0 0 0,-22 0-3282 0 0,17-1-6185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11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24 3680 0 0,'0'0'12598'0'0,"14"-7"-9870"0"0,0-8-1400 0 0,-13 14-951 0 0,-1 1-317 0 0,0 0 0 0 0,0 0 0 0 0,0 0 0 0 0,0 0 0 0 0,0 0 0 0 0,1 0 0 0 0,-1 0 0 0 0,0 0-1 0 0,0 0 1 0 0,0 0 0 0 0,0 0 0 0 0,1 0 0 0 0,-1 0 0 0 0,0 0 0 0 0,0 0 0 0 0,0 0 0 0 0,0 0 0 0 0,0 0-1 0 0,1 0 1 0 0,-1 0 0 0 0,0 1 0 0 0,0-1 0 0 0,0 0 0 0 0,0 0 0 0 0,0 0 0 0 0,0 0 0 0 0,1 0 0 0 0,-1 0-1 0 0,0 1 1 0 0,0-1 0 0 0,0 0 0 0 0,0 0 0 0 0,0 0 0 0 0,0 0 0 0 0,0 0 0 0 0,0 1 0 0 0,0-1 0 0 0,0 0-1 0 0,0 0 1 0 0,0 0 0 0 0,-1 5 20 0 0,-1-1-1 0 0,0 0 0 0 0,0 0 1 0 0,0 0-1 0 0,0 0 0 0 0,-1-1 1 0 0,0 1-1 0 0,0-1 0 0 0,0 1 1 0 0,-7 5-1 0 0,-1 3 64 0 0,11-11-132 0 0,-1-1-1 0 0,1 0 1 0 0,0 0-1 0 0,0 0 0 0 0,0 1 1 0 0,0-1-1 0 0,0 0 1 0 0,0 0-1 0 0,0 0 1 0 0,-1 0-1 0 0,1 1 0 0 0,0-1 1 0 0,0 0-1 0 0,0 0 1 0 0,0 0-1 0 0,-1 0 1 0 0,1 1-1 0 0,0-1 0 0 0,0 0 1 0 0,0 0-1 0 0,-1 0 1 0 0,1 0-1 0 0,0 0 1 0 0,0 0-1 0 0,-1 0 1 0 0,1 0-1 0 0,0 0 0 0 0,0 0 1 0 0,0 0-1 0 0,-1 0 1 0 0,1 0-1 0 0,0 0 1 0 0,0 0-1 0 0,-1 0 0 0 0,1 0 1 0 0,0 0-1 0 0,0 0 1 0 0,0 0-1 0 0,-1 0 1 0 0,1 0-1 0 0,0 0 0 0 0,0-1 1 0 0,0 1-1 0 0,-1 0 1 0 0,1 0-1 0 0,0 0 1 0 0,0 0-1 0 0,0 0 0 0 0,0-1 1 0 0,-1 1-1 0 0,1 0 1 0 0,0 0-1 0 0,0-1 1 0 0,0 1 9 0 0,-1-1 0 0 0,1 0 0 0 0,0 1-1 0 0,0-1 1 0 0,0 0 0 0 0,0 1 0 0 0,0-1 0 0 0,0 0 0 0 0,0 1 0 0 0,0-1 0 0 0,0 0 0 0 0,0 1 0 0 0,1-1 0 0 0,-1 0 0 0 0,0 1 0 0 0,0-1 0 0 0,1 1 0 0 0,0-2 0 0 0,7-14 167 0 0,-6 13-100 0 0,-1 0 0 0 0,1 0-1 0 0,0 1 1 0 0,-1-1 0 0 0,1 0 0 0 0,0 1-1 0 0,5-5 1 0 0,-6 5 457 0 0,-7 8-446 0 0,5-4-342 0 0,0 0 0 0 0,0 1 0 0 0,1-1 0 0 0,-1 1 0 0 0,0-1 0 0 0,1 1 0 0 0,-1 4 0 0 0,1-1-1726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12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12 101 6448 0 0,'0'0'585'0'0,"0"-20"1210"0"0,-2 4 776 0 0,2 13-2063 0 0,-1 1 1 0 0,1-1 0 0 0,-1 1 0 0 0,1-1 0 0 0,0 1-1 0 0,0-1 1 0 0,1-3 0 0 0,-1 4-330 0 0,0 1 0 0 0,0 0 0 0 0,0 0 0 0 0,0-1 0 0 0,0 1 0 0 0,0 0-1 0 0,-1-1 1 0 0,1 1 0 0 0,0 0 0 0 0,-1 0 0 0 0,0-3 0 0 0,-2-7 2855 0 0,2 13-2837 0 0,1 0-1 0 0,-1 0 1 0 0,1 0 0 0 0,0 0-1 0 0,-1 0 1 0 0,1 0-1 0 0,0 0 1 0 0,0 1 0 0 0,1 2-1 0 0,-1-2-21 0 0,0 181-111 0 0,1-166-37 0 0,5 32-1 0 0,-2-27-15 0 0,4 3-11 0 0,-8-26 1 0 0,0 0-1 0 0,0 1 1 0 0,1-1 0 0 0,-1 1-1 0 0,0-1 1 0 0,0 0-1 0 0,0 1 1 0 0,0-1-1 0 0,1 1 1 0 0,-1-1-1 0 0,0 0 1 0 0,0 1 0 0 0,1-1-1 0 0,-1 0 1 0 0,0 1-1 0 0,1-1 1 0 0,-1 0-1 0 0,0 0 1 0 0,1 1 0 0 0,-1-1-1 0 0,0 0 1 0 0,1 0-1 0 0,-1 0 1 0 0,0 0-1 0 0,1 1 1 0 0,-1-1-1 0 0,1 0 1 0 0,-1 0 0 0 0,0 0-1 0 0,1 0 1 0 0,-1 0-1 0 0,1 0 1 0 0,-1 0-1 0 0,1 0 1 0 0,-1 0-1 0 0,0 0 1 0 0,1 0 0 0 0,-1 0-1 0 0,1 0 1 0 0,-1 0-1 0 0,0-1 1 0 0,1 1-1 0 0,0 0 1 0 0,12-8 68 0 0,-7 1 79 0 0,0 0 0 0 0,-1 0 1 0 0,0-1-1 0 0,-1 0 0 0 0,1 0 1 0 0,4-13-1 0 0,0 2 144 0 0,39-96 1107 0 0,-33 74-910 0 0,-12 31-341 0 0,1-1 1 0 0,10-19 0 0 0,-14 29-4 0 0,0 12-72 0 0,-6 143-73 0 0,6-149 0 0 0,0 16 0 0 0,3 30 0 0 0,-2-46 0 0 0,0 0 0 0 0,0 1 0 0 0,0-1 0 0 0,1 0 0 0 0,0 0 0 0 0,0 0 0 0 0,0 0 0 0 0,0 0 0 0 0,1 0 0 0 0,0-1 0 0 0,3 5 0 0 0,-5-8 1 0 0,-1-1-1 0 0,0 0 1 0 0,1 1-1 0 0,-1-1 1 0 0,1 0-1 0 0,-1 1 0 0 0,1-1 1 0 0,-1 0-1 0 0,0 0 1 0 0,1 1-1 0 0,-1-1 1 0 0,1 0-1 0 0,-1 0 1 0 0,1 0-1 0 0,0 0 1 0 0,-1 0-1 0 0,1 1 1 0 0,-1-1-1 0 0,1 0 0 0 0,-1 0 1 0 0,1 0-1 0 0,-1 0 1 0 0,1-1-1 0 0,-1 1 1 0 0,1 0-1 0 0,-1 0 1 0 0,1 0-1 0 0,-1 0 1 0 0,1 0-1 0 0,-1-1 1 0 0,1 1-1 0 0,-1 0 1 0 0,1-1-1 0 0,-1 1 0 0 0,1 0 1 0 0,-1-1-1 0 0,0 1 1 0 0,1 0-1 0 0,-1-1 1 0 0,0 1-1 0 0,1 0 1 0 0,-1-1-1 0 0,0 1 1 0 0,1-1-1 0 0,-1 1 1 0 0,0-1-1 0 0,1 0 0 0 0,14-29 64 0 0,-13 23-40 0 0,30-78 323 0 0,-25 61-303 0 0,2-1 0 0 0,1 1 0 0 0,1 0 0 0 0,15-23 0 0 0,13-19-681 0 0,-38 64 31 0 0,1 1-1 0 0,-1-1 1 0 0,1 0-1 0 0,0 0 1 0 0,0 1-1 0 0,0-1 1 0 0,0 1-1 0 0,2-2 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1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54 12296 0 0,'0'0'922'0'0,"5"-13"-500"0"0,-2 2 324 0 0,-3 9-383 0 0,1-1-1 0 0,0 1 1 0 0,-1 0 0 0 0,1-1-1 0 0,0 1 1 0 0,0 0 0 0 0,0 0-1 0 0,0 0 1 0 0,9-8 7367 0 0,-10 23-7735 0 0,-2 9-1 0 0,0 0-1 0 0,-9 37 0 0 0,3-20 154 0 0,3-9-217 0 0,0-7-582 0 0,1 1 0 0 0,-1 36-1 0 0,5-45-1071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1:11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4256 0 0,'0'0'1193'0'0,"0"-10"6835"0"0,4 12-7790 0 0,0-1-1 0 0,-1 0 1 0 0,1 0 0 0 0,0 0-1 0 0,0 0 1 0 0,0-1 0 0 0,0 0-1 0 0,0 1 1 0 0,0-1 0 0 0,7-1 0 0 0,23 1 435 0 0,95 16 268 0 0,-39-1 182 0 0,-79-15-927 0 0,0 0 0 0 0,0-1 0 0 0,-1 0 0 0 0,1 0 0 0 0,0-1 0 0 0,-1-1 0 0 0,18-6 0 0 0,-13 4 22 0 0,0 1-1 0 0,27-4 1 0 0,-12 8-79 0 0,0 0-1 0 0,1 2 0 0 0,50 10 1 0 0,-56-8 178 0 0,-6-3-36 0 0,1 0 1 0 0,-1-1 0 0 0,1-1 0 0 0,36-7 0 0 0,16-1-466 0 0,-31 8 344 0 0,1 1-1 0 0,77 10 1 0 0,-32-3 214 0 0,235 3 963 0 0,-314-10-1298 0 0,52-1 243 0 0,108 4 134 0 0,-86 3-744 0 0,36 6 924 0 0,-19-5-302 0 0,-31-4 172 0 0,86-9 0 0 0,-105 3-343 0 0,-14 1-51 0 0,79-7 24 0 0,18-8 96 0 0,-97 13-156 0 0,0 1 0 0 0,49 2 0 0 0,-46 1-27 0 0,-20 1 43 0 0,30 5-1 0 0,-29-2 2 0 0,30 0-1 0 0,28-1 164 0 0,-75-4-106 0 0,0-1-520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12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27 152 17503 0 0,'0'-5'1560'0'0,"-7"-2"-1248"0"0,5 0-248 0 0,-1 1 104 0 0,-2 4 24 0 0,2-3 208 0 0,-3 3-2592 0 0</inkml:trace>
  <inkml:trace contextRef="#ctx0" brushRef="#br0" timeOffset="1">266 0 5528 0 0,'-11'10'589'0'0,"9"-7"-466"0"0,0-1 1 0 0,1 0-1 0 0,0 1 0 0 0,0 0 0 0 0,0-1 1 0 0,0 1-1 0 0,0 0 0 0 0,0-1 0 0 0,0 6 1 0 0,-2 28 5942 0 0,3-27-4224 0 0,-4 87 3148 0 0,3-41-4612 0 0,3-1-1 0 0,10 63 1 0 0,5 22-293 0 0,-13-106-43 0 0,-2-21-67 0 0,-1-1-1 0 0,2 1 1 0 0,-1-1-1 0 0,6 13 1 0 0,-1-1-77 0 0,-3-11-1132 0 0,1 1-3631 0 0,1-3-1667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1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80 16128 0 0,'-9'-4'381'0'0,"9"-1"1275"0"0,16-5 2457 0 0,-9 7-3312 0 0,6-3 84 0 0,0 0 0 0 0,19-5-1 0 0,28-5-1778 0 0,-24 7-843 0 0,-22 5 33 0 0,-2-2-79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13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 12464 0 0,'0'0'1133'0'0,"-2"0"-1125"0"0,-8-1 7410 0 0,7 10-7135 0 0,0 0 0 0 0,0 0 0 0 0,1 1-1 0 0,0-1 1 0 0,1 1 0 0 0,-1 15 0 0 0,6 62 105 0 0,0-39-486 0 0,-1 25 3 0 0,4 1-1 0 0,17 71 1 0 0,-22-136 95 0 0,0 0 0 0 0,1 0 0 0 0,0-1 0 0 0,1 1 0 0 0,0-1 0 0 0,0 0 0 0 0,11 15 0 0 0,-15-22 3 0 0,1 0 0 0 0,0 0 0 0 0,-1 0 0 0 0,1-1 0 0 0,0 1 0 0 0,0 0 0 0 0,0-1 0 0 0,0 1 0 0 0,0 0 0 0 0,0-1 0 0 0,0 1 0 0 0,0-1 0 0 0,0 0 0 0 0,0 1 0 0 0,0-1 0 0 0,0 0 0 0 0,0 1 0 0 0,0-1 0 0 0,0 0 0 0 0,0 0 0 0 0,0 0 0 0 0,0 0 0 0 0,1 0 0 0 0,0-1 0 0 0,0 1 11 0 0,0-1 0 0 0,0 0 0 0 0,0 0-1 0 0,0 0 1 0 0,-1 0 0 0 0,1 0 0 0 0,0 0-1 0 0,0-1 1 0 0,-1 1 0 0 0,1 0 0 0 0,2-4-1 0 0,1-1 27 0 0,0-1 0 0 0,0 0 0 0 0,-1-1 0 0 0,0 1 0 0 0,5-11 0 0 0,2-12 14 0 0,12-28 1628 0 0,-21 52-1423 0 0,1 1 0 0 0,0 0 0 0 0,0 0 0 0 0,0 0 0 0 0,1 0 0 0 0,0 1 0 0 0,0-1 0 0 0,6-5 0 0 0,-10 10-244 0 0,1 0 0 0 0,0 0 0 0 0,-1 0-1 0 0,1 0 1 0 0,-1 0 0 0 0,1 0 0 0 0,0 0 0 0 0,-1 0 0 0 0,1 0 0 0 0,0 0 0 0 0,-1 0 0 0 0,1 1 0 0 0,-1-1-1 0 0,1 0 1 0 0,0 0 0 0 0,-1 1 0 0 0,1-1 0 0 0,-1 0 0 0 0,1 1 0 0 0,-1-1 0 0 0,1 1 0 0 0,-1-1-1 0 0,1 0 1 0 0,-1 1 0 0 0,1-1 0 0 0,-1 1 0 0 0,0-1 0 0 0,1 1 0 0 0,-1-1 0 0 0,0 1 0 0 0,1 0 0 0 0,12 21-273 0 0,-12-20 268 0 0,1 5 16 0 0,0-1-1 0 0,0 0 1 0 0,0 1-1 0 0,0 0 1 0 0,-1-1-1 0 0,0 11 1 0 0,0-8-1 0 0,0 0 0 0 0,0 0 1 0 0,4 10-1 0 0,18 38-2189 0 0,-15-41 176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1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39 4144 0 0,'0'-10'440'0'0,"1"-18"14388"0"0,2 36-13528 0 0,1 13-1626 0 0,-3 30 577 0 0,-8 74-1 0 0,1-37-116 0 0,4-47-109 0 0,0 98 88 0 0,2-136-133 0 0,0 2-246 0 0,0 1 0 0 0,1-1 0 0 0,-1 1 0 0 0,1-1 0 0 0,0 1 0 0 0,1-1 0 0 0,2 8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15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80 8752 0 0,'-1'-1'311'0'0,"0"0"1"0"0,0 0 0 0 0,1-1-1 0 0,-1 1 1 0 0,0 0 0 0 0,1 0-1 0 0,-1-1 1 0 0,1 1 0 0 0,0 0-1 0 0,-1-1 1 0 0,1 1 0 0 0,0 0-1 0 0,0-1 1 0 0,0 1 0 0 0,0 0 0 0 0,0-1-1 0 0,0 1 1 0 0,0-1 0 0 0,0 1-1 0 0,1-3 1 0 0,1 2 36 0 0,0-1 0 0 0,0 1 0 0 0,1 0 0 0 0,-1 0 0 0 0,1 0 0 0 0,-1 0 0 0 0,1 0 0 0 0,0 0 1 0 0,-1 1-1 0 0,6-3 0 0 0,32-9 614 0 0,-38 12-793 0 0,11-2-40 0 0,1 0-1 0 0,0 1 1 0 0,0 0 0 0 0,-1 1 0 0 0,1 1 0 0 0,0 0 0 0 0,0 1 0 0 0,0 0 0 0 0,0 1-1 0 0,-1 1 1 0 0,1 0 0 0 0,15 6 0 0 0,-21-5-57 0 0,0-1 0 0 0,0 1-1 0 0,-1 0 1 0 0,1 1 0 0 0,-1-1 0 0 0,0 1-1 0 0,0 1 1 0 0,-1 0 0 0 0,7 7 0 0 0,-9-8-14 0 0,0 0 0 0 0,0 1 0 0 0,0 0 0 0 0,-1 0 1 0 0,1 0-1 0 0,-2 0 0 0 0,1 1 0 0 0,-1-1 0 0 0,0 1 0 0 0,0-1 1 0 0,-1 1-1 0 0,2 10 0 0 0,-3-4-35 0 0,0-1-1 0 0,-1 1 1 0 0,0 0 0 0 0,-1-1-1 0 0,0 1 1 0 0,-1-1-1 0 0,0 0 1 0 0,-1 0 0 0 0,-10 22-1 0 0,2-11 421 0 0,0-1-1 0 0,-2 0 1 0 0,-30 38-1 0 0,34-47-384 0 0,-1-1-1 0 0,-1-1 1 0 0,0 0-1 0 0,0 0 1 0 0,-1-1 0 0 0,0 0-1 0 0,-1-2 1 0 0,0 1 0 0 0,0-2-1 0 0,-1 0 1 0 0,0 0-1 0 0,-1-2 1 0 0,1 0 0 0 0,-1 0-1 0 0,0-2 1 0 0,0 0 0 0 0,-16 1-1 0 0,25-4-153 0 0,1 1 0 0 0,0-1 0 0 0,0-1 0 0 0,0 1 0 0 0,0-1 0 0 0,0 0 0 0 0,-7-2 0 0 0,12 2 0 0 0,0 1-1 0 0,0-1 1 0 0,0 1-1 0 0,0-1 1 0 0,-1 0-1 0 0,1 1 1 0 0,0-1 0 0 0,0 0-1 0 0,0 0 1 0 0,0 1-1 0 0,0-1 1 0 0,0 0-1 0 0,1 0 1 0 0,-1 0 0 0 0,0 0-1 0 0,0 0 1 0 0,1 0-1 0 0,-1-1 1 0 0,1 1-1 0 0,-1 0 1 0 0,1 0-1 0 0,-1 0 1 0 0,1-1 0 0 0,0 1-1 0 0,-1 0 1 0 0,1 0-1 0 0,0-1 1 0 0,0 1-1 0 0,0 0 1 0 0,0-1 0 0 0,0 1-1 0 0,0 0 1 0 0,0 0-1 0 0,1-1 1 0 0,-1 1-1 0 0,0 0 1 0 0,1 0-1 0 0,0-2 1 0 0,4-10-1863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1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15 17735 0 0,'-2'-1'109'0'0,"0"-1"-1"0"0,0 0 0 0 0,-1 1 1 0 0,1 0-1 0 0,-1-1 0 0 0,0 1 1 0 0,1 0-1 0 0,-1 0 0 0 0,0 1 1 0 0,1-1-1 0 0,-1 1 0 0 0,0-1 1 0 0,0 1-1 0 0,1 0 0 0 0,-1 0 1 0 0,0 0-1 0 0,0 0 0 0 0,0 0 1 0 0,1 1-1 0 0,-1-1 0 0 0,0 1 0 0 0,-3 1 1 0 0,-1 0 83 0 0,-1 1 1 0 0,1 0 0 0 0,0 0-1 0 0,0 0 1 0 0,0 1 0 0 0,-12 9-1 0 0,13-7 2 0 0,0 0 0 0 0,0 0 0 0 0,0 0 0 0 0,-9 14 0 0 0,9-11-127 0 0,1 1 0 0 0,0-1 0 0 0,1 0-1 0 0,0 1 1 0 0,1 0 0 0 0,-4 16 0 0 0,6-22-62 0 0,1 0-1 0 0,-1-1 1 0 0,1 1 0 0 0,0 0 0 0 0,0 0 0 0 0,1-1 0 0 0,-1 1 0 0 0,2 4 0 0 0,-1-6 0 0 0,-1 0-1 0 0,1 0 1 0 0,-1-1 0 0 0,1 1-1 0 0,0 0 1 0 0,0 0-1 0 0,0-1 1 0 0,0 1 0 0 0,0 0-1 0 0,0-1 1 0 0,1 1 0 0 0,-1-1-1 0 0,0 1 1 0 0,1-1 0 0 0,-1 0-1 0 0,1 0 1 0 0,2 2 0 0 0,-1-1 5 0 0,1-1 0 0 0,-1 1 0 0 0,1-1 0 0 0,-1 0 0 0 0,1 0 0 0 0,0 0 0 0 0,0 0 1 0 0,-1-1-1 0 0,1 1 0 0 0,0-1 0 0 0,0 0 0 0 0,0 0 0 0 0,-1 0 0 0 0,1-1 0 0 0,0 0 0 0 0,0 1 1 0 0,-1-1-1 0 0,1 0 0 0 0,0-1 0 0 0,-1 1 0 0 0,1-1 0 0 0,-1 0 0 0 0,5-2 0 0 0,2-4 106 0 0,0 1-1 0 0,0-1 1 0 0,-1-1-1 0 0,0 0 0 0 0,-1 0 1 0 0,0-1-1 0 0,0 1 1 0 0,11-21-1 0 0,14-18 1118 0 0,-33 47-1216 0 0,0 1 0 0 0,0 0 0 0 0,0 0 0 0 0,0 0 0 0 0,0 0 0 0 0,0 0 0 0 0,0-1 0 0 0,0 1 0 0 0,0 0 0 0 0,1 0 0 0 0,-1 0 0 0 0,0 0 0 0 0,0 0 0 0 0,0 0 0 0 0,0-1 0 0 0,0 1 0 0 0,0 0 0 0 0,0 0 0 0 0,0 0 0 0 0,1 0 0 0 0,-1 0 0 0 0,0 0-1 0 0,0 0 1 0 0,0 0 0 0 0,0-1 0 0 0,0 1 0 0 0,0 0 0 0 0,1 0 0 0 0,-1 0 0 0 0,0 0 0 0 0,0 0 0 0 0,0 0 0 0 0,0 0 0 0 0,1 0 0 0 0,-1 0 0 0 0,0 0 0 0 0,0 0 0 0 0,0 0 0 0 0,0 0 0 0 0,0 0 0 0 0,1 0 0 0 0,-1 0 0 0 0,0 0 0 0 0,0 0 0 0 0,0 1 0 0 0,0-1 0 0 0,0 0 0 0 0,1 0 0 0 0,-1 0 0 0 0,0 0 0 0 0,0 0 0 0 0,1 11 165 0 0,-5 14-185 0 0,-35 80 205 0 0,36-94-380 0 0,2-8-197 0 0,0 0 0 0 0,0 0 1 0 0,0-1-1 0 0,0 1 0 0 0,0 0 0 0 0,0-1 0 0 0,-3 5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15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11976 0 0,'-1'1'8646'0'0,"-3"11"-7901"0"0,11 97 1416 0 0,0-29-2170 0 0,-7-70 9 0 0,17 253 0 0 0,-14-221 15 0 0,-2-19-813 0 0,5 26 0 0 0</inkml:trace>
  <inkml:trace contextRef="#ctx0" brushRef="#br0" timeOffset="1">8 246 15664 0 0,'-1'0'112'0'0,"1"0"1"0"0,-1-1 0 0 0,1 1-1 0 0,-1 0 1 0 0,1-1 0 0 0,0 1-1 0 0,-1 0 1 0 0,1-1 0 0 0,0 1-1 0 0,-1-1 1 0 0,1 1-1 0 0,0-1 1 0 0,-1 1 0 0 0,1-1-1 0 0,0 1 1 0 0,0-1 0 0 0,-1 1-1 0 0,1-1 1 0 0,0 1 0 0 0,0-1-1 0 0,0 1 1 0 0,0-1 0 0 0,0 1-1 0 0,0-1 1 0 0,0 1 0 0 0,0-1-1 0 0,0 0 1 0 0,0 1 0 0 0,0-1-1 0 0,0 1 1 0 0,0-1 0 0 0,1 1-1 0 0,-1-1 1 0 0,0 1 0 0 0,0-1-1 0 0,1 1 1 0 0,-1-1 0 0 0,0 1-1 0 0,0-1 1 0 0,1 1 0 0 0,0-1-1 0 0,1-1 406 0 0,1 1 0 0 0,0-1 0 0 0,0 0 0 0 0,0 1 0 0 0,0 0 0 0 0,3-1 0 0 0,8-4-1004 0 0,-3 1 487 0 0,1 0-1 0 0,-1 1 0 0 0,14-4 0 0 0,9-2-15 0 0,4-3-1439 0 0,-25 10-70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16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10080 0 0,'0'0'230'0'0,"-12"7"541"0"0,-14 19 5367 0 0,37-19-4627 0 0,2-8-1075 0 0,0 0 1 0 0,0-1-1 0 0,23-8 0 0 0,8-1-30 0 0,-2 3-2233 0 0,-31 6-5019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18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1 626 3224 0 0,'0'0'161'0'0,"0"0"1"0"0,1 0 0 0 0,-1 1-1 0 0,1-1 1 0 0,-1 0-1 0 0,1 0 1 0 0,-1 0-1 0 0,0-1 1 0 0,1 1 0 0 0,-1 0-1 0 0,1 0 1 0 0,-1 0-1 0 0,1 0 1 0 0,-1 0-1 0 0,0 0 1 0 0,1 0-1 0 0,-1-1 1 0 0,1 1 0 0 0,-1 0-1 0 0,0 0 1 0 0,1-1-1 0 0,-1 1 1 0 0,0 0-1 0 0,1-1 1 0 0,-1 1-1 0 0,0 0 1 0 0,1-1 0 0 0,-1 1-1 0 0,0 0 1 0 0,1-1-1 0 0,4-11 3427 0 0,-5 11-3867 0 0,30-100 7288 0 0,16-45-3828 0 0,8-7-1312 0 0,-16 41-1154 0 0,-27 77-279 0 0,-8 23-233 0 0,0 1 0 0 0,9-19-1 0 0,-9 25-128 0 0,-2 5-73 0 0,-1 0 0 0 0,0 0 0 0 0,0-1 1 0 0,0 1-1 0 0,0 0 0 0 0,1 0 1 0 0,-1 0-1 0 0,0 0 0 0 0,0-1 0 0 0,0 1 1 0 0,0 0-1 0 0,1 0 0 0 0,-1 0 1 0 0,0 0-1 0 0,0 0 0 0 0,1 0 0 0 0,-1 0 1 0 0,0 0-1 0 0,0 0 0 0 0,1 0 1 0 0,-1 0-1 0 0,0 0 0 0 0,0 0 0 0 0,0 0 1 0 0,1 0-1 0 0,-1 0 0 0 0,0 0 1 0 0,0 0-1 0 0,1 0 0 0 0,-1 0 0 0 0,0 0 1 0 0,0 0-1 0 0,1 0 0 0 0,-1 0 1 0 0,0 0-1 0 0,0 1 0 0 0,1-1 0 0 0,1 3 19 0 0,2 5-18 0 0,0 0 0 0 0,0 1 0 0 0,-1-1 0 0 0,0 1 0 0 0,2 15 0 0 0,2 3-4 0 0,2 7 18 0 0,-2 0 0 0 0,2 37-1 0 0,1 0 2 0 0,24 95 47 0 0,-23-114-1248 0 0,-6-32 72 0 0,-1 0 1 0 0,-1 0-1 0 0,1 27 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5:03:18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61 5064 0 0,'-8'-8'8796'0'0,"14"3"-6107"0"0,-3 2-1576 0 0,1 0 1 0 0,0 1 0 0 0,1 0-1 0 0,4-3 1 0 0,7-3-333 0 0,-9 5-574 0 0,-1 0 1 0 0,1 1-1 0 0,-1 0 0 0 0,1 0 1 0 0,13-2-1 0 0,37-3 14 0 0,-38 6-274 0 0,-12 0-329 0 0,0 1 1 0 0,1 0-1 0 0,-1 1 1 0 0,9 1-1 0 0,3 2-3865 0 0,-14-3 2133 0 0,14 4-4807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7.xml"/><Relationship Id="rId13" Type="http://schemas.openxmlformats.org/officeDocument/2006/relationships/image" Target="../media/image379.png"/><Relationship Id="rId18" Type="http://schemas.openxmlformats.org/officeDocument/2006/relationships/customXml" Target="../ink/ink382.xml"/><Relationship Id="rId26" Type="http://schemas.openxmlformats.org/officeDocument/2006/relationships/customXml" Target="../ink/ink386.xml"/><Relationship Id="rId3" Type="http://schemas.openxmlformats.org/officeDocument/2006/relationships/image" Target="../media/image374.png"/><Relationship Id="rId21" Type="http://schemas.openxmlformats.org/officeDocument/2006/relationships/image" Target="../media/image383.png"/><Relationship Id="rId7" Type="http://schemas.openxmlformats.org/officeDocument/2006/relationships/image" Target="../media/image376.png"/><Relationship Id="rId12" Type="http://schemas.openxmlformats.org/officeDocument/2006/relationships/customXml" Target="../ink/ink379.xml"/><Relationship Id="rId17" Type="http://schemas.openxmlformats.org/officeDocument/2006/relationships/image" Target="../media/image381.png"/><Relationship Id="rId25" Type="http://schemas.openxmlformats.org/officeDocument/2006/relationships/image" Target="../media/image385.png"/><Relationship Id="rId2" Type="http://schemas.openxmlformats.org/officeDocument/2006/relationships/customXml" Target="../ink/ink374.xml"/><Relationship Id="rId16" Type="http://schemas.openxmlformats.org/officeDocument/2006/relationships/customXml" Target="../ink/ink381.xml"/><Relationship Id="rId20" Type="http://schemas.openxmlformats.org/officeDocument/2006/relationships/customXml" Target="../ink/ink383.xml"/><Relationship Id="rId29" Type="http://schemas.openxmlformats.org/officeDocument/2006/relationships/image" Target="../media/image3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6.xml"/><Relationship Id="rId11" Type="http://schemas.openxmlformats.org/officeDocument/2006/relationships/image" Target="../media/image378.png"/><Relationship Id="rId24" Type="http://schemas.openxmlformats.org/officeDocument/2006/relationships/customXml" Target="../ink/ink385.xml"/><Relationship Id="rId5" Type="http://schemas.openxmlformats.org/officeDocument/2006/relationships/image" Target="../media/image375.png"/><Relationship Id="rId15" Type="http://schemas.openxmlformats.org/officeDocument/2006/relationships/image" Target="../media/image380.png"/><Relationship Id="rId23" Type="http://schemas.openxmlformats.org/officeDocument/2006/relationships/image" Target="../media/image384.png"/><Relationship Id="rId28" Type="http://schemas.openxmlformats.org/officeDocument/2006/relationships/customXml" Target="../ink/ink387.xml"/><Relationship Id="rId10" Type="http://schemas.openxmlformats.org/officeDocument/2006/relationships/customXml" Target="../ink/ink378.xml"/><Relationship Id="rId19" Type="http://schemas.openxmlformats.org/officeDocument/2006/relationships/image" Target="../media/image382.png"/><Relationship Id="rId31" Type="http://schemas.openxmlformats.org/officeDocument/2006/relationships/image" Target="../media/image388.png"/><Relationship Id="rId4" Type="http://schemas.openxmlformats.org/officeDocument/2006/relationships/customXml" Target="../ink/ink375.xml"/><Relationship Id="rId9" Type="http://schemas.openxmlformats.org/officeDocument/2006/relationships/image" Target="../media/image377.png"/><Relationship Id="rId14" Type="http://schemas.openxmlformats.org/officeDocument/2006/relationships/customXml" Target="../ink/ink380.xml"/><Relationship Id="rId22" Type="http://schemas.openxmlformats.org/officeDocument/2006/relationships/customXml" Target="../ink/ink384.xml"/><Relationship Id="rId27" Type="http://schemas.openxmlformats.org/officeDocument/2006/relationships/image" Target="../media/image386.png"/><Relationship Id="rId30" Type="http://schemas.openxmlformats.org/officeDocument/2006/relationships/customXml" Target="../ink/ink388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4.png"/><Relationship Id="rId18" Type="http://schemas.openxmlformats.org/officeDocument/2006/relationships/customXml" Target="../ink/ink397.xml"/><Relationship Id="rId26" Type="http://schemas.openxmlformats.org/officeDocument/2006/relationships/customXml" Target="../ink/ink401.xml"/><Relationship Id="rId39" Type="http://schemas.openxmlformats.org/officeDocument/2006/relationships/image" Target="../media/image407.png"/><Relationship Id="rId21" Type="http://schemas.openxmlformats.org/officeDocument/2006/relationships/image" Target="../media/image398.png"/><Relationship Id="rId34" Type="http://schemas.openxmlformats.org/officeDocument/2006/relationships/customXml" Target="../ink/ink405.xml"/><Relationship Id="rId7" Type="http://schemas.openxmlformats.org/officeDocument/2006/relationships/image" Target="../media/image391.png"/><Relationship Id="rId2" Type="http://schemas.openxmlformats.org/officeDocument/2006/relationships/customXml" Target="../ink/ink389.xml"/><Relationship Id="rId16" Type="http://schemas.openxmlformats.org/officeDocument/2006/relationships/customXml" Target="../ink/ink396.xml"/><Relationship Id="rId20" Type="http://schemas.openxmlformats.org/officeDocument/2006/relationships/customXml" Target="../ink/ink398.xml"/><Relationship Id="rId29" Type="http://schemas.openxmlformats.org/officeDocument/2006/relationships/image" Target="../media/image402.png"/><Relationship Id="rId41" Type="http://schemas.openxmlformats.org/officeDocument/2006/relationships/image" Target="../media/image40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1.xml"/><Relationship Id="rId11" Type="http://schemas.openxmlformats.org/officeDocument/2006/relationships/image" Target="../media/image393.png"/><Relationship Id="rId24" Type="http://schemas.openxmlformats.org/officeDocument/2006/relationships/customXml" Target="../ink/ink400.xml"/><Relationship Id="rId32" Type="http://schemas.openxmlformats.org/officeDocument/2006/relationships/customXml" Target="../ink/ink404.xml"/><Relationship Id="rId37" Type="http://schemas.openxmlformats.org/officeDocument/2006/relationships/image" Target="../media/image406.png"/><Relationship Id="rId40" Type="http://schemas.openxmlformats.org/officeDocument/2006/relationships/customXml" Target="../ink/ink408.xml"/><Relationship Id="rId5" Type="http://schemas.openxmlformats.org/officeDocument/2006/relationships/image" Target="../media/image390.png"/><Relationship Id="rId15" Type="http://schemas.openxmlformats.org/officeDocument/2006/relationships/image" Target="../media/image395.png"/><Relationship Id="rId23" Type="http://schemas.openxmlformats.org/officeDocument/2006/relationships/image" Target="../media/image399.png"/><Relationship Id="rId28" Type="http://schemas.openxmlformats.org/officeDocument/2006/relationships/customXml" Target="../ink/ink402.xml"/><Relationship Id="rId36" Type="http://schemas.openxmlformats.org/officeDocument/2006/relationships/customXml" Target="../ink/ink406.xml"/><Relationship Id="rId10" Type="http://schemas.openxmlformats.org/officeDocument/2006/relationships/customXml" Target="../ink/ink393.xml"/><Relationship Id="rId19" Type="http://schemas.openxmlformats.org/officeDocument/2006/relationships/image" Target="../media/image397.png"/><Relationship Id="rId31" Type="http://schemas.openxmlformats.org/officeDocument/2006/relationships/image" Target="../media/image403.png"/><Relationship Id="rId4" Type="http://schemas.openxmlformats.org/officeDocument/2006/relationships/customXml" Target="../ink/ink390.xml"/><Relationship Id="rId9" Type="http://schemas.openxmlformats.org/officeDocument/2006/relationships/image" Target="../media/image392.png"/><Relationship Id="rId14" Type="http://schemas.openxmlformats.org/officeDocument/2006/relationships/customXml" Target="../ink/ink395.xml"/><Relationship Id="rId22" Type="http://schemas.openxmlformats.org/officeDocument/2006/relationships/customXml" Target="../ink/ink399.xml"/><Relationship Id="rId27" Type="http://schemas.openxmlformats.org/officeDocument/2006/relationships/image" Target="../media/image401.png"/><Relationship Id="rId30" Type="http://schemas.openxmlformats.org/officeDocument/2006/relationships/customXml" Target="../ink/ink403.xml"/><Relationship Id="rId35" Type="http://schemas.openxmlformats.org/officeDocument/2006/relationships/image" Target="../media/image405.png"/><Relationship Id="rId8" Type="http://schemas.openxmlformats.org/officeDocument/2006/relationships/customXml" Target="../ink/ink392.xml"/><Relationship Id="rId3" Type="http://schemas.openxmlformats.org/officeDocument/2006/relationships/image" Target="../media/image389.png"/><Relationship Id="rId12" Type="http://schemas.openxmlformats.org/officeDocument/2006/relationships/customXml" Target="../ink/ink394.xml"/><Relationship Id="rId17" Type="http://schemas.openxmlformats.org/officeDocument/2006/relationships/image" Target="../media/image396.png"/><Relationship Id="rId25" Type="http://schemas.openxmlformats.org/officeDocument/2006/relationships/image" Target="../media/image400.png"/><Relationship Id="rId33" Type="http://schemas.openxmlformats.org/officeDocument/2006/relationships/image" Target="../media/image404.png"/><Relationship Id="rId38" Type="http://schemas.openxmlformats.org/officeDocument/2006/relationships/customXml" Target="../ink/ink40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99" Type="http://schemas.openxmlformats.org/officeDocument/2006/relationships/image" Target="../media/image160.png"/><Relationship Id="rId21" Type="http://schemas.openxmlformats.org/officeDocument/2006/relationships/image" Target="../media/image21.png"/><Relationship Id="rId63" Type="http://schemas.openxmlformats.org/officeDocument/2006/relationships/image" Target="../media/image42.png"/><Relationship Id="rId159" Type="http://schemas.openxmlformats.org/officeDocument/2006/relationships/image" Target="../media/image90.png"/><Relationship Id="rId324" Type="http://schemas.openxmlformats.org/officeDocument/2006/relationships/customXml" Target="../ink/ink173.xml"/><Relationship Id="rId366" Type="http://schemas.openxmlformats.org/officeDocument/2006/relationships/customXml" Target="../ink/ink194.xml"/><Relationship Id="rId170" Type="http://schemas.openxmlformats.org/officeDocument/2006/relationships/customXml" Target="../ink/ink96.xml"/><Relationship Id="rId226" Type="http://schemas.openxmlformats.org/officeDocument/2006/relationships/customXml" Target="../ink/ink124.xml"/><Relationship Id="rId433" Type="http://schemas.openxmlformats.org/officeDocument/2006/relationships/image" Target="../media/image227.png"/><Relationship Id="rId268" Type="http://schemas.openxmlformats.org/officeDocument/2006/relationships/customXml" Target="../ink/ink145.xml"/><Relationship Id="rId475" Type="http://schemas.openxmlformats.org/officeDocument/2006/relationships/image" Target="../media/image248.png"/><Relationship Id="rId32" Type="http://schemas.openxmlformats.org/officeDocument/2006/relationships/customXml" Target="../ink/ink27.xml"/><Relationship Id="rId74" Type="http://schemas.openxmlformats.org/officeDocument/2006/relationships/customXml" Target="../ink/ink48.xml"/><Relationship Id="rId128" Type="http://schemas.openxmlformats.org/officeDocument/2006/relationships/customXml" Target="../ink/ink75.xml"/><Relationship Id="rId335" Type="http://schemas.openxmlformats.org/officeDocument/2006/relationships/image" Target="../media/image178.png"/><Relationship Id="rId377" Type="http://schemas.openxmlformats.org/officeDocument/2006/relationships/image" Target="../media/image199.png"/><Relationship Id="rId500" Type="http://schemas.openxmlformats.org/officeDocument/2006/relationships/customXml" Target="../ink/ink261.xml"/><Relationship Id="rId5" Type="http://schemas.openxmlformats.org/officeDocument/2006/relationships/image" Target="../media/image13.png"/><Relationship Id="rId181" Type="http://schemas.openxmlformats.org/officeDocument/2006/relationships/image" Target="../media/image101.png"/><Relationship Id="rId237" Type="http://schemas.openxmlformats.org/officeDocument/2006/relationships/image" Target="../media/image129.png"/><Relationship Id="rId402" Type="http://schemas.openxmlformats.org/officeDocument/2006/relationships/customXml" Target="../ink/ink212.xml"/><Relationship Id="rId279" Type="http://schemas.openxmlformats.org/officeDocument/2006/relationships/image" Target="../media/image150.png"/><Relationship Id="rId444" Type="http://schemas.openxmlformats.org/officeDocument/2006/relationships/customXml" Target="../ink/ink233.xml"/><Relationship Id="rId486" Type="http://schemas.openxmlformats.org/officeDocument/2006/relationships/customXml" Target="../ink/ink254.xml"/><Relationship Id="rId43" Type="http://schemas.openxmlformats.org/officeDocument/2006/relationships/image" Target="../media/image32.png"/><Relationship Id="rId139" Type="http://schemas.openxmlformats.org/officeDocument/2006/relationships/image" Target="../media/image80.png"/><Relationship Id="rId290" Type="http://schemas.openxmlformats.org/officeDocument/2006/relationships/customXml" Target="../ink/ink156.xml"/><Relationship Id="rId304" Type="http://schemas.openxmlformats.org/officeDocument/2006/relationships/customXml" Target="../ink/ink163.xml"/><Relationship Id="rId346" Type="http://schemas.openxmlformats.org/officeDocument/2006/relationships/customXml" Target="../ink/ink184.xml"/><Relationship Id="rId388" Type="http://schemas.openxmlformats.org/officeDocument/2006/relationships/customXml" Target="../ink/ink205.xml"/><Relationship Id="rId85" Type="http://schemas.openxmlformats.org/officeDocument/2006/relationships/image" Target="../media/image53.png"/><Relationship Id="rId150" Type="http://schemas.openxmlformats.org/officeDocument/2006/relationships/customXml" Target="../ink/ink86.xml"/><Relationship Id="rId192" Type="http://schemas.openxmlformats.org/officeDocument/2006/relationships/customXml" Target="../ink/ink107.xml"/><Relationship Id="rId206" Type="http://schemas.openxmlformats.org/officeDocument/2006/relationships/customXml" Target="../ink/ink114.xml"/><Relationship Id="rId413" Type="http://schemas.openxmlformats.org/officeDocument/2006/relationships/image" Target="../media/image217.png"/><Relationship Id="rId248" Type="http://schemas.openxmlformats.org/officeDocument/2006/relationships/customXml" Target="../ink/ink135.xml"/><Relationship Id="rId455" Type="http://schemas.openxmlformats.org/officeDocument/2006/relationships/image" Target="../media/image238.png"/><Relationship Id="rId497" Type="http://schemas.openxmlformats.org/officeDocument/2006/relationships/image" Target="../media/image259.png"/><Relationship Id="rId12" Type="http://schemas.openxmlformats.org/officeDocument/2006/relationships/customXml" Target="../ink/ink17.xml"/><Relationship Id="rId108" Type="http://schemas.openxmlformats.org/officeDocument/2006/relationships/customXml" Target="../ink/ink65.xml"/><Relationship Id="rId315" Type="http://schemas.openxmlformats.org/officeDocument/2006/relationships/image" Target="../media/image168.png"/><Relationship Id="rId357" Type="http://schemas.openxmlformats.org/officeDocument/2006/relationships/image" Target="../media/image189.png"/><Relationship Id="rId54" Type="http://schemas.openxmlformats.org/officeDocument/2006/relationships/customXml" Target="../ink/ink38.xml"/><Relationship Id="rId96" Type="http://schemas.openxmlformats.org/officeDocument/2006/relationships/customXml" Target="../ink/ink59.xml"/><Relationship Id="rId161" Type="http://schemas.openxmlformats.org/officeDocument/2006/relationships/image" Target="../media/image91.png"/><Relationship Id="rId217" Type="http://schemas.openxmlformats.org/officeDocument/2006/relationships/image" Target="../media/image119.png"/><Relationship Id="rId399" Type="http://schemas.openxmlformats.org/officeDocument/2006/relationships/image" Target="../media/image210.png"/><Relationship Id="rId259" Type="http://schemas.openxmlformats.org/officeDocument/2006/relationships/image" Target="../media/image140.png"/><Relationship Id="rId424" Type="http://schemas.openxmlformats.org/officeDocument/2006/relationships/customXml" Target="../ink/ink223.xml"/><Relationship Id="rId466" Type="http://schemas.openxmlformats.org/officeDocument/2006/relationships/customXml" Target="../ink/ink244.xml"/><Relationship Id="rId23" Type="http://schemas.openxmlformats.org/officeDocument/2006/relationships/image" Target="../media/image22.png"/><Relationship Id="rId119" Type="http://schemas.openxmlformats.org/officeDocument/2006/relationships/image" Target="../media/image70.png"/><Relationship Id="rId270" Type="http://schemas.openxmlformats.org/officeDocument/2006/relationships/customXml" Target="../ink/ink146.xml"/><Relationship Id="rId326" Type="http://schemas.openxmlformats.org/officeDocument/2006/relationships/customXml" Target="../ink/ink174.xml"/><Relationship Id="rId65" Type="http://schemas.openxmlformats.org/officeDocument/2006/relationships/image" Target="../media/image43.png"/><Relationship Id="rId130" Type="http://schemas.openxmlformats.org/officeDocument/2006/relationships/customXml" Target="../ink/ink76.xml"/><Relationship Id="rId368" Type="http://schemas.openxmlformats.org/officeDocument/2006/relationships/customXml" Target="../ink/ink195.xml"/><Relationship Id="rId172" Type="http://schemas.openxmlformats.org/officeDocument/2006/relationships/customXml" Target="../ink/ink97.xml"/><Relationship Id="rId228" Type="http://schemas.openxmlformats.org/officeDocument/2006/relationships/customXml" Target="../ink/ink125.xml"/><Relationship Id="rId435" Type="http://schemas.openxmlformats.org/officeDocument/2006/relationships/image" Target="../media/image228.png"/><Relationship Id="rId477" Type="http://schemas.openxmlformats.org/officeDocument/2006/relationships/image" Target="../media/image249.png"/><Relationship Id="rId281" Type="http://schemas.openxmlformats.org/officeDocument/2006/relationships/image" Target="../media/image151.png"/><Relationship Id="rId337" Type="http://schemas.openxmlformats.org/officeDocument/2006/relationships/image" Target="../media/image179.png"/><Relationship Id="rId502" Type="http://schemas.openxmlformats.org/officeDocument/2006/relationships/customXml" Target="../ink/ink262.xml"/><Relationship Id="rId34" Type="http://schemas.openxmlformats.org/officeDocument/2006/relationships/customXml" Target="../ink/ink28.xml"/><Relationship Id="rId76" Type="http://schemas.openxmlformats.org/officeDocument/2006/relationships/customXml" Target="../ink/ink49.xml"/><Relationship Id="rId141" Type="http://schemas.openxmlformats.org/officeDocument/2006/relationships/image" Target="../media/image81.png"/><Relationship Id="rId379" Type="http://schemas.openxmlformats.org/officeDocument/2006/relationships/image" Target="../media/image200.png"/><Relationship Id="rId7" Type="http://schemas.openxmlformats.org/officeDocument/2006/relationships/image" Target="../media/image14.png"/><Relationship Id="rId183" Type="http://schemas.openxmlformats.org/officeDocument/2006/relationships/image" Target="../media/image102.png"/><Relationship Id="rId239" Type="http://schemas.openxmlformats.org/officeDocument/2006/relationships/image" Target="../media/image130.png"/><Relationship Id="rId390" Type="http://schemas.openxmlformats.org/officeDocument/2006/relationships/customXml" Target="../ink/ink206.xml"/><Relationship Id="rId404" Type="http://schemas.openxmlformats.org/officeDocument/2006/relationships/customXml" Target="../ink/ink213.xml"/><Relationship Id="rId446" Type="http://schemas.openxmlformats.org/officeDocument/2006/relationships/customXml" Target="../ink/ink234.xml"/><Relationship Id="rId250" Type="http://schemas.openxmlformats.org/officeDocument/2006/relationships/customXml" Target="../ink/ink136.xml"/><Relationship Id="rId292" Type="http://schemas.openxmlformats.org/officeDocument/2006/relationships/customXml" Target="../ink/ink157.xml"/><Relationship Id="rId306" Type="http://schemas.openxmlformats.org/officeDocument/2006/relationships/customXml" Target="../ink/ink164.xml"/><Relationship Id="rId488" Type="http://schemas.openxmlformats.org/officeDocument/2006/relationships/customXml" Target="../ink/ink255.xml"/><Relationship Id="rId45" Type="http://schemas.openxmlformats.org/officeDocument/2006/relationships/image" Target="../media/image33.png"/><Relationship Id="rId87" Type="http://schemas.openxmlformats.org/officeDocument/2006/relationships/image" Target="../media/image54.png"/><Relationship Id="rId110" Type="http://schemas.openxmlformats.org/officeDocument/2006/relationships/customXml" Target="../ink/ink66.xml"/><Relationship Id="rId348" Type="http://schemas.openxmlformats.org/officeDocument/2006/relationships/customXml" Target="../ink/ink185.xml"/><Relationship Id="rId152" Type="http://schemas.openxmlformats.org/officeDocument/2006/relationships/customXml" Target="../ink/ink87.xml"/><Relationship Id="rId194" Type="http://schemas.openxmlformats.org/officeDocument/2006/relationships/customXml" Target="../ink/ink108.xml"/><Relationship Id="rId208" Type="http://schemas.openxmlformats.org/officeDocument/2006/relationships/customXml" Target="../ink/ink115.xml"/><Relationship Id="rId415" Type="http://schemas.openxmlformats.org/officeDocument/2006/relationships/image" Target="../media/image218.png"/><Relationship Id="rId457" Type="http://schemas.openxmlformats.org/officeDocument/2006/relationships/image" Target="../media/image239.png"/><Relationship Id="rId261" Type="http://schemas.openxmlformats.org/officeDocument/2006/relationships/image" Target="../media/image141.png"/><Relationship Id="rId499" Type="http://schemas.openxmlformats.org/officeDocument/2006/relationships/image" Target="../media/image260.png"/><Relationship Id="rId14" Type="http://schemas.openxmlformats.org/officeDocument/2006/relationships/customXml" Target="../ink/ink18.xml"/><Relationship Id="rId56" Type="http://schemas.openxmlformats.org/officeDocument/2006/relationships/customXml" Target="../ink/ink39.xml"/><Relationship Id="rId317" Type="http://schemas.openxmlformats.org/officeDocument/2006/relationships/image" Target="../media/image169.png"/><Relationship Id="rId359" Type="http://schemas.openxmlformats.org/officeDocument/2006/relationships/image" Target="../media/image190.png"/><Relationship Id="rId98" Type="http://schemas.openxmlformats.org/officeDocument/2006/relationships/customXml" Target="../ink/ink60.xml"/><Relationship Id="rId121" Type="http://schemas.openxmlformats.org/officeDocument/2006/relationships/image" Target="../media/image71.png"/><Relationship Id="rId163" Type="http://schemas.openxmlformats.org/officeDocument/2006/relationships/image" Target="../media/image92.png"/><Relationship Id="rId219" Type="http://schemas.openxmlformats.org/officeDocument/2006/relationships/image" Target="../media/image120.png"/><Relationship Id="rId370" Type="http://schemas.openxmlformats.org/officeDocument/2006/relationships/customXml" Target="../ink/ink196.xml"/><Relationship Id="rId426" Type="http://schemas.openxmlformats.org/officeDocument/2006/relationships/customXml" Target="../ink/ink224.xml"/><Relationship Id="rId230" Type="http://schemas.openxmlformats.org/officeDocument/2006/relationships/customXml" Target="../ink/ink126.xml"/><Relationship Id="rId468" Type="http://schemas.openxmlformats.org/officeDocument/2006/relationships/customXml" Target="../ink/ink245.xml"/><Relationship Id="rId25" Type="http://schemas.openxmlformats.org/officeDocument/2006/relationships/image" Target="../media/image23.png"/><Relationship Id="rId67" Type="http://schemas.openxmlformats.org/officeDocument/2006/relationships/image" Target="../media/image44.png"/><Relationship Id="rId272" Type="http://schemas.openxmlformats.org/officeDocument/2006/relationships/customXml" Target="../ink/ink147.xml"/><Relationship Id="rId328" Type="http://schemas.openxmlformats.org/officeDocument/2006/relationships/customXml" Target="../ink/ink175.xml"/><Relationship Id="rId132" Type="http://schemas.openxmlformats.org/officeDocument/2006/relationships/customXml" Target="../ink/ink77.xml"/><Relationship Id="rId174" Type="http://schemas.openxmlformats.org/officeDocument/2006/relationships/customXml" Target="../ink/ink98.xml"/><Relationship Id="rId381" Type="http://schemas.openxmlformats.org/officeDocument/2006/relationships/image" Target="../media/image201.png"/><Relationship Id="rId241" Type="http://schemas.openxmlformats.org/officeDocument/2006/relationships/image" Target="../media/image131.png"/><Relationship Id="rId437" Type="http://schemas.openxmlformats.org/officeDocument/2006/relationships/image" Target="../media/image229.png"/><Relationship Id="rId479" Type="http://schemas.openxmlformats.org/officeDocument/2006/relationships/image" Target="../media/image250.png"/><Relationship Id="rId36" Type="http://schemas.openxmlformats.org/officeDocument/2006/relationships/customXml" Target="../ink/ink29.xml"/><Relationship Id="rId283" Type="http://schemas.openxmlformats.org/officeDocument/2006/relationships/image" Target="../media/image152.png"/><Relationship Id="rId339" Type="http://schemas.openxmlformats.org/officeDocument/2006/relationships/image" Target="../media/image180.png"/><Relationship Id="rId490" Type="http://schemas.openxmlformats.org/officeDocument/2006/relationships/customXml" Target="../ink/ink256.xml"/><Relationship Id="rId504" Type="http://schemas.openxmlformats.org/officeDocument/2006/relationships/customXml" Target="../ink/ink263.xml"/><Relationship Id="rId78" Type="http://schemas.openxmlformats.org/officeDocument/2006/relationships/customXml" Target="../ink/ink50.xml"/><Relationship Id="rId101" Type="http://schemas.openxmlformats.org/officeDocument/2006/relationships/image" Target="../media/image61.png"/><Relationship Id="rId143" Type="http://schemas.openxmlformats.org/officeDocument/2006/relationships/image" Target="../media/image82.png"/><Relationship Id="rId185" Type="http://schemas.openxmlformats.org/officeDocument/2006/relationships/image" Target="../media/image103.png"/><Relationship Id="rId350" Type="http://schemas.openxmlformats.org/officeDocument/2006/relationships/customXml" Target="../ink/ink186.xml"/><Relationship Id="rId406" Type="http://schemas.openxmlformats.org/officeDocument/2006/relationships/customXml" Target="../ink/ink214.xml"/><Relationship Id="rId9" Type="http://schemas.openxmlformats.org/officeDocument/2006/relationships/image" Target="../media/image15.png"/><Relationship Id="rId210" Type="http://schemas.openxmlformats.org/officeDocument/2006/relationships/customXml" Target="../ink/ink116.xml"/><Relationship Id="rId392" Type="http://schemas.openxmlformats.org/officeDocument/2006/relationships/customXml" Target="../ink/ink207.xml"/><Relationship Id="rId448" Type="http://schemas.openxmlformats.org/officeDocument/2006/relationships/customXml" Target="../ink/ink235.xml"/><Relationship Id="rId252" Type="http://schemas.openxmlformats.org/officeDocument/2006/relationships/customXml" Target="../ink/ink137.xml"/><Relationship Id="rId294" Type="http://schemas.openxmlformats.org/officeDocument/2006/relationships/customXml" Target="../ink/ink158.xml"/><Relationship Id="rId308" Type="http://schemas.openxmlformats.org/officeDocument/2006/relationships/customXml" Target="../ink/ink165.xml"/><Relationship Id="rId47" Type="http://schemas.openxmlformats.org/officeDocument/2006/relationships/image" Target="../media/image34.png"/><Relationship Id="rId89" Type="http://schemas.openxmlformats.org/officeDocument/2006/relationships/image" Target="../media/image55.png"/><Relationship Id="rId112" Type="http://schemas.openxmlformats.org/officeDocument/2006/relationships/customXml" Target="../ink/ink67.xml"/><Relationship Id="rId154" Type="http://schemas.openxmlformats.org/officeDocument/2006/relationships/customXml" Target="../ink/ink88.xml"/><Relationship Id="rId361" Type="http://schemas.openxmlformats.org/officeDocument/2006/relationships/image" Target="../media/image191.png"/><Relationship Id="rId196" Type="http://schemas.openxmlformats.org/officeDocument/2006/relationships/customXml" Target="../ink/ink109.xml"/><Relationship Id="rId417" Type="http://schemas.openxmlformats.org/officeDocument/2006/relationships/image" Target="../media/image219.png"/><Relationship Id="rId459" Type="http://schemas.openxmlformats.org/officeDocument/2006/relationships/image" Target="../media/image240.png"/><Relationship Id="rId16" Type="http://schemas.openxmlformats.org/officeDocument/2006/relationships/customXml" Target="../ink/ink19.xml"/><Relationship Id="rId221" Type="http://schemas.openxmlformats.org/officeDocument/2006/relationships/image" Target="../media/image121.png"/><Relationship Id="rId263" Type="http://schemas.openxmlformats.org/officeDocument/2006/relationships/image" Target="../media/image142.png"/><Relationship Id="rId319" Type="http://schemas.openxmlformats.org/officeDocument/2006/relationships/image" Target="../media/image170.png"/><Relationship Id="rId470" Type="http://schemas.openxmlformats.org/officeDocument/2006/relationships/customXml" Target="../ink/ink246.xml"/><Relationship Id="rId58" Type="http://schemas.openxmlformats.org/officeDocument/2006/relationships/customXml" Target="../ink/ink40.xml"/><Relationship Id="rId123" Type="http://schemas.openxmlformats.org/officeDocument/2006/relationships/image" Target="../media/image72.png"/><Relationship Id="rId330" Type="http://schemas.openxmlformats.org/officeDocument/2006/relationships/customXml" Target="../ink/ink176.xml"/><Relationship Id="rId165" Type="http://schemas.openxmlformats.org/officeDocument/2006/relationships/image" Target="../media/image93.png"/><Relationship Id="rId372" Type="http://schemas.openxmlformats.org/officeDocument/2006/relationships/customXml" Target="../ink/ink197.xml"/><Relationship Id="rId428" Type="http://schemas.openxmlformats.org/officeDocument/2006/relationships/customXml" Target="../ink/ink225.xml"/><Relationship Id="rId232" Type="http://schemas.openxmlformats.org/officeDocument/2006/relationships/customXml" Target="../ink/ink127.xml"/><Relationship Id="rId274" Type="http://schemas.openxmlformats.org/officeDocument/2006/relationships/customXml" Target="../ink/ink148.xml"/><Relationship Id="rId481" Type="http://schemas.openxmlformats.org/officeDocument/2006/relationships/image" Target="../media/image251.png"/><Relationship Id="rId27" Type="http://schemas.openxmlformats.org/officeDocument/2006/relationships/image" Target="../media/image24.png"/><Relationship Id="rId69" Type="http://schemas.openxmlformats.org/officeDocument/2006/relationships/image" Target="../media/image45.png"/><Relationship Id="rId134" Type="http://schemas.openxmlformats.org/officeDocument/2006/relationships/customXml" Target="../ink/ink78.xml"/><Relationship Id="rId80" Type="http://schemas.openxmlformats.org/officeDocument/2006/relationships/customXml" Target="../ink/ink51.xml"/><Relationship Id="rId176" Type="http://schemas.openxmlformats.org/officeDocument/2006/relationships/customXml" Target="../ink/ink99.xml"/><Relationship Id="rId341" Type="http://schemas.openxmlformats.org/officeDocument/2006/relationships/image" Target="../media/image181.png"/><Relationship Id="rId383" Type="http://schemas.openxmlformats.org/officeDocument/2006/relationships/image" Target="../media/image202.png"/><Relationship Id="rId439" Type="http://schemas.openxmlformats.org/officeDocument/2006/relationships/image" Target="../media/image230.png"/><Relationship Id="rId201" Type="http://schemas.openxmlformats.org/officeDocument/2006/relationships/image" Target="../media/image111.png"/><Relationship Id="rId243" Type="http://schemas.openxmlformats.org/officeDocument/2006/relationships/image" Target="../media/image132.png"/><Relationship Id="rId285" Type="http://schemas.openxmlformats.org/officeDocument/2006/relationships/image" Target="../media/image153.png"/><Relationship Id="rId450" Type="http://schemas.openxmlformats.org/officeDocument/2006/relationships/customXml" Target="../ink/ink236.xml"/><Relationship Id="rId38" Type="http://schemas.openxmlformats.org/officeDocument/2006/relationships/customXml" Target="../ink/ink30.xml"/><Relationship Id="rId103" Type="http://schemas.openxmlformats.org/officeDocument/2006/relationships/image" Target="../media/image62.png"/><Relationship Id="rId310" Type="http://schemas.openxmlformats.org/officeDocument/2006/relationships/customXml" Target="../ink/ink166.xml"/><Relationship Id="rId492" Type="http://schemas.openxmlformats.org/officeDocument/2006/relationships/customXml" Target="../ink/ink257.xml"/><Relationship Id="rId91" Type="http://schemas.openxmlformats.org/officeDocument/2006/relationships/image" Target="../media/image56.png"/><Relationship Id="rId145" Type="http://schemas.openxmlformats.org/officeDocument/2006/relationships/image" Target="../media/image83.png"/><Relationship Id="rId187" Type="http://schemas.openxmlformats.org/officeDocument/2006/relationships/image" Target="../media/image104.png"/><Relationship Id="rId352" Type="http://schemas.openxmlformats.org/officeDocument/2006/relationships/customXml" Target="../ink/ink187.xml"/><Relationship Id="rId394" Type="http://schemas.openxmlformats.org/officeDocument/2006/relationships/customXml" Target="../ink/ink208.xml"/><Relationship Id="rId408" Type="http://schemas.openxmlformats.org/officeDocument/2006/relationships/customXml" Target="../ink/ink215.xml"/><Relationship Id="rId212" Type="http://schemas.openxmlformats.org/officeDocument/2006/relationships/customXml" Target="../ink/ink117.xml"/><Relationship Id="rId254" Type="http://schemas.openxmlformats.org/officeDocument/2006/relationships/customXml" Target="../ink/ink138.xml"/><Relationship Id="rId49" Type="http://schemas.openxmlformats.org/officeDocument/2006/relationships/image" Target="../media/image35.png"/><Relationship Id="rId114" Type="http://schemas.openxmlformats.org/officeDocument/2006/relationships/customXml" Target="../ink/ink68.xml"/><Relationship Id="rId296" Type="http://schemas.openxmlformats.org/officeDocument/2006/relationships/customXml" Target="../ink/ink159.xml"/><Relationship Id="rId461" Type="http://schemas.openxmlformats.org/officeDocument/2006/relationships/image" Target="../media/image241.png"/><Relationship Id="rId60" Type="http://schemas.openxmlformats.org/officeDocument/2006/relationships/customXml" Target="../ink/ink41.xml"/><Relationship Id="rId156" Type="http://schemas.openxmlformats.org/officeDocument/2006/relationships/customXml" Target="../ink/ink89.xml"/><Relationship Id="rId198" Type="http://schemas.openxmlformats.org/officeDocument/2006/relationships/customXml" Target="../ink/ink110.xml"/><Relationship Id="rId321" Type="http://schemas.openxmlformats.org/officeDocument/2006/relationships/image" Target="../media/image171.png"/><Relationship Id="rId363" Type="http://schemas.openxmlformats.org/officeDocument/2006/relationships/image" Target="../media/image192.png"/><Relationship Id="rId419" Type="http://schemas.openxmlformats.org/officeDocument/2006/relationships/image" Target="../media/image220.png"/><Relationship Id="rId223" Type="http://schemas.openxmlformats.org/officeDocument/2006/relationships/image" Target="../media/image122.png"/><Relationship Id="rId430" Type="http://schemas.openxmlformats.org/officeDocument/2006/relationships/customXml" Target="../ink/ink226.xml"/><Relationship Id="rId18" Type="http://schemas.openxmlformats.org/officeDocument/2006/relationships/customXml" Target="../ink/ink20.xml"/><Relationship Id="rId265" Type="http://schemas.openxmlformats.org/officeDocument/2006/relationships/image" Target="../media/image143.png"/><Relationship Id="rId472" Type="http://schemas.openxmlformats.org/officeDocument/2006/relationships/customXml" Target="../ink/ink247.xml"/><Relationship Id="rId125" Type="http://schemas.openxmlformats.org/officeDocument/2006/relationships/image" Target="../media/image73.png"/><Relationship Id="rId167" Type="http://schemas.openxmlformats.org/officeDocument/2006/relationships/image" Target="../media/image94.png"/><Relationship Id="rId332" Type="http://schemas.openxmlformats.org/officeDocument/2006/relationships/customXml" Target="../ink/ink177.xml"/><Relationship Id="rId374" Type="http://schemas.openxmlformats.org/officeDocument/2006/relationships/customXml" Target="../ink/ink198.xml"/><Relationship Id="rId71" Type="http://schemas.openxmlformats.org/officeDocument/2006/relationships/image" Target="../media/image46.png"/><Relationship Id="rId234" Type="http://schemas.openxmlformats.org/officeDocument/2006/relationships/customXml" Target="../ink/ink128.xml"/><Relationship Id="rId2" Type="http://schemas.openxmlformats.org/officeDocument/2006/relationships/customXml" Target="../ink/ink12.xml"/><Relationship Id="rId29" Type="http://schemas.openxmlformats.org/officeDocument/2006/relationships/image" Target="../media/image25.png"/><Relationship Id="rId276" Type="http://schemas.openxmlformats.org/officeDocument/2006/relationships/customXml" Target="../ink/ink149.xml"/><Relationship Id="rId441" Type="http://schemas.openxmlformats.org/officeDocument/2006/relationships/image" Target="../media/image231.png"/><Relationship Id="rId483" Type="http://schemas.openxmlformats.org/officeDocument/2006/relationships/image" Target="../media/image252.png"/><Relationship Id="rId40" Type="http://schemas.openxmlformats.org/officeDocument/2006/relationships/customXml" Target="../ink/ink31.xml"/><Relationship Id="rId136" Type="http://schemas.openxmlformats.org/officeDocument/2006/relationships/customXml" Target="../ink/ink79.xml"/><Relationship Id="rId178" Type="http://schemas.openxmlformats.org/officeDocument/2006/relationships/customXml" Target="../ink/ink100.xml"/><Relationship Id="rId301" Type="http://schemas.openxmlformats.org/officeDocument/2006/relationships/image" Target="../media/image161.png"/><Relationship Id="rId343" Type="http://schemas.openxmlformats.org/officeDocument/2006/relationships/image" Target="../media/image182.png"/><Relationship Id="rId82" Type="http://schemas.openxmlformats.org/officeDocument/2006/relationships/customXml" Target="../ink/ink52.xml"/><Relationship Id="rId203" Type="http://schemas.openxmlformats.org/officeDocument/2006/relationships/image" Target="../media/image112.png"/><Relationship Id="rId385" Type="http://schemas.openxmlformats.org/officeDocument/2006/relationships/image" Target="../media/image203.png"/><Relationship Id="rId245" Type="http://schemas.openxmlformats.org/officeDocument/2006/relationships/image" Target="../media/image133.png"/><Relationship Id="rId287" Type="http://schemas.openxmlformats.org/officeDocument/2006/relationships/image" Target="../media/image154.png"/><Relationship Id="rId410" Type="http://schemas.openxmlformats.org/officeDocument/2006/relationships/customXml" Target="../ink/ink216.xml"/><Relationship Id="rId452" Type="http://schemas.openxmlformats.org/officeDocument/2006/relationships/customXml" Target="../ink/ink237.xml"/><Relationship Id="rId494" Type="http://schemas.openxmlformats.org/officeDocument/2006/relationships/customXml" Target="../ink/ink258.xml"/><Relationship Id="rId105" Type="http://schemas.openxmlformats.org/officeDocument/2006/relationships/image" Target="../media/image63.png"/><Relationship Id="rId147" Type="http://schemas.openxmlformats.org/officeDocument/2006/relationships/image" Target="../media/image84.png"/><Relationship Id="rId312" Type="http://schemas.openxmlformats.org/officeDocument/2006/relationships/customXml" Target="../ink/ink167.xml"/><Relationship Id="rId354" Type="http://schemas.openxmlformats.org/officeDocument/2006/relationships/customXml" Target="../ink/ink188.xml"/><Relationship Id="rId51" Type="http://schemas.openxmlformats.org/officeDocument/2006/relationships/image" Target="../media/image36.png"/><Relationship Id="rId93" Type="http://schemas.openxmlformats.org/officeDocument/2006/relationships/image" Target="../media/image57.png"/><Relationship Id="rId189" Type="http://schemas.openxmlformats.org/officeDocument/2006/relationships/image" Target="../media/image105.png"/><Relationship Id="rId396" Type="http://schemas.openxmlformats.org/officeDocument/2006/relationships/customXml" Target="../ink/ink209.xml"/><Relationship Id="rId214" Type="http://schemas.openxmlformats.org/officeDocument/2006/relationships/customXml" Target="../ink/ink118.xml"/><Relationship Id="rId256" Type="http://schemas.openxmlformats.org/officeDocument/2006/relationships/customXml" Target="../ink/ink139.xml"/><Relationship Id="rId298" Type="http://schemas.openxmlformats.org/officeDocument/2006/relationships/customXml" Target="../ink/ink160.xml"/><Relationship Id="rId421" Type="http://schemas.openxmlformats.org/officeDocument/2006/relationships/image" Target="../media/image221.png"/><Relationship Id="rId463" Type="http://schemas.openxmlformats.org/officeDocument/2006/relationships/image" Target="../media/image242.png"/><Relationship Id="rId116" Type="http://schemas.openxmlformats.org/officeDocument/2006/relationships/customXml" Target="../ink/ink69.xml"/><Relationship Id="rId158" Type="http://schemas.openxmlformats.org/officeDocument/2006/relationships/customXml" Target="../ink/ink90.xml"/><Relationship Id="rId323" Type="http://schemas.openxmlformats.org/officeDocument/2006/relationships/image" Target="../media/image172.png"/><Relationship Id="rId20" Type="http://schemas.openxmlformats.org/officeDocument/2006/relationships/customXml" Target="../ink/ink21.xml"/><Relationship Id="rId62" Type="http://schemas.openxmlformats.org/officeDocument/2006/relationships/customXml" Target="../ink/ink42.xml"/><Relationship Id="rId365" Type="http://schemas.openxmlformats.org/officeDocument/2006/relationships/image" Target="../media/image193.png"/><Relationship Id="rId225" Type="http://schemas.openxmlformats.org/officeDocument/2006/relationships/image" Target="../media/image123.png"/><Relationship Id="rId267" Type="http://schemas.openxmlformats.org/officeDocument/2006/relationships/image" Target="../media/image144.png"/><Relationship Id="rId432" Type="http://schemas.openxmlformats.org/officeDocument/2006/relationships/customXml" Target="../ink/ink227.xml"/><Relationship Id="rId474" Type="http://schemas.openxmlformats.org/officeDocument/2006/relationships/customXml" Target="../ink/ink248.xml"/><Relationship Id="rId127" Type="http://schemas.openxmlformats.org/officeDocument/2006/relationships/image" Target="../media/image74.png"/><Relationship Id="rId31" Type="http://schemas.openxmlformats.org/officeDocument/2006/relationships/image" Target="../media/image26.png"/><Relationship Id="rId73" Type="http://schemas.openxmlformats.org/officeDocument/2006/relationships/image" Target="../media/image47.png"/><Relationship Id="rId169" Type="http://schemas.openxmlformats.org/officeDocument/2006/relationships/image" Target="../media/image95.png"/><Relationship Id="rId334" Type="http://schemas.openxmlformats.org/officeDocument/2006/relationships/customXml" Target="../ink/ink178.xml"/><Relationship Id="rId376" Type="http://schemas.openxmlformats.org/officeDocument/2006/relationships/customXml" Target="../ink/ink199.xml"/><Relationship Id="rId4" Type="http://schemas.openxmlformats.org/officeDocument/2006/relationships/customXml" Target="../ink/ink13.xml"/><Relationship Id="rId180" Type="http://schemas.openxmlformats.org/officeDocument/2006/relationships/customXml" Target="../ink/ink101.xml"/><Relationship Id="rId215" Type="http://schemas.openxmlformats.org/officeDocument/2006/relationships/image" Target="../media/image118.png"/><Relationship Id="rId236" Type="http://schemas.openxmlformats.org/officeDocument/2006/relationships/customXml" Target="../ink/ink129.xml"/><Relationship Id="rId257" Type="http://schemas.openxmlformats.org/officeDocument/2006/relationships/image" Target="../media/image139.png"/><Relationship Id="rId278" Type="http://schemas.openxmlformats.org/officeDocument/2006/relationships/customXml" Target="../ink/ink150.xml"/><Relationship Id="rId401" Type="http://schemas.openxmlformats.org/officeDocument/2006/relationships/image" Target="../media/image211.png"/><Relationship Id="rId422" Type="http://schemas.openxmlformats.org/officeDocument/2006/relationships/customXml" Target="../ink/ink222.xml"/><Relationship Id="rId443" Type="http://schemas.openxmlformats.org/officeDocument/2006/relationships/image" Target="../media/image232.png"/><Relationship Id="rId464" Type="http://schemas.openxmlformats.org/officeDocument/2006/relationships/customXml" Target="../ink/ink243.xml"/><Relationship Id="rId303" Type="http://schemas.openxmlformats.org/officeDocument/2006/relationships/image" Target="../media/image162.png"/><Relationship Id="rId485" Type="http://schemas.openxmlformats.org/officeDocument/2006/relationships/image" Target="../media/image253.png"/><Relationship Id="rId42" Type="http://schemas.openxmlformats.org/officeDocument/2006/relationships/customXml" Target="../ink/ink32.xml"/><Relationship Id="rId84" Type="http://schemas.openxmlformats.org/officeDocument/2006/relationships/customXml" Target="../ink/ink53.xml"/><Relationship Id="rId138" Type="http://schemas.openxmlformats.org/officeDocument/2006/relationships/customXml" Target="../ink/ink80.xml"/><Relationship Id="rId345" Type="http://schemas.openxmlformats.org/officeDocument/2006/relationships/image" Target="../media/image183.png"/><Relationship Id="rId387" Type="http://schemas.openxmlformats.org/officeDocument/2006/relationships/image" Target="../media/image204.png"/><Relationship Id="rId191" Type="http://schemas.openxmlformats.org/officeDocument/2006/relationships/image" Target="../media/image106.png"/><Relationship Id="rId205" Type="http://schemas.openxmlformats.org/officeDocument/2006/relationships/image" Target="../media/image113.png"/><Relationship Id="rId247" Type="http://schemas.openxmlformats.org/officeDocument/2006/relationships/image" Target="../media/image134.png"/><Relationship Id="rId412" Type="http://schemas.openxmlformats.org/officeDocument/2006/relationships/customXml" Target="../ink/ink217.xml"/><Relationship Id="rId107" Type="http://schemas.openxmlformats.org/officeDocument/2006/relationships/image" Target="../media/image64.png"/><Relationship Id="rId289" Type="http://schemas.openxmlformats.org/officeDocument/2006/relationships/image" Target="../media/image155.png"/><Relationship Id="rId454" Type="http://schemas.openxmlformats.org/officeDocument/2006/relationships/customXml" Target="../ink/ink238.xml"/><Relationship Id="rId496" Type="http://schemas.openxmlformats.org/officeDocument/2006/relationships/customXml" Target="../ink/ink259.xml"/><Relationship Id="rId11" Type="http://schemas.openxmlformats.org/officeDocument/2006/relationships/image" Target="../media/image16.png"/><Relationship Id="rId53" Type="http://schemas.openxmlformats.org/officeDocument/2006/relationships/image" Target="../media/image37.png"/><Relationship Id="rId149" Type="http://schemas.openxmlformats.org/officeDocument/2006/relationships/image" Target="../media/image85.png"/><Relationship Id="rId314" Type="http://schemas.openxmlformats.org/officeDocument/2006/relationships/customXml" Target="../ink/ink168.xml"/><Relationship Id="rId356" Type="http://schemas.openxmlformats.org/officeDocument/2006/relationships/customXml" Target="../ink/ink189.xml"/><Relationship Id="rId398" Type="http://schemas.openxmlformats.org/officeDocument/2006/relationships/customXml" Target="../ink/ink210.xml"/><Relationship Id="rId95" Type="http://schemas.openxmlformats.org/officeDocument/2006/relationships/image" Target="../media/image58.png"/><Relationship Id="rId160" Type="http://schemas.openxmlformats.org/officeDocument/2006/relationships/customXml" Target="../ink/ink91.xml"/><Relationship Id="rId216" Type="http://schemas.openxmlformats.org/officeDocument/2006/relationships/customXml" Target="../ink/ink119.xml"/><Relationship Id="rId423" Type="http://schemas.openxmlformats.org/officeDocument/2006/relationships/image" Target="../media/image222.png"/><Relationship Id="rId258" Type="http://schemas.openxmlformats.org/officeDocument/2006/relationships/customXml" Target="../ink/ink140.xml"/><Relationship Id="rId465" Type="http://schemas.openxmlformats.org/officeDocument/2006/relationships/image" Target="../media/image243.png"/><Relationship Id="rId22" Type="http://schemas.openxmlformats.org/officeDocument/2006/relationships/customXml" Target="../ink/ink22.xml"/><Relationship Id="rId64" Type="http://schemas.openxmlformats.org/officeDocument/2006/relationships/customXml" Target="../ink/ink43.xml"/><Relationship Id="rId118" Type="http://schemas.openxmlformats.org/officeDocument/2006/relationships/customXml" Target="../ink/ink70.xml"/><Relationship Id="rId325" Type="http://schemas.openxmlformats.org/officeDocument/2006/relationships/image" Target="../media/image173.png"/><Relationship Id="rId367" Type="http://schemas.openxmlformats.org/officeDocument/2006/relationships/image" Target="../media/image194.png"/><Relationship Id="rId171" Type="http://schemas.openxmlformats.org/officeDocument/2006/relationships/image" Target="../media/image96.png"/><Relationship Id="rId227" Type="http://schemas.openxmlformats.org/officeDocument/2006/relationships/image" Target="../media/image124.png"/><Relationship Id="rId269" Type="http://schemas.openxmlformats.org/officeDocument/2006/relationships/image" Target="../media/image145.png"/><Relationship Id="rId434" Type="http://schemas.openxmlformats.org/officeDocument/2006/relationships/customXml" Target="../ink/ink228.xml"/><Relationship Id="rId476" Type="http://schemas.openxmlformats.org/officeDocument/2006/relationships/customXml" Target="../ink/ink249.xml"/><Relationship Id="rId33" Type="http://schemas.openxmlformats.org/officeDocument/2006/relationships/image" Target="../media/image27.png"/><Relationship Id="rId129" Type="http://schemas.openxmlformats.org/officeDocument/2006/relationships/image" Target="../media/image75.png"/><Relationship Id="rId280" Type="http://schemas.openxmlformats.org/officeDocument/2006/relationships/customXml" Target="../ink/ink151.xml"/><Relationship Id="rId336" Type="http://schemas.openxmlformats.org/officeDocument/2006/relationships/customXml" Target="../ink/ink179.xml"/><Relationship Id="rId501" Type="http://schemas.openxmlformats.org/officeDocument/2006/relationships/image" Target="../media/image261.png"/><Relationship Id="rId75" Type="http://schemas.openxmlformats.org/officeDocument/2006/relationships/image" Target="../media/image48.png"/><Relationship Id="rId140" Type="http://schemas.openxmlformats.org/officeDocument/2006/relationships/customXml" Target="../ink/ink81.xml"/><Relationship Id="rId182" Type="http://schemas.openxmlformats.org/officeDocument/2006/relationships/customXml" Target="../ink/ink102.xml"/><Relationship Id="rId378" Type="http://schemas.openxmlformats.org/officeDocument/2006/relationships/customXml" Target="../ink/ink200.xml"/><Relationship Id="rId403" Type="http://schemas.openxmlformats.org/officeDocument/2006/relationships/image" Target="../media/image212.png"/><Relationship Id="rId6" Type="http://schemas.openxmlformats.org/officeDocument/2006/relationships/customXml" Target="../ink/ink14.xml"/><Relationship Id="rId238" Type="http://schemas.openxmlformats.org/officeDocument/2006/relationships/customXml" Target="../ink/ink130.xml"/><Relationship Id="rId445" Type="http://schemas.openxmlformats.org/officeDocument/2006/relationships/image" Target="../media/image233.png"/><Relationship Id="rId487" Type="http://schemas.openxmlformats.org/officeDocument/2006/relationships/image" Target="../media/image254.png"/><Relationship Id="rId291" Type="http://schemas.openxmlformats.org/officeDocument/2006/relationships/image" Target="../media/image156.png"/><Relationship Id="rId305" Type="http://schemas.openxmlformats.org/officeDocument/2006/relationships/image" Target="../media/image163.png"/><Relationship Id="rId347" Type="http://schemas.openxmlformats.org/officeDocument/2006/relationships/image" Target="../media/image184.png"/><Relationship Id="rId44" Type="http://schemas.openxmlformats.org/officeDocument/2006/relationships/customXml" Target="../ink/ink33.xml"/><Relationship Id="rId86" Type="http://schemas.openxmlformats.org/officeDocument/2006/relationships/customXml" Target="../ink/ink54.xml"/><Relationship Id="rId151" Type="http://schemas.openxmlformats.org/officeDocument/2006/relationships/image" Target="../media/image86.png"/><Relationship Id="rId389" Type="http://schemas.openxmlformats.org/officeDocument/2006/relationships/image" Target="../media/image205.png"/><Relationship Id="rId193" Type="http://schemas.openxmlformats.org/officeDocument/2006/relationships/image" Target="../media/image107.png"/><Relationship Id="rId207" Type="http://schemas.openxmlformats.org/officeDocument/2006/relationships/image" Target="../media/image114.png"/><Relationship Id="rId249" Type="http://schemas.openxmlformats.org/officeDocument/2006/relationships/image" Target="../media/image135.png"/><Relationship Id="rId414" Type="http://schemas.openxmlformats.org/officeDocument/2006/relationships/customXml" Target="../ink/ink218.xml"/><Relationship Id="rId456" Type="http://schemas.openxmlformats.org/officeDocument/2006/relationships/customXml" Target="../ink/ink239.xml"/><Relationship Id="rId498" Type="http://schemas.openxmlformats.org/officeDocument/2006/relationships/customXml" Target="../ink/ink260.xml"/><Relationship Id="rId13" Type="http://schemas.openxmlformats.org/officeDocument/2006/relationships/image" Target="../media/image17.png"/><Relationship Id="rId109" Type="http://schemas.openxmlformats.org/officeDocument/2006/relationships/image" Target="../media/image65.png"/><Relationship Id="rId260" Type="http://schemas.openxmlformats.org/officeDocument/2006/relationships/customXml" Target="../ink/ink141.xml"/><Relationship Id="rId316" Type="http://schemas.openxmlformats.org/officeDocument/2006/relationships/customXml" Target="../ink/ink169.xml"/><Relationship Id="rId55" Type="http://schemas.openxmlformats.org/officeDocument/2006/relationships/image" Target="../media/image38.png"/><Relationship Id="rId97" Type="http://schemas.openxmlformats.org/officeDocument/2006/relationships/image" Target="../media/image59.png"/><Relationship Id="rId120" Type="http://schemas.openxmlformats.org/officeDocument/2006/relationships/customXml" Target="../ink/ink71.xml"/><Relationship Id="rId358" Type="http://schemas.openxmlformats.org/officeDocument/2006/relationships/customXml" Target="../ink/ink190.xml"/><Relationship Id="rId162" Type="http://schemas.openxmlformats.org/officeDocument/2006/relationships/customXml" Target="../ink/ink92.xml"/><Relationship Id="rId218" Type="http://schemas.openxmlformats.org/officeDocument/2006/relationships/customXml" Target="../ink/ink120.xml"/><Relationship Id="rId425" Type="http://schemas.openxmlformats.org/officeDocument/2006/relationships/image" Target="../media/image223.png"/><Relationship Id="rId467" Type="http://schemas.openxmlformats.org/officeDocument/2006/relationships/image" Target="../media/image244.png"/><Relationship Id="rId271" Type="http://schemas.openxmlformats.org/officeDocument/2006/relationships/image" Target="../media/image146.png"/><Relationship Id="rId24" Type="http://schemas.openxmlformats.org/officeDocument/2006/relationships/customXml" Target="../ink/ink23.xml"/><Relationship Id="rId66" Type="http://schemas.openxmlformats.org/officeDocument/2006/relationships/customXml" Target="../ink/ink44.xml"/><Relationship Id="rId131" Type="http://schemas.openxmlformats.org/officeDocument/2006/relationships/image" Target="../media/image76.png"/><Relationship Id="rId327" Type="http://schemas.openxmlformats.org/officeDocument/2006/relationships/image" Target="../media/image174.png"/><Relationship Id="rId369" Type="http://schemas.openxmlformats.org/officeDocument/2006/relationships/image" Target="../media/image195.png"/><Relationship Id="rId173" Type="http://schemas.openxmlformats.org/officeDocument/2006/relationships/image" Target="../media/image97.png"/><Relationship Id="rId229" Type="http://schemas.openxmlformats.org/officeDocument/2006/relationships/image" Target="../media/image125.png"/><Relationship Id="rId380" Type="http://schemas.openxmlformats.org/officeDocument/2006/relationships/customXml" Target="../ink/ink201.xml"/><Relationship Id="rId436" Type="http://schemas.openxmlformats.org/officeDocument/2006/relationships/customXml" Target="../ink/ink229.xml"/><Relationship Id="rId240" Type="http://schemas.openxmlformats.org/officeDocument/2006/relationships/customXml" Target="../ink/ink131.xml"/><Relationship Id="rId478" Type="http://schemas.openxmlformats.org/officeDocument/2006/relationships/customXml" Target="../ink/ink250.xml"/><Relationship Id="rId35" Type="http://schemas.openxmlformats.org/officeDocument/2006/relationships/image" Target="../media/image28.png"/><Relationship Id="rId77" Type="http://schemas.openxmlformats.org/officeDocument/2006/relationships/image" Target="../media/image49.png"/><Relationship Id="rId100" Type="http://schemas.openxmlformats.org/officeDocument/2006/relationships/customXml" Target="../ink/ink61.xml"/><Relationship Id="rId282" Type="http://schemas.openxmlformats.org/officeDocument/2006/relationships/customXml" Target="../ink/ink152.xml"/><Relationship Id="rId338" Type="http://schemas.openxmlformats.org/officeDocument/2006/relationships/customXml" Target="../ink/ink180.xml"/><Relationship Id="rId503" Type="http://schemas.openxmlformats.org/officeDocument/2006/relationships/image" Target="../media/image262.png"/><Relationship Id="rId8" Type="http://schemas.openxmlformats.org/officeDocument/2006/relationships/customXml" Target="../ink/ink15.xml"/><Relationship Id="rId142" Type="http://schemas.openxmlformats.org/officeDocument/2006/relationships/customXml" Target="../ink/ink82.xml"/><Relationship Id="rId184" Type="http://schemas.openxmlformats.org/officeDocument/2006/relationships/customXml" Target="../ink/ink103.xml"/><Relationship Id="rId391" Type="http://schemas.openxmlformats.org/officeDocument/2006/relationships/image" Target="../media/image206.png"/><Relationship Id="rId405" Type="http://schemas.openxmlformats.org/officeDocument/2006/relationships/image" Target="../media/image213.png"/><Relationship Id="rId447" Type="http://schemas.openxmlformats.org/officeDocument/2006/relationships/image" Target="../media/image234.png"/><Relationship Id="rId251" Type="http://schemas.openxmlformats.org/officeDocument/2006/relationships/image" Target="../media/image136.png"/><Relationship Id="rId489" Type="http://schemas.openxmlformats.org/officeDocument/2006/relationships/image" Target="../media/image255.png"/><Relationship Id="rId46" Type="http://schemas.openxmlformats.org/officeDocument/2006/relationships/customXml" Target="../ink/ink34.xml"/><Relationship Id="rId293" Type="http://schemas.openxmlformats.org/officeDocument/2006/relationships/image" Target="../media/image157.png"/><Relationship Id="rId307" Type="http://schemas.openxmlformats.org/officeDocument/2006/relationships/image" Target="../media/image164.png"/><Relationship Id="rId349" Type="http://schemas.openxmlformats.org/officeDocument/2006/relationships/image" Target="../media/image185.png"/><Relationship Id="rId88" Type="http://schemas.openxmlformats.org/officeDocument/2006/relationships/customXml" Target="../ink/ink55.xml"/><Relationship Id="rId111" Type="http://schemas.openxmlformats.org/officeDocument/2006/relationships/image" Target="../media/image66.png"/><Relationship Id="rId153" Type="http://schemas.openxmlformats.org/officeDocument/2006/relationships/image" Target="../media/image87.png"/><Relationship Id="rId195" Type="http://schemas.openxmlformats.org/officeDocument/2006/relationships/image" Target="../media/image108.png"/><Relationship Id="rId209" Type="http://schemas.openxmlformats.org/officeDocument/2006/relationships/image" Target="../media/image115.png"/><Relationship Id="rId360" Type="http://schemas.openxmlformats.org/officeDocument/2006/relationships/customXml" Target="../ink/ink191.xml"/><Relationship Id="rId416" Type="http://schemas.openxmlformats.org/officeDocument/2006/relationships/customXml" Target="../ink/ink219.xml"/><Relationship Id="rId220" Type="http://schemas.openxmlformats.org/officeDocument/2006/relationships/customXml" Target="../ink/ink121.xml"/><Relationship Id="rId458" Type="http://schemas.openxmlformats.org/officeDocument/2006/relationships/customXml" Target="../ink/ink240.xml"/><Relationship Id="rId15" Type="http://schemas.openxmlformats.org/officeDocument/2006/relationships/image" Target="../media/image18.png"/><Relationship Id="rId57" Type="http://schemas.openxmlformats.org/officeDocument/2006/relationships/image" Target="../media/image39.png"/><Relationship Id="rId262" Type="http://schemas.openxmlformats.org/officeDocument/2006/relationships/customXml" Target="../ink/ink142.xml"/><Relationship Id="rId318" Type="http://schemas.openxmlformats.org/officeDocument/2006/relationships/customXml" Target="../ink/ink170.xml"/><Relationship Id="rId99" Type="http://schemas.openxmlformats.org/officeDocument/2006/relationships/image" Target="../media/image60.png"/><Relationship Id="rId122" Type="http://schemas.openxmlformats.org/officeDocument/2006/relationships/customXml" Target="../ink/ink72.xml"/><Relationship Id="rId164" Type="http://schemas.openxmlformats.org/officeDocument/2006/relationships/customXml" Target="../ink/ink93.xml"/><Relationship Id="rId371" Type="http://schemas.openxmlformats.org/officeDocument/2006/relationships/image" Target="../media/image196.png"/><Relationship Id="rId427" Type="http://schemas.openxmlformats.org/officeDocument/2006/relationships/image" Target="../media/image224.png"/><Relationship Id="rId469" Type="http://schemas.openxmlformats.org/officeDocument/2006/relationships/image" Target="../media/image245.png"/><Relationship Id="rId26" Type="http://schemas.openxmlformats.org/officeDocument/2006/relationships/customXml" Target="../ink/ink24.xml"/><Relationship Id="rId231" Type="http://schemas.openxmlformats.org/officeDocument/2006/relationships/image" Target="../media/image126.png"/><Relationship Id="rId273" Type="http://schemas.openxmlformats.org/officeDocument/2006/relationships/image" Target="../media/image147.png"/><Relationship Id="rId329" Type="http://schemas.openxmlformats.org/officeDocument/2006/relationships/image" Target="../media/image175.png"/><Relationship Id="rId480" Type="http://schemas.openxmlformats.org/officeDocument/2006/relationships/customXml" Target="../ink/ink251.xml"/><Relationship Id="rId68" Type="http://schemas.openxmlformats.org/officeDocument/2006/relationships/customXml" Target="../ink/ink45.xml"/><Relationship Id="rId133" Type="http://schemas.openxmlformats.org/officeDocument/2006/relationships/image" Target="../media/image77.png"/><Relationship Id="rId175" Type="http://schemas.openxmlformats.org/officeDocument/2006/relationships/image" Target="../media/image98.png"/><Relationship Id="rId340" Type="http://schemas.openxmlformats.org/officeDocument/2006/relationships/customXml" Target="../ink/ink181.xml"/><Relationship Id="rId200" Type="http://schemas.openxmlformats.org/officeDocument/2006/relationships/customXml" Target="../ink/ink111.xml"/><Relationship Id="rId382" Type="http://schemas.openxmlformats.org/officeDocument/2006/relationships/customXml" Target="../ink/ink202.xml"/><Relationship Id="rId438" Type="http://schemas.openxmlformats.org/officeDocument/2006/relationships/customXml" Target="../ink/ink230.xml"/><Relationship Id="rId242" Type="http://schemas.openxmlformats.org/officeDocument/2006/relationships/customXml" Target="../ink/ink132.xml"/><Relationship Id="rId284" Type="http://schemas.openxmlformats.org/officeDocument/2006/relationships/customXml" Target="../ink/ink153.xml"/><Relationship Id="rId491" Type="http://schemas.openxmlformats.org/officeDocument/2006/relationships/image" Target="../media/image256.png"/><Relationship Id="rId505" Type="http://schemas.openxmlformats.org/officeDocument/2006/relationships/image" Target="../media/image263.png"/><Relationship Id="rId37" Type="http://schemas.openxmlformats.org/officeDocument/2006/relationships/image" Target="../media/image29.png"/><Relationship Id="rId79" Type="http://schemas.openxmlformats.org/officeDocument/2006/relationships/image" Target="../media/image50.png"/><Relationship Id="rId102" Type="http://schemas.openxmlformats.org/officeDocument/2006/relationships/customXml" Target="../ink/ink62.xml"/><Relationship Id="rId144" Type="http://schemas.openxmlformats.org/officeDocument/2006/relationships/customXml" Target="../ink/ink83.xml"/><Relationship Id="rId90" Type="http://schemas.openxmlformats.org/officeDocument/2006/relationships/customXml" Target="../ink/ink56.xml"/><Relationship Id="rId186" Type="http://schemas.openxmlformats.org/officeDocument/2006/relationships/customXml" Target="../ink/ink104.xml"/><Relationship Id="rId351" Type="http://schemas.openxmlformats.org/officeDocument/2006/relationships/image" Target="../media/image186.png"/><Relationship Id="rId393" Type="http://schemas.openxmlformats.org/officeDocument/2006/relationships/image" Target="../media/image207.png"/><Relationship Id="rId407" Type="http://schemas.openxmlformats.org/officeDocument/2006/relationships/image" Target="../media/image214.png"/><Relationship Id="rId449" Type="http://schemas.openxmlformats.org/officeDocument/2006/relationships/image" Target="../media/image235.png"/><Relationship Id="rId211" Type="http://schemas.openxmlformats.org/officeDocument/2006/relationships/image" Target="../media/image116.png"/><Relationship Id="rId253" Type="http://schemas.openxmlformats.org/officeDocument/2006/relationships/image" Target="../media/image137.png"/><Relationship Id="rId295" Type="http://schemas.openxmlformats.org/officeDocument/2006/relationships/image" Target="../media/image158.png"/><Relationship Id="rId309" Type="http://schemas.openxmlformats.org/officeDocument/2006/relationships/image" Target="../media/image165.png"/><Relationship Id="rId460" Type="http://schemas.openxmlformats.org/officeDocument/2006/relationships/customXml" Target="../ink/ink241.xml"/><Relationship Id="rId48" Type="http://schemas.openxmlformats.org/officeDocument/2006/relationships/customXml" Target="../ink/ink35.xml"/><Relationship Id="rId113" Type="http://schemas.openxmlformats.org/officeDocument/2006/relationships/image" Target="../media/image67.png"/><Relationship Id="rId320" Type="http://schemas.openxmlformats.org/officeDocument/2006/relationships/customXml" Target="../ink/ink171.xml"/><Relationship Id="rId155" Type="http://schemas.openxmlformats.org/officeDocument/2006/relationships/image" Target="../media/image88.png"/><Relationship Id="rId197" Type="http://schemas.openxmlformats.org/officeDocument/2006/relationships/image" Target="../media/image109.png"/><Relationship Id="rId362" Type="http://schemas.openxmlformats.org/officeDocument/2006/relationships/customXml" Target="../ink/ink192.xml"/><Relationship Id="rId418" Type="http://schemas.openxmlformats.org/officeDocument/2006/relationships/customXml" Target="../ink/ink220.xml"/><Relationship Id="rId222" Type="http://schemas.openxmlformats.org/officeDocument/2006/relationships/customXml" Target="../ink/ink122.xml"/><Relationship Id="rId264" Type="http://schemas.openxmlformats.org/officeDocument/2006/relationships/customXml" Target="../ink/ink143.xml"/><Relationship Id="rId471" Type="http://schemas.openxmlformats.org/officeDocument/2006/relationships/image" Target="../media/image246.png"/><Relationship Id="rId17" Type="http://schemas.openxmlformats.org/officeDocument/2006/relationships/image" Target="../media/image19.png"/><Relationship Id="rId59" Type="http://schemas.openxmlformats.org/officeDocument/2006/relationships/image" Target="../media/image40.png"/><Relationship Id="rId124" Type="http://schemas.openxmlformats.org/officeDocument/2006/relationships/customXml" Target="../ink/ink73.xml"/><Relationship Id="rId70" Type="http://schemas.openxmlformats.org/officeDocument/2006/relationships/customXml" Target="../ink/ink46.xml"/><Relationship Id="rId166" Type="http://schemas.openxmlformats.org/officeDocument/2006/relationships/customXml" Target="../ink/ink94.xml"/><Relationship Id="rId331" Type="http://schemas.openxmlformats.org/officeDocument/2006/relationships/image" Target="../media/image176.png"/><Relationship Id="rId373" Type="http://schemas.openxmlformats.org/officeDocument/2006/relationships/image" Target="../media/image197.png"/><Relationship Id="rId429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7.png"/><Relationship Id="rId440" Type="http://schemas.openxmlformats.org/officeDocument/2006/relationships/customXml" Target="../ink/ink231.xml"/><Relationship Id="rId28" Type="http://schemas.openxmlformats.org/officeDocument/2006/relationships/customXml" Target="../ink/ink25.xml"/><Relationship Id="rId275" Type="http://schemas.openxmlformats.org/officeDocument/2006/relationships/image" Target="../media/image148.png"/><Relationship Id="rId300" Type="http://schemas.openxmlformats.org/officeDocument/2006/relationships/customXml" Target="../ink/ink161.xml"/><Relationship Id="rId482" Type="http://schemas.openxmlformats.org/officeDocument/2006/relationships/customXml" Target="../ink/ink252.xml"/><Relationship Id="rId81" Type="http://schemas.openxmlformats.org/officeDocument/2006/relationships/image" Target="../media/image51.png"/><Relationship Id="rId135" Type="http://schemas.openxmlformats.org/officeDocument/2006/relationships/image" Target="../media/image78.png"/><Relationship Id="rId177" Type="http://schemas.openxmlformats.org/officeDocument/2006/relationships/image" Target="../media/image99.png"/><Relationship Id="rId342" Type="http://schemas.openxmlformats.org/officeDocument/2006/relationships/customXml" Target="../ink/ink182.xml"/><Relationship Id="rId384" Type="http://schemas.openxmlformats.org/officeDocument/2006/relationships/customXml" Target="../ink/ink203.xml"/><Relationship Id="rId202" Type="http://schemas.openxmlformats.org/officeDocument/2006/relationships/customXml" Target="../ink/ink112.xml"/><Relationship Id="rId244" Type="http://schemas.openxmlformats.org/officeDocument/2006/relationships/customXml" Target="../ink/ink133.xml"/><Relationship Id="rId39" Type="http://schemas.openxmlformats.org/officeDocument/2006/relationships/image" Target="../media/image30.png"/><Relationship Id="rId286" Type="http://schemas.openxmlformats.org/officeDocument/2006/relationships/customXml" Target="../ink/ink154.xml"/><Relationship Id="rId451" Type="http://schemas.openxmlformats.org/officeDocument/2006/relationships/image" Target="../media/image236.png"/><Relationship Id="rId493" Type="http://schemas.openxmlformats.org/officeDocument/2006/relationships/image" Target="../media/image257.png"/><Relationship Id="rId50" Type="http://schemas.openxmlformats.org/officeDocument/2006/relationships/customXml" Target="../ink/ink36.xml"/><Relationship Id="rId104" Type="http://schemas.openxmlformats.org/officeDocument/2006/relationships/customXml" Target="../ink/ink63.xml"/><Relationship Id="rId146" Type="http://schemas.openxmlformats.org/officeDocument/2006/relationships/customXml" Target="../ink/ink84.xml"/><Relationship Id="rId188" Type="http://schemas.openxmlformats.org/officeDocument/2006/relationships/customXml" Target="../ink/ink105.xml"/><Relationship Id="rId311" Type="http://schemas.openxmlformats.org/officeDocument/2006/relationships/image" Target="../media/image166.png"/><Relationship Id="rId353" Type="http://schemas.openxmlformats.org/officeDocument/2006/relationships/image" Target="../media/image187.png"/><Relationship Id="rId395" Type="http://schemas.openxmlformats.org/officeDocument/2006/relationships/image" Target="../media/image208.png"/><Relationship Id="rId409" Type="http://schemas.openxmlformats.org/officeDocument/2006/relationships/image" Target="../media/image215.png"/><Relationship Id="rId92" Type="http://schemas.openxmlformats.org/officeDocument/2006/relationships/customXml" Target="../ink/ink57.xml"/><Relationship Id="rId213" Type="http://schemas.openxmlformats.org/officeDocument/2006/relationships/image" Target="../media/image117.png"/><Relationship Id="rId420" Type="http://schemas.openxmlformats.org/officeDocument/2006/relationships/customXml" Target="../ink/ink221.xml"/><Relationship Id="rId255" Type="http://schemas.openxmlformats.org/officeDocument/2006/relationships/image" Target="../media/image138.png"/><Relationship Id="rId297" Type="http://schemas.openxmlformats.org/officeDocument/2006/relationships/image" Target="../media/image159.png"/><Relationship Id="rId462" Type="http://schemas.openxmlformats.org/officeDocument/2006/relationships/customXml" Target="../ink/ink242.xml"/><Relationship Id="rId115" Type="http://schemas.openxmlformats.org/officeDocument/2006/relationships/image" Target="../media/image68.png"/><Relationship Id="rId157" Type="http://schemas.openxmlformats.org/officeDocument/2006/relationships/image" Target="../media/image89.png"/><Relationship Id="rId322" Type="http://schemas.openxmlformats.org/officeDocument/2006/relationships/customXml" Target="../ink/ink172.xml"/><Relationship Id="rId364" Type="http://schemas.openxmlformats.org/officeDocument/2006/relationships/customXml" Target="../ink/ink193.xml"/><Relationship Id="rId61" Type="http://schemas.openxmlformats.org/officeDocument/2006/relationships/image" Target="../media/image41.png"/><Relationship Id="rId199" Type="http://schemas.openxmlformats.org/officeDocument/2006/relationships/image" Target="../media/image110.png"/><Relationship Id="rId19" Type="http://schemas.openxmlformats.org/officeDocument/2006/relationships/image" Target="../media/image20.png"/><Relationship Id="rId224" Type="http://schemas.openxmlformats.org/officeDocument/2006/relationships/customXml" Target="../ink/ink123.xml"/><Relationship Id="rId266" Type="http://schemas.openxmlformats.org/officeDocument/2006/relationships/customXml" Target="../ink/ink144.xml"/><Relationship Id="rId431" Type="http://schemas.openxmlformats.org/officeDocument/2006/relationships/image" Target="../media/image226.png"/><Relationship Id="rId473" Type="http://schemas.openxmlformats.org/officeDocument/2006/relationships/image" Target="../media/image247.png"/><Relationship Id="rId30" Type="http://schemas.openxmlformats.org/officeDocument/2006/relationships/customXml" Target="../ink/ink26.xml"/><Relationship Id="rId126" Type="http://schemas.openxmlformats.org/officeDocument/2006/relationships/customXml" Target="../ink/ink74.xml"/><Relationship Id="rId168" Type="http://schemas.openxmlformats.org/officeDocument/2006/relationships/customXml" Target="../ink/ink95.xml"/><Relationship Id="rId333" Type="http://schemas.openxmlformats.org/officeDocument/2006/relationships/image" Target="../media/image177.png"/><Relationship Id="rId72" Type="http://schemas.openxmlformats.org/officeDocument/2006/relationships/customXml" Target="../ink/ink47.xml"/><Relationship Id="rId375" Type="http://schemas.openxmlformats.org/officeDocument/2006/relationships/image" Target="../media/image198.png"/><Relationship Id="rId3" Type="http://schemas.openxmlformats.org/officeDocument/2006/relationships/image" Target="../media/image12.png"/><Relationship Id="rId235" Type="http://schemas.openxmlformats.org/officeDocument/2006/relationships/image" Target="../media/image128.png"/><Relationship Id="rId277" Type="http://schemas.openxmlformats.org/officeDocument/2006/relationships/image" Target="../media/image149.png"/><Relationship Id="rId400" Type="http://schemas.openxmlformats.org/officeDocument/2006/relationships/customXml" Target="../ink/ink211.xml"/><Relationship Id="rId442" Type="http://schemas.openxmlformats.org/officeDocument/2006/relationships/customXml" Target="../ink/ink232.xml"/><Relationship Id="rId484" Type="http://schemas.openxmlformats.org/officeDocument/2006/relationships/customXml" Target="../ink/ink253.xml"/><Relationship Id="rId137" Type="http://schemas.openxmlformats.org/officeDocument/2006/relationships/image" Target="../media/image79.png"/><Relationship Id="rId302" Type="http://schemas.openxmlformats.org/officeDocument/2006/relationships/customXml" Target="../ink/ink162.xml"/><Relationship Id="rId344" Type="http://schemas.openxmlformats.org/officeDocument/2006/relationships/customXml" Target="../ink/ink183.xml"/><Relationship Id="rId41" Type="http://schemas.openxmlformats.org/officeDocument/2006/relationships/image" Target="../media/image31.png"/><Relationship Id="rId83" Type="http://schemas.openxmlformats.org/officeDocument/2006/relationships/image" Target="../media/image52.png"/><Relationship Id="rId179" Type="http://schemas.openxmlformats.org/officeDocument/2006/relationships/image" Target="../media/image100.png"/><Relationship Id="rId386" Type="http://schemas.openxmlformats.org/officeDocument/2006/relationships/customXml" Target="../ink/ink204.xml"/><Relationship Id="rId190" Type="http://schemas.openxmlformats.org/officeDocument/2006/relationships/customXml" Target="../ink/ink106.xml"/><Relationship Id="rId204" Type="http://schemas.openxmlformats.org/officeDocument/2006/relationships/customXml" Target="../ink/ink113.xml"/><Relationship Id="rId246" Type="http://schemas.openxmlformats.org/officeDocument/2006/relationships/customXml" Target="../ink/ink134.xml"/><Relationship Id="rId288" Type="http://schemas.openxmlformats.org/officeDocument/2006/relationships/customXml" Target="../ink/ink155.xml"/><Relationship Id="rId411" Type="http://schemas.openxmlformats.org/officeDocument/2006/relationships/image" Target="../media/image216.png"/><Relationship Id="rId453" Type="http://schemas.openxmlformats.org/officeDocument/2006/relationships/image" Target="../media/image237.png"/><Relationship Id="rId106" Type="http://schemas.openxmlformats.org/officeDocument/2006/relationships/customXml" Target="../ink/ink64.xml"/><Relationship Id="rId313" Type="http://schemas.openxmlformats.org/officeDocument/2006/relationships/image" Target="../media/image167.png"/><Relationship Id="rId495" Type="http://schemas.openxmlformats.org/officeDocument/2006/relationships/image" Target="../media/image258.png"/><Relationship Id="rId10" Type="http://schemas.openxmlformats.org/officeDocument/2006/relationships/customXml" Target="../ink/ink16.xml"/><Relationship Id="rId52" Type="http://schemas.openxmlformats.org/officeDocument/2006/relationships/customXml" Target="../ink/ink37.xml"/><Relationship Id="rId94" Type="http://schemas.openxmlformats.org/officeDocument/2006/relationships/customXml" Target="../ink/ink58.xml"/><Relationship Id="rId148" Type="http://schemas.openxmlformats.org/officeDocument/2006/relationships/customXml" Target="../ink/ink85.xml"/><Relationship Id="rId355" Type="http://schemas.openxmlformats.org/officeDocument/2006/relationships/image" Target="../media/image188.png"/><Relationship Id="rId397" Type="http://schemas.openxmlformats.org/officeDocument/2006/relationships/image" Target="../media/image20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7.xml"/><Relationship Id="rId13" Type="http://schemas.openxmlformats.org/officeDocument/2006/relationships/image" Target="../media/image269.png"/><Relationship Id="rId3" Type="http://schemas.openxmlformats.org/officeDocument/2006/relationships/image" Target="../media/image264.png"/><Relationship Id="rId7" Type="http://schemas.openxmlformats.org/officeDocument/2006/relationships/image" Target="../media/image266.png"/><Relationship Id="rId12" Type="http://schemas.openxmlformats.org/officeDocument/2006/relationships/customXml" Target="../ink/ink269.xml"/><Relationship Id="rId2" Type="http://schemas.openxmlformats.org/officeDocument/2006/relationships/customXml" Target="../ink/ink2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6.xml"/><Relationship Id="rId11" Type="http://schemas.openxmlformats.org/officeDocument/2006/relationships/image" Target="../media/image268.png"/><Relationship Id="rId5" Type="http://schemas.openxmlformats.org/officeDocument/2006/relationships/image" Target="../media/image265.png"/><Relationship Id="rId10" Type="http://schemas.openxmlformats.org/officeDocument/2006/relationships/customXml" Target="../ink/ink268.xml"/><Relationship Id="rId4" Type="http://schemas.openxmlformats.org/officeDocument/2006/relationships/customXml" Target="../ink/ink265.xml"/><Relationship Id="rId9" Type="http://schemas.openxmlformats.org/officeDocument/2006/relationships/image" Target="../media/image26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3.xml"/><Relationship Id="rId13" Type="http://schemas.openxmlformats.org/officeDocument/2006/relationships/image" Target="../media/image275.png"/><Relationship Id="rId3" Type="http://schemas.openxmlformats.org/officeDocument/2006/relationships/image" Target="../media/image270.png"/><Relationship Id="rId7" Type="http://schemas.openxmlformats.org/officeDocument/2006/relationships/image" Target="../media/image272.png"/><Relationship Id="rId12" Type="http://schemas.openxmlformats.org/officeDocument/2006/relationships/customXml" Target="../ink/ink275.xml"/><Relationship Id="rId2" Type="http://schemas.openxmlformats.org/officeDocument/2006/relationships/customXml" Target="../ink/ink2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2.xml"/><Relationship Id="rId11" Type="http://schemas.openxmlformats.org/officeDocument/2006/relationships/image" Target="../media/image274.png"/><Relationship Id="rId5" Type="http://schemas.openxmlformats.org/officeDocument/2006/relationships/image" Target="../media/image271.png"/><Relationship Id="rId10" Type="http://schemas.openxmlformats.org/officeDocument/2006/relationships/customXml" Target="../ink/ink274.xml"/><Relationship Id="rId4" Type="http://schemas.openxmlformats.org/officeDocument/2006/relationships/customXml" Target="../ink/ink271.xml"/><Relationship Id="rId9" Type="http://schemas.openxmlformats.org/officeDocument/2006/relationships/image" Target="../media/image27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1.png"/><Relationship Id="rId18" Type="http://schemas.openxmlformats.org/officeDocument/2006/relationships/customXml" Target="../ink/ink284.xml"/><Relationship Id="rId26" Type="http://schemas.openxmlformats.org/officeDocument/2006/relationships/customXml" Target="../ink/ink288.xml"/><Relationship Id="rId39" Type="http://schemas.openxmlformats.org/officeDocument/2006/relationships/image" Target="../media/image294.png"/><Relationship Id="rId21" Type="http://schemas.openxmlformats.org/officeDocument/2006/relationships/image" Target="../media/image285.png"/><Relationship Id="rId34" Type="http://schemas.openxmlformats.org/officeDocument/2006/relationships/customXml" Target="../ink/ink292.xml"/><Relationship Id="rId42" Type="http://schemas.openxmlformats.org/officeDocument/2006/relationships/customXml" Target="../ink/ink296.xml"/><Relationship Id="rId7" Type="http://schemas.openxmlformats.org/officeDocument/2006/relationships/image" Target="../media/image278.png"/><Relationship Id="rId2" Type="http://schemas.openxmlformats.org/officeDocument/2006/relationships/customXml" Target="../ink/ink276.xml"/><Relationship Id="rId16" Type="http://schemas.openxmlformats.org/officeDocument/2006/relationships/customXml" Target="../ink/ink283.xml"/><Relationship Id="rId29" Type="http://schemas.openxmlformats.org/officeDocument/2006/relationships/image" Target="../media/image2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8.xml"/><Relationship Id="rId11" Type="http://schemas.openxmlformats.org/officeDocument/2006/relationships/image" Target="../media/image280.png"/><Relationship Id="rId24" Type="http://schemas.openxmlformats.org/officeDocument/2006/relationships/customXml" Target="../ink/ink287.xml"/><Relationship Id="rId32" Type="http://schemas.openxmlformats.org/officeDocument/2006/relationships/customXml" Target="../ink/ink291.xml"/><Relationship Id="rId37" Type="http://schemas.openxmlformats.org/officeDocument/2006/relationships/image" Target="../media/image293.png"/><Relationship Id="rId40" Type="http://schemas.openxmlformats.org/officeDocument/2006/relationships/customXml" Target="../ink/ink295.xml"/><Relationship Id="rId45" Type="http://schemas.openxmlformats.org/officeDocument/2006/relationships/image" Target="../media/image297.png"/><Relationship Id="rId5" Type="http://schemas.openxmlformats.org/officeDocument/2006/relationships/image" Target="../media/image277.png"/><Relationship Id="rId15" Type="http://schemas.openxmlformats.org/officeDocument/2006/relationships/image" Target="../media/image282.png"/><Relationship Id="rId23" Type="http://schemas.openxmlformats.org/officeDocument/2006/relationships/image" Target="../media/image286.png"/><Relationship Id="rId28" Type="http://schemas.openxmlformats.org/officeDocument/2006/relationships/customXml" Target="../ink/ink289.xml"/><Relationship Id="rId36" Type="http://schemas.openxmlformats.org/officeDocument/2006/relationships/customXml" Target="../ink/ink293.xml"/><Relationship Id="rId10" Type="http://schemas.openxmlformats.org/officeDocument/2006/relationships/customXml" Target="../ink/ink280.xml"/><Relationship Id="rId19" Type="http://schemas.openxmlformats.org/officeDocument/2006/relationships/image" Target="../media/image284.png"/><Relationship Id="rId31" Type="http://schemas.openxmlformats.org/officeDocument/2006/relationships/image" Target="../media/image290.png"/><Relationship Id="rId44" Type="http://schemas.openxmlformats.org/officeDocument/2006/relationships/customXml" Target="../ink/ink297.xml"/><Relationship Id="rId4" Type="http://schemas.openxmlformats.org/officeDocument/2006/relationships/customXml" Target="../ink/ink277.xml"/><Relationship Id="rId9" Type="http://schemas.openxmlformats.org/officeDocument/2006/relationships/image" Target="../media/image279.png"/><Relationship Id="rId14" Type="http://schemas.openxmlformats.org/officeDocument/2006/relationships/customXml" Target="../ink/ink282.xml"/><Relationship Id="rId22" Type="http://schemas.openxmlformats.org/officeDocument/2006/relationships/customXml" Target="../ink/ink286.xml"/><Relationship Id="rId27" Type="http://schemas.openxmlformats.org/officeDocument/2006/relationships/image" Target="../media/image288.png"/><Relationship Id="rId30" Type="http://schemas.openxmlformats.org/officeDocument/2006/relationships/customXml" Target="../ink/ink290.xml"/><Relationship Id="rId35" Type="http://schemas.openxmlformats.org/officeDocument/2006/relationships/image" Target="../media/image292.png"/><Relationship Id="rId43" Type="http://schemas.openxmlformats.org/officeDocument/2006/relationships/image" Target="../media/image296.png"/><Relationship Id="rId8" Type="http://schemas.openxmlformats.org/officeDocument/2006/relationships/customXml" Target="../ink/ink279.xml"/><Relationship Id="rId3" Type="http://schemas.openxmlformats.org/officeDocument/2006/relationships/image" Target="../media/image276.png"/><Relationship Id="rId12" Type="http://schemas.openxmlformats.org/officeDocument/2006/relationships/customXml" Target="../ink/ink281.xml"/><Relationship Id="rId17" Type="http://schemas.openxmlformats.org/officeDocument/2006/relationships/image" Target="../media/image283.png"/><Relationship Id="rId25" Type="http://schemas.openxmlformats.org/officeDocument/2006/relationships/image" Target="../media/image287.png"/><Relationship Id="rId33" Type="http://schemas.openxmlformats.org/officeDocument/2006/relationships/image" Target="../media/image291.png"/><Relationship Id="rId38" Type="http://schemas.openxmlformats.org/officeDocument/2006/relationships/customXml" Target="../ink/ink294.xml"/><Relationship Id="rId20" Type="http://schemas.openxmlformats.org/officeDocument/2006/relationships/customXml" Target="../ink/ink285.xml"/><Relationship Id="rId41" Type="http://schemas.openxmlformats.org/officeDocument/2006/relationships/image" Target="../media/image29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png"/><Relationship Id="rId2" Type="http://schemas.openxmlformats.org/officeDocument/2006/relationships/customXml" Target="../ink/ink2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9.png"/><Relationship Id="rId4" Type="http://schemas.openxmlformats.org/officeDocument/2006/relationships/customXml" Target="../ink/ink299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5.png"/><Relationship Id="rId18" Type="http://schemas.openxmlformats.org/officeDocument/2006/relationships/customXml" Target="../ink/ink308.xml"/><Relationship Id="rId26" Type="http://schemas.openxmlformats.org/officeDocument/2006/relationships/customXml" Target="../ink/ink312.xml"/><Relationship Id="rId3" Type="http://schemas.openxmlformats.org/officeDocument/2006/relationships/image" Target="../media/image300.png"/><Relationship Id="rId21" Type="http://schemas.openxmlformats.org/officeDocument/2006/relationships/image" Target="../media/image309.png"/><Relationship Id="rId34" Type="http://schemas.openxmlformats.org/officeDocument/2006/relationships/customXml" Target="../ink/ink316.xml"/><Relationship Id="rId7" Type="http://schemas.openxmlformats.org/officeDocument/2006/relationships/image" Target="../media/image302.png"/><Relationship Id="rId12" Type="http://schemas.openxmlformats.org/officeDocument/2006/relationships/customXml" Target="../ink/ink305.xml"/><Relationship Id="rId17" Type="http://schemas.openxmlformats.org/officeDocument/2006/relationships/image" Target="../media/image307.png"/><Relationship Id="rId25" Type="http://schemas.openxmlformats.org/officeDocument/2006/relationships/image" Target="../media/image311.png"/><Relationship Id="rId33" Type="http://schemas.openxmlformats.org/officeDocument/2006/relationships/image" Target="../media/image315.png"/><Relationship Id="rId2" Type="http://schemas.openxmlformats.org/officeDocument/2006/relationships/customXml" Target="../ink/ink300.xml"/><Relationship Id="rId16" Type="http://schemas.openxmlformats.org/officeDocument/2006/relationships/customXml" Target="../ink/ink307.xml"/><Relationship Id="rId20" Type="http://schemas.openxmlformats.org/officeDocument/2006/relationships/customXml" Target="../ink/ink309.xml"/><Relationship Id="rId29" Type="http://schemas.openxmlformats.org/officeDocument/2006/relationships/image" Target="../media/image3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2.xml"/><Relationship Id="rId11" Type="http://schemas.openxmlformats.org/officeDocument/2006/relationships/image" Target="../media/image304.png"/><Relationship Id="rId24" Type="http://schemas.openxmlformats.org/officeDocument/2006/relationships/customXml" Target="../ink/ink311.xml"/><Relationship Id="rId32" Type="http://schemas.openxmlformats.org/officeDocument/2006/relationships/customXml" Target="../ink/ink315.xml"/><Relationship Id="rId5" Type="http://schemas.openxmlformats.org/officeDocument/2006/relationships/image" Target="../media/image301.png"/><Relationship Id="rId15" Type="http://schemas.openxmlformats.org/officeDocument/2006/relationships/image" Target="../media/image306.png"/><Relationship Id="rId23" Type="http://schemas.openxmlformats.org/officeDocument/2006/relationships/image" Target="../media/image310.png"/><Relationship Id="rId28" Type="http://schemas.openxmlformats.org/officeDocument/2006/relationships/customXml" Target="../ink/ink313.xml"/><Relationship Id="rId10" Type="http://schemas.openxmlformats.org/officeDocument/2006/relationships/customXml" Target="../ink/ink304.xml"/><Relationship Id="rId19" Type="http://schemas.openxmlformats.org/officeDocument/2006/relationships/image" Target="../media/image308.png"/><Relationship Id="rId31" Type="http://schemas.openxmlformats.org/officeDocument/2006/relationships/image" Target="../media/image314.png"/><Relationship Id="rId4" Type="http://schemas.openxmlformats.org/officeDocument/2006/relationships/customXml" Target="../ink/ink301.xml"/><Relationship Id="rId9" Type="http://schemas.openxmlformats.org/officeDocument/2006/relationships/image" Target="../media/image303.png"/><Relationship Id="rId14" Type="http://schemas.openxmlformats.org/officeDocument/2006/relationships/customXml" Target="../ink/ink306.xml"/><Relationship Id="rId22" Type="http://schemas.openxmlformats.org/officeDocument/2006/relationships/customXml" Target="../ink/ink310.xml"/><Relationship Id="rId27" Type="http://schemas.openxmlformats.org/officeDocument/2006/relationships/image" Target="../media/image312.png"/><Relationship Id="rId30" Type="http://schemas.openxmlformats.org/officeDocument/2006/relationships/customXml" Target="../ink/ink314.xml"/><Relationship Id="rId35" Type="http://schemas.openxmlformats.org/officeDocument/2006/relationships/image" Target="../media/image316.png"/><Relationship Id="rId8" Type="http://schemas.openxmlformats.org/officeDocument/2006/relationships/customXml" Target="../ink/ink30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9.xml"/><Relationship Id="rId21" Type="http://schemas.openxmlformats.org/officeDocument/2006/relationships/image" Target="../media/image326.png"/><Relationship Id="rId42" Type="http://schemas.openxmlformats.org/officeDocument/2006/relationships/customXml" Target="../ink/ink337.xml"/><Relationship Id="rId47" Type="http://schemas.openxmlformats.org/officeDocument/2006/relationships/image" Target="../media/image339.png"/><Relationship Id="rId63" Type="http://schemas.openxmlformats.org/officeDocument/2006/relationships/image" Target="../media/image347.png"/><Relationship Id="rId68" Type="http://schemas.openxmlformats.org/officeDocument/2006/relationships/customXml" Target="../ink/ink350.xml"/><Relationship Id="rId84" Type="http://schemas.openxmlformats.org/officeDocument/2006/relationships/customXml" Target="../ink/ink358.xml"/><Relationship Id="rId89" Type="http://schemas.openxmlformats.org/officeDocument/2006/relationships/image" Target="../media/image360.png"/><Relationship Id="rId112" Type="http://schemas.openxmlformats.org/officeDocument/2006/relationships/customXml" Target="../ink/ink372.xml"/><Relationship Id="rId16" Type="http://schemas.openxmlformats.org/officeDocument/2006/relationships/customXml" Target="../ink/ink324.xml"/><Relationship Id="rId107" Type="http://schemas.openxmlformats.org/officeDocument/2006/relationships/image" Target="../media/image369.png"/><Relationship Id="rId11" Type="http://schemas.openxmlformats.org/officeDocument/2006/relationships/image" Target="../media/image321.png"/><Relationship Id="rId32" Type="http://schemas.openxmlformats.org/officeDocument/2006/relationships/customXml" Target="../ink/ink332.xml"/><Relationship Id="rId37" Type="http://schemas.openxmlformats.org/officeDocument/2006/relationships/image" Target="../media/image334.png"/><Relationship Id="rId53" Type="http://schemas.openxmlformats.org/officeDocument/2006/relationships/image" Target="../media/image342.png"/><Relationship Id="rId58" Type="http://schemas.openxmlformats.org/officeDocument/2006/relationships/customXml" Target="../ink/ink345.xml"/><Relationship Id="rId74" Type="http://schemas.openxmlformats.org/officeDocument/2006/relationships/customXml" Target="../ink/ink353.xml"/><Relationship Id="rId79" Type="http://schemas.openxmlformats.org/officeDocument/2006/relationships/image" Target="../media/image355.png"/><Relationship Id="rId102" Type="http://schemas.openxmlformats.org/officeDocument/2006/relationships/customXml" Target="../ink/ink367.xml"/><Relationship Id="rId5" Type="http://schemas.openxmlformats.org/officeDocument/2006/relationships/image" Target="../media/image318.png"/><Relationship Id="rId90" Type="http://schemas.openxmlformats.org/officeDocument/2006/relationships/customXml" Target="../ink/ink361.xml"/><Relationship Id="rId95" Type="http://schemas.openxmlformats.org/officeDocument/2006/relationships/image" Target="../media/image363.png"/><Relationship Id="rId22" Type="http://schemas.openxmlformats.org/officeDocument/2006/relationships/customXml" Target="../ink/ink327.xml"/><Relationship Id="rId27" Type="http://schemas.openxmlformats.org/officeDocument/2006/relationships/image" Target="../media/image329.png"/><Relationship Id="rId43" Type="http://schemas.openxmlformats.org/officeDocument/2006/relationships/image" Target="../media/image337.png"/><Relationship Id="rId48" Type="http://schemas.openxmlformats.org/officeDocument/2006/relationships/customXml" Target="../ink/ink340.xml"/><Relationship Id="rId64" Type="http://schemas.openxmlformats.org/officeDocument/2006/relationships/customXml" Target="../ink/ink348.xml"/><Relationship Id="rId69" Type="http://schemas.openxmlformats.org/officeDocument/2006/relationships/image" Target="../media/image350.png"/><Relationship Id="rId113" Type="http://schemas.openxmlformats.org/officeDocument/2006/relationships/image" Target="../media/image372.png"/><Relationship Id="rId80" Type="http://schemas.openxmlformats.org/officeDocument/2006/relationships/customXml" Target="../ink/ink356.xml"/><Relationship Id="rId85" Type="http://schemas.openxmlformats.org/officeDocument/2006/relationships/image" Target="../media/image358.png"/><Relationship Id="rId12" Type="http://schemas.openxmlformats.org/officeDocument/2006/relationships/customXml" Target="../ink/ink322.xml"/><Relationship Id="rId17" Type="http://schemas.openxmlformats.org/officeDocument/2006/relationships/image" Target="../media/image324.png"/><Relationship Id="rId33" Type="http://schemas.openxmlformats.org/officeDocument/2006/relationships/image" Target="../media/image332.png"/><Relationship Id="rId38" Type="http://schemas.openxmlformats.org/officeDocument/2006/relationships/customXml" Target="../ink/ink335.xml"/><Relationship Id="rId59" Type="http://schemas.openxmlformats.org/officeDocument/2006/relationships/image" Target="../media/image345.png"/><Relationship Id="rId103" Type="http://schemas.openxmlformats.org/officeDocument/2006/relationships/image" Target="../media/image367.png"/><Relationship Id="rId108" Type="http://schemas.openxmlformats.org/officeDocument/2006/relationships/customXml" Target="../ink/ink370.xml"/><Relationship Id="rId54" Type="http://schemas.openxmlformats.org/officeDocument/2006/relationships/customXml" Target="../ink/ink343.xml"/><Relationship Id="rId70" Type="http://schemas.openxmlformats.org/officeDocument/2006/relationships/customXml" Target="../ink/ink351.xml"/><Relationship Id="rId75" Type="http://schemas.openxmlformats.org/officeDocument/2006/relationships/image" Target="../media/image353.png"/><Relationship Id="rId91" Type="http://schemas.openxmlformats.org/officeDocument/2006/relationships/image" Target="../media/image361.png"/><Relationship Id="rId96" Type="http://schemas.openxmlformats.org/officeDocument/2006/relationships/customXml" Target="../ink/ink3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9.xml"/><Relationship Id="rId15" Type="http://schemas.openxmlformats.org/officeDocument/2006/relationships/image" Target="../media/image323.png"/><Relationship Id="rId23" Type="http://schemas.openxmlformats.org/officeDocument/2006/relationships/image" Target="../media/image327.png"/><Relationship Id="rId28" Type="http://schemas.openxmlformats.org/officeDocument/2006/relationships/customXml" Target="../ink/ink330.xml"/><Relationship Id="rId36" Type="http://schemas.openxmlformats.org/officeDocument/2006/relationships/customXml" Target="../ink/ink334.xml"/><Relationship Id="rId49" Type="http://schemas.openxmlformats.org/officeDocument/2006/relationships/image" Target="../media/image340.png"/><Relationship Id="rId57" Type="http://schemas.openxmlformats.org/officeDocument/2006/relationships/image" Target="../media/image344.png"/><Relationship Id="rId106" Type="http://schemas.openxmlformats.org/officeDocument/2006/relationships/customXml" Target="../ink/ink369.xml"/><Relationship Id="rId114" Type="http://schemas.openxmlformats.org/officeDocument/2006/relationships/customXml" Target="../ink/ink373.xml"/><Relationship Id="rId10" Type="http://schemas.openxmlformats.org/officeDocument/2006/relationships/customXml" Target="../ink/ink321.xml"/><Relationship Id="rId31" Type="http://schemas.openxmlformats.org/officeDocument/2006/relationships/image" Target="../media/image331.png"/><Relationship Id="rId44" Type="http://schemas.openxmlformats.org/officeDocument/2006/relationships/customXml" Target="../ink/ink338.xml"/><Relationship Id="rId52" Type="http://schemas.openxmlformats.org/officeDocument/2006/relationships/customXml" Target="../ink/ink342.xml"/><Relationship Id="rId60" Type="http://schemas.openxmlformats.org/officeDocument/2006/relationships/customXml" Target="../ink/ink346.xml"/><Relationship Id="rId65" Type="http://schemas.openxmlformats.org/officeDocument/2006/relationships/image" Target="../media/image348.png"/><Relationship Id="rId73" Type="http://schemas.openxmlformats.org/officeDocument/2006/relationships/image" Target="../media/image352.png"/><Relationship Id="rId78" Type="http://schemas.openxmlformats.org/officeDocument/2006/relationships/customXml" Target="../ink/ink355.xml"/><Relationship Id="rId81" Type="http://schemas.openxmlformats.org/officeDocument/2006/relationships/image" Target="../media/image356.png"/><Relationship Id="rId86" Type="http://schemas.openxmlformats.org/officeDocument/2006/relationships/customXml" Target="../ink/ink359.xml"/><Relationship Id="rId94" Type="http://schemas.openxmlformats.org/officeDocument/2006/relationships/customXml" Target="../ink/ink363.xml"/><Relationship Id="rId99" Type="http://schemas.openxmlformats.org/officeDocument/2006/relationships/image" Target="../media/image365.png"/><Relationship Id="rId101" Type="http://schemas.openxmlformats.org/officeDocument/2006/relationships/image" Target="../media/image366.png"/><Relationship Id="rId4" Type="http://schemas.openxmlformats.org/officeDocument/2006/relationships/customXml" Target="../ink/ink318.xml"/><Relationship Id="rId9" Type="http://schemas.openxmlformats.org/officeDocument/2006/relationships/image" Target="../media/image320.png"/><Relationship Id="rId13" Type="http://schemas.openxmlformats.org/officeDocument/2006/relationships/image" Target="../media/image322.png"/><Relationship Id="rId18" Type="http://schemas.openxmlformats.org/officeDocument/2006/relationships/customXml" Target="../ink/ink325.xml"/><Relationship Id="rId39" Type="http://schemas.openxmlformats.org/officeDocument/2006/relationships/image" Target="../media/image335.png"/><Relationship Id="rId109" Type="http://schemas.openxmlformats.org/officeDocument/2006/relationships/image" Target="../media/image370.png"/><Relationship Id="rId34" Type="http://schemas.openxmlformats.org/officeDocument/2006/relationships/customXml" Target="../ink/ink333.xml"/><Relationship Id="rId50" Type="http://schemas.openxmlformats.org/officeDocument/2006/relationships/customXml" Target="../ink/ink341.xml"/><Relationship Id="rId55" Type="http://schemas.openxmlformats.org/officeDocument/2006/relationships/image" Target="../media/image343.png"/><Relationship Id="rId76" Type="http://schemas.openxmlformats.org/officeDocument/2006/relationships/customXml" Target="../ink/ink354.xml"/><Relationship Id="rId97" Type="http://schemas.openxmlformats.org/officeDocument/2006/relationships/image" Target="../media/image364.png"/><Relationship Id="rId104" Type="http://schemas.openxmlformats.org/officeDocument/2006/relationships/customXml" Target="../ink/ink368.xml"/><Relationship Id="rId7" Type="http://schemas.openxmlformats.org/officeDocument/2006/relationships/image" Target="../media/image319.png"/><Relationship Id="rId71" Type="http://schemas.openxmlformats.org/officeDocument/2006/relationships/image" Target="../media/image351.png"/><Relationship Id="rId92" Type="http://schemas.openxmlformats.org/officeDocument/2006/relationships/customXml" Target="../ink/ink362.xml"/><Relationship Id="rId2" Type="http://schemas.openxmlformats.org/officeDocument/2006/relationships/customXml" Target="../ink/ink317.xml"/><Relationship Id="rId29" Type="http://schemas.openxmlformats.org/officeDocument/2006/relationships/image" Target="../media/image330.png"/><Relationship Id="rId24" Type="http://schemas.openxmlformats.org/officeDocument/2006/relationships/customXml" Target="../ink/ink328.xml"/><Relationship Id="rId40" Type="http://schemas.openxmlformats.org/officeDocument/2006/relationships/customXml" Target="../ink/ink336.xml"/><Relationship Id="rId45" Type="http://schemas.openxmlformats.org/officeDocument/2006/relationships/image" Target="../media/image338.png"/><Relationship Id="rId66" Type="http://schemas.openxmlformats.org/officeDocument/2006/relationships/customXml" Target="../ink/ink349.xml"/><Relationship Id="rId87" Type="http://schemas.openxmlformats.org/officeDocument/2006/relationships/image" Target="../media/image359.png"/><Relationship Id="rId110" Type="http://schemas.openxmlformats.org/officeDocument/2006/relationships/customXml" Target="../ink/ink371.xml"/><Relationship Id="rId115" Type="http://schemas.openxmlformats.org/officeDocument/2006/relationships/image" Target="../media/image373.png"/><Relationship Id="rId61" Type="http://schemas.openxmlformats.org/officeDocument/2006/relationships/image" Target="../media/image346.png"/><Relationship Id="rId82" Type="http://schemas.openxmlformats.org/officeDocument/2006/relationships/customXml" Target="../ink/ink357.xml"/><Relationship Id="rId19" Type="http://schemas.openxmlformats.org/officeDocument/2006/relationships/image" Target="../media/image325.png"/><Relationship Id="rId14" Type="http://schemas.openxmlformats.org/officeDocument/2006/relationships/customXml" Target="../ink/ink323.xml"/><Relationship Id="rId30" Type="http://schemas.openxmlformats.org/officeDocument/2006/relationships/customXml" Target="../ink/ink331.xml"/><Relationship Id="rId35" Type="http://schemas.openxmlformats.org/officeDocument/2006/relationships/image" Target="../media/image333.png"/><Relationship Id="rId56" Type="http://schemas.openxmlformats.org/officeDocument/2006/relationships/customXml" Target="../ink/ink344.xml"/><Relationship Id="rId77" Type="http://schemas.openxmlformats.org/officeDocument/2006/relationships/image" Target="../media/image354.png"/><Relationship Id="rId100" Type="http://schemas.openxmlformats.org/officeDocument/2006/relationships/customXml" Target="../ink/ink366.xml"/><Relationship Id="rId105" Type="http://schemas.openxmlformats.org/officeDocument/2006/relationships/image" Target="../media/image368.png"/><Relationship Id="rId8" Type="http://schemas.openxmlformats.org/officeDocument/2006/relationships/customXml" Target="../ink/ink320.xml"/><Relationship Id="rId51" Type="http://schemas.openxmlformats.org/officeDocument/2006/relationships/image" Target="../media/image341.png"/><Relationship Id="rId72" Type="http://schemas.openxmlformats.org/officeDocument/2006/relationships/customXml" Target="../ink/ink352.xml"/><Relationship Id="rId93" Type="http://schemas.openxmlformats.org/officeDocument/2006/relationships/image" Target="../media/image362.png"/><Relationship Id="rId98" Type="http://schemas.openxmlformats.org/officeDocument/2006/relationships/customXml" Target="../ink/ink365.xml"/><Relationship Id="rId3" Type="http://schemas.openxmlformats.org/officeDocument/2006/relationships/image" Target="../media/image317.png"/><Relationship Id="rId25" Type="http://schemas.openxmlformats.org/officeDocument/2006/relationships/image" Target="../media/image328.png"/><Relationship Id="rId46" Type="http://schemas.openxmlformats.org/officeDocument/2006/relationships/customXml" Target="../ink/ink339.xml"/><Relationship Id="rId67" Type="http://schemas.openxmlformats.org/officeDocument/2006/relationships/image" Target="../media/image349.png"/><Relationship Id="rId20" Type="http://schemas.openxmlformats.org/officeDocument/2006/relationships/customXml" Target="../ink/ink326.xml"/><Relationship Id="rId41" Type="http://schemas.openxmlformats.org/officeDocument/2006/relationships/image" Target="../media/image336.png"/><Relationship Id="rId62" Type="http://schemas.openxmlformats.org/officeDocument/2006/relationships/customXml" Target="../ink/ink347.xml"/><Relationship Id="rId83" Type="http://schemas.openxmlformats.org/officeDocument/2006/relationships/image" Target="../media/image357.png"/><Relationship Id="rId88" Type="http://schemas.openxmlformats.org/officeDocument/2006/relationships/customXml" Target="../ink/ink360.xml"/><Relationship Id="rId111" Type="http://schemas.openxmlformats.org/officeDocument/2006/relationships/image" Target="../media/image3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792"/>
            <a:ext cx="7886700" cy="4563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</a:t>
            </a:r>
            <a:r>
              <a:rPr lang="en-US" dirty="0" err="1"/>
              <a:t>helloTwice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(2);</a:t>
            </a:r>
          </a:p>
          <a:p>
            <a:r>
              <a:rPr lang="en-US" dirty="0"/>
              <a:t>String </a:t>
            </a:r>
            <a:r>
              <a:rPr lang="en-US" dirty="0" err="1"/>
              <a:t>manyHello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(20);</a:t>
            </a:r>
          </a:p>
          <a:p>
            <a:r>
              <a:rPr lang="en-US" dirty="0"/>
              <a:t>What if we want to find if another String appears in a String, like a search?</a:t>
            </a:r>
          </a:p>
          <a:p>
            <a:pPr lvl="1"/>
            <a:r>
              <a:rPr lang="en-US" dirty="0"/>
              <a:t>int index = </a:t>
            </a:r>
            <a:r>
              <a:rPr lang="en-US" dirty="0" err="1"/>
              <a:t>myFullName.indexOf</a:t>
            </a:r>
            <a:r>
              <a:rPr lang="en-US" dirty="0"/>
              <a:t>(“Joseph”);</a:t>
            </a:r>
          </a:p>
          <a:p>
            <a:pPr lvl="1"/>
            <a:r>
              <a:rPr lang="en-US" dirty="0"/>
              <a:t>What if the String is not in my name?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anotherIndex</a:t>
            </a:r>
            <a:r>
              <a:rPr lang="en-US" dirty="0"/>
              <a:t> = </a:t>
            </a:r>
            <a:r>
              <a:rPr lang="en-US" dirty="0" err="1"/>
              <a:t>myFullName.indexOf</a:t>
            </a:r>
            <a:r>
              <a:rPr lang="en-US" dirty="0"/>
              <a:t>(“Orange”);</a:t>
            </a:r>
          </a:p>
          <a:p>
            <a:pPr lvl="3"/>
            <a:r>
              <a:rPr lang="en-US" dirty="0"/>
              <a:t>What happened?</a:t>
            </a:r>
          </a:p>
          <a:p>
            <a:pPr lvl="1"/>
            <a:r>
              <a:rPr lang="en-US" dirty="0"/>
              <a:t>0+ – index where we found the String</a:t>
            </a:r>
          </a:p>
          <a:p>
            <a:pPr lvl="1"/>
            <a:r>
              <a:rPr lang="en-US" dirty="0"/>
              <a:t>-1 – didn’t find the String</a:t>
            </a:r>
          </a:p>
          <a:p>
            <a:r>
              <a:rPr lang="en-US" dirty="0"/>
              <a:t>Just a few more String methods</a:t>
            </a:r>
          </a:p>
          <a:p>
            <a:pPr lvl="1"/>
            <a:r>
              <a:rPr lang="en-US" dirty="0"/>
              <a:t>Working with the idea that there is built-in stuff in Java that we are going to be able to use</a:t>
            </a:r>
          </a:p>
          <a:p>
            <a:pPr lvl="2"/>
            <a:r>
              <a:rPr lang="en-US" dirty="0"/>
              <a:t>This will help us write interesting programs that work with and manipulate text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ECF3EC-E50F-481C-A32E-8B3103AA4C90}"/>
                  </a:ext>
                </a:extLst>
              </p14:cNvPr>
              <p14:cNvContentPartPr/>
              <p14:nvPr/>
            </p14:nvContentPartPr>
            <p14:xfrm>
              <a:off x="2981809" y="1541419"/>
              <a:ext cx="384840" cy="1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ECF3EC-E50F-481C-A32E-8B3103AA4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2809" y="1532779"/>
                <a:ext cx="4024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D446F9-53FD-4BBD-A634-6E974AFA8C77}"/>
                  </a:ext>
                </a:extLst>
              </p14:cNvPr>
              <p14:cNvContentPartPr/>
              <p14:nvPr/>
            </p14:nvContentPartPr>
            <p14:xfrm>
              <a:off x="4615129" y="1530979"/>
              <a:ext cx="592560" cy="3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D446F9-53FD-4BBD-A634-6E974AFA8C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6129" y="1522339"/>
                <a:ext cx="6102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9D9720-FC70-48CB-83DB-AE8C9242FE58}"/>
                  </a:ext>
                </a:extLst>
              </p14:cNvPr>
              <p14:cNvContentPartPr/>
              <p14:nvPr/>
            </p14:nvContentPartPr>
            <p14:xfrm>
              <a:off x="6706009" y="1516219"/>
              <a:ext cx="623880" cy="5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9D9720-FC70-48CB-83DB-AE8C9242FE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7369" y="1507219"/>
                <a:ext cx="6415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63D539-53E4-4446-8438-711FE3D46907}"/>
                  </a:ext>
                </a:extLst>
              </p14:cNvPr>
              <p14:cNvContentPartPr/>
              <p14:nvPr/>
            </p14:nvContentPartPr>
            <p14:xfrm>
              <a:off x="3478969" y="2105539"/>
              <a:ext cx="732240" cy="29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63D539-53E4-4446-8438-711FE3D469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9969" y="2096899"/>
                <a:ext cx="749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9EC3563-958D-48DD-A3B9-AFBE1C4716D0}"/>
                  </a:ext>
                </a:extLst>
              </p14:cNvPr>
              <p14:cNvContentPartPr/>
              <p14:nvPr/>
            </p14:nvContentPartPr>
            <p14:xfrm>
              <a:off x="1151929" y="3522139"/>
              <a:ext cx="363960" cy="35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9EC3563-958D-48DD-A3B9-AFBE1C4716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2929" y="3513499"/>
                <a:ext cx="38160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9A67B4A-50C5-4B62-9294-242C223F3085}"/>
              </a:ext>
            </a:extLst>
          </p:cNvPr>
          <p:cNvGrpSpPr/>
          <p:nvPr/>
        </p:nvGrpSpPr>
        <p:grpSpPr>
          <a:xfrm>
            <a:off x="1157329" y="3206779"/>
            <a:ext cx="354600" cy="358560"/>
            <a:chOff x="1157329" y="3206779"/>
            <a:chExt cx="35460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9E65C9-3358-4CBA-99B4-12B630835F98}"/>
                    </a:ext>
                  </a:extLst>
                </p14:cNvPr>
                <p14:cNvContentPartPr/>
                <p14:nvPr/>
              </p14:nvContentPartPr>
              <p14:xfrm>
                <a:off x="1157329" y="3276979"/>
                <a:ext cx="22680" cy="288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9E65C9-3358-4CBA-99B4-12B630835F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8689" y="3268339"/>
                  <a:ext cx="403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8AECB5C-0B6A-404B-A7FD-EF6FB1DEFB81}"/>
                    </a:ext>
                  </a:extLst>
                </p14:cNvPr>
                <p14:cNvContentPartPr/>
                <p14:nvPr/>
              </p14:nvContentPartPr>
              <p14:xfrm>
                <a:off x="1164889" y="3206779"/>
                <a:ext cx="347040" cy="287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8AECB5C-0B6A-404B-A7FD-EF6FB1DEFB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5889" y="3198139"/>
                  <a:ext cx="36468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BA6B9EF-8EFE-4BF4-825D-6427B71419BB}"/>
                  </a:ext>
                </a:extLst>
              </p14:cNvPr>
              <p14:cNvContentPartPr/>
              <p14:nvPr/>
            </p14:nvContentPartPr>
            <p14:xfrm>
              <a:off x="3917449" y="1655539"/>
              <a:ext cx="70560" cy="173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BA6B9EF-8EFE-4BF4-825D-6427B71419B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08809" y="1646899"/>
                <a:ext cx="882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226C8-C781-4B76-868B-0D99A72E956B}"/>
                  </a:ext>
                </a:extLst>
              </p14:cNvPr>
              <p14:cNvContentPartPr/>
              <p14:nvPr/>
            </p14:nvContentPartPr>
            <p14:xfrm>
              <a:off x="2653849" y="3870979"/>
              <a:ext cx="624240" cy="28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226C8-C781-4B76-868B-0D99A72E95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44849" y="3861979"/>
                <a:ext cx="6418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A08EFAB-07EA-4213-A853-35D124DD3DA7}"/>
                  </a:ext>
                </a:extLst>
              </p14:cNvPr>
              <p14:cNvContentPartPr/>
              <p14:nvPr/>
            </p14:nvContentPartPr>
            <p14:xfrm>
              <a:off x="4499209" y="4182739"/>
              <a:ext cx="710280" cy="26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A08EFAB-07EA-4213-A853-35D124DD3D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90209" y="4174099"/>
                <a:ext cx="7279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942388E-7292-49F1-BE2E-F9C7BF4BCA29}"/>
                  </a:ext>
                </a:extLst>
              </p14:cNvPr>
              <p14:cNvContentPartPr/>
              <p14:nvPr/>
            </p14:nvContentPartPr>
            <p14:xfrm>
              <a:off x="2147689" y="4405939"/>
              <a:ext cx="465480" cy="54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942388E-7292-49F1-BE2E-F9C7BF4BCA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39049" y="4397299"/>
                <a:ext cx="4831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86DAD2-AFAB-4B35-883C-D3F4D0426D39}"/>
                  </a:ext>
                </a:extLst>
              </p14:cNvPr>
              <p14:cNvContentPartPr/>
              <p14:nvPr/>
            </p14:nvContentPartPr>
            <p14:xfrm>
              <a:off x="2833129" y="4687819"/>
              <a:ext cx="435600" cy="46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86DAD2-AFAB-4B35-883C-D3F4D0426D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24129" y="4679179"/>
                <a:ext cx="4532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7E973F-B60E-4A64-B8F9-CC8F8BADC874}"/>
                  </a:ext>
                </a:extLst>
              </p14:cNvPr>
              <p14:cNvContentPartPr/>
              <p14:nvPr/>
            </p14:nvContentPartPr>
            <p14:xfrm>
              <a:off x="7354009" y="4692859"/>
              <a:ext cx="436320" cy="30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7E973F-B60E-4A64-B8F9-CC8F8BADC8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45009" y="4683859"/>
                <a:ext cx="4539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BA59D42-B357-40CA-B177-D1359CA0E501}"/>
              </a:ext>
            </a:extLst>
          </p:cNvPr>
          <p:cNvGrpSpPr/>
          <p:nvPr/>
        </p:nvGrpSpPr>
        <p:grpSpPr>
          <a:xfrm>
            <a:off x="6802489" y="4728139"/>
            <a:ext cx="126000" cy="229680"/>
            <a:chOff x="6802489" y="4728139"/>
            <a:chExt cx="12600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5BD8456-C8AD-4300-BD4B-5C34BF92387D}"/>
                    </a:ext>
                  </a:extLst>
                </p14:cNvPr>
                <p14:cNvContentPartPr/>
                <p14:nvPr/>
              </p14:nvContentPartPr>
              <p14:xfrm>
                <a:off x="6846769" y="4735339"/>
                <a:ext cx="25560" cy="222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5BD8456-C8AD-4300-BD4B-5C34BF9238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38129" y="4726699"/>
                  <a:ext cx="43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1C6624-E4DB-4D2E-A1A6-764CE990AE05}"/>
                    </a:ext>
                  </a:extLst>
                </p14:cNvPr>
                <p14:cNvContentPartPr/>
                <p14:nvPr/>
              </p14:nvContentPartPr>
              <p14:xfrm>
                <a:off x="6802489" y="4728139"/>
                <a:ext cx="126000" cy="78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1C6624-E4DB-4D2E-A1A6-764CE990AE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93489" y="4719139"/>
                  <a:ext cx="143640" cy="9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15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62"/>
            <a:ext cx="7886700" cy="4429061"/>
          </a:xfrm>
        </p:spPr>
        <p:txBody>
          <a:bodyPr/>
          <a:lstStyle/>
          <a:p>
            <a:r>
              <a:rPr lang="en-US" dirty="0"/>
              <a:t>String example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StringExamples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Write a method called </a:t>
            </a:r>
            <a:r>
              <a:rPr lang="en-US" dirty="0" err="1"/>
              <a:t>firstHalf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Takes a String and returns a new String that has just the first half of the characters from the input String</a:t>
            </a:r>
          </a:p>
          <a:p>
            <a:r>
              <a:rPr lang="en-US" dirty="0"/>
              <a:t>When writing a method:</a:t>
            </a:r>
          </a:p>
          <a:p>
            <a:pPr lvl="1"/>
            <a:r>
              <a:rPr lang="en-US" dirty="0"/>
              <a:t>Think about what some examples are and what we expect the results to be:</a:t>
            </a:r>
          </a:p>
          <a:p>
            <a:pPr lvl="2"/>
            <a:r>
              <a:rPr lang="en-US" dirty="0"/>
              <a:t>We can write these down as fields</a:t>
            </a:r>
          </a:p>
          <a:p>
            <a:pPr lvl="2"/>
            <a:r>
              <a:rPr lang="en-US" dirty="0"/>
              <a:t>Then we can easily check if we are right after running the program</a:t>
            </a:r>
          </a:p>
          <a:p>
            <a:pPr lvl="1"/>
            <a:r>
              <a:rPr lang="en-US" dirty="0"/>
              <a:t>Examples first – then build up into the implementation</a:t>
            </a:r>
          </a:p>
          <a:p>
            <a:pPr lvl="2"/>
            <a:r>
              <a:rPr lang="en-US" dirty="0"/>
              <a:t>Do on paper/whiteboard first – then type them in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422E6E-E392-4A53-A5E8-6975ADD45AE4}"/>
                  </a:ext>
                </a:extLst>
              </p14:cNvPr>
              <p14:cNvContentPartPr/>
              <p14:nvPr/>
            </p14:nvContentPartPr>
            <p14:xfrm>
              <a:off x="3331729" y="1652299"/>
              <a:ext cx="905400" cy="3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422E6E-E392-4A53-A5E8-6975ADD45A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2729" y="1643299"/>
                <a:ext cx="9230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667783-C556-4B41-B822-F5449781844D}"/>
                  </a:ext>
                </a:extLst>
              </p14:cNvPr>
              <p14:cNvContentPartPr/>
              <p14:nvPr/>
            </p14:nvContentPartPr>
            <p14:xfrm>
              <a:off x="1925569" y="1962259"/>
              <a:ext cx="555480" cy="4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667783-C556-4B41-B822-F544978184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6569" y="1953619"/>
                <a:ext cx="5731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ED1F46-D1B3-44AB-8054-5FE157DECE72}"/>
                  </a:ext>
                </a:extLst>
              </p14:cNvPr>
              <p14:cNvContentPartPr/>
              <p14:nvPr/>
            </p14:nvContentPartPr>
            <p14:xfrm>
              <a:off x="3854449" y="1970899"/>
              <a:ext cx="877320" cy="3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ED1F46-D1B3-44AB-8054-5FE157DECE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45809" y="1962259"/>
                <a:ext cx="8949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1FE98B-4F0A-4E2D-BF3E-C65E234075E7}"/>
                  </a:ext>
                </a:extLst>
              </p14:cNvPr>
              <p14:cNvContentPartPr/>
              <p14:nvPr/>
            </p14:nvContentPartPr>
            <p14:xfrm>
              <a:off x="2558449" y="2681539"/>
              <a:ext cx="952920" cy="28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1FE98B-4F0A-4E2D-BF3E-C65E234075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9809" y="2672539"/>
                <a:ext cx="9705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DDDCE0-975E-45E3-9FA1-294BAC579E82}"/>
                  </a:ext>
                </a:extLst>
              </p14:cNvPr>
              <p14:cNvContentPartPr/>
              <p14:nvPr/>
            </p14:nvContentPartPr>
            <p14:xfrm>
              <a:off x="3441169" y="2981419"/>
              <a:ext cx="1251360" cy="49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DDDCE0-975E-45E3-9FA1-294BAC579E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32169" y="2972779"/>
                <a:ext cx="12690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1E2320-BE7F-4B07-92AF-D2E44EA150C8}"/>
                  </a:ext>
                </a:extLst>
              </p14:cNvPr>
              <p14:cNvContentPartPr/>
              <p14:nvPr/>
            </p14:nvContentPartPr>
            <p14:xfrm>
              <a:off x="5964769" y="2997619"/>
              <a:ext cx="1795680" cy="41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1E2320-BE7F-4B07-92AF-D2E44EA150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5769" y="2988619"/>
                <a:ext cx="18133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1EC3517-E6A3-44C0-8AEB-845D0579B4BC}"/>
                  </a:ext>
                </a:extLst>
              </p14:cNvPr>
              <p14:cNvContentPartPr/>
              <p14:nvPr/>
            </p14:nvContentPartPr>
            <p14:xfrm>
              <a:off x="3550609" y="3254299"/>
              <a:ext cx="718200" cy="33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1EC3517-E6A3-44C0-8AEB-845D0579B4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41609" y="3245659"/>
                <a:ext cx="7358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4178390-4BEE-43EB-A4B0-E6FD600918BC}"/>
                  </a:ext>
                </a:extLst>
              </p14:cNvPr>
              <p14:cNvContentPartPr/>
              <p14:nvPr/>
            </p14:nvContentPartPr>
            <p14:xfrm>
              <a:off x="2545849" y="3537619"/>
              <a:ext cx="1020960" cy="53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4178390-4BEE-43EB-A4B0-E6FD600918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37209" y="3528979"/>
                <a:ext cx="1038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2DD4AD1-41A1-4FD2-9CE4-53E76DE6AE7F}"/>
                  </a:ext>
                </a:extLst>
              </p14:cNvPr>
              <p14:cNvContentPartPr/>
              <p14:nvPr/>
            </p14:nvContentPartPr>
            <p14:xfrm>
              <a:off x="5042089" y="3522859"/>
              <a:ext cx="617760" cy="43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2DD4AD1-41A1-4FD2-9CE4-53E76DE6AE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33089" y="3514219"/>
                <a:ext cx="63540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576E1C3-83F4-406C-B94E-13935E3C9640}"/>
              </a:ext>
            </a:extLst>
          </p:cNvPr>
          <p:cNvGrpSpPr/>
          <p:nvPr/>
        </p:nvGrpSpPr>
        <p:grpSpPr>
          <a:xfrm>
            <a:off x="1230769" y="3852979"/>
            <a:ext cx="2435760" cy="64080"/>
            <a:chOff x="1230769" y="3852979"/>
            <a:chExt cx="2435760" cy="6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D58F82-BE5D-4BE2-9A1D-AE169949585D}"/>
                    </a:ext>
                  </a:extLst>
                </p14:cNvPr>
                <p14:cNvContentPartPr/>
                <p14:nvPr/>
              </p14:nvContentPartPr>
              <p14:xfrm>
                <a:off x="1230769" y="3852979"/>
                <a:ext cx="1211760" cy="64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D58F82-BE5D-4BE2-9A1D-AE16994958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2129" y="3844339"/>
                  <a:ext cx="1229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F52AB4-8A5F-4768-A026-0CE6BD48315C}"/>
                    </a:ext>
                  </a:extLst>
                </p14:cNvPr>
                <p14:cNvContentPartPr/>
                <p14:nvPr/>
              </p14:nvContentPartPr>
              <p14:xfrm>
                <a:off x="3225889" y="3878179"/>
                <a:ext cx="4320" cy="7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F52AB4-8A5F-4768-A026-0CE6BD4831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17249" y="3869179"/>
                  <a:ext cx="21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9894BD-1919-4964-9898-A7376389D30B}"/>
                    </a:ext>
                  </a:extLst>
                </p14:cNvPr>
                <p14:cNvContentPartPr/>
                <p14:nvPr/>
              </p14:nvContentPartPr>
              <p14:xfrm>
                <a:off x="3223009" y="3859099"/>
                <a:ext cx="443520" cy="16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9894BD-1919-4964-9898-A7376389D3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14009" y="3850099"/>
                  <a:ext cx="46116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04FB67F-BFDE-4457-9C3C-A2939CE8037F}"/>
                  </a:ext>
                </a:extLst>
              </p14:cNvPr>
              <p14:cNvContentPartPr/>
              <p14:nvPr/>
            </p14:nvContentPartPr>
            <p14:xfrm>
              <a:off x="4822849" y="3842899"/>
              <a:ext cx="1431360" cy="51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04FB67F-BFDE-4457-9C3C-A2939CE803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14209" y="3833899"/>
                <a:ext cx="144900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81DE74B-BA02-4D08-9216-4B0C557F051C}"/>
              </a:ext>
            </a:extLst>
          </p:cNvPr>
          <p:cNvGrpSpPr/>
          <p:nvPr/>
        </p:nvGrpSpPr>
        <p:grpSpPr>
          <a:xfrm>
            <a:off x="2051929" y="4148539"/>
            <a:ext cx="1425960" cy="38520"/>
            <a:chOff x="2051929" y="4148539"/>
            <a:chExt cx="1425960" cy="3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BF9EE3C-A81F-4716-88BB-3C6D1D069DBE}"/>
                    </a:ext>
                  </a:extLst>
                </p14:cNvPr>
                <p14:cNvContentPartPr/>
                <p14:nvPr/>
              </p14:nvContentPartPr>
              <p14:xfrm>
                <a:off x="2051929" y="4171579"/>
                <a:ext cx="375480" cy="15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BF9EE3C-A81F-4716-88BB-3C6D1D069D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42929" y="4162939"/>
                  <a:ext cx="393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A9C9AD-2239-413A-804F-ABB5D83289DC}"/>
                    </a:ext>
                  </a:extLst>
                </p14:cNvPr>
                <p14:cNvContentPartPr/>
                <p14:nvPr/>
              </p14:nvContentPartPr>
              <p14:xfrm>
                <a:off x="2598769" y="4148539"/>
                <a:ext cx="879120" cy="3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A9C9AD-2239-413A-804F-ABB5D83289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89769" y="4139899"/>
                  <a:ext cx="89676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2C329E-516C-466B-90CF-E1584EF9FC35}"/>
              </a:ext>
            </a:extLst>
          </p:cNvPr>
          <p:cNvGrpSpPr/>
          <p:nvPr/>
        </p:nvGrpSpPr>
        <p:grpSpPr>
          <a:xfrm>
            <a:off x="203689" y="4355899"/>
            <a:ext cx="580320" cy="574920"/>
            <a:chOff x="203689" y="4355899"/>
            <a:chExt cx="580320" cy="57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FDF040-00C8-4F35-9FA2-A5194E8EA3A9}"/>
                    </a:ext>
                  </a:extLst>
                </p14:cNvPr>
                <p14:cNvContentPartPr/>
                <p14:nvPr/>
              </p14:nvContentPartPr>
              <p14:xfrm>
                <a:off x="233929" y="4592779"/>
                <a:ext cx="75960" cy="181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FDF040-00C8-4F35-9FA2-A5194E8EA3A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5289" y="4583779"/>
                  <a:ext cx="936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797B25-B62D-4C10-B093-617D1BB790AA}"/>
                    </a:ext>
                  </a:extLst>
                </p14:cNvPr>
                <p14:cNvContentPartPr/>
                <p14:nvPr/>
              </p14:nvContentPartPr>
              <p14:xfrm>
                <a:off x="343729" y="4540939"/>
                <a:ext cx="78120" cy="20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797B25-B62D-4C10-B093-617D1BB790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4729" y="4531939"/>
                  <a:ext cx="95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CC004C-3BE2-4644-BD40-7005F7F261EA}"/>
                    </a:ext>
                  </a:extLst>
                </p14:cNvPr>
                <p14:cNvContentPartPr/>
                <p14:nvPr/>
              </p14:nvContentPartPr>
              <p14:xfrm>
                <a:off x="360289" y="4629859"/>
                <a:ext cx="169920" cy="68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CC004C-3BE2-4644-BD40-7005F7F261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1649" y="4620859"/>
                  <a:ext cx="187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F269E7-CE29-41C7-B650-06BBEA8F312C}"/>
                    </a:ext>
                  </a:extLst>
                </p14:cNvPr>
                <p14:cNvContentPartPr/>
                <p14:nvPr/>
              </p14:nvContentPartPr>
              <p14:xfrm>
                <a:off x="556489" y="4608619"/>
                <a:ext cx="94680" cy="175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F269E7-CE29-41C7-B650-06BBEA8F312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7489" y="4599619"/>
                  <a:ext cx="112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0E9384-5565-4472-999A-FB5BE64C5F70}"/>
                    </a:ext>
                  </a:extLst>
                </p14:cNvPr>
                <p14:cNvContentPartPr/>
                <p14:nvPr/>
              </p14:nvContentPartPr>
              <p14:xfrm>
                <a:off x="203689" y="4355899"/>
                <a:ext cx="580320" cy="574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0E9384-5565-4472-999A-FB5BE64C5F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4689" y="4346899"/>
                  <a:ext cx="597960" cy="59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76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102"/>
            <a:ext cx="7886700" cy="4337621"/>
          </a:xfrm>
        </p:spPr>
        <p:txBody>
          <a:bodyPr/>
          <a:lstStyle/>
          <a:p>
            <a:r>
              <a:rPr lang="en-US" dirty="0"/>
              <a:t>One of the first things to think about is:</a:t>
            </a:r>
          </a:p>
          <a:p>
            <a:pPr lvl="1"/>
            <a:r>
              <a:rPr lang="en-US" dirty="0"/>
              <a:t>What method (or methods) out of the methods we saw on strings is going to be useful here</a:t>
            </a:r>
          </a:p>
          <a:p>
            <a:pPr lvl="2"/>
            <a:r>
              <a:rPr lang="en-US" dirty="0"/>
              <a:t>We will be able to accomplish this only with methods we have seen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7858"/>
            <a:ext cx="7886700" cy="4104865"/>
          </a:xfrm>
        </p:spPr>
        <p:txBody>
          <a:bodyPr/>
          <a:lstStyle/>
          <a:p>
            <a:r>
              <a:rPr lang="en-US" dirty="0"/>
              <a:t>This showed us how to implement a method from a word problem prompt</a:t>
            </a:r>
          </a:p>
          <a:p>
            <a:r>
              <a:rPr lang="en-US" dirty="0"/>
              <a:t>We thought through some examples</a:t>
            </a:r>
          </a:p>
          <a:p>
            <a:pPr lvl="1"/>
            <a:r>
              <a:rPr lang="en-US" dirty="0"/>
              <a:t>Which helped us to refine our understanding</a:t>
            </a:r>
          </a:p>
          <a:p>
            <a:r>
              <a:rPr lang="en-US" dirty="0"/>
              <a:t>We experimented a little bit</a:t>
            </a:r>
          </a:p>
          <a:p>
            <a:pPr lvl="1"/>
            <a:r>
              <a:rPr lang="en-US" dirty="0"/>
              <a:t>Figured out we are okay with this empty String result</a:t>
            </a:r>
          </a:p>
          <a:p>
            <a:r>
              <a:rPr lang="en-US" dirty="0"/>
              <a:t>This is the process we should use when implementing methods</a:t>
            </a:r>
          </a:p>
          <a:p>
            <a:pPr lvl="1"/>
            <a:r>
              <a:rPr lang="en-US" dirty="0"/>
              <a:t>i.e. Programming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resubmission due Friday, April 16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Late add/did not do</a:t>
            </a:r>
          </a:p>
          <a:p>
            <a:pPr lvl="1"/>
            <a:r>
              <a:rPr lang="en-US" dirty="0"/>
              <a:t>Grading in progress…</a:t>
            </a:r>
          </a:p>
          <a:p>
            <a:pPr lvl="1"/>
            <a:r>
              <a:rPr lang="en-US" dirty="0"/>
              <a:t>Up to 100% credit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1F3B19-70EC-415C-9403-65B84D0509D1}"/>
                  </a:ext>
                </a:extLst>
              </p14:cNvPr>
              <p14:cNvContentPartPr/>
              <p14:nvPr/>
            </p14:nvContentPartPr>
            <p14:xfrm>
              <a:off x="2763649" y="1166299"/>
              <a:ext cx="122040" cy="21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1F3B19-70EC-415C-9403-65B84D050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4649" y="1157659"/>
                <a:ext cx="1396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550A20-F740-4FF0-B2CC-D3D3AEDEC62D}"/>
                  </a:ext>
                </a:extLst>
              </p14:cNvPr>
              <p14:cNvContentPartPr/>
              <p14:nvPr/>
            </p14:nvContentPartPr>
            <p14:xfrm>
              <a:off x="1845289" y="2147659"/>
              <a:ext cx="1170360" cy="2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550A20-F740-4FF0-B2CC-D3D3AEDEC6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6649" y="2138659"/>
                <a:ext cx="1188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9FB7F0-A340-4055-93B0-8D867751D89B}"/>
                  </a:ext>
                </a:extLst>
              </p14:cNvPr>
              <p14:cNvContentPartPr/>
              <p14:nvPr/>
            </p14:nvContentPartPr>
            <p14:xfrm>
              <a:off x="2325529" y="2600539"/>
              <a:ext cx="718200" cy="10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9FB7F0-A340-4055-93B0-8D867751D8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6889" y="2591539"/>
                <a:ext cx="7358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41A087-5B6C-4647-B430-CCA72806AE50}"/>
                  </a:ext>
                </a:extLst>
              </p14:cNvPr>
              <p14:cNvContentPartPr/>
              <p14:nvPr/>
            </p14:nvContentPartPr>
            <p14:xfrm>
              <a:off x="857089" y="2989699"/>
              <a:ext cx="676080" cy="49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41A087-5B6C-4647-B430-CCA72806AE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8089" y="2980699"/>
                <a:ext cx="6937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FA3793-8D43-4FCD-B0C3-F525000CB569}"/>
                  </a:ext>
                </a:extLst>
              </p14:cNvPr>
              <p14:cNvContentPartPr/>
              <p14:nvPr/>
            </p14:nvContentPartPr>
            <p14:xfrm>
              <a:off x="844849" y="3483979"/>
              <a:ext cx="283680" cy="120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FA3793-8D43-4FCD-B0C3-F525000CB5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5849" y="3475339"/>
                <a:ext cx="30132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67EC8-5A9D-44D5-AD29-C1DE889BB36E}"/>
              </a:ext>
            </a:extLst>
          </p:cNvPr>
          <p:cNvGrpSpPr/>
          <p:nvPr/>
        </p:nvGrpSpPr>
        <p:grpSpPr>
          <a:xfrm>
            <a:off x="1209529" y="3310459"/>
            <a:ext cx="1812960" cy="36360"/>
            <a:chOff x="1209529" y="3310459"/>
            <a:chExt cx="1812960" cy="3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02D4B2-6D18-4E2C-B648-F453BB899600}"/>
                    </a:ext>
                  </a:extLst>
                </p14:cNvPr>
                <p14:cNvContentPartPr/>
                <p14:nvPr/>
              </p14:nvContentPartPr>
              <p14:xfrm>
                <a:off x="1209529" y="3315859"/>
                <a:ext cx="751320" cy="30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02D4B2-6D18-4E2C-B648-F453BB8996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0529" y="3306859"/>
                  <a:ext cx="768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BD7543-0CB0-46A7-9E5B-E5479F87A7AC}"/>
                    </a:ext>
                  </a:extLst>
                </p14:cNvPr>
                <p14:cNvContentPartPr/>
                <p14:nvPr/>
              </p14:nvContentPartPr>
              <p14:xfrm>
                <a:off x="2137969" y="3310459"/>
                <a:ext cx="884520" cy="14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BD7543-0CB0-46A7-9E5B-E5479F87A7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29329" y="3301459"/>
                  <a:ext cx="90216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31C05D4-F06B-4D69-B419-E3E6DDBE9AE5}"/>
                  </a:ext>
                </a:extLst>
              </p14:cNvPr>
              <p14:cNvContentPartPr/>
              <p14:nvPr/>
            </p14:nvContentPartPr>
            <p14:xfrm>
              <a:off x="2190169" y="3642739"/>
              <a:ext cx="876960" cy="47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31C05D4-F06B-4D69-B419-E3E6DDBE9A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81169" y="3634099"/>
                <a:ext cx="8946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47ECBA1-229B-4CD5-BBBB-BAAD85F49338}"/>
                  </a:ext>
                </a:extLst>
              </p14:cNvPr>
              <p14:cNvContentPartPr/>
              <p14:nvPr/>
            </p14:nvContentPartPr>
            <p14:xfrm>
              <a:off x="1790569" y="3999139"/>
              <a:ext cx="1075320" cy="22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47ECBA1-229B-4CD5-BBBB-BAAD85F493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81929" y="3990139"/>
                <a:ext cx="109296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8988FE0-45B5-4A8D-A492-72746AAD8ACF}"/>
              </a:ext>
            </a:extLst>
          </p:cNvPr>
          <p:cNvGrpSpPr/>
          <p:nvPr/>
        </p:nvGrpSpPr>
        <p:grpSpPr>
          <a:xfrm>
            <a:off x="2246689" y="4125859"/>
            <a:ext cx="159120" cy="219240"/>
            <a:chOff x="2246689" y="4125859"/>
            <a:chExt cx="15912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9F9BC6-41E3-4D42-972F-7212646D2EB8}"/>
                    </a:ext>
                  </a:extLst>
                </p14:cNvPr>
                <p14:cNvContentPartPr/>
                <p14:nvPr/>
              </p14:nvContentPartPr>
              <p14:xfrm>
                <a:off x="2334889" y="4134859"/>
                <a:ext cx="17280" cy="210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9F9BC6-41E3-4D42-972F-7212646D2EB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26249" y="4126219"/>
                  <a:ext cx="34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068733-06A0-4959-81B3-69C8E712F549}"/>
                    </a:ext>
                  </a:extLst>
                </p14:cNvPr>
                <p14:cNvContentPartPr/>
                <p14:nvPr/>
              </p14:nvContentPartPr>
              <p14:xfrm>
                <a:off x="2246689" y="4125859"/>
                <a:ext cx="159120" cy="86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068733-06A0-4959-81B3-69C8E712F5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7689" y="4117219"/>
                  <a:ext cx="176760" cy="10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94182"/>
          </a:xfrm>
        </p:spPr>
        <p:txBody>
          <a:bodyPr/>
          <a:lstStyle/>
          <a:p>
            <a:r>
              <a:rPr lang="en-US" dirty="0"/>
              <a:t>Example from Lecture Quiz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4" y="540813"/>
            <a:ext cx="3587552" cy="16402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int average(int n, int m, int 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(n + m + o)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withDotAtTheEnd</a:t>
            </a:r>
            <a:r>
              <a:rPr lang="en-US" sz="1100" dirty="0"/>
              <a:t>(int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n + ".";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ans</a:t>
            </a:r>
            <a:r>
              <a:rPr lang="en-US" sz="1100" dirty="0"/>
              <a:t> = </a:t>
            </a:r>
            <a:r>
              <a:rPr lang="en-US" sz="1100" dirty="0" err="1"/>
              <a:t>this.withDotAtTheEnd</a:t>
            </a:r>
            <a:r>
              <a:rPr lang="en-US" sz="1100" dirty="0"/>
              <a:t>(</a:t>
            </a:r>
            <a:r>
              <a:rPr lang="en-US" sz="1100" dirty="0" err="1"/>
              <a:t>this.average</a:t>
            </a:r>
            <a:r>
              <a:rPr lang="en-US" sz="1100" dirty="0"/>
              <a:t>(3, 5, 7));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DE35A1-1CBC-47B9-864E-283BDBFC4D52}"/>
                  </a:ext>
                </a:extLst>
              </p14:cNvPr>
              <p14:cNvContentPartPr/>
              <p14:nvPr/>
            </p14:nvContentPartPr>
            <p14:xfrm>
              <a:off x="2151289" y="714859"/>
              <a:ext cx="208800" cy="102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DE35A1-1CBC-47B9-864E-283BDBFC4D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649" y="706219"/>
                <a:ext cx="226440" cy="104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94FBA99-4B0E-4780-BC10-C2B58AADA5D5}"/>
              </a:ext>
            </a:extLst>
          </p:cNvPr>
          <p:cNvGrpSpPr/>
          <p:nvPr/>
        </p:nvGrpSpPr>
        <p:grpSpPr>
          <a:xfrm>
            <a:off x="2588329" y="722779"/>
            <a:ext cx="1869840" cy="712440"/>
            <a:chOff x="2588329" y="722779"/>
            <a:chExt cx="1869840" cy="71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ED8E02-B661-42AA-AC58-D3A4BFBB4672}"/>
                    </a:ext>
                  </a:extLst>
                </p14:cNvPr>
                <p14:cNvContentPartPr/>
                <p14:nvPr/>
              </p14:nvContentPartPr>
              <p14:xfrm>
                <a:off x="2588329" y="746539"/>
                <a:ext cx="122400" cy="292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ED8E02-B661-42AA-AC58-D3A4BFBB46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79329" y="737539"/>
                  <a:ext cx="1400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5D397B-43E2-4205-853B-88E6D8F62443}"/>
                    </a:ext>
                  </a:extLst>
                </p14:cNvPr>
                <p14:cNvContentPartPr/>
                <p14:nvPr/>
              </p14:nvContentPartPr>
              <p14:xfrm>
                <a:off x="2776969" y="886579"/>
                <a:ext cx="57600" cy="115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5D397B-43E2-4205-853B-88E6D8F624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68329" y="877939"/>
                  <a:ext cx="75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F0E7BAC-8DDA-40AF-BC92-AD1B11FDB0AB}"/>
                    </a:ext>
                  </a:extLst>
                </p14:cNvPr>
                <p14:cNvContentPartPr/>
                <p14:nvPr/>
              </p14:nvContentPartPr>
              <p14:xfrm>
                <a:off x="2868049" y="879019"/>
                <a:ext cx="93600" cy="131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F0E7BAC-8DDA-40AF-BC92-AD1B11FDB0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9409" y="870019"/>
                  <a:ext cx="111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9B5CE1-6207-48DB-AF15-A9A5BF0C32E6}"/>
                    </a:ext>
                  </a:extLst>
                </p14:cNvPr>
                <p14:cNvContentPartPr/>
                <p14:nvPr/>
              </p14:nvContentPartPr>
              <p14:xfrm>
                <a:off x="2998369" y="891619"/>
                <a:ext cx="82080" cy="136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9B5CE1-6207-48DB-AF15-A9A5BF0C32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9729" y="882619"/>
                  <a:ext cx="99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AAD9C05-0114-4953-9554-B7D975AF7508}"/>
                    </a:ext>
                  </a:extLst>
                </p14:cNvPr>
                <p14:cNvContentPartPr/>
                <p14:nvPr/>
              </p14:nvContentPartPr>
              <p14:xfrm>
                <a:off x="3287809" y="890899"/>
                <a:ext cx="127440" cy="154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AAD9C05-0114-4953-9554-B7D975AF75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79169" y="881899"/>
                  <a:ext cx="145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28EB08-A38A-4891-A04C-735A2C6A646E}"/>
                    </a:ext>
                  </a:extLst>
                </p14:cNvPr>
                <p14:cNvContentPartPr/>
                <p14:nvPr/>
              </p14:nvContentPartPr>
              <p14:xfrm>
                <a:off x="3446209" y="865339"/>
                <a:ext cx="85320" cy="157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28EB08-A38A-4891-A04C-735A2C6A64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37569" y="856699"/>
                  <a:ext cx="102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CA9EDE-031D-4186-86AB-B3C39B2BD855}"/>
                    </a:ext>
                  </a:extLst>
                </p14:cNvPr>
                <p14:cNvContentPartPr/>
                <p14:nvPr/>
              </p14:nvContentPartPr>
              <p14:xfrm>
                <a:off x="3677329" y="866059"/>
                <a:ext cx="108720" cy="113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CA9EDE-031D-4186-86AB-B3C39B2BD8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68689" y="857059"/>
                  <a:ext cx="126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34ED2D-BF37-4653-89C5-4B457FE1ED99}"/>
                    </a:ext>
                  </a:extLst>
                </p14:cNvPr>
                <p14:cNvContentPartPr/>
                <p14:nvPr/>
              </p14:nvContentPartPr>
              <p14:xfrm>
                <a:off x="3839329" y="722779"/>
                <a:ext cx="160560" cy="297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34ED2D-BF37-4653-89C5-4B457FE1ED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30689" y="714139"/>
                  <a:ext cx="178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B2DC4E-AD57-4153-A754-069EAACCD526}"/>
                    </a:ext>
                  </a:extLst>
                </p14:cNvPr>
                <p14:cNvContentPartPr/>
                <p14:nvPr/>
              </p14:nvContentPartPr>
              <p14:xfrm>
                <a:off x="3859849" y="872179"/>
                <a:ext cx="85320" cy="7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B2DC4E-AD57-4153-A754-069EAACCD5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51209" y="863539"/>
                  <a:ext cx="102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81EC70-FDD9-4A4D-A6F4-13513474EFFE}"/>
                    </a:ext>
                  </a:extLst>
                </p14:cNvPr>
                <p14:cNvContentPartPr/>
                <p14:nvPr/>
              </p14:nvContentPartPr>
              <p14:xfrm>
                <a:off x="4000969" y="738979"/>
                <a:ext cx="118800" cy="269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81EC70-FDD9-4A4D-A6F4-13513474EF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91969" y="729979"/>
                  <a:ext cx="1364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9F2D98-E72D-45D1-A888-581725252B11}"/>
                    </a:ext>
                  </a:extLst>
                </p14:cNvPr>
                <p14:cNvContentPartPr/>
                <p14:nvPr/>
              </p14:nvContentPartPr>
              <p14:xfrm>
                <a:off x="4106089" y="891619"/>
                <a:ext cx="92520" cy="87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9F2D98-E72D-45D1-A888-581725252B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97449" y="882619"/>
                  <a:ext cx="110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86860F-653B-44B1-A70A-EBF1BE423A93}"/>
                    </a:ext>
                  </a:extLst>
                </p14:cNvPr>
                <p14:cNvContentPartPr/>
                <p14:nvPr/>
              </p14:nvContentPartPr>
              <p14:xfrm>
                <a:off x="4232809" y="765259"/>
                <a:ext cx="165960" cy="218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86860F-653B-44B1-A70A-EBF1BE423A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23809" y="756619"/>
                  <a:ext cx="183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789AE1-B78C-4C87-92A3-15662C472BEF}"/>
                    </a:ext>
                  </a:extLst>
                </p14:cNvPr>
                <p14:cNvContentPartPr/>
                <p14:nvPr/>
              </p14:nvContentPartPr>
              <p14:xfrm>
                <a:off x="4288609" y="799459"/>
                <a:ext cx="169560" cy="33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789AE1-B78C-4C87-92A3-15662C472B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79609" y="790459"/>
                  <a:ext cx="187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2F5A01C-BF0C-46CA-91E0-205644D9FCF6}"/>
                    </a:ext>
                  </a:extLst>
                </p14:cNvPr>
                <p14:cNvContentPartPr/>
                <p14:nvPr/>
              </p14:nvContentPartPr>
              <p14:xfrm>
                <a:off x="2940409" y="1227499"/>
                <a:ext cx="151200" cy="207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2F5A01C-BF0C-46CA-91E0-205644D9FC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31409" y="1218859"/>
                  <a:ext cx="168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D3D42C-2523-49BA-9603-A0C0EC42F91F}"/>
                    </a:ext>
                  </a:extLst>
                </p14:cNvPr>
                <p14:cNvContentPartPr/>
                <p14:nvPr/>
              </p14:nvContentPartPr>
              <p14:xfrm>
                <a:off x="3135529" y="1238659"/>
                <a:ext cx="157680" cy="167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D3D42C-2523-49BA-9603-A0C0EC42F9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26889" y="1229659"/>
                  <a:ext cx="175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2F9B00-AF09-46C7-BB0E-A49AFFFABCB4}"/>
                    </a:ext>
                  </a:extLst>
                </p14:cNvPr>
                <p14:cNvContentPartPr/>
                <p14:nvPr/>
              </p14:nvContentPartPr>
              <p14:xfrm>
                <a:off x="3381769" y="1105099"/>
                <a:ext cx="49320" cy="320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2F9B00-AF09-46C7-BB0E-A49AFFFABC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73129" y="1096459"/>
                  <a:ext cx="669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EFC0839-79AB-4AB9-B14B-E6E12EB15A40}"/>
                    </a:ext>
                  </a:extLst>
                </p14:cNvPr>
                <p14:cNvContentPartPr/>
                <p14:nvPr/>
              </p14:nvContentPartPr>
              <p14:xfrm>
                <a:off x="3321649" y="1243699"/>
                <a:ext cx="222120" cy="110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EFC0839-79AB-4AB9-B14B-E6E12EB15A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12649" y="1235059"/>
                  <a:ext cx="239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CAAE88E-452B-4941-B133-2C6140E11990}"/>
                    </a:ext>
                  </a:extLst>
                </p14:cNvPr>
                <p14:cNvContentPartPr/>
                <p14:nvPr/>
              </p14:nvContentPartPr>
              <p14:xfrm>
                <a:off x="3537289" y="1099699"/>
                <a:ext cx="103680" cy="27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CAAE88E-452B-4941-B133-2C6140E119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28649" y="1090699"/>
                  <a:ext cx="12132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8BC36E7-9B0A-462D-948E-94855516811F}"/>
              </a:ext>
            </a:extLst>
          </p:cNvPr>
          <p:cNvGrpSpPr/>
          <p:nvPr/>
        </p:nvGrpSpPr>
        <p:grpSpPr>
          <a:xfrm>
            <a:off x="3929689" y="1221019"/>
            <a:ext cx="290160" cy="144360"/>
            <a:chOff x="3929689" y="1221019"/>
            <a:chExt cx="290160" cy="14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B492A72-03F0-4719-A0C4-1FCF1B5D46EC}"/>
                    </a:ext>
                  </a:extLst>
                </p14:cNvPr>
                <p14:cNvContentPartPr/>
                <p14:nvPr/>
              </p14:nvContentPartPr>
              <p14:xfrm>
                <a:off x="3929689" y="1247659"/>
                <a:ext cx="169560" cy="117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B492A72-03F0-4719-A0C4-1FCF1B5D46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21049" y="1238659"/>
                  <a:ext cx="187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59C9161-FE73-4431-AACD-831A1106F948}"/>
                    </a:ext>
                  </a:extLst>
                </p14:cNvPr>
                <p14:cNvContentPartPr/>
                <p14:nvPr/>
              </p14:nvContentPartPr>
              <p14:xfrm>
                <a:off x="4157569" y="1221019"/>
                <a:ext cx="62280" cy="131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59C9161-FE73-4431-AACD-831A1106F9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48929" y="1212379"/>
                  <a:ext cx="7992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89AAB1-A434-4835-800B-23CA71A4744D}"/>
              </a:ext>
            </a:extLst>
          </p:cNvPr>
          <p:cNvGrpSpPr/>
          <p:nvPr/>
        </p:nvGrpSpPr>
        <p:grpSpPr>
          <a:xfrm>
            <a:off x="4471489" y="1116619"/>
            <a:ext cx="398520" cy="216720"/>
            <a:chOff x="4471489" y="1116619"/>
            <a:chExt cx="39852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87E42C-8404-4C9F-91D4-4DBD9F8635EB}"/>
                    </a:ext>
                  </a:extLst>
                </p14:cNvPr>
                <p14:cNvContentPartPr/>
                <p14:nvPr/>
              </p14:nvContentPartPr>
              <p14:xfrm>
                <a:off x="4471489" y="1190419"/>
                <a:ext cx="86400" cy="138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87E42C-8404-4C9F-91D4-4DBD9F8635E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62489" y="1181779"/>
                  <a:ext cx="104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62D38F-8D69-4065-ACDB-AB12604705F5}"/>
                    </a:ext>
                  </a:extLst>
                </p14:cNvPr>
                <p14:cNvContentPartPr/>
                <p14:nvPr/>
              </p14:nvContentPartPr>
              <p14:xfrm>
                <a:off x="4596049" y="1205179"/>
                <a:ext cx="83520" cy="128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62D38F-8D69-4065-ACDB-AB12604705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87049" y="1196539"/>
                  <a:ext cx="101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266EA5D-3C3A-43C5-B588-C224A73402D5}"/>
                    </a:ext>
                  </a:extLst>
                </p14:cNvPr>
                <p14:cNvContentPartPr/>
                <p14:nvPr/>
              </p14:nvContentPartPr>
              <p14:xfrm>
                <a:off x="4750489" y="1120219"/>
                <a:ext cx="41400" cy="200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266EA5D-3C3A-43C5-B588-C224A73402D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41849" y="1111219"/>
                  <a:ext cx="59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7E76FC-2B98-437D-B095-594DB97EEEE0}"/>
                    </a:ext>
                  </a:extLst>
                </p14:cNvPr>
                <p14:cNvContentPartPr/>
                <p14:nvPr/>
              </p14:nvContentPartPr>
              <p14:xfrm>
                <a:off x="4849489" y="1116619"/>
                <a:ext cx="20520" cy="203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7E76FC-2B98-437D-B095-594DB97EEE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40849" y="1107979"/>
                  <a:ext cx="3816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F8BD409-FF17-4C7A-8106-2B8D76C6F3BF}"/>
              </a:ext>
            </a:extLst>
          </p:cNvPr>
          <p:cNvGrpSpPr/>
          <p:nvPr/>
        </p:nvGrpSpPr>
        <p:grpSpPr>
          <a:xfrm>
            <a:off x="5099689" y="1067299"/>
            <a:ext cx="606240" cy="266040"/>
            <a:chOff x="5099689" y="1067299"/>
            <a:chExt cx="60624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3AF2BE-53A0-4D3D-BE1B-C2349B1E26E7}"/>
                    </a:ext>
                  </a:extLst>
                </p14:cNvPr>
                <p14:cNvContentPartPr/>
                <p14:nvPr/>
              </p14:nvContentPartPr>
              <p14:xfrm>
                <a:off x="5140369" y="1106539"/>
                <a:ext cx="16920" cy="221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3AF2BE-53A0-4D3D-BE1B-C2349B1E26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31369" y="1097899"/>
                  <a:ext cx="345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460E1F6-22EF-454F-9B4B-B4EFF01846BB}"/>
                    </a:ext>
                  </a:extLst>
                </p14:cNvPr>
                <p14:cNvContentPartPr/>
                <p14:nvPr/>
              </p14:nvContentPartPr>
              <p14:xfrm>
                <a:off x="5099689" y="1204099"/>
                <a:ext cx="138240" cy="24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460E1F6-22EF-454F-9B4B-B4EFF01846B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91049" y="1195099"/>
                  <a:ext cx="155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AFC0256-3AAC-406B-B043-2FB92E82BE75}"/>
                    </a:ext>
                  </a:extLst>
                </p14:cNvPr>
                <p14:cNvContentPartPr/>
                <p14:nvPr/>
              </p14:nvContentPartPr>
              <p14:xfrm>
                <a:off x="5281129" y="1067299"/>
                <a:ext cx="183240" cy="241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AFC0256-3AAC-406B-B043-2FB92E82BE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72129" y="1058659"/>
                  <a:ext cx="2008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CF61BF-7A3D-4B79-AF61-99B17193F48E}"/>
                    </a:ext>
                  </a:extLst>
                </p14:cNvPr>
                <p14:cNvContentPartPr/>
                <p14:nvPr/>
              </p14:nvContentPartPr>
              <p14:xfrm>
                <a:off x="5440249" y="1205179"/>
                <a:ext cx="171000" cy="11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CF61BF-7A3D-4B79-AF61-99B17193F4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31609" y="1196539"/>
                  <a:ext cx="188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124259-A525-4E85-ADBA-A6517CCBECE5}"/>
                    </a:ext>
                  </a:extLst>
                </p14:cNvPr>
                <p14:cNvContentPartPr/>
                <p14:nvPr/>
              </p14:nvContentPartPr>
              <p14:xfrm>
                <a:off x="5653729" y="1232899"/>
                <a:ext cx="52200" cy="100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124259-A525-4E85-ADBA-A6517CCBEC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44729" y="1224259"/>
                  <a:ext cx="6984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939D0F1-C9A3-4D70-8A56-53357C3A31A6}"/>
              </a:ext>
            </a:extLst>
          </p:cNvPr>
          <p:cNvGrpSpPr/>
          <p:nvPr/>
        </p:nvGrpSpPr>
        <p:grpSpPr>
          <a:xfrm>
            <a:off x="5929489" y="1076299"/>
            <a:ext cx="1029960" cy="253440"/>
            <a:chOff x="5929489" y="1076299"/>
            <a:chExt cx="102996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85116F6-6CD7-4301-9DAF-B7960A251E35}"/>
                    </a:ext>
                  </a:extLst>
                </p14:cNvPr>
                <p14:cNvContentPartPr/>
                <p14:nvPr/>
              </p14:nvContentPartPr>
              <p14:xfrm>
                <a:off x="5929489" y="1190419"/>
                <a:ext cx="170640" cy="131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85116F6-6CD7-4301-9DAF-B7960A251E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20489" y="1181779"/>
                  <a:ext cx="188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E24686-7BD1-4DCC-AF4C-B5C9AE397CFB}"/>
                    </a:ext>
                  </a:extLst>
                </p14:cNvPr>
                <p14:cNvContentPartPr/>
                <p14:nvPr/>
              </p14:nvContentPartPr>
              <p14:xfrm>
                <a:off x="6123889" y="1195099"/>
                <a:ext cx="139320" cy="129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E24686-7BD1-4DCC-AF4C-B5C9AE397C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14889" y="1186099"/>
                  <a:ext cx="156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A3A52B-D694-43B9-AED8-5CECB0F1B947}"/>
                    </a:ext>
                  </a:extLst>
                </p14:cNvPr>
                <p14:cNvContentPartPr/>
                <p14:nvPr/>
              </p14:nvContentPartPr>
              <p14:xfrm>
                <a:off x="6319729" y="1127779"/>
                <a:ext cx="137160" cy="201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A3A52B-D694-43B9-AED8-5CECB0F1B9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11089" y="1118779"/>
                  <a:ext cx="154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3EA9BDC-A4A3-46F3-906D-6759BC00B3E8}"/>
                    </a:ext>
                  </a:extLst>
                </p14:cNvPr>
                <p14:cNvContentPartPr/>
                <p14:nvPr/>
              </p14:nvContentPartPr>
              <p14:xfrm>
                <a:off x="6532849" y="1087819"/>
                <a:ext cx="129960" cy="205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3EA9BDC-A4A3-46F3-906D-6759BC00B3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23849" y="1079179"/>
                  <a:ext cx="147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265CB0F-5092-4F2F-96FA-248F9C49C928}"/>
                    </a:ext>
                  </a:extLst>
                </p14:cNvPr>
                <p14:cNvContentPartPr/>
                <p14:nvPr/>
              </p14:nvContentPartPr>
              <p14:xfrm>
                <a:off x="6671809" y="1199419"/>
                <a:ext cx="93240" cy="79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265CB0F-5092-4F2F-96FA-248F9C49C9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63169" y="1190779"/>
                  <a:ext cx="110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60214C-0CF1-46B8-B853-0B9E48299C88}"/>
                    </a:ext>
                  </a:extLst>
                </p14:cNvPr>
                <p14:cNvContentPartPr/>
                <p14:nvPr/>
              </p14:nvContentPartPr>
              <p14:xfrm>
                <a:off x="6757489" y="1076299"/>
                <a:ext cx="127080" cy="198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60214C-0CF1-46B8-B853-0B9E48299C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48849" y="1067659"/>
                  <a:ext cx="144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304D7A6-0722-4E8B-8D4B-7F51086FE13A}"/>
                    </a:ext>
                  </a:extLst>
                </p14:cNvPr>
                <p14:cNvContentPartPr/>
                <p14:nvPr/>
              </p14:nvContentPartPr>
              <p14:xfrm>
                <a:off x="6913729" y="1177099"/>
                <a:ext cx="45720" cy="99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304D7A6-0722-4E8B-8D4B-7F51086FE1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04729" y="1168459"/>
                  <a:ext cx="6336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ABC3FE-2D96-445E-B4E7-2F5362191A80}"/>
                  </a:ext>
                </a:extLst>
              </p14:cNvPr>
              <p14:cNvContentPartPr/>
              <p14:nvPr/>
            </p14:nvContentPartPr>
            <p14:xfrm>
              <a:off x="905329" y="1956859"/>
              <a:ext cx="2593800" cy="61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ABC3FE-2D96-445E-B4E7-2F5362191A8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6329" y="1947859"/>
                <a:ext cx="261144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2A311483-D94E-44FB-9082-22D8257C7AB2}"/>
              </a:ext>
            </a:extLst>
          </p:cNvPr>
          <p:cNvGrpSpPr/>
          <p:nvPr/>
        </p:nvGrpSpPr>
        <p:grpSpPr>
          <a:xfrm>
            <a:off x="3475369" y="1992499"/>
            <a:ext cx="3203280" cy="481680"/>
            <a:chOff x="3475369" y="1992499"/>
            <a:chExt cx="320328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7129305-9C5E-4147-B43A-FB9E83889673}"/>
                    </a:ext>
                  </a:extLst>
                </p14:cNvPr>
                <p14:cNvContentPartPr/>
                <p14:nvPr/>
              </p14:nvContentPartPr>
              <p14:xfrm>
                <a:off x="3475369" y="2121019"/>
                <a:ext cx="39600" cy="333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7129305-9C5E-4147-B43A-FB9E838896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66369" y="2112019"/>
                  <a:ext cx="57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6042C76-41E9-43B2-8471-ED0A07043818}"/>
                    </a:ext>
                  </a:extLst>
                </p14:cNvPr>
                <p14:cNvContentPartPr/>
                <p14:nvPr/>
              </p14:nvContentPartPr>
              <p14:xfrm>
                <a:off x="3523249" y="1992499"/>
                <a:ext cx="3155400" cy="227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6042C76-41E9-43B2-8471-ED0A070438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14249" y="1983499"/>
                  <a:ext cx="3173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F38896-C030-4FF5-B301-B623E4CB0C0A}"/>
                    </a:ext>
                  </a:extLst>
                </p14:cNvPr>
                <p14:cNvContentPartPr/>
                <p14:nvPr/>
              </p14:nvContentPartPr>
              <p14:xfrm>
                <a:off x="3492289" y="2207059"/>
                <a:ext cx="3166920" cy="267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F38896-C030-4FF5-B301-B623E4CB0C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83649" y="2198419"/>
                  <a:ext cx="3184560" cy="28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43A06CC-42F6-470B-A259-C5B9A176BFBB}"/>
                  </a:ext>
                </a:extLst>
              </p14:cNvPr>
              <p14:cNvContentPartPr/>
              <p14:nvPr/>
            </p14:nvContentPartPr>
            <p14:xfrm>
              <a:off x="5361409" y="2655259"/>
              <a:ext cx="28440" cy="612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43A06CC-42F6-470B-A259-C5B9A176BFB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52409" y="2646259"/>
                <a:ext cx="4608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4CE033F-F66F-48F0-AFD3-692D5E32F345}"/>
                  </a:ext>
                </a:extLst>
              </p14:cNvPr>
              <p14:cNvContentPartPr/>
              <p14:nvPr/>
            </p14:nvContentPartPr>
            <p14:xfrm>
              <a:off x="3053809" y="3423139"/>
              <a:ext cx="30600" cy="2005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4CE033F-F66F-48F0-AFD3-692D5E32F34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44809" y="3414499"/>
                <a:ext cx="4824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Group 283">
            <a:extLst>
              <a:ext uri="{FF2B5EF4-FFF2-40B4-BE49-F238E27FC236}">
                <a16:creationId xmlns:a16="http://schemas.microsoft.com/office/drawing/2014/main" id="{97A38CBE-7287-40ED-8014-6AFB2963476B}"/>
              </a:ext>
            </a:extLst>
          </p:cNvPr>
          <p:cNvGrpSpPr/>
          <p:nvPr/>
        </p:nvGrpSpPr>
        <p:grpSpPr>
          <a:xfrm>
            <a:off x="146809" y="4703659"/>
            <a:ext cx="335880" cy="187560"/>
            <a:chOff x="146809" y="4703659"/>
            <a:chExt cx="33588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5C2F8B5-5981-40FB-A707-B2900CC18E7E}"/>
                    </a:ext>
                  </a:extLst>
                </p14:cNvPr>
                <p14:cNvContentPartPr/>
                <p14:nvPr/>
              </p14:nvContentPartPr>
              <p14:xfrm>
                <a:off x="146809" y="4790059"/>
                <a:ext cx="119160" cy="158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5C2F8B5-5981-40FB-A707-B2900CC18E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8169" y="4781419"/>
                  <a:ext cx="136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ABD8CE0-2E35-48D9-9F67-9167973671C3}"/>
                    </a:ext>
                  </a:extLst>
                </p14:cNvPr>
                <p14:cNvContentPartPr/>
                <p14:nvPr/>
              </p14:nvContentPartPr>
              <p14:xfrm>
                <a:off x="175249" y="4863139"/>
                <a:ext cx="61200" cy="46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ABD8CE0-2E35-48D9-9F67-9167973671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6609" y="4854499"/>
                  <a:ext cx="78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AE9DE18-7AB6-4915-B3CD-BC9D1300CC7B}"/>
                    </a:ext>
                  </a:extLst>
                </p14:cNvPr>
                <p14:cNvContentPartPr/>
                <p14:nvPr/>
              </p14:nvContentPartPr>
              <p14:xfrm>
                <a:off x="310249" y="4703659"/>
                <a:ext cx="172440" cy="1875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AE9DE18-7AB6-4915-B3CD-BC9D1300CC7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1249" y="4694659"/>
                  <a:ext cx="19008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77918896-4A8F-49AA-B4AE-67738E3780EC}"/>
              </a:ext>
            </a:extLst>
          </p:cNvPr>
          <p:cNvGrpSpPr/>
          <p:nvPr/>
        </p:nvGrpSpPr>
        <p:grpSpPr>
          <a:xfrm>
            <a:off x="51769" y="1974499"/>
            <a:ext cx="8786520" cy="2482560"/>
            <a:chOff x="51769" y="1974499"/>
            <a:chExt cx="8786520" cy="248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381BB34-EBC5-4298-91CA-390742B09A01}"/>
                    </a:ext>
                  </a:extLst>
                </p14:cNvPr>
                <p14:cNvContentPartPr/>
                <p14:nvPr/>
              </p14:nvContentPartPr>
              <p14:xfrm>
                <a:off x="3242449" y="2093299"/>
                <a:ext cx="119880" cy="345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381BB34-EBC5-4298-91CA-390742B09A0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33809" y="2084299"/>
                  <a:ext cx="1375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E18AE94-9896-4344-AC48-553ABE4C5CCA}"/>
                    </a:ext>
                  </a:extLst>
                </p14:cNvPr>
                <p14:cNvContentPartPr/>
                <p14:nvPr/>
              </p14:nvContentPartPr>
              <p14:xfrm>
                <a:off x="6814729" y="1974499"/>
                <a:ext cx="90360" cy="517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E18AE94-9896-4344-AC48-553ABE4C5C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05729" y="1965859"/>
                  <a:ext cx="1080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8EA015F-9D58-4BF0-AD10-A3D4F0DA19DA}"/>
                    </a:ext>
                  </a:extLst>
                </p14:cNvPr>
                <p14:cNvContentPartPr/>
                <p14:nvPr/>
              </p14:nvContentPartPr>
              <p14:xfrm>
                <a:off x="7006249" y="2175019"/>
                <a:ext cx="29520" cy="37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8EA015F-9D58-4BF0-AD10-A3D4F0DA19D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97249" y="2166019"/>
                  <a:ext cx="47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BFC9F25-AE0E-43A7-8B6F-147174241131}"/>
                    </a:ext>
                  </a:extLst>
                </p14:cNvPr>
                <p14:cNvContentPartPr/>
                <p14:nvPr/>
              </p14:nvContentPartPr>
              <p14:xfrm>
                <a:off x="6975289" y="2322619"/>
                <a:ext cx="78840" cy="160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BFC9F25-AE0E-43A7-8B6F-14717424113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66649" y="2313619"/>
                  <a:ext cx="96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4FD3785-D19C-41EF-A73D-E8260135A999}"/>
                    </a:ext>
                  </a:extLst>
                </p14:cNvPr>
                <p14:cNvContentPartPr/>
                <p14:nvPr/>
              </p14:nvContentPartPr>
              <p14:xfrm>
                <a:off x="4025809" y="2138299"/>
                <a:ext cx="13320" cy="269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4FD3785-D19C-41EF-A73D-E8260135A99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17169" y="2129299"/>
                  <a:ext cx="30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7BC5194-3C3A-4EB9-AD2C-0ECDA615D415}"/>
                    </a:ext>
                  </a:extLst>
                </p14:cNvPr>
                <p14:cNvContentPartPr/>
                <p14:nvPr/>
              </p14:nvContentPartPr>
              <p14:xfrm>
                <a:off x="3950929" y="2273659"/>
                <a:ext cx="207360" cy="48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7BC5194-3C3A-4EB9-AD2C-0ECDA615D41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42289" y="2265019"/>
                  <a:ext cx="225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2C13F03-CC07-4618-988A-10860C166B57}"/>
                    </a:ext>
                  </a:extLst>
                </p14:cNvPr>
                <p14:cNvContentPartPr/>
                <p14:nvPr/>
              </p14:nvContentPartPr>
              <p14:xfrm>
                <a:off x="4187809" y="2141539"/>
                <a:ext cx="138240" cy="250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2C13F03-CC07-4618-988A-10860C166B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79169" y="2132539"/>
                  <a:ext cx="155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98C599B-A78B-4ED2-A41B-9AE88B931DCB}"/>
                    </a:ext>
                  </a:extLst>
                </p14:cNvPr>
                <p14:cNvContentPartPr/>
                <p14:nvPr/>
              </p14:nvContentPartPr>
              <p14:xfrm>
                <a:off x="4398409" y="2197339"/>
                <a:ext cx="33840" cy="200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98C599B-A78B-4ED2-A41B-9AE88B931DC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89409" y="2188699"/>
                  <a:ext cx="51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AD4B918-458B-47A7-91C7-BDA3ABDD45D5}"/>
                    </a:ext>
                  </a:extLst>
                </p14:cNvPr>
                <p14:cNvContentPartPr/>
                <p14:nvPr/>
              </p14:nvContentPartPr>
              <p14:xfrm>
                <a:off x="4461049" y="2244139"/>
                <a:ext cx="62280" cy="125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AD4B918-458B-47A7-91C7-BDA3ABDD45D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52049" y="2235499"/>
                  <a:ext cx="79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B7508C-4F1C-4E67-8BFA-2B7469CD6981}"/>
                    </a:ext>
                  </a:extLst>
                </p14:cNvPr>
                <p14:cNvContentPartPr/>
                <p14:nvPr/>
              </p14:nvContentPartPr>
              <p14:xfrm>
                <a:off x="4586689" y="2355379"/>
                <a:ext cx="20520" cy="27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B7508C-4F1C-4E67-8BFA-2B7469CD698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78049" y="2346379"/>
                  <a:ext cx="38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4DC9388-BEEB-4928-AD23-2B8DB3544C4C}"/>
                    </a:ext>
                  </a:extLst>
                </p14:cNvPr>
                <p14:cNvContentPartPr/>
                <p14:nvPr/>
              </p14:nvContentPartPr>
              <p14:xfrm>
                <a:off x="4692529" y="2254939"/>
                <a:ext cx="118440" cy="133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4DC9388-BEEB-4928-AD23-2B8DB3544C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83889" y="2246299"/>
                  <a:ext cx="136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C6EDC5-AA96-4BFF-8AD6-3903BB5CCBF1}"/>
                    </a:ext>
                  </a:extLst>
                </p14:cNvPr>
                <p14:cNvContentPartPr/>
                <p14:nvPr/>
              </p14:nvContentPartPr>
              <p14:xfrm>
                <a:off x="4847329" y="2266099"/>
                <a:ext cx="129240" cy="127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C6EDC5-AA96-4BFF-8AD6-3903BB5CCBF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38329" y="2257099"/>
                  <a:ext cx="146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F8832D5-B3B0-4184-A9AB-26B48D9E9BE7}"/>
                    </a:ext>
                  </a:extLst>
                </p14:cNvPr>
                <p14:cNvContentPartPr/>
                <p14:nvPr/>
              </p14:nvContentPartPr>
              <p14:xfrm>
                <a:off x="4971889" y="2308939"/>
                <a:ext cx="60480" cy="90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F8832D5-B3B0-4184-A9AB-26B48D9E9BE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249" y="2300299"/>
                  <a:ext cx="78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FFC73DB-E4BA-4648-A27B-60F065829335}"/>
                    </a:ext>
                  </a:extLst>
                </p14:cNvPr>
                <p14:cNvContentPartPr/>
                <p14:nvPr/>
              </p14:nvContentPartPr>
              <p14:xfrm>
                <a:off x="5091409" y="2290219"/>
                <a:ext cx="68400" cy="113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FFC73DB-E4BA-4648-A27B-60F06582933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82769" y="2281579"/>
                  <a:ext cx="86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99FEC15-3495-43DB-AF77-52F45395CB57}"/>
                    </a:ext>
                  </a:extLst>
                </p14:cNvPr>
                <p14:cNvContentPartPr/>
                <p14:nvPr/>
              </p14:nvContentPartPr>
              <p14:xfrm>
                <a:off x="5232889" y="2281219"/>
                <a:ext cx="99720" cy="100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99FEC15-3495-43DB-AF77-52F45395CB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23889" y="2272579"/>
                  <a:ext cx="117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4390A2E-23E5-4621-BC31-0AC29C648015}"/>
                    </a:ext>
                  </a:extLst>
                </p14:cNvPr>
                <p14:cNvContentPartPr/>
                <p14:nvPr/>
              </p14:nvContentPartPr>
              <p14:xfrm>
                <a:off x="5390209" y="2265739"/>
                <a:ext cx="110520" cy="236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4390A2E-23E5-4621-BC31-0AC29C64801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81209" y="2257099"/>
                  <a:ext cx="128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E329C2F-9A40-48A0-8E08-DD16A6B0B13D}"/>
                    </a:ext>
                  </a:extLst>
                </p14:cNvPr>
                <p14:cNvContentPartPr/>
                <p14:nvPr/>
              </p14:nvContentPartPr>
              <p14:xfrm>
                <a:off x="5550049" y="2267539"/>
                <a:ext cx="107640" cy="103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E329C2F-9A40-48A0-8E08-DD16A6B0B13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41409" y="2258899"/>
                  <a:ext cx="125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55AAC78-E9E4-4B45-B3DB-6547B5AA4542}"/>
                    </a:ext>
                  </a:extLst>
                </p14:cNvPr>
                <p14:cNvContentPartPr/>
                <p14:nvPr/>
              </p14:nvContentPartPr>
              <p14:xfrm>
                <a:off x="5720329" y="2153779"/>
                <a:ext cx="67320" cy="242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55AAC78-E9E4-4B45-B3DB-6547B5AA454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11689" y="2145139"/>
                  <a:ext cx="84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5EE9C10-6277-457F-962A-80A419BA7EE0}"/>
                    </a:ext>
                  </a:extLst>
                </p14:cNvPr>
                <p14:cNvContentPartPr/>
                <p14:nvPr/>
              </p14:nvContentPartPr>
              <p14:xfrm>
                <a:off x="5843089" y="2182579"/>
                <a:ext cx="116280" cy="193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5EE9C10-6277-457F-962A-80A419BA7E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34449" y="2173939"/>
                  <a:ext cx="133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84375DD-6CC1-4C41-B2A9-C5B14C359A8C}"/>
                    </a:ext>
                  </a:extLst>
                </p14:cNvPr>
                <p14:cNvContentPartPr/>
                <p14:nvPr/>
              </p14:nvContentPartPr>
              <p14:xfrm>
                <a:off x="5969809" y="2287339"/>
                <a:ext cx="64080" cy="99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84375DD-6CC1-4C41-B2A9-C5B14C359A8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60809" y="2278339"/>
                  <a:ext cx="81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CEF9861-DC24-420F-A5E2-08C80CB8E2F4}"/>
                    </a:ext>
                  </a:extLst>
                </p14:cNvPr>
                <p14:cNvContentPartPr/>
                <p14:nvPr/>
              </p14:nvContentPartPr>
              <p14:xfrm>
                <a:off x="6094009" y="2182579"/>
                <a:ext cx="124560" cy="165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CEF9861-DC24-420F-A5E2-08C80CB8E2F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85009" y="2173939"/>
                  <a:ext cx="142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610561-B01C-468B-A435-CB7F9249F652}"/>
                    </a:ext>
                  </a:extLst>
                </p14:cNvPr>
                <p14:cNvContentPartPr/>
                <p14:nvPr/>
              </p14:nvContentPartPr>
              <p14:xfrm>
                <a:off x="6178609" y="2291659"/>
                <a:ext cx="58320" cy="98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610561-B01C-468B-A435-CB7F9249F65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69969" y="2283019"/>
                  <a:ext cx="75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BDF475B-643D-49AA-823E-E158CC3742FD}"/>
                    </a:ext>
                  </a:extLst>
                </p14:cNvPr>
                <p14:cNvContentPartPr/>
                <p14:nvPr/>
              </p14:nvContentPartPr>
              <p14:xfrm>
                <a:off x="6292009" y="2211019"/>
                <a:ext cx="132480" cy="111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BDF475B-643D-49AA-823E-E158CC3742F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83369" y="2202379"/>
                  <a:ext cx="150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56BED22-5794-4F08-B316-6AED92744040}"/>
                    </a:ext>
                  </a:extLst>
                </p14:cNvPr>
                <p14:cNvContentPartPr/>
                <p14:nvPr/>
              </p14:nvContentPartPr>
              <p14:xfrm>
                <a:off x="6444289" y="2105899"/>
                <a:ext cx="67320" cy="273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56BED22-5794-4F08-B316-6AED9274404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35289" y="2097259"/>
                  <a:ext cx="849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37902F-61DD-49B6-B19A-9AB225FE299A}"/>
                    </a:ext>
                  </a:extLst>
                </p14:cNvPr>
                <p14:cNvContentPartPr/>
                <p14:nvPr/>
              </p14:nvContentPartPr>
              <p14:xfrm>
                <a:off x="252289" y="2230099"/>
                <a:ext cx="18720" cy="282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37902F-61DD-49B6-B19A-9AB225FE299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3289" y="2221459"/>
                  <a:ext cx="363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6BCB50-C054-40EF-81EF-CDDF178101DD}"/>
                    </a:ext>
                  </a:extLst>
                </p14:cNvPr>
                <p14:cNvContentPartPr/>
                <p14:nvPr/>
              </p14:nvContentPartPr>
              <p14:xfrm>
                <a:off x="197569" y="2385979"/>
                <a:ext cx="144360" cy="29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6BCB50-C054-40EF-81EF-CDDF178101D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8569" y="2376979"/>
                  <a:ext cx="162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74A761E-729C-49F8-8D70-9D5D15C0E37B}"/>
                    </a:ext>
                  </a:extLst>
                </p14:cNvPr>
                <p14:cNvContentPartPr/>
                <p14:nvPr/>
              </p14:nvContentPartPr>
              <p14:xfrm>
                <a:off x="393409" y="2227939"/>
                <a:ext cx="106920" cy="287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74A761E-729C-49F8-8D70-9D5D15C0E37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4409" y="2219299"/>
                  <a:ext cx="1245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807611-3BC1-4942-8852-AB6DB21C3B2C}"/>
                    </a:ext>
                  </a:extLst>
                </p14:cNvPr>
                <p14:cNvContentPartPr/>
                <p14:nvPr/>
              </p14:nvContentPartPr>
              <p14:xfrm>
                <a:off x="552529" y="2255659"/>
                <a:ext cx="31680" cy="254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807611-3BC1-4942-8852-AB6DB21C3B2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3529" y="2247019"/>
                  <a:ext cx="49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58F93D-F123-400E-AC07-D73D78C2CEE2}"/>
                    </a:ext>
                  </a:extLst>
                </p14:cNvPr>
                <p14:cNvContentPartPr/>
                <p14:nvPr/>
              </p14:nvContentPartPr>
              <p14:xfrm>
                <a:off x="630289" y="2366899"/>
                <a:ext cx="69480" cy="123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58F93D-F123-400E-AC07-D73D78C2CEE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1289" y="2357899"/>
                  <a:ext cx="87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176D708-AAAE-425B-AC52-474F5BD782EA}"/>
                    </a:ext>
                  </a:extLst>
                </p14:cNvPr>
                <p14:cNvContentPartPr/>
                <p14:nvPr/>
              </p14:nvContentPartPr>
              <p14:xfrm>
                <a:off x="770689" y="2458339"/>
                <a:ext cx="20160" cy="24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76D708-AAAE-425B-AC52-474F5BD782E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1689" y="2449699"/>
                  <a:ext cx="37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3AE96E1-B540-441F-B403-BDA6F22517CB}"/>
                    </a:ext>
                  </a:extLst>
                </p14:cNvPr>
                <p14:cNvContentPartPr/>
                <p14:nvPr/>
              </p14:nvContentPartPr>
              <p14:xfrm>
                <a:off x="903169" y="2343859"/>
                <a:ext cx="142560" cy="128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3AE96E1-B540-441F-B403-BDA6F22517C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94169" y="2334859"/>
                  <a:ext cx="160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F73181-22D5-4D5D-8702-0F7F78CE6EAB}"/>
                    </a:ext>
                  </a:extLst>
                </p14:cNvPr>
                <p14:cNvContentPartPr/>
                <p14:nvPr/>
              </p14:nvContentPartPr>
              <p14:xfrm>
                <a:off x="1095769" y="2339179"/>
                <a:ext cx="15840" cy="110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F73181-22D5-4D5D-8702-0F7F78CE6EA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87129" y="2330179"/>
                  <a:ext cx="33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7228F9B-739C-4C00-BC00-9A0EF6BBC2CB}"/>
                    </a:ext>
                  </a:extLst>
                </p14:cNvPr>
                <p14:cNvContentPartPr/>
                <p14:nvPr/>
              </p14:nvContentPartPr>
              <p14:xfrm>
                <a:off x="1110889" y="2214619"/>
                <a:ext cx="110880" cy="255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7228F9B-739C-4C00-BC00-9A0EF6BBC2C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02249" y="2205619"/>
                  <a:ext cx="1285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F9843A9-D680-46A4-819E-7C39B5CFB063}"/>
                    </a:ext>
                  </a:extLst>
                </p14:cNvPr>
                <p14:cNvContentPartPr/>
                <p14:nvPr/>
              </p14:nvContentPartPr>
              <p14:xfrm>
                <a:off x="1199449" y="2342419"/>
                <a:ext cx="73440" cy="29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F9843A9-D680-46A4-819E-7C39B5CFB06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90449" y="2333419"/>
                  <a:ext cx="91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EEFD58-EB76-4596-B933-5BCCEDAF4D1F}"/>
                    </a:ext>
                  </a:extLst>
                </p14:cNvPr>
                <p14:cNvContentPartPr/>
                <p14:nvPr/>
              </p14:nvContentPartPr>
              <p14:xfrm>
                <a:off x="1297009" y="2222899"/>
                <a:ext cx="112680" cy="217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EEFD58-EB76-4596-B933-5BCCEDAF4D1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88009" y="2214259"/>
                  <a:ext cx="1303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468D590-59AF-451E-8485-D6BCD5E48B7F}"/>
                    </a:ext>
                  </a:extLst>
                </p14:cNvPr>
                <p14:cNvContentPartPr/>
                <p14:nvPr/>
              </p14:nvContentPartPr>
              <p14:xfrm>
                <a:off x="1507969" y="2245579"/>
                <a:ext cx="6480" cy="190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468D590-59AF-451E-8485-D6BCD5E48B7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98969" y="2236939"/>
                  <a:ext cx="24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84AF82-05F4-4F00-96EE-3588FD7D5C4F}"/>
                    </a:ext>
                  </a:extLst>
                </p14:cNvPr>
                <p14:cNvContentPartPr/>
                <p14:nvPr/>
              </p14:nvContentPartPr>
              <p14:xfrm>
                <a:off x="1489249" y="2227219"/>
                <a:ext cx="164160" cy="208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84AF82-05F4-4F00-96EE-3588FD7D5C4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80609" y="2218579"/>
                  <a:ext cx="181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6C6FF18-1AC0-468F-8FBC-6D1EFFDDEF8A}"/>
                    </a:ext>
                  </a:extLst>
                </p14:cNvPr>
                <p14:cNvContentPartPr/>
                <p14:nvPr/>
              </p14:nvContentPartPr>
              <p14:xfrm>
                <a:off x="1642969" y="2328739"/>
                <a:ext cx="89640" cy="91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6C6FF18-1AC0-468F-8FBC-6D1EFFDDEF8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33969" y="2320099"/>
                  <a:ext cx="107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5D9BF1-FE1E-419A-B9B0-545254C9F9CC}"/>
                    </a:ext>
                  </a:extLst>
                </p14:cNvPr>
                <p14:cNvContentPartPr/>
                <p14:nvPr/>
              </p14:nvContentPartPr>
              <p14:xfrm>
                <a:off x="1761409" y="2216059"/>
                <a:ext cx="66960" cy="212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5D9BF1-FE1E-419A-B9B0-545254C9F9C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752769" y="2207419"/>
                  <a:ext cx="84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787D79C-ED38-4C03-937F-99E81CBA8453}"/>
                    </a:ext>
                  </a:extLst>
                </p14:cNvPr>
                <p14:cNvContentPartPr/>
                <p14:nvPr/>
              </p14:nvContentPartPr>
              <p14:xfrm>
                <a:off x="1135369" y="2364739"/>
                <a:ext cx="66240" cy="15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787D79C-ED38-4C03-937F-99E81CBA845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26369" y="2356099"/>
                  <a:ext cx="83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820A8A3-3321-4803-924E-586B5EC617A6}"/>
                    </a:ext>
                  </a:extLst>
                </p14:cNvPr>
                <p14:cNvContentPartPr/>
                <p14:nvPr/>
              </p14:nvContentPartPr>
              <p14:xfrm>
                <a:off x="1900729" y="2207419"/>
                <a:ext cx="128160" cy="227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820A8A3-3321-4803-924E-586B5EC617A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92089" y="2198779"/>
                  <a:ext cx="145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F5D128-042C-4461-B21C-4D9B89595620}"/>
                    </a:ext>
                  </a:extLst>
                </p14:cNvPr>
                <p14:cNvContentPartPr/>
                <p14:nvPr/>
              </p14:nvContentPartPr>
              <p14:xfrm>
                <a:off x="1942489" y="2322619"/>
                <a:ext cx="95760" cy="21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F5D128-042C-4461-B21C-4D9B895956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3849" y="2313619"/>
                  <a:ext cx="113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D1BD061-C3C0-46EE-BB14-B35BEDB2D124}"/>
                    </a:ext>
                  </a:extLst>
                </p14:cNvPr>
                <p14:cNvContentPartPr/>
                <p14:nvPr/>
              </p14:nvContentPartPr>
              <p14:xfrm>
                <a:off x="2135089" y="2213899"/>
                <a:ext cx="10800" cy="200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D1BD061-C3C0-46EE-BB14-B35BEDB2D12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126449" y="2205259"/>
                  <a:ext cx="28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685C581-3386-4801-B4A7-B7819B63FB32}"/>
                    </a:ext>
                  </a:extLst>
                </p14:cNvPr>
                <p14:cNvContentPartPr/>
                <p14:nvPr/>
              </p14:nvContentPartPr>
              <p14:xfrm>
                <a:off x="2079649" y="2320459"/>
                <a:ext cx="132840" cy="16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685C581-3386-4801-B4A7-B7819B63FB3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070649" y="2311819"/>
                  <a:ext cx="150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368AA83-B6F5-413A-8E02-72B6645D1725}"/>
                    </a:ext>
                  </a:extLst>
                </p14:cNvPr>
                <p14:cNvContentPartPr/>
                <p14:nvPr/>
              </p14:nvContentPartPr>
              <p14:xfrm>
                <a:off x="1650169" y="2325859"/>
                <a:ext cx="87480" cy="124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368AA83-B6F5-413A-8E02-72B6645D172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41529" y="2316859"/>
                  <a:ext cx="105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6C8B2E-3942-4FDC-8B6F-490D2ACEF028}"/>
                    </a:ext>
                  </a:extLst>
                </p14:cNvPr>
                <p14:cNvContentPartPr/>
                <p14:nvPr/>
              </p14:nvContentPartPr>
              <p14:xfrm>
                <a:off x="2297449" y="2203819"/>
                <a:ext cx="11160" cy="225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6C8B2E-3942-4FDC-8B6F-490D2ACEF02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88809" y="2194819"/>
                  <a:ext cx="28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AB5DD83-9138-4EA6-940F-10236674C304}"/>
                    </a:ext>
                  </a:extLst>
                </p14:cNvPr>
                <p14:cNvContentPartPr/>
                <p14:nvPr/>
              </p14:nvContentPartPr>
              <p14:xfrm>
                <a:off x="2235169" y="2190499"/>
                <a:ext cx="136440" cy="65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AB5DD83-9138-4EA6-940F-10236674C30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226529" y="2181499"/>
                  <a:ext cx="154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7193627-EF35-4B98-86C1-59A6AB2822D3}"/>
                    </a:ext>
                  </a:extLst>
                </p14:cNvPr>
                <p14:cNvContentPartPr/>
                <p14:nvPr/>
              </p14:nvContentPartPr>
              <p14:xfrm>
                <a:off x="2386729" y="2166019"/>
                <a:ext cx="103320" cy="259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7193627-EF35-4B98-86C1-59A6AB2822D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78089" y="2157019"/>
                  <a:ext cx="1209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3659AB-59FC-4BD4-8228-CCB553E9A789}"/>
                    </a:ext>
                  </a:extLst>
                </p14:cNvPr>
                <p14:cNvContentPartPr/>
                <p14:nvPr/>
              </p14:nvContentPartPr>
              <p14:xfrm>
                <a:off x="2517409" y="2324419"/>
                <a:ext cx="46440" cy="88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3659AB-59FC-4BD4-8228-CCB553E9A78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08769" y="2315779"/>
                  <a:ext cx="64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61C346-2CA2-4A1E-9B04-EA0819741560}"/>
                    </a:ext>
                  </a:extLst>
                </p14:cNvPr>
                <p14:cNvContentPartPr/>
                <p14:nvPr/>
              </p14:nvContentPartPr>
              <p14:xfrm>
                <a:off x="2685889" y="2224339"/>
                <a:ext cx="8280" cy="222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61C346-2CA2-4A1E-9B04-EA081974156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676889" y="2215339"/>
                  <a:ext cx="25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893A1A6-E7D7-4C71-9DF3-42383634006B}"/>
                    </a:ext>
                  </a:extLst>
                </p14:cNvPr>
                <p14:cNvContentPartPr/>
                <p14:nvPr/>
              </p14:nvContentPartPr>
              <p14:xfrm>
                <a:off x="2669689" y="2209939"/>
                <a:ext cx="103680" cy="110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893A1A6-E7D7-4C71-9DF3-42383634006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60689" y="2201299"/>
                  <a:ext cx="121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3B7A71D-1DBF-4FBC-BD09-4033D2E4B324}"/>
                    </a:ext>
                  </a:extLst>
                </p14:cNvPr>
                <p14:cNvContentPartPr/>
                <p14:nvPr/>
              </p14:nvContentPartPr>
              <p14:xfrm>
                <a:off x="2659609" y="2391739"/>
                <a:ext cx="131760" cy="48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3B7A71D-1DBF-4FBC-BD09-4033D2E4B32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50609" y="2383099"/>
                  <a:ext cx="149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3815F1D-47AE-47C9-9C2C-B06DEBB7DE0A}"/>
                    </a:ext>
                  </a:extLst>
                </p14:cNvPr>
                <p14:cNvContentPartPr/>
                <p14:nvPr/>
              </p14:nvContentPartPr>
              <p14:xfrm>
                <a:off x="2800369" y="2333419"/>
                <a:ext cx="98280" cy="93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3815F1D-47AE-47C9-9C2C-B06DEBB7DE0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91369" y="2324419"/>
                  <a:ext cx="115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7BB33BC-E169-4E26-8DC9-8315F237DEA0}"/>
                    </a:ext>
                  </a:extLst>
                </p14:cNvPr>
                <p14:cNvContentPartPr/>
                <p14:nvPr/>
              </p14:nvContentPartPr>
              <p14:xfrm>
                <a:off x="2904769" y="2141179"/>
                <a:ext cx="131040" cy="251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7BB33BC-E169-4E26-8DC9-8315F237DEA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96129" y="2132539"/>
                  <a:ext cx="148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3367D1A-A3D9-4E49-8497-84DC2DB055C1}"/>
                    </a:ext>
                  </a:extLst>
                </p14:cNvPr>
                <p14:cNvContentPartPr/>
                <p14:nvPr/>
              </p14:nvContentPartPr>
              <p14:xfrm>
                <a:off x="67969" y="2813299"/>
                <a:ext cx="108000" cy="16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3367D1A-A3D9-4E49-8497-84DC2DB055C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8969" y="2804659"/>
                  <a:ext cx="125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DD17E3-4623-49ED-8D23-599B81385C11}"/>
                    </a:ext>
                  </a:extLst>
                </p14:cNvPr>
                <p14:cNvContentPartPr/>
                <p14:nvPr/>
              </p14:nvContentPartPr>
              <p14:xfrm>
                <a:off x="51769" y="2897539"/>
                <a:ext cx="105480" cy="18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DD17E3-4623-49ED-8D23-599B81385C1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769" y="2888899"/>
                  <a:ext cx="123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3C26B25-9BF6-426C-A07C-62F61D717B1D}"/>
                    </a:ext>
                  </a:extLst>
                </p14:cNvPr>
                <p14:cNvContentPartPr/>
                <p14:nvPr/>
              </p14:nvContentPartPr>
              <p14:xfrm>
                <a:off x="158689" y="2744179"/>
                <a:ext cx="86400" cy="165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3C26B25-9BF6-426C-A07C-62F61D717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0049" y="2735539"/>
                  <a:ext cx="104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783F279-492A-4D7B-8166-0476CB01EC8D}"/>
                    </a:ext>
                  </a:extLst>
                </p14:cNvPr>
                <p14:cNvContentPartPr/>
                <p14:nvPr/>
              </p14:nvContentPartPr>
              <p14:xfrm>
                <a:off x="418609" y="2681899"/>
                <a:ext cx="14760" cy="269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783F279-492A-4D7B-8166-0476CB01EC8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9609" y="2672899"/>
                  <a:ext cx="32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2DBEFB7-83E1-4557-9F9D-8CEC65ED7176}"/>
                    </a:ext>
                  </a:extLst>
                </p14:cNvPr>
                <p14:cNvContentPartPr/>
                <p14:nvPr/>
              </p14:nvContentPartPr>
              <p14:xfrm>
                <a:off x="351649" y="2836339"/>
                <a:ext cx="161640" cy="38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2DBEFB7-83E1-4557-9F9D-8CEC65ED717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43009" y="2827339"/>
                  <a:ext cx="179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382750E-1C3F-4326-814B-BE2B605C222C}"/>
                    </a:ext>
                  </a:extLst>
                </p14:cNvPr>
                <p14:cNvContentPartPr/>
                <p14:nvPr/>
              </p14:nvContentPartPr>
              <p14:xfrm>
                <a:off x="533449" y="2696299"/>
                <a:ext cx="116640" cy="223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382750E-1C3F-4326-814B-BE2B605C222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4809" y="2687659"/>
                  <a:ext cx="1342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249AEC0-E5E8-4139-8738-6F315771C0ED}"/>
                    </a:ext>
                  </a:extLst>
                </p14:cNvPr>
                <p14:cNvContentPartPr/>
                <p14:nvPr/>
              </p14:nvContentPartPr>
              <p14:xfrm>
                <a:off x="683569" y="2725099"/>
                <a:ext cx="27720" cy="185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249AEC0-E5E8-4139-8738-6F315771C0E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74569" y="2716459"/>
                  <a:ext cx="45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A789BF5-85DF-4D63-83B1-946F3CC9A07D}"/>
                    </a:ext>
                  </a:extLst>
                </p14:cNvPr>
                <p14:cNvContentPartPr/>
                <p14:nvPr/>
              </p14:nvContentPartPr>
              <p14:xfrm>
                <a:off x="735769" y="2761459"/>
                <a:ext cx="63720" cy="122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A789BF5-85DF-4D63-83B1-946F3CC9A07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7129" y="2752819"/>
                  <a:ext cx="81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F71EB3F-06B8-4D3A-AC64-3E3C3AE0D777}"/>
                    </a:ext>
                  </a:extLst>
                </p14:cNvPr>
                <p14:cNvContentPartPr/>
                <p14:nvPr/>
              </p14:nvContentPartPr>
              <p14:xfrm>
                <a:off x="860689" y="2847139"/>
                <a:ext cx="21600" cy="35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F71EB3F-06B8-4D3A-AC64-3E3C3AE0D77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2049" y="2838139"/>
                  <a:ext cx="39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FDB02F3-6D15-4963-B5AC-0ED3B4012C72}"/>
                    </a:ext>
                  </a:extLst>
                </p14:cNvPr>
                <p14:cNvContentPartPr/>
                <p14:nvPr/>
              </p14:nvContentPartPr>
              <p14:xfrm>
                <a:off x="978409" y="2736619"/>
                <a:ext cx="88920" cy="132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FDB02F3-6D15-4963-B5AC-0ED3B4012C7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9769" y="2727619"/>
                  <a:ext cx="106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D619265-D6B4-4918-A6A1-F76D8E4614DD}"/>
                    </a:ext>
                  </a:extLst>
                </p14:cNvPr>
                <p14:cNvContentPartPr/>
                <p14:nvPr/>
              </p14:nvContentPartPr>
              <p14:xfrm>
                <a:off x="1109449" y="2743459"/>
                <a:ext cx="119520" cy="131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D619265-D6B4-4918-A6A1-F76D8E4614D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0809" y="2734819"/>
                  <a:ext cx="137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7DBC66C-31D6-488F-85A3-ED88719E5BA0}"/>
                    </a:ext>
                  </a:extLst>
                </p14:cNvPr>
                <p14:cNvContentPartPr/>
                <p14:nvPr/>
              </p14:nvContentPartPr>
              <p14:xfrm>
                <a:off x="1224649" y="2775139"/>
                <a:ext cx="55800" cy="85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7DBC66C-31D6-488F-85A3-ED88719E5BA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216009" y="2766139"/>
                  <a:ext cx="73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6A10DE7-7524-4E81-B6FF-136D36980F08}"/>
                    </a:ext>
                  </a:extLst>
                </p14:cNvPr>
                <p14:cNvContentPartPr/>
                <p14:nvPr/>
              </p14:nvContentPartPr>
              <p14:xfrm>
                <a:off x="1341649" y="2722579"/>
                <a:ext cx="137880" cy="161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6A10DE7-7524-4E81-B6FF-136D36980F0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332649" y="2713579"/>
                  <a:ext cx="155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294D164-5A5C-4839-BD40-453C232A747E}"/>
                    </a:ext>
                  </a:extLst>
                </p14:cNvPr>
                <p14:cNvContentPartPr/>
                <p14:nvPr/>
              </p14:nvContentPartPr>
              <p14:xfrm>
                <a:off x="1483129" y="2731219"/>
                <a:ext cx="104760" cy="105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294D164-5A5C-4839-BD40-453C232A747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74489" y="2722219"/>
                  <a:ext cx="122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07DE1F1-2D8F-4FD8-8764-8E5E8774528A}"/>
                    </a:ext>
                  </a:extLst>
                </p14:cNvPr>
                <p14:cNvContentPartPr/>
                <p14:nvPr/>
              </p14:nvContentPartPr>
              <p14:xfrm>
                <a:off x="1611289" y="2724019"/>
                <a:ext cx="87840" cy="220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07DE1F1-2D8F-4FD8-8764-8E5E8774528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602289" y="2715019"/>
                  <a:ext cx="105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FF7871D-64CF-47A7-881B-72D8674E7071}"/>
                    </a:ext>
                  </a:extLst>
                </p14:cNvPr>
                <p14:cNvContentPartPr/>
                <p14:nvPr/>
              </p14:nvContentPartPr>
              <p14:xfrm>
                <a:off x="1771129" y="2734459"/>
                <a:ext cx="47880" cy="102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FF7871D-64CF-47A7-881B-72D8674E707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62129" y="2725819"/>
                  <a:ext cx="65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E37F8B7-E2BD-47C5-880C-FBB54075B051}"/>
                    </a:ext>
                  </a:extLst>
                </p14:cNvPr>
                <p14:cNvContentPartPr/>
                <p14:nvPr/>
              </p14:nvContentPartPr>
              <p14:xfrm>
                <a:off x="1953649" y="2572099"/>
                <a:ext cx="109800" cy="302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E37F8B7-E2BD-47C5-880C-FBB54075B05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944649" y="2563099"/>
                  <a:ext cx="1274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3B2E7E0-8A98-4B1C-A79B-4A8925B0BE14}"/>
                    </a:ext>
                  </a:extLst>
                </p14:cNvPr>
                <p14:cNvContentPartPr/>
                <p14:nvPr/>
              </p14:nvContentPartPr>
              <p14:xfrm>
                <a:off x="2109889" y="2634379"/>
                <a:ext cx="70920" cy="171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3B2E7E0-8A98-4B1C-A79B-4A8925B0BE1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100889" y="2625379"/>
                  <a:ext cx="88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7E08DCA-EB9B-4171-8483-469183D52DE3}"/>
                    </a:ext>
                  </a:extLst>
                </p14:cNvPr>
                <p14:cNvContentPartPr/>
                <p14:nvPr/>
              </p14:nvContentPartPr>
              <p14:xfrm>
                <a:off x="2232289" y="2632579"/>
                <a:ext cx="237960" cy="205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7E08DCA-EB9B-4171-8483-469183D52DE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23649" y="2623939"/>
                  <a:ext cx="255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7953F59-A6A9-4562-ABD0-411998173408}"/>
                    </a:ext>
                  </a:extLst>
                </p14:cNvPr>
                <p14:cNvContentPartPr/>
                <p14:nvPr/>
              </p14:nvContentPartPr>
              <p14:xfrm>
                <a:off x="2371969" y="2661739"/>
                <a:ext cx="70200" cy="126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7953F59-A6A9-4562-ABD0-41199817340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362969" y="2652739"/>
                  <a:ext cx="87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80328D0-CB5C-49F7-BD06-BA1831DE309A}"/>
                    </a:ext>
                  </a:extLst>
                </p14:cNvPr>
                <p14:cNvContentPartPr/>
                <p14:nvPr/>
              </p14:nvContentPartPr>
              <p14:xfrm>
                <a:off x="2470609" y="2737339"/>
                <a:ext cx="37800" cy="114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80328D0-CB5C-49F7-BD06-BA1831DE309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461969" y="2728339"/>
                  <a:ext cx="55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4F6367A-13BF-4DC6-A7F4-DC7AE7C26DE7}"/>
                    </a:ext>
                  </a:extLst>
                </p14:cNvPr>
                <p14:cNvContentPartPr/>
                <p14:nvPr/>
              </p14:nvContentPartPr>
              <p14:xfrm>
                <a:off x="2579329" y="2571739"/>
                <a:ext cx="209160" cy="304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4F6367A-13BF-4DC6-A7F4-DC7AE7C26DE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570689" y="2562739"/>
                  <a:ext cx="2268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D8EEC74-CF98-4B64-BF45-26FEE0230156}"/>
                    </a:ext>
                  </a:extLst>
                </p14:cNvPr>
                <p14:cNvContentPartPr/>
                <p14:nvPr/>
              </p14:nvContentPartPr>
              <p14:xfrm>
                <a:off x="3044809" y="2648059"/>
                <a:ext cx="36720" cy="668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D8EEC74-CF98-4B64-BF45-26FEE023015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035809" y="2639059"/>
                  <a:ext cx="5436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5C0F0D6-11AD-45D1-9689-E8C243D87410}"/>
                    </a:ext>
                  </a:extLst>
                </p14:cNvPr>
                <p14:cNvContentPartPr/>
                <p14:nvPr/>
              </p14:nvContentPartPr>
              <p14:xfrm>
                <a:off x="3017449" y="2570659"/>
                <a:ext cx="3308760" cy="689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5C0F0D6-11AD-45D1-9689-E8C243D8741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08449" y="2562019"/>
                  <a:ext cx="332640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1A4D54D-3F32-49C3-8E16-DB583B2B6976}"/>
                    </a:ext>
                  </a:extLst>
                </p14:cNvPr>
                <p14:cNvContentPartPr/>
                <p14:nvPr/>
              </p14:nvContentPartPr>
              <p14:xfrm>
                <a:off x="3101329" y="3235579"/>
                <a:ext cx="3208320" cy="118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1A4D54D-3F32-49C3-8E16-DB583B2B697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92329" y="3226579"/>
                  <a:ext cx="3225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F0A9716-1121-4968-9373-6ABAE1C45712}"/>
                    </a:ext>
                  </a:extLst>
                </p14:cNvPr>
                <p14:cNvContentPartPr/>
                <p14:nvPr/>
              </p14:nvContentPartPr>
              <p14:xfrm>
                <a:off x="3246409" y="2870179"/>
                <a:ext cx="100800" cy="274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F0A9716-1121-4968-9373-6ABAE1C4571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237409" y="2861179"/>
                  <a:ext cx="118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DA2AFE2-5303-4786-97C0-2573166CA278}"/>
                    </a:ext>
                  </a:extLst>
                </p14:cNvPr>
                <p14:cNvContentPartPr/>
                <p14:nvPr/>
              </p14:nvContentPartPr>
              <p14:xfrm>
                <a:off x="3377449" y="2959819"/>
                <a:ext cx="141120" cy="126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DA2AFE2-5303-4786-97C0-2573166CA27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368449" y="2951179"/>
                  <a:ext cx="158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9E114E4-62A0-416B-91E2-25B2885F4F41}"/>
                    </a:ext>
                  </a:extLst>
                </p14:cNvPr>
                <p14:cNvContentPartPr/>
                <p14:nvPr/>
              </p14:nvContentPartPr>
              <p14:xfrm>
                <a:off x="3565729" y="2898259"/>
                <a:ext cx="88560" cy="226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9E114E4-62A0-416B-91E2-25B2885F4F4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57089" y="2889619"/>
                  <a:ext cx="106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28B5D4B-B26D-4A39-B685-88CB96125DB8}"/>
                    </a:ext>
                  </a:extLst>
                </p14:cNvPr>
                <p14:cNvContentPartPr/>
                <p14:nvPr/>
              </p14:nvContentPartPr>
              <p14:xfrm>
                <a:off x="3702529" y="2942179"/>
                <a:ext cx="200160" cy="145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28B5D4B-B26D-4A39-B685-88CB96125DB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693889" y="2933539"/>
                  <a:ext cx="217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F9B7671-9D21-4E60-9660-F1BE3C2E4471}"/>
                    </a:ext>
                  </a:extLst>
                </p14:cNvPr>
                <p14:cNvContentPartPr/>
                <p14:nvPr/>
              </p14:nvContentPartPr>
              <p14:xfrm>
                <a:off x="4036249" y="2881339"/>
                <a:ext cx="28080" cy="238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F9B7671-9D21-4E60-9660-F1BE3C2E447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027249" y="2872699"/>
                  <a:ext cx="45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4160EAE-4800-40AB-8C94-658BFD1E3561}"/>
                    </a:ext>
                  </a:extLst>
                </p14:cNvPr>
                <p14:cNvContentPartPr/>
                <p14:nvPr/>
              </p14:nvContentPartPr>
              <p14:xfrm>
                <a:off x="3997729" y="2929579"/>
                <a:ext cx="272880" cy="140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4160EAE-4800-40AB-8C94-658BFD1E356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989089" y="2920939"/>
                  <a:ext cx="290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B660B26-941A-4520-8C90-C4D4A0DA1066}"/>
                    </a:ext>
                  </a:extLst>
                </p14:cNvPr>
                <p14:cNvContentPartPr/>
                <p14:nvPr/>
              </p14:nvContentPartPr>
              <p14:xfrm>
                <a:off x="4297969" y="2834179"/>
                <a:ext cx="99720" cy="315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B660B26-941A-4520-8C90-C4D4A0DA106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288969" y="2825179"/>
                  <a:ext cx="1173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6E60571-3BE7-4203-862B-C25EC7F348D2}"/>
                    </a:ext>
                  </a:extLst>
                </p14:cNvPr>
                <p14:cNvContentPartPr/>
                <p14:nvPr/>
              </p14:nvContentPartPr>
              <p14:xfrm>
                <a:off x="4492369" y="2800339"/>
                <a:ext cx="70560" cy="333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6E60571-3BE7-4203-862B-C25EC7F348D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483369" y="2791339"/>
                  <a:ext cx="882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2E8F00-6953-42C8-86A3-0DFBB73FAFC2}"/>
                    </a:ext>
                  </a:extLst>
                </p14:cNvPr>
                <p14:cNvContentPartPr/>
                <p14:nvPr/>
              </p14:nvContentPartPr>
              <p14:xfrm>
                <a:off x="4584529" y="2913379"/>
                <a:ext cx="98280" cy="160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2E8F00-6953-42C8-86A3-0DFBB73FAFC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75889" y="2904739"/>
                  <a:ext cx="115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9FB8801-31ED-4206-8731-5C4AAA99A40B}"/>
                    </a:ext>
                  </a:extLst>
                </p14:cNvPr>
                <p14:cNvContentPartPr/>
                <p14:nvPr/>
              </p14:nvContentPartPr>
              <p14:xfrm>
                <a:off x="5498569" y="2697379"/>
                <a:ext cx="118080" cy="78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9FB8801-31ED-4206-8731-5C4AAA99A40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489569" y="2688739"/>
                  <a:ext cx="135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2137A86-6058-44D7-A36F-4708327540B5}"/>
                    </a:ext>
                  </a:extLst>
                </p14:cNvPr>
                <p14:cNvContentPartPr/>
                <p14:nvPr/>
              </p14:nvContentPartPr>
              <p14:xfrm>
                <a:off x="5662729" y="2698459"/>
                <a:ext cx="67320" cy="43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2137A86-6058-44D7-A36F-4708327540B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653729" y="2689459"/>
                  <a:ext cx="84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EF69633-C9E3-4E81-8BAB-6DFCE13A5FD5}"/>
                    </a:ext>
                  </a:extLst>
                </p14:cNvPr>
                <p14:cNvContentPartPr/>
                <p14:nvPr/>
              </p14:nvContentPartPr>
              <p14:xfrm>
                <a:off x="5788369" y="2659579"/>
                <a:ext cx="84600" cy="132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EF69633-C9E3-4E81-8BAB-6DFCE13A5FD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779729" y="2650939"/>
                  <a:ext cx="102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34E9990-EAAC-4627-812D-DA9D0CCBD3BE}"/>
                    </a:ext>
                  </a:extLst>
                </p14:cNvPr>
                <p14:cNvContentPartPr/>
                <p14:nvPr/>
              </p14:nvContentPartPr>
              <p14:xfrm>
                <a:off x="5467969" y="2875939"/>
                <a:ext cx="148320" cy="84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34E9990-EAAC-4627-812D-DA9D0CCBD3B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459329" y="2866939"/>
                  <a:ext cx="165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F46826A-BCEF-4AA6-8D16-34B480D08AC2}"/>
                    </a:ext>
                  </a:extLst>
                </p14:cNvPr>
                <p14:cNvContentPartPr/>
                <p14:nvPr/>
              </p14:nvContentPartPr>
              <p14:xfrm>
                <a:off x="5686849" y="2841379"/>
                <a:ext cx="73080" cy="15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F46826A-BCEF-4AA6-8D16-34B480D08AC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678209" y="2832379"/>
                  <a:ext cx="90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76069C8-1F7E-4934-8AE3-EDD70BAEBB1F}"/>
                    </a:ext>
                  </a:extLst>
                </p14:cNvPr>
                <p14:cNvContentPartPr/>
                <p14:nvPr/>
              </p14:nvContentPartPr>
              <p14:xfrm>
                <a:off x="5688649" y="2887459"/>
                <a:ext cx="60480" cy="2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76069C8-1F7E-4934-8AE3-EDD70BAEBB1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680009" y="2878819"/>
                  <a:ext cx="78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A852C65-5CF1-4ABA-9F65-292D55AF0F0A}"/>
                    </a:ext>
                  </a:extLst>
                </p14:cNvPr>
                <p14:cNvContentPartPr/>
                <p14:nvPr/>
              </p14:nvContentPartPr>
              <p14:xfrm>
                <a:off x="5816449" y="2849659"/>
                <a:ext cx="63000" cy="8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A852C65-5CF1-4ABA-9F65-292D55AF0F0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807809" y="2841019"/>
                  <a:ext cx="80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112B04E-2582-406C-894D-3E18C949549A}"/>
                    </a:ext>
                  </a:extLst>
                </p14:cNvPr>
                <p14:cNvContentPartPr/>
                <p14:nvPr/>
              </p14:nvContentPartPr>
              <p14:xfrm>
                <a:off x="5788369" y="2860459"/>
                <a:ext cx="75240" cy="111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112B04E-2582-406C-894D-3E18C949549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779729" y="2851819"/>
                  <a:ext cx="92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9D41597-AB15-4B5A-829B-221AF96D4CFA}"/>
                    </a:ext>
                  </a:extLst>
                </p14:cNvPr>
                <p14:cNvContentPartPr/>
                <p14:nvPr/>
              </p14:nvContentPartPr>
              <p14:xfrm>
                <a:off x="5510449" y="3054139"/>
                <a:ext cx="119880" cy="120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9D41597-AB15-4B5A-829B-221AF96D4CF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01449" y="3045139"/>
                  <a:ext cx="137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0416C7F-5388-40AD-B826-C4F14F26FF30}"/>
                    </a:ext>
                  </a:extLst>
                </p14:cNvPr>
                <p14:cNvContentPartPr/>
                <p14:nvPr/>
              </p14:nvContentPartPr>
              <p14:xfrm>
                <a:off x="5703409" y="3073939"/>
                <a:ext cx="98640" cy="10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0416C7F-5388-40AD-B826-C4F14F26FF3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694409" y="3065299"/>
                  <a:ext cx="116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4ADF514-BFB6-4B16-A63A-404CD12FCCF9}"/>
                    </a:ext>
                  </a:extLst>
                </p14:cNvPr>
                <p14:cNvContentPartPr/>
                <p14:nvPr/>
              </p14:nvContentPartPr>
              <p14:xfrm>
                <a:off x="5728249" y="3122899"/>
                <a:ext cx="78120" cy="14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4ADF514-BFB6-4B16-A63A-404CD12FCCF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719249" y="3113899"/>
                  <a:ext cx="95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9A2A5C7-ADF6-45D2-B10C-4DF8333725C5}"/>
                    </a:ext>
                  </a:extLst>
                </p14:cNvPr>
                <p14:cNvContentPartPr/>
                <p14:nvPr/>
              </p14:nvContentPartPr>
              <p14:xfrm>
                <a:off x="5889529" y="3032899"/>
                <a:ext cx="110880" cy="138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9A2A5C7-ADF6-45D2-B10C-4DF8333725C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80889" y="3023899"/>
                  <a:ext cx="128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43C23F9-C04F-49F9-9104-7C83120A1054}"/>
                    </a:ext>
                  </a:extLst>
                </p14:cNvPr>
                <p14:cNvContentPartPr/>
                <p14:nvPr/>
              </p14:nvContentPartPr>
              <p14:xfrm>
                <a:off x="3062449" y="3452659"/>
                <a:ext cx="18720" cy="298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43C23F9-C04F-49F9-9104-7C83120A105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053449" y="3443659"/>
                  <a:ext cx="363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5183489-D136-4805-91E4-A6BAAD77AB03}"/>
                    </a:ext>
                  </a:extLst>
                </p14:cNvPr>
                <p14:cNvContentPartPr/>
                <p14:nvPr/>
              </p14:nvContentPartPr>
              <p14:xfrm>
                <a:off x="3071449" y="3402979"/>
                <a:ext cx="3273840" cy="299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5183489-D136-4805-91E4-A6BAAD77AB0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62449" y="3394339"/>
                  <a:ext cx="32914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2DB9C2D-EA2B-487D-9705-68B7C229F7B5}"/>
                    </a:ext>
                  </a:extLst>
                </p14:cNvPr>
                <p14:cNvContentPartPr/>
                <p14:nvPr/>
              </p14:nvContentPartPr>
              <p14:xfrm>
                <a:off x="3049489" y="3720499"/>
                <a:ext cx="3400200" cy="107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2DB9C2D-EA2B-487D-9705-68B7C229F7B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040489" y="3711499"/>
                  <a:ext cx="3417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04960D6-E54F-462C-9FA7-2E21DC8C3889}"/>
                    </a:ext>
                  </a:extLst>
                </p14:cNvPr>
                <p14:cNvContentPartPr/>
                <p14:nvPr/>
              </p14:nvContentPartPr>
              <p14:xfrm>
                <a:off x="3388249" y="3555979"/>
                <a:ext cx="128160" cy="139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04960D6-E54F-462C-9FA7-2E21DC8C388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79249" y="3547339"/>
                  <a:ext cx="145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5C9182C-E947-4E87-903C-4F4BEEF0546A}"/>
                    </a:ext>
                  </a:extLst>
                </p14:cNvPr>
                <p14:cNvContentPartPr/>
                <p14:nvPr/>
              </p14:nvContentPartPr>
              <p14:xfrm>
                <a:off x="3624049" y="3516019"/>
                <a:ext cx="21240" cy="166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5C9182C-E947-4E87-903C-4F4BEEF0546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615049" y="3507019"/>
                  <a:ext cx="38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D26D58C-82AD-4FEA-9E29-CA2472EE8949}"/>
                    </a:ext>
                  </a:extLst>
                </p14:cNvPr>
                <p14:cNvContentPartPr/>
                <p14:nvPr/>
              </p14:nvContentPartPr>
              <p14:xfrm>
                <a:off x="3589129" y="3611419"/>
                <a:ext cx="81720" cy="15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D26D58C-82AD-4FEA-9E29-CA2472EE894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580129" y="3602419"/>
                  <a:ext cx="99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825C473-6806-4808-AC60-00395018B000}"/>
                    </a:ext>
                  </a:extLst>
                </p14:cNvPr>
                <p14:cNvContentPartPr/>
                <p14:nvPr/>
              </p14:nvContentPartPr>
              <p14:xfrm>
                <a:off x="3814129" y="3535819"/>
                <a:ext cx="63720" cy="104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825C473-6806-4808-AC60-00395018B00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805489" y="3526819"/>
                  <a:ext cx="81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230EA1F-0437-4785-B958-251686629BF6}"/>
                    </a:ext>
                  </a:extLst>
                </p14:cNvPr>
                <p14:cNvContentPartPr/>
                <p14:nvPr/>
              </p14:nvContentPartPr>
              <p14:xfrm>
                <a:off x="3784609" y="3547339"/>
                <a:ext cx="92520" cy="1400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230EA1F-0437-4785-B958-251686629BF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775969" y="3538339"/>
                  <a:ext cx="110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165B8E9-AF66-4F71-8402-4AEA57F40C74}"/>
                    </a:ext>
                  </a:extLst>
                </p14:cNvPr>
                <p14:cNvContentPartPr/>
                <p14:nvPr/>
              </p14:nvContentPartPr>
              <p14:xfrm>
                <a:off x="4037329" y="3538339"/>
                <a:ext cx="11520" cy="127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165B8E9-AF66-4F71-8402-4AEA57F40C7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028329" y="3529339"/>
                  <a:ext cx="29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2FF2EBF-6890-435B-BBC0-FE1376ECA12D}"/>
                    </a:ext>
                  </a:extLst>
                </p14:cNvPr>
                <p14:cNvContentPartPr/>
                <p14:nvPr/>
              </p14:nvContentPartPr>
              <p14:xfrm>
                <a:off x="4013929" y="3578659"/>
                <a:ext cx="84600" cy="9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2FF2EBF-6890-435B-BBC0-FE1376ECA12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005289" y="3570019"/>
                  <a:ext cx="102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3CD2C28-D48D-4973-B849-E53292B81574}"/>
                    </a:ext>
                  </a:extLst>
                </p14:cNvPr>
                <p14:cNvContentPartPr/>
                <p14:nvPr/>
              </p14:nvContentPartPr>
              <p14:xfrm>
                <a:off x="4108249" y="3563899"/>
                <a:ext cx="119880" cy="109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3CD2C28-D48D-4973-B849-E53292B8157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099609" y="3554899"/>
                  <a:ext cx="137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B7ACE74-6114-439B-A87A-34DD5439AE3C}"/>
                    </a:ext>
                  </a:extLst>
                </p14:cNvPr>
                <p14:cNvContentPartPr/>
                <p14:nvPr/>
              </p14:nvContentPartPr>
              <p14:xfrm>
                <a:off x="3273769" y="3465259"/>
                <a:ext cx="84600" cy="2455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B7ACE74-6114-439B-A87A-34DD5439AE3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264769" y="3456619"/>
                  <a:ext cx="1022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5DC666B-59C4-4408-B3AF-7BBF965B6E7F}"/>
                    </a:ext>
                  </a:extLst>
                </p14:cNvPr>
                <p14:cNvContentPartPr/>
                <p14:nvPr/>
              </p14:nvContentPartPr>
              <p14:xfrm>
                <a:off x="4272409" y="3429979"/>
                <a:ext cx="90000" cy="277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5DC666B-59C4-4408-B3AF-7BBF965B6E7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63769" y="3421339"/>
                  <a:ext cx="1076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C167DA0-AD05-4297-8F36-520F525AF0FE}"/>
                    </a:ext>
                  </a:extLst>
                </p14:cNvPr>
                <p14:cNvContentPartPr/>
                <p14:nvPr/>
              </p14:nvContentPartPr>
              <p14:xfrm>
                <a:off x="4450249" y="3453739"/>
                <a:ext cx="101520" cy="271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C167DA0-AD05-4297-8F36-520F525AF0F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441249" y="3444739"/>
                  <a:ext cx="119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978727-68BD-4CE9-A127-E2B7A4CE0C00}"/>
                    </a:ext>
                  </a:extLst>
                </p14:cNvPr>
                <p14:cNvContentPartPr/>
                <p14:nvPr/>
              </p14:nvContentPartPr>
              <p14:xfrm>
                <a:off x="4595689" y="3543379"/>
                <a:ext cx="100800" cy="180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978727-68BD-4CE9-A127-E2B7A4CE0C0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587049" y="3534739"/>
                  <a:ext cx="118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E5FD4BE-322F-4195-B0CC-CE8A4212CB1E}"/>
                    </a:ext>
                  </a:extLst>
                </p14:cNvPr>
                <p14:cNvContentPartPr/>
                <p14:nvPr/>
              </p14:nvContentPartPr>
              <p14:xfrm>
                <a:off x="6486769" y="3483259"/>
                <a:ext cx="60480" cy="7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E5FD4BE-322F-4195-B0CC-CE8A4212CB1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78129" y="3474259"/>
                  <a:ext cx="78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72D5619-B507-4500-B265-6032C6B5898E}"/>
                    </a:ext>
                  </a:extLst>
                </p14:cNvPr>
                <p14:cNvContentPartPr/>
                <p14:nvPr/>
              </p14:nvContentPartPr>
              <p14:xfrm>
                <a:off x="6479569" y="3556339"/>
                <a:ext cx="82440" cy="15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72D5619-B507-4500-B265-6032C6B5898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470929" y="3547339"/>
                  <a:ext cx="100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8929541-D388-4610-BECE-DC974CE7D081}"/>
                    </a:ext>
                  </a:extLst>
                </p14:cNvPr>
                <p14:cNvContentPartPr/>
                <p14:nvPr/>
              </p14:nvContentPartPr>
              <p14:xfrm>
                <a:off x="6606289" y="3438259"/>
                <a:ext cx="156600" cy="1490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8929541-D388-4610-BECE-DC974CE7D08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7649" y="3429619"/>
                  <a:ext cx="174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A9C9E60-33AF-4863-B4F6-710D950918AB}"/>
                    </a:ext>
                  </a:extLst>
                </p14:cNvPr>
                <p14:cNvContentPartPr/>
                <p14:nvPr/>
              </p14:nvContentPartPr>
              <p14:xfrm>
                <a:off x="6925969" y="3130459"/>
                <a:ext cx="55800" cy="669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A9C9E60-33AF-4863-B4F6-710D950918A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917329" y="3121459"/>
                  <a:ext cx="734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6845EE6-917C-4A09-9E37-EE5FB3397BED}"/>
                    </a:ext>
                  </a:extLst>
                </p14:cNvPr>
                <p14:cNvContentPartPr/>
                <p14:nvPr/>
              </p14:nvContentPartPr>
              <p14:xfrm>
                <a:off x="7076809" y="3365539"/>
                <a:ext cx="38880" cy="1710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6845EE6-917C-4A09-9E37-EE5FB3397BE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068169" y="3356539"/>
                  <a:ext cx="56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5C20D7B-94CB-4C3E-A57D-D4AEE73EAD31}"/>
                    </a:ext>
                  </a:extLst>
                </p14:cNvPr>
                <p14:cNvContentPartPr/>
                <p14:nvPr/>
              </p14:nvContentPartPr>
              <p14:xfrm>
                <a:off x="7191649" y="3360859"/>
                <a:ext cx="75240" cy="248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5C20D7B-94CB-4C3E-A57D-D4AEE73EAD3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182649" y="3351859"/>
                  <a:ext cx="92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A90C90B-317D-4F7C-B8E9-51DB6B9956DF}"/>
                    </a:ext>
                  </a:extLst>
                </p14:cNvPr>
                <p14:cNvContentPartPr/>
                <p14:nvPr/>
              </p14:nvContentPartPr>
              <p14:xfrm>
                <a:off x="7178689" y="3382459"/>
                <a:ext cx="81360" cy="107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A90C90B-317D-4F7C-B8E9-51DB6B9956D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169689" y="3373459"/>
                  <a:ext cx="99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ECA5ED2-1B80-43FB-AB81-5185DAF75E8C}"/>
                    </a:ext>
                  </a:extLst>
                </p14:cNvPr>
                <p14:cNvContentPartPr/>
                <p14:nvPr/>
              </p14:nvContentPartPr>
              <p14:xfrm>
                <a:off x="7294969" y="3293179"/>
                <a:ext cx="93600" cy="2358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ECA5ED2-1B80-43FB-AB81-5185DAF75E8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286329" y="3284539"/>
                  <a:ext cx="111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9521EFC-46B9-4018-8062-FEED2D59A014}"/>
                    </a:ext>
                  </a:extLst>
                </p14:cNvPr>
                <p14:cNvContentPartPr/>
                <p14:nvPr/>
              </p14:nvContentPartPr>
              <p14:xfrm>
                <a:off x="7403329" y="3323419"/>
                <a:ext cx="92880" cy="137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9521EFC-46B9-4018-8062-FEED2D59A01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394689" y="3314419"/>
                  <a:ext cx="110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B7EFA4F-566E-4427-9DC5-54228756C48C}"/>
                    </a:ext>
                  </a:extLst>
                </p14:cNvPr>
                <p14:cNvContentPartPr/>
                <p14:nvPr/>
              </p14:nvContentPartPr>
              <p14:xfrm>
                <a:off x="6942169" y="3137299"/>
                <a:ext cx="705240" cy="6318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B7EFA4F-566E-4427-9DC5-54228756C48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933169" y="3128659"/>
                  <a:ext cx="7228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CFF6FE6-22F1-4E7F-BFD9-710164638AA1}"/>
                    </a:ext>
                  </a:extLst>
                </p14:cNvPr>
                <p14:cNvContentPartPr/>
                <p14:nvPr/>
              </p14:nvContentPartPr>
              <p14:xfrm>
                <a:off x="6938929" y="3729859"/>
                <a:ext cx="195120" cy="32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CFF6FE6-22F1-4E7F-BFD9-710164638AA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930289" y="3720859"/>
                  <a:ext cx="212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080DA3D-7F48-439C-A6F4-A0619F08A6F5}"/>
                    </a:ext>
                  </a:extLst>
                </p14:cNvPr>
                <p14:cNvContentPartPr/>
                <p14:nvPr/>
              </p14:nvContentPartPr>
              <p14:xfrm>
                <a:off x="7789609" y="3387139"/>
                <a:ext cx="72360" cy="129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080DA3D-7F48-439C-A6F4-A0619F08A6F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780969" y="3378139"/>
                  <a:ext cx="90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E6A6E73-69CF-4644-847A-1117ACF8BC73}"/>
                    </a:ext>
                  </a:extLst>
                </p14:cNvPr>
                <p14:cNvContentPartPr/>
                <p14:nvPr/>
              </p14:nvContentPartPr>
              <p14:xfrm>
                <a:off x="7787809" y="3457339"/>
                <a:ext cx="53280" cy="118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E6A6E73-69CF-4644-847A-1117ACF8BC7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778809" y="3448699"/>
                  <a:ext cx="70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BBF565B-8A3D-4B04-AC0F-417A7FA72C8E}"/>
                    </a:ext>
                  </a:extLst>
                </p14:cNvPr>
                <p14:cNvContentPartPr/>
                <p14:nvPr/>
              </p14:nvContentPartPr>
              <p14:xfrm>
                <a:off x="7887169" y="3349699"/>
                <a:ext cx="89280" cy="1382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BBF565B-8A3D-4B04-AC0F-417A7FA72C8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878529" y="3341059"/>
                  <a:ext cx="106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1775EFF-16C5-4F73-B0A9-FEF8CE01EF39}"/>
                    </a:ext>
                  </a:extLst>
                </p14:cNvPr>
                <p14:cNvContentPartPr/>
                <p14:nvPr/>
              </p14:nvContentPartPr>
              <p14:xfrm>
                <a:off x="8160409" y="3175099"/>
                <a:ext cx="44640" cy="5108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1775EFF-16C5-4F73-B0A9-FEF8CE01EF3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151409" y="3166459"/>
                  <a:ext cx="6228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5AB73F0-8225-4836-B50E-BCA90E8EB757}"/>
                    </a:ext>
                  </a:extLst>
                </p14:cNvPr>
                <p14:cNvContentPartPr/>
                <p14:nvPr/>
              </p14:nvContentPartPr>
              <p14:xfrm>
                <a:off x="8156449" y="3082939"/>
                <a:ext cx="681840" cy="6897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5AB73F0-8225-4836-B50E-BCA90E8EB75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147809" y="3074299"/>
                  <a:ext cx="69948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36E4AD9-30E2-454E-ADA9-264840202F18}"/>
                    </a:ext>
                  </a:extLst>
                </p14:cNvPr>
                <p14:cNvContentPartPr/>
                <p14:nvPr/>
              </p14:nvContentPartPr>
              <p14:xfrm>
                <a:off x="8391169" y="3300379"/>
                <a:ext cx="254880" cy="31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36E4AD9-30E2-454E-ADA9-264840202F1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382169" y="3291739"/>
                  <a:ext cx="272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A995078-6ABB-4036-854F-9478935AE0A2}"/>
                    </a:ext>
                  </a:extLst>
                </p14:cNvPr>
                <p14:cNvContentPartPr/>
                <p14:nvPr/>
              </p14:nvContentPartPr>
              <p14:xfrm>
                <a:off x="8386849" y="3329179"/>
                <a:ext cx="203400" cy="2293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A995078-6ABB-4036-854F-9478935AE0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378209" y="3320539"/>
                  <a:ext cx="221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DC4CF9D-9502-4814-9EA8-CEB942DB5C7F}"/>
                    </a:ext>
                  </a:extLst>
                </p14:cNvPr>
                <p14:cNvContentPartPr/>
                <p14:nvPr/>
              </p14:nvContentPartPr>
              <p14:xfrm>
                <a:off x="103969" y="4059259"/>
                <a:ext cx="55800" cy="7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DC4CF9D-9502-4814-9EA8-CEB942DB5C7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5329" y="4050259"/>
                  <a:ext cx="73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1C9BD6E-6B0A-4670-94DD-0DE9F29DCC1B}"/>
                    </a:ext>
                  </a:extLst>
                </p14:cNvPr>
                <p14:cNvContentPartPr/>
                <p14:nvPr/>
              </p14:nvContentPartPr>
              <p14:xfrm>
                <a:off x="114409" y="4118659"/>
                <a:ext cx="39960" cy="10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1C9BD6E-6B0A-4670-94DD-0DE9F29DCC1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5409" y="4110019"/>
                  <a:ext cx="57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3E157D5-CAAC-469F-9BCA-AB6457B647DB}"/>
                    </a:ext>
                  </a:extLst>
                </p14:cNvPr>
                <p14:cNvContentPartPr/>
                <p14:nvPr/>
              </p14:nvContentPartPr>
              <p14:xfrm>
                <a:off x="210529" y="3992299"/>
                <a:ext cx="90000" cy="1490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3E157D5-CAAC-469F-9BCA-AB6457B647D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01889" y="3983659"/>
                  <a:ext cx="1076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3C9277B-6F14-4566-8391-5EB474FB11BF}"/>
                    </a:ext>
                  </a:extLst>
                </p14:cNvPr>
                <p14:cNvContentPartPr/>
                <p14:nvPr/>
              </p14:nvContentPartPr>
              <p14:xfrm>
                <a:off x="392329" y="3980779"/>
                <a:ext cx="111960" cy="1800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3C9277B-6F14-4566-8391-5EB474FB11B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83329" y="3972139"/>
                  <a:ext cx="129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37F3DF2-D635-4299-86C4-287BCCCDB29C}"/>
                    </a:ext>
                  </a:extLst>
                </p14:cNvPr>
                <p14:cNvContentPartPr/>
                <p14:nvPr/>
              </p14:nvContentPartPr>
              <p14:xfrm>
                <a:off x="563689" y="3927499"/>
                <a:ext cx="136800" cy="2293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37F3DF2-D635-4299-86C4-287BCCCDB29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55049" y="3918859"/>
                  <a:ext cx="154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3722FBC-CA0B-41AB-9B4F-DC0FA8127E1D}"/>
                    </a:ext>
                  </a:extLst>
                </p14:cNvPr>
                <p14:cNvContentPartPr/>
                <p14:nvPr/>
              </p14:nvContentPartPr>
              <p14:xfrm>
                <a:off x="766369" y="3906979"/>
                <a:ext cx="18360" cy="222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3722FBC-CA0B-41AB-9B4F-DC0FA8127E1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7729" y="3898339"/>
                  <a:ext cx="36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087A641-61B5-464C-85D7-F0114CEA3D1C}"/>
                    </a:ext>
                  </a:extLst>
                </p14:cNvPr>
                <p14:cNvContentPartPr/>
                <p14:nvPr/>
              </p14:nvContentPartPr>
              <p14:xfrm>
                <a:off x="824329" y="4007779"/>
                <a:ext cx="65520" cy="1317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087A641-61B5-464C-85D7-F0114CEA3D1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15329" y="3999139"/>
                  <a:ext cx="83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DE78AF7-5FCF-4ABF-81C1-CA41FFF16D3D}"/>
                    </a:ext>
                  </a:extLst>
                </p14:cNvPr>
                <p14:cNvContentPartPr/>
                <p14:nvPr/>
              </p14:nvContentPartPr>
              <p14:xfrm>
                <a:off x="922969" y="4093819"/>
                <a:ext cx="31320" cy="147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DE78AF7-5FCF-4ABF-81C1-CA41FFF16D3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13969" y="4085179"/>
                  <a:ext cx="48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D865172-7131-403E-8F71-DAB130D648FB}"/>
                    </a:ext>
                  </a:extLst>
                </p14:cNvPr>
                <p14:cNvContentPartPr/>
                <p14:nvPr/>
              </p14:nvContentPartPr>
              <p14:xfrm>
                <a:off x="1040329" y="4011379"/>
                <a:ext cx="146160" cy="1033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D865172-7131-403E-8F71-DAB130D648F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31329" y="4002739"/>
                  <a:ext cx="163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87C8A60-A3DE-42A5-ABD0-1E935A4659A3}"/>
                    </a:ext>
                  </a:extLst>
                </p14:cNvPr>
                <p14:cNvContentPartPr/>
                <p14:nvPr/>
              </p14:nvContentPartPr>
              <p14:xfrm>
                <a:off x="1248769" y="3892219"/>
                <a:ext cx="57240" cy="1900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87C8A60-A3DE-42A5-ABD0-1E935A4659A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240129" y="3883579"/>
                  <a:ext cx="74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698ED6B-9220-4599-A2F3-8ED562BE9011}"/>
                    </a:ext>
                  </a:extLst>
                </p14:cNvPr>
                <p14:cNvContentPartPr/>
                <p14:nvPr/>
              </p14:nvContentPartPr>
              <p14:xfrm>
                <a:off x="1331929" y="3890779"/>
                <a:ext cx="47160" cy="2257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698ED6B-9220-4599-A2F3-8ED562BE901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323289" y="3882139"/>
                  <a:ext cx="64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BFF6091-8EC0-4507-94BB-BF06D83711BF}"/>
                    </a:ext>
                  </a:extLst>
                </p14:cNvPr>
                <p14:cNvContentPartPr/>
                <p14:nvPr/>
              </p14:nvContentPartPr>
              <p14:xfrm>
                <a:off x="1441729" y="3878179"/>
                <a:ext cx="71280" cy="208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BFF6091-8EC0-4507-94BB-BF06D83711B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432729" y="3869179"/>
                  <a:ext cx="889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FE15831-8F64-4F24-BE94-B2955817E1C0}"/>
                    </a:ext>
                  </a:extLst>
                </p14:cNvPr>
                <p14:cNvContentPartPr/>
                <p14:nvPr/>
              </p14:nvContentPartPr>
              <p14:xfrm>
                <a:off x="1589689" y="3908419"/>
                <a:ext cx="120240" cy="181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FE15831-8F64-4F24-BE94-B2955817E1C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581049" y="3899779"/>
                  <a:ext cx="137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8A62345-635F-45DA-B06B-E468D2C0F6AB}"/>
                    </a:ext>
                  </a:extLst>
                </p14:cNvPr>
                <p14:cNvContentPartPr/>
                <p14:nvPr/>
              </p14:nvContentPartPr>
              <p14:xfrm>
                <a:off x="1745929" y="4003459"/>
                <a:ext cx="59040" cy="507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8A62345-635F-45DA-B06B-E468D2C0F6A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736929" y="3994819"/>
                  <a:ext cx="76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BE78251-3231-4AFB-9F52-822352ADAED6}"/>
                    </a:ext>
                  </a:extLst>
                </p14:cNvPr>
                <p14:cNvContentPartPr/>
                <p14:nvPr/>
              </p14:nvContentPartPr>
              <p14:xfrm>
                <a:off x="1838089" y="3857659"/>
                <a:ext cx="68040" cy="2199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BE78251-3231-4AFB-9F52-822352ADAED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829449" y="3848659"/>
                  <a:ext cx="85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4ABF674-58EB-4C8B-87BB-31813825392A}"/>
                    </a:ext>
                  </a:extLst>
                </p14:cNvPr>
                <p14:cNvContentPartPr/>
                <p14:nvPr/>
              </p14:nvContentPartPr>
              <p14:xfrm>
                <a:off x="1969849" y="3920659"/>
                <a:ext cx="111960" cy="1630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4ABF674-58EB-4C8B-87BB-31813825392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960849" y="3911659"/>
                  <a:ext cx="129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6007BC7-B48E-4D19-B3E4-87E1F3C9D270}"/>
                    </a:ext>
                  </a:extLst>
                </p14:cNvPr>
                <p14:cNvContentPartPr/>
                <p14:nvPr/>
              </p14:nvContentPartPr>
              <p14:xfrm>
                <a:off x="2041849" y="3913459"/>
                <a:ext cx="178560" cy="1785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6007BC7-B48E-4D19-B3E4-87E1F3C9D27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033209" y="3904459"/>
                  <a:ext cx="196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8317073-229F-48CF-9030-3700EA305DE0}"/>
                    </a:ext>
                  </a:extLst>
                </p14:cNvPr>
                <p14:cNvContentPartPr/>
                <p14:nvPr/>
              </p14:nvContentPartPr>
              <p14:xfrm>
                <a:off x="2179729" y="4005259"/>
                <a:ext cx="66240" cy="75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8317073-229F-48CF-9030-3700EA305DE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171089" y="3996259"/>
                  <a:ext cx="83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F25E0E0-5951-4854-8C5A-ECD2FDA991DD}"/>
                    </a:ext>
                  </a:extLst>
                </p14:cNvPr>
                <p14:cNvContentPartPr/>
                <p14:nvPr/>
              </p14:nvContentPartPr>
              <p14:xfrm>
                <a:off x="2342089" y="3926779"/>
                <a:ext cx="7560" cy="28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F25E0E0-5951-4854-8C5A-ECD2FDA991D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333449" y="3918139"/>
                  <a:ext cx="25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AD5F7A5-A4EC-43B1-A19E-7A5225EF8C15}"/>
                    </a:ext>
                  </a:extLst>
                </p14:cNvPr>
                <p14:cNvContentPartPr/>
                <p14:nvPr/>
              </p14:nvContentPartPr>
              <p14:xfrm>
                <a:off x="2372329" y="3877099"/>
                <a:ext cx="11520" cy="338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AD5F7A5-A4EC-43B1-A19E-7A5225EF8C1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363689" y="3868099"/>
                  <a:ext cx="29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3929314-7EA4-4003-8ECA-B1FCCCB4ABBA}"/>
                    </a:ext>
                  </a:extLst>
                </p14:cNvPr>
                <p14:cNvContentPartPr/>
                <p14:nvPr/>
              </p14:nvContentPartPr>
              <p14:xfrm>
                <a:off x="2325529" y="3888979"/>
                <a:ext cx="186840" cy="1972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3929314-7EA4-4003-8ECA-B1FCCCB4ABB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316889" y="3880339"/>
                  <a:ext cx="20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5A8827E-95C7-44E0-B1E9-2078C8705941}"/>
                    </a:ext>
                  </a:extLst>
                </p14:cNvPr>
                <p14:cNvContentPartPr/>
                <p14:nvPr/>
              </p14:nvContentPartPr>
              <p14:xfrm>
                <a:off x="2524609" y="3857659"/>
                <a:ext cx="114120" cy="2325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5A8827E-95C7-44E0-B1E9-2078C870594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515609" y="3848659"/>
                  <a:ext cx="131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D4F4445-2269-4E87-BB0D-09241717A7E7}"/>
                    </a:ext>
                  </a:extLst>
                </p14:cNvPr>
                <p14:cNvContentPartPr/>
                <p14:nvPr/>
              </p14:nvContentPartPr>
              <p14:xfrm>
                <a:off x="2685169" y="4002739"/>
                <a:ext cx="65520" cy="1220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D4F4445-2269-4E87-BB0D-09241717A7E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676529" y="3993739"/>
                  <a:ext cx="831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F8A866A-43C7-40A7-895F-F56826878484}"/>
                    </a:ext>
                  </a:extLst>
                </p14:cNvPr>
                <p14:cNvContentPartPr/>
                <p14:nvPr/>
              </p14:nvContentPartPr>
              <p14:xfrm>
                <a:off x="2801089" y="3924259"/>
                <a:ext cx="95040" cy="1497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F8A866A-43C7-40A7-895F-F5682687848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792089" y="3915259"/>
                  <a:ext cx="112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412B52B-1D85-4CC2-8969-915B5AEA8A4E}"/>
                    </a:ext>
                  </a:extLst>
                </p14:cNvPr>
                <p14:cNvContentPartPr/>
                <p14:nvPr/>
              </p14:nvContentPartPr>
              <p14:xfrm>
                <a:off x="2794969" y="3998779"/>
                <a:ext cx="104760" cy="1040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412B52B-1D85-4CC2-8969-915B5AEA8A4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786329" y="3990139"/>
                  <a:ext cx="122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EB02894-17D7-43A4-ABDC-72718F13C9A3}"/>
                    </a:ext>
                  </a:extLst>
                </p14:cNvPr>
                <p14:cNvContentPartPr/>
                <p14:nvPr/>
              </p14:nvContentPartPr>
              <p14:xfrm>
                <a:off x="2919889" y="4033339"/>
                <a:ext cx="99000" cy="716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EB02894-17D7-43A4-ABDC-72718F13C9A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910889" y="4024339"/>
                  <a:ext cx="116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926927D-5003-4B6D-B8BE-DF001B84FAFE}"/>
                    </a:ext>
                  </a:extLst>
                </p14:cNvPr>
                <p14:cNvContentPartPr/>
                <p14:nvPr/>
              </p14:nvContentPartPr>
              <p14:xfrm>
                <a:off x="3070729" y="3902659"/>
                <a:ext cx="112320" cy="2077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926927D-5003-4B6D-B8BE-DF001B84FAF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061729" y="3893659"/>
                  <a:ext cx="129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B596889-6E31-431C-9E0D-3583DA67656C}"/>
                    </a:ext>
                  </a:extLst>
                </p14:cNvPr>
                <p14:cNvContentPartPr/>
                <p14:nvPr/>
              </p14:nvContentPartPr>
              <p14:xfrm>
                <a:off x="3284209" y="3887179"/>
                <a:ext cx="54000" cy="2296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B596889-6E31-431C-9E0D-3583DA67656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275209" y="3878179"/>
                  <a:ext cx="71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C71D079-1BE7-4B4F-B7D9-37680B499E6E}"/>
                    </a:ext>
                  </a:extLst>
                </p14:cNvPr>
                <p14:cNvContentPartPr/>
                <p14:nvPr/>
              </p14:nvContentPartPr>
              <p14:xfrm>
                <a:off x="3517129" y="3903379"/>
                <a:ext cx="114840" cy="360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C71D079-1BE7-4B4F-B7D9-37680B499E6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508129" y="3894739"/>
                  <a:ext cx="132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DC4A547-F700-4DBA-80FA-776C0C67EE52}"/>
                    </a:ext>
                  </a:extLst>
                </p14:cNvPr>
                <p14:cNvContentPartPr/>
                <p14:nvPr/>
              </p14:nvContentPartPr>
              <p14:xfrm>
                <a:off x="3499849" y="3925699"/>
                <a:ext cx="102240" cy="1468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DC4A547-F700-4DBA-80FA-776C0C67EE5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91209" y="3917059"/>
                  <a:ext cx="119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2B92BF8-C5FA-472A-9ACA-14FCF92C81AC}"/>
                    </a:ext>
                  </a:extLst>
                </p14:cNvPr>
                <p14:cNvContentPartPr/>
                <p14:nvPr/>
              </p14:nvContentPartPr>
              <p14:xfrm>
                <a:off x="3729889" y="3877099"/>
                <a:ext cx="83520" cy="244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2B92BF8-C5FA-472A-9ACA-14FCF92C81A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721249" y="3868099"/>
                  <a:ext cx="101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38BD039-7475-4594-A591-DB2464DC2A8E}"/>
                    </a:ext>
                  </a:extLst>
                </p14:cNvPr>
                <p14:cNvContentPartPr/>
                <p14:nvPr/>
              </p14:nvContentPartPr>
              <p14:xfrm>
                <a:off x="3860569" y="3937939"/>
                <a:ext cx="82800" cy="2426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38BD039-7475-4594-A591-DB2464DC2A8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851929" y="3928939"/>
                  <a:ext cx="100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B733C3B-66CD-49D3-819F-7ACC2B83D22C}"/>
                    </a:ext>
                  </a:extLst>
                </p14:cNvPr>
                <p14:cNvContentPartPr/>
                <p14:nvPr/>
              </p14:nvContentPartPr>
              <p14:xfrm>
                <a:off x="4265929" y="3909499"/>
                <a:ext cx="14040" cy="4582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B733C3B-66CD-49D3-819F-7ACC2B83D22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256929" y="3900859"/>
                  <a:ext cx="316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F86147B-D6F1-4ED6-BEAC-577DBD5C0D69}"/>
                    </a:ext>
                  </a:extLst>
                </p14:cNvPr>
                <p14:cNvContentPartPr/>
                <p14:nvPr/>
              </p14:nvContentPartPr>
              <p14:xfrm>
                <a:off x="4279969" y="3822379"/>
                <a:ext cx="2283480" cy="6174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F86147B-D6F1-4ED6-BEAC-577DBD5C0D6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270969" y="3813739"/>
                  <a:ext cx="230112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B7EA445-5218-46D2-B122-8471A389FBB7}"/>
                    </a:ext>
                  </a:extLst>
                </p14:cNvPr>
                <p14:cNvContentPartPr/>
                <p14:nvPr/>
              </p14:nvContentPartPr>
              <p14:xfrm>
                <a:off x="4288969" y="4325299"/>
                <a:ext cx="2257920" cy="1317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B7EA445-5218-46D2-B122-8471A389FBB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280329" y="4316299"/>
                  <a:ext cx="2275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E1BBFAD-86A9-44A5-A2CC-945D539DDAB6}"/>
                    </a:ext>
                  </a:extLst>
                </p14:cNvPr>
                <p14:cNvContentPartPr/>
                <p14:nvPr/>
              </p14:nvContentPartPr>
              <p14:xfrm>
                <a:off x="4570489" y="4070419"/>
                <a:ext cx="159840" cy="1980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E1BBFAD-86A9-44A5-A2CC-945D539DDAB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561489" y="4061419"/>
                  <a:ext cx="177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B008389-5223-4E27-B07C-28EBC7867402}"/>
                    </a:ext>
                  </a:extLst>
                </p14:cNvPr>
                <p14:cNvContentPartPr/>
                <p14:nvPr/>
              </p14:nvContentPartPr>
              <p14:xfrm>
                <a:off x="4972969" y="4041619"/>
                <a:ext cx="46800" cy="2602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B008389-5223-4E27-B07C-28EBC786740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964329" y="4032619"/>
                  <a:ext cx="64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36398D0-C4CD-4CFE-82C8-6C92B4057524}"/>
                    </a:ext>
                  </a:extLst>
                </p14:cNvPr>
                <p14:cNvContentPartPr/>
                <p14:nvPr/>
              </p14:nvContentPartPr>
              <p14:xfrm>
                <a:off x="4942729" y="4142419"/>
                <a:ext cx="108000" cy="338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36398D0-C4CD-4CFE-82C8-6C92B405752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934089" y="4133419"/>
                  <a:ext cx="125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86646CC-7A34-4490-AD98-ED96CA781108}"/>
                    </a:ext>
                  </a:extLst>
                </p14:cNvPr>
                <p14:cNvContentPartPr/>
                <p14:nvPr/>
              </p14:nvContentPartPr>
              <p14:xfrm>
                <a:off x="5143609" y="4011379"/>
                <a:ext cx="45720" cy="716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86646CC-7A34-4490-AD98-ED96CA781108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134969" y="4002739"/>
                  <a:ext cx="63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5348E12-C688-44AB-8E46-7F21938D24FC}"/>
                    </a:ext>
                  </a:extLst>
                </p14:cNvPr>
                <p14:cNvContentPartPr/>
                <p14:nvPr/>
              </p14:nvContentPartPr>
              <p14:xfrm>
                <a:off x="5215609" y="4193539"/>
                <a:ext cx="29520" cy="291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5348E12-C688-44AB-8E46-7F21938D24F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06609" y="4184899"/>
                  <a:ext cx="47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7D73F93-13F4-47AA-A437-9C7DCD4D1D70}"/>
                    </a:ext>
                  </a:extLst>
                </p14:cNvPr>
                <p14:cNvContentPartPr/>
                <p14:nvPr/>
              </p14:nvContentPartPr>
              <p14:xfrm>
                <a:off x="5316769" y="4034059"/>
                <a:ext cx="70200" cy="478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7D73F93-13F4-47AA-A437-9C7DCD4D1D7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308129" y="4025059"/>
                  <a:ext cx="87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BB4CA03-9B6F-41A6-A75F-4A6F0546C560}"/>
                    </a:ext>
                  </a:extLst>
                </p14:cNvPr>
                <p14:cNvContentPartPr/>
                <p14:nvPr/>
              </p14:nvContentPartPr>
              <p14:xfrm>
                <a:off x="5695849" y="3917779"/>
                <a:ext cx="16200" cy="4939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BB4CA03-9B6F-41A6-A75F-4A6F0546C56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687209" y="3909139"/>
                  <a:ext cx="338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911240A-5771-4721-9324-E4C31D363C5E}"/>
                    </a:ext>
                  </a:extLst>
                </p14:cNvPr>
                <p14:cNvContentPartPr/>
                <p14:nvPr/>
              </p14:nvContentPartPr>
              <p14:xfrm>
                <a:off x="5946409" y="3987979"/>
                <a:ext cx="131040" cy="1195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911240A-5771-4721-9324-E4C31D363C5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37769" y="3978979"/>
                  <a:ext cx="148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72AA6CF-6158-4713-B1FE-1CB740345808}"/>
                    </a:ext>
                  </a:extLst>
                </p14:cNvPr>
                <p14:cNvContentPartPr/>
                <p14:nvPr/>
              </p14:nvContentPartPr>
              <p14:xfrm>
                <a:off x="6132169" y="3953779"/>
                <a:ext cx="80640" cy="676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72AA6CF-6158-4713-B1FE-1CB74034580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3169" y="3944779"/>
                  <a:ext cx="982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20A010B-27CB-4ADB-B668-716B7611F8C6}"/>
                    </a:ext>
                  </a:extLst>
                </p14:cNvPr>
                <p14:cNvContentPartPr/>
                <p14:nvPr/>
              </p14:nvContentPartPr>
              <p14:xfrm>
                <a:off x="6278329" y="3927499"/>
                <a:ext cx="71280" cy="223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20A010B-27CB-4ADB-B668-716B7611F8C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269329" y="3918499"/>
                  <a:ext cx="88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5FEAD53-107F-4865-8D7C-2842767F6EFC}"/>
                    </a:ext>
                  </a:extLst>
                </p14:cNvPr>
                <p14:cNvContentPartPr/>
                <p14:nvPr/>
              </p14:nvContentPartPr>
              <p14:xfrm>
                <a:off x="6255649" y="3942979"/>
                <a:ext cx="103680" cy="1411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5FEAD53-107F-4865-8D7C-2842767F6EF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247009" y="3933979"/>
                  <a:ext cx="121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BBA163E-35C0-4F65-B822-5312CE487A03}"/>
                    </a:ext>
                  </a:extLst>
                </p14:cNvPr>
                <p14:cNvContentPartPr/>
                <p14:nvPr/>
              </p14:nvContentPartPr>
              <p14:xfrm>
                <a:off x="6745249" y="4049539"/>
                <a:ext cx="79560" cy="154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BBA163E-35C0-4F65-B822-5312CE487A0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736609" y="4040539"/>
                  <a:ext cx="97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F258A8A-BFAB-4761-A730-43CD434A7A79}"/>
                    </a:ext>
                  </a:extLst>
                </p14:cNvPr>
                <p14:cNvContentPartPr/>
                <p14:nvPr/>
              </p14:nvContentPartPr>
              <p14:xfrm>
                <a:off x="6759649" y="4098139"/>
                <a:ext cx="73440" cy="208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F258A8A-BFAB-4761-A730-43CD434A7A7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750649" y="4089139"/>
                  <a:ext cx="91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281040F-0492-424A-9222-6996BC0FCAC5}"/>
                    </a:ext>
                  </a:extLst>
                </p14:cNvPr>
                <p14:cNvContentPartPr/>
                <p14:nvPr/>
              </p14:nvContentPartPr>
              <p14:xfrm>
                <a:off x="6886729" y="4003459"/>
                <a:ext cx="143280" cy="1285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281040F-0492-424A-9222-6996BC0FCAC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877729" y="3994459"/>
                  <a:ext cx="160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9B8CE4D-B4A9-49CC-89B4-9BC05279573B}"/>
                    </a:ext>
                  </a:extLst>
                </p14:cNvPr>
                <p14:cNvContentPartPr/>
                <p14:nvPr/>
              </p14:nvContentPartPr>
              <p14:xfrm>
                <a:off x="7403329" y="4017859"/>
                <a:ext cx="117720" cy="316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9B8CE4D-B4A9-49CC-89B4-9BC05279573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394689" y="4009219"/>
                  <a:ext cx="135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C94F4FD-0295-4AEF-A36D-28FA299616B3}"/>
                    </a:ext>
                  </a:extLst>
                </p14:cNvPr>
                <p14:cNvContentPartPr/>
                <p14:nvPr/>
              </p14:nvContentPartPr>
              <p14:xfrm>
                <a:off x="7374169" y="4039099"/>
                <a:ext cx="128520" cy="1656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C94F4FD-0295-4AEF-A36D-28FA299616B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365169" y="4030459"/>
                  <a:ext cx="146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A15F3D0-158F-490E-A731-052BD763DC8B}"/>
                    </a:ext>
                  </a:extLst>
                </p14:cNvPr>
                <p14:cNvContentPartPr/>
                <p14:nvPr/>
              </p14:nvContentPartPr>
              <p14:xfrm>
                <a:off x="7786009" y="4045939"/>
                <a:ext cx="12240" cy="1728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A15F3D0-158F-490E-A731-052BD763DC8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777009" y="4036939"/>
                  <a:ext cx="29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FE07B60-A36F-4A33-BEE0-AF75C25FE645}"/>
                    </a:ext>
                  </a:extLst>
                </p14:cNvPr>
                <p14:cNvContentPartPr/>
                <p14:nvPr/>
              </p14:nvContentPartPr>
              <p14:xfrm>
                <a:off x="7756129" y="3974659"/>
                <a:ext cx="223200" cy="1555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FE07B60-A36F-4A33-BEE0-AF75C25FE64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747489" y="3965659"/>
                  <a:ext cx="240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B892AA5-0EA8-43F1-80F5-01B892962265}"/>
                    </a:ext>
                  </a:extLst>
                </p14:cNvPr>
                <p14:cNvContentPartPr/>
                <p14:nvPr/>
              </p14:nvContentPartPr>
              <p14:xfrm>
                <a:off x="8003089" y="3998059"/>
                <a:ext cx="34560" cy="1587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B892AA5-0EA8-43F1-80F5-01B89296226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994089" y="3989059"/>
                  <a:ext cx="52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F879946-2611-4AC4-8A09-7F2E3308B931}"/>
                    </a:ext>
                  </a:extLst>
                </p14:cNvPr>
                <p14:cNvContentPartPr/>
                <p14:nvPr/>
              </p14:nvContentPartPr>
              <p14:xfrm>
                <a:off x="8184169" y="3986179"/>
                <a:ext cx="89640" cy="705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F879946-2611-4AC4-8A09-7F2E3308B93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175529" y="3977179"/>
                  <a:ext cx="107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2F747E8-0715-483A-B4A3-55A80C6F7FB2}"/>
                    </a:ext>
                  </a:extLst>
                </p14:cNvPr>
                <p14:cNvContentPartPr/>
                <p14:nvPr/>
              </p14:nvContentPartPr>
              <p14:xfrm>
                <a:off x="7219009" y="3896179"/>
                <a:ext cx="53280" cy="3808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2F747E8-0715-483A-B4A3-55A80C6F7FB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210009" y="3887179"/>
                  <a:ext cx="709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DB75259-B6FD-4A04-8091-8A4066B01E78}"/>
                    </a:ext>
                  </a:extLst>
                </p14:cNvPr>
                <p14:cNvContentPartPr/>
                <p14:nvPr/>
              </p14:nvContentPartPr>
              <p14:xfrm>
                <a:off x="7264369" y="3870979"/>
                <a:ext cx="1208160" cy="4096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DB75259-B6FD-4A04-8091-8A4066B01E78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255729" y="3862339"/>
                  <a:ext cx="12258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F90D537-BA82-459B-A1B8-EBEE01C11C70}"/>
                    </a:ext>
                  </a:extLst>
                </p14:cNvPr>
                <p14:cNvContentPartPr/>
                <p14:nvPr/>
              </p14:nvContentPartPr>
              <p14:xfrm>
                <a:off x="7259329" y="4242499"/>
                <a:ext cx="1205280" cy="918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F90D537-BA82-459B-A1B8-EBEE01C11C7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250689" y="4233499"/>
                  <a:ext cx="122292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D09E62A7-FDD3-428E-BC3B-8BFF9E1395A2}"/>
              </a:ext>
            </a:extLst>
          </p:cNvPr>
          <p:cNvGrpSpPr/>
          <p:nvPr/>
        </p:nvGrpSpPr>
        <p:grpSpPr>
          <a:xfrm>
            <a:off x="731089" y="4623739"/>
            <a:ext cx="477000" cy="279720"/>
            <a:chOff x="731089" y="4623739"/>
            <a:chExt cx="47700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52CC20D5-EE18-42F6-948A-F2D268DC6A7E}"/>
                    </a:ext>
                  </a:extLst>
                </p14:cNvPr>
                <p14:cNvContentPartPr/>
                <p14:nvPr/>
              </p14:nvContentPartPr>
              <p14:xfrm>
                <a:off x="731089" y="4623739"/>
                <a:ext cx="9000" cy="496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52CC20D5-EE18-42F6-948A-F2D268DC6A7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22089" y="4614739"/>
                  <a:ext cx="26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8164C44-83DF-496F-B810-B92636640A80}"/>
                    </a:ext>
                  </a:extLst>
                </p14:cNvPr>
                <p14:cNvContentPartPr/>
                <p14:nvPr/>
              </p14:nvContentPartPr>
              <p14:xfrm>
                <a:off x="783289" y="4651459"/>
                <a:ext cx="27720" cy="518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8164C44-83DF-496F-B810-B92636640A80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74649" y="4642819"/>
                  <a:ext cx="45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22852313-56D0-488E-A76A-A5807974EBE2}"/>
                    </a:ext>
                  </a:extLst>
                </p14:cNvPr>
                <p14:cNvContentPartPr/>
                <p14:nvPr/>
              </p14:nvContentPartPr>
              <p14:xfrm>
                <a:off x="933769" y="4641379"/>
                <a:ext cx="175680" cy="284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22852313-56D0-488E-A76A-A5807974EBE2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25129" y="4632379"/>
                  <a:ext cx="193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CD7E357-3662-4413-B3DA-A83015DB54C4}"/>
                    </a:ext>
                  </a:extLst>
                </p14:cNvPr>
                <p14:cNvContentPartPr/>
                <p14:nvPr/>
              </p14:nvContentPartPr>
              <p14:xfrm>
                <a:off x="936649" y="4677379"/>
                <a:ext cx="162720" cy="2260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CD7E357-3662-4413-B3DA-A83015DB54C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28009" y="4668379"/>
                  <a:ext cx="180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CBCC784-7C42-49A9-981B-74A93F2B45D2}"/>
                    </a:ext>
                  </a:extLst>
                </p14:cNvPr>
                <p14:cNvContentPartPr/>
                <p14:nvPr/>
              </p14:nvContentPartPr>
              <p14:xfrm>
                <a:off x="1176049" y="4846219"/>
                <a:ext cx="32040" cy="316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CBCC784-7C42-49A9-981B-74A93F2B45D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167409" y="4837219"/>
                  <a:ext cx="4968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D989BC8-485D-47BC-A4D7-7820DFA1877E}"/>
              </a:ext>
            </a:extLst>
          </p:cNvPr>
          <p:cNvGrpSpPr/>
          <p:nvPr/>
        </p:nvGrpSpPr>
        <p:grpSpPr>
          <a:xfrm>
            <a:off x="1366489" y="4589899"/>
            <a:ext cx="79200" cy="74520"/>
            <a:chOff x="1366489" y="4589899"/>
            <a:chExt cx="79200" cy="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E30DE62-FEBC-47C4-9B12-E82BA04BD214}"/>
                    </a:ext>
                  </a:extLst>
                </p14:cNvPr>
                <p14:cNvContentPartPr/>
                <p14:nvPr/>
              </p14:nvContentPartPr>
              <p14:xfrm>
                <a:off x="1366489" y="4589899"/>
                <a:ext cx="22680" cy="687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E30DE62-FEBC-47C4-9B12-E82BA04BD21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357849" y="4581259"/>
                  <a:ext cx="40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A9DFACF-87DA-4B60-8E7F-9DBA07727DE9}"/>
                    </a:ext>
                  </a:extLst>
                </p14:cNvPr>
                <p14:cNvContentPartPr/>
                <p14:nvPr/>
              </p14:nvContentPartPr>
              <p14:xfrm>
                <a:off x="1434529" y="4603579"/>
                <a:ext cx="11160" cy="608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A9DFACF-87DA-4B60-8E7F-9DBA07727DE9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425889" y="4594579"/>
                  <a:ext cx="2880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1295723B-BFF4-4253-8F11-D39BEDE8EF12}"/>
                  </a:ext>
                </a:extLst>
              </p14:cNvPr>
              <p14:cNvContentPartPr/>
              <p14:nvPr/>
            </p14:nvContentPartPr>
            <p14:xfrm>
              <a:off x="8673409" y="2602699"/>
              <a:ext cx="171720" cy="2890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1295723B-BFF4-4253-8F11-D39BEDE8EF12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8664409" y="2594059"/>
                <a:ext cx="189360" cy="30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EC56CB4-14BF-4A76-BED6-A416B1042886}"/>
              </a:ext>
            </a:extLst>
          </p:cNvPr>
          <p:cNvGrpSpPr/>
          <p:nvPr/>
        </p:nvGrpSpPr>
        <p:grpSpPr>
          <a:xfrm>
            <a:off x="1071649" y="1620259"/>
            <a:ext cx="302400" cy="142560"/>
            <a:chOff x="1071649" y="1620259"/>
            <a:chExt cx="302400" cy="14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F66CD07-B917-4F79-B4A4-2D3FDAB28E9A}"/>
                    </a:ext>
                  </a:extLst>
                </p14:cNvPr>
                <p14:cNvContentPartPr/>
                <p14:nvPr/>
              </p14:nvContentPartPr>
              <p14:xfrm>
                <a:off x="1071649" y="1651939"/>
                <a:ext cx="14760" cy="381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F66CD07-B917-4F79-B4A4-2D3FDAB28E9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62649" y="1642939"/>
                  <a:ext cx="32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637FE40F-F244-4DCE-AB93-1553FC1278DB}"/>
                    </a:ext>
                  </a:extLst>
                </p14:cNvPr>
                <p14:cNvContentPartPr/>
                <p14:nvPr/>
              </p14:nvContentPartPr>
              <p14:xfrm>
                <a:off x="1111969" y="1649059"/>
                <a:ext cx="11520" cy="421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637FE40F-F244-4DCE-AB93-1553FC1278D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102969" y="1640419"/>
                  <a:ext cx="29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BDC94D1-9809-460F-8B68-9BF8C2A95361}"/>
                    </a:ext>
                  </a:extLst>
                </p14:cNvPr>
                <p14:cNvContentPartPr/>
                <p14:nvPr/>
              </p14:nvContentPartPr>
              <p14:xfrm>
                <a:off x="1190449" y="1638619"/>
                <a:ext cx="57600" cy="122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BDC94D1-9809-460F-8B68-9BF8C2A95361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81449" y="1629619"/>
                  <a:ext cx="75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65C0967-B49A-4607-A895-D6128A345958}"/>
                    </a:ext>
                  </a:extLst>
                </p14:cNvPr>
                <p14:cNvContentPartPr/>
                <p14:nvPr/>
              </p14:nvContentPartPr>
              <p14:xfrm>
                <a:off x="1171369" y="1654819"/>
                <a:ext cx="72000" cy="1080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65C0967-B49A-4607-A895-D6128A345958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62369" y="1646179"/>
                  <a:ext cx="89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8DD284B-640F-46B4-A5C3-5C57123D2286}"/>
                    </a:ext>
                  </a:extLst>
                </p14:cNvPr>
                <p14:cNvContentPartPr/>
                <p14:nvPr/>
              </p14:nvContentPartPr>
              <p14:xfrm>
                <a:off x="1263529" y="1620259"/>
                <a:ext cx="78480" cy="1213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8DD284B-640F-46B4-A5C3-5C57123D2286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254529" y="1611619"/>
                  <a:ext cx="96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D1EE9CDF-78E3-475B-AAC1-9EF0AF94DD20}"/>
                    </a:ext>
                  </a:extLst>
                </p14:cNvPr>
                <p14:cNvContentPartPr/>
                <p14:nvPr/>
              </p14:nvContentPartPr>
              <p14:xfrm>
                <a:off x="1366489" y="1629259"/>
                <a:ext cx="7560" cy="284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D1EE9CDF-78E3-475B-AAC1-9EF0AF94DD2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357489" y="1620619"/>
                  <a:ext cx="25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795151C5-12C1-403A-8237-74FD96E400F1}"/>
                    </a:ext>
                  </a:extLst>
                </p14:cNvPr>
                <p14:cNvContentPartPr/>
                <p14:nvPr/>
              </p14:nvContentPartPr>
              <p14:xfrm>
                <a:off x="1270729" y="1739419"/>
                <a:ext cx="23400" cy="223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795151C5-12C1-403A-8237-74FD96E400F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261729" y="1730419"/>
                  <a:ext cx="41040" cy="3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61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Shell tool (</a:t>
            </a:r>
            <a:r>
              <a:rPr lang="en-US" dirty="0" err="1"/>
              <a:t>JShell</a:t>
            </a:r>
            <a:r>
              <a:rPr lang="en-US" dirty="0"/>
              <a:t>) is an interactive tool for learning the Java programming language and prototyping Java code. </a:t>
            </a:r>
          </a:p>
          <a:p>
            <a:r>
              <a:rPr lang="en-US" dirty="0"/>
              <a:t>The way to think about the environment of </a:t>
            </a:r>
            <a:r>
              <a:rPr lang="en-US" dirty="0" err="1"/>
              <a:t>JShell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 of inside a class</a:t>
            </a:r>
          </a:p>
          <a:p>
            <a:pPr lvl="2"/>
            <a:r>
              <a:rPr lang="en-US" dirty="0"/>
              <a:t>Can start writing field definitions and trying things out</a:t>
            </a:r>
          </a:p>
          <a:p>
            <a:pPr lvl="1"/>
            <a:r>
              <a:rPr lang="en-US" dirty="0"/>
              <a:t>Good tool for experimentation</a:t>
            </a:r>
          </a:p>
          <a:p>
            <a:pPr lvl="2"/>
            <a:r>
              <a:rPr lang="en-US" dirty="0"/>
              <a:t>Can write one field definition or method definition at a time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F335AC-5576-4D78-B36D-8029E0274D76}"/>
                  </a:ext>
                </a:extLst>
              </p14:cNvPr>
              <p14:cNvContentPartPr/>
              <p14:nvPr/>
            </p14:nvContentPartPr>
            <p14:xfrm>
              <a:off x="4318129" y="1710619"/>
              <a:ext cx="1077840" cy="4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F335AC-5576-4D78-B36D-8029E0274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9489" y="1701979"/>
                <a:ext cx="10954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677A8D-ED02-4F7A-AF78-AF27C9AD711A}"/>
                  </a:ext>
                </a:extLst>
              </p14:cNvPr>
              <p14:cNvContentPartPr/>
              <p14:nvPr/>
            </p14:nvContentPartPr>
            <p14:xfrm>
              <a:off x="2473489" y="2823739"/>
              <a:ext cx="667800" cy="2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677A8D-ED02-4F7A-AF78-AF27C9AD71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4849" y="2815099"/>
                <a:ext cx="6854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23E692-D353-4092-8BFE-90C93CFABB39}"/>
                  </a:ext>
                </a:extLst>
              </p14:cNvPr>
              <p14:cNvContentPartPr/>
              <p14:nvPr/>
            </p14:nvContentPartPr>
            <p14:xfrm>
              <a:off x="2879929" y="3111019"/>
              <a:ext cx="1122120" cy="24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23E692-D353-4092-8BFE-90C93CFABB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70929" y="3102379"/>
                <a:ext cx="1139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85E0E1-FEC3-4362-9102-CF07E024F33A}"/>
                  </a:ext>
                </a:extLst>
              </p14:cNvPr>
              <p14:cNvContentPartPr/>
              <p14:nvPr/>
            </p14:nvContentPartPr>
            <p14:xfrm>
              <a:off x="2507329" y="3407299"/>
              <a:ext cx="1676520" cy="55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85E0E1-FEC3-4362-9102-CF07E024F3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8329" y="3398659"/>
                <a:ext cx="1694160" cy="7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51A4E79-EF74-407D-B979-6D65C2C41012}"/>
              </a:ext>
            </a:extLst>
          </p:cNvPr>
          <p:cNvGrpSpPr/>
          <p:nvPr/>
        </p:nvGrpSpPr>
        <p:grpSpPr>
          <a:xfrm>
            <a:off x="2337049" y="3673699"/>
            <a:ext cx="2965320" cy="59040"/>
            <a:chOff x="2337049" y="3673699"/>
            <a:chExt cx="2965320" cy="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CC3198-1FEF-430D-BFEA-6C34670316E0}"/>
                    </a:ext>
                  </a:extLst>
                </p14:cNvPr>
                <p14:cNvContentPartPr/>
                <p14:nvPr/>
              </p14:nvContentPartPr>
              <p14:xfrm>
                <a:off x="2337049" y="3694219"/>
                <a:ext cx="1323720" cy="38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CC3198-1FEF-430D-BFEA-6C34670316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8049" y="3685579"/>
                  <a:ext cx="13413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949A53-F5F9-4302-BC96-EB99E66541F6}"/>
                    </a:ext>
                  </a:extLst>
                </p14:cNvPr>
                <p14:cNvContentPartPr/>
                <p14:nvPr/>
              </p14:nvContentPartPr>
              <p14:xfrm>
                <a:off x="4066849" y="3673699"/>
                <a:ext cx="1235520" cy="38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949A53-F5F9-4302-BC96-EB99E66541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57849" y="3665059"/>
                  <a:ext cx="1253160" cy="5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578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0945"/>
            <a:ext cx="7886700" cy="4341778"/>
          </a:xfrm>
        </p:spPr>
        <p:txBody>
          <a:bodyPr/>
          <a:lstStyle/>
          <a:p>
            <a:r>
              <a:rPr lang="en-US" dirty="0"/>
              <a:t>Make a String</a:t>
            </a: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 h = “hello”;</a:t>
            </a:r>
            <a:endParaRPr lang="en-US" b="0" dirty="0">
              <a:effectLst/>
            </a:endParaRPr>
          </a:p>
          <a:p>
            <a:pPr lvl="2"/>
            <a:r>
              <a:rPr lang="en-US" dirty="0" err="1"/>
              <a:t>JShell</a:t>
            </a:r>
            <a:r>
              <a:rPr lang="en-US" dirty="0"/>
              <a:t> immediately prints out the string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h2</a:t>
            </a:r>
            <a:r>
              <a:rPr lang="en-US" dirty="0"/>
              <a:t> = “he” + “</a:t>
            </a:r>
            <a:r>
              <a:rPr lang="en-US" dirty="0" err="1"/>
              <a:t>llo</a:t>
            </a:r>
            <a:r>
              <a:rPr lang="en-US" dirty="0"/>
              <a:t>”;</a:t>
            </a:r>
          </a:p>
          <a:p>
            <a:pPr lvl="2"/>
            <a:r>
              <a:rPr lang="en-US" dirty="0"/>
              <a:t>Evaluates the expression, shows us the value</a:t>
            </a:r>
          </a:p>
          <a:p>
            <a:r>
              <a:rPr lang="en-US" dirty="0"/>
              <a:t>Methods already defined by Java that we can use</a:t>
            </a:r>
          </a:p>
          <a:p>
            <a:pPr lvl="1"/>
            <a:r>
              <a:rPr lang="en-US" dirty="0"/>
              <a:t>String – is built-in Java class (i.e. already defined in Java)</a:t>
            </a:r>
          </a:p>
          <a:p>
            <a:pPr lvl="2"/>
            <a:r>
              <a:rPr lang="en-US" dirty="0"/>
              <a:t>Defines many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FA78F0-313D-4B4E-969D-9F7AA4E4040B}"/>
                  </a:ext>
                </a:extLst>
              </p14:cNvPr>
              <p14:cNvContentPartPr/>
              <p14:nvPr/>
            </p14:nvContentPartPr>
            <p14:xfrm>
              <a:off x="4589929" y="1763539"/>
              <a:ext cx="469800" cy="2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FA78F0-313D-4B4E-969D-9F7AA4E404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929" y="1754539"/>
                <a:ext cx="4874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6FFD7B-9594-454D-9751-70E56F2853E0}"/>
                  </a:ext>
                </a:extLst>
              </p14:cNvPr>
              <p14:cNvContentPartPr/>
              <p14:nvPr/>
            </p14:nvContentPartPr>
            <p14:xfrm>
              <a:off x="3943009" y="2193739"/>
              <a:ext cx="537480" cy="2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6FFD7B-9594-454D-9751-70E56F285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4369" y="2184739"/>
                <a:ext cx="5551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4E470B-1CBF-4F6A-A30C-491A6671811B}"/>
                  </a:ext>
                </a:extLst>
              </p14:cNvPr>
              <p14:cNvContentPartPr/>
              <p14:nvPr/>
            </p14:nvContentPartPr>
            <p14:xfrm>
              <a:off x="1186849" y="2485339"/>
              <a:ext cx="543960" cy="4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4E470B-1CBF-4F6A-A30C-491A667181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8209" y="2476699"/>
                <a:ext cx="5616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D43D45-FF34-45BF-866F-FCEEB37FD778}"/>
                  </a:ext>
                </a:extLst>
              </p14:cNvPr>
              <p14:cNvContentPartPr/>
              <p14:nvPr/>
            </p14:nvContentPartPr>
            <p14:xfrm>
              <a:off x="2868409" y="2518459"/>
              <a:ext cx="927720" cy="2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D43D45-FF34-45BF-866F-FCEEB37FD7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9769" y="2509459"/>
                <a:ext cx="9453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604BEA-F43C-49D4-B2FC-5200BDEDD6B5}"/>
                  </a:ext>
                </a:extLst>
              </p14:cNvPr>
              <p14:cNvContentPartPr/>
              <p14:nvPr/>
            </p14:nvContentPartPr>
            <p14:xfrm>
              <a:off x="4932649" y="2522419"/>
              <a:ext cx="770040" cy="29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604BEA-F43C-49D4-B2FC-5200BDEDD6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24009" y="2513779"/>
                <a:ext cx="7876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6C476F-0D0A-41CA-9D02-E7AD27D4C738}"/>
                  </a:ext>
                </a:extLst>
              </p14:cNvPr>
              <p14:cNvContentPartPr/>
              <p14:nvPr/>
            </p14:nvContentPartPr>
            <p14:xfrm>
              <a:off x="2625049" y="2802139"/>
              <a:ext cx="821520" cy="38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6C476F-0D0A-41CA-9D02-E7AD27D4C7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6049" y="2793499"/>
                <a:ext cx="839160" cy="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94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9916"/>
            <a:ext cx="7886700" cy="4262807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/>
              <a:t> = “Greg”;</a:t>
            </a:r>
          </a:p>
          <a:p>
            <a:r>
              <a:rPr lang="en-US" dirty="0"/>
              <a:t>int </a:t>
            </a:r>
            <a:r>
              <a:rPr lang="en-US" dirty="0" err="1"/>
              <a:t>nameLen</a:t>
            </a:r>
            <a:r>
              <a:rPr lang="en-US" dirty="0"/>
              <a:t> = </a:t>
            </a:r>
            <a:r>
              <a:rPr lang="en-US" dirty="0" err="1"/>
              <a:t>myName.length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Note: these method calls are using something other than </a:t>
            </a:r>
            <a:r>
              <a:rPr lang="en-US" b="1" dirty="0"/>
              <a:t>this</a:t>
            </a:r>
          </a:p>
          <a:p>
            <a:pPr lvl="2"/>
            <a:r>
              <a:rPr lang="en-US" dirty="0"/>
              <a:t>We can call methods on many different kinds of values in Java</a:t>
            </a:r>
          </a:p>
          <a:p>
            <a:pPr lvl="2"/>
            <a:r>
              <a:rPr lang="en-US" dirty="0"/>
              <a:t>When we define a method within a class and call that method form within the class</a:t>
            </a:r>
          </a:p>
          <a:p>
            <a:pPr lvl="3"/>
            <a:r>
              <a:rPr lang="en-US" dirty="0"/>
              <a:t>Then we use </a:t>
            </a:r>
            <a:r>
              <a:rPr lang="en-US" b="1" dirty="0"/>
              <a:t>this. </a:t>
            </a:r>
            <a:r>
              <a:rPr lang="en-US" dirty="0"/>
              <a:t>to refer to methods within the class</a:t>
            </a:r>
            <a:endParaRPr lang="en-US" b="1" dirty="0"/>
          </a:p>
          <a:p>
            <a:pPr lvl="2"/>
            <a:r>
              <a:rPr lang="en-US" dirty="0"/>
              <a:t>When call a method that’s in another class</a:t>
            </a:r>
          </a:p>
          <a:p>
            <a:pPr lvl="3"/>
            <a:r>
              <a:rPr lang="en-US" dirty="0"/>
              <a:t>We use a particular value and then use that method</a:t>
            </a:r>
          </a:p>
          <a:p>
            <a:pPr lvl="4"/>
            <a:r>
              <a:rPr lang="en-US" dirty="0"/>
              <a:t>That method is going to be able to use information about that class to get its answer</a:t>
            </a:r>
          </a:p>
          <a:p>
            <a:r>
              <a:rPr lang="en-US" dirty="0"/>
              <a:t>length() – does something different depending on which value it’s called from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809FB6-160A-470A-BBB7-6E538FFD0556}"/>
                  </a:ext>
                </a:extLst>
              </p14:cNvPr>
              <p14:cNvContentPartPr/>
              <p14:nvPr/>
            </p14:nvContentPartPr>
            <p14:xfrm>
              <a:off x="5467609" y="1462579"/>
              <a:ext cx="513360" cy="1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809FB6-160A-470A-BBB7-6E538FFD05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8969" y="1453939"/>
                <a:ext cx="5310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4252E3-FE28-4DD7-B0B7-D9ED36BF50A1}"/>
                  </a:ext>
                </a:extLst>
              </p14:cNvPr>
              <p14:cNvContentPartPr/>
              <p14:nvPr/>
            </p14:nvContentPartPr>
            <p14:xfrm>
              <a:off x="6588289" y="1448899"/>
              <a:ext cx="296280" cy="3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4252E3-FE28-4DD7-B0B7-D9ED36BF50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9649" y="1439899"/>
                <a:ext cx="3139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4B8F14-A3A0-4804-AD72-04621071CF41}"/>
                  </a:ext>
                </a:extLst>
              </p14:cNvPr>
              <p14:cNvContentPartPr/>
              <p14:nvPr/>
            </p14:nvContentPartPr>
            <p14:xfrm>
              <a:off x="2436409" y="1758859"/>
              <a:ext cx="612720" cy="3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4B8F14-A3A0-4804-AD72-04621071CF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7409" y="1749859"/>
                <a:ext cx="6303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8C05E3-A829-45DD-9041-323D90F8B849}"/>
                  </a:ext>
                </a:extLst>
              </p14:cNvPr>
              <p14:cNvContentPartPr/>
              <p14:nvPr/>
            </p14:nvContentPartPr>
            <p14:xfrm>
              <a:off x="5281849" y="1744099"/>
              <a:ext cx="1142280" cy="4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8C05E3-A829-45DD-9041-323D90F8B8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73209" y="1735459"/>
                <a:ext cx="11599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2B3FC7-E0B0-46A4-8499-279710CCDC97}"/>
                  </a:ext>
                </a:extLst>
              </p14:cNvPr>
              <p14:cNvContentPartPr/>
              <p14:nvPr/>
            </p14:nvContentPartPr>
            <p14:xfrm>
              <a:off x="4355569" y="2060899"/>
              <a:ext cx="393840" cy="15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2B3FC7-E0B0-46A4-8499-279710CCDC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46929" y="2052259"/>
                <a:ext cx="4114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666C38-8868-4CD8-91BA-DFFAA61AE13C}"/>
                  </a:ext>
                </a:extLst>
              </p14:cNvPr>
              <p14:cNvContentPartPr/>
              <p14:nvPr/>
            </p14:nvContentPartPr>
            <p14:xfrm>
              <a:off x="6798529" y="2048659"/>
              <a:ext cx="501840" cy="14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666C38-8868-4CD8-91BA-DFFAA61AE1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89889" y="2039659"/>
                <a:ext cx="5194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FF03A3-C9DD-44A8-882F-EF6308CFA727}"/>
                  </a:ext>
                </a:extLst>
              </p14:cNvPr>
              <p14:cNvContentPartPr/>
              <p14:nvPr/>
            </p14:nvContentPartPr>
            <p14:xfrm>
              <a:off x="2783809" y="2311459"/>
              <a:ext cx="408240" cy="39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FF03A3-C9DD-44A8-882F-EF6308CFA7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5169" y="2302819"/>
                <a:ext cx="42588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1280FD2-CB91-4F00-91AB-7495CFF3E64F}"/>
              </a:ext>
            </a:extLst>
          </p:cNvPr>
          <p:cNvGrpSpPr/>
          <p:nvPr/>
        </p:nvGrpSpPr>
        <p:grpSpPr>
          <a:xfrm>
            <a:off x="5751289" y="2105899"/>
            <a:ext cx="1048320" cy="249840"/>
            <a:chOff x="5751289" y="2105899"/>
            <a:chExt cx="104832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290A38-27E6-4D9A-96A1-DBD466D45F8A}"/>
                    </a:ext>
                  </a:extLst>
                </p14:cNvPr>
                <p14:cNvContentPartPr/>
                <p14:nvPr/>
              </p14:nvContentPartPr>
              <p14:xfrm>
                <a:off x="5751289" y="2143699"/>
                <a:ext cx="172800" cy="9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290A38-27E6-4D9A-96A1-DBD466D45F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42289" y="2134699"/>
                  <a:ext cx="190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CAFB05-BE2F-4E12-9075-2C0BB0B305AC}"/>
                    </a:ext>
                  </a:extLst>
                </p14:cNvPr>
                <p14:cNvContentPartPr/>
                <p14:nvPr/>
              </p14:nvContentPartPr>
              <p14:xfrm>
                <a:off x="5968369" y="2173579"/>
                <a:ext cx="122400" cy="116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CAFB05-BE2F-4E12-9075-2C0BB0B305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59369" y="2164579"/>
                  <a:ext cx="140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3CCE7B-F285-4CA7-9A25-925E98C9E33C}"/>
                    </a:ext>
                  </a:extLst>
                </p14:cNvPr>
                <p14:cNvContentPartPr/>
                <p14:nvPr/>
              </p14:nvContentPartPr>
              <p14:xfrm>
                <a:off x="6088249" y="2151979"/>
                <a:ext cx="102240" cy="203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3CCE7B-F285-4CA7-9A25-925E98C9E3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79249" y="2142979"/>
                  <a:ext cx="119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F939080-D2D6-4FE9-AF77-482B6A1E9DBA}"/>
                    </a:ext>
                  </a:extLst>
                </p14:cNvPr>
                <p14:cNvContentPartPr/>
                <p14:nvPr/>
              </p14:nvContentPartPr>
              <p14:xfrm>
                <a:off x="6288409" y="2105899"/>
                <a:ext cx="16200" cy="19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F939080-D2D6-4FE9-AF77-482B6A1E9D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79409" y="2097259"/>
                  <a:ext cx="33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323339-E9F5-43D4-BD54-86779D435514}"/>
                    </a:ext>
                  </a:extLst>
                </p14:cNvPr>
                <p14:cNvContentPartPr/>
                <p14:nvPr/>
              </p14:nvContentPartPr>
              <p14:xfrm>
                <a:off x="6265729" y="2211019"/>
                <a:ext cx="136440" cy="78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323339-E9F5-43D4-BD54-86779D4355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57089" y="2202019"/>
                  <a:ext cx="154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E5CEDB-0886-47B8-8A70-72A8355DF5AF}"/>
                    </a:ext>
                  </a:extLst>
                </p14:cNvPr>
                <p14:cNvContentPartPr/>
                <p14:nvPr/>
              </p14:nvContentPartPr>
              <p14:xfrm>
                <a:off x="6410809" y="2148739"/>
                <a:ext cx="112680" cy="11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E5CEDB-0886-47B8-8A70-72A8355DF5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01809" y="2139739"/>
                  <a:ext cx="130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3C776C-B915-4AAB-BB0F-503814AF1FEB}"/>
                    </a:ext>
                  </a:extLst>
                </p14:cNvPr>
                <p14:cNvContentPartPr/>
                <p14:nvPr/>
              </p14:nvContentPartPr>
              <p14:xfrm>
                <a:off x="6520249" y="2194819"/>
                <a:ext cx="146160" cy="88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3C776C-B915-4AAB-BB0F-503814AF1F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11249" y="2186179"/>
                  <a:ext cx="1638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77DC78-4111-4C02-9C1C-761387BE0F9D}"/>
                    </a:ext>
                  </a:extLst>
                </p14:cNvPr>
                <p14:cNvContentPartPr/>
                <p14:nvPr/>
              </p14:nvContentPartPr>
              <p14:xfrm>
                <a:off x="6672529" y="2209939"/>
                <a:ext cx="59040" cy="47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77DC78-4111-4C02-9C1C-761387BE0F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63889" y="2200939"/>
                  <a:ext cx="76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82DE51-7A23-41AA-86C8-CB5974AF76CD}"/>
                    </a:ext>
                  </a:extLst>
                </p14:cNvPr>
                <p14:cNvContentPartPr/>
                <p14:nvPr/>
              </p14:nvContentPartPr>
              <p14:xfrm>
                <a:off x="6788809" y="2160259"/>
                <a:ext cx="10800" cy="128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82DE51-7A23-41AA-86C8-CB5974AF76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80169" y="2151619"/>
                  <a:ext cx="2844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17D547E-0B2B-46B2-8E27-C1EE8B39204C}"/>
                  </a:ext>
                </a:extLst>
              </p14:cNvPr>
              <p14:cNvContentPartPr/>
              <p14:nvPr/>
            </p14:nvContentPartPr>
            <p14:xfrm>
              <a:off x="3795049" y="2603779"/>
              <a:ext cx="664560" cy="21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17D547E-0B2B-46B2-8E27-C1EE8B3920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86049" y="2595139"/>
                <a:ext cx="6822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824780C-CC2E-4E86-96B4-AE4E04D58680}"/>
                  </a:ext>
                </a:extLst>
              </p14:cNvPr>
              <p14:cNvContentPartPr/>
              <p14:nvPr/>
            </p14:nvContentPartPr>
            <p14:xfrm>
              <a:off x="4921489" y="2860819"/>
              <a:ext cx="595080" cy="26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824780C-CC2E-4E86-96B4-AE4E04D5868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12849" y="2851819"/>
                <a:ext cx="6127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5452429-D254-4A23-BD3C-A6340C1E67C1}"/>
                  </a:ext>
                </a:extLst>
              </p14:cNvPr>
              <p14:cNvContentPartPr/>
              <p14:nvPr/>
            </p14:nvContentPartPr>
            <p14:xfrm>
              <a:off x="6567049" y="3103099"/>
              <a:ext cx="348840" cy="42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5452429-D254-4A23-BD3C-A6340C1E67C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58049" y="3094099"/>
                <a:ext cx="3664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8816DDE-D310-4F0E-B6E3-CF3F9C7EC55D}"/>
                  </a:ext>
                </a:extLst>
              </p14:cNvPr>
              <p14:cNvContentPartPr/>
              <p14:nvPr/>
            </p14:nvContentPartPr>
            <p14:xfrm>
              <a:off x="860689" y="3471379"/>
              <a:ext cx="905760" cy="42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8816DDE-D310-4F0E-B6E3-CF3F9C7EC5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1689" y="3462739"/>
                <a:ext cx="92340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BD1A54D-F5A9-4FC0-AF56-C8E927B03619}"/>
              </a:ext>
            </a:extLst>
          </p:cNvPr>
          <p:cNvGrpSpPr/>
          <p:nvPr/>
        </p:nvGrpSpPr>
        <p:grpSpPr>
          <a:xfrm>
            <a:off x="7065649" y="3472459"/>
            <a:ext cx="549000" cy="46440"/>
            <a:chOff x="7065649" y="3472459"/>
            <a:chExt cx="549000" cy="4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8922288-31AB-4E51-A95C-B04F1E55DDA1}"/>
                    </a:ext>
                  </a:extLst>
                </p14:cNvPr>
                <p14:cNvContentPartPr/>
                <p14:nvPr/>
              </p14:nvContentPartPr>
              <p14:xfrm>
                <a:off x="7143049" y="3477499"/>
                <a:ext cx="30600" cy="7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8922288-31AB-4E51-A95C-B04F1E55DD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34049" y="3468859"/>
                  <a:ext cx="48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7BDA03-E6C5-468B-9E57-A5C2C6A12FC7}"/>
                    </a:ext>
                  </a:extLst>
                </p14:cNvPr>
                <p14:cNvContentPartPr/>
                <p14:nvPr/>
              </p14:nvContentPartPr>
              <p14:xfrm>
                <a:off x="7065649" y="3472459"/>
                <a:ext cx="549000" cy="46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7BDA03-E6C5-468B-9E57-A5C2C6A12F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57009" y="3463459"/>
                  <a:ext cx="566640" cy="6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0698"/>
            <a:ext cx="7886700" cy="4242025"/>
          </a:xfrm>
        </p:spPr>
        <p:txBody>
          <a:bodyPr/>
          <a:lstStyle/>
          <a:p>
            <a:r>
              <a:rPr lang="en-US" dirty="0"/>
              <a:t>Other String methods: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myFullName</a:t>
            </a:r>
            <a:r>
              <a:rPr lang="en-US" dirty="0"/>
              <a:t> = “Gregory Joseph Miranda”;</a:t>
            </a:r>
          </a:p>
          <a:p>
            <a:pPr lvl="1"/>
            <a:r>
              <a:rPr lang="en-US" dirty="0"/>
              <a:t>String middle = </a:t>
            </a:r>
            <a:r>
              <a:rPr lang="en-US" dirty="0" err="1"/>
              <a:t>myFullName.substring</a:t>
            </a:r>
            <a:r>
              <a:rPr lang="en-US" dirty="0"/>
              <a:t>(8, 14);</a:t>
            </a:r>
          </a:p>
          <a:p>
            <a:pPr lvl="2"/>
            <a:r>
              <a:rPr lang="en-US" dirty="0"/>
              <a:t>What did the method substring() do?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636B46-F8F7-4C02-83E5-7DCA50C34DBD}"/>
                  </a:ext>
                </a:extLst>
              </p14:cNvPr>
              <p14:cNvContentPartPr/>
              <p14:nvPr/>
            </p14:nvContentPartPr>
            <p14:xfrm>
              <a:off x="3879649" y="1398499"/>
              <a:ext cx="928440" cy="2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636B46-F8F7-4C02-83E5-7DCA50C34D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1009" y="1389859"/>
                <a:ext cx="946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5E8D4F-D0E6-4B64-A88C-519A5D85946F}"/>
                  </a:ext>
                </a:extLst>
              </p14:cNvPr>
              <p14:cNvContentPartPr/>
              <p14:nvPr/>
            </p14:nvContentPartPr>
            <p14:xfrm>
              <a:off x="3247849" y="1717459"/>
              <a:ext cx="854280" cy="2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5E8D4F-D0E6-4B64-A88C-519A5D8594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8849" y="1708459"/>
                <a:ext cx="871920" cy="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69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8476"/>
            <a:ext cx="7886700" cy="4354247"/>
          </a:xfrm>
        </p:spPr>
        <p:txBody>
          <a:bodyPr/>
          <a:lstStyle/>
          <a:p>
            <a:r>
              <a:rPr lang="en-US" dirty="0"/>
              <a:t>length() and substring()</a:t>
            </a:r>
          </a:p>
          <a:p>
            <a:pPr lvl="1"/>
            <a:r>
              <a:rPr lang="en-US" dirty="0"/>
              <a:t>2 methods defined on Java’s built-in String class</a:t>
            </a:r>
          </a:p>
          <a:p>
            <a:pPr lvl="1"/>
            <a:r>
              <a:rPr lang="en-US" dirty="0"/>
              <a:t>Can use them to do different types of calculations with String</a:t>
            </a:r>
          </a:p>
          <a:p>
            <a:r>
              <a:rPr lang="en-US" dirty="0"/>
              <a:t>A bunch more String methods to come…</a:t>
            </a:r>
          </a:p>
          <a:p>
            <a:r>
              <a:rPr lang="en-US" dirty="0"/>
              <a:t>Main point:</a:t>
            </a:r>
          </a:p>
          <a:p>
            <a:pPr lvl="1"/>
            <a:r>
              <a:rPr lang="en-US" dirty="0"/>
              <a:t>String value – can use these existing methods to do this calculations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big lesson:</a:t>
            </a:r>
          </a:p>
          <a:p>
            <a:pPr lvl="1"/>
            <a:r>
              <a:rPr lang="en-US" dirty="0"/>
              <a:t>Indexes – indexing into Strings to access the characters</a:t>
            </a:r>
          </a:p>
          <a:p>
            <a:pPr lvl="2"/>
            <a:r>
              <a:rPr lang="en-US" dirty="0"/>
              <a:t>Something we will be working with as we go forward 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62FB7B-8AA1-407D-9057-51A45B310F2D}"/>
                  </a:ext>
                </a:extLst>
              </p14:cNvPr>
              <p14:cNvContentPartPr/>
              <p14:nvPr/>
            </p14:nvContentPartPr>
            <p14:xfrm>
              <a:off x="3327769" y="950299"/>
              <a:ext cx="2412360" cy="6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62FB7B-8AA1-407D-9057-51A45B310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769" y="941659"/>
                <a:ext cx="24300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4BF21D-01FF-429A-8B55-252553E32E49}"/>
                  </a:ext>
                </a:extLst>
              </p14:cNvPr>
              <p14:cNvContentPartPr/>
              <p14:nvPr/>
            </p14:nvContentPartPr>
            <p14:xfrm>
              <a:off x="3948049" y="1267459"/>
              <a:ext cx="1573920" cy="4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4BF21D-01FF-429A-8B55-252553E32E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9049" y="1258819"/>
                <a:ext cx="15915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8DED4C-3C40-49E8-81E9-D709E396EC2D}"/>
                  </a:ext>
                </a:extLst>
              </p14:cNvPr>
              <p14:cNvContentPartPr/>
              <p14:nvPr/>
            </p14:nvContentPartPr>
            <p14:xfrm>
              <a:off x="1220329" y="2466259"/>
              <a:ext cx="1035720" cy="3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8DED4C-3C40-49E8-81E9-D709E396EC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1689" y="2457259"/>
                <a:ext cx="10533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873068-625D-4529-864D-4A2644AE85B8}"/>
                  </a:ext>
                </a:extLst>
              </p14:cNvPr>
              <p14:cNvContentPartPr/>
              <p14:nvPr/>
            </p14:nvContentPartPr>
            <p14:xfrm>
              <a:off x="3844369" y="2434219"/>
              <a:ext cx="729000" cy="2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873068-625D-4529-864D-4A2644AE85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35729" y="2425579"/>
                <a:ext cx="7466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BBB784D-4FDC-4950-8D85-706120312E07}"/>
                  </a:ext>
                </a:extLst>
              </p14:cNvPr>
              <p14:cNvContentPartPr/>
              <p14:nvPr/>
            </p14:nvContentPartPr>
            <p14:xfrm>
              <a:off x="1192249" y="3203899"/>
              <a:ext cx="848160" cy="61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BBB784D-4FDC-4950-8D85-706120312E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3249" y="3194899"/>
                <a:ext cx="8658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1B9C7A-5271-4DB8-8679-DAE1EEDC6A43}"/>
                  </a:ext>
                </a:extLst>
              </p14:cNvPr>
              <p14:cNvContentPartPr/>
              <p14:nvPr/>
            </p14:nvContentPartPr>
            <p14:xfrm>
              <a:off x="5274289" y="3202099"/>
              <a:ext cx="1060200" cy="37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1B9C7A-5271-4DB8-8679-DAE1EEDC6A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65649" y="3193459"/>
                <a:ext cx="10778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27CFC7-790A-4154-ACCB-067371B3A681}"/>
                  </a:ext>
                </a:extLst>
              </p14:cNvPr>
              <p14:cNvContentPartPr/>
              <p14:nvPr/>
            </p14:nvContentPartPr>
            <p14:xfrm>
              <a:off x="3239929" y="3527539"/>
              <a:ext cx="573480" cy="46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27CFC7-790A-4154-ACCB-067371B3A6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31289" y="3518899"/>
                <a:ext cx="59112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8872D96-00C9-46B1-88D4-637D4234C7E8}"/>
              </a:ext>
            </a:extLst>
          </p:cNvPr>
          <p:cNvGrpSpPr/>
          <p:nvPr/>
        </p:nvGrpSpPr>
        <p:grpSpPr>
          <a:xfrm>
            <a:off x="1178929" y="3328459"/>
            <a:ext cx="2307240" cy="896040"/>
            <a:chOff x="1178929" y="3328459"/>
            <a:chExt cx="2307240" cy="89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EAE9AA-FA91-4C11-AE38-2A1DE3235D49}"/>
                    </a:ext>
                  </a:extLst>
                </p14:cNvPr>
                <p14:cNvContentPartPr/>
                <p14:nvPr/>
              </p14:nvContentPartPr>
              <p14:xfrm>
                <a:off x="1178929" y="3328459"/>
                <a:ext cx="310320" cy="896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EAE9AA-FA91-4C11-AE38-2A1DE3235D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70289" y="3319819"/>
                  <a:ext cx="32796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45EAD87-D5E5-45DA-9972-C8C2FB185AFA}"/>
                    </a:ext>
                  </a:extLst>
                </p14:cNvPr>
                <p14:cNvContentPartPr/>
                <p14:nvPr/>
              </p14:nvContentPartPr>
              <p14:xfrm>
                <a:off x="1730089" y="3993739"/>
                <a:ext cx="108000" cy="174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45EAD87-D5E5-45DA-9972-C8C2FB185A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21449" y="3985099"/>
                  <a:ext cx="125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860246-C78D-4D7E-9890-8A90730D1F27}"/>
                    </a:ext>
                  </a:extLst>
                </p14:cNvPr>
                <p14:cNvContentPartPr/>
                <p14:nvPr/>
              </p14:nvContentPartPr>
              <p14:xfrm>
                <a:off x="1924489" y="3963499"/>
                <a:ext cx="22320" cy="191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860246-C78D-4D7E-9890-8A90730D1F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15489" y="3954859"/>
                  <a:ext cx="39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6E95B0-CFFB-4230-B1AB-7D9F83BDB688}"/>
                    </a:ext>
                  </a:extLst>
                </p14:cNvPr>
                <p14:cNvContentPartPr/>
                <p14:nvPr/>
              </p14:nvContentPartPr>
              <p14:xfrm>
                <a:off x="1870489" y="4062139"/>
                <a:ext cx="144720" cy="29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6E95B0-CFFB-4230-B1AB-7D9F83BDB6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61489" y="4053139"/>
                  <a:ext cx="162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0FB853-DAB0-4B2B-86AF-520B49047C91}"/>
                    </a:ext>
                  </a:extLst>
                </p14:cNvPr>
                <p14:cNvContentPartPr/>
                <p14:nvPr/>
              </p14:nvContentPartPr>
              <p14:xfrm>
                <a:off x="2037529" y="4056379"/>
                <a:ext cx="181080" cy="92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0FB853-DAB0-4B2B-86AF-520B49047C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8529" y="4047739"/>
                  <a:ext cx="198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59B084-1213-435A-87EC-EA89B5982FB8}"/>
                    </a:ext>
                  </a:extLst>
                </p14:cNvPr>
                <p14:cNvContentPartPr/>
                <p14:nvPr/>
              </p14:nvContentPartPr>
              <p14:xfrm>
                <a:off x="2303569" y="3944779"/>
                <a:ext cx="56880" cy="20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59B084-1213-435A-87EC-EA89B5982F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4929" y="3936139"/>
                  <a:ext cx="74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C6E940-4A8A-484A-A4B3-B307D417ADBD}"/>
                    </a:ext>
                  </a:extLst>
                </p14:cNvPr>
                <p14:cNvContentPartPr/>
                <p14:nvPr/>
              </p14:nvContentPartPr>
              <p14:xfrm>
                <a:off x="2421289" y="4048819"/>
                <a:ext cx="69120" cy="75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C6E940-4A8A-484A-A4B3-B307D417AD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12649" y="4039819"/>
                  <a:ext cx="86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690D08-2756-4A27-B36E-3DD48E501373}"/>
                    </a:ext>
                  </a:extLst>
                </p14:cNvPr>
                <p14:cNvContentPartPr/>
                <p14:nvPr/>
              </p14:nvContentPartPr>
              <p14:xfrm>
                <a:off x="2792449" y="4065379"/>
                <a:ext cx="66960" cy="10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690D08-2756-4A27-B36E-3DD48E5013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83449" y="4056739"/>
                  <a:ext cx="84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410E05-BB19-45F8-AA5F-2E9E0B613F89}"/>
                    </a:ext>
                  </a:extLst>
                </p14:cNvPr>
                <p14:cNvContentPartPr/>
                <p14:nvPr/>
              </p14:nvContentPartPr>
              <p14:xfrm>
                <a:off x="2951209" y="3946219"/>
                <a:ext cx="103680" cy="227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410E05-BB19-45F8-AA5F-2E9E0B613F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2569" y="3937219"/>
                  <a:ext cx="121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30E683-57F1-4789-AD3C-EAD12F731DCF}"/>
                    </a:ext>
                  </a:extLst>
                </p14:cNvPr>
                <p14:cNvContentPartPr/>
                <p14:nvPr/>
              </p14:nvContentPartPr>
              <p14:xfrm>
                <a:off x="3293569" y="3946579"/>
                <a:ext cx="192600" cy="234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30E683-57F1-4789-AD3C-EAD12F731D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84569" y="3937939"/>
                  <a:ext cx="210240" cy="25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633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8105"/>
            <a:ext cx="7886700" cy="4409902"/>
          </a:xfrm>
        </p:spPr>
        <p:txBody>
          <a:bodyPr>
            <a:normAutofit/>
          </a:bodyPr>
          <a:lstStyle/>
          <a:p>
            <a:r>
              <a:rPr lang="en-US" dirty="0"/>
              <a:t>Another String method: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myWeirdName</a:t>
            </a:r>
            <a:r>
              <a:rPr lang="en-US" dirty="0"/>
              <a:t> = </a:t>
            </a:r>
            <a:r>
              <a:rPr lang="en-US" dirty="0" err="1"/>
              <a:t>myFullName.replace</a:t>
            </a:r>
            <a:r>
              <a:rPr lang="en-US" dirty="0"/>
              <a:t>(“e”, “WEIRD”);</a:t>
            </a:r>
          </a:p>
          <a:p>
            <a:r>
              <a:rPr lang="en-US" dirty="0"/>
              <a:t>What did replace() do?</a:t>
            </a:r>
          </a:p>
          <a:p>
            <a:r>
              <a:rPr lang="en-US" dirty="0"/>
              <a:t>What’s the value of </a:t>
            </a:r>
            <a:r>
              <a:rPr lang="en-US" dirty="0" err="1"/>
              <a:t>myFullName</a:t>
            </a:r>
            <a:r>
              <a:rPr lang="en-US" dirty="0"/>
              <a:t> after calling replace()?</a:t>
            </a:r>
          </a:p>
          <a:p>
            <a:endParaRPr lang="en-US" dirty="0"/>
          </a:p>
          <a:p>
            <a:r>
              <a:rPr lang="en-US" dirty="0"/>
              <a:t>Keep track of the String methods you learned about in your own notes</a:t>
            </a:r>
          </a:p>
          <a:p>
            <a:pPr lvl="1"/>
            <a:r>
              <a:rPr lang="en-US" dirty="0"/>
              <a:t>These methods are all written down online</a:t>
            </a:r>
          </a:p>
          <a:p>
            <a:pPr lvl="2"/>
            <a:r>
              <a:rPr lang="en-US" dirty="0"/>
              <a:t>Java documentation – we would be able to see all these methods</a:t>
            </a:r>
          </a:p>
          <a:p>
            <a:pPr lvl="3"/>
            <a:r>
              <a:rPr lang="en-US" dirty="0"/>
              <a:t>Quick search: Java string documentation</a:t>
            </a:r>
          </a:p>
          <a:p>
            <a:pPr lvl="4"/>
            <a:r>
              <a:rPr lang="en-US" dirty="0"/>
              <a:t>Many String methods we could use</a:t>
            </a:r>
          </a:p>
          <a:p>
            <a:pPr lvl="4"/>
            <a:r>
              <a:rPr lang="en-US" dirty="0"/>
              <a:t>repeat()</a:t>
            </a:r>
          </a:p>
          <a:p>
            <a:pPr lvl="4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517FDF-39BD-4899-8F6B-DD91FBF55ECD}"/>
                  </a:ext>
                </a:extLst>
              </p14:cNvPr>
              <p14:cNvContentPartPr/>
              <p14:nvPr/>
            </p14:nvContentPartPr>
            <p14:xfrm>
              <a:off x="4669129" y="1139299"/>
              <a:ext cx="659160" cy="2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517FDF-39BD-4899-8F6B-DD91FBF55E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0489" y="1130659"/>
                <a:ext cx="67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6F545F-36DC-41B7-B009-3F93C8E3FD76}"/>
                  </a:ext>
                </a:extLst>
              </p14:cNvPr>
              <p14:cNvContentPartPr/>
              <p14:nvPr/>
            </p14:nvContentPartPr>
            <p14:xfrm>
              <a:off x="4093129" y="447019"/>
              <a:ext cx="99000" cy="23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6F545F-36DC-41B7-B009-3F93C8E3FD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4129" y="438379"/>
                <a:ext cx="1166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B766EC-8F50-4AB8-813D-1F32091E1704}"/>
                  </a:ext>
                </a:extLst>
              </p14:cNvPr>
              <p14:cNvContentPartPr/>
              <p14:nvPr/>
            </p14:nvContentPartPr>
            <p14:xfrm>
              <a:off x="5012569" y="515419"/>
              <a:ext cx="104760" cy="22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B766EC-8F50-4AB8-813D-1F32091E17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3929" y="506779"/>
                <a:ext cx="122400" cy="23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CF00C8F-887D-42A3-8797-5D3226382FF8}"/>
              </a:ext>
            </a:extLst>
          </p:cNvPr>
          <p:cNvGrpSpPr/>
          <p:nvPr/>
        </p:nvGrpSpPr>
        <p:grpSpPr>
          <a:xfrm>
            <a:off x="5483809" y="1161619"/>
            <a:ext cx="147600" cy="176760"/>
            <a:chOff x="5483809" y="1161619"/>
            <a:chExt cx="14760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F0C22D7-B79B-4C37-99AB-577DD7F9171F}"/>
                    </a:ext>
                  </a:extLst>
                </p14:cNvPr>
                <p14:cNvContentPartPr/>
                <p14:nvPr/>
              </p14:nvContentPartPr>
              <p14:xfrm>
                <a:off x="5551849" y="1161619"/>
                <a:ext cx="34200" cy="176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F0C22D7-B79B-4C37-99AB-577DD7F917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43209" y="1152979"/>
                  <a:ext cx="51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3C36703-9930-4914-901E-A8C6D1D2E909}"/>
                    </a:ext>
                  </a:extLst>
                </p14:cNvPr>
                <p14:cNvContentPartPr/>
                <p14:nvPr/>
              </p14:nvContentPartPr>
              <p14:xfrm>
                <a:off x="5483809" y="1164499"/>
                <a:ext cx="147600" cy="86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3C36703-9930-4914-901E-A8C6D1D2E9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75169" y="1155859"/>
                  <a:ext cx="16524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1D7F66-C0A7-45F5-BAEA-7E224F730FAA}"/>
              </a:ext>
            </a:extLst>
          </p:cNvPr>
          <p:cNvGrpSpPr/>
          <p:nvPr/>
        </p:nvGrpSpPr>
        <p:grpSpPr>
          <a:xfrm>
            <a:off x="6207409" y="1154059"/>
            <a:ext cx="147240" cy="207000"/>
            <a:chOff x="6207409" y="1154059"/>
            <a:chExt cx="14724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4AFBB7-65DC-4519-920C-BC2AC96FBF36}"/>
                    </a:ext>
                  </a:extLst>
                </p14:cNvPr>
                <p14:cNvContentPartPr/>
                <p14:nvPr/>
              </p14:nvContentPartPr>
              <p14:xfrm>
                <a:off x="6257089" y="1191499"/>
                <a:ext cx="27720" cy="16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4AFBB7-65DC-4519-920C-BC2AC96FBF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48089" y="1182499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73130E-33CA-4FA8-AE2E-047CF0327BDB}"/>
                    </a:ext>
                  </a:extLst>
                </p14:cNvPr>
                <p14:cNvContentPartPr/>
                <p14:nvPr/>
              </p14:nvContentPartPr>
              <p14:xfrm>
                <a:off x="6207409" y="1154059"/>
                <a:ext cx="147240" cy="89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73130E-33CA-4FA8-AE2E-047CF0327B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98769" y="1145059"/>
                  <a:ext cx="16488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8FD435-9CD0-4D71-8ED3-8E2C4305A17A}"/>
                  </a:ext>
                </a:extLst>
              </p14:cNvPr>
              <p14:cNvContentPartPr/>
              <p14:nvPr/>
            </p14:nvContentPartPr>
            <p14:xfrm>
              <a:off x="5956129" y="1975579"/>
              <a:ext cx="235080" cy="264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8FD435-9CD0-4D71-8ED3-8E2C4305A1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47489" y="1966579"/>
                <a:ext cx="252720" cy="28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794C10A4-A277-440F-96A4-46BAFA1AFEF9}"/>
              </a:ext>
            </a:extLst>
          </p:cNvPr>
          <p:cNvGrpSpPr/>
          <p:nvPr/>
        </p:nvGrpSpPr>
        <p:grpSpPr>
          <a:xfrm>
            <a:off x="6354649" y="2047939"/>
            <a:ext cx="574560" cy="225360"/>
            <a:chOff x="6354649" y="2047939"/>
            <a:chExt cx="57456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F79BD9-47C1-418A-9F0A-8DE57063BF15}"/>
                    </a:ext>
                  </a:extLst>
                </p14:cNvPr>
                <p14:cNvContentPartPr/>
                <p14:nvPr/>
              </p14:nvContentPartPr>
              <p14:xfrm>
                <a:off x="6354649" y="2097979"/>
                <a:ext cx="82080" cy="141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F79BD9-47C1-418A-9F0A-8DE57063BF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46009" y="2089339"/>
                  <a:ext cx="99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8ED2CF-C13D-4F5D-AA24-2C0E183A6680}"/>
                    </a:ext>
                  </a:extLst>
                </p14:cNvPr>
                <p14:cNvContentPartPr/>
                <p14:nvPr/>
              </p14:nvContentPartPr>
              <p14:xfrm>
                <a:off x="6525649" y="2047939"/>
                <a:ext cx="15840" cy="186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8ED2CF-C13D-4F5D-AA24-2C0E183A66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16649" y="2038939"/>
                  <a:ext cx="33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7560A7-104B-4D85-93F1-AE7954CA753C}"/>
                    </a:ext>
                  </a:extLst>
                </p14:cNvPr>
                <p14:cNvContentPartPr/>
                <p14:nvPr/>
              </p14:nvContentPartPr>
              <p14:xfrm>
                <a:off x="6461209" y="2131459"/>
                <a:ext cx="258120" cy="76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7560A7-104B-4D85-93F1-AE7954CA75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52569" y="2122459"/>
                  <a:ext cx="275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24E597-880A-4353-ABDD-A1521B9DAA76}"/>
                    </a:ext>
                  </a:extLst>
                </p14:cNvPr>
                <p14:cNvContentPartPr/>
                <p14:nvPr/>
              </p14:nvContentPartPr>
              <p14:xfrm>
                <a:off x="6707809" y="2140459"/>
                <a:ext cx="112320" cy="132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24E597-880A-4353-ABDD-A1521B9DAA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98809" y="2131459"/>
                  <a:ext cx="129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EDAA6E-4577-4800-A1C8-7673260648BC}"/>
                    </a:ext>
                  </a:extLst>
                </p14:cNvPr>
                <p14:cNvContentPartPr/>
                <p14:nvPr/>
              </p14:nvContentPartPr>
              <p14:xfrm>
                <a:off x="6879889" y="2122459"/>
                <a:ext cx="49320" cy="113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EDAA6E-4577-4800-A1C8-7673260648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71249" y="2113459"/>
                  <a:ext cx="6696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15C002-9954-402A-9A37-019338D60193}"/>
              </a:ext>
            </a:extLst>
          </p:cNvPr>
          <p:cNvGrpSpPr/>
          <p:nvPr/>
        </p:nvGrpSpPr>
        <p:grpSpPr>
          <a:xfrm>
            <a:off x="7148809" y="1982779"/>
            <a:ext cx="446760" cy="256680"/>
            <a:chOff x="7148809" y="1982779"/>
            <a:chExt cx="44676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C21D47-1D9A-46C5-AE49-D27526D210BB}"/>
                    </a:ext>
                  </a:extLst>
                </p14:cNvPr>
                <p14:cNvContentPartPr/>
                <p14:nvPr/>
              </p14:nvContentPartPr>
              <p14:xfrm>
                <a:off x="7148809" y="1982779"/>
                <a:ext cx="185040" cy="256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C21D47-1D9A-46C5-AE49-D27526D210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40169" y="1973779"/>
                  <a:ext cx="202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323451-E82F-473C-85D9-98C3AA9DF2D4}"/>
                    </a:ext>
                  </a:extLst>
                </p14:cNvPr>
                <p14:cNvContentPartPr/>
                <p14:nvPr/>
              </p14:nvContentPartPr>
              <p14:xfrm>
                <a:off x="7372009" y="2007979"/>
                <a:ext cx="120600" cy="210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323451-E82F-473C-85D9-98C3AA9DF2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63369" y="1999339"/>
                  <a:ext cx="138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316662-E222-4578-A0CC-C9DDCC2D3B91}"/>
                    </a:ext>
                  </a:extLst>
                </p14:cNvPr>
                <p14:cNvContentPartPr/>
                <p14:nvPr/>
              </p14:nvContentPartPr>
              <p14:xfrm>
                <a:off x="7516729" y="2104099"/>
                <a:ext cx="78840" cy="125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316662-E222-4578-A0CC-C9DDCC2D3B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08089" y="2095459"/>
                  <a:ext cx="964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1168AD-FDE2-4922-811E-B65FA2FCA754}"/>
              </a:ext>
            </a:extLst>
          </p:cNvPr>
          <p:cNvGrpSpPr/>
          <p:nvPr/>
        </p:nvGrpSpPr>
        <p:grpSpPr>
          <a:xfrm>
            <a:off x="7819129" y="2086099"/>
            <a:ext cx="622800" cy="147960"/>
            <a:chOff x="7819129" y="2086099"/>
            <a:chExt cx="622800" cy="1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75F843-3349-48CE-AFDC-4D5EE4DE6257}"/>
                    </a:ext>
                  </a:extLst>
                </p14:cNvPr>
                <p14:cNvContentPartPr/>
                <p14:nvPr/>
              </p14:nvContentPartPr>
              <p14:xfrm>
                <a:off x="7819129" y="2086099"/>
                <a:ext cx="103680" cy="145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75F843-3349-48CE-AFDC-4D5EE4DE62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10489" y="2077459"/>
                  <a:ext cx="121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54B84D7-3FB4-4F1A-A95A-D907EDBD509C}"/>
                    </a:ext>
                  </a:extLst>
                </p14:cNvPr>
                <p14:cNvContentPartPr/>
                <p14:nvPr/>
              </p14:nvContentPartPr>
              <p14:xfrm>
                <a:off x="7992649" y="2086819"/>
                <a:ext cx="125640" cy="147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54B84D7-3FB4-4F1A-A95A-D907EDBD50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84009" y="2078179"/>
                  <a:ext cx="143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4BE909-7086-4559-BF43-04EDB7F7FCDA}"/>
                    </a:ext>
                  </a:extLst>
                </p14:cNvPr>
                <p14:cNvContentPartPr/>
                <p14:nvPr/>
              </p14:nvContentPartPr>
              <p14:xfrm>
                <a:off x="8126569" y="2104459"/>
                <a:ext cx="173160" cy="102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4BE909-7086-4559-BF43-04EDB7F7FC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17569" y="2095459"/>
                  <a:ext cx="190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7D55F1-DE43-4D3A-964A-8D215BC9CBED}"/>
                    </a:ext>
                  </a:extLst>
                </p14:cNvPr>
                <p14:cNvContentPartPr/>
                <p14:nvPr/>
              </p14:nvContentPartPr>
              <p14:xfrm>
                <a:off x="8344369" y="2113099"/>
                <a:ext cx="97560" cy="109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7D55F1-DE43-4D3A-964A-8D215BC9CB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35729" y="2104099"/>
                  <a:ext cx="11520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995B06-EB5C-4FB0-839F-37566E4DBC1A}"/>
              </a:ext>
            </a:extLst>
          </p:cNvPr>
          <p:cNvGrpSpPr/>
          <p:nvPr/>
        </p:nvGrpSpPr>
        <p:grpSpPr>
          <a:xfrm>
            <a:off x="1556209" y="4773859"/>
            <a:ext cx="1088280" cy="277560"/>
            <a:chOff x="1556209" y="4773859"/>
            <a:chExt cx="108828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162CA42-3723-429B-9D78-5D3CE71774CA}"/>
                    </a:ext>
                  </a:extLst>
                </p14:cNvPr>
                <p14:cNvContentPartPr/>
                <p14:nvPr/>
              </p14:nvContentPartPr>
              <p14:xfrm>
                <a:off x="1556209" y="4905619"/>
                <a:ext cx="28800" cy="129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162CA42-3723-429B-9D78-5D3CE71774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47209" y="4896619"/>
                  <a:ext cx="46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3D52AF-1718-4ED4-9329-A887ED5A5C52}"/>
                    </a:ext>
                  </a:extLst>
                </p14:cNvPr>
                <p14:cNvContentPartPr/>
                <p14:nvPr/>
              </p14:nvContentPartPr>
              <p14:xfrm>
                <a:off x="1572409" y="4796539"/>
                <a:ext cx="22320" cy="8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3D52AF-1718-4ED4-9329-A887ED5A5C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63769" y="4787539"/>
                  <a:ext cx="39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373D0FD-EC80-437C-8DB4-A19AA5506EAB}"/>
                    </a:ext>
                  </a:extLst>
                </p14:cNvPr>
                <p14:cNvContentPartPr/>
                <p14:nvPr/>
              </p14:nvContentPartPr>
              <p14:xfrm>
                <a:off x="1624969" y="4915339"/>
                <a:ext cx="152640" cy="101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373D0FD-EC80-437C-8DB4-A19AA5506E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6329" y="4906699"/>
                  <a:ext cx="170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C651B7A-E80A-458D-9CAC-8BEB13CCE8A6}"/>
                    </a:ext>
                  </a:extLst>
                </p14:cNvPr>
                <p14:cNvContentPartPr/>
                <p14:nvPr/>
              </p14:nvContentPartPr>
              <p14:xfrm>
                <a:off x="1803529" y="4910299"/>
                <a:ext cx="118800" cy="131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C651B7A-E80A-458D-9CAC-8BEB13CCE8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94889" y="4901299"/>
                  <a:ext cx="136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357B09B-1842-4E66-843B-6008C0BB6940}"/>
                    </a:ext>
                  </a:extLst>
                </p14:cNvPr>
                <p14:cNvContentPartPr/>
                <p14:nvPr/>
              </p14:nvContentPartPr>
              <p14:xfrm>
                <a:off x="1969849" y="4921099"/>
                <a:ext cx="142200" cy="130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357B09B-1842-4E66-843B-6008C0BB694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60849" y="4912099"/>
                  <a:ext cx="159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8B4770-365F-47AF-B8F2-366E80291D52}"/>
                    </a:ext>
                  </a:extLst>
                </p14:cNvPr>
                <p14:cNvContentPartPr/>
                <p14:nvPr/>
              </p14:nvContentPartPr>
              <p14:xfrm>
                <a:off x="2139049" y="4773859"/>
                <a:ext cx="88920" cy="229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8B4770-365F-47AF-B8F2-366E80291D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30049" y="4765219"/>
                  <a:ext cx="106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9DE740-303C-4B0D-BC5B-5D5D6D4F5F11}"/>
                    </a:ext>
                  </a:extLst>
                </p14:cNvPr>
                <p14:cNvContentPartPr/>
                <p14:nvPr/>
              </p14:nvContentPartPr>
              <p14:xfrm>
                <a:off x="2254969" y="4900939"/>
                <a:ext cx="96480" cy="120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9DE740-303C-4B0D-BC5B-5D5D6D4F5F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46329" y="4892299"/>
                  <a:ext cx="114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31F0BB-FDAB-4495-BC3D-EB8BB8D25DE4}"/>
                    </a:ext>
                  </a:extLst>
                </p14:cNvPr>
                <p14:cNvContentPartPr/>
                <p14:nvPr/>
              </p14:nvContentPartPr>
              <p14:xfrm>
                <a:off x="2384569" y="4816339"/>
                <a:ext cx="106920" cy="191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31F0BB-FDAB-4495-BC3D-EB8BB8D25D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75569" y="4807699"/>
                  <a:ext cx="124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69ABDE0-805A-49EB-B7A4-5C1B9521CDDA}"/>
                    </a:ext>
                  </a:extLst>
                </p14:cNvPr>
                <p14:cNvContentPartPr/>
                <p14:nvPr/>
              </p14:nvContentPartPr>
              <p14:xfrm>
                <a:off x="2536849" y="4817059"/>
                <a:ext cx="22320" cy="193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69ABDE0-805A-49EB-B7A4-5C1B9521CD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27849" y="4808059"/>
                  <a:ext cx="39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A5664AD-B86D-47C1-B8CD-1B7D92ADE734}"/>
                    </a:ext>
                  </a:extLst>
                </p14:cNvPr>
                <p14:cNvContentPartPr/>
                <p14:nvPr/>
              </p14:nvContentPartPr>
              <p14:xfrm>
                <a:off x="2584009" y="4916419"/>
                <a:ext cx="60480" cy="110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A5664AD-B86D-47C1-B8CD-1B7D92ADE7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75369" y="4907779"/>
                  <a:ext cx="7812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0D34E06-4269-4D1C-8A81-FD8D407592E5}"/>
                  </a:ext>
                </a:extLst>
              </p14:cNvPr>
              <p14:cNvContentPartPr/>
              <p14:nvPr/>
            </p14:nvContentPartPr>
            <p14:xfrm>
              <a:off x="2791009" y="4913539"/>
              <a:ext cx="179640" cy="87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0D34E06-4269-4D1C-8A81-FD8D407592E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82009" y="4904899"/>
                <a:ext cx="19728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8FAC1B65-6B3D-450E-A3F7-B623DF238C86}"/>
              </a:ext>
            </a:extLst>
          </p:cNvPr>
          <p:cNvGrpSpPr/>
          <p:nvPr/>
        </p:nvGrpSpPr>
        <p:grpSpPr>
          <a:xfrm>
            <a:off x="3133369" y="4836859"/>
            <a:ext cx="671040" cy="252720"/>
            <a:chOff x="3133369" y="4836859"/>
            <a:chExt cx="67104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8AEFD7F-8DBA-44D4-B074-1A5BF9D453D6}"/>
                    </a:ext>
                  </a:extLst>
                </p14:cNvPr>
                <p14:cNvContentPartPr/>
                <p14:nvPr/>
              </p14:nvContentPartPr>
              <p14:xfrm>
                <a:off x="3133369" y="4938739"/>
                <a:ext cx="78840" cy="123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8AEFD7F-8DBA-44D4-B074-1A5BF9D453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24369" y="4930099"/>
                  <a:ext cx="96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636551A-BE49-480D-9AF3-EC939D8B7D06}"/>
                    </a:ext>
                  </a:extLst>
                </p14:cNvPr>
                <p14:cNvContentPartPr/>
                <p14:nvPr/>
              </p14:nvContentPartPr>
              <p14:xfrm>
                <a:off x="3283849" y="4953499"/>
                <a:ext cx="59400" cy="107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636551A-BE49-480D-9AF3-EC939D8B7D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5209" y="4944859"/>
                  <a:ext cx="77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000775-0797-4609-9BFB-7218F061A4D1}"/>
                    </a:ext>
                  </a:extLst>
                </p14:cNvPr>
                <p14:cNvContentPartPr/>
                <p14:nvPr/>
              </p14:nvContentPartPr>
              <p14:xfrm>
                <a:off x="3376009" y="4972579"/>
                <a:ext cx="113040" cy="111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000775-0797-4609-9BFB-7218F061A4D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67369" y="4963579"/>
                  <a:ext cx="1306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F50EF42-8700-4423-81F0-14AB1B41A4F4}"/>
                    </a:ext>
                  </a:extLst>
                </p14:cNvPr>
                <p14:cNvContentPartPr/>
                <p14:nvPr/>
              </p14:nvContentPartPr>
              <p14:xfrm>
                <a:off x="3530089" y="4975819"/>
                <a:ext cx="118080" cy="113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F50EF42-8700-4423-81F0-14AB1B41A4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21449" y="4967179"/>
                  <a:ext cx="135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476864E-EF9D-402E-80C2-BC425396742E}"/>
                    </a:ext>
                  </a:extLst>
                </p14:cNvPr>
                <p14:cNvContentPartPr/>
                <p14:nvPr/>
              </p14:nvContentPartPr>
              <p14:xfrm>
                <a:off x="3654289" y="4836859"/>
                <a:ext cx="150120" cy="221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476864E-EF9D-402E-80C2-BC425396742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45649" y="4828219"/>
                  <a:ext cx="167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61D7D22-760D-499C-B2F1-4817C1B3E113}"/>
                    </a:ext>
                  </a:extLst>
                </p14:cNvPr>
                <p14:cNvContentPartPr/>
                <p14:nvPr/>
              </p14:nvContentPartPr>
              <p14:xfrm>
                <a:off x="3737089" y="4936219"/>
                <a:ext cx="67320" cy="4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61D7D22-760D-499C-B2F1-4817C1B3E1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28089" y="4927579"/>
                  <a:ext cx="8496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1F3A614-A2B4-4763-970E-F21561AB2855}"/>
              </a:ext>
            </a:extLst>
          </p:cNvPr>
          <p:cNvGrpSpPr/>
          <p:nvPr/>
        </p:nvGrpSpPr>
        <p:grpSpPr>
          <a:xfrm>
            <a:off x="3975769" y="4813819"/>
            <a:ext cx="891360" cy="307800"/>
            <a:chOff x="3975769" y="4813819"/>
            <a:chExt cx="89136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2A1FF2B-B9D6-4A9B-AA79-42269285A2CA}"/>
                    </a:ext>
                  </a:extLst>
                </p14:cNvPr>
                <p14:cNvContentPartPr/>
                <p14:nvPr/>
              </p14:nvContentPartPr>
              <p14:xfrm>
                <a:off x="3975769" y="4911379"/>
                <a:ext cx="87480" cy="153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2A1FF2B-B9D6-4A9B-AA79-42269285A2C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66769" y="4902739"/>
                  <a:ext cx="105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423A9A0-A596-4A44-8210-1D5BDA234BE4}"/>
                    </a:ext>
                  </a:extLst>
                </p14:cNvPr>
                <p14:cNvContentPartPr/>
                <p14:nvPr/>
              </p14:nvContentPartPr>
              <p14:xfrm>
                <a:off x="4131649" y="4813819"/>
                <a:ext cx="145440" cy="241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423A9A0-A596-4A44-8210-1D5BDA234BE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22649" y="4804819"/>
                  <a:ext cx="1630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CA85F1-6106-46E6-8687-23F647143DE0}"/>
                    </a:ext>
                  </a:extLst>
                </p14:cNvPr>
                <p14:cNvContentPartPr/>
                <p14:nvPr/>
              </p14:nvContentPartPr>
              <p14:xfrm>
                <a:off x="4335409" y="4945219"/>
                <a:ext cx="100800" cy="122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CA85F1-6106-46E6-8687-23F647143DE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26409" y="4936579"/>
                  <a:ext cx="118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14AEF85-BCBC-4ABA-8C98-C26968B7E90C}"/>
                    </a:ext>
                  </a:extLst>
                </p14:cNvPr>
                <p14:cNvContentPartPr/>
                <p14:nvPr/>
              </p14:nvContentPartPr>
              <p14:xfrm>
                <a:off x="4465369" y="4971859"/>
                <a:ext cx="129960" cy="95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14AEF85-BCBC-4ABA-8C98-C26968B7E90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56369" y="4963219"/>
                  <a:ext cx="147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1A67529-1AD5-4D61-998E-4EA75E24577E}"/>
                    </a:ext>
                  </a:extLst>
                </p14:cNvPr>
                <p14:cNvContentPartPr/>
                <p14:nvPr/>
              </p14:nvContentPartPr>
              <p14:xfrm>
                <a:off x="4602889" y="4933699"/>
                <a:ext cx="90720" cy="187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A67529-1AD5-4D61-998E-4EA75E24577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94249" y="4925059"/>
                  <a:ext cx="108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20EE44-978F-4536-9D20-7D060FAE7998}"/>
                    </a:ext>
                  </a:extLst>
                </p14:cNvPr>
                <p14:cNvContentPartPr/>
                <p14:nvPr/>
              </p14:nvContentPartPr>
              <p14:xfrm>
                <a:off x="4740769" y="4940899"/>
                <a:ext cx="126360" cy="93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20EE44-978F-4536-9D20-7D060FAE799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32129" y="4931899"/>
                  <a:ext cx="1440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A217B42-9FF3-4B14-925A-B37F37E49417}"/>
              </a:ext>
            </a:extLst>
          </p:cNvPr>
          <p:cNvGrpSpPr/>
          <p:nvPr/>
        </p:nvGrpSpPr>
        <p:grpSpPr>
          <a:xfrm>
            <a:off x="192529" y="1914019"/>
            <a:ext cx="1191600" cy="3171600"/>
            <a:chOff x="192529" y="1914019"/>
            <a:chExt cx="1191600" cy="31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78E14B6-EE92-4735-A019-6F4E45541BC5}"/>
                    </a:ext>
                  </a:extLst>
                </p14:cNvPr>
                <p14:cNvContentPartPr/>
                <p14:nvPr/>
              </p14:nvContentPartPr>
              <p14:xfrm>
                <a:off x="192529" y="4858819"/>
                <a:ext cx="69480" cy="172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78E14B6-EE92-4735-A019-6F4E45541B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3529" y="4849819"/>
                  <a:ext cx="87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4060B30-354A-4327-9854-7C9C58C30C91}"/>
                    </a:ext>
                  </a:extLst>
                </p14:cNvPr>
                <p14:cNvContentPartPr/>
                <p14:nvPr/>
              </p14:nvContentPartPr>
              <p14:xfrm>
                <a:off x="324289" y="4836859"/>
                <a:ext cx="80280" cy="166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4060B30-354A-4327-9854-7C9C58C30C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5649" y="4828219"/>
                  <a:ext cx="97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049DE4-8801-4624-A10E-2341460A754B}"/>
                    </a:ext>
                  </a:extLst>
                </p14:cNvPr>
                <p14:cNvContentPartPr/>
                <p14:nvPr/>
              </p14:nvContentPartPr>
              <p14:xfrm>
                <a:off x="423649" y="4911739"/>
                <a:ext cx="77040" cy="60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049DE4-8801-4624-A10E-2341460A754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5009" y="4903099"/>
                  <a:ext cx="94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907B7A4-571A-4F9F-A7E7-116A695BFE92}"/>
                    </a:ext>
                  </a:extLst>
                </p14:cNvPr>
                <p14:cNvContentPartPr/>
                <p14:nvPr/>
              </p14:nvContentPartPr>
              <p14:xfrm>
                <a:off x="540289" y="4842619"/>
                <a:ext cx="39600" cy="139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907B7A4-571A-4F9F-A7E7-116A695BFE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1289" y="4833619"/>
                  <a:ext cx="57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6FE913-CCDC-41C1-8558-CDA2D8C7374A}"/>
                    </a:ext>
                  </a:extLst>
                </p14:cNvPr>
                <p14:cNvContentPartPr/>
                <p14:nvPr/>
              </p14:nvContentPartPr>
              <p14:xfrm>
                <a:off x="586729" y="4923619"/>
                <a:ext cx="84600" cy="64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6FE913-CCDC-41C1-8558-CDA2D8C737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8089" y="4914619"/>
                  <a:ext cx="102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61DB8F-366F-41B8-B74A-2F51700A1171}"/>
                    </a:ext>
                  </a:extLst>
                </p14:cNvPr>
                <p14:cNvContentPartPr/>
                <p14:nvPr/>
              </p14:nvContentPartPr>
              <p14:xfrm>
                <a:off x="699409" y="4896619"/>
                <a:ext cx="57240" cy="189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61DB8F-366F-41B8-B74A-2F51700A117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0769" y="4887619"/>
                  <a:ext cx="74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2EF3A7-0A8B-41B5-8B30-F01FDFA4226C}"/>
                    </a:ext>
                  </a:extLst>
                </p14:cNvPr>
                <p14:cNvContentPartPr/>
                <p14:nvPr/>
              </p14:nvContentPartPr>
              <p14:xfrm>
                <a:off x="831529" y="4896259"/>
                <a:ext cx="32760" cy="85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2EF3A7-0A8B-41B5-8B30-F01FDFA4226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2529" y="4887619"/>
                  <a:ext cx="50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55330A-E464-4EA8-8000-96533FA491EF}"/>
                    </a:ext>
                  </a:extLst>
                </p14:cNvPr>
                <p14:cNvContentPartPr/>
                <p14:nvPr/>
              </p14:nvContentPartPr>
              <p14:xfrm>
                <a:off x="1034569" y="4911379"/>
                <a:ext cx="143640" cy="121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55330A-E464-4EA8-8000-96533FA491E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5929" y="4902379"/>
                  <a:ext cx="161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79732C6-9C4B-4ACF-B25D-195C729E1ADE}"/>
                    </a:ext>
                  </a:extLst>
                </p14:cNvPr>
                <p14:cNvContentPartPr/>
                <p14:nvPr/>
              </p14:nvContentPartPr>
              <p14:xfrm>
                <a:off x="1198009" y="4902019"/>
                <a:ext cx="186120" cy="102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79732C6-9C4B-4ACF-B25D-195C729E1A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89009" y="4893379"/>
                  <a:ext cx="203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F20F91C-7545-4854-B2C3-8B78DF04F415}"/>
                    </a:ext>
                  </a:extLst>
                </p14:cNvPr>
                <p14:cNvContentPartPr/>
                <p14:nvPr/>
              </p14:nvContentPartPr>
              <p14:xfrm>
                <a:off x="220969" y="1914019"/>
                <a:ext cx="873360" cy="2742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F20F91C-7545-4854-B2C3-8B78DF04F4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1969" y="1905379"/>
                  <a:ext cx="891000" cy="27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E25FB8-0B48-4D05-8119-F9F7EC0FB0BC}"/>
                    </a:ext>
                  </a:extLst>
                </p14:cNvPr>
                <p14:cNvContentPartPr/>
                <p14:nvPr/>
              </p14:nvContentPartPr>
              <p14:xfrm>
                <a:off x="219889" y="4542019"/>
                <a:ext cx="168480" cy="177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E25FB8-0B48-4D05-8119-F9F7EC0FB0B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1249" y="4533019"/>
                  <a:ext cx="18612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21C6737-E7FE-4968-BDB6-1E7DC5DF7D20}"/>
                  </a:ext>
                </a:extLst>
              </p14:cNvPr>
              <p14:cNvContentPartPr/>
              <p14:nvPr/>
            </p14:nvContentPartPr>
            <p14:xfrm>
              <a:off x="2795689" y="2795299"/>
              <a:ext cx="1402200" cy="37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21C6737-E7FE-4968-BDB6-1E7DC5DF7D2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86689" y="2786299"/>
                <a:ext cx="14198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2B2F549-2262-498E-8ABA-1094A5170311}"/>
                  </a:ext>
                </a:extLst>
              </p14:cNvPr>
              <p14:cNvContentPartPr/>
              <p14:nvPr/>
            </p14:nvContentPartPr>
            <p14:xfrm>
              <a:off x="4607209" y="3474619"/>
              <a:ext cx="699840" cy="21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2B2F549-2262-498E-8ABA-1094A517031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598569" y="3465619"/>
                <a:ext cx="7174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8ED9D98-B395-40AA-97BB-DC6F6F93E266}"/>
                  </a:ext>
                </a:extLst>
              </p14:cNvPr>
              <p14:cNvContentPartPr/>
              <p14:nvPr/>
            </p14:nvContentPartPr>
            <p14:xfrm>
              <a:off x="2215729" y="4516459"/>
              <a:ext cx="680040" cy="39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8ED9D98-B395-40AA-97BB-DC6F6F93E26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207089" y="4507459"/>
                <a:ext cx="697680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14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5266</TotalTime>
  <Words>863</Words>
  <Application>Microsoft Office PowerPoint</Application>
  <PresentationFormat>On-screen Show (16:9)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CSE 11  Accelerated Intro to Programming Lecture 4</vt:lpstr>
      <vt:lpstr>Announcements</vt:lpstr>
      <vt:lpstr>Example from Lecture Quiz 3</vt:lpstr>
      <vt:lpstr>JShell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210</cp:revision>
  <dcterms:modified xsi:type="dcterms:W3CDTF">2021-04-05T15:51:39Z</dcterms:modified>
</cp:coreProperties>
</file>