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0:34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 10136 0 0,'-8'3'12351'0'0,"6"14"-11362"0"0,2-15-947 0 0,-1 0 0 0 0,1 1 0 0 0,0-1 0 0 0,0 0-1 0 0,0 1 1 0 0,0-1 0 0 0,0 0 0 0 0,2 5 0 0 0,-1 3-5 0 0,0 1 1 0 0,0-1-1 0 0,-1 0 0 0 0,-1 1 1 0 0,1-1-1 0 0,-4 13 1 0 0,3-18-38 0 0,-18 191-524 0 0,16-176 524 0 0,-14 77 0 0 0,-2 0 0 0 0,11-60 0 0 0,6-26 0 0 0,0 0 0 0 0,-1 0 0 0 0,-8 20 0 0 0,9-27-26 0 0,1 0 114 0 0,-1 0 0 0 0,0-1 0 0 0,0 1-1 0 0,0-1 1 0 0,0 1 0 0 0,-5 4 0 0 0,6-7-69 0 0,1-1-1 0 0,-1 1 1 0 0,0 0 0 0 0,0-1 0 0 0,0 1 0 0 0,0-1-1 0 0,0 0 1 0 0,0 1 0 0 0,0-1 0 0 0,0 0-1 0 0,0 0 1 0 0,0 1 0 0 0,0-1 0 0 0,0 0 0 0 0,0 0-1 0 0,0 0 1 0 0,0 0 0 0 0,0 0 0 0 0,-1 0-1 0 0,1-1 1 0 0,0 1 0 0 0,0 0 0 0 0,0 0 0 0 0,0-1-1 0 0,0 1 1 0 0,0-1 0 0 0,1 1 0 0 0,-1-1-1 0 0,-2 0 1 0 0,-2-3 53 0 0,0 1 0 0 0,0-1-1 0 0,0 0 1 0 0,0 0 0 0 0,1-1 0 0 0,-1 1-1 0 0,1-1 1 0 0,0 0 0 0 0,-4-8 0 0 0,-2-5-57 0 0,-13-29 1 0 0,11 20 423 0 0,1-10 573 0 0,10 36-477 0 0,2 2-518 0 0,0 1 0 0 0,1-1 0 0 0,-1 0 0 0 0,0 0 1 0 0,0 1-1 0 0,0-1 0 0 0,0 1 0 0 0,-1-1 0 0 0,2 2 0 0 0,-1-1-11 0 0,6 13-6 0 0,0 1 0 0 0,8 32 0 0 0,3 7 0 0 0,-13-44 2 0 0,-3-5-1 0 0,0 0 0 0 0,1 1 0 0 0,6 9 0 0 0,-8-15 6 0 0,0 0 0 0 0,0 0 0 0 0,0 1 0 0 0,0-1-1 0 0,0 0 1 0 0,0 0 0 0 0,0 0 0 0 0,0 0 0 0 0,1 0 0 0 0,-1 0 0 0 0,0-1 0 0 0,1 1 0 0 0,-1 0-1 0 0,0-1 1 0 0,1 1 0 0 0,-1-1 0 0 0,1 1 0 0 0,-1-1 0 0 0,1 0 0 0 0,-1 0 0 0 0,3 1-1 0 0,-2-2 20 0 0,0 1 0 0 0,-1 0 0 0 0,1-1-1 0 0,0 0 1 0 0,0 1 0 0 0,0-1 0 0 0,-1 0-1 0 0,1 0 1 0 0,0 0 0 0 0,-1 0 0 0 0,1 0-1 0 0,-1 0 1 0 0,1 0 0 0 0,2-4 0 0 0,17-20 230 0 0,-7 6-150 0 0,-1 0 1 0 0,-1 0-1 0 0,18-41 0 0 0,-26 52-440 0 0,0 0-1 0 0,10-15 0 0 0,3 0-4544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1:36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2304 0 0,'0'0'13182'0'0,"2"16"-4830"0"0,-4 38-4312 0 0,-5 25-2666 0 0,0 2-1036 0 0,5 66 23 0 0,3-91-309 0 0,0 62-847 0 0,-3-106-688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36 4144 0 0,'-6'4'731'0'0,"-14"12"-1166"0"0,10 6 15072 0 0,25-19-10805 0 0,-10-2-3508 0 0,0 0 0 0 0,0-1 1 0 0,1 0-1 0 0,-1 1 0 0 0,0-1 0 0 0,0-1 1 0 0,10-1-1 0 0,37-11 825 0 0,-26 5-786 0 0,34-8 51 0 0,57-14-781 0 0,-90 25-1628 0 0,39-3-1 0 0,-46 8 100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9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8 204 11976 0 0,'-1'0'1082'0'0,"-1"-2"-890"0"0,1 1-85 0 0,1 1 0 0 0,0-1 0 0 0,-1 1 0 0 0,1 0 0 0 0,0-1 0 0 0,-1 1-1 0 0,1-1 1 0 0,0 1 0 0 0,0-1 0 0 0,-1 1 0 0 0,1-1 0 0 0,0 1 0 0 0,0-1 0 0 0,0 1 0 0 0,0-1-1 0 0,0 1 1 0 0,0-1 0 0 0,0 0 0 0 0,0 1 0 0 0,0-1 0 0 0,0 1 0 0 0,0-1 0 0 0,0 1 0 0 0,0-1-1 0 0,0 0 1 0 0,1-1 360 0 0,2-19 3956 0 0,11-11-2403 0 0,-3 5-976 0 0,-1-1-37 0 0,-6 19-685 0 0,0 0 0 0 0,-1 0 0 0 0,0-1 0 0 0,-1 0-1 0 0,0 1 1 0 0,1-11 0 0 0,-3 19-71 0 0,0 2-178 0 0,-2 39 133 0 0,1-31-185 0 0,0 0 0 0 0,0 0 0 0 0,1 0 0 0 0,1 0 0 0 0,-1 0 0 0 0,1 0 0 0 0,1 0 0 0 0,0 0 0 0 0,5 17 0 0 0,-5-22 36 0 0,0 1-1 0 0,1-1 1 0 0,-1 0 0 0 0,1 0-1 0 0,0 0 1 0 0,0 0 0 0 0,5 5-1 0 0,-7-8-22 0 0,0 0 0 0 0,0 0-1 0 0,1 0 1 0 0,-1 0 0 0 0,1-1-1 0 0,-1 1 1 0 0,0 0 0 0 0,1-1 0 0 0,-1 1-1 0 0,1-1 1 0 0,-1 1 0 0 0,1-1-1 0 0,0 0 1 0 0,-1 0 0 0 0,1 0-1 0 0,-1 0 1 0 0,1 0 0 0 0,-1 0-1 0 0,1 0 1 0 0,0 0 0 0 0,-1-1-1 0 0,1 1 1 0 0,-1 0 0 0 0,1-1-1 0 0,-1 0 1 0 0,3-1 0 0 0,6-3 119 0 0,0 0 1 0 0,0-1-1 0 0,-1 0 1 0 0,1-1-1 0 0,-2 0 1 0 0,1 0-1 0 0,-1-1 1 0 0,13-15-1 0 0,4-12-15 0 0,6-7-606 0 0,-27 38-138 0 0,-1 1 1 0 0,1-1-1 0 0,0 1 1 0 0,0 0-1 0 0,0 0 1 0 0,0 0-1 0 0,9-5 1 0 0,-4 6-1603 0 0,2 1-66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40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0 10136 0 0,'0'0'918'0'0,"-11"6"1224"0"0,8-2-1247 0 0,-1-1 0 0 0,1 1-1 0 0,0 0 1 0 0,0 0 0 0 0,1 0 0 0 0,-1 0 0 0 0,1 0 0 0 0,0 0 0 0 0,-2 6 0 0 0,0-1-335 0 0,-7 17 442 0 0,1 0 0 0 0,1 2 0 0 0,-5 28 0 0 0,-12 88 423 0 0,19-95-860 0 0,4-33-442 0 0,-13 113 819 0 0,15-114-869 0 0,1 1 0 0 0,1 0 0 0 0,0 0 0 0 0,1-1 0 0 0,0 1 0 0 0,6 18 0 0 0,-5-28-229 0 0,-1 0 1 0 0,1 0-1 0 0,0 0 0 0 0,0 0 1 0 0,1 0-1 0 0,-1-1 1 0 0,1 1-1 0 0,1-1 0 0 0,6 7 1 0 0,16 8-7814 0 0,-8-7-961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22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28 13248 0 0,'0'0'1194'0'0,"-7"4"6"0"0,7-4-1090 0 0,-1 0 0 0 0,1 0 0 0 0,0 0 0 0 0,0 0 0 0 0,0 1 0 0 0,0-1 0 0 0,-1 0 0 0 0,1 0-1 0 0,0 0 1 0 0,0 0 0 0 0,0 0 0 0 0,0 0 0 0 0,0 0 0 0 0,0 1 0 0 0,-1-1 0 0 0,1 0 0 0 0,0 0 0 0 0,0 0 0 0 0,0 0 0 0 0,0 1 0 0 0,0-1-1 0 0,0 0 1 0 0,0 0 0 0 0,0 0 0 0 0,0 0 0 0 0,0 1 0 0 0,0-1 0 0 0,0 0 0 0 0,0 0 0 0 0,0 0 0 0 0,0 0 0 0 0,0 1 0 0 0,0-1 0 0 0,0 0-1 0 0,0 0 1 0 0,0 0 0 0 0,0 0 0 0 0,0 1 0 0 0,0-1 0 0 0,0 0 0 0 0,0 0 0 0 0,0 0 0 0 0,0 0 0 0 0,1 1 0 0 0,-1-1 0 0 0,0 0 0 0 0,0 0-1 0 0,0 0 1 0 0,0 0 0 0 0,0 0 0 0 0,0 0 0 0 0,1 1 0 0 0,-1-1 0 0 0,0 0 0 0 0,0 0 0 0 0,0 0 0 0 0,0 0 0 0 0,1 0 0 0 0,17 1 1376 0 0,24-9-1626 0 0,-20 1 519 0 0,-1 2 0 0 0,1 0 0 0 0,37-3 0 0 0,-35 5-722 0 0,-17 1 487 0 0,0 1 0 0 0,0 0 0 0 0,1 1 0 0 0,6 0 0 0 0,-12 0-465 0 0,0 0-1 0 0,0 1 0 0 0,0-1 0 0 0,0 1 1 0 0,0-1-1 0 0,0 1 0 0 0,3 1 0 0 0,-4-1-292 0 0,1 0-1 0 0,-1 0 0 0 0,0 0 0 0 0,1 0 1 0 0,-1 0-1 0 0,0 0 0 0 0,0 1 1 0 0,0-1-1 0 0,0 0 0 0 0,1 3 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22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9216 0 0,'0'0'1262'0'0,"6"-4"2560"0"0,10-5 423 0 0,28-14 0 0 0,-26 14-3089 0 0,-13 7-980 0 0,1-1 0 0 0,-1 1 0 0 0,1 1 0 0 0,0-1 1 0 0,0 1-1 0 0,0 0 0 0 0,-1 0 0 0 0,1 1 0 0 0,0 0 0 0 0,0 0 0 0 0,9 1 1 0 0,-1 1-1143 0 0,0 1 0 0 0,0 1 0 0 0,19 7 1 0 0,-31-10 369 0 0,1 0 1 0 0,-1-1-1 0 0,1 1 1 0 0,0-1 0 0 0,-1 1-1 0 0,5-1 1 0 0,-4 0-1546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23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16583 0 0,'0'0'5612'0'0,"11"-4"-2978"0"0,112-12-717 0 0,64 4-977 0 0,-109 11-467 0 0,-65 1-522 0 0,1 1-1 0 0,-1 0 1 0 0,0 1 0 0 0,0 0-1 0 0,21 7 1 0 0,-33-9 64 0 0,-1 1-1 0 0,0-1 0 0 0,1 0 1 0 0,-1 0-1 0 0,1 1 1 0 0,-1-1-1 0 0,0 0 0 0 0,0 1 1 0 0,1-1-1 0 0,-1 1 1 0 0,0-1-1 0 0,1 0 0 0 0,-1 1 1 0 0,0-1-1 0 0,0 1 1 0 0,0-1-1 0 0,1 1 0 0 0,-1-1 1 0 0,0 0-1 0 0,0 1 1 0 0,0-1-1 0 0,0 1 0 0 0,0-1 1 0 0,0 1-1 0 0,0-1 1 0 0,0 1-1 0 0,0-1 0 0 0,0 1 1 0 0,0-1-1 0 0,0 1 1 0 0,0-1-1 0 0,-1 0 0 0 0,1 1 1 0 0,0-1-1 0 0,0 1 1 0 0,0-1-1 0 0,-1 1 0 0 0,1-1 1 0 0,-1 1-1 0 0,-10 15 510 0 0,10-15-505 0 0,-4 2 33 0 0,1 0 0 0 0,1 1 0 0 0,-1 0 0 0 0,0-1 0 0 0,1 1 0 0 0,0 1 0 0 0,-1-1 0 0 0,2 0 0 0 0,-4 7 0 0 0,-32 57 368 0 0,28-52-308 0 0,-2 1 1 0 0,0-1 0 0 0,-27 26-1 0 0,-43 33-21 0 0,66-61-151 0 0,12-10-55 0 0,0 0-1 0 0,0-1 1 0 0,-1 1 0 0 0,1-1 0 0 0,-1 0 0 0 0,-9 5-1 0 0,12-8-260 0 0,1 1 0 0 0,-1 0-1 0 0,1-1 1 0 0,-1 1-1 0 0,1 0 1 0 0,-1 0 0 0 0,1 0-1 0 0,0 1 1 0 0,-3 1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24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2304 0 0,'2'-4'4671'0'0,"2"-5"-1994"0"0,-1-7-590 0 0,-1 0 0 0 0,-1 0 0 0 0,-1-30 0 0 0,0 20 3930 0 0,1 27-5938 0 0,0-1 0 0 0,0 0 1 0 0,0 0-1 0 0,0 0 0 0 0,-1 1 1 0 0,1-1-1 0 0,0 0 0 0 0,0 1 1 0 0,0-1-1 0 0,0 1 1 0 0,0-1-1 0 0,-1 1 0 0 0,1-1 1 0 0,0 1-1 0 0,-1 0 0 0 0,1-1 1 0 0,0 1-1 0 0,-1 0 0 0 0,1-1 1 0 0,0 1-1 0 0,-1 0 0 0 0,0 0 1 0 0,1 0-1 0 0,-1 0 1 0 0,1-1-1 0 0,-1 1 0 0 0,1 2 1 0 0,0 0 32 0 0,-1 0-1 0 0,1 0 1 0 0,0 0 0 0 0,-1 0 0 0 0,0 0 0 0 0,0 0 0 0 0,0 4 0 0 0,0-4-66 0 0,0 0 0 0 0,0 0-1 0 0,1 0 1 0 0,-1-1 0 0 0,1 1 0 0 0,-1 0 0 0 0,1 0 0 0 0,2 4 0 0 0,3 18-126 0 0,-5-6 5 0 0,1 14-22 0 0,3-12 86 0 0,-3-13 28 0 0,0 1 1 0 0,0 0 0 0 0,-1-1 0 0 0,1 10 0 0 0,-6 61 111 0 0,1-47-79 0 0,3 54 0 0 0,1-63-14 0 0,0-9-17 0 0,0 1 0 0 0,1-1 1 0 0,7 26-1 0 0,25 69-2268 0 0,-32-104 1115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24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0 166 18487 0 0,'25'-4'4307'0'0,"-13"1"-3764"0"0,0 0 0 0 0,0 0 0 0 0,16-8 0 0 0,132-66 909 0 0,-128 64-1153 0 0,0 1 0 0 0,1 2 1 0 0,39-7-1 0 0,-46 11-765 0 0,9-1-3362 0 0,-18 7-4701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25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33 11200 0 0,'0'0'513'0'0,"-2"-8"190"0"0,1 7-253 0 0,0 0 0 0 0,1 0 0 0 0,-1 0 0 0 0,0 0 1 0 0,1 0-1 0 0,-1 0 0 0 0,1 0 0 0 0,0 0 0 0 0,-1 0 0 0 0,1 0 1 0 0,0 0-1 0 0,0-1 0 0 0,-1 1 0 0 0,1 0 0 0 0,0 0 1 0 0,0-2-1 0 0,1-2 3016 0 0,1 13-2634 0 0,0 4-393 0 0,-1 25-1 0 0,-1-6-284 0 0,4 66 33 0 0,-3-45-192 0 0,12 77 0 0 0,-10-112 5 0 0,-1-1 0 0 0,0 0 0 0 0,2 0 0 0 0,0-1 0 0 0,1 1 0 0 0,9 18 0 0 0,-13-32-1 0 0,1 1-1 0 0,0 0 1 0 0,0 0-1 0 0,0-1 1 0 0,0 1-1 0 0,1-1 1 0 0,-1 1-1 0 0,1-1 1 0 0,-1 0-1 0 0,1 0 1 0 0,0 0-1 0 0,0-1 1 0 0,3 3-1 0 0,-5-4 11 0 0,1 1 0 0 0,-1-1 0 0 0,1 1 0 0 0,0-1 0 0 0,-1 1 0 0 0,1-1 0 0 0,-1 0 0 0 0,1 0 0 0 0,0 0 0 0 0,-1 0 0 0 0,1 0 0 0 0,-1 0 0 0 0,1-1 0 0 0,0 1 0 0 0,-1 0 0 0 0,1-1 0 0 0,-1 1 0 0 0,1-1 0 0 0,-1 0 0 0 0,1 1 0 0 0,-1-1-1 0 0,1 0 1 0 0,-1 0 0 0 0,0 0 0 0 0,0 0 0 0 0,1 0 0 0 0,-1 0 0 0 0,0 0 0 0 0,1-2 0 0 0,4-5 113 0 0,0-1 0 0 0,-1 1 0 0 0,0-1 0 0 0,-1 0 0 0 0,6-16 0 0 0,-5 13 106 0 0,0 0 1 0 0,12-21 0 0 0,83-113 1603 0 0,-83 120-1506 0 0,-17 26-317 0 0,1 0 0 0 0,-1 0 0 0 0,0-1 0 0 0,0 1 0 0 0,0 0 0 0 0,0 0 0 0 0,0 0 0 0 0,1-1 0 0 0,-1 1 0 0 0,0 0 0 0 0,0 0 0 0 0,0 0 0 0 0,1-1 0 0 0,-1 1 0 0 0,0 0 0 0 0,0 0 0 0 0,1 0-1 0 0,-1 0 1 0 0,0 0 0 0 0,0 0 0 0 0,1-1 0 0 0,-1 1 0 0 0,0 0 0 0 0,0 0 0 0 0,1 0 0 0 0,-1 0 0 0 0,0 0 0 0 0,1 0 0 0 0,-1 0 0 0 0,0 0 0 0 0,0 0 0 0 0,1 0 0 0 0,-1 0 0 0 0,0 1 0 0 0,0-1 0 0 0,1 0 0 0 0,-1 0 0 0 0,0 0 0 0 0,0 0 0 0 0,1 0 0 0 0,-1 0 0 0 0,1 1 0 0 0,8 14 100 0 0,2 20-56 0 0,5 41-38 0 0,7 28-498 0 0,-21-100 254 0 0,-2 0-1 0 0,1 1 1 0 0,0-1-1 0 0,-1 0 1 0 0,0 7-1 0 0,0-6-903 0 0,8-3-3694 0 0,1-4 2396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25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23 153 13360 0 0,'-5'-5'3669'0'0,"2"22"3151"0"0,2-11-6062 0 0,0 3-244 0 0,-11 123 2546 0 0,12-118-3126 0 0,0 1 0 0 0,1-1 0 0 0,1 0 1 0 0,0 1-1 0 0,1-1 0 0 0,1 0 1 0 0,6 16-1 0 0,-4-14-453 0 0,-5-11 87 0 0,1-1-1 0 0,0 1 1 0 0,0 0-1 0 0,0-1 1 0 0,1 1 0 0 0,-1-1-1 0 0,6 7 1 0 0,0-3-1942 0 0</inkml:trace>
  <inkml:trace contextRef="#ctx0" brushRef="#br0" timeOffset="1">116 38 12896 0 0,'-12'-15'1152'0'0,"9"10"-928"0"0,-10-13 8879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1:38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134 191 4608 0 0,'-1'2'19'0'0,"1"-1"1"0"0,-1 0-1 0 0,0 1 1 0 0,0-1-1 0 0,0 0 1 0 0,0 0-1 0 0,0 0 1 0 0,0 0-1 0 0,0 0 1 0 0,0 0-1 0 0,0 0 1 0 0,-1 0-1 0 0,1 0 1 0 0,0 0-1 0 0,-1-1 1 0 0,1 1-1 0 0,0-1 0 0 0,-1 1 1 0 0,1-1-1 0 0,-1 1 1 0 0,1-1-1 0 0,-2 0 1 0 0,-76 15 16078 0 0,77-14-15965 0 0,1-1 0 0 0,-1 1 0 0 0,1 0 1 0 0,-1 0-1 0 0,1 0 0 0 0,-1 0 0 0 0,1 0 0 0 0,-1 0 0 0 0,-1 2 0 0 0,-5 3 373 0 0,8-6-132 0 0,0 1-343 0 0,0-1 0 0 0,-1 0 0 0 0,1 0 0 0 0,0 0 0 0 0,0 1 0 0 0,0-1 0 0 0,0 0 0 0 0,0 0 0 0 0,0 1 0 0 0,0-1 0 0 0,0 0 0 0 0,0 0 0 0 0,0 1 0 0 0,0-1 0 0 0,0 0 0 0 0,0 0 0 0 0,0 1 0 0 0,0-1 0 0 0,0 0 0 0 0,0 0 0 0 0,0 0 0 0 0,1 1 0 0 0,-1-1 0 0 0,0 0 0 0 0,0 0 0 0 0,0 0 0 0 0,0 1 0 0 0,0-1 0 0 0,0 0 0 0 0,1 0 0 0 0,-1 0 0 0 0,0 0 0 0 0,0 1 0 0 0,0-1 0 0 0,1 0 0 0 0,-1 0 0 0 0,0 0 0 0 0,8-2 202 0 0,1-1 1 0 0,-1 0-1 0 0,0 0 0 0 0,-1-1 0 0 0,1 0 0 0 0,10-7 1 0 0,44-37 1054 0 0,-32 24-781 0 0,38-32 305 0 0,31-23-15 0 0,-97 78-788 0 0,0-1-1 0 0,0 1 0 0 0,0-1 0 0 0,1 1 0 0 0,-1 0 0 0 0,0 0 0 0 0,1 0 1 0 0,-1 0-1 0 0,1 1 0 0 0,-1-1 0 0 0,1 0 0 0 0,3 1 0 0 0,-4 0-5 0 0,0 0-1 0 0,-1 0 0 0 0,1 1 0 0 0,-1-1 0 0 0,1 1 1 0 0,-1-1-1 0 0,1 1 0 0 0,-1 0 0 0 0,1 0 1 0 0,-1 0-1 0 0,0-1 0 0 0,1 1 0 0 0,-1 0 0 0 0,0 1 1 0 0,0-1-1 0 0,1 0 0 0 0,-1 0 0 0 0,0 0 0 0 0,0 1 1 0 0,0-1-1 0 0,0 2 0 0 0,4 6 7 0 0,-1 0 0 0 0,0 0 1 0 0,-1 0-1 0 0,5 18 0 0 0,-5-14-267 0 0,10 23 1 0 0,-10-29-176 0 0,0-1 1 0 0,1 1-1 0 0,0-1 1 0 0,0 0-1 0 0,0 0 0 0 0,8 7 1 0 0,-1-4-1231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25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16471 0 0,'-2'-1'104'0'0,"0"1"-1"0"0,0 0 1 0 0,0 0-1 0 0,1 1 1 0 0,-1-1-1 0 0,0 0 0 0 0,0 1 1 0 0,0-1-1 0 0,1 1 1 0 0,-1-1-1 0 0,0 1 0 0 0,0 0 1 0 0,1 0-1 0 0,-1 0 1 0 0,1 0-1 0 0,-1 0 0 0 0,-1 1 1 0 0,-25 26 1290 0 0,24-23-507 0 0,-2 1-169 0 0,0 1 0 0 0,1 0-1 0 0,0 0 1 0 0,1 0 0 0 0,-8 15 0 0 0,11-19-592 0 0,0 0 0 0 0,0 0 0 0 0,0 0 0 0 0,0 0 1 0 0,1 0-1 0 0,-1 0 0 0 0,1 0 0 0 0,-1 0 1 0 0,1 0-1 0 0,0 0 0 0 0,1 0 0 0 0,-1 0 0 0 0,0 0 1 0 0,1 0-1 0 0,0 0 0 0 0,-1 0 0 0 0,1 0 1 0 0,0 0-1 0 0,1 0 0 0 0,1 3 0 0 0,5 7 743 0 0,18 22 0 0 0,-23-31-829 0 0,1 0-1 0 0,0 0 0 0 0,0-1 1 0 0,0 1-1 0 0,0-1 0 0 0,1 0 1 0 0,-1 0-1 0 0,9 3 0 0 0,-3-1 21 0 0,-8-4 101 0 0,0 0-1 0 0,1 0 1 0 0,-1 0-1 0 0,0 0 0 0 0,1 0 1 0 0,-1-1-1 0 0,1 1 1 0 0,2 0-1 0 0,-17 8-64 0 0,-14-6-302 0 0,19-3 85 0 0,1 0 1 0 0,-1 1-1 0 0,1 0 0 0 0,-11 3 1 0 0,-2 3-1648 0 0,-1 1-5207 0 0,0 1-2368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26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59 12152 0 0,'0'0'554'0'0,"5"-19"356"0"0,-3 14 464 0 0,0-1 0 0 0,-1 0 1 0 0,1 0-1 0 0,0-11 1311 0 0,-2 22-2533 0 0,0 0 0 0 0,0-1 0 0 0,0 1 0 0 0,-1 0-1 0 0,1 0 1 0 0,-3 6 0 0 0,2-5-63 0 0,-24 94 488 0 0,22-84-495 0 0,2-14 411 0 0,7-29 157 0 0,-4 16-1197 0 0,1 0 0 0 0,6-18 0 0 0,-7 23-517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26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51 2760 0 0,'0'0'125'0'0,"0"-1"-3"0"0,2-1 455 0 0,-1 0-1 0 0,0 0 1 0 0,0-1 0 0 0,0 1 0 0 0,-1 0 0 0 0,1-1 0 0 0,-1 1 0 0 0,1 0 0 0 0,-1-1 0 0 0,0 1 0 0 0,0-1 0 0 0,0 1 0 0 0,0-1 0 0 0,0-2 0 0 0,-1 4-417 0 0,1 0-1 0 0,-1 1 1 0 0,1-1 0 0 0,-1 0 0 0 0,1 1-1 0 0,-1-1 1 0 0,0 0 0 0 0,1 1-1 0 0,-1-1 1 0 0,0 1 0 0 0,1-1 0 0 0,-1 1-1 0 0,0-1 1 0 0,0 1 0 0 0,0-1 0 0 0,1 1-1 0 0,-1 0 1 0 0,0 0 0 0 0,0-1-1 0 0,0 1 1 0 0,0 0 0 0 0,0 0 0 0 0,0 0-1 0 0,1 0 1 0 0,-1 0 0 0 0,0 0 0 0 0,0 0-1 0 0,0 0 1 0 0,0 0 0 0 0,0 1-1 0 0,0-1 1 0 0,1 0 0 0 0,-1 1 0 0 0,0-1-1 0 0,0 0 1 0 0,0 1 0 0 0,0 0 0 0 0,-3 0 50 0 0,1 1 1 0 0,-1 0-1 0 0,1 0 1 0 0,0 1 0 0 0,0-1-1 0 0,-1 0 1 0 0,-3 6-1 0 0,-22 27 796 0 0,-31 51 0 0 0,49-69-851 0 0,1 1 1 0 0,1 1 0 0 0,0 0-1 0 0,2 0 1 0 0,-7 25 0 0 0,12-36-15 0 0,1 0-1 0 0,-1 0 1 0 0,2 0 0 0 0,-1 10 0 0 0,1-15-86 0 0,0 0 0 0 0,1 0 0 0 0,-1 0 0 0 0,1 0 0 0 0,-1 0 0 0 0,1-1 0 0 0,0 1 0 0 0,0 0 0 0 0,0 0 0 0 0,1 0 0 0 0,-1-1 0 0 0,1 1 0 0 0,-1-1 0 0 0,3 3 0 0 0,-3-4-37 0 0,0 0-1 0 0,1 0 1 0 0,-1 0 0 0 0,1 0-1 0 0,-1-1 1 0 0,1 1-1 0 0,-1 0 1 0 0,1-1 0 0 0,-1 0-1 0 0,1 1 1 0 0,-1-1 0 0 0,1 0-1 0 0,0 0 1 0 0,-1 1 0 0 0,1-1-1 0 0,-1-1 1 0 0,1 1-1 0 0,0 0 1 0 0,-1 0 0 0 0,1 0-1 0 0,-1-1 1 0 0,1 1 0 0 0,-1-1-1 0 0,3-1 1 0 0,3 0 28 0 0,-1-1-1 0 0,0 0 1 0 0,0-1 0 0 0,9-5-1 0 0,-7 1 15 0 0,1 1-1 0 0,-1-1 1 0 0,0-1-1 0 0,-1 1 1 0 0,1-1-1 0 0,6-12 1 0 0,31-63 344 0 0,-21 37-162 0 0,-12 23 30 0 0,8-17 327 0 0,-18 39-519 0 0,0-1-1 0 0,0 0 1 0 0,0 1-1 0 0,0-1 1 0 0,0 1-1 0 0,0 0 1 0 0,1 0-1 0 0,-1 0 1 0 0,1 0-1 0 0,0 0 1 0 0,2-1-1 0 0,-4 2-66 0 0,-1 1 0 0 0,0 0 0 0 0,1 0 0 0 0,-1 0-1 0 0,0 0 1 0 0,1 0 0 0 0,-1 0 0 0 0,1 0 0 0 0,-1 0 0 0 0,0 0 0 0 0,1 0 0 0 0,-1 0-1 0 0,1 0 1 0 0,-1 0 0 0 0,0 0 0 0 0,1 0 0 0 0,-1 0 0 0 0,0 0 0 0 0,1 0-1 0 0,-1 0 1 0 0,1 0 0 0 0,-1 1 0 0 0,0-1 0 0 0,1 0 0 0 0,-1 0 0 0 0,0 0 0 0 0,0 1-1 0 0,1-1 1 0 0,6 13 145 0 0,-3 18-25 0 0,-4-29-108 0 0,7 194-119 0 0,-4-157-925 0 0,-3-37 776 0 0,1 1 0 0 0,0-1 1 0 0,-1 0-1 0 0,1 1 0 0 0,0-1 0 0 0,0 1 1 0 0,0-1-1 0 0,1 0 0 0 0,-1 0 0 0 0,0 0 1 0 0,1 0-1 0 0,2 3 0 0 0,3-2-2435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27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38 18975 0 0,'-1'-1'82'0'0,"0"0"0"0"0,1 0 0 0 0,-1 0 0 0 0,0 0 0 0 0,1-1 0 0 0,-1 1 0 0 0,0 0 0 0 0,1 0 0 0 0,-1-1 0 0 0,1 1 0 0 0,-1-2 0 0 0,-7-18 2936 0 0,10 29-1850 0 0,2 18-282 0 0,0 0-693 0 0,0-1 0 0 0,13 40 0 0 0,-11-49 1 0 0,0-1 0 0 0,1 1-1 0 0,1-1 1 0 0,0 0 0 0 0,1-1 0 0 0,1 0 0 0 0,0 0-1 0 0,1-1 1 0 0,0-1 0 0 0,16 14 0 0 0,-25-24-158 0 0,0 0-1 0 0,0-1 1 0 0,0 1 0 0 0,0-1 0 0 0,1 0-1 0 0,-1 0 1 0 0,1 0 0 0 0,-1 0 0 0 0,1 0-1 0 0,-1 0 1 0 0,1-1 0 0 0,-1 1 0 0 0,1-1-1 0 0,3 1 1 0 0,-4-2-8 0 0,0 1-1 0 0,0 0 1 0 0,0-1 0 0 0,0 1-1 0 0,0-1 1 0 0,0 0 0 0 0,0 1-1 0 0,0-1 1 0 0,0 0 0 0 0,-1 0-1 0 0,1 0 1 0 0,0-1 0 0 0,-1 1-1 0 0,1 0 1 0 0,0-1 0 0 0,-1 1-1 0 0,0-1 1 0 0,1 1-1 0 0,0-3 1 0 0,5-5 30 0 0,-1-1 0 0 0,0 0 0 0 0,-1-1 0 0 0,0 1 0 0 0,0-1 0 0 0,-1 0 0 0 0,-1 0 0 0 0,0 0 0 0 0,0-1 0 0 0,-1 1 0 0 0,1-15 0 0 0,-3 19-325 0 0,1-1-1 0 0,0 1 1 0 0,1 0 0 0 0,-1 0-1 0 0,1 0 1 0 0,1 0 0 0 0,-1 0-1 0 0,1 0 1 0 0,1 0 0 0 0,-1 1 0 0 0,7-9-1 0 0,-3 5-1420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27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1 266 4144 0 0,'0'0'319'0'0,"5"-10"3236"0"0,14-18 5321 0 0,2 0-3816 0 0,29-43-2496 0 0,-43 59-2330 0 0,0 1 0 0 0,-1-2 0 0 0,-1 1-1 0 0,6-20 1 0 0,-9 24-84 0 0,0 1 0 0 0,-1-1 1 0 0,0 0-1 0 0,-1-9 0 0 0,0 16 3 0 0,-2 2-106 0 0,0 0-1 0 0,1 0 0 0 0,-1 0 1 0 0,0 0-1 0 0,1 0 0 0 0,-1 0 1 0 0,1 0-1 0 0,-1 1 1 0 0,1-1-1 0 0,-1 1 0 0 0,1-1 1 0 0,0 1-1 0 0,0-1 0 0 0,0 1 1 0 0,-2 3-1 0 0,0 0 44 0 0,-5 7-25 0 0,0 1-1 0 0,1-1 1 0 0,1 2-1 0 0,0-1 1 0 0,1 1-1 0 0,1-1 1 0 0,0 2-1 0 0,0-1 1 0 0,2 0-1 0 0,0 0 1 0 0,0 1-1 0 0,1 0 1 0 0,1-1-1 0 0,1 1 1 0 0,2 15-1 0 0,-3-27-141 0 0,1 0 1 0 0,0 0-1 0 0,0 0 0 0 0,0 0 0 0 0,0 0 0 0 0,0 0 1 0 0,1 0-1 0 0,-1-1 0 0 0,1 1 0 0 0,0 0 0 0 0,-1-1 1 0 0,1 1-1 0 0,1-1 0 0 0,-1 0 0 0 0,0 0 0 0 0,5 4 1 0 0,-5-5-11 0 0,0 0 1 0 0,0 0 0 0 0,0 0 0 0 0,1 0-1 0 0,-1 0 1 0 0,0 0 0 0 0,0 0 0 0 0,1-1-1 0 0,-1 1 1 0 0,1-1 0 0 0,-1 0 0 0 0,0 0-1 0 0,1 0 1 0 0,-1 0 0 0 0,0 0 0 0 0,1 0-1 0 0,-1-1 1 0 0,1 1 0 0 0,-1-1 0 0 0,0 1-1 0 0,0-1 1 0 0,5-2 0 0 0,-3 1-504 0 0,0-1-1 0 0,0 1 1 0 0,0-1 0 0 0,0 0 0 0 0,-1 0-1 0 0,4-4 1 0 0,7-10-7212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27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23039 0 0,'0'0'3459'0'0,"5"6"-2507"0"0,0-1-939 0 0,-1 0 0 0 0,-1 0 0 0 0,1 1 1 0 0,-1-1-1 0 0,0 1 0 0 0,0 0 0 0 0,-1 0 1 0 0,1 0-1 0 0,-1 0 0 0 0,1 6 0 0 0,1 10-2 0 0,1 35 0 0 0,-1-17-13 0 0,-1-5 371 0 0,-2 0 1 0 0,-5 59-1 0 0,4-76-205 0 0,1-16-129 0 0,-1 0-1 0 0,0 0 0 0 0,0 0 0 0 0,0 0 0 0 0,0 0 0 0 0,0 0 0 0 0,0-1 0 0 0,-1 1 0 0 0,1 0 1 0 0,-1 0-1 0 0,1 0 0 0 0,-1 0 0 0 0,0 0 0 0 0,-1 1 0 0 0,2-3-23 0 0,0 0 0 0 0,0 1 0 0 0,0-1 1 0 0,0 0-1 0 0,0 0 0 0 0,0 0 0 0 0,0 0 0 0 0,0 0 0 0 0,0 0 0 0 0,0 0 0 0 0,0 0 0 0 0,0 0 1 0 0,-1 0-1 0 0,1 0 0 0 0,0 0 0 0 0,0 0 0 0 0,0 0 0 0 0,0 0 0 0 0,0 0 0 0 0,0 0 1 0 0,0 0-1 0 0,0 0 0 0 0,0 0 0 0 0,0 0 0 0 0,-1 0 0 0 0,1 0 0 0 0,0 0 0 0 0,0 0 0 0 0,0 0 1 0 0,0 0-1 0 0,0 0 0 0 0,0 0 0 0 0,0 0 0 0 0,0 0 0 0 0,0 0 0 0 0,0 0 0 0 0,0 0 1 0 0,0-1-1 0 0,0 1 0 0 0,-1 0 0 0 0,1 0 0 0 0,0 0 0 0 0,0 0 0 0 0,0 0 0 0 0,0 0 0 0 0,0 0 1 0 0,0 0-1 0 0,0 0 0 0 0,0 0 0 0 0,0-1 0 0 0,-3-6 293 0 0,0-10 112 0 0,4 15-367 0 0,0 0 1 0 0,0 0-1 0 0,0 0 1 0 0,1 0-1 0 0,-1 1 1 0 0,0-1-1 0 0,1 0 0 0 0,-1 1 1 0 0,4-4-1 0 0,7-7 202 0 0,3-11-175 0 0,-1-1 0 0 0,-2 0-1 0 0,11-30 1 0 0,-11 26-221 0 0,1 0 0 0 0,17-27 0 0 0,-22 39-405 0 0,-7 15 420 0 0,-1 0-1 0 0,0-1 0 0 0,1 1 1 0 0,-1 0-1 0 0,1 0 1 0 0,-1 0-1 0 0,1 0 0 0 0,-1 0 1 0 0,1 0-1 0 0,0 0 0 0 0,0 0 1 0 0,-1 0-1 0 0,1 0 0 0 0,0 0 1 0 0,0 1-1 0 0,0-1 0 0 0,0 0 1 0 0,0 1-1 0 0,1-2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28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19 13104 0 0,'2'-11'1420'0'0,"-4"10"-1278"0"0,1 1 0 0 0,-1-1 0 0 0,0 0 0 0 0,0 0 0 0 0,0 1 0 0 0,0-1 0 0 0,0 1 0 0 0,1-1 0 0 0,-1 1 0 0 0,-2 0 0 0 0,1-1 285 0 0,-2 1-132 0 0,-1 0 0 0 0,1 0 0 0 0,0 0 0 0 0,0 1 0 0 0,0 0 0 0 0,-1 0 0 0 0,1 0 0 0 0,0 1 0 0 0,0-1 0 0 0,1 1 0 0 0,-1 0 0 0 0,0 1 0 0 0,0-1 0 0 0,1 1 0 0 0,0 0 0 0 0,-8 6 0 0 0,-2 4-300 0 0,0 0 0 0 0,1 0-1 0 0,-15 21 1 0 0,19-23 305 0 0,1 0 0 0 0,0 1 0 0 0,-12 26-1 0 0,17-32-167 0 0,1 0 0 0 0,0 1 0 0 0,0 0 0 0 0,0-1 0 0 0,1 1-1 0 0,0 0 1 0 0,0 0 0 0 0,1 0 0 0 0,-1 0 0 0 0,2 9 0 0 0,0-14-104 0 0,0 0 0 0 0,-1-1 0 0 0,1 1 0 0 0,0 0 0 0 0,0 0 0 0 0,0 0 0 0 0,0-1 0 0 0,1 1 0 0 0,-1 0 0 0 0,0-1 0 0 0,1 1 0 0 0,-1-1 0 0 0,1 0 1 0 0,-1 1-1 0 0,1-1 0 0 0,0 0 0 0 0,-1 0 0 0 0,1 0 0 0 0,0 0 0 0 0,0 0 0 0 0,0-1 0 0 0,0 1 0 0 0,0 0 0 0 0,3 0 0 0 0,2 1 13 0 0,1-1-1 0 0,-1 0 1 0 0,0 0 0 0 0,1 0-1 0 0,11-1 1 0 0,-14-1 0 0 0,0 0 0 0 0,1 0 1 0 0,-1 0-1 0 0,0-1 0 0 0,0 0 1 0 0,-1 0-1 0 0,1 0 0 0 0,0 0 0 0 0,-1-1 1 0 0,1 0-1 0 0,-1 1 0 0 0,0-2 1 0 0,0 1-1 0 0,0-1 0 0 0,0 1 0 0 0,6-9 1 0 0,2-4 156 0 0,-1 0 0 0 0,0-2 1 0 0,8-18-1 0 0,-6 11 84 0 0,-1 2 23 0 0,-8 14-29 0 0,0 0-1 0 0,1 1 0 0 0,0-1 0 0 0,0 1 1 0 0,1 0-1 0 0,6-6 0 0 0,-11 13-268 0 0,-1 1 0 0 0,0 0 0 0 0,0-1 0 0 0,1 1 0 0 0,-1 0 0 0 0,0-1 0 0 0,1 1 0 0 0,-1 0 0 0 0,0 0 0 0 0,1-1 0 0 0,-1 1 0 0 0,0 0 1 0 0,1 0-1 0 0,-1 0 0 0 0,0 0 0 0 0,1-1 0 0 0,-1 1 0 0 0,1 0 0 0 0,-1 0 0 0 0,1 0 0 0 0,-1 0 0 0 0,0 0 0 0 0,1 0 0 0 0,-1 0 0 0 0,1 0 0 0 0,-1 0 0 0 0,0 0 0 0 0,1 0 0 0 0,-1 1 0 0 0,1-1 0 0 0,-1 0 0 0 0,0 0 0 0 0,1 0 0 0 0,-1 0 0 0 0,1 1 0 0 0,-1-1 0 0 0,0 0 0 0 0,1 0 0 0 0,-1 1 0 0 0,0-1 0 0 0,0 0 0 0 0,1 1 0 0 0,-1-1 0 0 0,0 0 1 0 0,0 1-1 0 0,1-1 0 0 0,-1 0 0 0 0,0 1 0 0 0,0-1 0 0 0,0 0 0 0 0,1 1 0 0 0,-1-1 0 0 0,0 1 0 0 0,0 0 0 0 0,5 24 165 0 0,-5-24-171 0 0,14 193-1 0 0,-10-176-91 0 0,0 3-240 0 0,-4-20 297 0 0,0-1 1 0 0,0 1-1 0 0,0 0 1 0 0,0 0-1 0 0,0 0 0 0 0,0 0 1 0 0,0 0-1 0 0,0-1 1 0 0,0 1-1 0 0,-1 0 0 0 0,1 0 1 0 0,0 0-1 0 0,-1 0 1 0 0,1-1-1 0 0,0 1 1 0 0,-1 0-1 0 0,0 1 0 0 0,4-2-2456 0 0,-2 0 2051 0 0,1 0 0 0 0,-1 0 0 0 0,0-1 0 0 0,0 1 0 0 0,1-1-1 0 0,-1 1 1 0 0,0-1 0 0 0,0 1 0 0 0,2-2 0 0 0,-1 0 33 0 0,1 0 0 0 0,-1 0 0 0 0,0-1 0 0 0,0 1 0 0 0,0-1 0 0 0,2-3 0 0 0,3-3-453 0 0,16-17-1539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28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25 10592 0 0,'0'0'488'0'0,"-1"0"-12"0"0,-3-2-307 0 0,0 2-28 0 0,3 0 494 0 0,0 0-443 0 0,1 0 0 0 0,-1 0 0 0 0,1 0 0 0 0,0-1 1 0 0,-1 1-1 0 0,1 0 0 0 0,-1 0 0 0 0,1 0 0 0 0,0-1 0 0 0,-1 1 0 0 0,1 0 1 0 0,0-1-1 0 0,-1 1 0 0 0,1 0 0 0 0,0 0 0 0 0,-1-1 0 0 0,1 1 0 0 0,0-1 0 0 0,0 1 1 0 0,-1 0-1 0 0,1-1 0 0 0,0 1 0 0 0,0-1 0 0 0,0 1 0 0 0,-1 0 0 0 0,1-1 1 0 0,0 1-1 0 0,0-1 0 0 0,0 1 0 0 0,0-1 0 0 0,0 1 0 0 0,0-1 0 0 0,0 1 0 0 0,0-1 65 0 0,0 1 0 0 0,0-1 0 0 0,0 0 0 0 0,0 1 0 0 0,0-1 0 0 0,0 1 0 0 0,-1-1 0 0 0,1 1 0 0 0,0 0 0 0 0,0-1 0 0 0,0 1 0 0 0,-1-1 0 0 0,1 1 0 0 0,0-1 0 0 0,-1 1 0 0 0,1 0 0 0 0,-1-1 0 0 0,-1 0-152 0 0,0 1 0 0 0,-1-1 0 0 0,1 1-1 0 0,0 0 1 0 0,-1-1 0 0 0,1 1 0 0 0,0 0-1 0 0,-1 1 1 0 0,1-1 0 0 0,0 0 0 0 0,0 1 0 0 0,-1-1-1 0 0,1 1 1 0 0,0 0 0 0 0,0 0 0 0 0,0 0-1 0 0,0 0 1 0 0,0 0 0 0 0,0 0 0 0 0,-4 3-1 0 0,-4 3-11 0 0,1 0 0 0 0,-17 17 0 0 0,13-10-154 0 0,0 0 0 0 0,0 1 0 0 0,-11 20 1 0 0,19-27 30 0 0,0 0 1 0 0,1 1 0 0 0,0 0 0 0 0,0 0-1 0 0,1 0 1 0 0,0 0 0 0 0,0 0-1 0 0,-1 14 1 0 0,4-20 44 0 0,-1 0 0 0 0,1 0 0 0 0,0 1 1 0 0,0-1-1 0 0,1 0 0 0 0,-1 0 0 0 0,1 0 0 0 0,-1-1 0 0 0,1 1 0 0 0,0 0 0 0 0,0 0 0 0 0,0 0 0 0 0,0 0 0 0 0,1-1 0 0 0,-1 1 1 0 0,1 0-1 0 0,-1-1 0 0 0,1 1 0 0 0,0-1 0 0 0,0 0 0 0 0,0 0 0 0 0,1 0 0 0 0,3 3 0 0 0,-3-3 6 0 0,1 0-1 0 0,-1-1 0 0 0,0 1 0 0 0,1-1 1 0 0,-1 0-1 0 0,1 0 0 0 0,-1 0 1 0 0,1-1-1 0 0,-1 1 0 0 0,1-1 1 0 0,0 0-1 0 0,-1 0 0 0 0,1 0 0 0 0,0 0 1 0 0,-1-1-1 0 0,1 0 0 0 0,-1 1 1 0 0,1-1-1 0 0,4-2 0 0 0,-2 0 38 0 0,-1 1 0 0 0,1-1-1 0 0,-1 0 1 0 0,0-1 0 0 0,0 1-1 0 0,0-1 1 0 0,0 0 0 0 0,-1 0-1 0 0,8-8 1 0 0,0-4 484 0 0,17-28 0 0 0,1-1 373 0 0,-21 33-702 0 0,-7 9-151 0 0,0-1-1 0 0,1 1 0 0 0,-1-1 1 0 0,1 1-1 0 0,0 0 0 0 0,0 1 1 0 0,4-5-1 0 0,-6 7-60 0 0,-1 0 0 0 0,1 0 1 0 0,-1 0-1 0 0,1-1 0 0 0,0 1 0 0 0,-1 0 0 0 0,1 0 0 0 0,-1 0 0 0 0,1 0 1 0 0,-1 0-1 0 0,1 0 0 0 0,0 0 0 0 0,-1 0 0 0 0,1 0 0 0 0,-1 0 0 0 0,1 0 1 0 0,-1 1-1 0 0,1-1 0 0 0,-1 0 0 0 0,1 0 0 0 0,-1 0 0 0 0,1 1 0 0 0,-1-1 1 0 0,1 0-1 0 0,-1 1 0 0 0,1-1 0 0 0,-1 0 0 0 0,1 1 0 0 0,-1-1 0 0 0,1 1 1 0 0,-1-1-1 0 0,0 0 0 0 0,1 1 0 0 0,-1-1 0 0 0,0 1 0 0 0,0-1 0 0 0,1 1 1 0 0,-1 0-1 0 0,0-1 0 0 0,0 1 0 0 0,0 0 0 0 0,1 0 4 0 0,2 5 11 0 0,-1 0 0 0 0,0 1 0 0 0,0-1 0 0 0,-1 1 0 0 0,1-1 0 0 0,0 13 0 0 0,-2 40 70 0 0,-1-51-59 0 0,0 0 0 0 0,0 1 1 0 0,-1-1-1 0 0,0 0 0 0 0,-1 0 0 0 0,1-1 1 0 0,-1 1-1 0 0,-9 14 0 0 0,8-13 7 0 0,1 0-1 0 0,0 0 1 0 0,0 0-1 0 0,-1 12 1 0 0,2-10 22 0 0,-1-1 0 0 0,-7 20 0 0 0,6-20-29 0 0,-1-1 0 0 0,-1 0 0 0 0,0 1 0 0 0,0-2 0 0 0,0 1 0 0 0,-1-1 0 0 0,-1 0 0 0 0,-14 13 0 0 0,1 2 31 0 0,18-19-55 0 0,1-1 0 0 0,-1 1 0 0 0,-1-1 0 0 0,1 1-1 0 0,0-1 1 0 0,-1 0 0 0 0,-7 4 0 0 0,3-3-112 0 0,0 0 0 0 0,-1-1 1 0 0,0 0-1 0 0,1-1 0 0 0,-1 1 0 0 0,0-2 0 0 0,-1 1 0 0 0,1-1 0 0 0,0-1 1 0 0,-17 0-1 0 0,25 0 25 0 0,0-1 0 0 0,0 1 0 0 0,0 0 0 0 0,0 0 0 0 0,0 0 1 0 0,0-1-1 0 0,0 1 0 0 0,0-1 0 0 0,0 1 0 0 0,1 0 0 0 0,-1-1 0 0 0,0 1 0 0 0,0-1 1 0 0,0 0-1 0 0,1 1 0 0 0,-1-1 0 0 0,0 0 0 0 0,1 1 0 0 0,-1-1 0 0 0,1 0 0 0 0,-1 0 1 0 0,1 0-1 0 0,-2-1 0 0 0,2 0-88 0 0,0 1 1 0 0,0-1 0 0 0,-1 1-1 0 0,1-1 1 0 0,0 1 0 0 0,1-1-1 0 0,-1 0 1 0 0,0 1 0 0 0,0-1-1 0 0,1 1 1 0 0,-1-1-1 0 0,0 1 1 0 0,2-3 0 0 0,1-2-692 0 0,0 0 1 0 0,1 0 0 0 0,-1 0-1 0 0,1 1 1 0 0,9-10-1 0 0,4-2-2138 0 0,2-1-3513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29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15144 0 0,'3'1'376'0'0,"0"0"-176"0"0,1-1 1 0 0,-1 1 0 0 0,0 0 0 0 0,1-1-1 0 0,-1 0 1 0 0,1 0 0 0 0,-1 0 0 0 0,0 0-1 0 0,1 0 1 0 0,-1-1 0 0 0,1 1-1 0 0,-1-1 1 0 0,0 0 0 0 0,0 0 0 0 0,5-2-1 0 0,3-5 264 0 0,-2 1 0 0 0,1-2-1 0 0,-1 1 1 0 0,0-1 0 0 0,-1 0-1 0 0,0-1 1 0 0,0 0 0 0 0,-1 0-1 0 0,0-1 1 0 0,-1 0 0 0 0,0 0 0 0 0,-1-1-1 0 0,0 1 1 0 0,-1-1 0 0 0,0 0-1 0 0,2-13 1 0 0,-6 21-367 0 0,1 0 0 0 0,-1 0-1 0 0,1-1 1 0 0,-1 1 0 0 0,0 0 0 0 0,-1-1 0 0 0,1 1 0 0 0,-1 0 0 0 0,0 0 0 0 0,-2-7-1 0 0,2 10-64 0 0,1 0-1 0 0,-1 0 0 0 0,1 0 0 0 0,-1 0 1 0 0,1 0-1 0 0,-1 0 0 0 0,0 0 0 0 0,1 0 1 0 0,-1 0-1 0 0,0 1 0 0 0,0-1 0 0 0,0 0 1 0 0,0 1-1 0 0,1-1 0 0 0,-1 0 0 0 0,0 1 1 0 0,0-1-1 0 0,-2 1 0 0 0,2-1 18 0 0,-1 1-1 0 0,1 0 1 0 0,-1 0-1 0 0,0 0 1 0 0,1 0-1 0 0,-1 0 1 0 0,1 0-1 0 0,-1 1 1 0 0,1-1-1 0 0,-1 0 1 0 0,1 1-1 0 0,-1-1 1 0 0,1 1-1 0 0,-1 0 1 0 0,1 0-1 0 0,-2 1 1 0 0,0-1-13 0 0,0 1-1 0 0,0 0 1 0 0,0 0 0 0 0,1 0 0 0 0,0 1 0 0 0,-1-1-1 0 0,1 1 1 0 0,0-1 0 0 0,0 1 0 0 0,0 0 0 0 0,0 0 0 0 0,1 0-1 0 0,-1 0 1 0 0,1 0 0 0 0,-1 0 0 0 0,1 0 0 0 0,0 0-1 0 0,0 5 1 0 0,-1 4 71 0 0,1 1-1 0 0,0 0 1 0 0,2 20-1 0 0,0-4 73 0 0,-1-11-40 0 0,0-1 0 0 0,2 0 0 0 0,0 1 0 0 0,0-1 0 0 0,8 23 0 0 0,-9-35-304 0 0,1 0-1 0 0,0 0 1 0 0,0-1-1 0 0,0 1 1 0 0,1-1-1 0 0,0 1 1 0 0,0-1-1 0 0,0 0 1 0 0,0 0 0 0 0,0 0-1 0 0,1-1 1 0 0,0 1-1 0 0,-1-1 1 0 0,2 0-1 0 0,-1 0 1 0 0,0 0-1 0 0,0 0 1 0 0,1-1-1 0 0,0 1 1 0 0,-1-1-1 0 0,1-1 1 0 0,0 1-1 0 0,6 1 1 0 0,4-1-6620 0 0,5-1-2036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44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4 100 4608 0 0,'0'0'353'0'0,"0"-1"-231"0"0,-3-45 5315 0 0,3 45-4925 0 0,0-24 1312 0 0,2 22-1192 0 0,-1 1 0 0 0,0 0 0 0 0,0-1 0 0 0,-1 1 0 0 0,1-1-1 0 0,0 1 1 0 0,-1-1 0 0 0,1-4 0 0 0,8 10 140 0 0,-5-3-46 0 0,-6-3 538 0 0,11 9-711 0 0,-1-3 620 0 0,-5-4 1235 0 0,-2 8-2012 0 0,0 1 0 0 0,-1-1 0 0 0,0 1 0 0 0,0-1 0 0 0,-2 10 0 0 0,-2 77-179 0 0,11 46-88 0 0,-1-51 13 0 0,4 7 77 0 0,0-6-6 0 0,7 308 803 0 0,27 242 960 0 0,-29-196-1932 0 0,-16-372-35 0 0,-9 143 323 0 0,9-209-298 0 0,0 1 0 0 0,0-1-1 0 0,-3 10 1 0 0,2-14-54 0 0,2-2 9 0 0,-1 0 0 0 0,1 0 1 0 0,-1 0-1 0 0,1 0 0 0 0,0 0 0 0 0,-1-1 0 0 0,1 1 0 0 0,-1 0 1 0 0,1 0-1 0 0,0 0 0 0 0,-1-1 0 0 0,1 1 0 0 0,0 0 0 0 0,-1-1 1 0 0,1 1-1 0 0,0 0 0 0 0,-1-1 0 0 0,1 1 0 0 0,0 0 1 0 0,0-1-1 0 0,-1 1 0 0 0,1 0 0 0 0,0-1 0 0 0,0 1 0 0 0,0-1 1 0 0,0 1-1 0 0,-1-1 0 0 0,0-1-26 0 0,-22-27-2220 0 0,11 9-142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1:5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37 217 3224 0 0,'-8'-4'101'0'0,"7"4"-89"0"0,0-1 1 0 0,0 1-1 0 0,0-1 1 0 0,0 1-1 0 0,0-1 0 0 0,0 1 1 0 0,1-1-1 0 0,-1 0 1 0 0,0 1-1 0 0,0-1 0 0 0,0 0 1 0 0,1 0-1 0 0,-1 0 1 0 0,0 0-1 0 0,1 0 0 0 0,-2-1 1 0 0,-3-9 3491 0 0,3 9-2498 0 0,1 0 0 0 0,0 1 0 0 0,1-1 1 0 0,-1 0-1 0 0,0 0 0 0 0,0 1 0 0 0,1-1 0 0 0,-1 0 0 0 0,1-3 0 0 0,4 0 2372 0 0,14-1-1679 0 0,-15 6-1601 0 0,-1 0 0 0 0,1 0 0 0 0,-1 1 0 0 0,0-1 0 0 0,1 0 0 0 0,-1 1 0 0 0,1 0 0 0 0,-1-1 0 0 0,4 3 0 0 0,8 1 254 0 0,9 0 383 0 0,99 15 1569 0 0,-103-17-2099 0 0,0-2 0 0 0,0 0 1 0 0,0-1-1 0 0,28-5 0 0 0,-35 4-24 0 0,6-1-122 0 0,0 0 0 0 0,-1-1 0 0 0,0-2 0 0 0,1 1 0 0 0,-2-2 0 0 0,23-11-1 0 0,-38 18-24 0 0,0-1 0 0 0,0 0-1 0 0,1 0 1 0 0,-1 1-1 0 0,0-1 1 0 0,0 0-1 0 0,0 0 1 0 0,0 0-1 0 0,0 0 1 0 0,0 0-1 0 0,0 0 1 0 0,0 0-1 0 0,-1 0 1 0 0,1 0-1 0 0,0-1 1 0 0,-1 1-1 0 0,1 0 1 0 0,0-1-1 0 0,-1 1 1 0 0,0 0-1 0 0,1-1 1 0 0,-1 1-1 0 0,0 0 1 0 0,0-1-1 0 0,0 1 1 0 0,0 0-1 0 0,0-2 1 0 0,0 1-14 0 0,-1 0 1 0 0,0 0-1 0 0,0 0 1 0 0,0 1-1 0 0,0-1 1 0 0,0 0-1 0 0,0 1 1 0 0,-1-1-1 0 0,1 1 1 0 0,0 0-1 0 0,-1-1 1 0 0,1 1-1 0 0,-1 0 1 0 0,1 0-1 0 0,-1 0 1 0 0,0 0-1 0 0,0 0 1 0 0,-3-1-1 0 0,-9-5 0 0 0,-2-1 2 0 0,0 2 1 0 0,-34-11-1 0 0,37 14-25 0 0,-49-11-22 0 0,-71-8 0 0 0,91 24 153 0 0,80 4-112 0 0,-22-2 34 0 0,8-1-49 0 0,37 1 0 0 0,0-1 125 0 0,-48-2-97 0 0,-3 0 51 0 0,1 0 0 0 0,-1 0-1 0 0,0 1 1 0 0,0 1-1 0 0,19 6 1 0 0,-28-9-61 0 0,0 1 0 0 0,-1 0 1 0 0,1 0-1 0 0,0 0 0 0 0,0 0 0 0 0,0 0 0 0 0,-1 0 0 0 0,1 0 0 0 0,0 0 1 0 0,-1 0-1 0 0,1 0 0 0 0,-1 0 0 0 0,1 0 0 0 0,-1 0 0 0 0,1 0 0 0 0,-1 1 1 0 0,0-1-1 0 0,0 0 0 0 0,0 0 0 0 0,1 0 0 0 0,-1 1 0 0 0,0-1 0 0 0,-1 0 1 0 0,1 0-1 0 0,0 1 0 0 0,0-1 0 0 0,0 0 0 0 0,-1 2 0 0 0,-2 6 143 0 0,1 0-1 0 0,-7 14 1 0 0,6-17-42 0 0,-5 10-104 0 0,-1 0 1 0 0,0 0-1 0 0,-2-1 0 0 0,1-1 1 0 0,-2 0-1 0 0,-17 17 0 0 0,-14 17-561 0 0,42-47 397 0 0,1 0 0 0 0,-1 0 1 0 0,0 0-1 0 0,0 0 0 0 0,1 0 0 0 0,-1 1 0 0 0,1-1 0 0 0,-1 0 0 0 0,1 0 0 0 0,-1 0 0 0 0,1 0 0 0 0,0 1 0 0 0,-1-1 0 0 0,1 0 0 0 0,0 0 0 0 0,0 1 0 0 0,0-1 0 0 0,0 0 0 0 0,0 0 0 0 0,0 1 0 0 0,0-1 0 0 0,1 0 1 0 0,-1 0-1 0 0,0 1 0 0 0,1-1 0 0 0,-1 0 0 0 0,1 0 0 0 0,-1 0 0 0 0,2 2 0 0 0,4 3-1367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29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3 2304 0 0,'5'-2'16079'0'0,"-18"2"-13339"0"0,9 1-2441 0 0,0 1-1 0 0,0 0 1 0 0,0 0 0 0 0,1 0-1 0 0,-1 0 1 0 0,1 1-1 0 0,-1-1 1 0 0,1 1-1 0 0,0 0 1 0 0,0 0-1 0 0,0 0 1 0 0,0 0 0 0 0,-3 6-1 0 0,0 0-87 0 0,0 0 0 0 0,1 1 0 0 0,0 0 0 0 0,-4 13 0 0 0,-10 37 668 0 0,-21 120-1 0 0,12 64 409 0 0,26-215-981 0 0,1 0 0 0 0,1 0 0 0 0,9 57 0 0 0,-7-75-225 0 0,1 1 0 0 0,0-1 0 0 0,0 0 0 0 0,1 0 0 0 0,0-1 0 0 0,1 1 0 0 0,0-1 0 0 0,1 0 0 0 0,0 0 0 0 0,1-1 0 0 0,0 0 0 0 0,13 14 0 0 0,-16-20-249 0 0,1 1 1 0 0,0-1-1 0 0,-1 0 0 0 0,1 0 0 0 0,1-1 1 0 0,-1 1-1 0 0,0-1 0 0 0,0 0 1 0 0,1 0-1 0 0,-1-1 0 0 0,1 0 1 0 0,0 0-1 0 0,7 0 0 0 0,-6 0-460 0 0,0-1 0 0 0,0 0 0 0 0,0-1 0 0 0,-1 0 0 0 0,1 0 0 0 0,0 0 0 0 0,-1-1 0 0 0,1 0 0 0 0,-1 0 0 0 0,12-6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31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69 4776 0 0,'0'0'216'0'0,"-6"0"675"0"0,-9 0 8946 0 0,14 0-9322 0 0,0 0-1 0 0,0 0 1 0 0,-1 0 0 0 0,1-1 0 0 0,0 1 0 0 0,0 0 0 0 0,0-1 0 0 0,-1 1 0 0 0,1-1 0 0 0,0 1 0 0 0,-2-2 916 0 0,13-15 105 0 0,-2 10-1211 0 0,1 1-1 0 0,0 1 1 0 0,0 0 0 0 0,18-8-1 0 0,-22 11-254 0 0,0 0-1 0 0,0 0 1 0 0,0 1-1 0 0,0 0 1 0 0,0 0-1 0 0,0 0 1 0 0,0 1-1 0 0,1-1 1 0 0,-1 1-1 0 0,0 0 1 0 0,10 2 0 0 0,-13-1-62 0 0,-1-1 1 0 0,1 1 0 0 0,-1 0-1 0 0,1 0 1 0 0,-1 0 0 0 0,0 0-1 0 0,1 0 1 0 0,-1 0 0 0 0,0 0 0 0 0,0 0-1 0 0,0 0 1 0 0,0 1 0 0 0,0-1-1 0 0,0 0 1 0 0,0 1 0 0 0,0-1 0 0 0,0 1-1 0 0,-1-1 1 0 0,1 1 0 0 0,0-1-1 0 0,-1 1 1 0 0,1 0 0 0 0,-1-1 0 0 0,0 1-1 0 0,0-1 1 0 0,0 1 0 0 0,0 1-1 0 0,1 3 24 0 0,-1-1-1 0 0,0 1 0 0 0,-1-1 1 0 0,1 0-1 0 0,-1 1 0 0 0,0-1 1 0 0,-3 7-1 0 0,-5 9 44 0 0,-1-1 0 0 0,0 1 0 0 0,-17 21 0 0 0,-8 17 41 0 0,34-58-116 0 0,0 1 0 0 0,1 0 0 0 0,-1-1 0 0 0,1 1 0 0 0,-1 0 0 0 0,1 0 0 0 0,-1-1 0 0 0,1 1 0 0 0,0 0 0 0 0,0 0 0 0 0,0 0 0 0 0,0-1 0 0 0,0 4 0 0 0,1-4 0 0 0,-1-1 0 0 0,0 1 0 0 0,0 0 0 0 0,0-1 0 0 0,1 1 0 0 0,-1 0 0 0 0,1-1 0 0 0,-1 1 0 0 0,0-1 0 0 0,1 1 0 0 0,-1 0 0 0 0,1-1 0 0 0,-1 1 0 0 0,1-1 0 0 0,-1 0 0 0 0,1 1 0 0 0,0-1 0 0 0,-1 1 0 0 0,1-1 0 0 0,-1 0 0 0 0,1 1 0 0 0,0-1 0 0 0,-1 0 0 0 0,1 0 0 0 0,0 1 0 0 0,0-1 0 0 0,-1 0 0 0 0,1 0 0 0 0,0 0 0 0 0,-1 0 0 0 0,1 0 0 0 0,0 0 0 0 0,0 0 0 0 0,-1 0 0 0 0,2-1 0 0 0,31-5 124 0 0,0-1 0 0 0,35-13 0 0 0,-36 10 35 0 0,0 1 0 0 0,37-5-1 0 0,-62 13-55 0 0,-1 1 0 0 0,1 0 0 0 0,-1 0 0 0 0,1 1-1 0 0,-1 0 1 0 0,8 2 0 0 0,-18 7 216 0 0,-8 12-57 0 0,3-6-157 0 0,0-1 0 0 0,0 0-1 0 0,-2-1 1 0 0,-16 19 0 0 0,16-22-146 0 0,0-1-1 0 0,-1 0 0 0 0,0 0 1 0 0,-1-1-1 0 0,0-1 0 0 0,-18 10 0 0 0,29-17-55 0 0,-57 24-1233 0 0,20-11-3494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31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 11976 0 0,'18'13'1301'0'0,"-17"-8"-368"0"0,0-5-812 0 0,-1 0 0 0 0,0 0 0 0 0,1 0 0 0 0,-1 0 0 0 0,0 0 0 0 0,1 0 0 0 0,-1-1 0 0 0,0 1 0 0 0,1 0 0 0 0,-1 0 0 0 0,0 0 0 0 0,1 0 0 0 0,-1-1 0 0 0,0 1 0 0 0,0 0 0 0 0,1 0 0 0 0,-1-1 0 0 0,0 1 0 0 0,0 0 0 0 0,1 0 0 0 0,-1-1 0 0 0,0 1 0 0 0,0 0 0 0 0,0-1 0 0 0,1 1 0 0 0,-1 0 0 0 0,0-1 0 0 0,0 1 0 0 0,0 0 0 0 0,0-1 0 0 0,0 1 0 0 0,0 0 0 0 0,0-1 0 0 0,0 1 0 0 0,0-1 0 0 0,0 1 0 0 0,0 0 0 0 0,3-11 9047 0 0,-6 19-8113 0 0,-21 41-818 0 0,-20 46-149 0 0,36-75-2241 0 0,-6 26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32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23039 0 0,'0'0'2086'0'0,"6"-2"-1676"0"0,23-12 237 0 0,9-2 356 0 0,7-1-584 0 0,-27 9-418 0 0,28-6 1 0 0,8 3-1247 0 0,-38 7-1704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32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17503 0 0,'-12'4'1872'0'0,"11"-4"-1798"0"0,0 0-1 0 0,1 1 1 0 0,-1-1 0 0 0,0 1-1 0 0,0-1 1 0 0,0 1-1 0 0,1-1 1 0 0,-1 1-1 0 0,0-1 1 0 0,0 1-1 0 0,1-1 1 0 0,-1 1-1 0 0,1 0 1 0 0,-1-1-1 0 0,0 1 1 0 0,1 0 0 0 0,-1 0-1 0 0,1 0 1 0 0,0-1-1 0 0,-1 1 1 0 0,1 0-1 0 0,0 0 1 0 0,-1 0-1 0 0,1 0 1 0 0,0 0-1 0 0,0 0 1 0 0,0 1-1 0 0,-2 3 766 0 0,-5 10 540 0 0,6-14-1291 0 0,0 1 0 0 0,0 0-1 0 0,0 0 1 0 0,0 0 0 0 0,0 0-1 0 0,0 1 1 0 0,1-1 0 0 0,-1 0-1 0 0,1 0 1 0 0,-1 0 0 0 0,1 4 0 0 0,-3 20 431 0 0,2-21-307 0 0,1 0 0 0 0,-1 0 0 0 0,1 0 0 0 0,0 0 0 0 0,1 9 1 0 0,0-10-145 0 0,-1-1 1 0 0,1 1-1 0 0,0-1 1 0 0,0 1 0 0 0,1-1-1 0 0,-1 1 1 0 0,1-1 0 0 0,-1 0-1 0 0,5 6 1 0 0,-5-8-48 0 0,1 1 1 0 0,-1-1 0 0 0,1 0-1 0 0,-1 0 1 0 0,1 1 0 0 0,0-1-1 0 0,-1 0 1 0 0,1 0-1 0 0,0 0 1 0 0,0-1 0 0 0,0 1-1 0 0,0 0 1 0 0,0-1-1 0 0,0 1 1 0 0,0-1 0 0 0,0 0-1 0 0,0 1 1 0 0,0-1 0 0 0,2 0-1 0 0,0 0-15 0 0,1 0 0 0 0,-1-1 0 0 0,1 1 0 0 0,-1-1 0 0 0,1 0 0 0 0,-1 0 0 0 0,0 0 0 0 0,1 0 0 0 0,-1-1 0 0 0,0 0 0 0 0,7-4 0 0 0,-7 4 165 0 0,1 0 1 0 0,-1 0-1 0 0,1 1 0 0 0,-1-1 0 0 0,1 1 1 0 0,0 0-1 0 0,0 1 0 0 0,-1-1 0 0 0,9 1 0 0 0,-3 0-118 0 0,-1 1 0 0 0,0 0 0 0 0,0 1-1 0 0,10 2 1 0 0,-18-4-24 0 0,0 0 1 0 0,0 1-1 0 0,0-1 0 0 0,0 0 0 0 0,0 1 0 0 0,0-1 1 0 0,0 1-1 0 0,0-1 0 0 0,0 1 0 0 0,-1-1 1 0 0,1 1-1 0 0,0 0 0 0 0,1 1 0 0 0,-2-2-1 0 0,0 0 0 0 0,0 1 0 0 0,0-1 0 0 0,0 0 0 0 0,0 1-1 0 0,0-1 1 0 0,0 0 0 0 0,0 1 0 0 0,0-1 0 0 0,-1 0 0 0 0,1 1 0 0 0,0-1-1 0 0,0 0 1 0 0,0 1 0 0 0,0-1 0 0 0,-1 0 0 0 0,1 1 0 0 0,0-1 0 0 0,0 0-1 0 0,-1 0 1 0 0,1 1 0 0 0,0-1 0 0 0,0 0 0 0 0,-1 0 0 0 0,1 0 0 0 0,0 1-1 0 0,-1-1 1 0 0,1 0 0 0 0,0 0 0 0 0,-1 0 0 0 0,1 0 0 0 0,0 0 0 0 0,-1 1 0 0 0,1-1-1 0 0,0 0 1 0 0,-1 0 0 0 0,-5 3 57 0 0,0 1 0 0 0,0 0 0 0 0,1 1-1 0 0,-1-1 1 0 0,1 1 0 0 0,-8 11 0 0 0,6-10-71 0 0,1 1-164 0 0,-2 0 0 0 0,1 0 0 0 0,-1-1 0 0 0,0-1 0 0 0,-14 8 0 0 0,-47 19-1577 0 0,37-18 1043 0 0,7-7-3898 0 0</inkml:trace>
  <inkml:trace contextRef="#ctx0" brushRef="#br0" timeOffset="1">361 235 21191 0 0,'2'15'1606'0'0,"-3"3"-1214"0"0,-1 0-1 0 0,-1 0 1 0 0,-1 0 0 0 0,-1 0 0 0 0,-7 18 0 0 0,3-7 443 0 0,5-15-436 0 0,0 0 0 0 0,-2 29 1 0 0,4-32-1032 0 0,1 9 147 0 0,1-7-5408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32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18831 0 0,'0'0'1888'0'0,"16"-7"-1152"0"0,30-1 2248 0 0,-13 3-675 0 0,57-15 0 0 0,-80 18-2339 0 0,2-1 123 0 0,1-1-6 0 0,0 0 0 0 0,1 2 0 0 0,24-2 0 0 0,-36 3-78 0 0,6 3 57 0 0,-7 12 150 0 0,-1-13-192 0 0,-2 12 65 0 0,1 0 0 0 0,-2-1 0 0 0,1 1 1 0 0,-2 0-1 0 0,-6 16 0 0 0,1-3-48 0 0,-4 12 78 0 0,7-23-75 0 0,0 1 1 0 0,2 0-1 0 0,0 0 1 0 0,0 1-1 0 0,-1 27 0 0 0,5-44-121 0 0,0 1 0 0 0,0 0 0 0 0,0 0 0 0 0,0 0 0 0 0,0-1 0 0 0,0 1 0 0 0,1 0 0 0 0,-1 0 0 0 0,0-1 0 0 0,1 1 0 0 0,-1 0 0 0 0,0-1 0 0 0,1 1 0 0 0,-1 0 0 0 0,1-1 0 0 0,-1 1 0 0 0,1-1 0 0 0,-1 1 0 0 0,2 0 0 0 0,-2 0-192 0 0,1-1 1 0 0,0 1-1 0 0,-1-1 0 0 0,1 0 0 0 0,0 1 1 0 0,0-1-1 0 0,0 0 0 0 0,0 0 0 0 0,-1 1 1 0 0,1-1-1 0 0,0 0 0 0 0,0 0 0 0 0,0 0 1 0 0,0 0-1 0 0,0 0 0 0 0,-1 0 0 0 0,1 0 1 0 0,1-1-1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33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26 19607 0 0,'2'-14'1496'0'0,"-2"13"-1024"0"0,1 0-306 0 0,-1 1 113 0 0,1-1 1 0 0,-1 0-1 0 0,1 1 0 0 0,-1-1 1 0 0,1 1-1 0 0,-1-1 1 0 0,1 0-1 0 0,-1 1 1 0 0,1 0-1 0 0,-1-1 1 0 0,1 1-1 0 0,0-1 1 0 0,-1 1-1 0 0,1 0 0 0 0,0-1 1 0 0,-1 1-1 0 0,1 0 1 0 0,0-1-1 0 0,1 1 1 0 0,-1 0-98 0 0,1 0 1 0 0,-1 0 0 0 0,0 0 0 0 0,0 0 0 0 0,1 1-1 0 0,-1-1 1 0 0,0 0 0 0 0,0 1 0 0 0,0-1-1 0 0,3 2 1 0 0,-1 0-133 0 0,1 0 0 0 0,-1 0 0 0 0,1 1-1 0 0,-1-1 1 0 0,5 6 0 0 0,5 7 137 0 0,-1 1 0 0 0,0 1 0 0 0,-1 0 0 0 0,-1 0 0 0 0,-1 1 0 0 0,0 1 0 0 0,-1-1 0 0 0,-1 1 0 0 0,-1 1-1 0 0,-1-1 1 0 0,6 40 0 0 0,-6-13-187 0 0,-2 1 0 0 0,-2-1 0 0 0,-2 0 0 0 0,-8 53 0 0 0,3-55 42 0 0,-18 67 1 0 0,17-89-1 0 0,0 0 0 0 0,-2 0 0 0 0,0-1 1 0 0,-22 37-1 0 0,26-51-256 0 0,-1 0 0 0 0,0 0 1 0 0,0 0-1 0 0,-10 8 0 0 0,-15 9-3634 0 0,14-13-6110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34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95 6448 0 0,'-2'-13'688'0'0,"-2"-13"5593"0"0,-1-2 20 0 0,4 17-4283 0 0,2 10-1864 0 0,-1 0-1 0 0,0 0 0 0 0,0 0 0 0 0,0 0 1 0 0,0 1-1 0 0,0-1 0 0 0,-1 0 1 0 0,1 0-1 0 0,0 0 0 0 0,0 0 0 0 0,0 1 1 0 0,-1-1-1 0 0,1 0 0 0 0,0 0 0 0 0,-1 1 1 0 0,1-1-1 0 0,-1 0 0 0 0,0-1 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42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56 8752 0 0,'-8'-8'9175'0'0,"13"5"-8471"0"0,0 0-1 0 0,-1 0 0 0 0,1 0 1 0 0,1 1-1 0 0,-1 0 0 0 0,0 0 1 0 0,0 0-1 0 0,1 0 0 0 0,9-1 1 0 0,2-1 277 0 0,3-1-694 0 0,0 0 0 0 0,0 1 0 0 0,1 2-1 0 0,-1 0 1 0 0,40 1 0 0 0,-52 2-808 0 0,0 0 0 0 0,0 0 0 0 0,0 1 0 0 0,-1 0 0 0 0,16 5 0 0 0,-20-6 145 0 0,-1 1-1 0 0,1-1 1 0 0,0 1-1 0 0,0 0 1 0 0,-1 0-1 0 0,1-1 0 0 0,-1 2 1 0 0,0-1-1 0 0,1 0 1 0 0,-1 0-1 0 0,0 1 1 0 0,-1-1-1 0 0,1 1 1 0 0,0 0-1 0 0,-1-1 1 0 0,1 1-1 0 0,1 6 0 0 0,-2 0-7294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42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28 17279 0 0,'-8'-2'1842'0'0,"4"2"-957"0"0,4 0-834 0 0,0 0 0 0 0,0 0-1 0 0,0 0 1 0 0,0 0 0 0 0,-1 0 0 0 0,1 0-1 0 0,0 0 1 0 0,0 0 0 0 0,0 0 0 0 0,0 0-1 0 0,0 0 1 0 0,-1 0 0 0 0,1 0 0 0 0,0 0-1 0 0,0 0 1 0 0,0 0 0 0 0,0 0 0 0 0,0-1-1 0 0,0 1 1 0 0,0 0 0 0 0,0 0 0 0 0,-1 0-1 0 0,1 0 1 0 0,0 0 0 0 0,0 0 0 0 0,0 0-1 0 0,0 0 1 0 0,0-1 0 0 0,0 1 0 0 0,0 0-1 0 0,0 0 1 0 0,0 0 0 0 0,0 0 0 0 0,0 0-1 0 0,0 0 1 0 0,0-1 0 0 0,0 1 0 0 0,0 0-1 0 0,0 0 1 0 0,0 0 0 0 0,0 0-1 0 0,0 0 1 0 0,0-1 0 0 0,0 1 0 0 0,0 0-1 0 0,0 0 1 0 0,0 0 0 0 0,0 0 0 0 0,0 0-1 0 0,0 0 1 0 0,0-1 0 0 0,0 1 0 0 0,0 0-1 0 0,0 0 1 0 0,0 0 0 0 0,0 0 0 0 0,1 0-1 0 0,-1 0 1 0 0,0 0 0 0 0,0 0 0 0 0,0 0-1 0 0,0-1 1 0 0,0 1 0 0 0,0 0 0 0 0,8-7 1250 0 0,1 4-948 0 0,-1 1-1 0 0,1-1 1 0 0,0 2 0 0 0,0-1-1 0 0,0 1 1 0 0,0 1 0 0 0,0 0-1 0 0,18 1 1 0 0,2 0-110 0 0,-6 0-236 0 0,40 6-1 0 0,-7 6-2848 0 0,-41-10-3398 0 0,-1-2-1922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41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62 120 4144 0 0,'0'0'1033'0'0,"-7"-6"1544"0"0,4 3-2289 0 0,0 0-1 0 0,0 1 0 0 0,0-1 1 0 0,1-1-1 0 0,-1 1 0 0 0,1 0 0 0 0,0 0 1 0 0,0-1-1 0 0,0 0 0 0 0,0 1 0 0 0,1-1 1 0 0,-3-5-1 0 0,4 8-78 0 0,0 1 0 0 0,0-1 0 0 0,0 1-1 0 0,-1-1 1 0 0,1 1 0 0 0,0 0 0 0 0,0-1 0 0 0,-1 1 0 0 0,1 0 0 0 0,0-1 0 0 0,0 1-1 0 0,-1 0 1 0 0,1 0 0 0 0,-1-1 0 0 0,1 1 0 0 0,0 0 0 0 0,-1 0 0 0 0,0-1 0 0 0,9 3 2536 0 0,9 0-2026 0 0,42 3 2126 0 0,-49-12-1766 0 0,-5 5-939 0 0,-1 0 0 0 0,1 1 0 0 0,0-1 0 0 0,0 1 0 0 0,0 0 1 0 0,0 1-1 0 0,0-1 0 0 0,6 1 0 0 0,-6 0-26 0 0,1 0 1 0 0,-1-1-1 0 0,1 1 0 0 0,0-1 1 0 0,-1-1-1 0 0,8-2 0 0 0,11-5 51 0 0,0 1-1 0 0,1 1 1 0 0,0 2 0 0 0,1 0-1 0 0,-1 1 1 0 0,48 0-1 0 0,-67 5-130 0 0,-1 0-1 0 0,0 0 1 0 0,0 1-1 0 0,0 0 1 0 0,0 0-1 0 0,0 0 1 0 0,-1 1-1 0 0,1-1 1 0 0,0 1-1 0 0,-1 0 1 0 0,6 5-1 0 0,-8-6-23 0 0,-1-1 0 0 0,0 0 0 0 0,-1 0 0 0 0,1 1 0 0 0,0-1 0 0 0,-1 0 0 0 0,1 0 0 0 0,-1 1 1 0 0,1-1-1 0 0,-1 0 0 0 0,0 0 0 0 0,0 1 0 0 0,0-1 0 0 0,1 0 0 0 0,-1 1 0 0 0,0-1 0 0 0,-1 0 0 0 0,1 1 0 0 0,0-1 0 0 0,0 0 0 0 0,-1 1 0 0 0,1-1 0 0 0,0 0 0 0 0,-2 2 0 0 0,0 10 21 0 0,-11 83 241 0 0,-9 48-99 0 0,-1 12-82 0 0,21-36-91 0 0,2-80 0 0 0,7 90 11 0 0,0 31 29 0 0,0-49-27 0 0,5 63 165 0 0,-4-67-73 0 0,12 115 276 0 0,-15-168-276 0 0,1 45 113 0 0,-6-69-162 0 0,-1 35 56 0 0,-1-27-44 0 0,-9 61 138 0 0,-6 46 127 0 0,12-98-324 0 0,-1 16 44 0 0,-4 22-58 0 0,3-13 63 0 0,-3 29-45 0 0,6-48-15 0 0,-15 65 77 0 0,17-112-51 0 0,1 0 0 0 0,-1 0 0 0 0,0 0-1 0 0,0 0 1 0 0,-7 10 0 0 0,1 2 26 0 0,1-3 55 0 0,6-15-93 0 0,1 1 0 0 0,-1-1 0 0 0,1 0 1 0 0,-1 1-1 0 0,1-1 0 0 0,-1 0 0 0 0,1 1 1 0 0,0-1-1 0 0,0 0 0 0 0,0 1 1 0 0,0-1-1 0 0,0 2 0 0 0,-1 1 10 0 0,0 0-1 0 0,0 0 0 0 0,0 0 1 0 0,-1 0-1 0 0,1-1 1 0 0,-4 7-1 0 0,2-5-15 0 0,1 0 9 0 0,-1 1 1 0 0,0 0-1 0 0,0-1 1 0 0,0 0-1 0 0,-1 0 0 0 0,0 0 1 0 0,0 0-1 0 0,0 0 1 0 0,-1-1-1 0 0,1 0 0 0 0,-1 0 1 0 0,-10 6-1 0 0,13-9-15 0 0,-2 1 11 0 0,1 0 0 0 0,-1 0-1 0 0,-1-1 1 0 0,1 1-1 0 0,0-1 1 0 0,-8 2 0 0 0,10-3 31 0 0,0 1-37 0 0,1 0 0 0 0,0 0 0 0 0,0 0 0 0 0,0 0 0 0 0,-1 0 0 0 0,1-1 0 0 0,-1 1 0 0 0,1 0 0 0 0,0-1 0 0 0,-3 1 0 0 0,-12 6 23 0 0,5-2 96 0 0,0-1 0 0 0,0-1 0 0 0,0 1 0 0 0,0-2 0 0 0,-16 3 0 0 0,21-5-99 0 0,0 0 0 0 0,0 0 0 0 0,0-1 0 0 0,-11-2 0 0 0,-14 0 47 0 0,17 2-50 0 0,12 1-19 0 0,0-1-1 0 0,0 1 1 0 0,0 0 0 0 0,0 0 0 0 0,0 1 0 0 0,0-1-1 0 0,0 0 1 0 0,0 1 0 0 0,0-1 0 0 0,0 1 0 0 0,0 0-1 0 0,0-1 1 0 0,1 1 0 0 0,-1 0 0 0 0,0 0 0 0 0,1 0-1 0 0,-1 0 1 0 0,-1 2 0 0 0,1-1-43 0 0,0 0-1 0 0,1-1 1 0 0,-1 1 0 0 0,0 0 0 0 0,1 1-1 0 0,0-1 1 0 0,0 0 0 0 0,-1 0-1 0 0,1 0 1 0 0,1 1 0 0 0,-2 3-1 0 0,-6 24-749 0 0,8-30 775 0 0,-1 1-204 0 0,1 0-1 0 0,0 0 1 0 0,0 0 0 0 0,0 0 0 0 0,0 0 0 0 0,0 0 0 0 0,0 0 0 0 0,0 0-1 0 0,0 0 1 0 0,0 0 0 0 0,1 0 0 0 0,-1 0 0 0 0,0 0 0 0 0,1 0-1 0 0,-1 0 1 0 0,0 0 0 0 0,1 0 0 0 0,0 1 0 0 0,7 3-1352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43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17911 0 0,'0'0'1624'0'0,"9"-10"-705"0"0,-6 9-587 0 0,0 0 1 0 0,0 0-1 0 0,0 1 0 0 0,1-1 1 0 0,-1 1-1 0 0,0 0 0 0 0,0 0 1 0 0,1 0-1 0 0,4 1 0 0 0,5 0 658 0 0,240 14 2001 0 0,-251-15-2961 0 0,4 0 132 0 0,1 1-1 0 0,-1 0 0 0 0,0 0 1 0 0,0 0-1 0 0,0 0 0 0 0,-1 1 1 0 0,1 0-1 0 0,5 3 0 0 0,-10-4-145 0 0,-1-1-1 0 0,1 1 1 0 0,-1-1 0 0 0,0 1-1 0 0,1 0 1 0 0,-1-1-1 0 0,0 1 1 0 0,0 0-1 0 0,0-1 1 0 0,1 1-1 0 0,-1-1 1 0 0,0 1-1 0 0,0 0 1 0 0,0-1-1 0 0,0 1 1 0 0,0 0-1 0 0,0-1 1 0 0,0 1-1 0 0,0 0 1 0 0,0-1-1 0 0,-1 1 1 0 0,1 0-1 0 0,0-1 1 0 0,0 1-1 0 0,0 0 1 0 0,-1-1 0 0 0,1 1-1 0 0,0-1 1 0 0,-1 2-1 0 0,-11 17-23 0 0,-37 47 926 0 0,-45 63 185 0 0,18-23-1103 0 0,74-102 0 0 0,-1-1 0 0 0,0 0 0 0 0,1 1 0 0 0,-2-1 0 0 0,1-1 0 0 0,0 1 0 0 0,-1 0 0 0 0,1-1 0 0 0,-1 0 0 0 0,1 0 0 0 0,-1 0 0 0 0,0 0 0 0 0,-7 2 0 0 0,6-2 0 0 0,-17 8-309 0 0,21-10-55 0 0,3-7-4059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51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31 3224 0 0,'-15'-31'8460'0'0,"15"37"-6951"0"0,0-1 0 0 0,-1 0 0 0 0,0 0 1 0 0,-3 9-1 0 0,-1 2-218 0 0,-11 19 0 0 0,2-2 188 0 0,-16 50 380 0 0,21-55-1227 0 0,1 2 1 0 0,-5 42-1 0 0,4 72 479 0 0,9-122-1027 0 0,2 0-1 0 0,0 0 0 0 0,2-1 1 0 0,8 34-1 0 0,-10-51-93 0 0,-1 0 0 0 0,1 0 0 0 0,-1 0 1 0 0,1-1-1 0 0,0 1 0 0 0,1-1 0 0 0,-1 1 0 0 0,0-1 0 0 0,1 0 0 0 0,0 0 0 0 0,0 0 0 0 0,0 0 0 0 0,0 0 1 0 0,0-1-1 0 0,1 0 0 0 0,-1 1 0 0 0,5 1 0 0 0,16 3-2760 0 0,3-7-4008 0 0,-12-3-1343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51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0 291 3224 0 0,'35'13'15807'0'0,"-35"-13"-15720"0"0,0 1-1 0 0,0-1 1 0 0,1 0-1 0 0,-1 1 1 0 0,0-1-1 0 0,1 1 1 0 0,-1-1-1 0 0,0 0 1 0 0,1 1-1 0 0,-1-1 1 0 0,0 0-1 0 0,1 1 1 0 0,-1-1-1 0 0,1 0 1 0 0,-1 1-1 0 0,0-1 1 0 0,1 0-1 0 0,-1 0 1 0 0,1 0-1 0 0,-1 1 1 0 0,1-1-1 0 0,-1 0 1 0 0,1 0-1 0 0,-1 0 1 0 0,1 0 0 0 0,-1 0-1 0 0,1 0 1 0 0,-1 0-1 0 0,1 0 1 0 0,-1 0-1 0 0,2 0 1 0 0,15-2 1296 0 0,-15 2-1254 0 0,0-1-1 0 0,0 0 1 0 0,0 0-1 0 0,-1 0 1 0 0,1 0-1 0 0,0 0 1 0 0,-1 0-1 0 0,1 0 1 0 0,0 0-1 0 0,-1-1 0 0 0,0 1 1 0 0,1 0-1 0 0,-1-1 1 0 0,0 1-1 0 0,0-1 1 0 0,0 0-1 0 0,2-2 1 0 0,1-4 67 0 0,-1 0 0 0 0,4-16 0 0 0,1 0 727 0 0,11-30-362 0 0,-9 24-63 0 0,1 1 0 0 0,22-41 0 0 0,-28 60-326 0 0,-4 8-156 0 0,0 0 1 0 0,0-1 0 0 0,0 1-1 0 0,0 0 1 0 0,0 0 0 0 0,1 0-1 0 0,2-2 1 0 0,-4 3-17 0 0,0 1 0 0 0,0 0 0 0 0,0 0 0 0 0,0 0 0 0 0,0 0 0 0 0,1 0 0 0 0,-1 0 0 0 0,0 0 0 0 0,0-1 0 0 0,0 1 1 0 0,0 0-1 0 0,0 0 0 0 0,1 0 0 0 0,-1 0 0 0 0,0 0 0 0 0,0 0 0 0 0,0 0 0 0 0,0 0 0 0 0,0 0 0 0 0,1 0 0 0 0,-1 0 0 0 0,0 0 0 0 0,0 0 0 0 0,0 0 0 0 0,0 0 0 0 0,0 0 0 0 0,1 0 0 0 0,-1 0 0 0 0,0 0 0 0 0,0 0 0 0 0,0 0 0 0 0,0 0 0 0 0,0 0 0 0 0,1 0 0 0 0,-1 0 0 0 0,0 1 0 0 0,0-1 1 0 0,0 0-1 0 0,0 0 0 0 0,0 0 0 0 0,0 0 0 0 0,1 0 0 0 0,-1 0 0 0 0,0 0 0 0 0,0 1 0 0 0,0-1 0 0 0,0 0 0 0 0,0 0 0 0 0,0 0 0 0 0,1 4 13 0 0,2 13 20 0 0,-1 1 0 0 0,-1 18 0 0 0,0-15 30 0 0,3 21 1 0 0,-3-35-56 0 0,0-1-1 0 0,1 0 1 0 0,0 0 0 0 0,0 0 0 0 0,0 0 0 0 0,1 0 0 0 0,5 9 0 0 0,-7-14-3 0 0,-1 0 1 0 0,0-1-1 0 0,1 1 0 0 0,-1 0 0 0 0,1-1 0 0 0,-1 1 1 0 0,1-1-1 0 0,-1 1 0 0 0,1-1 0 0 0,-1 1 0 0 0,1-1 1 0 0,0 1-1 0 0,-1-1 0 0 0,1 0 0 0 0,0 1 0 0 0,-1-1 1 0 0,1 0-1 0 0,0 1 0 0 0,-1-1 0 0 0,1 0 0 0 0,0 0 1 0 0,0 0-1 0 0,-1 0 0 0 0,1 0 0 0 0,0 0 1 0 0,0 0-1 0 0,-1 0 0 0 0,1 0 0 0 0,0 0 0 0 0,-1 0 1 0 0,1 0-1 0 0,0 0 0 0 0,0-1 0 0 0,-1 1 0 0 0,1 0 1 0 0,0-1-1 0 0,-1 1 0 0 0,1 0 0 0 0,0-1 0 0 0,-1 1 1 0 0,1-1-1 0 0,-1 1 0 0 0,1-1 0 0 0,-1 1 0 0 0,1-1 1 0 0,-1 1-1 0 0,1-1 0 0 0,3-4 60 0 0,0 0 0 0 0,0 0-1 0 0,-1 0 1 0 0,4-7 0 0 0,-6 10-55 0 0,6-11 16 0 0,57-98 308 0 0,-63 110-340 0 0,21-29-2331 0 0,-21 29 2160 0 0,0-1 0 0 0,1 1 0 0 0,-1-1 0 0 0,1 1 0 0 0,-1-1 1 0 0,1 1-1 0 0,-1 0 0 0 0,1 0 0 0 0,0 0 0 0 0,0 0 0 0 0,-1 0 0 0 0,1 0 0 0 0,0 1 0 0 0,0-1 0 0 0,0 1 0 0 0,3-1 1 0 0,2 1-1490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52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18799 0 0,'1'0'60'0'0,"0"1"0"0"0,0-1 0 0 0,-1 0 0 0 0,1 1 0 0 0,0-1 0 0 0,0 1 0 0 0,-1 0 0 0 0,1-1 0 0 0,0 1 0 0 0,-1 0 0 0 0,1-1 0 0 0,-1 1 0 0 0,1 0 0 0 0,-1-1 0 0 0,1 1 0 0 0,-1 0 0 0 0,1 0 0 0 0,-1 0 0 0 0,0 0 0 0 0,1-1 0 0 0,-1 1 0 0 0,0 0 0 0 0,0 0 0 0 0,0 0 0 0 0,0 0 0 0 0,0 0-1 0 0,0 0 1 0 0,0 0 0 0 0,0-1 0 0 0,0 1 0 0 0,0 0 0 0 0,-1 2 0 0 0,1 9 117 0 0,0-11-113 0 0,0 0 0 0 0,0 0-1 0 0,0 0 1 0 0,0-1 0 0 0,0 1 0 0 0,0 0-1 0 0,0 0 1 0 0,-1-1 0 0 0,1 1-1 0 0,0 0 1 0 0,0 0 0 0 0,-1-1-1 0 0,1 1 1 0 0,-1 0 0 0 0,1-1 0 0 0,0 1-1 0 0,-1-1 1 0 0,1 1 0 0 0,-1 0-1 0 0,0-1 1 0 0,0 1 0 0 0,-3 4 298 0 0,4-5-315 0 0,-1 1 0 0 0,1-1-1 0 0,0 1 1 0 0,0-1-1 0 0,-1 1 1 0 0,1-1 0 0 0,0 1-1 0 0,0 0 1 0 0,0-1-1 0 0,0 1 1 0 0,0-1 0 0 0,0 1-1 0 0,0 0 1 0 0,0-1 0 0 0,0 1-1 0 0,0 0 1 0 0,0-1-1 0 0,0 1 1 0 0,0-1 0 0 0,0 1-1 0 0,1 0 1 0 0,-1 0-1 0 0,10 18 526 0 0,-3-5 16 0 0,8 37-263 0 0,11 69-1 0 0,8 28 378 0 0,-22-113-1746 0 0,-5-21-3936 0 0,-6-9 2212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5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23983 0 0,'0'0'2407'0'0,"11"-10"-2144"0"0,-5 7 8 0 0,1 0 0 0 0,-1 1 0 0 0,0 0 0 0 0,1 0 0 0 0,-1 1 1 0 0,1-1-1 0 0,-1 2 0 0 0,1-1 0 0 0,6 1 0 0 0,24-4 28 0 0,-23 1-475 0 0,17-4-2441 0 0,-9 4 284 0 0,-17 3 1702 0 0,10-2-1428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53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1 243 3224 0 0,'14'8'6694'0'0,"-7"-13"-2443"0"0,-2 2-3632 0 0,-1 1 1 0 0,0-2 0 0 0,0 1-1 0 0,0 0 1 0 0,0-1-1 0 0,0 1 1 0 0,-1-1-1 0 0,0 0 1 0 0,0 0-1 0 0,4-6 1 0 0,4-9 614 0 0,9-24 0 0 0,-5 12-208 0 0,-2 8 65 0 0,0 1 0 0 0,32-38 0 0 0,-45 59-1082 0 0,1 1-1 0 0,-1 0 1 0 0,0 0 0 0 0,0-1-1 0 0,0 1 1 0 0,1 0 0 0 0,-1 0-1 0 0,0 0 1 0 0,0-1 0 0 0,1 1-1 0 0,-1 0 1 0 0,0 0 0 0 0,0 0-1 0 0,1 0 1 0 0,-1 0 0 0 0,0 0-1 0 0,1 0 1 0 0,-1-1 0 0 0,0 1-1 0 0,1 0 1 0 0,-1 0 0 0 0,0 0-1 0 0,1 0 1 0 0,-1 0-1 0 0,0 0 1 0 0,0 0 0 0 0,1 1-1 0 0,-1-1 1 0 0,0 0 0 0 0,1 0-1 0 0,-1 0 1 0 0,0 0 0 0 0,1 0-1 0 0,-1 0 1 0 0,0 0 0 0 0,0 1-1 0 0,1-1 1 0 0,-1 0 0 0 0,0 0-1 0 0,0 0 1 0 0,1 1 0 0 0,-1-1-1 0 0,0 0 1 0 0,0 0-1 0 0,1 1 1 0 0,-1 0 6 0 0,0-1 1 0 0,1 1-1 0 0,-1-1 0 0 0,1 1 0 0 0,-1 0 1 0 0,0-1-1 0 0,0 1 0 0 0,1 0 1 0 0,-1 0-1 0 0,0-1 0 0 0,0 1 0 0 0,0 0 1 0 0,0 0-1 0 0,0-1 0 0 0,0 1 0 0 0,0 0 1 0 0,0 0-1 0 0,0 1 0 0 0,-5 12-15 0 0,0 2 0 0 0,2-1 0 0 0,-5 29 0 0 0,8-36 0 0 0,-1 0 0 0 0,1 0 0 0 0,1-1 0 0 0,-1 1 0 0 0,1 0 0 0 0,1 0 0 0 0,-1 0 0 0 0,1-1 0 0 0,5 12 0 0 0,-6-16 0 0 0,1 0 0 0 0,-1 0 0 0 0,0 0 0 0 0,-1 0 0 0 0,2 6 0 0 0,-2-9 0 0 0,0 0 0 0 0,0 1 0 0 0,0-1 0 0 0,0 0 0 0 0,0 0 0 0 0,0 1 0 0 0,0-1 0 0 0,0 0 0 0 0,0 0 0 0 0,0 0 0 0 0,1 1 0 0 0,-1-1 0 0 0,0 0 0 0 0,0 0 0 0 0,0 0 0 0 0,0 1 0 0 0,0-1 0 0 0,0 0 0 0 0,1 0 0 0 0,-1 0 0 0 0,0 0 0 0 0,0 1 0 0 0,0-1 0 0 0,0 0 0 0 0,1 0 0 0 0,-1 0 0 0 0,0 0 0 0 0,0 0 0 0 0,0 0 0 0 0,1 0 0 0 0,-1 0 0 0 0,0 1 0 0 0,0-1 0 0 0,0 0 0 0 0,1 0 0 0 0,-1 0 0 0 0,0 0 0 0 0,0 0 0 0 0,1 0 0 0 0,-1 0 0 0 0,0 0 0 0 0,0 0 0 0 0,0-1 0 0 0,1 1 0 0 0,-1 0 0 0 0,0 0 0 0 0,0 0 0 0 0,0 0 0 0 0,1 0 0 0 0,-1 0 0 0 0,0 0 0 0 0,0 0 0 0 0,0-1 0 0 0,1 1 0 0 0,-1 0 0 0 0,0 0 0 0 0,0 0 0 0 0,0 0 0 0 0,0 0 0 0 0,0-1 0 0 0,1 1 0 0 0,-1 0 0 0 0,3-3 6 0 0,0 0-1 0 0,0 0 1 0 0,-1 0 0 0 0,1 0-1 0 0,-1-1 1 0 0,1 1 0 0 0,-1-1-1 0 0,3-6 1 0 0,7-12 15 0 0,52-65 819 0 0,-52 73-702 0 0,-9 10-121 0 0,-1 1 0 0 0,1 0-1 0 0,0-1 1 0 0,-1 0 0 0 0,0 1 0 0 0,0-1-1 0 0,3-7 1 0 0,2-4 190 0 0,-4 10-111 0 0,10 7 141 0 0,-9 0-253 0 0,0-1 0 0 0,0 0 0 0 0,0 1-1 0 0,0-1 1 0 0,-1 1 0 0 0,1 0 0 0 0,-1 1 0 0 0,1-1 0 0 0,-1 0 0 0 0,0 1-1 0 0,0 0 1 0 0,0 0 0 0 0,0 0 0 0 0,-1 0 0 0 0,1 0 0 0 0,-1 1 0 0 0,0-1-1 0 0,1 1 1 0 0,-2-1 0 0 0,1 1 0 0 0,0 0 0 0 0,-1 0 0 0 0,0-1 0 0 0,1 1-1 0 0,-2 0 1 0 0,2 6 0 0 0,12 106-3197 0 0,0 0-3967 0 0,-11-96-1154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5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10080 0 0,'0'0'768'0'0,"14"-4"1017"0"0,15 2 735 0 0,-26 0-846 0 0,-3 2-1628 0 0,0 0-1 0 0,0 0 0 0 0,0-1 1 0 0,1 1-1 0 0,-1 0 1 0 0,0 0-1 0 0,0 0 0 0 0,0 0 1 0 0,0-1-1 0 0,0 1 1 0 0,0 0-1 0 0,0 0 0 0 0,1 0 1 0 0,-1 0-1 0 0,0 0 1 0 0,0-1-1 0 0,0 1 0 0 0,0 0 1 0 0,1 0-1 0 0,-1 0 1 0 0,0 0-1 0 0,0 0 0 0 0,0 0 1 0 0,0 0-1 0 0,1 0 1 0 0,-1 0-1 0 0,0 0 0 0 0,0 0 1 0 0,0 0-1 0 0,1 0 1 0 0,-1 0-1 0 0,0 0 0 0 0,0 0 1 0 0,0 0-1 0 0,1 0 1 0 0,-1 0-1 0 0,0 0 0 0 0,0 0 1 0 0,0 0-1 0 0,1 0 1 0 0,-1 0-1 0 0,0 0 0 0 0,0 1 1 0 0,18 0 1856 0 0,-16-1-954 0 0,9 11 1824 0 0,-9-9-2609 0 0,-1 0-1 0 0,0 0 1 0 0,1 0-1 0 0,-1 1 1 0 0,0-1-1 0 0,0 1 1 0 0,0-1 0 0 0,-1 0-1 0 0,1 1 1 0 0,-1-1-1 0 0,1 4 1 0 0,2 28 454 0 0,-2 40 99 0 0,-1 42-437 0 0,0-109-266 0 0,-1 1 1 0 0,-1-1-1 0 0,-1 8 1 0 0,1-11-37 0 0,1 0 1 0 0,0-1-1 0 0,0 1 0 0 0,1 0 1 0 0,-1 0-1 0 0,1 0 1 0 0,0 0-1 0 0,0 0 1 0 0,0 0-1 0 0,0 0 1 0 0,1 0-1 0 0,0 0 1 0 0,-1 0-1 0 0,3 4 1 0 0,33 72-4207 0 0,-33-72 2651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5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31 20903 0 0,'-2'1'-37'0'0,"-15"5"1388"0"0,14-4-552 0 0,11-4-640 0 0,30-11 2227 0 0,-8 1-263 0 0,-7 7-2500 0 0,56 1 214 0 0,-50 3-2262 0 0,0-1-3995 0 0,-9 2-1471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5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0 19351 0 0,'-26'18'1178'0'0,"9"-8"-340"0"0,-17 16-1 0 0,28-22-480 0 0,1 1 0 0 0,0 0 0 0 0,0 0-1 0 0,1 1 1 0 0,-1 0 0 0 0,-6 11 0 0 0,4 0 351 0 0,0-1 0 0 0,-6 26 1 0 0,9-29-382 0 0,-6 7 289 0 0,10-18-568 0 0,-1-1 0 0 0,0 0-1 0 0,0 0 1 0 0,0 0 0 0 0,1 1 0 0 0,-1-1 0 0 0,1 0 0 0 0,-1 0 0 0 0,1 1 0 0 0,0-1-1 0 0,-1 0 1 0 0,1 1 0 0 0,0-1 0 0 0,0 1 0 0 0,0-1 0 0 0,0 0 0 0 0,0 1 0 0 0,0-1-1 0 0,0 1 1 0 0,1-1 0 0 0,-1 0 0 0 0,0 1 0 0 0,1-1 0 0 0,-1 0 0 0 0,1 1 0 0 0,-1-1-1 0 0,1 0 1 0 0,0 0 0 0 0,0 0 0 0 0,-1 1 0 0 0,3 0 0 0 0,-2 0 0 0 0,0-1 0 0 0,0 0 0 0 0,0 0 0 0 0,0 0 0 0 0,0 1 0 0 0,1-1 0 0 0,-1 0 0 0 0,0 0 0 0 0,1-1 0 0 0,-1 1 0 0 0,1 0 0 0 0,-1 0 0 0 0,1-1 0 0 0,-1 1 0 0 0,1-1 0 0 0,0 1 0 0 0,-1-1 0 0 0,1 0 0 0 0,2 1 0 0 0,-1-2 1 0 0,0 1 1 0 0,0 0 0 0 0,0-1-1 0 0,0 1 1 0 0,-1-1 0 0 0,1 0 0 0 0,0 0-1 0 0,0 0 1 0 0,0 0 0 0 0,2-2-1 0 0,3-3 63 0 0,0 1 0 0 0,0-1 0 0 0,-1 0-1 0 0,0 0 1 0 0,11-14 0 0 0,-6 4-91 0 0,-1-1 0 0 0,0 0 0 0 0,16-37-1 0 0,-1-1-1815 0 0,-22 50 1762 0 0,1-2-6402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54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17247 0 0,'0'-1'1566'0'0,"0"-1"-1079"0"0,5 0 130 0 0,4 0 605 0 0,-5 2-827 0 0,1 0 0 0 0,-1 0 0 0 0,1 0 0 0 0,-1 1 0 0 0,1 0 0 0 0,-1 0 0 0 0,1 0 0 0 0,-1 0 0 0 0,1 1 0 0 0,-1 0 0 0 0,0-1 0 0 0,6 5 0 0 0,-2-1-137 0 0,1 1 1 0 0,-1 0 0 0 0,0 0-1 0 0,12 13 1 0 0,-11-9-21 0 0,0 0 0 0 0,-1 1-1 0 0,13 21 1 0 0,-17-23-138 0 0,0-1 1 0 0,0 1-1 0 0,-1-1 0 0 0,0 1 0 0 0,-1 0 0 0 0,0 0 1 0 0,0 1-1 0 0,-1-1 0 0 0,0 0 0 0 0,-1 18 0 0 0,-2 6 5 0 0,-1 1 0 0 0,-2-1-1 0 0,-1-1 1 0 0,-12 39-1 0 0,15-64-90 0 0,0 0 0 0 0,0 0-1 0 0,0 0 1 0 0,-1 0 0 0 0,-1-1-1 0 0,1 0 1 0 0,-9 9 0 0 0,11-12-233 0 0,-1 0 1 0 0,0 0 0 0 0,0-1-1 0 0,0 1 1 0 0,0-1-1 0 0,0 0 1 0 0,0 0-1 0 0,-1 0 1 0 0,1 0-1 0 0,-1 0 1 0 0,1-1-1 0 0,-1 0 1 0 0,0 0 0 0 0,0 0-1 0 0,1 0 1 0 0,-8 0-1 0 0,5-3-1663 0 0,-2-3-352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43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53 202 1984 0 0,'0'0'91'0'0,"0"-1"-7"0"0,0 1-85 0 0,0-1 0 0 0,0 1 0 0 0,0 0 1 0 0,0-1-1 0 0,0 1 0 0 0,0 0 0 0 0,0-1 0 0 0,0 1 1 0 0,0 0-1 0 0,1-1 0 0 0,-1 1 0 0 0,0 0 1 0 0,0-1-1 0 0,0 1 0 0 0,0 0 0 0 0,0 0 1 0 0,1-1-1 0 0,-1 1 0 0 0,0 0 0 0 0,0 0 0 0 0,0-1 1 0 0,1 1-1 0 0,-1 0 0 0 0,0 0 0 0 0,1-1 1 0 0,2-4 962 0 0,-3 3-458 0 0,-1 0 1 0 0,1 0-1 0 0,0 1 0 0 0,0-1 0 0 0,-1 0 0 0 0,1 1 1 0 0,-1-1-1 0 0,1 0 0 0 0,-1 1 0 0 0,0-1 0 0 0,0 1 1 0 0,-1-3-1 0 0,-1-1-10 0 0,0 0 1 0 0,1-1-1 0 0,0 1 1 0 0,0 0-1 0 0,0-1 1 0 0,1 1-1 0 0,0-1 1 0 0,-1-10-1 0 0,1 15-427 0 0,1 0-1 0 0,0 0 0 0 0,0 0 1 0 0,0 0-1 0 0,-1 0 0 0 0,1 0 1 0 0,-1 0-1 0 0,1 0 0 0 0,-1 0 1 0 0,1 0-1 0 0,-2-1 0 0 0,-3-9 522 0 0,3 2 428 0 0,0 0-1 0 0,-1 1 1 0 0,-5-10-1 0 0,6 13-586 0 0,1 1 172 0 0,0 1 1 0 0,0 0-1 0 0,0-1 1 0 0,0 1-1 0 0,1 0 1 0 0,-1-8 935 0 0,4 31-1249 0 0,5 42-175 0 0,1 125 0 0 0,-6-68-61 0 0,-3-66-41 0 0,0-32-11 0 0,0 0-1 0 0,2 0 1 0 0,4 23 0 0 0,-4-27 0 0 0,-1-14 0 0 0,-1 0 0 0 0,0 0 0 0 0,1 0 0 0 0,0 0 0 0 0,-1 0 0 0 0,1 0 0 0 0,1 0 0 0 0,-1-1 0 0 0,2 5 0 0 0,-2-6 4 0 0,-1-1 0 0 0,0 1 1 0 0,1-1-1 0 0,-1 1 0 0 0,1-1 0 0 0,-1 1 0 0 0,1-1 0 0 0,0 0 0 0 0,-1 1 0 0 0,1-1 1 0 0,-1 1-1 0 0,1-1 0 0 0,0 0 0 0 0,-1 0 0 0 0,1 1 0 0 0,0-1 0 0 0,-1 0 1 0 0,1 0-1 0 0,0 0 0 0 0,-1 0 0 0 0,1 0 0 0 0,0 0 0 0 0,-1 0 0 0 0,1 0 0 0 0,0 0 1 0 0,-1 0-1 0 0,1 0 0 0 0,0 0 0 0 0,0 0 0 0 0,-1-1 0 0 0,1 1 0 0 0,-1 0 0 0 0,1-1 1 0 0,0 1-1 0 0,-1 0 0 0 0,1-1 0 0 0,-1 1 0 0 0,1 0 0 0 0,-1-1 0 0 0,1 1 0 0 0,-1-1 1 0 0,1 1-1 0 0,0-2 0 0 0,-1 2 6 0 0,3-3 66 0 0,0-1 0 0 0,0 0 0 0 0,-1 1-1 0 0,0-1 1 0 0,0 0 0 0 0,0 0 0 0 0,0 0-1 0 0,2-8 1 0 0,7-14 490 0 0,2 6-216 0 0,-4 3-239 0 0,1 1-1 0 0,1 1 1 0 0,14-16-1 0 0,-10 12 112 0 0,-12 15-155 0 0,0 1-1 0 0,0-1 1 0 0,0 1 0 0 0,0-1-1 0 0,0 1 1 0 0,1 0-1 0 0,0 0 1 0 0,-1 0 0 0 0,1 1-1 0 0,0-1 1 0 0,5-1-1 0 0,-9 4-58 0 0,1 0-1 0 0,0-1 0 0 0,-1 1 0 0 0,1 0 0 0 0,-1 0 0 0 0,1 0 0 0 0,0 0 0 0 0,-1 0 0 0 0,1 0 0 0 0,-1 0 0 0 0,1 0 0 0 0,0 0 1 0 0,-1 0-1 0 0,1 1 0 0 0,-1-1 0 0 0,1 0 0 0 0,0 0 0 0 0,-1 1 0 0 0,1-1 0 0 0,-1 0 0 0 0,1 1 0 0 0,-1-1 0 0 0,1 0 1 0 0,-1 1-1 0 0,1-1 0 0 0,-1 1 0 0 0,1-1 0 0 0,-1 0 0 0 0,0 1 0 0 0,1-1 0 0 0,-1 1 0 0 0,0-1 0 0 0,1 1 0 0 0,-1 0 0 0 0,0-1 1 0 0,0 2-1 0 0,6 21 186 0 0,-6-21-170 0 0,1 21 84 0 0,0 0 0 0 0,-5 40 0 0 0,3-42-85 0 0,-4 11 30 0 0,1 11-51 0 0,4-38-54 0 0,0-1-1 0 0,0 1 1 0 0,0 0 0 0 0,1 0-1 0 0,0 0 1 0 0,0-1 0 0 0,0 1-1 0 0,3 7 1 0 0,-3-11-86 0 0,0 0 1 0 0,-1-1-1 0 0,1 1 0 0 0,-1 0 1 0 0,1-1-1 0 0,0 1 0 0 0,-1 0 1 0 0,1-1-1 0 0,0 1 0 0 0,0-1 1 0 0,-1 0-1 0 0,1 1 0 0 0,0-1 1 0 0,0 1-1 0 0,0-1 0 0 0,-1 0 1 0 0,1 0-1 0 0,0 0 0 0 0,0 1 1 0 0,0-1-1 0 0,0 0 0 0 0,0 0 0 0 0,0 0 1 0 0,-1 0-1 0 0,1 0 0 0 0,0-1 1 0 0,0 1-1 0 0,0 0 0 0 0,0 0 1 0 0,0-1-1 0 0,0 1 0 0 0,1-1 1 0 0,2-1-628 0 0,1 1 1 0 0,-1-1-1 0 0,1-1 1 0 0,6-4-1 0 0,0-2-1214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55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4 21191 0 0,'3'-3'3017'0'0,"-3"16"-1992"0"0,-3 22 147 0 0,-2-19-608 0 0,0 0 1 0 0,-1 0-1 0 0,0-1 0 0 0,-1 0 1 0 0,-10 15-1 0 0,-10 21-357 0 0,-2 16 573 0 0,-24 77 0 0 0,23-54-986 0 0,-16 62-2378 0 0,43-142 659 0 0,-1-1 0 0 0,-6 14 1 0 0,9-19 1327 0 0,-1-1-1761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5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75 11400 0 0,'0'0'521'0'0,"16"-2"198"0"0,-10 1 302 0 0,0 0 1 0 0,0-1 0 0 0,0 0 0 0 0,0 0 0 0 0,0 0 0 0 0,-1 0 0 0 0,1-1-1 0 0,7-5 1 0 0,6-2 1021 0 0,-16 9-1844 0 0,0-1 0 0 0,-1 0-1 0 0,1 0 1 0 0,-1 0 0 0 0,5-4-1 0 0,10-8 706 0 0,-13 12-826 0 0,-1 0 0 0 0,1 1 0 0 0,0 0 1 0 0,-1-1-1 0 0,1 1 0 0 0,0 1 0 0 0,0-1 0 0 0,0 1 0 0 0,0-1 0 0 0,-1 1 0 0 0,1 0 0 0 0,0 1 0 0 0,0-1 1 0 0,0 1-1 0 0,0-1 0 0 0,0 1 0 0 0,-1 0 0 0 0,1 1 0 0 0,0-1 0 0 0,4 3 0 0 0,-7-4-73 0 0,0 1 1 0 0,-1-1-1 0 0,1 0 0 0 0,0 1 0 0 0,-1-1 0 0 0,1 1 0 0 0,0-1 1 0 0,0 1-1 0 0,-1 0 0 0 0,1-1 0 0 0,-1 1 0 0 0,1 0 1 0 0,-1-1-1 0 0,1 1 0 0 0,-1 0 0 0 0,1 0 0 0 0,-1-1 1 0 0,0 1-1 0 0,1 0 0 0 0,-1 0 0 0 0,0 0 0 0 0,0-1 1 0 0,1 1-1 0 0,-1 0 0 0 0,0 0 0 0 0,0 0 0 0 0,0 0 1 0 0,0 0-1 0 0,0-1 0 0 0,0 1 0 0 0,-1 0 0 0 0,1 0 0 0 0,0 0 1 0 0,0 0-1 0 0,-1 0 0 0 0,1-1 0 0 0,0 1 0 0 0,-1 0 1 0 0,1 0-1 0 0,0-1 0 0 0,-2 2 0 0 0,-1 3 51 0 0,-1 0 0 0 0,0 0 0 0 0,-1 0 0 0 0,-7 6 0 0 0,7-6-42 0 0,-62 70-14 0 0,49-54 0 0 0,-1-5 0 0 0,19-16 0 0 0,0 0 0 0 0,0 0 0 0 0,-1 0 0 0 0,1 0 0 0 0,0 0 0 0 0,0 0 0 0 0,-1 0 0 0 0,1 1 0 0 0,0-1 0 0 0,0 0 0 0 0,0 0 0 0 0,-1 0 0 0 0,1 0 0 0 0,0 0 0 0 0,0 1 0 0 0,0-1 0 0 0,0 0 0 0 0,-1 0 0 0 0,1 0 0 0 0,0 1 0 0 0,0-1 0 0 0,0 0 0 0 0,0 0 0 0 0,0 1 0 0 0,0-1 0 0 0,0 0 0 0 0,-1 0 0 0 0,1 1 0 0 0,0-1 0 0 0,0 0 0 0 0,0 0 0 0 0,0 1 0 0 0,0-1 0 0 0,0 0 0 0 0,0 0 0 0 0,0 1 0 0 0,0-1 0 0 0,0 0 0 0 0,1 0 0 0 0,-1 0 0 0 0,0 1 0 0 0,0-1 0 0 0,0 0 0 0 0,0 0 0 0 0,0 1 0 0 0,0-1 0 0 0,0 0 0 0 0,1 0 0 0 0,-1 0 0 0 0,0 1 0 0 0,0-1 0 0 0,0 0 0 0 0,0 0 0 0 0,1 1 0 0 0,6 1 0 0 0,-3-2 7 0 0,0 0 1 0 0,0 0-1 0 0,-1 0 0 0 0,1 0 0 0 0,0 0 0 0 0,0-1 0 0 0,0 0 1 0 0,-1 0-1 0 0,1 0 0 0 0,6-3 0 0 0,0 1 5 0 0,34-11 233 0 0,-4 0 695 0 0,63-12 0 0 0,-102 25-919 0 0,-1 1-1 0 0,1 0 1 0 0,0 0 0 0 0,-1 0-1 0 0,1 0 1 0 0,0 0-1 0 0,0 0 1 0 0,-1 0 0 0 0,1 0-1 0 0,0 0 1 0 0,-1 0-1 0 0,1 0 1 0 0,0 0 0 0 0,0 1-1 0 0,-1-1 1 0 0,1 0-1 0 0,0 0 1 0 0,-1 1 0 0 0,1-1-1 0 0,0 0 1 0 0,-1 1-1 0 0,1-1 1 0 0,-1 1 0 0 0,1-1-1 0 0,-1 1 1 0 0,2 0 0 0 0,-2 0 1 0 0,1 1 0 0 0,-1-1 0 0 0,0 0 1 0 0,1 0-1 0 0,-1 1 0 0 0,0-1 0 0 0,0 0 1 0 0,0 0-1 0 0,0 1 0 0 0,0-1 0 0 0,0 0 1 0 0,0 1-1 0 0,0 1 0 0 0,-2 5 51 0 0,0-1 0 0 0,-1 1 0 0 0,-5 11 0 0 0,0-3-31 0 0,-1 0 0 0 0,-1-1 0 0 0,0 0 0 0 0,-1-1 0 0 0,-1 0 0 0 0,0-1 0 0 0,-26 22 0 0 0,9-12-358 0 0,-1-1 1 0 0,-60 32-1 0 0,80-49-207 0 0,0 0-1 0 0,-13 2 1 0 0,3 0-2056 0 0,0 2-3321 0 0,1 2-3087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00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15 101 3224 0 0,'-4'-6'587'0'0,"3"6"-282"0"0,0-1 1 0 0,0 0 0 0 0,1 0 0 0 0,-1 1 0 0 0,0-1 0 0 0,1 0 0 0 0,-1 0 0 0 0,0 0-1 0 0,1 0 1 0 0,-1 0 0 0 0,1 0 0 0 0,-1 0 0 0 0,1 0 0 0 0,-1 0 0 0 0,1 0 0 0 0,0 0-1 0 0,0 0 1 0 0,0 0 0 0 0,-1 0 0 0 0,1 0 0 0 0,0 0 0 0 0,0 0 0 0 0,0 0 0 0 0,1-1-1 0 0,-1 1 1 0 0,0 0 0 0 0,0 0 0 0 0,0 0 0 0 0,1 0 0 0 0,-1 0 0 0 0,1 0 0 0 0,-1 0-1 0 0,1-1 1 0 0,1-3 229 0 0,-1 4-327 0 0,-1-1 0 0 0,1 1 0 0 0,-1 0 0 0 0,1 0 0 0 0,-1 0-1 0 0,1-1 1 0 0,0 1 0 0 0,0 0 0 0 0,0 0 0 0 0,0 0 0 0 0,-1 0 0 0 0,1 1 0 0 0,0-1 0 0 0,1 0 0 0 0,-1 0 0 0 0,0 0 0 0 0,0 1 0 0 0,0-1 0 0 0,2 0-1 0 0,-2 0 243 0 0,16 2 2100 0 0,14 6-2132 0 0,-1-2-1 0 0,37 3 0 0 0,-20-9-97 0 0,-13-1-198 0 0,14 0 21 0 0,53-10 1 0 0,-16 1 82 0 0,303-14-390 0 0,-128 23 45 0 0,-184 2 91 0 0,128 4 179 0 0,73 0 109 0 0,-127-1-158 0 0,-29 0-55 0 0,207 14-42 0 0,-282-14 1 0 0,225 12 105 0 0,-87-7-41 0 0,195 3 48 0 0,73-25 446 0 0,-414 12-574 0 0,99-7 77 0 0,24-2-86 0 0,-53 6 176 0 0,-18 0 193 0 0,90 8-1 0 0,133 7-137 0 0,-122-7-112 0 0,-161-2-107 0 0,64 0 94 0 0,264-3-87 0 0,-188 3 0 0 0,2-1 0 0 0,361 5 0 0 0,-338 3 0 0 0,-50-3 0 0 0,28 0 11 0 0,-139-5 43 0 0,49-5 1 0 0,9 0 44 0 0,76 0-46 0 0,-13 1 624 0 0,-115 8 557 0 0,-37-1-1171 0 0,0 0-1 0 0,0 1 1 0 0,0 0 0 0 0,0-1-1 0 0,-1 1 1 0 0,4 7 0 0 0,-4-8-45 0 0,0 1-10 0 0,7 15 48 0 0,-7-12-56 0 0,4 5 0 0 0,6 9 0 0 0,-9-16 0 0 0,0 1 0 0 0,0 0 0 0 0,-1 0 0 0 0,0 0 0 0 0,0 1 0 0 0,0-1 0 0 0,-1 0 0 0 0,0 1 0 0 0,0-1 0 0 0,-1 1 0 0 0,0 12 0 0 0,0 34 0 0 0,-3 110 0 0 0,-3-59 0 0 0,-11 112 0 0 0,1-86 0 0 0,-2 148 0 0 0,19-224 21 0 0,2 1 1 0 0,13 71-1 0 0,9 28-21 0 0,-12-73 37 0 0,5 23 134 0 0,-9-27-6 0 0,-5-24-75 0 0,0-9 42 0 0,-4-42-123 0 0,0 0 1 0 0,0-1-1 0 0,0 1 1 0 0,0 0-1 0 0,0-1 1 0 0,0 1-1 0 0,0 0 1 0 0,-1-1-1 0 0,1 1 1 0 0,-1-1-1 0 0,1 1 0 0 0,-2 2 1 0 0,0-1 10 0 0,0 0 0 0 0,0 0 0 0 0,-1 0 0 0 0,1-1 1 0 0,-1 1-1 0 0,-4 3 0 0 0,4-5 34 0 0,3-1 60 0 0,2-4-2640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01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62 391 2760 0 0,'-5'5'248'0'0,"-6"5"-463"0"0,9-8 1175 0 0,0 0 0 0 0,-1 0-1 0 0,1 0 1 0 0,0-1 0 0 0,-1 1 0 0 0,1-1-1 0 0,-1 0 1 0 0,1 0 0 0 0,-1 0 0 0 0,0 0-1 0 0,-4 1 1 0 0,6-2-100 0 0,-9-6 4193 0 0,12-13-2486 0 0,-1 16-2358 0 0,0 1-1 0 0,0 0 0 0 0,0-1 1 0 0,0 1-1 0 0,1 0 0 0 0,-1 0 1 0 0,1 0-1 0 0,1-3 1 0 0,18-12 391 0 0,-4 7-299 0 0,7-1-242 0 0,1 1-1 0 0,0 1 0 0 0,1 1 1 0 0,29-5-1 0 0,7-2 10 0 0,-6 1-68 0 0,65-6 0 0 0,61 1 0 0 0,-107 12 0 0 0,100-2-4 0 0,11-2 26 0 0,-131 5 189 0 0,103 2 0 0 0,223 0 186 0 0,-261-2-338 0 0,-15 2-56 0 0,404-13 67 0 0,1 15-15 0 0,-203 5-55 0 0,-153-3 32 0 0,-1 0 0 0 0,75-1-37 0 0,-19-1 64 0 0,-26 7-49 0 0,118 5-10 0 0,-104-7 32 0 0,6 0 0 0 0,-70-3-32 0 0,63-7 57 0 0,-145 4-50 0 0,74-7 16 0 0,58-4 18 0 0,-5 5 66 0 0,68-1 66 0 0,-51 5-109 0 0,-22-15 20 0 0,-59 5-40 0 0,79-9 25 0 0,-61 8-14 0 0,111 2 525 0 0,-47 5-236 0 0,-71 2-98 0 0,54-6 225 0 0,-163 8-674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03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8 187 5152 0 0,'-1'-9'225'0'0,"1"-5"54"0"0,0-11 1905 0 0,0 22-1863 0 0,0 0 1 0 0,0 0 0 0 0,0 1 0 0 0,0-1-1 0 0,0 0 1 0 0,-2-4 0 0 0,-1-10 1122 0 0,5-25 1586 0 0,-2 37-2699 0 0,0 1 1 0 0,0-1-1 0 0,0 0 0 0 0,-2-5 0 0 0,0-17 6670 0 0,5 32-4458 0 0,6 14-1151 0 0,6 29-1331 0 0,5 80 1111 0 0,-19-119-1150 0 0,15 162 413 0 0,-5-71-90 0 0,-2-29 125 0 0,1 4-11 0 0,-5-39-613 0 0,2 55 0 0 0,-5-72 483 0 0,-1 0-1 0 0,2 0 1 0 0,7 25 0 0 0,4 33 237 0 0,-6 58-549 0 0,-7-101-18 0 0,0 87 1 0 0,-1-68 0 0 0,0-41 0 0 0,-3 138 0 0 0,3-41 0 0 0,0-30 0 0 0,-2 34 0 0 0,1-8 0 0 0,-2 2 0 0 0,3-93 0 0 0,0 0 0 0 0,-1 0 0 0 0,-1 0 0 0 0,0-1 0 0 0,-1 1 0 0 0,-6 18 0 0 0,-13 6 0 0 0,18-30 0 0 0,5-7 0 0 0,-1 1 0 0 0,-8 12 0 0 0,8-14 0 0 0,0 1 0 0 0,-1-1 0 0 0,1 1 0 0 0,0-1 0 0 0,-1 1 0 0 0,1-1 0 0 0,-1 1 0 0 0,1-1 0 0 0,0 1 0 0 0,-1-1 0 0 0,1 0 0 0 0,-1 1 0 0 0,1-1 0 0 0,-1 0 0 0 0,1 1 0 0 0,-1-1 0 0 0,0 0 0 0 0,1 0 0 0 0,-1 1 0 0 0,1-1 0 0 0,-1 0 0 0 0,0 0 0 0 0,1 0 0 0 0,-1 0 0 0 0,1 0 0 0 0,-1 0 0 0 0,0 0 0 0 0,1 0 0 0 0,-1 0 0 0 0,1 0 0 0 0,-1 0 0 0 0,0 0 0 0 0,-1-1 0 0 0,-1 1-431 0 0,0 0 1 0 0,1 0-1 0 0,-1 0 0 0 0,0 0 1 0 0,1 1-1 0 0,-1-1 0 0 0,0 1 1 0 0,1 0-1 0 0,-1 0 0 0 0,-2 1 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08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18431 0 0,'0'0'1668'0'0,"12"0"-1094"0"0,9-6 757 0 0,32-14 0 0 0,-18 6-2243 0 0,2 2-5565 0 0,-23 9-381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0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4608 0 0,'4'-11'11217'0'0,"3"5"-7022"0"0,-1 2-3607 0 0,0 1 0 0 0,0-1-1 0 0,0 1 1 0 0,9-4 0 0 0,-9 5-386 0 0,0 1 0 0 0,0 0 0 0 0,0 0 0 0 0,1 0 0 0 0,-1 0 0 0 0,0 1 0 0 0,0 0 0 0 0,0 0 0 0 0,1 1 0 0 0,-1 0 0 0 0,0 0 0 0 0,10 3 0 0 0,-15-3-193 0 0,1-1 1 0 0,-1 1 0 0 0,1 0-1 0 0,-1 0 1 0 0,1 0-1 0 0,-1 0 1 0 0,0 0 0 0 0,1 0-1 0 0,-1 1 1 0 0,0-1 0 0 0,0 0-1 0 0,0 0 1 0 0,0 1 0 0 0,0-1-1 0 0,0 1 1 0 0,0-1 0 0 0,-1 1-1 0 0,1-1 1 0 0,0 1 0 0 0,-1 0-1 0 0,1 1 1 0 0,0 2 6 0 0,0 0 1 0 0,0 0-1 0 0,0-1 0 0 0,-1 1 1 0 0,0 0-1 0 0,0 8 0 0 0,-2-2 20 0 0,-1-1-1 0 0,0 1 1 0 0,0 0 0 0 0,-1-1-1 0 0,-1 1 1 0 0,0-1-1 0 0,0-1 1 0 0,-1 1 0 0 0,-11 14-1 0 0,15-20 39 0 0,1-3 103 0 0,13-9-16 0 0,1 2 176 0 0,22-8 0 0 0,-32 13-240 0 0,0 0-1 0 0,0 0 1 0 0,0 0 0 0 0,1 1 0 0 0,-1-1-1 0 0,0 1 1 0 0,1 0 0 0 0,-1 0-1 0 0,0 0 1 0 0,1 0 0 0 0,-1 0 0 0 0,0 1-1 0 0,5 1 1 0 0,-7-2-77 0 0,0 1-1 0 0,0-1 1 0 0,0 1-1 0 0,0 0 1 0 0,0-1 0 0 0,0 1-1 0 0,0 0 1 0 0,0 0-1 0 0,0-1 1 0 0,0 1 0 0 0,-1 0-1 0 0,1 0 1 0 0,0 0-1 0 0,-1 0 1 0 0,1 0-1 0 0,-1 0 1 0 0,1 0 0 0 0,-1 0-1 0 0,1 0 1 0 0,-1 0-1 0 0,0 1 1 0 0,0-1 0 0 0,1 0-1 0 0,-1 0 1 0 0,0 0-1 0 0,0 0 1 0 0,0 0-1 0 0,0 1 1 0 0,0-1 0 0 0,-1 0-1 0 0,1 0 1 0 0,0 0-1 0 0,0 0 1 0 0,-1 0-1 0 0,0 2 1 0 0,-2 5 31 0 0,-1-1 0 0 0,1 0 0 0 0,-1 0-1 0 0,-6 8 1 0 0,3-4-7 0 0,-1 1-204 0 0,-1 0 1 0 0,0-1 0 0 0,-1 0-1 0 0,0 0 1 0 0,-1-1 0 0 0,0 0-1 0 0,0-1 1 0 0,-1 0 0 0 0,0-1-1 0 0,-1 0 1 0 0,-15 6 0 0 0,11-8-1320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11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 2304 0 0,'3'7'20357'0'0,"5"-19"-19179"0"0,-3 1-613 0 0,0 1 0 0 0,3-14 0 0 0,-2 8-148 0 0,14-41 575 0 0,-14 45-733 0 0,11-24 395 0 0,-16 34-613 0 0,0 1 0 0 0,0-1 0 0 0,1 1 0 0 0,-1-1 0 0 0,0 1 0 0 0,1-1 0 0 0,-1 1 0 0 0,1 0 0 0 0,-1 0 0 0 0,1 0 0 0 0,-1 0 0 0 0,1 0 0 0 0,0 0 0 0 0,0 0 0 0 0,0 0-1 0 0,2 0 1 0 0,0 0 43 0 0,-3 2-77 0 0,-1-1-1 0 0,1 0 0 0 0,0 0 1 0 0,-1 1-1 0 0,1-1 0 0 0,-1 0 1 0 0,1 1-1 0 0,0-1 0 0 0,-1 1 1 0 0,1-1-1 0 0,-1 1 0 0 0,1-1 0 0 0,-1 1 1 0 0,1-1-1 0 0,-1 1 0 0 0,1-1 1 0 0,-1 1-1 0 0,0 0 0 0 0,1-1 1 0 0,-1 1-1 0 0,0 0 0 0 0,0-1 0 0 0,1 2 1 0 0,4 16-4 0 0,-5-6 193 0 0,0-1 1 0 0,0 1-1 0 0,-3 18 0 0 0,-1-3-133 0 0,3-14-52 0 0,0-10-60 0 0,1 0 0 0 0,0 0 0 0 0,0 0 0 0 0,0 1 0 0 0,0-1 0 0 0,0 0-1 0 0,0 0 1 0 0,1 1 0 0 0,1 4 0 0 0,1-2-111 0 0,-2-5 160 0 0,-1-1-1 0 0,0 0 1 0 0,0 0-1 0 0,0 1 1 0 0,1-1-1 0 0,-1 0 1 0 0,0 0-1 0 0,0 0 1 0 0,1 1-1 0 0,-1-1 1 0 0,0 0 0 0 0,0 0-1 0 0,1 0 1 0 0,-1 0-1 0 0,0 0 1 0 0,0 0-1 0 0,1 1 1 0 0,-1-1-1 0 0,0 0 1 0 0,1 0-1 0 0,-1 0 1 0 0,0 0-1 0 0,1 0 1 0 0,-1 0-1 0 0,0 0 1 0 0,0 0 0 0 0,1 0-1 0 0,-1-1 1 0 0,0 1-1 0 0,1 0 1 0 0,-1 0-1 0 0,0 0 1 0 0,0 0-1 0 0,1 0 1 0 0,-1 0-1 0 0,0-1 1 0 0,0 1-1 0 0,1 0 1 0 0,-1 0 0 0 0,0 0-1 0 0,0-1 1 0 0,1 1-1 0 0,6-5 29 0 0,-1 0 0 0 0,1 0-1 0 0,-1-1 1 0 0,-1 0 0 0 0,1 0-1 0 0,-1 0 1 0 0,0-1 0 0 0,7-10-1 0 0,19-23 165 0 0,-17 21-13 0 0,-11 15-128 0 0,-1 0 0 0 0,1 1-1 0 0,0-1 1 0 0,0 1 0 0 0,5-5 0 0 0,-1 2 59 0 0,-5 5-41 0 0,0-1 1 0 0,-1 0-1 0 0,1 1 0 0 0,0 0 1 0 0,0-1-1 0 0,0 1 0 0 0,0 0 1 0 0,0 0-1 0 0,0 0 0 0 0,0 0 0 0 0,1 1 1 0 0,-1-1-1 0 0,4 0 0 0 0,-5 1-33 0 0,-1 0-1 0 0,1 1 0 0 0,0-1 0 0 0,-1 0 0 0 0,1 1 1 0 0,0-1-1 0 0,-1 1 0 0 0,1-1 0 0 0,0 1 0 0 0,-1-1 0 0 0,1 1 1 0 0,-1 0-1 0 0,1-1 0 0 0,-1 1 0 0 0,1 0 0 0 0,-1-1 1 0 0,0 1-1 0 0,1 0 0 0 0,-1-1 0 0 0,0 1 0 0 0,1 1 0 0 0,4 15-74 0 0,-5-7 39 0 0,0 1 0 0 0,0 0 0 0 0,-1-1 0 0 0,-4 17 0 0 0,3-15 0 0 0,-9 78 0 0 0,14-65-1789 0 0,-3-24 1686 0 0,0-1-1 0 0,0 1 1 0 0,1-1 0 0 0,-1 0 0 0 0,0 1-1 0 0,0-1 1 0 0,1 0 0 0 0,-1 1 0 0 0,0-1-1 0 0,0 0 1 0 0,1 1 0 0 0,-1-1 0 0 0,0 0-1 0 0,1 1 1 0 0,-1-1 0 0 0,1 0 0 0 0,-1 0-1 0 0,0 0 1 0 0,1 1 0 0 0,-1-1 0 0 0,1 0-1 0 0,-1 0 1 0 0,0 0 0 0 0,1 0 0 0 0,-1 0-1 0 0,2 0 1 0 0,10 1-2346 0 0,-4-4 779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1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20791 0 0,'0'0'2084'0'0,"9"-2"-1888"0"0,13-4 531 0 0,-15 3-604 0 0,0 1 1 0 0,0 0 0 0 0,1 0 0 0 0,-1 1 0 0 0,0 0-1 0 0,0 1 1 0 0,1-1 0 0 0,-1 1 0 0 0,0 1-1 0 0,14 1 1 0 0,-21-2-158 0 0,20 7-1145 0 0,-20-7 979 0 0,1 1 0 0 0,0-1 1 0 0,0 1-1 0 0,0-1 0 0 0,0 1 1 0 0,0-1-1 0 0,-1 1 0 0 0,1-1 1 0 0,0 1-1 0 0,-1 0 0 0 0,1 0 1 0 0,0-1-1 0 0,-1 1 0 0 0,1 0 0 0 0,-1 0 1 0 0,1 0-1 0 0,0 1 0 0 0,-1 5-1600 0 0</inkml:trace>
  <inkml:trace contextRef="#ctx0" brushRef="#br0" timeOffset="1">0 164 20159 0 0,'0'0'1826'0'0,"9"0"-913"0"0,-1-2-587 0 0,-1 1 1 0 0,1-1-1 0 0,0-1 0 0 0,0 1 0 0 0,-1-1 1 0 0,1-1-1 0 0,-1 1 0 0 0,7-6 0 0 0,0 2-22 0 0,80-36-2848 0 0,-81 36 1421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11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22543 0 0,'0'0'2047'0'0,"17"0"-1192"0"0,-8 0-434 0 0,0-2 0 0 0,0 1 1 0 0,0-1-1 0 0,16-6 0 0 0,-1 1 19 0 0,12-3-4966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43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25 9216 0 0,'1'0'26'0'0,"-1"0"0"0"0,0 0 0 0 0,1 0 1 0 0,-1-1-1 0 0,1 1 0 0 0,-1 0 0 0 0,0 0 1 0 0,1-1-1 0 0,-1 1 0 0 0,1 0 0 0 0,-1-1 1 0 0,0 1-1 0 0,0 0 0 0 0,1-1 0 0 0,-1 1 1 0 0,0-1-1 0 0,1 1 0 0 0,-1 0 0 0 0,0-1 1 0 0,0 1-1 0 0,0-1 0 0 0,0 1 0 0 0,1-1 1 0 0,-1 1-1 0 0,0-1 0 0 0,0-1 140 0 0,0 1 0 0 0,0 0 0 0 0,7-11 9576 0 0,-9 13-9671 0 0,1-1 0 0 0,-1 0-1 0 0,1 1 1 0 0,0-1 0 0 0,-1 1 0 0 0,1 0-1 0 0,0-1 1 0 0,-1 1 0 0 0,1 0 0 0 0,0 0 0 0 0,0 0-1 0 0,0 0 1 0 0,0 0 0 0 0,-1 0 0 0 0,1 0-1 0 0,1 0 1 0 0,-1 0 0 0 0,-1 2 0 0 0,-15 27 549 0 0,13-24-493 0 0,-1 5 40 0 0,0 0 0 0 0,0 0 1 0 0,1 1-1 0 0,-5 22 0 0 0,8-26-104 0 0,0 0 1 0 0,0-1-1 0 0,0 1 1 0 0,1 0-1 0 0,0 0 0 0 0,1 0 1 0 0,0 0-1 0 0,3 11 1 0 0,-4-18 54 0 0,18-16 225 0 0,-14 11-239 0 0,0-1 0 0 0,-1 0 0 0 0,0 0-1 0 0,0-1 1 0 0,0 1 0 0 0,0-1 0 0 0,-1 1 0 0 0,0-1 0 0 0,0 0 0 0 0,2-12 0 0 0,1-3 320 0 0,-1 12 554 0 0,-1 7-376 0 0,-2 3-570 0 0,0 0-1 0 0,-1 0 1 0 0,1-1-1 0 0,-1 1 1 0 0,1 0-1 0 0,-1 0 1 0 0,0 0-1 0 0,1 0 1 0 0,-1 0-1 0 0,0-1 1 0 0,1 1-1 0 0,-1 2 1 0 0,5 34-88 0 0,-4-16 108 0 0,-1-14-32 0 0,0-1 0 0 0,1 1 0 0 0,-1-1 0 0 0,1 0 0 0 0,0 1 0 0 0,1-1 0 0 0,0 0 0 0 0,0 0 0 0 0,4 9 0 0 0,-2-8 67 0 0,-2-3-378 0 0,-1-1-1 0 0,1 0 1 0 0,0 0 0 0 0,0-1-1 0 0,0 1 1 0 0,4 3 0 0 0,-6-5 126 0 0,1-1 1 0 0,0 1 0 0 0,0-1 0 0 0,0 1 0 0 0,0-1 0 0 0,-1 1 0 0 0,1-1 0 0 0,0 0 0 0 0,0 1-1 0 0,0-1 1 0 0,0 0 0 0 0,0 0 0 0 0,0 0 0 0 0,0 1 0 0 0,0-1 0 0 0,0 0 0 0 0,0 0 0 0 0,0-1-1 0 0,0 1 1 0 0,0 0 0 0 0,0 0 0 0 0,0 0 0 0 0,0-1 0 0 0,-1 1 0 0 0,1 0 0 0 0,0-1 0 0 0,0 1-1 0 0,1-2 1 0 0,7-4-1504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12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18919 0 0,'0'0'1712'0'0,"-1"0"-1409"0"0,-1 1-191 0 0,0 0-1 0 0,0 1 1 0 0,0-1-1 0 0,1 0 1 0 0,-1 1-1 0 0,0 0 1 0 0,1-1-1 0 0,-1 1 1 0 0,1 0-1 0 0,-1 0 1 0 0,1-1-1 0 0,0 1 1 0 0,0 0-1 0 0,0 1 1 0 0,0-1-1 0 0,0 0 1 0 0,0 0-1 0 0,1 0 1 0 0,-1 0 0 0 0,0 5-1 0 0,-1 1 151 0 0,2-6-127 0 0,0 1 1 0 0,1 0-1 0 0,-1 0 0 0 0,0-1 0 0 0,1 1 1 0 0,-1 0-1 0 0,1-1 0 0 0,0 1 1 0 0,0 0-1 0 0,0-1 0 0 0,0 1 0 0 0,1-1 1 0 0,-1 0-1 0 0,4 5 0 0 0,-2-3 82 0 0,1 0 0 0 0,-1 0 0 0 0,1 0 0 0 0,0 0 0 0 0,1-1 0 0 0,-1 1 0 0 0,1-1 0 0 0,-1 0 0 0 0,9 3-1 0 0,7 6-44 0 0,-18-11-108 0 0,-1 0 0 0 0,0 0 0 0 0,1 0-1 0 0,-1 0 1 0 0,0 0 0 0 0,0 0-1 0 0,0 0 1 0 0,0 0 0 0 0,0 0-1 0 0,0 1 1 0 0,0-1 0 0 0,0 0-1 0 0,0 1 1 0 0,-1-1 0 0 0,1 1-1 0 0,-1-1 1 0 0,1 1 0 0 0,-1-1-1 0 0,1 1 1 0 0,-1 2 0 0 0,0 0-14 0 0,0-1 1 0 0,0 0-1 0 0,-1 1 1 0 0,0-1-1 0 0,1 0 1 0 0,-1 0-1 0 0,0 0 1 0 0,-1 0 0 0 0,-2 5-1 0 0,0 1-89 0 0,-1-1 0 0 0,-1 0-1 0 0,1-1 1 0 0,-1 1 0 0 0,-1-1 0 0 0,0 0-1 0 0,1-1 1 0 0,-2 1 0 0 0,1-1-1 0 0,-1-1 1 0 0,0 1 0 0 0,0-1 0 0 0,-1-1-1 0 0,1 0 1 0 0,-1 0 0 0 0,0 0 0 0 0,0-1-1 0 0,0-1 1 0 0,-14 3 0 0 0,19-5-409 0 0,0 0 1 0 0,0 0-1 0 0,0 0 0 0 0,-8-2 1 0 0,11 1 288 0 0,-11-1-1955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15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2760 0 0,'2'17'12828'0'0,"-1"-12"-11414"0"0,-2-4-1173 0 0,1 0 0 0 0,1 0 0 0 0,-1 0 0 0 0,0 0 1 0 0,0 0-1 0 0,0 0 0 0 0,0 0 0 0 0,1 0 0 0 0,-1 0 0 0 0,0 0 0 0 0,1 0 0 0 0,-1 0 0 0 0,2 1 0 0 0,1 5 900 0 0,-2-6-596 0 0,1 8 2565 0 0,-2-9-3056 0 0,1 0 1 0 0,-1 0-1 0 0,0 0 1 0 0,0 0 0 0 0,0 0-1 0 0,0 0 1 0 0,0 0-1 0 0,1 0 1 0 0,-1 0-1 0 0,0 0 1 0 0,0 0 0 0 0,0 0-1 0 0,0 0 1 0 0,0 0-1 0 0,1 0 1 0 0,-1 0 0 0 0,0 0-1 0 0,0 0 1 0 0,0 0-1 0 0,0 0 1 0 0,0 0-1 0 0,1-1 1 0 0,-1 1 0 0 0,0 0-1 0 0,0 0 1 0 0,0 0-1 0 0,0 0 1 0 0,0 0-1 0 0,0 0 1 0 0,0 0 0 0 0,0 0-1 0 0,1-1 1 0 0,-1 1-1 0 0,0 0 1 0 0,0 0 0 0 0,0 0-1 0 0,0 0 1 0 0,0 0-1 0 0,0 0 1 0 0,0-1-1 0 0,0 1 1 0 0,0 0 0 0 0,0 0-1 0 0,0 0 1 0 0,0 0-1 0 0,0-1 1 0 0,0 1 0 0 0,0 0-1 0 0,11-27 411 0 0,-6 13-177 0 0,0 1 0 0 0,4-18-1 0 0,-2 10-34 0 0,0-5 38 0 0,8-38 53 0 0,-9 47-305 0 0,-5 13-32 0 0,1-1 0 0 0,-1 1 0 0 0,0 0-1 0 0,0-1 1 0 0,0-6 0 0 0,1-2-7 0 0,0 10 0 0 0,2 7 0 0 0,5 25 3 0 0,-3-5-17 0 0,0-2-38 0 0,2 6 51 0 0,0-6 1 0 0,-7-18 0 0 0,0-1 0 0 0,0 1 0 0 0,1 0 0 0 0,-1-1 0 0 0,1 0 0 0 0,-1 1 0 0 0,1-1 0 0 0,0 0 0 0 0,0 0 0 0 0,1 0 0 0 0,-1 0 0 0 0,1 0 0 0 0,-1-1 0 0 0,1 1 0 0 0,0-1 0 0 0,5 4 0 0 0,-7-6 14 0 0,0 1-1 0 0,0 0 0 0 0,1-1 1 0 0,-1 1-1 0 0,0-1 1 0 0,0 1-1 0 0,1-1 1 0 0,-1 0-1 0 0,0 1 1 0 0,1-1-1 0 0,-1 0 0 0 0,0 0 1 0 0,1 0-1 0 0,-1 0 1 0 0,0 0-1 0 0,1 0 1 0 0,-1-1-1 0 0,0 1 1 0 0,1 0-1 0 0,-1-1 1 0 0,0 1-1 0 0,0 0 0 0 0,1-1 1 0 0,-1 0-1 0 0,0 1 1 0 0,0-1-1 0 0,0 0 1 0 0,0 0-1 0 0,0 1 1 0 0,0-1-1 0 0,0 0 1 0 0,0 0-1 0 0,2-2 0 0 0,13-18 295 0 0,19-31 0 0 0,-33 50-292 0 0,-1-1 33 0 0,1 0-1 0 0,0 0 1 0 0,-1-1 0 0 0,1 1 0 0 0,-1 0 0 0 0,0 0 0 0 0,1-5 0 0 0,5-6-11 0 0,-7 13-75 0 0,1 1-1 0 0,-1-1 0 0 0,1 0 0 0 0,-1 1 1 0 0,1-1-1 0 0,-1 0 0 0 0,1 1 0 0 0,-1-1 1 0 0,0 0-1 0 0,1 1 0 0 0,-1-1 1 0 0,0 0-1 0 0,0 0 0 0 0,0 1 0 0 0,0-1 1 0 0,1 0-1 0 0,-1 0 0 0 0,0 1 0 0 0,0-1 1 0 0,0 0-1 0 0,0 0 0 0 0,-1 1 1 0 0,1-1-1 0 0,0 0 0 0 0,-1-1 0 0 0,6-1-3338 0 0,0 1 628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15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20095 0 0,'0'0'2022'0'0,"17"-4"-1708"0"0,24-4 3482 0 0,13-3-2796 0 0,-34 11-1115 0 0,-18 0-358 0 0,0 1 0 0 0,0-1 0 0 0,0 0 0 0 0,0 0-1 0 0,0 0 1 0 0,0 0 0 0 0,0-1 0 0 0,0 1 0 0 0,0 0 0 0 0,3-2-1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17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39 3224 0 0,'0'0'9814'0'0,"15"-9"-7620"0"0,-13 8-2081 0 0,-1 1-12 0 0,-1 0-1 0 0,1 0 1 0 0,-1 0-1 0 0,0 0 1 0 0,1-1-1 0 0,-1 1 1 0 0,0 0-1 0 0,1 0 1 0 0,-1 0-1 0 0,0-1 1 0 0,1 1-1 0 0,-1 0 1 0 0,0 0-1 0 0,1-1 1 0 0,-1 1 0 0 0,0 0-1 0 0,0 0 1 0 0,0-1-1 0 0,1 1 1 0 0,-1 0-1 0 0,0-1 1 0 0,0 1-1 0 0,0 0 1 0 0,1-1-1 0 0,-1 1 1 0 0,0-1-1 0 0,0 1 1 0 0,0 0-1 0 0,0-1 1 0 0,0 1 0 0 0,0 0-1 0 0,0-1 1 0 0,0 1-1 0 0,0-1 1 0 0,0 1-1 0 0,0 0 1 0 0,0-1-1 0 0,0 1 1 0 0,0-1-1 0 0,0 1 1 0 0,-1 0-1 0 0,1-1 1 0 0,0 1-1 0 0,0 0 1 0 0,0-1 0 0 0,-1 0 771 0 0,-1-1-538 0 0,1 1 0 0 0,0-1 0 0 0,0 1 0 0 0,0 0 0 0 0,-1 0 0 0 0,1-1-1 0 0,-1 1 1 0 0,-2-2 0 0 0,1 4-222 0 0,-1-1 0 0 0,1 1-1 0 0,0 0 1 0 0,0-1 0 0 0,-1 2-1 0 0,1-1 1 0 0,0 0 0 0 0,0 0-1 0 0,0 1 1 0 0,1 0 0 0 0,-1 0-1 0 0,0 0 1 0 0,0 0 0 0 0,1 0-1 0 0,-1 0 1 0 0,1 0 0 0 0,0 1-1 0 0,0 0 1 0 0,0-1 0 0 0,0 1-1 0 0,0 0 1 0 0,-1 3 0 0 0,-4 7-29 0 0,1 0 0 0 0,1 0 0 0 0,0 0 0 0 0,-3 14 0 0 0,6-18 50 0 0,2 0 0 0 0,-1-1-1 0 0,1 1 1 0 0,1-1-1 0 0,-1 1 1 0 0,1 0 0 0 0,1-1-1 0 0,0 1 1 0 0,3 9 0 0 0,-4-15-77 0 0,0 0 0 0 0,0 0 0 0 0,0-1 0 0 0,0 1 0 0 0,1 0 1 0 0,-1 0-1 0 0,1-1 0 0 0,-1 1 0 0 0,1-1 0 0 0,0 1 0 0 0,0-1 0 0 0,1 0 0 0 0,-1 0 1 0 0,0 0-1 0 0,4 3 0 0 0,-4-4-14 0 0,0 0 1 0 0,0 0 0 0 0,1 0-1 0 0,-1 0 1 0 0,0-1 0 0 0,0 1-1 0 0,1-1 1 0 0,-1 1-1 0 0,0-1 1 0 0,1 0 0 0 0,-1 0-1 0 0,0 0 1 0 0,1 0 0 0 0,-1 0-1 0 0,0-1 1 0 0,1 1 0 0 0,-1-1-1 0 0,0 1 1 0 0,0-1-1 0 0,4-2 1 0 0,-1 1 18 0 0,-1-1 0 0 0,1 0 0 0 0,-1 0 0 0 0,0 0 0 0 0,1-1 0 0 0,-2 1 0 0 0,1-1-1 0 0,0 0 1 0 0,-1 0 0 0 0,1 0 0 0 0,-1-1 0 0 0,3-5 0 0 0,3-8 259 0 0,14-36 1 0 0,-14 31-51 0 0,-5 13-257 0 0,-1-1 0 0 0,3-19 0 0 0,0 2-94 0 0,-5 26 65 0 0,-1 1-1 0 0,0 0 1 0 0,0-1-1 0 0,0 1 0 0 0,0 0 1 0 0,0 0-1 0 0,-1-1 1 0 0,1 1-1 0 0,-1-3 1 0 0,1 4-14 0 0,-1 0 1 0 0,1-1 0 0 0,0 1-1 0 0,0 0 1 0 0,0-1 0 0 0,0 1 0 0 0,-1 0-1 0 0,1-1 1 0 0,0 1 0 0 0,0 0 0 0 0,0-1-1 0 0,0 1 1 0 0,0-1 0 0 0,0 1-1 0 0,0 0 1 0 0,0-1 0 0 0,0 1 0 0 0,0-1-1 0 0,0 1 1 0 0,0 0 0 0 0,1-1-1 0 0,-1 1 1 0 0,0 0 0 0 0,0-1 0 0 0,0 1-1 0 0,0 0 1 0 0,1-1 0 0 0,-1 1-1 0 0,0 0 1 0 0,0-1 0 0 0,0 1 0 0 0,1 0-1 0 0,-1-1 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17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4144 0 0,'0'0'191'0'0,"15"2"639"0"0,21-3 14828 0 0,-12-3-12526 0 0,1 0-1912 0 0,0 0 0 0 0,38 0 0 0 0,-57 4-1779 0 0,0 0 0 0 0,0 1 0 0 0,0-1 0 0 0,0 1 1 0 0,8 3-1 0 0,-12-3 402 0 0,-1-1 0 0 0,1 1 0 0 0,-1-1 0 0 0,0 1 0 0 0,1-1 1 0 0,-1 1-1 0 0,0 0 0 0 0,0 0 0 0 0,1 0 0 0 0,-1-1 0 0 0,0 1 1 0 0,0 0-1 0 0,0 1 0 0 0,0-1 0 0 0,0 0 0 0 0,0 0 0 0 0,0 0 0 0 0,-1 0 1 0 0,1 1-1 0 0,0-1 0 0 0,-1 0 0 0 0,1 1 0 0 0,-1-1 0 0 0,1 1 1 0 0,-1-1-1 0 0,0 1 0 0 0,1 1 0 0 0,-1 5-1922 0 0</inkml:trace>
  <inkml:trace contextRef="#ctx0" brushRef="#br0" timeOffset="1">43 176 5528 0 0,'1'1'6130'0'0,"7"1"-2866"0"0,5 0 4574 0 0,1-2-4225 0 0,-8 0-3261 0 0,0-1 0 0 0,1 0 0 0 0,-1 0 0 0 0,9-4-1 0 0,50-16 668 0 0,-1 0-3661 0 0,-49 17 844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1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16128 0 0,'2'1'9776'0'0,"13"2"-3100"0"0,-2-1-7082 0 0,26 3-1 0 0,0-3 472 0 0,-24-1-44 0 0,0-1 0 0 0,19-1 0 0 0,-22 0-8 0 0,0 0 0 0 0,0 1-1 0 0,0 0 1 0 0,24 4 0 0 0,-20-4 20 0 0,4-2 9 0 0,-19 2 11 0 0,-2 2-38 0 0,0 1 0 0 0,-1-1 0 0 0,1 1 0 0 0,-1-1 1 0 0,1 0-1 0 0,-1 1 0 0 0,0-1 0 0 0,0 0 0 0 0,0 0 0 0 0,0-1 0 0 0,-3 3 0 0 0,-5 5-9 0 0,-14 11 27 0 0,0 0 0 0 0,1 2 1 0 0,-33 42-1 0 0,31-28-33 0 0,-38 73 0 0 0,55-85-117 0 0,8-23-218 0 0,1 0-51 0 0,-1-1 1 0 0,1 1-1 0 0,0-1 1 0 0,0 1-1 0 0,0-1 1 0 0,0 1-1 0 0,0-1 1 0 0,0 0-1 0 0,0 1 0 0 0,2-1 1 0 0,6 0-1244 0 0,-7 0-17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24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12784 0 0,'0'0'10843'0'0,"9"-8"-9705"0"0,-3 7-1020 0 0,-1-1 1 0 0,1 1 0 0 0,0 1 0 0 0,0-1 0 0 0,0 1 0 0 0,0 0 0 0 0,6 0-1 0 0,-1 1 30 0 0,240-1 1517 0 0,-243 0-1647 0 0,0 1 0 0 0,14 3-1 0 0,-1 0-368 0 0,-21-4 363 0 0,1 0 0 0 0,0 0 0 0 0,0 0 0 0 0,0 1 0 0 0,0-1 0 0 0,-1 0 1 0 0,1 1-1 0 0,0-1 0 0 0,0 1 0 0 0,0-1 0 0 0,-1 1 0 0 0,1-1 0 0 0,0 1 0 0 0,-1-1 0 0 0,1 1 1 0 0,-1 0-1 0 0,1-1 0 0 0,-1 1 0 0 0,1 0 0 0 0,-1 0 0 0 0,1-1 0 0 0,-1 1 0 0 0,1 0 0 0 0,-1 1 0 0 0,1 0-93 0 0,3-2-523 0 0,-2 1 595 0 0,-1-1 0 0 0,1 1 0 0 0,0-1 1 0 0,0 0-1 0 0,-1 0 0 0 0,1 0 0 0 0,0 0 0 0 0,2 0 0 0 0,2-2-50 0 0,0 0 0 0 0,-1-1 0 0 0,1 0 0 0 0,-1 0 0 0 0,0 0 0 0 0,0-1 0 0 0,7-6 0 0 0,-7 8-104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24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40 13360 0 0,'-25'-11'8533'0'0,"41"5"-6340"0"0,-3 0-1697 0 0,9 1-211 0 0,0 1 1 0 0,0 0-1 0 0,33 1 1 0 0,27 6-2515 0 0,-69-3 421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24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13 19351 0 0,'0'0'103'0'0,"0"0"-1"0"0,-1 0 0 0 0,1-1 1 0 0,0 1-1 0 0,0 0 1 0 0,-1-1-1 0 0,1 1 0 0 0,0 0 1 0 0,0-1-1 0 0,0 1 0 0 0,0 0 1 0 0,0-1-1 0 0,-1 1 0 0 0,1 0 1 0 0,0-1-1 0 0,0 1 0 0 0,0 0 1 0 0,0-1-1 0 0,0 1 1 0 0,0-1-1 0 0,0 1 0 0 0,0 0 1 0 0,0-1-1 0 0,0 1 0 0 0,1 0 1 0 0,-1-1-1 0 0,0 1 0 0 0,0 0 1 0 0,0-1-1 0 0,1 0-19 0 0,0 1-1 0 0,-1 0 1 0 0,1 0-1 0 0,0-1 1 0 0,-1 1 0 0 0,1 0-1 0 0,0 0 1 0 0,0 0-1 0 0,-1 0 1 0 0,1 0-1 0 0,0 0 1 0 0,0 0 0 0 0,-1 0-1 0 0,1 0 1 0 0,0 0-1 0 0,1 0 1 0 0,150 30 1461 0 0,-6-2-1259 0 0,-129-25-238 0 0,23 7-1 0 0,-35-9-21 0 0,-1 1 0 0 0,0-1 0 0 0,0 1 0 0 0,0 0 0 0 0,0 0 0 0 0,0 0 0 0 0,-1 1 0 0 0,1-1-1 0 0,-1 1 1 0 0,1 0 0 0 0,3 4 0 0 0,-6-5 11 0 0,-1-1-1 0 0,1 1 1 0 0,0 0-1 0 0,-1 0 1 0 0,1 0-1 0 0,-1 0 1 0 0,1 0-1 0 0,-1 0 1 0 0,0 0-1 0 0,0 0 1 0 0,0 0-1 0 0,0 0 1 0 0,0 1 0 0 0,0-1-1 0 0,-1 0 1 0 0,1 0-1 0 0,-1 0 1 0 0,1-1-1 0 0,-1 1 1 0 0,0 0-1 0 0,0 0 1 0 0,-2 3-1 0 0,0 1 135 0 0,0 0-1 0 0,-1 0 0 0 0,0 0 1 0 0,0-1-1 0 0,-9 10 0 0 0,-11 5 549 0 0,-39 26-1 0 0,40-31-526 0 0,1 0-1 0 0,-32 31 1 0 0,-22 29-455 0 0,75-73 61 0 0,0-1-1 0 0,0 0 1 0 0,0 0 0 0 0,0 0-1 0 0,0 1 1 0 0,0-1 0 0 0,1 1-1 0 0,-1-1 1 0 0,0 0-1 0 0,1 1 1 0 0,-1-1 0 0 0,1 1-1 0 0,-1 0 1 0 0,1-1 0 0 0,0 1-1 0 0,-1 2 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37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31 2304 0 0,'25'4'539'0'0,"-44"-39"22521"0"0,13 55-21605 0 0,-14 68-183 0 0,16-70-1074 0 0,0-1-1 0 0,-14 31 1 0 0,5-16-65 0 0,-7 21 22 0 0,7-21-123 0 0,1 1 0 0 0,-11 54 0 0 0,18-63-135 0 0,3-18-97 0 0,0 1 1 0 0,1 0-1 0 0,0-1 0 0 0,0 1 1 0 0,0 0-1 0 0,1 0 0 0 0,0 0 1 0 0,2 13-1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44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10136 0 0,'0'0'2744'0'0,"-10"8"2851"0"0,8-6-5422 0 0,0-1 0 0 0,1 1 0 0 0,-1 0 0 0 0,1 0 0 0 0,-1 0 0 0 0,1 0-1 0 0,0 0 1 0 0,0 1 0 0 0,0-1 0 0 0,0 0 0 0 0,0 0 0 0 0,0 1-1 0 0,1-1 1 0 0,-1 1 0 0 0,1 2 0 0 0,-2 6 255 0 0,2 0 0 0 0,0 14-1 0 0,1 3 86 0 0,-1 52-183 0 0,-1-78-293 0 0,1 0-1 0 0,0-1 1 0 0,0 1-1 0 0,0 0 1 0 0,1 0-1 0 0,-1 0 1 0 0,0-1-1 0 0,1 1 1 0 0,-1 0-1 0 0,1 0 1 0 0,-1-1-1 0 0,1 1 1 0 0,0 0-1 0 0,0-1 1 0 0,0 1-1 0 0,0-1 1 0 0,0 1-1 0 0,0-1 1 0 0,0 0-1 0 0,0 1 1 0 0,0-1-1 0 0,3 2 1 0 0,-2-2 8 0 0,-1-1 0 0 0,0 1 1 0 0,0-1-1 0 0,1 1 0 0 0,-1-1 0 0 0,0 0 0 0 0,0 1 0 0 0,1-1 1 0 0,-1 0-1 0 0,0 0 0 0 0,1 0 0 0 0,-1 0 0 0 0,0 0 0 0 0,1-1 1 0 0,-1 1-1 0 0,0 0 0 0 0,1 0 0 0 0,-1-1 0 0 0,0 1 0 0 0,0-1 1 0 0,0 1-1 0 0,1-1 0 0 0,-1 0 0 0 0,0 1 0 0 0,0-1 1 0 0,0 0-1 0 0,0 0 0 0 0,0 0 0 0 0,0 0 0 0 0,0 0 0 0 0,0-1 1 0 0,13-13 374 0 0,-2-1 1 0 0,15-26-1 0 0,-18 27-1049 0 0,1 1-1 0 0,0 0 1 0 0,24-25 0 0 0,-17 29-2455 0 0,-9 5 1354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38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11520 0 0,'0'0'1578'0'0,"3"-10"5319"0"0,2 5-6126 0 0,-1 0 0 0 0,1 1 0 0 0,0 0-1 0 0,0 0 1 0 0,0 1 0 0 0,0 0 0 0 0,7-4-1 0 0,43-17 124 0 0,-52 23-752 0 0,11-5-130 0 0,1 1 1 0 0,-1 0-1 0 0,1 1 1 0 0,20-2-1 0 0,-26 3 38 0 0,4 0-596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38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16 4144 0 0,'0'-1'522'0'0,"-1"0"0"0"0,0 0 0 0 0,1 0 0 0 0,-1 0 0 0 0,0 0 0 0 0,1 0 0 0 0,-1 0 0 0 0,0 1 0 0 0,0-1 0 0 0,0 0 0 0 0,1 1 0 0 0,-1-1 0 0 0,0 0 0 0 0,0 1-1 0 0,0-1 1 0 0,0 1 0 0 0,0-1 0 0 0,0 1 0 0 0,-1 0 0 0 0,1-1 0 0 0,0 1 0 0 0,0 0 0 0 0,0 0 0 0 0,-2 0 0 0 0,-7 6 3868 0 0,2 8-4520 0 0,0 4 1016 0 0,5-13-651 0 0,1 1 0 0 0,-1 0 0 0 0,1-1 0 0 0,1 1 0 0 0,-3 10 0 0 0,1-2 72 0 0,3-11-227 0 0,-1-1-1 0 0,0 0 0 0 0,1 1 1 0 0,0-1-1 0 0,-1 1 0 0 0,1-1 0 0 0,0 1 1 0 0,0-1-1 0 0,1 0 0 0 0,-1 1 1 0 0,0-1-1 0 0,2 4 0 0 0,-2-5 75 0 0,7 4 229 0 0,-7-5-355 0 0,1 1-1 0 0,-1-1 1 0 0,1 1 0 0 0,-1-1-1 0 0,1 1 1 0 0,0-1-1 0 0,-1 0 1 0 0,1 1-1 0 0,-1-1 1 0 0,1 0 0 0 0,0 1-1 0 0,-1-1 1 0 0,1 0-1 0 0,0 0 1 0 0,-1 1-1 0 0,1-1 1 0 0,1 0 0 0 0,9-1 264 0 0,0-1 1 0 0,1 0 0 0 0,-1-1-1 0 0,0 0 1 0 0,15-6 0 0 0,-9 3 124 0 0,26-6 0 0 0,-36 11-289 0 0,0 0 0 0 0,0 0 0 0 0,0 1 0 0 0,8 0 0 0 0,-14 0-107 0 0,1 0 1 0 0,-1 0 0 0 0,1 1-1 0 0,-1-1 1 0 0,1 0-1 0 0,-1 0 1 0 0,1 1-1 0 0,-1-1 1 0 0,0 1-1 0 0,1-1 1 0 0,-1 1-1 0 0,0 0 1 0 0,1 0-1 0 0,-1-1 1 0 0,0 1 0 0 0,0 0-1 0 0,0 0 1 0 0,0 0-1 0 0,0 0 1 0 0,0 0-1 0 0,0 0 1 0 0,0 1-1 0 0,0-1 1 0 0,0 0-1 0 0,-1 0 1 0 0,2 2-1 0 0,-1 0-5 0 0,0 0 0 0 0,-1 0 0 0 0,1 0-1 0 0,-1 0 1 0 0,1 0 0 0 0,-1 0 0 0 0,0 0-1 0 0,0 0 1 0 0,0 0 0 0 0,-1 0 0 0 0,1 0-1 0 0,-1 0 1 0 0,0 0 0 0 0,1 0 0 0 0,-1 0-1 0 0,-1 0 1 0 0,1 0 0 0 0,0 0 0 0 0,-1-1-1 0 0,-1 4 1 0 0,-4 4 31 0 0,0 0-1 0 0,-1 0 1 0 0,0-1-1 0 0,0 0 1 0 0,-12 10 0 0 0,-51 34 102 0 0,61-47-142 0 0,1 0 0 0 0,-1-1 0 0 0,0 0 0 0 0,0-1 0 0 0,-21 6 0 0 0,25-8-169 0 0,0-1-1 0 0,0 0 0 0 0,0 0 0 0 0,0-1 0 0 0,0 1 0 0 0,-1-1 0 0 0,1-1 0 0 0,0 1 0 0 0,0-1 0 0 0,0 0 0 0 0,0 0 0 0 0,-7-3 0 0 0,12 3-103 0 0,-1 1 0 0 0,0-1-1 0 0,1 0 1 0 0,-1 0-1 0 0,1 0 1 0 0,0 0 0 0 0,-1 0-1 0 0,1 0 1 0 0,0 0 0 0 0,-1 0-1 0 0,1 0 1 0 0,0-1-1 0 0,0 1 1 0 0,0 0 0 0 0,0-1-1 0 0,0 1 1 0 0,1-1-1 0 0,-1 1 1 0 0,0-3 0 0 0,0-8-8327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38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6 17479 0 0,'0'0'1580'0'0,"18"-5"2146"0"0,-17 5-3634 0 0,0 0 0 0 0,0 1 0 0 0,0-1 0 0 0,0 1 0 0 0,0-1 0 0 0,0 1 0 0 0,0 0 0 0 0,0-1 0 0 0,-1 1 0 0 0,1 0 0 0 0,0 0 0 0 0,0 0 0 0 0,0 0 1 0 0,-1-1-1 0 0,1 1 0 0 0,0 0 0 0 0,-1 0 0 0 0,1 0 0 0 0,-1 0 0 0 0,0 0 0 0 0,1 1 0 0 0,-1-1 0 0 0,0 0 0 0 0,1 0 0 0 0,-1 0 0 0 0,0 0 0 0 0,0 0 0 0 0,0 0 1 0 0,0 0-1 0 0,0 1 0 0 0,0 1 0 0 0,-1 5 136 0 0,0-1-1 0 0,-1 1 1 0 0,-3 12 0 0 0,3-15-199 0 0,-19 63 615 0 0,-46 101 0 0 0,22-72-367 0 0,-47 108 105 0 0,27-35-2423 0 0,60-155-4461 0 0,1-2-2125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3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29 131 9672 0 0,'-17'-10'4617'0'0,"17"10"-4279"0"0,-1-1 0 0 0,0 1 0 0 0,1-1 0 0 0,-1 0 0 0 0,1 1 0 0 0,-1-1 0 0 0,1 0 0 0 0,-1 1 0 0 0,1-1 0 0 0,-1 0-1 0 0,1 0 1 0 0,0 1 0 0 0,-1-1 0 0 0,1 0 0 0 0,0 0 0 0 0,0 0 0 0 0,0 0 0 0 0,-1 1 0 0 0,1-1 0 0 0,0 0 0 0 0,0 0 0 0 0,0 0 0 0 0,0 0 0 0 0,1 0 0 0 0,-1 1 0 0 0,0-2 0 0 0,1 0-182 0 0,0 0 0 0 0,0 0 0 0 0,1 1 0 0 0,-1-1 0 0 0,0 0 1 0 0,1 1-1 0 0,-1-1 0 0 0,1 1 0 0 0,-1 0 0 0 0,4-2 0 0 0,15-13 1203 0 0,-13 10-830 0 0,0 0 0 0 0,16-9-1 0 0,-12 9-338 0 0,-4 2 5 0 0,0 0-1 0 0,1 0 1 0 0,-1 0 0 0 0,1 1-1 0 0,0 0 1 0 0,0 1 0 0 0,1 0-1 0 0,-1 0 1 0 0,0 1-1 0 0,12-1 1 0 0,-20 2-191 0 0,1 0 0 0 0,-1 0 0 0 0,1 0 0 0 0,-1 0 0 0 0,1 0-1 0 0,-1 0 1 0 0,1 0 0 0 0,-1 0 0 0 0,0 0 0 0 0,1 1 0 0 0,-1-1 0 0 0,1 0 0 0 0,-1 0 0 0 0,0 1-1 0 0,1-1 1 0 0,-1 0 0 0 0,1 0 0 0 0,-1 1 0 0 0,0-1 0 0 0,1 0 0 0 0,-1 1 0 0 0,0-1 0 0 0,0 1 0 0 0,1-1-1 0 0,-1 0 1 0 0,0 1 0 0 0,0-1 0 0 0,1 1 0 0 0,0 16 71 0 0,-2-12-68 0 0,0 0 0 0 0,0 0 1 0 0,0 0-1 0 0,-5 8 0 0 0,-39 60 54 0 0,29-50-23 0 0,-20 39-1 0 0,33-55-37 0 0,3-7 0 0 0,-1 0 0 0 0,1 1 0 0 0,0-1 0 0 0,0 0 0 0 0,0 0 0 0 0,0 0 0 0 0,0 1 0 0 0,0-1 0 0 0,0 0 0 0 0,0 0 0 0 0,0 1 0 0 0,0-1 0 0 0,0 0 0 0 0,0 0 0 0 0,0 0 0 0 0,0 1 0 0 0,0-1 0 0 0,0 0 0 0 0,0 0 0 0 0,0 0 0 0 0,0 1 0 0 0,0-1 0 0 0,1 0 0 0 0,-1 0 0 0 0,0 0 0 0 0,0 0 0 0 0,0 1 0 0 0,0-1 0 0 0,0 0 0 0 0,1 0 0 0 0,-1 0 0 0 0,0 0 0 0 0,0 1 0 0 0,0-1 0 0 0,0 0 0 0 0,1 0 0 0 0,-1 0 0 0 0,0 0 0 0 0,0 0 0 0 0,0 0 0 0 0,1 0 0 0 0,-1 0 0 0 0,0 0 0 0 0,0 0 0 0 0,1 0 0 0 0,9 1 0 0 0,-9-1 0 0 0,19-1 91 0 0,0-1 0 0 0,22-5 0 0 0,-22 3 25 0 0,0 1 0 0 0,23 0 0 0 0,-36 3-33 0 0,1 0 0 0 0,-1 1-1 0 0,0 0 1 0 0,0 0-1 0 0,0 0 1 0 0,7 3 0 0 0,-13-3-75 0 0,1-1 0 0 0,-1 0 0 0 0,0 1 0 0 0,0 0 0 0 0,0-1 0 0 0,0 1 0 0 0,1-1 0 0 0,-1 1 0 0 0,0 0 0 0 0,0 0 0 0 0,0 0 0 0 0,0 0 0 0 0,-1 0 0 0 0,1 0 0 0 0,0 0 0 0 0,0 0 0 0 0,0 0 0 0 0,-1 0 0 0 0,1 0 0 0 0,-1 0 0 0 0,1 1 0 0 0,-1-1 0 0 0,1 0 0 0 0,-1 0 0 0 0,0 1 0 0 0,1-1 0 0 0,-1 0 0 0 0,0 1 0 0 0,0-1 0 0 0,0 0 0 0 0,0 1 0 0 0,0-1 0 0 0,0 0 0 0 0,-1 0 0 0 0,1 1 0 0 0,0-1 0 0 0,-1 0 0 0 0,1 1 0 0 0,-1-1 0 0 0,0 2 0 0 0,-3 4 11 0 0,0 0 1 0 0,0 1-1 0 0,-1-2 1 0 0,0 1-1 0 0,0-1 1 0 0,0 1-1 0 0,-1-1 1 0 0,0-1-1 0 0,0 1 1 0 0,-12 7-1 0 0,-8 4-31 0 0,-42 19-1 0 0,41-22-48 0 0,-53 27-1017 0 0,52-29-1955 0 0,1 0-3886 0 0,5-2-2306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40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9 135 5728 0 0,'-2'-10'325'0'0,"0"0"-1"0"0,1-1 1 0 0,0 1 0 0 0,0-13 0 0 0,1 16 828 0 0,1 0 0 0 0,0-1 1 0 0,4-12-1 0 0,-2-5 4855 0 0,-3 25-5886 0 0,1 0 0 0 0,-1 0 0 0 0,0-1 0 0 0,0 1 0 0 0,0 0 1 0 0,1-1-1 0 0,-1 1 0 0 0,0 0 0 0 0,0 0 0 0 0,1 0 0 0 0,-1-1 0 0 0,0 1 0 0 0,1 0 1 0 0,-1 0-1 0 0,0 0 0 0 0,1 0 0 0 0,-1-1 0 0 0,0 1 0 0 0,1 0 0 0 0,2 4-42 0 0,0-1-1 0 0,0 1 0 0 0,-1 0 0 0 0,1 0 0 0 0,-1 0 0 0 0,0 0 1 0 0,0 0-1 0 0,0 0 0 0 0,-1 1 0 0 0,1-1 0 0 0,-1 1 1 0 0,0-1-1 0 0,-1 1 0 0 0,1 4 0 0 0,0 10-42 0 0,-1 0 0 0 0,-3 23-1 0 0,0-1 77 0 0,-4 133 271 0 0,-1 165 732 0 0,0 17-388 0 0,2-164-569 0 0,-5 32 85 0 0,11-206-201 0 0,0 167 512 0 0,7-141 46 0 0,-5-37-370 0 0,0-1-37 0 0,-2-5-249 0 0,2-11-1708 0 0,1-5 19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41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27 123 9872 0 0,'-16'13'1032'0'0,"15"-13"-992"0"0,0 1 1 0 0,0 0 0 0 0,0-1-1 0 0,1 1 1 0 0,-1 0 0 0 0,0 0-1 0 0,0-1 1 0 0,1 1 0 0 0,-1 0-1 0 0,1 0 1 0 0,-1 0 0 0 0,1 0-1 0 0,-1 0 1 0 0,1 0 0 0 0,-1 1-1 0 0,1-2 24 0 0,0 1 1 0 0,0-1-1 0 0,0 1 0 0 0,0-1 0 0 0,1 1 0 0 0,-1-1 0 0 0,0 1 0 0 0,0-1 0 0 0,0 1 0 0 0,1-1 0 0 0,-1 1 0 0 0,0-1 0 0 0,1 1 1 0 0,-1-1-1 0 0,0 0 0 0 0,1 1 0 0 0,2 3 234 0 0,-2-3-207 0 0,0 0-1 0 0,0-1 0 0 0,-1 1 1 0 0,1-1-1 0 0,0 1 1 0 0,0-1-1 0 0,0 1 0 0 0,0-1 1 0 0,0 0-1 0 0,0 1 1 0 0,0-1-1 0 0,2 1 0 0 0,3 1 458 0 0,0 0-259 0 0,-1-1 1 0 0,0 1 0 0 0,1-1-1 0 0,-1 0 1 0 0,0 0-1 0 0,1-1 1 0 0,10 0-1 0 0,10 1 263 0 0,-7 0-137 0 0,36-3 0 0 0,-25 0-179 0 0,194 1 1136 0 0,-45 1-1344 0 0,187-13 95 0 0,118-34 434 0 0,-439 42-562 0 0,194-28 340 0 0,206-19 2375 0 0,-353 42-2055 0 0,78-5 66 0 0,-151 15-513 0 0,1 0 0 0 0,-1 1 0 0 0,0 1 0 0 0,20 5 0 0 0,-34-5-208 0 0,-4-1 0 0 0,1-1 0 0 0,-1 1 0 0 0,0 0 0 0 0,0-1 0 0 0,0 1 0 0 0,0 0 0 0 0,0 0 0 0 0,-1 0 0 0 0,1 0 0 0 0,0 0 0 0 0,0 0 0 0 0,0 0 0 0 0,-1 0 0 0 0,1 0 0 0 0,-1 0 0 0 0,1 0 0 0 0,-1 0 0 0 0,1 0 0 0 0,-1 1 0 0 0,0-1 0 0 0,1 0 0 0 0,-1 0 0 0 0,0 1 0 0 0,0-1 0 0 0,0 0 0 0 0,0 2 0 0 0,0-1 0 0 0,-1 10 0 0 0,-1 1 0 0 0,0 0 0 0 0,-5 16 0 0 0,5-20 0 0 0,-17 48 0 0 0,7-21 0 0 0,-12 35 0 0 0,-28 101 0 0 0,46-147 0 0 0,-59 261 0 0 0,46-191 0 0 0,-59 382 0 0 0,71-397 0 0 0,-13 181 0 0 0,9-88 175 0 0,9-155-95 0 0,0 0 1 0 0,-4 17-1 0 0,5-33-37 0 0,1 0 0 0 0,-1 0 0 0 0,1 0 1 0 0,-1-1-1 0 0,1 1 0 0 0,-1 0 0 0 0,0-1 0 0 0,0 1 0 0 0,0 0 0 0 0,0-1 0 0 0,0 1 0 0 0,0-1 0 0 0,0 1 1 0 0,-1-1-1 0 0,1 0 0 0 0,0 0 0 0 0,-1 0 0 0 0,1 1 0 0 0,-1-1 0 0 0,1 0 0 0 0,-1-1 0 0 0,0 1 0 0 0,-2 1 0 0 0,-2-1 51 0 0,0 0-1 0 0,0-1 0 0 0,1 1 0 0 0,-1-1 1 0 0,0 0-1 0 0,-7-2 0 0 0,10 2-103 0 0,-196 0 135 0 0,-1 15 0 0 0,142-10-116 0 0,-257 34-91 0 0,-31 2-12 0 0,-46-25 94 0 0,300-21 94 0 0,-149-25 0 0 0,221 26-34 0 0,0-1 0 0 0,0-1 0 0 0,1-1 0 0 0,-29-14 0 0 0,48 21-142 0 0,-9-5 342 0 0,8 5-324 0 0,1 0 0 0 0,0 0 1 0 0,0 0-1 0 0,-1 0 1 0 0,1 0-1 0 0,0 0 1 0 0,0 0-1 0 0,-1-1 1 0 0,1 1-1 0 0,0 0 0 0 0,0 0 1 0 0,0 0-1 0 0,-1 0 1 0 0,1 0-1 0 0,0-1 1 0 0,0 1-1 0 0,0 0 1 0 0,0 0-1 0 0,0 0 0 0 0,-1-1 1 0 0,1 1-1 0 0,0 0 1 0 0,0 0-1 0 0,0-1 1 0 0,0 1-1 0 0,0 0 1 0 0,0 0-1 0 0,0-1 0 0 0,0 1 1 0 0,0 0-1 0 0,0 0 1 0 0,0-1-1 0 0,4-3-2112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43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38 19807 0 0,'0'0'910'0'0,"-11"-2"332"0"0,6 2-1540 0 0,11-9-7010 0 0,-6 9 7360 0 0,1 0 1 0 0,-1-1 0 0 0,1 1 0 0 0,-1 0 0 0 0,1-1 0 0 0,15-3 961 0 0,1-1-234 0 0,1 1-1 0 0,25-2 0 0 0,-13 4-824 0 0,42-1 463 0 0,-61 3-688 0 0,-1 0 0 0 0,1 1 0 0 0,-1 1 0 0 0,17 4 0 0 0,-17-1-5839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43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 2304 0 0,'-16'-7'8398'0'0,"40"12"-1386"0"0,0-1-3544 0 0,52 6-4130 0 0,-32-5 659 0 0,-5-2-2493 0 0,-19-2-4069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43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5 16527 0 0,'-3'-1'107'0'0,"0"0"0"0"0,0 0 0 0 0,1 1 0 0 0,-1-1 0 0 0,0 1 0 0 0,0-1 0 0 0,0 1 0 0 0,0 0-1 0 0,0 0 1 0 0,0 0 0 0 0,0 1 0 0 0,0-1 0 0 0,0 1 0 0 0,0-1 0 0 0,0 1 0 0 0,1 0-1 0 0,-1 0 1 0 0,0 0 0 0 0,0 1 0 0 0,1-1 0 0 0,-1 1 0 0 0,1-1 0 0 0,-1 1 0 0 0,-2 3-1 0 0,4-4 158 0 0,2 5-160 0 0,-1-3-81 0 0,2 0 0 0 0,-1 1 0 0 0,0-1 0 0 0,1 0 0 0 0,-1 0 0 0 0,1 0 0 0 0,0 0 0 0 0,0 0-1 0 0,0-1 1 0 0,0 1 0 0 0,1-1 0 0 0,-1 1 0 0 0,1-1 0 0 0,5 4 0 0 0,4 2 137 0 0,0 0 1 0 0,17 7-1 0 0,-14-8-37 0 0,-5-3 30 0 0,0 1 0 0 0,0-2-1 0 0,1 1 1 0 0,-1-1-1 0 0,20 2 1 0 0,56 1 770 0 0,-2-1 432 0 0,-58-4-797 0 0,-24-1-74 0 0,-2 9-122 0 0,0-6-307 0 0,-1-1 1 0 0,0 1 0 0 0,1 0-1 0 0,-1 0 1 0 0,0-1 0 0 0,0 1 0 0 0,0-1-1 0 0,-1 1 1 0 0,1-1 0 0 0,-4 5-1 0 0,-19 23 181 0 0,22-27-215 0 0,-105 105 296 0 0,40-42-193 0 0,60-58-134 0 0,-4 3-218 0 0,0 0 0 0 0,-1 0 1 0 0,-19 14-1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4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14280 0 0,'0'0'2546'0'0,"-1"2"-1417"0"0,-2 17-476 0 0,1 0-1 0 0,0 0 0 0 0,2 30 1 0 0,-1 11-605 0 0,-22 291 1393 0 0,-8-26 689 0 0,-19-2-1410 0 0,41-266-706 0 0,4-30 54 0 0,0 0-165 0 0,-2 46-1 0 0,7-72-282 0 0,1-2-957 0 0,4-8-410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44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19 207 3224 0 0,'2'-1'3189'0'0,"3"-3"-1334"0"0,1 0 0 0 0,-1 0 0 0 0,0-1 0 0 0,0 1 0 0 0,5-8 0 0 0,-4 5-805 0 0,0-1 0 0 0,-1 0 0 0 0,6-11-1 0 0,-5 6-753 0 0,-1 0 1 0 0,0 0-1 0 0,-1-1 0 0 0,0 0 0 0 0,2-15 0 0 0,-6 28-263 0 0,0-1-1 0 0,0 1 0 0 0,1 0 0 0 0,-1 0 1 0 0,0 0-1 0 0,0 0 0 0 0,0-1 1 0 0,0 1-1 0 0,-1 0 0 0 0,1 0 0 0 0,0 0 1 0 0,0 0-1 0 0,-1 0 0 0 0,1 0 0 0 0,-1-1 1 0 0,1 1-1 0 0,-1 0 0 0 0,1 0 1 0 0,-1 0-1 0 0,1 0 0 0 0,-1 1 0 0 0,0-1 1 0 0,0 0-1 0 0,1 0 0 0 0,-1 0 1 0 0,0 0-1 0 0,0 1 0 0 0,0-1 0 0 0,0 0 1 0 0,0 1-1 0 0,0-1 0 0 0,0 1 1 0 0,0-1-1 0 0,0 1 0 0 0,0 0 0 0 0,-1-1 1 0 0,1 1-1 0 0,0 0 0 0 0,0 0 0 0 0,0 0 1 0 0,0 0-1 0 0,0 0 0 0 0,-1 0 1 0 0,1 0-1 0 0,0 0 0 0 0,0 0 0 0 0,0 0 1 0 0,0 1-1 0 0,0-1 0 0 0,-1 0 1 0 0,1 1-1 0 0,0-1 0 0 0,0 1 0 0 0,0-1 1 0 0,0 1-1 0 0,-1 1 0 0 0,-5 5 168 0 0,0 0-1 0 0,1 1 0 0 0,0 0 1 0 0,0 0-1 0 0,0 0 0 0 0,1 1 1 0 0,1 0-1 0 0,0 0 0 0 0,0 0 1 0 0,0 0-1 0 0,-3 20 0 0 0,5-22-100 0 0,1 0 0 0 0,0 1 0 0 0,0-1 0 0 0,1 0 0 0 0,0 1 0 0 0,0-1 0 0 0,2 10 0 0 0,-1-14-111 0 0,-1-1 1 0 0,1 1-1 0 0,-1-1 0 0 0,1 0 1 0 0,0 1-1 0 0,0-1 1 0 0,0 1-1 0 0,1-1 1 0 0,-1 0-1 0 0,0 0 1 0 0,1 0-1 0 0,0 0 0 0 0,-1 0 1 0 0,1 0-1 0 0,0 0 1 0 0,0 0-1 0 0,0-1 1 0 0,0 1-1 0 0,0-1 1 0 0,0 0-1 0 0,1 1 0 0 0,-1-1 1 0 0,0 0-1 0 0,4 1 1 0 0,39 5-2861 0 0,-23-4 1153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44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229 128 12752 0 0,'3'-5'9737'0'0,"33"5"-8824"0"0,-6 1-529 0 0,0-1 1 0 0,0-1-1 0 0,1-1 1 0 0,42-10-1 0 0,29-1 359 0 0,-2 6-437 0 0,86-9 16 0 0,47-5-195 0 0,-52 5-51 0 0,-106 10-49 0 0,45-6-1 0 0,-108 9 37 0 0,2 1 357 0 0,26-8 1 0 0,-38 9 4 0 0,1 1-205 0 0,-3-1 125 0 0,-1 1-339 0 0,1 0 0 0 0,0 0-1 0 0,-1 0 1 0 0,1 0-1 0 0,-1 0 1 0 0,1 0 0 0 0,0 0-1 0 0,-1 0 1 0 0,1 0-1 0 0,0 0 1 0 0,-1 1 0 0 0,1-1-1 0 0,0 0 1 0 0,0 0-1 0 0,-1 0 1 0 0,1 1 0 0 0,0-1-1 0 0,-1 0 1 0 0,1 0 0 0 0,0 1-1 0 0,0-1 1 0 0,0 0-1 0 0,-1 1 1 0 0,1-1 0 0 0,0 1-1 0 0,-2 2-5 0 0,1 0 0 0 0,-1 0 0 0 0,1 0 0 0 0,0 0 0 0 0,0 1 0 0 0,0-1 0 0 0,0 0 0 0 0,1 1 0 0 0,-1 5 0 0 0,2 35 0 0 0,0-18 0 0 0,-1 45 0 0 0,-6 216 0 0 0,-45 340 0 0 0,50-620 2 0 0,-2 26 11 0 0,1 0 0 0 0,2 1 0 0 0,6 55-1 0 0,-6-88 2 0 0,0-1-9 0 0,0 1-1 0 0,0-1 1 0 0,1 1 0 0 0,-1-1-1 0 0,0 0 1 0 0,0 1-1 0 0,0-1 1 0 0,0 0 0 0 0,0 1-1 0 0,0-1 1 0 0,1 0 0 0 0,-1 1-1 0 0,0-1 1 0 0,0 0-1 0 0,0 1 1 0 0,1-1 0 0 0,-1 0-1 0 0,0 1 1 0 0,0-1 0 0 0,1 0-1 0 0,-1 0 1 0 0,0 0 0 0 0,2 1 1301 0 0,-78 3-869 0 0,1-3-450 0 0,0 3 0 0 0,1 3-1 0 0,-85 20 1 0 0,-36 12 43 0 0,-14 4 4 0 0,97-19-46 0 0,-199 17 0 0 0,227-38-60 0 0,74-4 58 0 0,0 0 0 0 0,0 0 1 0 0,1-1-1 0 0,-1 0 0 0 0,0 0 0 0 0,-12-6 0 0 0,22 8-8 0 0,-1-1 1 0 0,0 1-1 0 0,1 0 0 0 0,-1 0 1 0 0,0-1-1 0 0,1 1 1 0 0,-1-1-1 0 0,1 1 0 0 0,-1 0 1 0 0,0-1-1 0 0,1 1 1 0 0,-1-1-1 0 0,1 1 0 0 0,0-1 1 0 0,-1 1-1 0 0,1-1 1 0 0,-1 0-1 0 0,1 1 0 0 0,0-1 1 0 0,-1 0-1 0 0,1 0-52 0 0,0 0-1 0 0,0 1 1 0 0,0-1-1 0 0,0 1 1 0 0,0-1-1 0 0,0 1 1 0 0,1-1-1 0 0,-1 0 0 0 0,0 1 1 0 0,0-1-1 0 0,0 1 1 0 0,1-1-1 0 0,-1 1 1 0 0,0-1-1 0 0,1 1 1 0 0,-1-1-1 0 0,0 1 1 0 0,1 0-1 0 0,0-1 1 0 0,2-2-440 0 0,-1 1 1 0 0,1 0-1 0 0,0 0 1 0 0,0 0-1 0 0,0 0 1 0 0,7-2-1 0 0,9-3-1634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45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82 13824 0 0,'0'0'90'0'0,"-1"-1"1"0"0,1-1 0 0 0,0 1 0 0 0,-1 0 0 0 0,1 0 0 0 0,0 0 0 0 0,-1 0 0 0 0,1 0 0 0 0,0 0 0 0 0,0 0 0 0 0,0 0 0 0 0,0 0-1 0 0,0 0 1 0 0,0-1 0 0 0,1 1 0 0 0,-1 0 0 0 0,0 0 0 0 0,0 0 0 0 0,1 0 0 0 0,-1 0 0 0 0,1 0 0 0 0,-1 0 0 0 0,1 0-1 0 0,0-1 1 0 0,1 0 250 0 0,0 1-1 0 0,-1-1 0 0 0,1 1 0 0 0,0 0 0 0 0,0 0 0 0 0,0-1 0 0 0,0 1 1 0 0,0 0-1 0 0,0 1 0 0 0,0-1 0 0 0,4-1 0 0 0,81-16 4076 0 0,-35 9-3819 0 0,0 2 1 0 0,1 2-1 0 0,99 5 0 0 0,-76 9-4219 0 0,-65-6 1500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45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10 8288 0 0,'-1'-1'120'0'0,"0"0"1"0"0,0 0 0 0 0,0 0-1 0 0,0 1 1 0 0,0-1 0 0 0,0 0-1 0 0,-1 1 1 0 0,1-1 0 0 0,0 1-1 0 0,0-1 1 0 0,0 1 0 0 0,-1 0-1 0 0,1-1 1 0 0,0 1 0 0 0,-2 0-1 0 0,2 0 189 0 0,0 0 0 0 0,0 0 0 0 0,1 0 0 0 0,-1 0-1 0 0,0 0 1 0 0,1 0 0 0 0,-1 0 0 0 0,0 0-1 0 0,0 0 1 0 0,1 0 0 0 0,-1 1 0 0 0,0-1-1 0 0,-3 2 3066 0 0,0 8-1453 0 0,2 4-1090 0 0,1 0 0 0 0,2 22 0 0 0,0-21-506 0 0,-1 0-1 0 0,-2 19 1 0 0,1-30-230 0 0,0 0 1 0 0,0 1-1 0 0,1-1 0 0 0,0 0 1 0 0,0 0-1 0 0,0 1 0 0 0,1-1 1 0 0,-1 0-1 0 0,1 1 0 0 0,0-1 1 0 0,0 0-1 0 0,0 0 0 0 0,1 0 1 0 0,0 0-1 0 0,2 5 0 0 0,-3-9-66 0 0,0 1-1 0 0,0-1 0 0 0,0 1 1 0 0,0-1-1 0 0,0 0 0 0 0,0 1 1 0 0,0-1-1 0 0,0 0 0 0 0,0 0 1 0 0,0 0-1 0 0,0 0 0 0 0,0 0 1 0 0,1 0-1 0 0,-1 0 0 0 0,1 0 1 0 0,0 0 48 0 0,16-1 491 0 0,-1-1 0 0 0,35-8 1 0 0,-32 5-231 0 0,36-3 0 0 0,-38 7-225 0 0,-4 0 36 0 0,28 2 1 0 0,-37 0-137 0 0,-1-1 0 0 0,1 1 0 0 0,-1 0 0 0 0,0 1 0 0 0,1-1 0 0 0,-1 1 1 0 0,0 0-1 0 0,0 0 0 0 0,0 0 0 0 0,5 3 0 0 0,-8-4-7 0 0,0 0 1 0 0,0 0-1 0 0,0 0 0 0 0,0 0 0 0 0,0 0 0 0 0,0 0 1 0 0,0 0-1 0 0,0 0 0 0 0,0 1 0 0 0,-1-1 0 0 0,1 0 1 0 0,-1 0-1 0 0,1 1 0 0 0,-1-1 0 0 0,1 0 0 0 0,-1 1 1 0 0,0-1-1 0 0,1 3 0 0 0,-1-1 10 0 0,0-1 1 0 0,-1 1-1 0 0,1 0 0 0 0,0 0 0 0 0,-1-1 1 0 0,0 1-1 0 0,1 0 0 0 0,-1-1 0 0 0,-2 3 1 0 0,0 2 26 0 0,-1 0 1 0 0,0 0-1 0 0,-1-1 1 0 0,1 0-1 0 0,-11 10 0 0 0,-6 4 49 0 0,0-1 0 0 0,-2-1 0 0 0,0-2 0 0 0,-1 0 0 0 0,0-1 0 0 0,-1-1 0 0 0,-1-2 0 0 0,0 0 0 0 0,-41 11 0 0 0,-111 32-1344 0 0,158-49-62 0 0,3 1-57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53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 6448 0 0,'-4'0'14742'0'0,"22"-5"-12733"0"0,4 0-1050 0 0,72 6 352 0 0,-84-1-1277 0 0,0 1 0 0 0,0 1 0 0 0,-1-1 0 0 0,11 5 0 0 0,-17-5-221 0 0,0 0-1 0 0,0 0 1 0 0,0 0 0 0 0,0 1-1 0 0,0 0 1 0 0,0-1 0 0 0,-1 1 0 0 0,1 0-1 0 0,-1 0 1 0 0,1 1 0 0 0,-1-1 0 0 0,0 0-1 0 0,0 1 1 0 0,0-1 0 0 0,0 1 0 0 0,2 3-1 0 0,-4-5-22 0 0,1 0-1 0 0,-1 0 1 0 0,0 0 0 0 0,0 0-1 0 0,0 0 1 0 0,1-1-1 0 0,-1 1 1 0 0,0 0-1 0 0,0 0 1 0 0,0 0-1 0 0,0 0 1 0 0,-1 0 0 0 0,1 0-1 0 0,0-1 1 0 0,0 1-1 0 0,0 0 1 0 0,-1 1-1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53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 14712 0 0,'0'0'110'0'0,"0"0"0"0"0,-1 0 0 0 0,1 0 0 0 0,0 0 0 0 0,0 0 0 0 0,0 0 0 0 0,0-1 1 0 0,0 1-1 0 0,0 0 0 0 0,-1 0 0 0 0,1 0 0 0 0,0 0 0 0 0,0 0 0 0 0,0-1 1 0 0,0 1-1 0 0,0 0 0 0 0,0 0 0 0 0,0 0 0 0 0,0 0 0 0 0,0-1 0 0 0,0 1 0 0 0,0 0 1 0 0,0 0-1 0 0,0 0 0 0 0,0-1 0 0 0,0 1 0 0 0,0 0 0 0 0,0 0 0 0 0,0 0 1 0 0,0 0-1 0 0,0-1 0 0 0,0 1 0 0 0,0 0 0 0 0,0 0 0 0 0,0 0 0 0 0,0-1 0 0 0,0 1 1 0 0,0 0-1 0 0,0 0 0 0 0,1 0 0 0 0,-1 0 0 0 0,0 0 0 0 0,0-1 0 0 0,0 1 1 0 0,1 0-1 0 0,11-4 1580 0 0,20 3-893 0 0,-30 1-431 0 0,56-4 1365 0 0,-30 2-2696 0 0,1 1-5289 0 0,-18 1-1113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53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13360 0 0,'-12'2'11702'0'0,"14"-1"-11331"0"0,2 1-271 0 0,1 1 0 0 0,0-1 0 0 0,0 0 0 0 0,1-1 1 0 0,-1 1-1 0 0,0-1 0 0 0,0 0 0 0 0,1-1 0 0 0,7 1 1 0 0,53-3 271 0 0,-54 1-284 0 0,52 0 248 0 0,79 8 1 0 0,-132-7-292 0 0,21 4-35 0 0,-32-4-11 0 0,0 0 1 0 0,1 0-1 0 0,-1 0 0 0 0,1 0 1 0 0,-1 0-1 0 0,1 0 0 0 0,-1 1 0 0 0,1-1 1 0 0,-1 0-1 0 0,1 0 0 0 0,-1 0 0 0 0,0 0 1 0 0,1 1-1 0 0,-1-1 0 0 0,1 0 1 0 0,-1 0-1 0 0,0 1 0 0 0,1-1 0 0 0,-1 0 1 0 0,0 1-1 0 0,1-1 0 0 0,-1 0 1 0 0,0 1-1 0 0,0 4 60 0 0,0-5-30 0 0,0 3 115 0 0,-1 0 0 0 0,1 0 1 0 0,-1 0-1 0 0,0 0 0 0 0,1-1 1 0 0,-1 1-1 0 0,-1 0 0 0 0,1 0 1 0 0,0-1-1 0 0,-3 5 0 0 0,-20 25 298 0 0,11-16-502 0 0,-2 3 68 0 0,-31 27-1 0 0,30-31-82 0 0,1 0 0 0 0,-25 34-1 0 0,37-45-258 0 0,1 0 0 0 0,0-1 0 0 0,0 1-1 0 0,0 0 1 0 0,1 0 0 0 0,-1 0 0 0 0,0 5-1 0 0,1 8-7117 0 0,4-7-882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54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2760 0 0,'3'-7'248'0'0,"1"-7"2213"0"0,1-1-1 0 0,2-23 1 0 0,-4-8 10372 0 0,6 64-11786 0 0,-5 2-807 0 0,-1 1 0 0 0,-1-1-1 0 0,0 25 1 0 0,-6 64 49 0 0,0-12 40 0 0,1 85-569 0 0,7-138-210 0 0,0-3-3468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54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38 12896 0 0,'-10'-2'3162'0'0,"20"2"2839"0"0,19 2-4448 0 0,41-1-1 0 0,-37-2-1126 0 0,-20 1-563 0 0,111-3 636 0 0,-105 1-1386 0 0,0-1 1 0 0,-1 0-1 0 0,0-1 0 0 0,28-11 0 0 0,-26 8-6991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54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13 7832 0 0,'0'0'705'0'0,"-15"-8"7503"0"0,12 4-6749 0 0,6 4 789 0 0,-2 0-2152 0 0,-1 0-1 0 0,1 1 0 0 0,0-1 0 0 0,-1 0 0 0 0,1 1 0 0 0,-1-1 0 0 0,1 0 0 0 0,0 1 0 0 0,-1-1 0 0 0,1 1 1 0 0,-1-1-1 0 0,1 1 0 0 0,-1-1 0 0 0,0 1 0 0 0,2 1 0 0 0,3 9 176 0 0,-1 1 0 0 0,1 1 0 0 0,-2-1 0 0 0,4 19 0 0 0,3 54-269 0 0,-8-67-116 0 0,3 39-6 0 0,-3-19 157 0 0,14 64 0 0 0,-12-84-2 0 0,-1-3 23 0 0,8 23-1 0 0,-10-35-43 0 0,1 1-1 0 0,0 0 1 0 0,0 0-1 0 0,0-1 0 0 0,0 1 1 0 0,0-1-1 0 0,1 0 0 0 0,0 0 1 0 0,-1 0-1 0 0,7 5 1 0 0,-8-7-13 0 0,0-1 0 0 0,0 1 0 0 0,0 0 1 0 0,0-1-1 0 0,1 1 0 0 0,-1-1 0 0 0,0 1 0 0 0,0-1 1 0 0,0 0-1 0 0,1 1 0 0 0,-1-1 0 0 0,0 0 1 0 0,1 0-1 0 0,-1 0 0 0 0,0 0 0 0 0,1 0 1 0 0,-1 0-1 0 0,2-1 0 0 0,0 0-5 0 0,0 0 0 0 0,0 0 0 0 0,0 0 0 0 0,-1 0 1 0 0,1-1-1 0 0,0 1 0 0 0,3-4 0 0 0,2-2 251 0 0,0 0 0 0 0,0 0 0 0 0,9-13 0 0 0,43-62 1628 0 0,-40 53-1292 0 0,-17 25-397 0 0,1-1 1 0 0,0 1-1 0 0,0 0 0 0 0,0 0 0 0 0,0 0 0 0 0,1 0 1 0 0,-1 1-1 0 0,7-4 0 0 0,-2 18 150 0 0,-6-5-291 0 0,-1 0 1 0 0,0 1-1 0 0,0 0 0 0 0,0-1 1 0 0,-1 1-1 0 0,1 9 0 0 0,4 20 6 0 0,-5-33-137 0 0,0 0-1 0 0,0-1 1 0 0,0 1-1 0 0,1 0 1 0 0,-1-1-1 0 0,0 1 1 0 0,1-1-1 0 0,0 1 1 0 0,0-1-1 0 0,-1 0 1 0 0,4 3 0 0 0,6 1-2785 0 0,1-4-3466 0 0,-1-3-1873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55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43 354 9216 0 0,'-1'0'16'0'0,"0"0"0"0"0,0 0 0 0 0,1 0 1 0 0,-1 0-1 0 0,0 0 0 0 0,0 1 0 0 0,0-1 0 0 0,1 0 1 0 0,-1 0-1 0 0,0 1 0 0 0,0-1 0 0 0,1 1 0 0 0,-1-1 1 0 0,0 1-1 0 0,1-1 0 0 0,-1 1 0 0 0,0 0 1 0 0,-8 14 3777 0 0,7-7-542 0 0,0 1 0 0 0,-1 15 0 0 0,2-11-1472 0 0,-4 17-1020 0 0,-1 51 0 0 0,6-71-852 0 0,0 0 1 0 0,1 0-1 0 0,0 0 0 0 0,0 0 1 0 0,1 0-1 0 0,1-1 1 0 0,0 1-1 0 0,0-1 0 0 0,5 11 1 0 0,-7-19-76 0 0,0 1 0 0 0,0-1 1 0 0,-1 0-1 0 0,1 0 0 0 0,0 0 0 0 0,0 0 1 0 0,0 1-1 0 0,0-1 0 0 0,0 0 0 0 0,0-1 1 0 0,0 1-1 0 0,1 0 0 0 0,-1 0 0 0 0,0 0 1 0 0,0-1-1 0 0,1 1 0 0 0,-1 0 0 0 0,0-1 1 0 0,1 0-1 0 0,-1 1 0 0 0,1-1 0 0 0,-1 0 0 0 0,0 1 1 0 0,1-1-1 0 0,-1 0 0 0 0,1 0 0 0 0,1 0 1 0 0,10-6-1584 0 0</inkml:trace>
  <inkml:trace contextRef="#ctx0" brushRef="#br0" timeOffset="1">65 24 17047 0 0,'-9'2'1512'0'0,"4"-4"-1208"0"0,-3-1-240 0 0,2 1-64 0 0,0-2 928 0 0,3 2 168 0 0,0-3 40 0 0,1 0 8 0 0,-1 3-1288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45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16 269 2760 0 0,'-16'5'16352'0'0,"21"-9"-15233"0"0,-1-2-730 0 0,0 0 0 0 0,0 0 0 0 0,0 0 0 0 0,-1-1-1 0 0,0 1 1 0 0,4-13 0 0 0,8-43 1236 0 0,-9 31-1168 0 0,2 2-227 0 0,-4 15-1 0 0,0 0-1 0 0,1-16 1 0 0,0-2 107 0 0,-5 31-261 0 0,-1 11-6 0 0,-1 25-69 0 0,1-1 0 0 0,1 0 0 0 0,9 66 0 0 0,-1-58-21 0 0,-7-38 20 0 0,1 0 1 0 0,-1 0-1 0 0,0 0 0 0 0,1 0 1 0 0,0-1-1 0 0,0 1 0 0 0,5 6 1 0 0,-7-9 9 0 0,1-1 1 0 0,-1 1 0 0 0,1-1-1 0 0,-1 1 1 0 0,1-1 0 0 0,-1 1-1 0 0,1-1 1 0 0,-1 0 0 0 0,1 1-1 0 0,-1-1 1 0 0,1 0 0 0 0,0 1-1 0 0,-1-1 1 0 0,1 0 0 0 0,-1 0-1 0 0,1 0 1 0 0,0 0 0 0 0,-1 0 0 0 0,1 1-1 0 0,0-1 1 0 0,-1 0 0 0 0,1 0-1 0 0,0-1 1 0 0,-1 1 0 0 0,2 0-1 0 0,-1-1 9 0 0,1 1 0 0 0,-1-1-1 0 0,0 0 1 0 0,1 0 0 0 0,-1 1-1 0 0,0-1 1 0 0,0 0 0 0 0,0 0 0 0 0,0 0-1 0 0,0-1 1 0 0,1 0 0 0 0,2-4 63 0 0,0 1 0 0 0,0-2 1 0 0,4-10-1 0 0,5-16 66 0 0,-6 13-188 0 0,2 1 1 0 0,13-25-1 0 0,-19 39-335 0 0,0 0-1 0 0,0 0 1 0 0,1 1-1 0 0,0-1 1 0 0,0 1 0 0 0,0 0-1 0 0,1 0 1 0 0,-1 0 0 0 0,1 1-1 0 0,0-1 1 0 0,0 1-1 0 0,10-5 1 0 0,16-3-3765 0 0,-15 7-2660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5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9216 0 0,'-22'3'-114'0'0,"17"-2"1150"0"0,0 1 0 0 0,-1-1 0 0 0,1 1 0 0 0,-8 4 0 0 0,10-4-422 0 0,0 0 0 0 0,0-1-1 0 0,1 1 1 0 0,-1 0 0 0 0,0 1 0 0 0,1-1-1 0 0,0 0 1 0 0,-1 1 0 0 0,1-1-1 0 0,0 1 1 0 0,0 0 0 0 0,0-1 0 0 0,1 1-1 0 0,-1 0 1 0 0,-1 6 0 0 0,2-7-513 0 0,1 0 1 0 0,-1 1-1 0 0,1-1 1 0 0,0 0-1 0 0,0 0 0 0 0,0 1 1 0 0,1-1-1 0 0,-1 0 0 0 0,0 0 1 0 0,1 1-1 0 0,-1-1 1 0 0,1 0-1 0 0,0 0 0 0 0,0 0 1 0 0,0 0-1 0 0,0 0 1 0 0,0 0-1 0 0,0 0 0 0 0,1 0 1 0 0,-1 0-1 0 0,0-1 1 0 0,1 1-1 0 0,0 0 0 0 0,-1-1 1 0 0,1 1-1 0 0,2 1 1 0 0,6 4 211 0 0,0-1 1 0 0,1 1-1 0 0,17 6 1 0 0,-22-10-81 0 0,20 12 775 0 0,-25-15-791 0 0,-1 2-180 0 0,0 0-1 0 0,0 0 0 0 0,0-1 0 0 0,-1 1 0 0 0,1 0 0 0 0,-1 0 0 0 0,1 0 0 0 0,-1 0 0 0 0,0-1 1 0 0,0 1-1 0 0,0 0 0 0 0,0-1 0 0 0,0 1 0 0 0,0 0 0 0 0,0-1 0 0 0,0 1 0 0 0,0-1 1 0 0,-1 0-1 0 0,-2 3 0 0 0,-5 3-65 0 0,0 0 0 0 0,-12 6 0 0 0,13-8-85 0 0,-70 46-2615 0 0,58-40 967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56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25 6448 0 0,'1'-2'9334'0'0,"3"-9"-7222"0"0,-3 11-1844 0 0,-1-1-1 0 0,0 1 1 0 0,1-1-1 0 0,-1 0 0 0 0,0 1 1 0 0,0-1-1 0 0,1 0 1 0 0,-1 1-1 0 0,0-1 1 0 0,-2-5 4287 0 0,-2 14-4176 0 0,1 1-286 0 0,1-3 15 0 0,0 1 0 0 0,-1 0 0 0 0,0-1 0 0 0,0 0 0 0 0,0 0 0 0 0,-1 0 0 0 0,-6 8 1 0 0,3-3-107 0 0,4-9 788 0 0,5-13-468 0 0,0 4-570 0 0,0 0-1 0 0,1 0 1 0 0,0 0-1 0 0,0 0 1 0 0,1 1-1 0 0,0 0 1 0 0,6-9-1 0 0,-2 7-651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56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16727 0 0,'0'0'1275'0'0,"0"0"-868"0"0,-2-3 1777 0 0,-7 19-739 0 0,7-5-1213 0 0,0 1 0 0 0,1 0 0 0 0,1-1 0 0 0,0 1 0 0 0,1 14 1 0 0,0 7-169 0 0,1 13-115 0 0,-1-42 116 0 0,-1 0 0 0 0,1-1 0 0 0,0 1 0 0 0,0 0 0 0 0,0 0 1 0 0,1-1-1 0 0,-1 1 0 0 0,1 0 0 0 0,2 2 0 0 0,-3-5-33 0 0,-1 0-1 0 0,1-1 0 0 0,-1 1 0 0 0,1 0 0 0 0,-1-1 1 0 0,1 1-1 0 0,0-1 0 0 0,-1 1 0 0 0,1-1 1 0 0,0 0-1 0 0,-1 1 0 0 0,1-1 0 0 0,0 0 0 0 0,0 1 1 0 0,-1-1-1 0 0,1 0 0 0 0,0 0 0 0 0,0 0 1 0 0,-1 0-1 0 0,1 1 0 0 0,0-1 0 0 0,0 0 1 0 0,0 0-1 0 0,-1-1 0 0 0,1 1 0 0 0,0 0 0 0 0,0 0 1 0 0,0 0-1 0 0,-1 0 0 0 0,1-1 0 0 0,0 1 1 0 0,0 0-1 0 0,-1-1 0 0 0,1 1 0 0 0,0-1 1 0 0,-1 1-1 0 0,2-1 0 0 0,1-1-8 0 0,-1 0 1 0 0,1-1-1 0 0,-1 1 0 0 0,1 0 1 0 0,-1-1-1 0 0,0 0 0 0 0,2-3 1 0 0,14-20 121 0 0,-9 13 252 0 0,-1 0 0 0 0,-1 0 0 0 0,0 0 0 0 0,9-23 0 0 0,14-37-381 0 0,-35 99-16 0 0,1 1 0 0 0,-1 34 0 0 0,3-43 0 0 0,1-1 0 0 0,2 32 0 0 0,-1-44 0 0 0,1 0 0 0 0,0 0 0 0 0,0 0 0 0 0,0 0 0 0 0,1 0 0 0 0,-1 0 0 0 0,1 0 0 0 0,1 0 0 0 0,-1-1 0 0 0,4 6 0 0 0,-6-9 0 0 0,1-1 0 0 0,-1 1 0 0 0,1 0 0 0 0,0-1 0 0 0,-1 1 0 0 0,1-1 0 0 0,0 1 0 0 0,0-1 0 0 0,0 1 0 0 0,-1-1 0 0 0,1 1 0 0 0,0-1 0 0 0,0 0 0 0 0,0 0 0 0 0,0 1 0 0 0,0-1 0 0 0,0 0 0 0 0,0 0 0 0 0,0 0 0 0 0,-1 0 0 0 0,1 0 0 0 0,0 0 0 0 0,0 0 0 0 0,0 0 0 0 0,0 0 0 0 0,0 0 0 0 0,0-1 0 0 0,0 1 0 0 0,0 0 0 0 0,-1-1 0 0 0,1 1 0 0 0,0-1 0 0 0,1 0 0 0 0,3-2 0 0 0,1 0 0 0 0,-1-1 0 0 0,9-8 0 0 0,-11 10 0 0 0,7-9 0 0 0,-1 1 0 0 0,0-1 0 0 0,0-1 0 0 0,13-24 0 0 0,8-11 0 0 0,-18 30-108 0 0,-3 4-983 0 0,1 1 1 0 0,0-1-1 0 0,14-12 1 0 0,-9 12-7391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57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6912 0 0,'-2'5'12976'0'0,"-5"21"-12554"0"0,-37 121 497 0 0,39-130-1741 0 0,1 0 0 0 0,-4 31 0 0 0,8-39-5973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57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25 12440 0 0,'-4'-5'658'0'0,"2"2"-417"0"0,0 0 0 0 0,0 0 0 0 0,-1 1 0 0 0,0-1 1 0 0,-3-2-1 0 0,11 9 252 0 0,-1 0 0 0 0,1 0 1 0 0,-1 1-1 0 0,0 0 0 0 0,0 0 1 0 0,-1 0-1 0 0,1 0 0 0 0,-1 1 0 0 0,0-1 1 0 0,-1 1-1 0 0,3 7 0 0 0,22 76 264 0 0,-21-67-91 0 0,32 162 985 0 0,-28-123-1465 0 0,2 0 0 0 0,26 72 1 0 0,-24-99-700 0 0,-2-13-5793 0 0,-1-11-1124 0 0</inkml:trace>
  <inkml:trace contextRef="#ctx0" brushRef="#br0" timeOffset="1">64 416 17047 0 0,'0'-8'3998'0'0,"3"6"-3802"0"0,-1-1 0 0 0,0 0 0 0 0,1 1 0 0 0,0-1 0 0 0,-1 1 0 0 0,1 0 1 0 0,0 0-1 0 0,0 0 0 0 0,1 0 0 0 0,-1 1 0 0 0,0-1 0 0 0,7-1 0 0 0,14-8-175 0 0,40-34-2938 0 0,-44 31 1322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58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12440 0 0,'-9'8'1328'0'0,"8"-6"-903"0"0,-1 0 0 0 0,0 0 1 0 0,0 0-1 0 0,1 0 1 0 0,-1 0-1 0 0,1 0 1 0 0,0 1-1 0 0,0-1 1 0 0,0 0-1 0 0,0 1 0 0 0,-1 3 1 0 0,-5 30 3435 0 0,6-30-3782 0 0,-4 42 945 0 0,2 1 0 0 0,3 67 1 0 0,1-104-771 0 0,0 1 0 0 0,1-1 0 0 0,5 20 0 0 0,-6-28-197 0 0,1 0 0 0 0,-1 0 1 0 0,1 0-1 0 0,-1 0 0 0 0,1 0 0 0 0,0-1 0 0 0,1 1 0 0 0,-1-1 0 0 0,1 1 0 0 0,-1-1 0 0 0,1 0 1 0 0,0 0-1 0 0,7 5 0 0 0,-9-7-51 0 0,0 0 1 0 0,0-1 0 0 0,0 1-1 0 0,1-1 1 0 0,-1 0-1 0 0,0 1 1 0 0,0-1 0 0 0,0 0-1 0 0,1 0 1 0 0,-1 0-1 0 0,0 0 1 0 0,0 0 0 0 0,1 0-1 0 0,-1 0 1 0 0,0 0-1 0 0,0-1 1 0 0,0 1-1 0 0,1 0 1 0 0,-1-1 0 0 0,0 1-1 0 0,0-1 1 0 0,0 1-1 0 0,0-1 1 0 0,0 1 0 0 0,0-1-1 0 0,0 0 1 0 0,0 0-1 0 0,2-1 1 0 0,3-3-26 0 0,-1-1 0 0 0,1 0 0 0 0,6-10 0 0 0,0 1 581 0 0,-11 13-509 0 0,1 0-1 0 0,0 0 0 0 0,-1 1 1 0 0,1-1-1 0 0,0 1 1 0 0,0-1-1 0 0,0 1 0 0 0,0 0 1 0 0,0 0-1 0 0,0 0 1 0 0,0 0-1 0 0,0 0 0 0 0,1 0 1 0 0,-1 1-1 0 0,0-1 1 0 0,0 1-1 0 0,5-1 0 0 0,-5 2-103 0 0,0-1 0 0 0,0 0 0 0 0,0 1-1 0 0,0 0 1 0 0,0-1 0 0 0,0 1 0 0 0,-1 0-1 0 0,1 0 1 0 0,0 0 0 0 0,0 0-1 0 0,-1 0 1 0 0,1 0 0 0 0,-1 1 0 0 0,1-1-1 0 0,-1 1 1 0 0,1-1 0 0 0,-1 1 0 0 0,0-1-1 0 0,0 1 1 0 0,2 3 0 0 0,20 39-3444 0 0,-13-26 1815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58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96 4144 0 0,'-9'-18'8012'0'0,"8"19"-7696"0"0,0-1 0 0 0,0 1 0 0 0,0-1 0 0 0,0 1 0 0 0,0-1 0 0 0,0 1 0 0 0,0 0 0 0 0,0 0 0 0 0,1-1 0 0 0,-1 1 0 0 0,0 0 0 0 0,-1 1 0 0 0,1 1-7 0 0,-1 0-1 0 0,1 0 1 0 0,-1 0-1 0 0,1 0 1 0 0,0 0 0 0 0,-2 6-1 0 0,1 4-75 0 0,-2 23 0 0 0,4-34-92 0 0,-34 287 355 0 0,25-247 340 0 0,9-40 107 0 0,0-4-794 0 0,1-17-138 0 0,0-1-1 0 0,2 1 1 0 0,5-21-1 0 0,19-58 968 0 0,-21 78-542 0 0,4-11-208 0 0,2-1 0 0 0,23-45 0 0 0,-28 64 47 0 0,1 1-1 0 0,0 0 0 0 0,1 1 1 0 0,0-1-1 0 0,14-12 1 0 0,-15 17-118 0 0,0 1 1 0 0,0-1 0 0 0,0 2-1 0 0,1-1 1 0 0,-1 1 0 0 0,1 0-1 0 0,1 1 1 0 0,12-5 0 0 0,-20 8-139 0 0,0 1 1 0 0,0-1-1 0 0,0 1 1 0 0,0 0-1 0 0,0-1 1 0 0,0 1-1 0 0,0 0 1 0 0,0 0 0 0 0,0 0-1 0 0,0 0 1 0 0,0 1-1 0 0,0-1 1 0 0,0 1-1 0 0,0-1 1 0 0,0 1-1 0 0,0 0 1 0 0,-1-1 0 0 0,5 3-1 0 0,-4-1 6 0 0,0 0 0 0 0,0 0 0 0 0,0 0 0 0 0,0 0 0 0 0,0 0 0 0 0,0 0 1 0 0,0 1-1 0 0,-1-1 0 0 0,1 1 0 0 0,-1-1 0 0 0,0 1 0 0 0,1 3 0 0 0,1 1 42 0 0,-1 1 0 0 0,0 0 0 0 0,-1 1 0 0 0,0-1 0 0 0,0 0 0 0 0,-1 0 0 0 0,0 0 0 0 0,-1 14-1 0 0,-3-2 95 0 0,0 0 0 0 0,-1-1-1 0 0,0 1 1 0 0,-10 19-1 0 0,10-27-116 0 0,-1 0 1 0 0,-1-1-1 0 0,0 1 0 0 0,0-1 0 0 0,-1-1 0 0 0,0 1 0 0 0,-12 9 0 0 0,14-12-33 0 0,-1-2-1 0 0,-1 1 0 0 0,1-1 0 0 0,-1 0 0 0 0,-1 0 0 0 0,1-1 0 0 0,-1 0 0 0 0,1-1 0 0 0,-1 0 0 0 0,-14 4 0 0 0,12-5-19 0 0,-29 5-643 0 0,38-8 423 0 0,-1 0 0 0 0,0 0 0 0 0,1 0 0 0 0,-1 0 0 0 0,0-1 1 0 0,1 1-1 0 0,-1-1 0 0 0,1 1 0 0 0,-1-1 0 0 0,0 0 0 0 0,1 0 0 0 0,-5-2 0 0 0,4-2-1815 0 0,2 0-407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59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3224 0 0,'-2'1'5720'0'0,"-8"5"-2992"0"0,5-5-2042 0 0,0 1 0 0 0,0 0 0 0 0,0 0 0 0 0,0 0 0 0 0,0 1 0 0 0,0 0 0 0 0,1 0 1 0 0,-1 0-1 0 0,1 0 0 0 0,0 1 0 0 0,-7 6 0 0 0,4-1-217 0 0,1-1-1 0 0,0 1 1 0 0,0 0-1 0 0,1 1 1 0 0,-5 10 0 0 0,9-18-422 0 0,-1 2 228 0 0,0 1-1 0 0,0-1 0 0 0,0 1 1 0 0,0 0-1 0 0,1 0 0 0 0,0-1 1 0 0,-1 8-1 0 0,2-11 356 0 0,7 4-544 0 0,-6-5-86 0 0,1 1 0 0 0,-1-1 0 0 0,1 1 0 0 0,0-1 0 0 0,-1 0 1 0 0,1 0-1 0 0,-1 0 0 0 0,1 0 0 0 0,-1 0 0 0 0,1 0 0 0 0,0 0 0 0 0,-1 0 0 0 0,1-1 0 0 0,-1 1 0 0 0,1 0 0 0 0,-1-1 0 0 0,1 0 0 0 0,-1 1 0 0 0,0-1 0 0 0,1 0 0 0 0,1-1 0 0 0,30-22-20 0 0,-29 21 19 0 0,7-7-691 0 0,-1 0 0 0 0,0 0 0 0 0,12-18 0 0 0,-10 11-828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5:59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10592 0 0,'0'0'818'0'0,"-9"10"1568"0"0,7-5-1473 0 0,0-1 0 0 0,0 1 1 0 0,0 0-1 0 0,1 0 1 0 0,0 0-1 0 0,0-1 0 0 0,0 1 1 0 0,0 7-1 0 0,0 1-790 0 0,-2 26 369 0 0,1 1 0 0 0,6 51-1 0 0,-3-64-396 0 0,2 13-33 0 0,16 77 0 0 0,-2-52-2920 0 0,-14-52 1282 0 0</inkml:trace>
  <inkml:trace contextRef="#ctx0" brushRef="#br0" timeOffset="1">0 369 19983 0 0,'0'0'2168'0'0,"0"-5"-2168"0"0,7 3 0 0 0,-2-4 0 0 0,3 1 296 0 0,4 3 24 0 0,1-3 0 0 0,2 0 0 0 0,1 3-248 0 0,1-4-72 0 0,1-1 0 0 0,4 2 0 0 0,4 2-416 0 0,-4 1-144 0 0,6-3-24 0 0,-2-1-8247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00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17 407 2760 0 0,'-1'1'41'0'0,"1"-1"0"0"0,0 0 1 0 0,-13 1 11124 0 0,10-14-7983 0 0,32-120 1614 0 0,10-38-2388 0 0,-33 142-2011 0 0,-4 19-182 0 0,1 1-1 0 0,-1-1 1 0 0,1 0 0 0 0,6-12-1 0 0,-9 22-213 0 0,1 0 0 0 0,-1 0-1 0 0,0 0 1 0 0,0 0 0 0 0,0 0-1 0 0,0-1 1 0 0,0 1 0 0 0,0 0-1 0 0,0 0 1 0 0,0 0 0 0 0,0 0-1 0 0,0 0 1 0 0,1 0 0 0 0,-1 0 0 0 0,0 0-1 0 0,0 0 1 0 0,0 0 0 0 0,0 0-1 0 0,0-1 1 0 0,0 1 0 0 0,0 0-1 0 0,1 0 1 0 0,-1 0 0 0 0,0 0-1 0 0,0 0 1 0 0,0 0 0 0 0,0 0 0 0 0,0 0-1 0 0,0 0 1 0 0,1 0 0 0 0,-1 0-1 0 0,0 0 1 0 0,0 0 0 0 0,0 0-1 0 0,0 0 1 0 0,0 1 0 0 0,0-1-1 0 0,1 0 1 0 0,-1 0 0 0 0,0 0-1 0 0,0 0 1 0 0,0 0 0 0 0,0 0 0 0 0,0 0-1 0 0,6 7 96 0 0,3 10 22 0 0,4 20-28 0 0,14 58 1 0 0,6 17 64 0 0,-28-100-145 0 0,25 62 67 0 0,-26-65-79 0 0,1 0 1 0 0,1 0 0 0 0,0 0-1 0 0,0-1 1 0 0,11 12 0 0 0,-14-17-164 0 0,1 0 0 0 0,-1-1 0 0 0,1 1 0 0 0,0-1 0 0 0,5 3 1 0 0,-9-5 102 0 0,-7-12-7601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45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0 2760 0 0,'-18'8'-377'0'0,"0"-3"4011"0"0,-16 8 7036 0 0,13 2-8036 0 0,17-11-2319 0 0,-1 1 1 0 0,1 0-1 0 0,0 0 1 0 0,1 0-1 0 0,-1 0 1 0 0,1 1-1 0 0,0 0 1 0 0,0-1-1 0 0,1 1 1 0 0,-2 6-1 0 0,0 0 165 0 0,2-10-325 0 0,1 1 0 0 0,0 0 0 0 0,0 0 0 0 0,1-1 0 0 0,-1 1 0 0 0,0 0 0 0 0,1 0-1 0 0,0 0 1 0 0,0 0 0 0 0,0 5 0 0 0,1 4 352 0 0,-1-12-467 0 0,-1 1 0 0 0,1 0 0 0 0,0-1 0 0 0,0 1 0 0 0,0 0 0 0 0,0-1 0 0 0,0 1 0 0 0,0 0 0 0 0,0-1-1 0 0,0 1 1 0 0,0 0 0 0 0,1-1 0 0 0,-1 1 0 0 0,0 0 0 0 0,0-1 0 0 0,0 1 0 0 0,1 0 0 0 0,-1-1 0 0 0,0 1-1 0 0,1-1 1 0 0,-1 1 0 0 0,1 0 0 0 0,-1-1 0 0 0,1 1 0 0 0,-1-1 0 0 0,1 1 0 0 0,-1-1 0 0 0,1 0 0 0 0,-1 1-1 0 0,1-1 1 0 0,-1 0 0 0 0,1 1 0 0 0,0-1 0 0 0,-1 0 0 0 0,1 1 0 0 0,0-1 0 0 0,-1 0 0 0 0,1 0 0 0 0,0 0-1 0 0,-1 0 1 0 0,1 0 0 0 0,0 0 0 0 0,-1 0 0 0 0,1 0 0 0 0,0 0 0 0 0,1 0 0 0 0,1-1-16 0 0,1 1 1 0 0,0-1 0 0 0,-1 0-1 0 0,1 0 1 0 0,0 0 0 0 0,-1 0-1 0 0,1-1 1 0 0,-1 1 0 0 0,0-1-1 0 0,1 0 1 0 0,4-4-1 0 0,-1 1 18 0 0,-1 0 0 0 0,-1 0 0 0 0,1-1 0 0 0,8-10 0 0 0,17-25-2240 0 0,-23 31 964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0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37 330 2760 0 0,'-11'-2'380'0'0,"-15"-14"16817"0"0,32 14-14445 0 0,2-2-2489 0 0,-1 1 1 0 0,1 0 0 0 0,0 0 0 0 0,0 0 0 0 0,1 1 0 0 0,-1 1 0 0 0,14-2 0 0 0,5 2 300 0 0,29 3 0 0 0,3 0-3029 0 0,-47-2 75 0 0,0-1-1 0 0,22-4 0 0 0,-11 0-4812 0 0</inkml:trace>
  <inkml:trace contextRef="#ctx0" brushRef="#br0" timeOffset="1">518 0 15952 0 0,'0'0'2481'0'0,"3"13"5"0"0,20 165 529 0 0,5 28-2626 0 0,-12-129-1122 0 0,-13-68-867 0 0,0-2-511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00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28 20591 0 0,'0'0'2136'0'0,"-5"-5"-2016"0"0,5 0-120 0 0,5 0 0 0 0,2 2 128 0 0,3 0 0 0 0,5-1 0 0 0,4 1 0 0 0,1 3-128 0 0,2 0 88 0 0,1 0-88 0 0,0 0 80 0 0,2 3-1616 0 0,-2-1-328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0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8752 0 0,'1'-3'9948'0'0,"6"-4"-8957"0"0,0 4-619 0 0,0 1 0 0 0,0 0 0 0 0,1 1 0 0 0,-1-1 0 0 0,0 2 0 0 0,9-1 0 0 0,4-1 236 0 0,-7 0-540 0 0,224-16 1808 0 0,-186 23-4282 0 0,-34-5 1084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01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5528 0 0,'-2'1'-13'0'0,"-1"0"0"0"0,1 0 0 0 0,-1 1-1 0 0,1-1 1 0 0,0 1 0 0 0,-1-1 0 0 0,-1 4 0 0 0,0-2 792 0 0,1 1 1 0 0,0-1-1 0 0,0 1 1 0 0,0 0-1 0 0,1 0 1 0 0,-3 6-1 0 0,-2 5 2111 0 0,2 1-1 0 0,-6 19 1 0 0,10-31-2907 0 0,-24 89 925 0 0,-33 125-208 0 0,52-191-702 0 0,-2 31 0 0 0,5-22-5900 0 0,3-21-643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02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12 12816 0 0,'0'0'1280'0'0,"-7"-12"3746"0"0,5 14-5005 0 0,1-1 1 0 0,0 0-1 0 0,0 1 0 0 0,0-1 1 0 0,0 1-1 0 0,0 0 1 0 0,0-1-1 0 0,0 1 0 0 0,0 0 1 0 0,0 0-1 0 0,1-1 0 0 0,-1 1 1 0 0,0 4-1 0 0,-4 25-35 0 0,-6 106 590 0 0,9-7-266 0 0,11-27 316 0 0,-8-94-466 0 0,0 0-1 0 0,0-1 0 0 0,1 1 1 0 0,5 11-1 0 0,-3-7 100 0 0,-4-12-199 0 0,1 1 0 0 0,-1 0-1 0 0,1-1 1 0 0,0 1 0 0 0,-1 0-1 0 0,1-1 1 0 0,0 1 0 0 0,0-1 0 0 0,0 1-1 0 0,0-1 1 0 0,1 0 0 0 0,1 2-1 0 0,-2-2 420 0 0,15-9 218 0 0,-14 6-600 0 0,0 0 0 0 0,0-1 0 0 0,-1 1 0 0 0,1-1 0 0 0,-1 1 0 0 0,0-1 1 0 0,2-4-1 0 0,6-11 366 0 0,4-5 308 0 0,0-1 0 0 0,9-27-1 0 0,-21 50-702 0 0,-1 0 0 0 0,1-1 0 0 0,0 1 0 0 0,-1-1-1 0 0,1 1 1 0 0,0 0 0 0 0,0 0 0 0 0,0-1 0 0 0,0 1 0 0 0,3-2 0 0 0,-4 3-59 0 0,0 0 0 0 0,1 0 0 0 0,-1 0 0 0 0,0 0 0 0 0,0-1 0 0 0,1 1 0 0 0,-1 0 0 0 0,0 0 0 0 0,1 0 0 0 0,-1 0 0 0 0,0 0 0 0 0,0 0 0 0 0,1 0 0 0 0,-1 0 0 0 0,0 0 0 0 0,1 0 0 0 0,-1 0 0 0 0,0 0 0 0 0,0 0 0 0 0,1 0 0 0 0,-1 0 0 0 0,0 1 0 0 0,1-1 0 0 0,5 10-292 0 0,-2 1 322 0 0,-2 1 1 0 0,1 0-1 0 0,0 23 0 0 0,-2-23 19 0 0,0-1 0 0 0,1 1 1 0 0,0-1-1 0 0,6 18 0 0 0,-5-20-156 0 0,2 3-759 0 0,-1 0 1 0 0,1-1-1 0 0,10 14 0 0 0,-14-21 637 0 0,2-1 1 0 0,-1-1-1 0 0,0 1 0 0 0,1 0 0 0 0,-1-1 0 0 0,1 1 0 0 0,0-1 0 0 0,0 0 1 0 0,0 0-1 0 0,0 0 0 0 0,0 0 0 0 0,0 0 0 0 0,0-1 0 0 0,1 1 0 0 0,-1-1 1 0 0,5 1-1 0 0,6 1-1766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05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167 307 2304 0 0,'-6'-13'8036'0'0,"3"11"-7758"0"0,1 1 0 0 0,0 0 0 0 0,0 0 0 0 0,-1 1 0 0 0,1-1 0 0 0,-1 0 0 0 0,1 1 0 0 0,-1 0 0 0 0,1-1 0 0 0,-1 1 0 0 0,1 0 0 0 0,-1 0 0 0 0,1 0 0 0 0,-1 1 0 0 0,1-1 0 0 0,-1 0 0 0 0,1 1 1 0 0,-1 0-1 0 0,1 0 0 0 0,0 0 0 0 0,-1 0 0 0 0,1 0 0 0 0,-4 2 0 0 0,0 1 88 0 0,0 0 0 0 0,-1 0 0 0 0,2 1 0 0 0,-1 0 0 0 0,0 0 0 0 0,-9 11 0 0 0,9-7-3 0 0,1-1 0 0 0,-1 1 0 0 0,1 0 0 0 0,1 1 0 0 0,-1-1 0 0 0,2 1 0 0 0,-5 15 0 0 0,6-19-141 0 0,1 1 1 0 0,0-1 0 0 0,0 0-1 0 0,1 0 1 0 0,0 1-1 0 0,0-1 1 0 0,0 1 0 0 0,1-1-1 0 0,0 0 1 0 0,0 0-1 0 0,1 1 1 0 0,-1-1 0 0 0,5 8-1 0 0,-6-13-182 0 0,1 1-1 0 0,0 0 1 0 0,0 0 0 0 0,0-1-1 0 0,0 1 1 0 0,0-1-1 0 0,0 1 1 0 0,1-1-1 0 0,-1 1 1 0 0,0-1 0 0 0,1 0-1 0 0,-1 0 1 0 0,1 0-1 0 0,0 0 1 0 0,-1 0 0 0 0,1 0-1 0 0,0 0 1 0 0,-1 0-1 0 0,3 0 1 0 0,-1 0 0 0 0,-1-1 1 0 0,1 0 0 0 0,-1 0-1 0 0,1 0 1 0 0,-1 0-1 0 0,1 0 1 0 0,-1-1 0 0 0,1 1-1 0 0,-1-1 1 0 0,1 1-1 0 0,-1-1 1 0 0,5-2 0 0 0,-1 0 16 0 0,1-1 1 0 0,-1 0-1 0 0,0 0 1 0 0,-1 0-1 0 0,1-1 1 0 0,-1 1-1 0 0,0-1 1 0 0,0-1-1 0 0,5-6 1 0 0,4-8-28 0 0,-2 0 0 0 0,18-38 1 0 0,-26 48-32 0 0,0-1 1 0 0,-1 1-1 0 0,0-1 0 0 0,0 1 1 0 0,-2-1-1 0 0,1 0 0 0 0,-1 0 1 0 0,-1-14-1 0 0,0 14 1 0 0,-1 1 0 0 0,1-1 0 0 0,1 0 0 0 0,0 1 0 0 0,0-1 0 0 0,4-12 0 0 0,1 0 504 0 0,3-35 0 0 0,1-6 663 0 0,-8 57-1039 0 0,-1 0 0 0 0,-1 0 0 0 0,0-14 0 0 0,0 11 473 0 0,0 9 123 0 0,-3 14-592 0 0,-2 14-191 0 0,0 0 0 0 0,2 0 0 0 0,-1 42 0 0 0,-2 50 48 0 0,2 127 103 0 0,12-187-168 0 0,-2-16-926 0 0,-6-41 742 0 0,1 1 1 0 0,-1-1-1 0 0,1 1 1 0 0,0-1-1 0 0,-1 1 1 0 0,1-1-1 0 0,0 0 1 0 0,0 1-1 0 0,1-1 1 0 0,-1 0-1 0 0,0 0 1 0 0,3 3 0 0 0,1 0-1319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06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3224 0 0,'0'0'286'0'0,"1"1"-1"0"0,-1-1 1 0 0,1 1-1 0 0,0-1 1 0 0,-1 1 0 0 0,1 0-1 0 0,-1-1 1 0 0,1 0-1 0 0,0 1 1 0 0,-1-1 0 0 0,1 1-1 0 0,0-1 1 0 0,-1 0-1 0 0,1 0 1 0 0,0 1 0 0 0,0-1-1 0 0,-1 0 1 0 0,1 0 0 0 0,0 0-1 0 0,0 0 1 0 0,0 0-1 0 0,-1 0 1 0 0,1 0 0 0 0,0 0-1 0 0,0 0 1 0 0,-1 0-1 0 0,1 0 1 0 0,0 0 0 0 0,0-1-1 0 0,0 1 1 0 0,2-1 593 0 0,2 0-401 0 0,1-1 0 0 0,-1 1 0 0 0,0-1 0 0 0,1 0 1 0 0,-1 0-1 0 0,0-1 0 0 0,0 0 0 0 0,-1 0 0 0 0,1 0 0 0 0,-1 0 0 0 0,1-1 0 0 0,-1 0 1 0 0,0 1-1 0 0,6-10 0 0 0,-1 2-203 0 0,-1 0 0 0 0,-1 0 0 0 0,1-1-1 0 0,9-24 1 0 0,-15 33-160 0 0,-1 0 0 0 0,0 0-1 0 0,0 0 1 0 0,0-1 0 0 0,0 1-1 0 0,0 0 1 0 0,0 0 0 0 0,-1-1-1 0 0,0 1 1 0 0,1 0 0 0 0,-1 0-1 0 0,-1-7 1 0 0,1 10-75 0 0,-1-1 0 0 0,1 1 0 0 0,0-1-1 0 0,0 1 1 0 0,-1-1 0 0 0,1 1 0 0 0,0 0 0 0 0,-1-1 0 0 0,1 1 0 0 0,0 0 0 0 0,-1-1-1 0 0,1 1 1 0 0,0 0 0 0 0,-1-1 0 0 0,1 1 0 0 0,-1 0 0 0 0,1 0 0 0 0,-1-1 0 0 0,1 1-1 0 0,-1 0 1 0 0,1 0 0 0 0,-1 0 0 0 0,1 0 0 0 0,-1 0 0 0 0,1 0 0 0 0,-1 0 0 0 0,1 0-1 0 0,-1 0 1 0 0,1 0 0 0 0,-1 0 0 0 0,1 0 0 0 0,-1 0 0 0 0,1 0 0 0 0,-1 0 0 0 0,1 0-1 0 0,-1 1 1 0 0,1-1 0 0 0,-1 0 0 0 0,1 0 0 0 0,0 1 0 0 0,-1-1 0 0 0,1 0 0 0 0,-1 1 0 0 0,-20 13 610 0 0,11-4-426 0 0,0 1-1 0 0,1 0 0 0 0,0 0 1 0 0,1 1-1 0 0,0 0 0 0 0,1 1 1 0 0,1 0-1 0 0,0 0 0 0 0,-8 25 0 0 0,12-33-207 0 0,1-1 0 0 0,0 0 0 0 0,0 1 0 0 0,1-1-1 0 0,-1 0 1 0 0,1 1 0 0 0,0-1 0 0 0,0 1 0 0 0,1-1-1 0 0,-1 0 1 0 0,1 1 0 0 0,0-1 0 0 0,0 0-1 0 0,1 0 1 0 0,-1 1 0 0 0,1-1 0 0 0,0 0 0 0 0,0-1-1 0 0,3 6 1 0 0,-2-6-154 0 0,-1 0 0 0 0,1 0 0 0 0,0 0 0 0 0,0-1 0 0 0,0 1 0 0 0,0-1 0 0 0,0 0 0 0 0,0 0 0 0 0,1 0 0 0 0,-1 0 0 0 0,1 0 0 0 0,0-1 0 0 0,-1 0 0 0 0,1 1 0 0 0,0-1 0 0 0,0-1 0 0 0,0 1 0 0 0,-1-1 0 0 0,1 1 0 0 0,0-1 0 0 0,0 0 0 0 0,5-1 0 0 0,16-3-1453 0 0,0-4-9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06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40 5528 0 0,'0'0'422'0'0,"2"-12"188"0"0,0 10 526 0 0,13-23 15098 0 0,-15 26-16104 0 0,0 0 0 0 0,0 0 0 0 0,0 0 0 0 0,0 0 0 0 0,0 1-1 0 0,0-1 1 0 0,0 0 0 0 0,0 0 0 0 0,0 0 0 0 0,1 2 0 0 0,0 3 110 0 0,-1 26 184 0 0,-1 0 0 0 0,-2 0-1 0 0,-10 52 1 0 0,7-52-187 0 0,-13 63-193 0 0,16-74-44 0 0,0-1 0 0 0,-2 32 0 0 0,5-43-58 0 0,-1-6-168 0 0,1-1-1 0 0,0 1 1 0 0,0 0-1 0 0,0 0 1 0 0,0 0-1 0 0,0-1 1 0 0,0 1-1 0 0,1 0 1 0 0,-1-1-1 0 0,1 1 1 0 0,1 3-1 0 0,1-11-3309 0 0,-2 4 3237 0 0,0-1 1 0 0,0 0-1 0 0,0 0 0 0 0,-1 0 0 0 0,1 0 0 0 0,0 1 1 0 0,-1-1-1 0 0,1-4 0 0 0,0-4-525 0 0,5-17-1270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07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19 158 18431 0 0,'0'0'1668'0'0,"-1"0"-1376"0"0,-4 0-158 0 0,4 0 384 0 0,3-1-319 0 0,-1 1 0 0 0,0-1-1 0 0,1 0 1 0 0,-1 0 0 0 0,0 1 0 0 0,1-1-1 0 0,-1 0 1 0 0,0 0 0 0 0,2-2-1 0 0,3-3 330 0 0,15-8 87 0 0,0 2 0 0 0,45-19 0 0 0,-28 13-317 0 0,71-27 223 0 0,-33 25-1548 0 0,-52 18-1006 0 0,-10 3-4620 0 0</inkml:trace>
  <inkml:trace contextRef="#ctx0" brushRef="#br0" timeOffset="1">1 378 20359 0 0,'0'0'928'0'0,"12"0"352"0"0,0-2-985 0 0,-1 0 0 0 0,1 0 0 0 0,-1-1-1 0 0,0 0 1 0 0,0-1 0 0 0,15-7 0 0 0,1 0 144 0 0,-17 7-202 0 0,12-4-27 0 0,0 0-1 0 0,33-6 0 0 0,-51 13-438 0 0,0 0-1 0 0,0 1 1 0 0,0 0-1 0 0,0 0 1 0 0,7 1-1 0 0,0 4-6837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07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20415 0 0,'0'0'51'0'0,"0"0"0"0"0,0 0 0 0 0,0 1 0 0 0,0-1 0 0 0,0 0 0 0 0,0 0 0 0 0,0 0 0 0 0,0 0 0 0 0,0 1 0 0 0,0-1 0 0 0,0 0 0 0 0,0 0 0 0 0,0 1 0 0 0,0-1 0 0 0,0 0 0 0 0,0 0 0 0 0,0 0 0 0 0,0 0-1 0 0,0 1 1 0 0,0-1 0 0 0,0 0 0 0 0,0 0 0 0 0,0 0 0 0 0,1 1 0 0 0,-1-1 0 0 0,0 0 0 0 0,0 0 0 0 0,0 0 0 0 0,0 0 0 0 0,0 0 0 0 0,1 1 0 0 0,-1-1 0 0 0,0 0 0 0 0,0 0 0 0 0,0 0 0 0 0,0 0 0 0 0,1 0 0 0 0,-1 0 0 0 0,0 0 0 0 0,14 5 655 0 0,15-3 535 0 0,5-7-92 0 0,0-2 1 0 0,36-11 0 0 0,65-28-2549 0 0,-119 39 22 0 0,-2 2-58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0:41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5 2304 0 0,'0'1'62'0'0,"0"0"0"0"0,-1 0 0 0 0,1-1 0 0 0,0 1 0 0 0,-1 0 0 0 0,1 0 0 0 0,-1-1 1 0 0,1 1-1 0 0,-1-1 0 0 0,0 1 0 0 0,1 0 0 0 0,-1-1 0 0 0,1 1 0 0 0,-1-1 0 0 0,0 1 0 0 0,0-1 0 0 0,1 0 0 0 0,-1 1 0 0 0,0-1 0 0 0,0 0 1 0 0,1 1-1 0 0,-3-1 0 0 0,-10 4 4119 0 0,2-3 4035 0 0,10 0-7931 0 0,1 0 0 0 0,-1-1 0 0 0,0 1 0 0 0,1 0 0 0 0,0 0 0 0 0,-1 0 0 0 0,1 0 0 0 0,0 0 0 0 0,-1 0 0 0 0,1 0 0 0 0,0 0 0 0 0,0 0 0 0 0,0 0 0 0 0,0 0 0 0 0,0 0 0 0 0,0 0 0 0 0,0 2 0 0 0,7 0 182 0 0,0 1 0 0 0,0-1-1 0 0,9 2 1 0 0,16 7-96 0 0,57 15 1363 0 0,-79-25-1662 0 0,0-1 0 0 0,-1 0 0 0 0,1 0 0 0 0,15-2 0 0 0,42-5 49 0 0,-64 5-114 0 0,32-3-36 0 0,12-2 391 0 0,51-1 0 0 0,99-8 542 0 0,-59 9-615 0 0,-36 12-289 0 0,-24 0 0 0 0,-29 0 0 0 0,0-1 21 0 0,-23-1 1 0 0,29-1-1 0 0,80 3 96 0 0,-106-5-84 0 0,41 8 0 0 0,-41-5 9 0 0,42 1 0 0 0,-17-3 47 0 0,47-3 79 0 0,-22-2-91 0 0,33-4 47 0 0,-14 1-58 0 0,-14 2-57 0 0,127-6 181 0 0,-25 2-17 0 0,184-32 24 0 0,-292 27-133 0 0,-29 5 53 0 0,53-2-1 0 0,-83 9-38 0 0,58 1 274 0 0,-56 1-255 0 0,-11-1-54 0 0,0 1-1 0 0,0-1 1 0 0,0 2-1 0 0,-1 0 0 0 0,1 0 1 0 0,-1 0-1 0 0,1 1 1 0 0,-1 1-1 0 0,0 0 1 0 0,0 0-1 0 0,8 6 0 0 0,-5-1-3 0 0,0-2 50 0 0,-12-7-97 0 0,0 0-1 0 0,1 0 0 0 0,-1 0 1 0 0,0 0-1 0 0,0 0 0 0 0,1 0 0 0 0,-1 1 1 0 0,0-1-1 0 0,0 0 0 0 0,1 0 1 0 0,-1 0-1 0 0,0 0 0 0 0,0 1 0 0 0,1-1 1 0 0,-1 0-1 0 0,0 0 0 0 0,0 0 1 0 0,0 1-1 0 0,0-1 0 0 0,1 0 0 0 0,-1 1 1 0 0,0-1-1 0 0,0 0 0 0 0,0 0 1 0 0,0 1-1 0 0,0-1 0 0 0,0 0 1 0 0,0 0-1 0 0,0 1 0 0 0,0-1 0 0 0,0 0 1 0 0,0 1-1 0 0,0-1 0 0 0,0 0 1 0 0,0 1-1 0 0,0-1 0 0 0,0 0 0 0 0,0 0 1 0 0,0 1-1 0 0,0-1 0 0 0,0 0 1 0 0,0 0-1 0 0,0 1 0 0 0,-1-1 0 0 0,1 0 1 0 0,0 0-1 0 0,0 1 0 0 0,0-1 1 0 0,0 0-1 0 0,-1 0 0 0 0,1 1 0 0 0,0-1 1 0 0,-10 7-2769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46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43 144 2760 0 0,'3'4'14123'0'0,"2"-3"-13608"0"0,0-2-292 0 0,0-1-1 0 0,-1 0 1 0 0,1 0 0 0 0,-1 0 0 0 0,1-1-1 0 0,-1 0 1 0 0,0 1 0 0 0,0-1-1 0 0,0-1 1 0 0,-1 1 0 0 0,1 0-1 0 0,3-6 1 0 0,3-3 172 0 0,0-1-1 0 0,11-20 1 0 0,-19 29-389 0 0,10-19 13 0 0,-11 22-5 0 0,-1 0 0 0 0,0 0 0 0 0,1 0 1 0 0,-1 0-1 0 0,0 0 0 0 0,0 0 0 0 0,1 0 0 0 0,-1 0 0 0 0,0 0 0 0 0,0 0 0 0 0,0 0 0 0 0,0 0 0 0 0,-1 0 0 0 0,1 0 0 0 0,0 0 0 0 0,0 0 0 0 0,0 0 0 0 0,-1 0 0 0 0,0-2 0 0 0,0 3-17 0 0,1-1 0 0 0,-1 1 1 0 0,0 0-1 0 0,0-1 0 0 0,0 1 0 0 0,1 0 0 0 0,-1 0 0 0 0,0-1 0 0 0,0 1 0 0 0,0 0 0 0 0,1 0 0 0 0,-1 0 0 0 0,0 0 0 0 0,0 0 1 0 0,0 0-1 0 0,1 1 0 0 0,-1-1 0 0 0,0 0 0 0 0,-1 0 0 0 0,-14 5-152 0 0,9-2 255 0 0,0 1 1 0 0,1 0-1 0 0,0 0 0 0 0,0 0 1 0 0,0 1-1 0 0,0 0 0 0 0,1 0 0 0 0,0 0 1 0 0,0 1-1 0 0,-7 10 0 0 0,4-4 127 0 0,1 0 0 0 0,0 0 0 0 0,1 0-1 0 0,-8 25 1 0 0,8-22 13 0 0,4-9-125 0 0,-1 0 0 0 0,1 1-1 0 0,-2 10 1 0 0,4-16-90 0 0,0 1 0 0 0,0 0-1 0 0,0 0 1 0 0,0 0 0 0 0,0 0 0 0 0,0-1-1 0 0,1 1 1 0 0,-1 0 0 0 0,0 0-1 0 0,1-1 1 0 0,-1 1 0 0 0,1 0 0 0 0,0 0-1 0 0,0-1 1 0 0,0 1 0 0 0,0-1 0 0 0,2 4-1 0 0,-2-4 2 0 0,0 0 0 0 0,0 0 0 0 0,1 0-1 0 0,-1-1 1 0 0,1 1 0 0 0,-1 0 0 0 0,1 0-1 0 0,-1-1 1 0 0,1 1 0 0 0,-1-1 0 0 0,1 1 0 0 0,-1-1-1 0 0,1 0 1 0 0,0 1 0 0 0,-1-1 0 0 0,1 0-1 0 0,0 0 1 0 0,2-1 0 0 0,2 1-93 0 0,0-1 0 0 0,0 0 0 0 0,11-4 0 0 0,33-9-1101 0 0,-18 5-1341 0 0,-2 0-4046 0 0,-16 2 86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0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4144 0 0,'0'0'15761'0'0,"9"-7"-13536"0"0,-2-1-1218 0 0,-1-1 1 0 0,0 0-1 0 0,5-12 0 0 0,15-29 449 0 0,-7 5-569 0 0,7-18 189 0 0,-26 59-994 0 0,6 20-11 0 0,-1-3-51 0 0,-4-3 0 0 0,2-1-1 0 0,-1 0 1 0 0,1 0-1 0 0,0 0 1 0 0,1 0-1 0 0,0-1 1 0 0,0 1-1 0 0,1-1 1 0 0,0 0-1 0 0,1 0 1 0 0,-1-1-1 0 0,1 1 1 0 0,1-1-1 0 0,0-1 1 0 0,10 9-1 0 0,-16-14 10 0 0,1 0 0 0 0,-1 0 0 0 0,1-1 0 0 0,-1 1 0 0 0,1-1-1 0 0,-1 1 1 0 0,1-1 0 0 0,-1 1 0 0 0,1-1 0 0 0,0 0 0 0 0,-1 0 0 0 0,1 0 0 0 0,0 0-1 0 0,-1 0 1 0 0,1 0 0 0 0,-1 0 0 0 0,1-1 0 0 0,0 1 0 0 0,-1-1 0 0 0,1 1 0 0 0,-1-1 0 0 0,1 1-1 0 0,-1-1 1 0 0,1 0 0 0 0,-1 0 0 0 0,0 0 0 0 0,1 0 0 0 0,1-2 0 0 0,1 0 28 0 0,0 0 0 0 0,-1 0 0 0 0,1-1 0 0 0,-1 0 0 0 0,0 1 1 0 0,0-1-1 0 0,0 0 0 0 0,3-7 0 0 0,27-50-126 0 0,-21 42-833 0 0,7 0-2483 0 0,-10 15-1739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08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131 332 9672 0 0,'-4'0'369'0'0,"1"0"0"0"0,-1 1 0 0 0,1 0 0 0 0,-1 0 0 0 0,1 0 0 0 0,0 0 0 0 0,-1 1 0 0 0,1-1 0 0 0,0 1 0 0 0,0 0 0 0 0,0 0 0 0 0,0 0 0 0 0,-4 4 0 0 0,-2 2 1458 0 0,0 1 0 0 0,-10 13 0 0 0,13-15-1519 0 0,1 1-1 0 0,1-1 0 0 0,-1 1 0 0 0,2-1 0 0 0,-1 1 1 0 0,1 0-1 0 0,0 0 0 0 0,0 1 0 0 0,-2 14 1 0 0,4-16-196 0 0,0-1 1 0 0,1 1-1 0 0,0-1 1 0 0,0 0-1 0 0,0 1 1 0 0,1-1-1 0 0,0 1 1 0 0,0-1-1 0 0,0 0 1 0 0,1 0 0 0 0,0 0-1 0 0,0 0 1 0 0,5 10-1 0 0,-6-15-91 0 0,0 1 0 0 0,0-1 0 0 0,0 0 0 0 0,0 1 1 0 0,0-1-1 0 0,0 0 0 0 0,0 0 0 0 0,0 0 0 0 0,0 0 0 0 0,0 0 0 0 0,1 0 0 0 0,-1 0 0 0 0,0 0 0 0 0,1 0 0 0 0,-1-1 0 0 0,0 1 0 0 0,1-1 0 0 0,-1 1 0 0 0,1-1 0 0 0,-1 1 0 0 0,1-1 1 0 0,0 0-1 0 0,-1 0 0 0 0,1 0 0 0 0,-1 0 0 0 0,1 0 0 0 0,-1 0 0 0 0,1 0 0 0 0,-1 0 0 0 0,1 0 0 0 0,0-1 0 0 0,-1 1 0 0 0,1-1 0 0 0,-1 1 0 0 0,0-1 0 0 0,1 0 0 0 0,-1 1 1 0 0,1-1-1 0 0,-1 0 0 0 0,1-1 0 0 0,6-3 105 0 0,-1-1 1 0 0,-1 1 0 0 0,1-1 0 0 0,-1 0-1 0 0,9-13 1 0 0,-4 3 27 0 0,0 0-1 0 0,-1-1 0 0 0,-1 0 1 0 0,-1-1-1 0 0,-1 0 0 0 0,0 0 1 0 0,6-27-1 0 0,-3-3 378 0 0,8-86 0 0 0,-6-24 988 0 0,-8 121-707 0 0,-2 30-348 0 0,-2 26-260 0 0,-12 113-245 0 0,-3 75-275 0 0,15-189-182 0 0,1-1 1 0 0,1 0-1 0 0,1 0 1 0 0,0 0-1 0 0,8 25 1 0 0,-7-31-2629 0 0,0-1-1 0 0,11 19 1 0 0,-4-14-5144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23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2760 0 0,'0'0'10825'0'0,"0"-9"-2579"0"0,3 15-7970 0 0,-1 1-1 0 0,0 1 1 0 0,-1-1-1 0 0,1 0 0 0 0,-1 0 1 0 0,-1 0-1 0 0,1 1 1 0 0,-2 9-1 0 0,-5 156 1070 0 0,20 282 31 0 0,-8-31-185 0 0,-6-307-958 0 0,-5 166 359 0 0,10-106-320 0 0,-2-35-747 0 0,-3-103-4024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27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48 3224 0 0,'-12'8'13133'0'0,"11"-8"-13057"0"0,1 1 1 0 0,-1-1-1 0 0,1 1 0 0 0,-1-1 1 0 0,1 1-1 0 0,-1-1 0 0 0,1 1 1 0 0,0 0-1 0 0,-1-1 0 0 0,1 1 1 0 0,0 0-1 0 0,-1-1 0 0 0,1 1 1 0 0,0 0-1 0 0,0-1 0 0 0,0 1 1 0 0,-1 0-1 0 0,1 0 1 0 0,0-1-1 0 0,0 1 0 0 0,0 0 1 0 0,0 0-1 0 0,0-1 0 0 0,1 1 1 0 0,-1 0-1 0 0,0-1 0 0 0,0 1 1 0 0,0 0-1 0 0,1 1 0 0 0,0-1-40 0 0,1 1-1 0 0,0 0 0 0 0,-1-1 0 0 0,1 0 0 0 0,0 1 1 0 0,0-1-1 0 0,0 0 0 0 0,0 0 0 0 0,0 0 0 0 0,0 0 1 0 0,0 0-1 0 0,0 0 0 0 0,0-1 0 0 0,0 1 0 0 0,0-1 1 0 0,1 1-1 0 0,3-1 0 0 0,4 0 221 0 0,1 0 0 0 0,17-3-1 0 0,-14 1-10 0 0,117-9 1085 0 0,76-11-690 0 0,-112 9-603 0 0,173-4 0 0 0,-200 17 50 0 0,143 3 227 0 0,110-4 34 0 0,-127-3-19 0 0,172-3-142 0 0,-203 3-93 0 0,74 2 5 0 0,137 4 30 0 0,-195-3-134 0 0,95 8 66 0 0,-114-2-58 0 0,13-3-3 0 0,45 1 0 0 0,-49-1 0 0 0,42 2 0 0 0,46 2 314 0 0,-117-3-188 0 0,196 0-126 0 0,-272-4-2 0 0,54 2 15 0 0,20-6 36 0 0,-31 0 35 0 0,242-8 146 0 0,-101 1-108 0 0,-161 10-113 0 0,468-9 209 0 0,-526 11-62 0 0,1 2 0 0 0,-1 0 0 0 0,0 2 0 0 0,51 14 0 0 0,-77-17-130 0 0,0 0 0 0 0,0 1 0 0 0,0-1-1 0 0,0 1 1 0 0,0 0 0 0 0,0 0 0 0 0,0 0 0 0 0,0 0 0 0 0,-1 0 0 0 0,1 1 0 0 0,-1-1 0 0 0,1 1 0 0 0,-1 0-1 0 0,0-1 1 0 0,0 1 0 0 0,-1 0 0 0 0,1 0 0 0 0,0 0 0 0 0,-1 1 0 0 0,0-1 0 0 0,0 0 0 0 0,1 5 0 0 0,1 6 28 0 0,-1 0 1 0 0,-1 0-1 0 0,0 0 1 0 0,-1 16 0 0 0,0-16-59 0 0,11 207 45 0 0,-2-69-18 0 0,-5-97-23 0 0,0 25 0 0 0,-10 272 0 0 0,5-183 222 0 0,2-92-142 0 0,11 182 48 0 0,-4-140-94 0 0,12 116 30 0 0,-16-198-59 0 0,15 107 470 0 0,-24-145-367 0 0,0 0 0 0 0,0 0 0 0 0,0-1 1 0 0,1 1-1 0 0,-8-4 0 0 0,-23-7 259 0 0,-10-3-339 0 0,29 9-10 0 0,-22-5 0 0 0,-19 2-18 0 0,0 2 0 0 0,-90 2 0 0 0,79 3 0 0 0,-120 4 0 0 0,52 1 0 0 0,-194-8 0 0 0,193 3 0 0 0,-78 1 0 0 0,-1 3 1 0 0,-49 1-13 0 0,51 4-17 0 0,-76 4 5 0 0,-52 4 24 0 0,55-12 0 0 0,170-4 0 0 0,-257-13 0 0 0,223 6 0 0 0,38 1 14 0 0,-157-3 36 0 0,-154 5 14 0 0,-87-3-128 0 0,270 0 64 0 0,69 0 0 0 0,-71 1 0 0 0,-258-18 0 0 0,483 23 13 0 0,-128-11 68 0 0,107 11-55 0 0,-68 7 1 0 0,-108 10 37 0 0,192-15-17 0 0,-29-1 83 0 0,20-1-105 0 0,30 2-291 0 0,8-4-2834 0 0,2 1 989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29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16 364 9184 0 0,'0'0'830'0'0,"-2"11"1429"0"0,0-4 3519 0 0,1 7 10 0 0,-1-20-828 0 0,-1-10-2195 0 0,1 2-3562 0 0,-1-14 1001 0 0,2 1-1 0 0,3-33 1 0 0,0 0 65 0 0,-2 22-169 0 0,11-74 0 0 0,-10 102-100 0 0,-1 8 0 0 0,0 1 0 0 0,0-1 0 0 0,0 0 0 0 0,0 1 0 0 0,0-1 0 0 0,1 0 0 0 0,-1 1 0 0 0,1-1 0 0 0,-1 1 0 0 0,1-1 0 0 0,1-2 0 0 0,-2 4 0 0 0,1-1 0 0 0,-1 1 0 0 0,1 0 0 0 0,-1-1 0 0 0,1 1 0 0 0,-1 0 0 0 0,1 0 0 0 0,-1 0 0 0 0,1 0 0 0 0,-1-1 0 0 0,1 1 0 0 0,-1 0 0 0 0,1 0 0 0 0,-1 0 0 0 0,1 0 0 0 0,0 0 0 0 0,-1 0 0 0 0,1 0 0 0 0,-1 0 0 0 0,1 1 0 0 0,-1-1 0 0 0,1 0 0 0 0,-1 0 0 0 0,1 0 0 0 0,-1 0 0 0 0,1 1 0 0 0,-1-1 0 0 0,1 0 0 0 0,-1 1 0 0 0,0-1 0 0 0,1 0 0 0 0,-1 1 0 0 0,1-1 0 0 0,-1 0 0 0 0,1 2 0 0 0,12 10 0 0 0,-13-12 0 0 0,5 8-4 0 0,1-1-1 0 0,-1 1 1 0 0,-1 0 0 0 0,0 1-1 0 0,0-1 1 0 0,5 16 0 0 0,-6-16-26 0 0,51 117 15 0 0,-44-106 16 0 0,1 0-1 0 0,0 0 1 0 0,2-1-1 0 0,17 19 1 0 0,-30-35-1 0 0,3 1 0 0 0,8 2 0 0 0,-10-5 2 0 0,1 0 0 0 0,-1 1-1 0 0,0-1 1 0 0,1 0 0 0 0,-1 0 0 0 0,0 0-1 0 0,1-1 1 0 0,-1 1 0 0 0,0 0 0 0 0,1 0-1 0 0,-1-1 1 0 0,0 1 0 0 0,0-1 0 0 0,1 1-1 0 0,-1-1 1 0 0,0 1 0 0 0,0-1 0 0 0,0 0-1 0 0,0 0 1 0 0,0 0 0 0 0,0 1 0 0 0,0-1-1 0 0,0 0 1 0 0,0 0 0 0 0,0 0 0 0 0,0 0-1 0 0,-1-1 1 0 0,1 1 0 0 0,0 0 0 0 0,-1 0 0 0 0,1 0-1 0 0,0-3 1 0 0,2-4 24 0 0,1 0-1 0 0,-2 0 0 0 0,3-13 1 0 0,-5 21-26 0 0,9-45 141 0 0,-3 0-1 0 0,-2 0 1 0 0,-2-50 0 0 0,-3 88-430 0 0,-1-2 763 0 0,13 8-9502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30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31 4608 0 0,'-3'-2'-250'0'0,"-22"-18"17501"0"0,26 20-17173 0 0,-1 0 1 0 0,0 0 0 0 0,0 0 0 0 0,0 0-1 0 0,0-1 1 0 0,0 1 0 0 0,1 0-1 0 0,-1 0 1 0 0,0 0 0 0 0,0 0-1 0 0,0 0 1 0 0,0-1 0 0 0,0 1 0 0 0,0 0-1 0 0,0 0 1 0 0,1 0 0 0 0,-1-1-1 0 0,0 1 1 0 0,0 0 0 0 0,0 0 0 0 0,0 0-1 0 0,0-1 1 0 0,0 1 0 0 0,0 0-1 0 0,0 0 1 0 0,0 0 0 0 0,0-1 0 0 0,0-3 3353 0 0,6 11-2151 0 0,-4-3-1200 0 0,0 1 1 0 0,0 0 0 0 0,0 0-1 0 0,0 0 1 0 0,-1 0-1 0 0,1 0 1 0 0,-1 1-1 0 0,-1-1 1 0 0,1 0 0 0 0,-1 7-1 0 0,0 9 53 0 0,-4 25 0 0 0,-15 117 105 0 0,7-43-93 0 0,7-78-104 0 0,1-7-117 0 0,0 0-1 0 0,3 0 0 0 0,4 60 0 0 0,5-74 348 0 0,-2-17-1014 0 0,-6-4 628 0 0,1 0-1 0 0,-1-1 0 0 0,0 1 0 0 0,1 0 1 0 0,-1-1-1 0 0,0 1 0 0 0,1 0 0 0 0,-1-1 0 0 0,0 1 1 0 0,0 0-1 0 0,1-1 0 0 0,-1 1 0 0 0,0-1 1 0 0,0 1-1 0 0,0-1 0 0 0,0 1 0 0 0,1 0 1 0 0,-1-1-1 0 0,0 1 0 0 0,0-1 0 0 0,0 0 1 0 0,1-9-6549 0 0,1-3-2023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30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35 20591 0 0,'-14'4'2195'0'0,"-1"2"4457"0"0,36-3-6049 0 0,1-1 1 0 0,0 0 0 0 0,34-4-1 0 0,66-13-624 0 0,-75 10 276 0 0,-33 4-244 0 0,0 0-1 0 0,-1-1 1 0 0,1-1-1 0 0,16-5 1 0 0,-3-1-326 0 0,-15 5-3948 0 0,-6 2-835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31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3224 0 0,'1'0'240'0'0,"1"-1"375"0"0,0 0 0 0 0,0 0 1 0 0,0 0-1 0 0,-1 0 0 0 0,1 0 1 0 0,0 0-1 0 0,-1-1 0 0 0,1 1 0 0 0,-1 0 1 0 0,3-3-1 0 0,5-5 1289 0 0,-8 8-1716 0 0,0 1 1 0 0,-1-1 0 0 0,1 1 0 0 0,-1-1 0 0 0,1 1-1 0 0,0 0 1 0 0,-1-1 0 0 0,1 1 0 0 0,0 0-1 0 0,-1-1 1 0 0,1 1 0 0 0,0 0 0 0 0,0 0 0 0 0,-1 0-1 0 0,1 0 1 0 0,0 0 0 0 0,0 0 0 0 0,-1 0-1 0 0,1 0 1 0 0,0 0 0 0 0,0 0 0 0 0,-1 0 0 0 0,1 0-1 0 0,0 0 1 0 0,1 1 0 0 0,-2 0-38 0 0,1 0 1 0 0,0 0-1 0 0,-1 0 1 0 0,1 0-1 0 0,-1 0 1 0 0,1 0-1 0 0,-1 0 1 0 0,1 0-1 0 0,-1 0 0 0 0,0 0 1 0 0,0 1-1 0 0,1-1 1 0 0,-1 0-1 0 0,0 0 1 0 0,0 0-1 0 0,0 0 1 0 0,0 2-1 0 0,-2 27 728 0 0,-8 48 1 0 0,2-26-2062 0 0,8-40-3767 0 0,0-1-1673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3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10136 0 0,'0'0'918'0'0,"-4"3"-740"0"0,-4 16 3096 0 0,-10 36 1 0 0,0 0 755 0 0,8-32-4102 0 0,2 1-1 0 0,0 0 0 0 0,2 0 0 0 0,0 0 1 0 0,2 0-1 0 0,-2 36 0 0 0,6-45-1374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32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 3680 0 0,'17'-9'17367'0'0,"-17"11"-17213"0"0,0 1 1 0 0,0-1-1 0 0,-1 0 0 0 0,1 0 0 0 0,0 1 0 0 0,-1-1 0 0 0,0 0 0 0 0,1 0 0 0 0,-1 0 0 0 0,0 0 0 0 0,0 0 0 0 0,0 0 1 0 0,-3 3-1 0 0,-7 20 935 0 0,10-24-685 0 0,1-1-384 0 0,0 0 0 0 0,0 0-1 0 0,0 1 1 0 0,0-1 0 0 0,0 0 0 0 0,0 0 0 0 0,0 1 0 0 0,1-1 0 0 0,-1 0-1 0 0,0 0 1 0 0,0 0 0 0 0,0 1 0 0 0,0-1 0 0 0,0 0 0 0 0,0 0 0 0 0,1 0-1 0 0,-1 0 1 0 0,0 1 0 0 0,0-1 0 0 0,0 0 0 0 0,0 0 0 0 0,1 0-1 0 0,-1 0 1 0 0,0 0 0 0 0,0 0 0 0 0,0 0 0 0 0,1 1 0 0 0,-1-1 0 0 0,0 0-1 0 0,0 0 1 0 0,1 0 0 0 0,-1 0 0 0 0,0 0 0 0 0,0 0 0 0 0,0 0 0 0 0,1 0-1 0 0,-1 0 1 0 0,0 0 0 0 0,0 0 0 0 0,1 0 0 0 0,-1 0 0 0 0,0 0 0 0 0,0-1-1 0 0,0 1 1 0 0,1 0 0 0 0,16-8 62 0 0,1-1 724 0 0,-15 24 214 0 0,-3-10-1009 0 0,-1-1 0 0 0,0 0 0 0 0,0 1 0 0 0,0-1 1 0 0,0 0-1 0 0,-1 0 0 0 0,0 0 0 0 0,1 0 0 0 0,-2 0 0 0 0,1 0 0 0 0,-3 4 0 0 0,-1 0 8 0 0,6-7 222 0 0,-1-1-225 0 0,1 0 0 0 0,0 0-1 0 0,-1 0 1 0 0,1 0-1 0 0,-1-1 1 0 0,1 1-1 0 0,-1 0 1 0 0,1 0 0 0 0,0-1-1 0 0,-1 1 1 0 0,1 0-1 0 0,0 0 1 0 0,-1-1 0 0 0,1 1-1 0 0,0 0 1 0 0,-1-1-1 0 0,1 1 1 0 0,0-1-1 0 0,0 1 1 0 0,-1 0 0 0 0,1-1-1 0 0,0 1 1 0 0,0-1-1 0 0,0 0 1 0 0,0-2 4 0 0,0-1 0 0 0,0 1-1 0 0,0-1 1 0 0,1 1 0 0 0,0-1 0 0 0,0 1 0 0 0,0-1 0 0 0,0 1 0 0 0,0 0 0 0 0,3-6-1 0 0,-3 2-871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46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31 624 5528 0 0,'1'-1'7399'0'0,"7"-8"-5608"0"0,-6 6-1549 0 0,-1-1 0 0 0,1 1 1 0 0,-1-1-1 0 0,1 1 0 0 0,-1-1 0 0 0,0 0 0 0 0,0 0 0 0 0,-1 1 0 0 0,1-5 1 0 0,1-36 1020 0 0,-2 15-790 0 0,-1 1 0 0 0,-2 0-1 0 0,-7-36 1 0 0,4 25-267 0 0,-2-9 87 0 0,0 21 78 0 0,3 0 0 0 0,0 0 1 0 0,-2-48-1 0 0,7 66-144 0 0,1-1 1 0 0,0 0-1 0 0,0 0 0 0 0,1 1 1 0 0,1-1-1 0 0,-1 1 0 0 0,2 0 1 0 0,-1 0-1 0 0,7-13 0 0 0,-8 20-193 0 0,0 0-1 0 0,-1-1 1 0 0,1 1 0 0 0,0 0-1 0 0,0 0 1 0 0,1 0 0 0 0,-1 0-1 0 0,0 1 1 0 0,0-1-1 0 0,1 1 1 0 0,-1-1 0 0 0,1 1-1 0 0,0 0 1 0 0,-1 0-1 0 0,1 0 1 0 0,0 0 0 0 0,0 0-1 0 0,-1 1 1 0 0,1-1-1 0 0,0 1 1 0 0,0 0 0 0 0,0 0-1 0 0,0 0 1 0 0,3 0 0 0 0,-1 1-52 0 0,-1-1 0 0 0,1 1 1 0 0,-1 0-1 0 0,0 0 0 0 0,1 1 1 0 0,-1-1-1 0 0,0 1 1 0 0,0 0-1 0 0,0 0 0 0 0,0 1 1 0 0,0-1-1 0 0,0 1 0 0 0,-1-1 1 0 0,7 7-1 0 0,-7-5-168 0 0,0 0-1 0 0,0 0 1 0 0,-1 1 0 0 0,1-1-1 0 0,-1 0 1 0 0,0 1 0 0 0,0 0-1 0 0,-1-1 1 0 0,1 1 0 0 0,-1 0-1 0 0,0 0 1 0 0,-1 0-1 0 0,1 0 1 0 0,-1 0 0 0 0,0 0-1 0 0,0 0 1 0 0,0 0 0 0 0,-1 0-1 0 0,1-1 1 0 0,-1 1-1 0 0,-1 0 1 0 0,-1 6 0 0 0,0 1-932 0 0,-6 15-4765 0 0,-4-9-109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3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19087 0 0,'0'0'1919'0'0,"-4"5"-1676"0"0,-4 11 286 0 0,0-1 0 0 0,0 2 0 0 0,-7 24 0 0 0,-4 8-131 0 0,10-28-215 0 0,0 1-1 0 0,1 1 0 0 0,-6 28 1 0 0,14-50-864 0 0,-1 4 1472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33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10592 0 0,'5'3'7847'0'0,"-1"7"-5444"0"0,-3-7-2037 0 0,0 0-1 0 0,0 0 1 0 0,-1 0 0 0 0,1 0-1 0 0,0 0 1 0 0,-1 0 0 0 0,0 0-1 0 0,0 0 1 0 0,0 1 0 0 0,0 3-1 0 0,-9 35 365 0 0,1-2-781 0 0,6 27-957 0 0,4-52-160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3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62 3224 0 0,'-7'-16'8750'0'0,"5"11"-6501"0"0,-1-1 0 0 0,2 0-1 0 0,-1-1 1 0 0,-1-8 4181 0 0,4 9-1921 0 0,2 9-4521 0 0,-1 1-1 0 0,1 0 0 0 0,-1 0 0 0 0,0 0 0 0 0,0 0 0 0 0,-1 0 1 0 0,1 0-1 0 0,-1 0 0 0 0,0 0 0 0 0,0 1 0 0 0,0 5 0 0 0,1 9 109 0 0,-2 27 0 0 0,0-4 141 0 0,3 114-8 0 0,1 24-117 0 0,3 129-710 0 0,-5-68 463 0 0,26 120 143 0 0,-17-141-8 0 0,-10-198 0 0 0,-1 18 0 0 0,-4 15 284 0 0,4-36-116 0 0,-2-1 0 0 0,0 1 1 0 0,-4 18-1 0 0,4-31-157 0 0,1 0-1 0 0,0-1 0 0 0,1 1 0 0 0,-1 0 0 0 0,1 0 1 0 0,0-1-1 0 0,2 12 0 0 0,0 2-405 0 0,-1 30-1 0 0,-2-50 369 0 0,0 0 1 0 0,0-1-1 0 0,0 1 1 0 0,0 0-1 0 0,0 0 0 0 0,0 0 1 0 0,0 0-1 0 0,0 0 1 0 0,-2-2-1 0 0,-5-4-302 0 0,8 7 278 0 0,-8-13-1045 0 0,4 3-6992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36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9 334 8320 0 0,'0'0'3480'0'0,"-8"23"8639"0"0,8-36-10771 0 0,9-33-429 0 0,3 0 0 0 0,1 1-1 0 0,20-46 1 0 0,6-18 239 0 0,-36 103-1132 0 0,0 5-2 0 0,-1 6-1 0 0,1 6 3 0 0,3 44-26 0 0,-2-20 0 0 0,9 40 0 0 0,-10-64 0 0 0,0-1 0 0 0,0 1 0 0 0,1-1 0 0 0,1 0 0 0 0,0 0 0 0 0,0 0 0 0 0,13 17 0 0 0,-17-25 13 0 0,0 0 0 0 0,1 0 0 0 0,-1-1 0 0 0,1 1-1 0 0,-1 0 1 0 0,1-1 0 0 0,0 1 0 0 0,0-1 0 0 0,0 0 0 0 0,0 0 0 0 0,0 1-1 0 0,0-1 1 0 0,0 0 0 0 0,0-1 0 0 0,0 1 0 0 0,0 0 0 0 0,0-1 0 0 0,1 1 0 0 0,-1-1-1 0 0,0 0 1 0 0,0 1 0 0 0,1-1 0 0 0,-1 0 0 0 0,3-1 0 0 0,-2 0 11 0 0,0 0 0 0 0,0 0 0 0 0,-1 0 0 0 0,1 0 0 0 0,0-1 0 0 0,0 0 0 0 0,-1 1 0 0 0,1-1 0 0 0,-1 0 0 0 0,1 0 0 0 0,-1-1 0 0 0,0 1-1 0 0,0 0 1 0 0,0-1 0 0 0,0 1 0 0 0,2-6 0 0 0,13-24 194 0 0,-1 0-1 0 0,-3-1 0 0 0,20-67 1 0 0,-26 68-1211 0 0,-5 22-1695 0 0,0 0-3475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08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23 3680 0 0,'-11'-22'15932'0'0,"11"22"-15674"0"0,-9 7 2492 0 0,-5 12-1409 0 0,7-6-776 0 0,2 1 0 0 0,0 0 0 0 0,1 0 0 0 0,0 0 1 0 0,-3 20-1 0 0,-3 77 900 0 0,8-74-1031 0 0,2 243 1690 0 0,3-228-1980 0 0,3-1 1 0 0,2-1-1 0 0,19 62 0 0 0,-26-106-274 0 0,1-1-1 0 0,0 0 0 0 0,0 0 0 0 0,4 6 0 0 0,-5-9-117 0 0,0 0-1 0 0,0-1 0 0 0,0 1 1 0 0,0-1-1 0 0,0 1 0 0 0,1-1 0 0 0,-1 1 1 0 0,1-1-1 0 0,-1 0 0 0 0,1 0 1 0 0,-1 0-1 0 0,1 0 0 0 0,0 0 1 0 0,-1 0-1 0 0,3 1 0 0 0,2-2-1127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09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21023 0 0,'0'0'1899'0'0,"6"14"-914"0"0,-3-12-720 0 0,1 0 0 0 0,-1-1 0 0 0,1 0-1 0 0,0 0 1 0 0,0 0 0 0 0,0 0 0 0 0,0 0 0 0 0,0-1 0 0 0,0 0-1 0 0,-1 1 1 0 0,1-2 0 0 0,0 1 0 0 0,0 0 0 0 0,0-1-1 0 0,0 0 1 0 0,0 0 0 0 0,0 0 0 0 0,5-2 0 0 0,9-5 66 0 0,0 0 0 0 0,24-15 0 0 0,-28 14-192 0 0,10-4-80 0 0,-1 1-49 0 0,23-18 1 0 0,-25 15-1084 0 0,-20 15 899 0 0,0-1 0 0 0,0 1 0 0 0,0-1 0 0 0,0 0 0 0 0,0 1 0 0 0,0-1 1 0 0,-1 0-1 0 0,1 1 0 0 0,0-1 0 0 0,0 0 0 0 0,0-1 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09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27 15376 0 0,'0'-11'1637'0'0,"0"-5"6647"0"0,-3 22-6478 0 0,-3 12-1433 0 0,-9 20 0 0 0,9-26-253 0 0,0 1-1 0 0,1 0 1 0 0,-4 21-1 0 0,2-10 22 0 0,5-18-86 0 0,0 0 0 0 0,1 0 0 0 0,-1 0 0 0 0,1 1 0 0 0,0 6 0 0 0,1-11-44 0 0,0-1 0 0 0,0 1 0 0 0,0-1 0 0 0,1 1 0 0 0,-1 0 0 0 0,0-1 0 0 0,1 1 0 0 0,-1-1 0 0 0,1 1 0 0 0,0-1 0 0 0,-1 0 0 0 0,1 1 0 0 0,0-1 0 0 0,0 1 0 0 0,0-1 0 0 0,0 0 0 0 0,0 0 0 0 0,0 0 0 0 0,0 0 0 0 0,1 0 0 0 0,-1 0 0 0 0,0 0 0 0 0,1 0 0 0 0,-1 0 0 0 0,2 0 0 0 0,1 1 11 0 0,1 0-1 0 0,-1 0 0 0 0,1-1 1 0 0,0 0-1 0 0,-1 0 0 0 0,1-1 0 0 0,0 1 1 0 0,8-1-1 0 0,42-5 238 0 0,-17 1-46 0 0,-13 2 8 0 0,-10 0-37 0 0,-1 2 0 0 0,0-1 0 0 0,0 2 0 0 0,1-1 0 0 0,17 5-1 0 0,-29-4-166 0 0,0-1-1 0 0,0 2 0 0 0,0-1 1 0 0,0 0-1 0 0,0 0 0 0 0,0 1 1 0 0,0 0-1 0 0,-1-1 1 0 0,1 1-1 0 0,0 0 0 0 0,-1 0 1 0 0,0 1-1 0 0,1-1 0 0 0,-1 0 1 0 0,0 1-1 0 0,0-1 0 0 0,0 1 1 0 0,-1 0-1 0 0,1 0 0 0 0,0 0 1 0 0,-1 0-1 0 0,0 0 0 0 0,0 0 1 0 0,0 0-1 0 0,0 0 1 0 0,0 0-1 0 0,-1 0 0 0 0,0 1 1 0 0,1-1-1 0 0,-1 0 0 0 0,0 0 1 0 0,0 1-1 0 0,-1-1 0 0 0,0 5 1 0 0,-1 0 13 0 0,1-1 1 0 0,-1 1-1 0 0,-1-1 1 0 0,1 0-1 0 0,-1 0 0 0 0,0 0 1 0 0,-1 0-1 0 0,0-1 1 0 0,0 1-1 0 0,0-1 1 0 0,-1 0-1 0 0,0 0 1 0 0,-10 9-1 0 0,7-9-189 0 0,0-1-1 0 0,-1 0 0 0 0,1 0 1 0 0,-1-1-1 0 0,0 0 1 0 0,0-1-1 0 0,0 1 1 0 0,-16 2-1 0 0,19-5 23 0 0,-1 0-1 0 0,1 0 1 0 0,-1 0-1 0 0,1-1 1 0 0,-1 0-1 0 0,1 0 1 0 0,-1-1-1 0 0,1 1 1 0 0,-1-1-1 0 0,1-1 0 0 0,-1 1 1 0 0,1-1-1 0 0,-9-4 1 0 0,13 5-135 0 0,1 0 0 0 0,-1 0 0 0 0,1 0 0 0 0,-1-1 0 0 0,1 1 0 0 0,0 0 0 0 0,0 0 0 0 0,0-1 0 0 0,-1 1 0 0 0,1-1 0 0 0,-1-2 0 0 0,-2-8-2175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10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102 106 11808 0 0,'2'-5'100'0'0,"2"-9"376"0"0,-4 11-336 0 0,-1 0 0 0 0,1 0 0 0 0,-1 0 1 0 0,0 0-1 0 0,0 0 0 0 0,-1-3 0 0 0,-4-13 3624 0 0,6 18-3372 0 0,0-1 0 0 0,0 1 0 0 0,-1-1 1 0 0,1 1-1 0 0,0-1 0 0 0,-1 1 0 0 0,0 0 0 0 0,1-1 0 0 0,-1 1 1 0 0,0-1-1 0 0,-1 0 0 0 0,2 1-202 0 0,-1 0 0 0 0,0-1 1 0 0,0 1-1 0 0,1 0 0 0 0,-1-1 0 0 0,1 1 0 0 0,-1 0 1 0 0,1-1-1 0 0,-1 1 0 0 0,1-3 0 0 0,-12-4 4418 0 0,40 32-3100 0 0,-16-13-674 0 0,19 15 0 0 0,-17-16-834 0 0,-1 1 0 0 0,0 1 0 0 0,0 0 0 0 0,-2 0 0 0 0,1 1 0 0 0,-1 1 0 0 0,-1 0 0 0 0,-1 0 0 0 0,0 1 0 0 0,0 0 0 0 0,-2 1 0 0 0,11 29 0 0 0,-12-26 0 0 0,-1 1 0 0 0,-1-1 0 0 0,0 1 0 0 0,-2 0 0 0 0,0 1 0 0 0,-1-1 0 0 0,-1 0 0 0 0,-1 0 0 0 0,-1 0 0 0 0,-8 35 0 0 0,1-18 0 0 0,-2-1 0 0 0,-25 58 0 0 0,27-76 0 0 0,0-1 0 0 0,-1 0 0 0 0,-1 0 0 0 0,-1-1 0 0 0,0 0 0 0 0,-26 24 0 0 0,22-25 0 0 0,7-6 0 0 0,0 0 0 0 0,0-1 0 0 0,-1-1 0 0 0,0 1 0 0 0,0-2 0 0 0,-16 9 0 0 0,-18 3-64 0 0,43-18-273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13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2760 0 0,'-40'0'23087'0'0,"49"2"-22521"0"0,-4-1-286 0 0,12 1 638 0 0,1-1-1569 0 0,-6 0-3363 0 0,-3-1 2523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13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13360 0 0,'1'0'68'0'0,"0"0"0"0"0,0 1 0 0 0,0-1 0 0 0,0 1 0 0 0,0-1 0 0 0,0 1 0 0 0,0-1 0 0 0,0 1 0 0 0,0 0 0 0 0,0 0 0 0 0,0-1 0 0 0,0 1 0 0 0,0 0 0 0 0,-1 0 0 0 0,1 0 0 0 0,0 0 0 0 0,0 0 0 0 0,0 2 0 0 0,0-1 330 0 0,0 1 0 0 0,0 0 0 0 0,0 0 0 0 0,-1-1 0 0 0,1 1 0 0 0,-1 0 1 0 0,1 5-1 0 0,-2 0 685 0 0,1 0-1 0 0,-1 0 1 0 0,0 0 0 0 0,-5 15 0 0 0,4-18-878 0 0,0-1 0 0 0,-1 1-1 0 0,1-1 1 0 0,-1 0 0 0 0,0 0 0 0 0,-1 0-1 0 0,1 0 1 0 0,-8 6 0 0 0,-8 9 306 0 0,12-10-320 0 0,0 0 1 0 0,-6 10 0 0 0,11-15-181 0 0,0 0 1 0 0,0 0-1 0 0,1 0 1 0 0,-1 0-1 0 0,1 0 1 0 0,0 0-1 0 0,0 0 1 0 0,0 7-1 0 0,0-1-802 0 0,-1 0-1 0 0,0 0 0 0 0,-5 14 1 0 0,2-10-3607 0 0,-2 9-3649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46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15144 0 0,'21'-5'4721'0'0,"-8"2"-3729"0"0,32-10 1261 0 0,33-8-719 0 0,-70 19-1811 0 0,0 1-1 0 0,0 0 1 0 0,1 1 0 0 0,-1 0 0 0 0,0 0-1 0 0,0 1 1 0 0,12 1 0 0 0,-7 3-1502 0 0,-4 0-77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4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3224 0 0,'0'0'12200'0'0,"14"-2"-9082"0"0,-3 1-2133 0 0,-1 0-1 0 0,13-3 1 0 0,12-1-498 0 0,-20 3-594 0 0,18 0 542 0 0,-31 2-673 0 0,0 0-1 0 0,1 0 1 0 0,-1 1 0 0 0,0-1 0 0 0,1 1 0 0 0,-1-1-1 0 0,0 1 1 0 0,0 0 0 0 0,0 0 0 0 0,0 0-1 0 0,0 0 1 0 0,2 2 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41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14280 0 0,'0'0'1725'0'0,"6"-1"1199"0"0,59-18 2529 0 0,-2-6-6174 0 0,-61 24 643 0 0,9-3-1034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41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15 123 22863 0 0,'-2'-1'168'0'0,"1"-1"0"0"0,0 1-1 0 0,-1 0 1 0 0,1-1 0 0 0,0 1-1 0 0,0-1 1 0 0,0 0 0 0 0,0 1-1 0 0,0-1 1 0 0,-1-3 0 0 0,2 4-143 0 0,0 0 1 0 0,-1 1 0 0 0,1-1 0 0 0,0 0-1 0 0,0 0 1 0 0,0 1 0 0 0,0-1-1 0 0,0 0 1 0 0,0 0 0 0 0,1 1 0 0 0,-1-1-1 0 0,0 0 1 0 0,0 1 0 0 0,0-1-1 0 0,1 0 1 0 0,-1 1 0 0 0,0-1 0 0 0,1 0-1 0 0,-1 1 1 0 0,0-1 0 0 0,1 0-1 0 0,-1 1 1 0 0,1-1 0 0 0,-1 1 0 0 0,1-1-1 0 0,0 1 1 0 0,-1-1 0 0 0,1 1 0 0 0,1-1-1 0 0,50-30 5382 0 0,-41 26-5148 0 0,0 0-1 0 0,0 0 1 0 0,13-2-1 0 0,-1 1-91 0 0,-10 3-257 0 0,1 0 1 0 0,18-8-1 0 0,-28 8-342 0 0,1 0-501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4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3 17279 0 0,'-3'-3'10038'0'0,"3"4"-10027"0"0,0 0 1 0 0,0 0 0 0 0,0-1-1 0 0,0 1 1 0 0,0 0 0 0 0,0 0 0 0 0,0 0-1 0 0,0 0 1 0 0,0-1 0 0 0,-1 1 0 0 0,1 0-1 0 0,0 0 1 0 0,-1 0 0 0 0,1-1 0 0 0,0 1-1 0 0,-1 0 1 0 0,1-1 0 0 0,-1 1-1 0 0,1 0 1 0 0,-1-1 0 0 0,1 1 0 0 0,-2 0-1 0 0,-2 5 2 0 0,0 1-13 0 0,1 1 0 0 0,0 0 0 0 0,0 0 0 0 0,0 0 0 0 0,1 0 0 0 0,0 0 0 0 0,0 11 0 0 0,-8 28 981 0 0,10-33-812 0 0,-1-12-126 0 0,1 1-1 0 0,0-1 1 0 0,0 1 0 0 0,0-1-1 0 0,0 0 1 0 0,1 5-1 0 0,8 5 350 0 0,-7-11-368 0 0,-1 0 0 0 0,1 0 1 0 0,-1 0-1 0 0,1 0 0 0 0,0 0 0 0 0,-1-1 0 0 0,1 1 0 0 0,2 0 1 0 0,-4-1-19 0 0,8 2 236 0 0,0-1 0 0 0,-1 0 0 0 0,1 0 0 0 0,0-1 0 0 0,0 0 0 0 0,0 0 0 0 0,14-3 0 0 0,-9 2-130 0 0,0-2-112 0 0,-7 2 0 0 0,0 0 0 0 0,0 0 0 0 0,0 0 0 0 0,6 1 0 0 0,-10 0 0 0 0,-1 0 0 0 0,1 0 0 0 0,-1 0 0 0 0,1 1 0 0 0,-1-1 0 0 0,0 0 0 0 0,1 1 0 0 0,-1-1 0 0 0,0 1 0 0 0,1 0 0 0 0,-1-1 0 0 0,0 1 0 0 0,0 0 0 0 0,1 0 0 0 0,-1-1 0 0 0,0 1 0 0 0,0 0 0 0 0,0 0 0 0 0,0 0 0 0 0,0 1 0 0 0,0-1 0 0 0,-1 0 0 0 0,2 2 0 0 0,-1-1 20 0 0,-1 0-1 0 0,1 0 1 0 0,0 0 0 0 0,-1 0-1 0 0,0 0 1 0 0,0 0 0 0 0,1 0-1 0 0,-1 0 1 0 0,0 0 0 0 0,-1 0-1 0 0,1 4 1 0 0,-8 25 301 0 0,4-18-303 0 0,2-5-67 0 0,-1 0-1 0 0,0 0 1 0 0,-1 0 0 0 0,0 0 0 0 0,0-1 0 0 0,-7 10 0 0 0,-36 39 653 0 0,36-46-697 0 0,-1-1 0 0 0,0 1 0 0 0,0-2 0 0 0,-1 0 1 0 0,0 0-1 0 0,0-2 0 0 0,0 1 0 0 0,-1-2 0 0 0,-19 6 1 0 0,29-10-219 0 0,0 0 0 0 0,0 0 0 0 0,0 0 0 0 0,0 0 0 0 0,0-1 1 0 0,-6 0-1 0 0,-4-2-980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48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72 10592 0 0,'-8'6'8195'0'0,"19"-14"-6128"0"0,2 1-1455 0 0,0-1 0 0 0,1 2-1 0 0,0 0 1 0 0,18-6 0 0 0,5-2 426 0 0,-29 11-1088 0 0,0 0 0 0 0,0 1-1 0 0,0 0 1 0 0,0 0 0 0 0,0 0 0 0 0,0 1-1 0 0,1 0 1 0 0,-1 1 0 0 0,9 0 0 0 0,-17 0-89 0 0,1 0 0 0 0,-1 0 0 0 0,1 0 1 0 0,-1 0-1 0 0,1 0 0 0 0,-1 1 1 0 0,1-1-1 0 0,-1 0 0 0 0,1 0 0 0 0,-1 1 1 0 0,1-1-1 0 0,-1 0 0 0 0,1 0 1 0 0,-1 1-1 0 0,1-1 0 0 0,-1 0 0 0 0,1 1 1 0 0,-1-1-1 0 0,0 1 0 0 0,1-1 1 0 0,-1 2-1 0 0,2 6-5605 0 0,-2 2-1029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48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13616 0 0,'0'0'1238'0'0,"10"8"-996"0"0,-8-8-88 0 0,0 1 0 0 0,0-1 0 0 0,0 1 0 0 0,0-1 0 0 0,0 0 0 0 0,0 0 0 0 0,0 0 0 0 0,0 0 0 0 0,0 0 0 0 0,0 0 0 0 0,0 0 0 0 0,3-1 0 0 0,27-9 2404 0 0,-13 4-975 0 0,28-4 615 0 0,-27 7-3291 0 0,21-7 0 0 0,-30 5-839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49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20671 0 0,'0'0'2083'0'0,"11"-9"-1894"0"0,-7 6-27 0 0,1 0 1 0 0,-1-1-1 0 0,0 1 0 0 0,1 1 0 0 0,0-1 0 0 0,0 1 0 0 0,0 0 0 0 0,8-3 0 0 0,43-8 1575 0 0,-51 12-1701 0 0,52-8 350 0 0,68-1-1 0 0,58 7 360 0 0,-172 3-741 0 0,-11 0 3 0 0,1 0 1 0 0,0 0-1 0 0,-1 0 0 0 0,1 0 0 0 0,-1 0 1 0 0,1 0-1 0 0,-1 0 0 0 0,1 1 0 0 0,-1-1 1 0 0,1 0-1 0 0,-1 0 0 0 0,1 0 0 0 0,-1 0 1 0 0,1 1-1 0 0,-1-1 0 0 0,1 0 0 0 0,-1 1 1 0 0,0-1-1 0 0,1 0 0 0 0,-1 1 0 0 0,1-1 1 0 0,-1 0-1 0 0,0 1 0 0 0,1-1 1 0 0,-1 1-1 0 0,1 0 27 0 0,-1 0 0 0 0,0 0 0 0 0,0 0 0 0 0,0 0 1 0 0,1 0-1 0 0,-1 0 0 0 0,0 0 0 0 0,0 0 0 0 0,-1 1 0 0 0,1-1 1 0 0,0 0-1 0 0,0 1 0 0 0,-3 6 197 0 0,0 0 0 0 0,0-1 0 0 0,-4 8 0 0 0,2-4-108 0 0,-10 24-13 0 0,-2 0 0 0 0,-27 41 0 0 0,29-53-50 0 0,-1-1 0 0 0,-20 20-1 0 0,2-6-421 0 0,-42 60-1 0 0,37-41-2671 0 0,21-32-6428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7:00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12816 0 0,'0'0'1157'0'0,"-7"2"-770"0"0,1-2-1236 0 0,-9 0 13449 0 0,24 1-11701 0 0,13 1-186 0 0,41-4 0 0 0,-37 1-468 0 0,25 1 0 0 0,-15 1-251 0 0,-22-1 8 0 0,1 1 1 0 0,25 4 0 0 0,-36-5-185 0 0,0 1 1 0 0,-1 0 0 0 0,1 1-1 0 0,-1-1 1 0 0,1 0 0 0 0,-1 1 0 0 0,0 0-1 0 0,0 0 1 0 0,1 0 0 0 0,-1 0 0 0 0,0 0-1 0 0,-1 1 1 0 0,1-1 0 0 0,0 1 0 0 0,3 5-1 0 0,-5-6-299 0 0,1 0 1 0 0,-1 0-1 0 0,0 0 0 0 0,0 0 0 0 0,-1 0 0 0 0,1 0 0 0 0,1 4 1 0 0,-2 4-1502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7:01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21191 0 0,'0'0'1027'0'0,"2"0"-448"0"0,20 4 26 0 0,-11-1-433 0 0,0-1 0 0 0,0 0 0 0 0,0-1 0 0 0,0 0 0 0 0,20-2 0 0 0,17-4 723 0 0,7-1-1237 0 0,89-22 0 0 0,-121 21-1592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7:0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26 24335 0 0,'-10'-4'1223'0'0,"12"5"148"0"0,17 6-293 0 0,15-4-256 0 0,0-3-1 0 0,56-5 1 0 0,-66 3-719 0 0,80-8 261 0 0,73-5-184 0 0,-170 15-179 0 0,71-1-3 0 0,-67 2 4 0 0,0 0 1 0 0,0 1-1 0 0,0 0 0 0 0,18 6 1 0 0,-27-8 8 0 0,-1 1 1 0 0,1-1-1 0 0,-1 1 1 0 0,0 0-1 0 0,1-1 1 0 0,-1 1-1 0 0,0 0 1 0 0,0 0-1 0 0,0 0 1 0 0,0 0-1 0 0,0 0 1 0 0,0 0-1 0 0,0 0 1 0 0,0 1-1 0 0,0-1 1 0 0,0 0 0 0 0,0 0-1 0 0,-1 1 1 0 0,1-1-1 0 0,-1 0 1 0 0,1 1-1 0 0,-1-1 1 0 0,1 1-1 0 0,-1-1 1 0 0,0 3-1 0 0,1 1 49 0 0,-1 1 0 0 0,-1 0 0 0 0,1 0 0 0 0,-1 0 0 0 0,-2 6 0 0 0,1 1 62 0 0,1-8-89 0 0,0 0-1 0 0,-1 0 1 0 0,1-1-1 0 0,-1 1 1 0 0,0-1 0 0 0,0 1-1 0 0,-1-1 1 0 0,-4 7-1 0 0,-27 29 123 0 0,18-22-106 0 0,-25 34-68 0 0,-63 106 0 0 0,50-71-524 0 0,35-56 506 0 0,-18 27-106 0 0,45-63-2586 0 0,0-4 1706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47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114 613 3224 0 0,'1'-1'9951'0'0,"6"-8"-7542"0"0,-4 2-1925 0 0,-1 0 0 0 0,0-1 0 0 0,-1 1 0 0 0,0 0 1 0 0,0-1-1 0 0,-1 1 0 0 0,0-10 0 0 0,1-13 652 0 0,2-19 328 0 0,-3-56 0 0 0,-5 24-337 0 0,0-98 1030 0 0,5 172-2086 0 0,1 0 1 0 0,0 0 0 0 0,0 0 0 0 0,1 1 0 0 0,0-1 0 0 0,0 1 0 0 0,5-11 0 0 0,-6 15-69 0 0,0 0 0 0 0,0 1-1 0 0,0-1 1 0 0,0 1-1 0 0,0-1 1 0 0,0 1 0 0 0,0-1-1 0 0,0 1 1 0 0,1 0 0 0 0,-1 0-1 0 0,1-1 1 0 0,-1 1 0 0 0,1 0-1 0 0,-1 0 1 0 0,1 1-1 0 0,-1-1 1 0 0,1 0 0 0 0,0 0-1 0 0,0 1 1 0 0,-1-1 0 0 0,1 1-1 0 0,0-1 1 0 0,0 1-1 0 0,-1 0 1 0 0,1 0 0 0 0,0 0-1 0 0,0 0 1 0 0,0 0 0 0 0,0 0-1 0 0,-1 0 1 0 0,1 1 0 0 0,3 0-1 0 0,3 2-121 0 0,-1 0 0 0 0,0 0 0 0 0,0 0 0 0 0,0 1 0 0 0,-1 0-1 0 0,1 1 1 0 0,-1-1 0 0 0,0 1 0 0 0,0 0 0 0 0,9 11 0 0 0,-9-8-481 0 0,0 0 0 0 0,-1 0 0 0 0,0 0 0 0 0,0 1 0 0 0,0 0 0 0 0,-1 0 0 0 0,5 19 0 0 0,-4-11-646 0 0</inkml:trace>
  <inkml:trace contextRef="#ctx0" brushRef="#br0" timeOffset="1">1 315 19351 0 0,'0'0'424'0'0,"6"3"88"0"0,2-3 24 0 0,4 0 8 0 0,1-3-440 0 0,5 1-104 0 0,-5 2 0 0 0,4-3 0 0 0,1-1 432 0 0,1 4 64 0 0,-2-3 16 0 0,3 1 0 0 0,-3-2-952 0 0,2 2-184 0 0,-2 2-40 0 0,3 0-5207 0 0,-4-2-1041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7:0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37 3224 0 0,'0'0'22'0'0,"0"0"1"0"0,0-1-1 0 0,-1 1 0 0 0,1-1 0 0 0,0 1 1 0 0,0 0-1 0 0,-1-1 0 0 0,1 1 1 0 0,0-1-1 0 0,0 1 0 0 0,0 0 1 0 0,0-1-1 0 0,0 1 0 0 0,0-1 1 0 0,0 1-1 0 0,0-1 0 0 0,0 1 0 0 0,0 0 1 0 0,0-1-1 0 0,0 1 0 0 0,0-1 1 0 0,0 1-1 0 0,0-1 0 0 0,0 1 1 0 0,0 0-1 0 0,11-27 22761 0 0,-11 35-22855 0 0,0-5-665 0 0,-1 13 1124 0 0,-1 0 1 0 0,-1 1-1 0 0,-8 28 1 0 0,6-26-294 0 0,-5 36 1 0 0,5-20-237 0 0,5-34 80 0 0,0-1-1 0 0,0 0 0 0 0,0 0 1 0 0,1 0-1 0 0,-1 0 1 0 0,0 1-1 0 0,0-1 1 0 0,0 0-1 0 0,0 0 1 0 0,0 0-1 0 0,0 0 0 0 0,0 0 1 0 0,0 1-1 0 0,1-1 1 0 0,-1 0-1 0 0,0 0 1 0 0,0 0-1 0 0,0 0 1 0 0,0 0-1 0 0,0 0 0 0 0,1 0 1 0 0,-1 0-1 0 0,0 0 1 0 0,0 1-1 0 0,0-1 1 0 0,0 0-1 0 0,1 0 1 0 0,-1 0-1 0 0,0 0 0 0 0,0 0 1 0 0,0 0-1 0 0,1 0 1 0 0,-1 0-1 0 0,0 0 1 0 0,0 0-1 0 0,0 0 0 0 0,0 0 1 0 0,1 0-1 0 0,-1-1 1 0 0,0 1-1 0 0,0 0 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7:08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17503 0 0,'-20'85'8472'0'0,"18"-75"-8364"0"0,0 0 0 0 0,0-1-1 0 0,1 1 1 0 0,0 0 0 0 0,1 0-1 0 0,0 0 1 0 0,3 16 0 0 0,-1-18-1813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7:09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46 4144 0 0,'-18'16'19144'0'0,"18"-15"-18912"0"0,0-1 0 0 0,0 1 0 0 0,0 0 0 0 0,0-1 0 0 0,0 1 0 0 0,0 0 1 0 0,1-1-1 0 0,-1 1 0 0 0,0-1 0 0 0,0 1 0 0 0,1-1 0 0 0,-1 1 0 0 0,0-1 0 0 0,1 1 0 0 0,0 0 0 0 0,0 0-187 0 0,0 0 0 0 0,0 0 0 0 0,0 0 0 0 0,0 0 0 0 0,0 0 0 0 0,0 0 0 0 0,1-1 0 0 0,-1 1 0 0 0,0 0 0 0 0,1-1 0 0 0,-1 1 0 0 0,0-1 0 0 0,1 0 0 0 0,-1 1 0 0 0,1-1 0 0 0,1 0 0 0 0,19-2 387 0 0,-1 0 1 0 0,1-2 0 0 0,-1-1-1 0 0,31-10 1 0 0,-21 6-291 0 0,-3 1-99 0 0,5-1-165 0 0,39-16 0 0 0,-70 24-406 0 0,4-2 305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7:10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3224 0 0,'-9'7'18798'0'0,"8"-4"-17633"0"0,17 43 1983 0 0,-18-22-2452 0 0,3-11-527 0 0,-1 0 0 0 0,0 0-1 0 0,0 0 1 0 0,-5 17 0 0 0,1 16 11 0 0,-1 20-177 0 0,2-35 168 0 0,1 1 1 0 0,3 44-1 0 0,-1-75-155 0 0,0 0 0 0 0,0-1 0 0 0,0 1 0 0 0,0-1 0 0 0,0 1 0 0 0,0 0 0 0 0,0-1 0 0 0,1 1 0 0 0,-1-1 0 0 0,0 1 0 0 0,0 0 0 0 0,0-1 0 0 0,1 1 0 0 0,-1-1-1 0 0,0 1 1 0 0,1-1 0 0 0,-1 1 0 0 0,0-1 0 0 0,1 1 0 0 0,-1-1 0 0 0,1 0 0 0 0,-1 1 0 0 0,1-1 0 0 0,-1 1 0 0 0,1-1 0 0 0,-1 0 0 0 0,1 0 0 0 0,-1 1-1 0 0,1-1 1 0 0,-1 0 0 0 0,1 0 0 0 0,-1 1 0 0 0,1-1 0 0 0,0 0 0 0 0,-1 0 0 0 0,1 0 0 0 0,-1 0 0 0 0,1 0 0 0 0,0 0 0 0 0,-1 0 0 0 0,1 0 0 0 0,0 0 0 0 0,3-1 40 0 0,1-1 0 0 0,-1 1 1 0 0,0-1-1 0 0,0 0 0 0 0,4-3 1 0 0,8-2 170 0 0,6-2-24 0 0,-12 5-79 0 0,0 0 0 0 0,0 1 1 0 0,1 0-1 0 0,13-2 0 0 0,-23 5-119 0 0,10-2 108 0 0,0 1 0 0 0,0 1 0 0 0,0 0 0 0 0,17 1 0 0 0,-25 0-89 0 0,1 0-1 0 0,0 0 1 0 0,-1 0 0 0 0,1 0 0 0 0,-1 1 0 0 0,1-1 0 0 0,-1 1 0 0 0,0 0 0 0 0,0 0 0 0 0,0 0 0 0 0,0 0 0 0 0,0 1-1 0 0,0-1 1 0 0,-1 1 0 0 0,1 0 0 0 0,-1 0 0 0 0,4 5 0 0 0,-3-4 9 0 0,-1 1-1 0 0,1 0 1 0 0,-1 0 0 0 0,0 0 0 0 0,0 0-1 0 0,-1 0 1 0 0,0 1 0 0 0,0-1-1 0 0,0 1 1 0 0,0-1 0 0 0,-1 0-1 0 0,0 1 1 0 0,0-1 0 0 0,0 1 0 0 0,-1-1-1 0 0,-2 10 1 0 0,1-9-6 0 0,1 1 1 0 0,-2-1-1 0 0,1 0 1 0 0,-1 0-1 0 0,1-1 1 0 0,-2 1-1 0 0,1-1 1 0 0,-1 1-1 0 0,1-1 1 0 0,-1 0-1 0 0,-1 0 1 0 0,1-1-1 0 0,-1 1 1 0 0,-5 3-1 0 0,-3 2 13 0 0,6-5-128 0 0,1 0 0 0 0,-1 0 0 0 0,0-1 0 0 0,-1 0 0 0 0,1 0 0 0 0,-16 5 0 0 0,10-5 181 0 0,-1-1 1 0 0,0 0-1 0 0,0-1 0 0 0,0 0 1 0 0,0-1-1 0 0,-27-2 0 0 0,26 0-142 0 0,12 2-61 0 0,0-1 0 0 0,1 0-1 0 0,-1-1 1 0 0,1 1 0 0 0,-1 0-1 0 0,-4-2 1 0 0,6 2-583 0 0,10 0-6907 0 0,2 0-1146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7:10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6448 0 0,'0'0'1892'0'0,"1"-19"5456"0"0,0 16-6827 0 0,1 1 0 0 0,0-1 1 0 0,1 1-1 0 0,-1-1 0 0 0,0 1 1 0 0,1 0-1 0 0,-1 0 1 0 0,1 0-1 0 0,0 0 0 0 0,0 1 1 0 0,-1-1-1 0 0,6-1 1 0 0,0 0 579 0 0,0 0 0 0 0,1 1 1 0 0,14-2-1 0 0,-23 3-1040 0 0,1 1-1 0 0,0 0 0 0 0,0 0 0 0 0,0 0 1 0 0,-1 0-1 0 0,1-1 0 0 0,0 1 1 0 0,0 0-1 0 0,0 0 0 0 0,0 1 1 0 0,-1-1-1 0 0,1 0 0 0 0,0 0 1 0 0,0 0-1 0 0,0 0 0 0 0,-1 1 1 0 0,1-1-1 0 0,0 0 0 0 0,0 1 1 0 0,-1-1-1 0 0,1 1 0 0 0,0-1 1 0 0,-1 1-1 0 0,1-1 0 0 0,0 1 1 0 0,-1-1-1 0 0,1 1 0 0 0,-1 0 1 0 0,1-1-1 0 0,-1 1 0 0 0,1 0 1 0 0,-1-1-1 0 0,1 1 0 0 0,-1 0 1 0 0,0 0-1 0 0,0-1 0 0 0,1 1 1 0 0,-1 0-1 0 0,0 0 0 0 0,0 0 0 0 0,0 0 1 0 0,0-1-1 0 0,0 1 0 0 0,0 2 1 0 0,0 0-31 0 0,-1 1 0 0 0,0 0 1 0 0,0-1-1 0 0,0 1 0 0 0,0 0 0 0 0,0-1 1 0 0,-1 1-1 0 0,0-1 0 0 0,0 0 1 0 0,0 0-1 0 0,0 1 0 0 0,0-1 0 0 0,-1 0 1 0 0,1-1-1 0 0,-1 1 0 0 0,0 0 1 0 0,0-1-1 0 0,0 0 0 0 0,0 1 0 0 0,0-1 1 0 0,0-1-1 0 0,0 1 0 0 0,-1 0 0 0 0,1-1 1 0 0,-1 1-1 0 0,0-1 0 0 0,1 0 1 0 0,-1 0-1 0 0,0-1 0 0 0,-4 1 0 0 0,7-1-26 0 0,0 0 0 0 0,1 0 0 0 0,-1 0-1 0 0,0 0 1 0 0,1 0 0 0 0,-1 0 0 0 0,0 0-1 0 0,1 0 1 0 0,-1-1 0 0 0,0 1 0 0 0,1 0-1 0 0,-1 0 1 0 0,0-1 0 0 0,1 1 0 0 0,-1-1-1 0 0,1 1 1 0 0,-1 0 0 0 0,1-1 0 0 0,-1 1-1 0 0,1-1 1 0 0,-1 1 0 0 0,1-1 0 0 0,-1 1-1 0 0,1-1 1 0 0,0 0 0 0 0,-1 1 0 0 0,1-1 0 0 0,0 1-1 0 0,-1-1 1 0 0,1 0 0 0 0,0 1 0 0 0,0-1-1 0 0,0 0 1 0 0,0 1 0 0 0,-1-1 0 0 0,1 0-1 0 0,0 1 1 0 0,0-1 0 0 0,0 0 0 0 0,0 0-1 0 0,1 1 1 0 0,-1-1 0 0 0,0-1 0 0 0,1 0 35 0 0,-1 0 0 0 0,1 0 0 0 0,-1-1 0 0 0,1 1 1 0 0,0 0-1 0 0,0 0 0 0 0,0 0 0 0 0,0 0 0 0 0,0 0 0 0 0,0 0 1 0 0,1 1-1 0 0,1-3 0 0 0,2 0 9 0 0,0 1 0 0 0,0 1 0 0 0,0-1 0 0 0,1 1 0 0 0,-1 0 0 0 0,0 0 0 0 0,1 0 0 0 0,-1 1 0 0 0,9-1 0 0 0,-13 1-45 0 0,0 1 0 0 0,0 0 0 0 0,0 0 0 0 0,0 0 1 0 0,0 0-1 0 0,0 0 0 0 0,0 0 0 0 0,0 0 0 0 0,0 0 0 0 0,1 0 0 0 0,-1 0 0 0 0,0 0 0 0 0,0 1 0 0 0,0-1 0 0 0,0 1 1 0 0,0-1-1 0 0,0 0 0 0 0,0 1 0 0 0,0 0 0 0 0,1 0 0 0 0,1 1 8 0 0,-3-1-3 0 0,1-1-1 0 0,-1 1 1 0 0,0-1-1 0 0,1 1 1 0 0,-1-1 0 0 0,0 1-1 0 0,0-1 1 0 0,1 1 0 0 0,-1-1-1 0 0,0 1 1 0 0,0-1-1 0 0,0 1 1 0 0,0-1 0 0 0,0 1-1 0 0,1 0 1 0 0,-1-1-1 0 0,0 1 1 0 0,0-1 0 0 0,-1 1-1 0 0,1-1 1 0 0,0 1-1 0 0,0 0 1 0 0,0-1 0 0 0,0 1-1 0 0,0-1 1 0 0,-1 1 0 0 0,1-1-1 0 0,0 1 1 0 0,0-1-1 0 0,-1 1 1 0 0,0 0 0 0 0,0 1 4 0 0,0 0 1 0 0,0-1 0 0 0,0 1-1 0 0,0 0 1 0 0,0-1 0 0 0,-1 1 0 0 0,-2 1-1 0 0,1-1-53 0 0,0-1-1 0 0,-1 1 1 0 0,1-1-1 0 0,0 0 1 0 0,-1 0-1 0 0,1-1 1 0 0,-1 1-1 0 0,-4 0 1 0 0,-12 2-1112 0 0,19-3 911 0 0,0 0 0 0 0,0 0 0 0 0,0 0 0 0 0,0 0 0 0 0,0 0 0 0 0,0-1 0 0 0,0 1 0 0 0,0 0 1 0 0,0 0-1 0 0,0-1 0 0 0,0 1 0 0 0,0-1 0 0 0,0 1 0 0 0,0-1 0 0 0,-1 0 0 0 0,-1-4-1638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7:11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11232 0 0,'0'0'1126'0'0,"11"-15"11829"0"0,-6 19-8607 0 0,-2 0-5233 0 0,-1 3 1094 0 0,-1 1 0 0 0,0-1-1 0 0,-1 1 1 0 0,1-1 0 0 0,-1 1-1 0 0,-1-1 1 0 0,0 1-1 0 0,0-1 1 0 0,0 1 0 0 0,-3 8-1 0 0,2-9-557 0 0,0 0 0 0 0,0 0 0 0 0,1 0-1 0 0,0 0 1 0 0,1 0 0 0 0,0 0 0 0 0,0 0-1 0 0,0 1 1 0 0,1-1 0 0 0,0 0 0 0 0,2 8 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7:11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22055 0 0,'0'1'237'0'0,"-1"0"0"0"0,1 0 0 0 0,0 0 0 0 0,-1 0 0 0 0,1 0 0 0 0,0 0 0 0 0,0 0 0 0 0,0 0 0 0 0,0 0-1 0 0,0 0 1 0 0,0 1 0 0 0,0 0 0 0 0,0 226 4947 0 0,1-193-6643 0 0,-2-22-106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7:2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16 2304 0 0,'-12'-16'19897'0'0,"12"19"-19773"0"0,0-1 0 0 0,0 0-1 0 0,0 1 1 0 0,0-1 0 0 0,0 1 0 0 0,-1-1 0 0 0,1 0 0 0 0,-1 1 0 0 0,0-1 0 0 0,0 0 0 0 0,-1 3 0 0 0,-5 14-109 0 0,7-17-29 0 0,-1 1-1 0 0,0 0 1 0 0,0 0-1 0 0,0-1 1 0 0,0 1-1 0 0,0-1 1 0 0,0 1-1 0 0,-3 2 1 0 0,4-4-240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7:24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7832 0 0,'0'0'602'0'0,"0"20"4774"0"0,-4 15-237 0 0,0 3-3778 0 0,7 19-1153 0 0,2-19-2847 0 0,-5-28 1239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7:25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15664 0 0,'0'0'1571'0'0,"14"-1"-1284"0"0,41-12 4578 0 0,-36 4-3718 0 0,6 0-1162 0 0,-9 4-1658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4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13560 0 0,'0'0'1230'0'0,"5"-1"-480"0"0,1 0-291 0 0,0-1 1 0 0,-1 0 0 0 0,1 0 0 0 0,-1 0 0 0 0,0-1 0 0 0,1 0 0 0 0,6-5 0 0 0,0-2 552 0 0,18-18 1 0 0,-29 27-958 0 0,1-1-12 0 0,20-20 164 0 0,26-34 1159 0 0,-49 57-1270 0 0,-1-1 0 0 0,0 0-1 0 0,0 1 1 0 0,1-1 0 0 0,-1 1 0 0 0,1-1-1 0 0,-1 1 1 0 0,0 0 0 0 0,1 0-1 0 0,-1 0 1 0 0,1 0 0 0 0,-1 0 0 0 0,-1 2-1 0 0,-19 19 595 0 0,12-11-476 0 0,1-1 71 0 0,1 0-1 0 0,0 1 0 0 0,0-1 1 0 0,1 1-1 0 0,1 1 0 0 0,-7 14 1 0 0,13-24-274 0 0,-1-1 0 0 0,0 0 0 0 0,1 0 0 0 0,-1 0 0 0 0,1 1 0 0 0,0-1 0 0 0,0 0 0 0 0,-1 1 0 0 0,1-1 0 0 0,0 0 0 0 0,0 1 0 0 0,0-1 0 0 0,0 0 0 0 0,0 1 0 0 0,1-1 0 0 0,-1 0 0 0 0,0 0 0 0 0,0 1 0 0 0,1-1 0 0 0,-1 0 0 0 0,1 0 0 0 0,-1 1 0 0 0,2 1 0 0 0,-1-2-2 0 0,0 0 1 0 0,1 0 0 0 0,-1-1 0 0 0,0 1 0 0 0,0 0 0 0 0,1 0 0 0 0,-1-1 0 0 0,0 1 0 0 0,1 0 0 0 0,-1-1 0 0 0,1 0 0 0 0,-1 1 0 0 0,1-1 0 0 0,-1 0 0 0 0,1 0 0 0 0,-1 0 0 0 0,1 1 0 0 0,-1-2 0 0 0,1 1 0 0 0,1 0 0 0 0,27-7-2486 0 0,12-12-5868 0 0,-25 11 1077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7:25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5064 0 0,'-9'4'15698'0'0,"7"-2"-15675"0"0,0 0 0 0 0,1 0 0 0 0,-1 0 1 0 0,1 0-1 0 0,0 0 0 0 0,0 0 0 0 0,-1 0 0 0 0,1 0 0 0 0,1 1 0 0 0,-1-1 1 0 0,0 1-1 0 0,1-1 0 0 0,-1 0 0 0 0,1 1 0 0 0,0-1 0 0 0,-1 1 0 0 0,1-1 1 0 0,0 1-1 0 0,1-1 0 0 0,-1 1 0 0 0,0-1 0 0 0,1 1 0 0 0,-1-1 0 0 0,1 0 1 0 0,0 1-1 0 0,0-1 0 0 0,0 0 0 0 0,0 1 0 0 0,0-1 0 0 0,3 3 0 0 0,1 5-23 0 0,-4-8 2 0 0,0 0-1 0 0,0 0 0 0 0,0 0 0 0 0,1 0 0 0 0,-1 0 1 0 0,0 0-1 0 0,1 0 0 0 0,2 3 0 0 0,2 1 46 0 0,-5-5-47 0 0,-1-1 1 0 0,1 1-1 0 0,0 0 1 0 0,-1-1-1 0 0,1 1 1 0 0,0-1-1 0 0,-1 1 1 0 0,1 0-1 0 0,0-1 1 0 0,0 1-1 0 0,-1-1 1 0 0,3 1-1 0 0,1 0 253 0 0,1 0 0 0 0,0 0 0 0 0,0 0 0 0 0,0-1 0 0 0,0 1 0 0 0,0-1 0 0 0,9-1 0 0 0,4 0-333 0 0,-17 1 203 0 0,28 2 1402 0 0,-28-2-1514 0 0,-1 0-1 0 0,1 0 0 0 0,0 0 1 0 0,0 0-1 0 0,-1 0 1 0 0,1 1-1 0 0,0-1 0 0 0,0 0 1 0 0,0 0-1 0 0,-1 1 0 0 0,1-1 1 0 0,0 0-1 0 0,-1 1 1 0 0,1-1-1 0 0,0 1 0 0 0,-1-1 1 0 0,1 0-1 0 0,0 1 0 0 0,-1 0 1 0 0,1-1-1 0 0,-1 1 1 0 0,1-1-1 0 0,-1 1 0 0 0,1 0 1 0 0,-1-1-1 0 0,0 1 0 0 0,1 0 1 0 0,-1-1-1 0 0,0 1 1 0 0,1 0-1 0 0,-1 0 0 0 0,0-1 1 0 0,0 1-1 0 0,0 0 0 0 0,0 0 1 0 0,0 0-1 0 0,0-1 1 0 0,0 1-1 0 0,0 0 0 0 0,0 0 1 0 0,0-1-1 0 0,0 1 1 0 0,-1 1-1 0 0,0 2 23 0 0,0-1 1 0 0,0 0-1 0 0,-1 0 1 0 0,1 0 0 0 0,-1 1-1 0 0,0-1 1 0 0,0-1-1 0 0,0 1 1 0 0,-3 3-1 0 0,-4 3-3 0 0,-1-1-1 0 0,0 1 0 0 0,0-2 1 0 0,-1 1-1 0 0,-14 6 0 0 0,-61 26-908 0 0,21-10-3742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7:25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11056 0 0,'0'0'13235'0'0,"1"2"-13109"0"0,-1 0-1 0 0,1 0 1 0 0,0 0-1 0 0,0 0 1 0 0,0-1-1 0 0,0 1 1 0 0,2 2-1 0 0,-2-4-511 0 0,6-4 244 0 0,-1-6-5666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7:26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18023 0 0,'0'0'874'0'0,"0"7"56"0"0,-16 49-82 0 0,10-37-56 0 0,-6 29 0 0 0,12-46-871 0 0,0-1-73 0 0,-1 1 0 0 0,1-1 0 0 0,0 0 1 0 0,0 0-1 0 0,0 0 0 0 0,0 0 0 0 0,0 1 0 0 0,0-1 1 0 0,0 0-1 0 0,0 0 0 0 0,0 0 0 0 0,0 0 0 0 0,1 0 1 0 0,-1 1-1 0 0,0-1 0 0 0,1 0 0 0 0,0 1 0 0 0</inkml:trace>
  <inkml:trace contextRef="#ctx0" brushRef="#br0" timeOffset="1">163 3 18863 0 0,'0'0'1960'0'0,"-5"4"-1856"0"0,2 2-104 0 0,0 1 0 0 0,-3 1 544 0 0,3 1 80 0 0,0 2 16 0 0,1-2 8 0 0,2 0-776 0 0,0 3-160 0 0,0-5-32 0 0,5 4-5760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5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87 13824 0 0,'-4'-15'1190'0'0,"3"10"-947"0"0,0 0 1 0 0,-1 0-1 0 0,1 0 0 0 0,-1 1 0 0 0,0-1 0 0 0,-1 0 1 0 0,1 1-1 0 0,-1 0 0 0 0,-4-6 0 0 0,-6-3 163 0 0,7 7 1 0 0,8 7 477 0 0,2 3-187 0 0,9 7 946 0 0,-12-10-1547 0 0,1 0-1 0 0,-1 1 0 0 0,0-1 0 0 0,0 1 1 0 0,0 0-1 0 0,0-1 0 0 0,0 1 0 0 0,0 0 0 0 0,0 0 1 0 0,0-1-1 0 0,0 5 0 0 0,-1-6-82 0 0,0 1 1 0 0,0-1-1 0 0,0 1 0 0 0,0 0 0 0 0,0-1 1 0 0,0 1-1 0 0,0-1 0 0 0,0 1 1 0 0,0 0-1 0 0,-1-1 0 0 0,1 1 0 0 0,0-1 1 0 0,0 1-1 0 0,-1-1 0 0 0,1 1 0 0 0,0-1 1 0 0,-1 1-1 0 0,1-1 0 0 0,0 1 1 0 0,-1-1-1 0 0,0 1 0 0 0,-7 11 176 0 0,7-7-121 0 0,1-1-1 0 0,-1 2 0 0 0,1-1 0 0 0,0 0 1 0 0,0 0-1 0 0,1 7 0 0 0,0 11 146 0 0,-1 134 125 0 0,0 79-238 0 0,0-207-59 0 0,3 40 36 0 0,16 89 1 0 0,-3-35 116 0 0,14 290 1277 0 0,-30-410-1459 0 0,1 10 38 0 0,0 0 1 0 0,-1 0-1 0 0,-1 0 1 0 0,0 0-1 0 0,-1 0 1 0 0,-5 24-1 0 0,5-31-31 0 0,0 1 0 0 0,1-1 0 0 0,0 1 0 0 0,0-1 0 0 0,0 1 0 0 0,1-1 0 0 0,0 1 0 0 0,1 0 0 0 0,-1-1 0 0 0,1 1 0 0 0,1-1 0 0 0,-1 1 0 0 0,1-1 0 0 0,0 0 0 0 0,5 11 0 0 0,32 91-943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51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146 173 7368 0 0,'-16'-10'497'0'0,"-6"-4"-53"0"0,12 5 5448 0 0,11 9-5682 0 0,0 0-1 0 0,0 0 1 0 0,0 0 0 0 0,0 1-1 0 0,0-1 1 0 0,0 1 0 0 0,0-1 0 0 0,0 1-1 0 0,0-1 1 0 0,0 1 0 0 0,0-1-1 0 0,1 2 1 0 0,2 1 100 0 0,2-1 54 0 0,-6-4 487 0 0,0 2-823 0 0,0 0-1 0 0,0 0 0 0 0,0 0 0 0 0,0-1 1 0 0,0 1-1 0 0,0 0 0 0 0,0 0 1 0 0,0 0-1 0 0,0-1 0 0 0,0 1 1 0 0,0 0-1 0 0,0 0 0 0 0,0 0 1 0 0,0-1-1 0 0,0 1 0 0 0,0 0 1 0 0,0 0-1 0 0,0 0 0 0 0,0-1 1 0 0,0 1-1 0 0,0 0 0 0 0,0 0 1 0 0,1 0-1 0 0,-1 0 0 0 0,0-1 0 0 0,0 1 1 0 0,0 0-1 0 0,0 0 0 0 0,0 0 1 0 0,0 0-1 0 0,1 0 0 0 0,-1-1 1 0 0,0 1-1 0 0,0 0 0 0 0,0 0 1 0 0,0 0-1 0 0,1 0 0 0 0,-1 0 1 0 0,0 0-1 0 0,0 0 0 0 0,0 0 1 0 0,1 0-1 0 0,-1 0 0 0 0,0 0 1 0 0,0 0-1 0 0,0 0 0 0 0,1 0 1 0 0,-1 0-1 0 0,0 0 0 0 0,0 0 0 0 0,0 0 1 0 0,1 0-1 0 0,-1 0 0 0 0,0 0 1 0 0,0 0-1 0 0,9-1 264 0 0,0 1 0 0 0,0 0 0 0 0,0 1 0 0 0,-1 0-1 0 0,17 4 1 0 0,43 16 546 0 0,-46-13-452 0 0,36 9 1 0 0,-17-12 87 0 0,0-2-1 0 0,70-3 1 0 0,-44-1-72 0 0,140-6 131 0 0,-2-1-227 0 0,21-1-69 0 0,-42 0-88 0 0,-46 2-82 0 0,-115 4-39 0 0,0-1 0 0 0,-1 0 0 0 0,0-2-1 0 0,23-9 1 0 0,16-5 185 0 0,0 2-1 0 0,85-12 1 0 0,-14 2 257 0 0,3-1 352 0 0,-124 27-606 0 0,0 0 0 0 0,-1 1-1 0 0,17 1 1 0 0,-27 0-201 0 0,1 0 1 0 0,0 1-1 0 0,-1-1 0 0 0,1 0 1 0 0,-1 1-1 0 0,1-1 0 0 0,-1 0 1 0 0,1 1-1 0 0,-1-1 0 0 0,1 0 1 0 0,-1 1-1 0 0,1-1 0 0 0,-1 1 1 0 0,0-1-1 0 0,1 1 0 0 0,-1-1 1 0 0,0 1-1 0 0,1 0 0 0 0,-1-1 1 0 0,0 1-1 0 0,0-1 0 0 0,1 1 1 0 0,-1-1-1 0 0,0 1 0 0 0,0 0 1 0 0,4 21 459 0 0,-3-16-409 0 0,10 97-75 0 0,-3-26 4 0 0,0 33 6 0 0,-5-35 0 0 0,1-5 0 0 0,-3 0 0 0 0,-12 99 0 0 0,-45 136 0 0 0,40-239 37 0 0,2 2 1 0 0,4 0-1 0 0,-3 100 0 0 0,21 17 41 0 0,4-57 39 0 0,-11-126-116 0 0,0-2 2 0 0,-1 1 0 0 0,1-1-1 0 0,-1 1 1 0 0,0-1 0 0 0,0 1 0 0 0,1-1 0 0 0,-1 1 0 0 0,0-1 0 0 0,0 1 0 0 0,0-1-1 0 0,0 1 1 0 0,1-1 0 0 0,-1 1 0 0 0,0 0 0 0 0,0-1 0 0 0,0 1 0 0 0,0-1-1 0 0,0 1 1 0 0,0-1 0 0 0,-1 1 0 0 0,1 0 0 0 0,0 0 0 0 0,0-1 4 0 0,0 1 0 0 0,0-1 0 0 0,0 1 1 0 0,0-1-1 0 0,0 1 0 0 0,0-1 0 0 0,-1 1 0 0 0,1-1 1 0 0,0 0-1 0 0,0 1 0 0 0,0-1 0 0 0,-1 1 1 0 0,1-1-1 0 0,0 1 0 0 0,-1-1 0 0 0,1 0 0 0 0,0 1 1 0 0,-1-1-1 0 0,1 0 0 0 0,0 1 0 0 0,-1-1 0 0 0,1 0 1 0 0,-1 1-1 0 0,1-1 0 0 0,0 0 0 0 0,-1 0 0 0 0,1 0 1 0 0,-1 1-1 0 0,1-1 0 0 0,-1 0 0 0 0,1 0 1 0 0,-1 0-1 0 0,1 0 0 0 0,-1 0 0 0 0,1 0 0 0 0,-1 0 1 0 0,1 0-1 0 0,-1 0 0 0 0,1 0 0 0 0,-1 0 0 0 0,1 0 1 0 0,-1 0-1 0 0,1 0 0 0 0,-1-1 0 0 0,0 1 1 0 0,-1 0 9 0 0,-12 0 28 0 0,5-1-19 0 0,1 1 1 0 0,-1 0-1 0 0,0 1 0 0 0,1 0 1 0 0,-1 1-1 0 0,1-1 1 0 0,-11 5-1 0 0,8-3-26 0 0,0 0 0 0 0,1 0 0 0 0,-1-1 0 0 0,-19 0 0 0 0,-48-1 0 0 0,14-2 0 0 0,-357 25-182 0 0,173-9 96 0 0,-232 39 74 0 0,17 35 76 0 0,443-84-64 0 0,-116 26 0 0 0,105-25 0 0 0,-1-2 0 0 0,-42 1 0 0 0,63-6 0 0 0,11 1-15 0 0,0 0 1 0 0,-1 0-1 0 0,1 0 1 0 0,0 0-1 0 0,0 0 0 0 0,0 0 1 0 0,-1 0-1 0 0,1 0 0 0 0,0 0 1 0 0,0 0-1 0 0,0-1 1 0 0,-1 1-1 0 0,1 0 0 0 0,0 0 1 0 0,0 0-1 0 0,0 0 0 0 0,0 0 1 0 0,-1-1-1 0 0,1 1 1 0 0,0 0-1 0 0,0 0 0 0 0,0 0 1 0 0,0-1-1 0 0,0 1 0 0 0,0 0 1 0 0,0 0-1 0 0,-1 0 1 0 0,1-1-1 0 0,0 1 0 0 0,0 0 1 0 0,0 0-1 0 0,0 0 1 0 0,0-1-1 0 0,0 1 0 0 0,0 0 1 0 0,0 0-1 0 0,0-1 0 0 0,0 1 1 0 0,0 0-1 0 0,0 0 1 0 0,0 0-1 0 0,1-1 0 0 0,-1 1 1 0 0,0 0-1 0 0,0 0 0 0 0,0 0 1 0 0,0-1-1 0 0,0 1 1 0 0,0 0-1 0 0,0 0 0 0 0,1 0 1 0 0,-1 0-1 0 0,0-1 0 0 0,0 1 1 0 0,0 0-1 0 0,0 0 1 0 0,1 0-1 0 0,-1 0 0 0 0,0 0 1 0 0,0 0-1 0 0,1-1 0 0 0,5-3-873 0 0,0 0 1 0 0,0 1-1 0 0,0-1 0 0 0,0 1 0 0 0,1 1 0 0 0,7-3 0 0 0,-1 0-2824 0 0,22-7-5005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51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7368 0 0,'5'6'762'0'0,"0"0"-551"0"0,8 11 484 0 0,-8-3 6279 0 0,-5-13-6811 0 0,1 0 0 0 0,-1 0 0 0 0,0 0 0 0 0,1 0 0 0 0,-1 0 0 0 0,1 0 0 0 0,-1 0 0 0 0,1-1 0 0 0,-1 1-1 0 0,1 0 1 0 0,0 0 0 0 0,-1 0 0 0 0,1-1 0 0 0,0 1 0 0 0,0 0 0 0 0,-1-1 0 0 0,1 1 0 0 0,1 0 0 0 0,1 1 137 0 0,0-1 0 0 0,0 0 0 0 0,0 1 0 0 0,0-1 0 0 0,6 1 0 0 0,2-1 300 0 0,-1 1-1 0 0,17-1 1 0 0,-25-2-515 0 0,1 1 1 0 0,-1 0 0 0 0,0-1 0 0 0,1 1-1 0 0,-1-1 1 0 0,0 0 0 0 0,1 0 0 0 0,-1 0-1 0 0,4-2 1 0 0,11-5 355 0 0,13 1-250 0 0,0 2 0 0 0,41-3 0 0 0,-47 5-192 0 0,-5 3-373 0 0,1 1 0 0 0,-1 0-1 0 0,1 1 1 0 0,-1 1-1 0 0,21 7 1 0 0,1-1-5993 0 0,-25-5-515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5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93 3192 0 0,'0'0'143'0'0,"0"-5"26"0"0,-2-20 359 0 0,-4 15 28 0 0,1 2 21 0 0,4 7-191 0 0,0-1 0 0 0,1 1-1 0 0,-1-1 1 0 0,1 1 0 0 0,-1-1-1 0 0,1 1 1 0 0,0-1 0 0 0,-1 0 0 0 0,1 1-1 0 0,0-1 1 0 0,0 1 0 0 0,0-1-1 0 0,0 0 1 0 0,1 1 0 0 0,-1-1-1 0 0,0 1 1 0 0,1-1 0 0 0,-1 0 0 0 0,1 1-1 0 0,10-12 10244 0 0,-11 12-10383 0 0,4 5 2468 0 0,-3-2-2383 0 0,1 0-291 0 0,-1 1-1 0 0,0-1 1 0 0,0 0 0 0 0,0 1-1 0 0,0 0 1 0 0,0-1-1 0 0,0 1 1 0 0,-1-1 0 0 0,1 1-1 0 0,-1 0 1 0 0,0-1-1 0 0,0 1 1 0 0,0 0 0 0 0,0-1-1 0 0,0 1 1 0 0,-1 4-1 0 0,-2 6-34 0 0,-1 0 0 0 0,-5 15 0 0 0,-1 4 67 0 0,5-15 19 0 0,2 1 0 0 0,0-1 0 0 0,-1 31 0 0 0,6-46-60 0 0,-1-1-1 0 0,1 1 1 0 0,0-1 0 0 0,-1 1-1 0 0,1-1 1 0 0,0 0 0 0 0,0 1-1 0 0,4 1 1 0 0,0-3 37 0 0,-1 1 1 0 0,1-1-1 0 0,0 0 0 0 0,-1 0 0 0 0,1 0 0 0 0,0-1 0 0 0,-1 0 1 0 0,1 0-1 0 0,-1-1 0 0 0,1 1 0 0 0,-1-1 0 0 0,6-3 1 0 0,12-3 92 0 0,-21 8-150 0 0,18-6 198 0 0,23-3 0 0 0,-35 8-175 0 0,0 0 1 0 0,-1 1-1 0 0,1 0 0 0 0,0 0 1 0 0,-1 1-1 0 0,13 3 0 0 0,-15-3-23 0 0,0 0 0 0 0,0 1 0 0 0,0-1 0 0 0,0 1-1 0 0,-1 0 1 0 0,1 1 0 0 0,0-1 0 0 0,-1 1-1 0 0,0 0 1 0 0,1 0 0 0 0,-1 1 0 0 0,4 4-1 0 0,-5-5 2 0 0,-1 0-1 0 0,0 1 1 0 0,1-1-1 0 0,-1 1 1 0 0,-1 0-1 0 0,1 0 1 0 0,0-1-1 0 0,-1 1 0 0 0,0 0 1 0 0,0 0-1 0 0,0 0 1 0 0,0 1-1 0 0,-1-1 1 0 0,0 0-1 0 0,1 0 1 0 0,-2 6-1 0 0,0-1 33 0 0,0-1 0 0 0,-1 1-1 0 0,0 0 1 0 0,-1 0 0 0 0,0-1 0 0 0,0 1-1 0 0,-1-1 1 0 0,-8 15 0 0 0,-5 3 101 0 0,-24 28 0 0 0,38-50-129 0 0,-1 1 5 0 0,0-1 0 0 0,0 1 0 0 0,0-1 0 0 0,-1 0-1 0 0,1 0 1 0 0,-1 0 0 0 0,0-1 0 0 0,0 0 0 0 0,0 0 0 0 0,0 0 0 0 0,-6 2 0 0 0,6-4-59 0 0,1 0 0 0 0,0 0 0 0 0,0 0 0 0 0,-1-1 0 0 0,1 1 0 0 0,0-1 0 0 0,-1 0 0 0 0,1 0 0 0 0,0-1 0 0 0,0 1 1 0 0,-1-1-1 0 0,1 0 0 0 0,0 0 0 0 0,0-1 0 0 0,-7-2 0 0 0,3 0-322 0 0,-1 0 1 0 0,1-1-1 0 0,-1 0 0 0 0,-8-8 0 0 0,13 9-464 0 0,-1 0-1 0 0,0-1 0 0 0,1 1 0 0 0,-5-7 1 0 0,0-6-8241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5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48 4720 0 0,'0'0'216'0'0,"-14"-7"1048"0"0,13 6-886 0 0,0 0 0 0 0,1 1 0 0 0,-1-1 0 0 0,0 0 0 0 0,0 1 0 0 0,0-1 0 0 0,1 0 0 0 0,-1 0 0 0 0,0 0 0 0 0,1 0 0 0 0,-1 1 0 0 0,1-1 0 0 0,-1 0 0 0 0,1 0 0 0 0,-1 0 0 0 0,1 0 0 0 0,0 0 0 0 0,-1-2 0 0 0,-1-20 9071 0 0,8 41-8938 0 0,5 19-307 0 0,-1 0 1 0 0,-2 0 0 0 0,-1 1-1 0 0,2 61 1 0 0,-14 1 159 0 0,-1-59-7498 0 0,3-29-429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57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7832 0 0,'12'-19'3570'0'0,"12"7"3926"0"0,2 3-4443 0 0,3-1-2401 0 0,-14 5-293 0 0,0 1-1 0 0,23-5 0 0 0,-11 4-59 0 0,-7 1-578 0 0,0 0 1 0 0,38-1 0 0 0,-44 5-737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58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0 434 4144 0 0,'0'-3'11475'0'0,"1"-10"-10048"0"0,0 10-1042 0 0,0-1-1 0 0,0 1 0 0 0,1-1 1 0 0,-1 1-1 0 0,1 0 0 0 0,0 0 1 0 0,0 0-1 0 0,0 0 0 0 0,1 0 1 0 0,-1 0-1 0 0,1 0 1 0 0,-1 1-1 0 0,1-1 0 0 0,6-3 1 0 0,-7 4-143 0 0,-2 2-217 0 0,1-1 1 0 0,-1 1-1 0 0,0 0 0 0 0,1 0 1 0 0,-1-1-1 0 0,1 1 0 0 0,-1 0 1 0 0,1 0-1 0 0,-1 0 0 0 0,1 0 0 0 0,-1-1 1 0 0,1 1-1 0 0,-1 0 0 0 0,1 0 1 0 0,-1 0-1 0 0,1 0 0 0 0,-1 0 1 0 0,1 0-1 0 0,-1 0 0 0 0,1 1 1 0 0,-1-1-1 0 0,1 0 0 0 0,-1 0 1 0 0,1 0-1 0 0,-1 0 0 0 0,1 1 1 0 0,-1-1-1 0 0,1 0 0 0 0,-1 0 1 0 0,1 1-1 0 0,-1-1 0 0 0,0 0 0 0 0,1 1 1 0 0,-1-1-1 0 0,1 1 0 0 0,0 0-17 0 0,-1 0-1 0 0,1-1 0 0 0,0 1 0 0 0,0 0 0 0 0,-1 0 0 0 0,1 0 1 0 0,-1 0-1 0 0,1 0 0 0 0,-1 0 0 0 0,1 0 0 0 0,-1 1 1 0 0,0-1-1 0 0,1 1 0 0 0,-2 9 48 0 0,0 0 0 0 0,-4 16-1 0 0,3-17 126 0 0,0 1-1 0 0,0 16 1087 0 0,8-42-706 0 0,-3 10-715 0 0,0-1 0 0 0,0 1 1 0 0,-1-1-1 0 0,0 0 0 0 0,0 0 0 0 0,2-12 0 0 0</inkml:trace>
  <inkml:trace contextRef="#ctx0" brushRef="#br0" timeOffset="1">197 33 3680 0 0,'3'-6'897'0'0,"5"-20"14248"0"0,0 41-13340 0 0,-7 1-1156 0 0,-2 31 1 0 0,0-31-128 0 0,2 32 1 0 0,-1-47-606 0 0,0 0-192 0 0,0 0-1 0 0,0-1 0 0 0,0 1 1 0 0,0 0-1 0 0,1 0 1 0 0,-1-1-1 0 0,0 1 1 0 0,0 0-1 0 0,0-1 1 0 0,1 1-1 0 0,-1 0 1 0 0,0-1-1 0 0,0 1 0 0 0,1-1 1 0 0,0 2-1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48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99 306 17823 0 0,'0'0'407'0'0,"-12"0"976"0"0,9-1-1244 0 0,1 1 0 0 0,-1 0 0 0 0,0 1 1 0 0,0-1-1 0 0,0 0 0 0 0,1 1 1 0 0,-1 0-1 0 0,0-1 0 0 0,1 1 0 0 0,-1 0 1 0 0,0 0-1 0 0,1 1 0 0 0,-1-1 0 0 0,1 0 1 0 0,0 1-1 0 0,-1 0 0 0 0,1-1 0 0 0,0 1 1 0 0,0 0-1 0 0,0 0 0 0 0,0 0 0 0 0,-3 5 1 0 0,2-3 63 0 0,0 0 1 0 0,0 0 0 0 0,1 0-1 0 0,-1 1 1 0 0,1-1 0 0 0,0 1-1 0 0,0-1 1 0 0,0 1 0 0 0,1 0-1 0 0,0 0 1 0 0,0 0 0 0 0,-1 7-1 0 0,2-8-189 0 0,0-1 1 0 0,1 1-1 0 0,-1 0 0 0 0,1-1 1 0 0,-1 1-1 0 0,1-1 0 0 0,0 0 0 0 0,0 1 1 0 0,1-1-1 0 0,-1 0 0 0 0,1 0 0 0 0,3 6 1 0 0,-4-8-50 0 0,0 0 1 0 0,1 1 0 0 0,-1-1 0 0 0,0 0 0 0 0,1 0-1 0 0,-1 0 1 0 0,0 0 0 0 0,1 0 0 0 0,-1 0 0 0 0,1 0 0 0 0,0-1-1 0 0,-1 1 1 0 0,1-1 0 0 0,0 1 0 0 0,-1-1 0 0 0,1 1-1 0 0,0-1 1 0 0,0 0 0 0 0,-1 0 0 0 0,1 0 0 0 0,0 0-1 0 0,0 0 1 0 0,-1 0 0 0 0,1 0 0 0 0,0-1 0 0 0,0 1-1 0 0,3-2 1 0 0,1 0-447 0 0,0-1 0 0 0,0 0 0 0 0,-1 0 0 0 0,1 0-1 0 0,-1-1 1 0 0,1 1 0 0 0,4-6 0 0 0,4-3-1042 0 0</inkml:trace>
  <inkml:trace contextRef="#ctx0" brushRef="#br0" timeOffset="1">294 13 19351 0 0,'0'0'439'0'0,"0"-9"1065"0"0,2 5-396 0 0,-4 10-87 0 0,1 17-452 0 0,0 0 0 0 0,2-1-1 0 0,1 1 1 0 0,0-1-1 0 0,7 24 1 0 0,1 17 211 0 0,9 63-780 0 0,-15-112-465 0 0,-1 0-1 0 0,2 0 1 0 0,0 0-1 0 0,0 0 0 0 0,12 20 1 0 0,-16-46-6447 0 0,-1-1 4866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6:58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5064 0 0,'-1'2'14559'0'0,"-4"9"-12627"0"0,3-4-1738 0 0,0 0-1 0 0,1 0 0 0 0,0 1 1 0 0,1-1-1 0 0,-1 1 0 0 0,2 12 1 0 0,0-2-100 0 0,-1-6-601 0 0,1 0 0 0 0,3 12 0 0 0,-1-6-7159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8:25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8 5064 0 0,'-1'-8'11310'0'0,"-18"84"-9981"0"0,5-17-1155 0 0,12-54-597 0 0,-1 8 1105 0 0,2-5-6028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8:25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5064 0 0,'0'0'389'0'0,"-7"19"5500"0"0,5-17-5623 0 0,0 0-1 0 0,1 0 1 0 0,-1 1-1 0 0,1-1 0 0 0,0 0 1 0 0,-1 1-1 0 0,1-1 1 0 0,0 1-1 0 0,1-1 0 0 0,-1 1 1 0 0,0 2-1 0 0,-4 34 1984 0 0,3-16-1146 0 0,-6 41 292 0 0,11-39-1856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0:50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57 226 3312 0 0,'0'0'149'0'0,"-4"-12"22"0"0,3 7 175 0 0,0 1 1 0 0,0-1-1 0 0,-1 1 0 0 0,0-1 1 0 0,0 1-1 0 0,0 0 1 0 0,0 0-1 0 0,0 0 0 0 0,-4-4 1 0 0,-9-15 1341 0 0,-2-3 3312 0 0,18 25-4822 0 0,0 0 0 0 0,0 0 0 0 0,0 0 0 0 0,0 0 0 0 0,0 0 1 0 0,0 0-1 0 0,0 0 0 0 0,0 0 0 0 0,0 1 0 0 0,0-1 0 0 0,1 0 1 0 0,-1 1-1 0 0,2-1 0 0 0,21-11 86 0 0,23 1 561 0 0,-1-2 187 0 0,68-10-1 0 0,50 3 196 0 0,-40 5-673 0 0,-58 8-183 0 0,79 3-1 0 0,68 11 150 0 0,-161-4-505 0 0,6 2-250 0 0,1 4-1 0 0,66 18 0 0 0,-99-21 247 0 0,-3-1 228 0 0,1-2 0 0 0,0 0-1 0 0,0-1 1 0 0,-1-2 0 0 0,1 0-1 0 0,0-2 1 0 0,0 0 0 0 0,37-9-1 0 0,-52 7-288 0 0,7 0-581 0 0,-7 4-2649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0:55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7920 0 0,'0'0'1593'0'0,"3"-14"-394"0"0,-2 12-964 0 0,0-1 0 0 0,0 1 0 0 0,-1 0 1 0 0,1 0-1 0 0,0 0 0 0 0,1 1 0 0 0,-1-1 0 0 0,0 0 1 0 0,2-2-1 0 0,7-11 3588 0 0,11 7-1304 0 0,-14 6-1857 0 0,1 1 1 0 0,-1 0-1 0 0,12 0 0 0 0,38 1 840 0 0,95 3-1189 0 0,-65 2-60 0 0,-62-3-314 0 0,-11-2 27 0 0,0 2 0 0 0,20 3-1 0 0,11 4 33 0 0,-28-6 30 0 0,-1 0 1 0 0,22 8-1 0 0,-8-2 132 0 0,0 0 0 0 0,49 5 1 0 0,-21-4 195 0 0,-30-6-194 0 0,32 1 0 0 0,-30-4-75 0 0,37-3 150 0 0,-36 3-154 0 0,0-1 0 0 0,36-4 0 0 0,62-16 256 0 0,8 0-31 0 0,179-1-433 0 0,-244 18 200 0 0,317-14 181 0 0,-194 17-190 0 0,118 14 50 0 0,-85-1-26 0 0,-216-13-76 0 0,288 1 483 0 0,-246-5-405 0 0,44-1 91 0 0,-90 5-177 0 0,0 0-1 0 0,0 1 1 0 0,0 0-1 0 0,0 0 1 0 0,0 1-1 0 0,-1 0 1 0 0,1 0-1 0 0,15 7 0 0 0,-21-7-130 0 0,0 0-1 0 0,0 0 0 0 0,0 0 1 0 0,0 0-1 0 0,0 0 0 0 0,0 1 1 0 0,0-1-1 0 0,-1 1 0 0 0,1-1 0 0 0,-1 1 1 0 0,0 0-1 0 0,1-1 0 0 0,-1 1 1 0 0,-1 0-1 0 0,1 0 0 0 0,0 0 1 0 0,0 3-1 0 0,2 5-1811 0 0,0-2 247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1:43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55 128 2760 0 0,'-9'-13'432'0'0,"6"10"69"0"0,1-1 779 0 0,-1 1-1 0 0,-1-1 0 0 0,1 1 0 0 0,0 0 0 0 0,-1 0 0 0 0,-5-4 1 0 0,6 4-416 0 0,3 3-644 0 0,0-1 0 0 0,0 1 1 0 0,-1-1-1 0 0,1 1 1 0 0,0 0-1 0 0,0-1 0 0 0,-1 1 1 0 0,1 0-1 0 0,0-1 1 0 0,-1 1-1 0 0,1 0 1 0 0,0-1-1 0 0,-1 1 0 0 0,1 0 1 0 0,-1 0-1 0 0,1-1 1 0 0,-1 1-1 0 0,1 0 0 0 0,0 0 1 0 0,-1 0-1 0 0,1 0 1 0 0,-1 0-1 0 0,1 0 0 0 0,-1-1 1 0 0,1 1-1 0 0,-1 0 1 0 0,1 0-1 0 0,-1 1 0 0 0,7 5 587 0 0,0 0-1 0 0,1 0 1 0 0,12 7-1 0 0,-15-10-651 0 0,0-1 0 0 0,0 0 1 0 0,0-1-1 0 0,1 1 0 0 0,-1-1 0 0 0,1 1 0 0 0,-1-2 1 0 0,9 2-1 0 0,25-1 325 0 0,1-2 1 0 0,64-9-1 0 0,-15 1 108 0 0,58-12-1 0 0,15-1-118 0 0,-123 23-433 0 0,-1 0 0 0 0,60 11 0 0 0,-60-6 377 0 0,0-2 0 0 0,65 0 0 0 0,61-14 229 0 0,7-9 268 0 0,24-2 158 0 0,-158 20-1040 0 0,52 2 0 0 0,-54 6 132 0 0,-29-7-118 0 0,-4 0-43 0 0,-1-1-1 0 0,1 1 1 0 0,-1 0-1 0 0,0 0 1 0 0,1 0-1 0 0,-1 0 1 0 0,0 0-1 0 0,1 0 1 0 0,-1 0-1 0 0,0-1 0 0 0,1 1 1 0 0,-1 0-1 0 0,0 0 1 0 0,1 0-1 0 0,-1-1 1 0 0,0 1-1 0 0,0 0 1 0 0,1 0-1 0 0,-1-1 1 0 0,0 1-1 0 0,0 0 1 0 0,1-1-1 0 0,-1 1 0 0 0,0 0 1 0 0,0-1-1 0 0,0 1 1 0 0,0 0-1 0 0,0-1 1 0 0,1 1-1 0 0,-1 0 1 0 0,0-1-1 0 0,0 1 1 0 0,0 0-1 0 0,0-1 1 0 0,0 0-8 0 0,0-1-174 0 0,1 0-1 0 0,-1 1 1 0 0,1-1 0 0 0,-1 0 0 0 0,0 0 0 0 0,1 0-1 0 0,-1 1 1 0 0,0-1 0 0 0,0 0 0 0 0,0 0 0 0 0,-1 0 0 0 0,1 0-1 0 0,0 1 1 0 0,-2-4 0 0 0,1 0-2210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1:5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95 7112 0 0,'-9'-2'9974'0'0,"29"4"-7057"0"0,-14 1-485 0 0,8 5-418 0 0,-12-7-1888 0 0,1 0 0 0 0,-1-1 1 0 0,1 1-1 0 0,-1 0 0 0 0,1-1 1 0 0,0 1-1 0 0,-1-1 1 0 0,5 0-1 0 0,1-1-90 0 0,0 1 0 0 0,0-2 0 0 0,0 1 0 0 0,8-3 1 0 0,21-4-181 0 0,0 3 144 0 0,-28 2 193 0 0,1 2 0 0 0,0 0 0 0 0,0 0 1 0 0,0 1-1 0 0,14 1 0 0 0,-17-5 401 0 0,-7 3-609 0 0,0 1 0 0 0,1 0 0 0 0,-1-1 0 0 0,1 1 0 0 0,-1-1-1 0 0,1 1 1 0 0,-1 0 0 0 0,1-1 0 0 0,-1 1 0 0 0,1 0 0 0 0,-1 0-1 0 0,1-1 1 0 0,-1 1 0 0 0,1 0 0 0 0,-1 0 0 0 0,1 0 0 0 0,0 0-1 0 0,-1 0 1 0 0,1 0 0 0 0,-1 0 0 0 0,1 0 0 0 0,-1 0 0 0 0,2 0 0 0 0,40 6-15 0 0,-41-5 30 0 0,8 0 15 0 0,-1 0 0 0 0,1 0-1 0 0,0-1 1 0 0,-1 0 0 0 0,1 0-1 0 0,0-1 1 0 0,14-3 0 0 0,-1-2 100 0 0,0 2 1 0 0,0 1 0 0 0,29 0-1 0 0,7-2 5 0 0,-28 3-86 0 0,-12 1-17 0 0,0-2 1 0 0,20-3 0 0 0,-27 4 23 0 0,-9 2-40 0 0,-1-1 0 0 0,1 1 1 0 0,0 0-1 0 0,0-1 1 0 0,0 1-1 0 0,0-1 0 0 0,0 0 1 0 0,2-1-1 0 0,2-1 13 0 0,-1 1 0 0 0,0 0 0 0 0,1-1 0 0 0,7 0 0 0 0,12-6 44 0 0,-19 8-77 0 0,1-1-1 0 0,-1 1 1 0 0,1 0-1 0 0,0 1 1 0 0,0-1-1 0 0,11 2 1 0 0,-6-1-120 0 0,28 2 124 0 0,-29 0 15 0 0,0-2 1 0 0,0 1-1 0 0,20-3 1 0 0,-23 1 45 0 0,1 1 0 0 0,-1 0 0 0 0,1 0 0 0 0,-1 1 0 0 0,15 4 0 0 0,8 0 46 0 0,65 9-92 0 0,-57-16 0 0 0,-33 1 0 0 0,-1 1 0 0 0,1 0 0 0 0,0 0 0 0 0,0 0 0 0 0,5 1 0 0 0,10 3 0 0 0,23 3 0 0 0,-3 0 0 0 0,-4-4 0 0 0,-27-3 0 0 0,0 1 0 0 0,19 4 0 0 0,32 7 0 0 0,-30-7 0 0 0,34 6 0 0 0,-35-6 0 0 0,58 3 0 0 0,-66-7 0 0 0,1-1 0 0 0,-16 0 0 0 0,0 0 0 0 0,0 0 0 0 0,8 2 0 0 0,27 6 0 0 0,25 4 0 0 0,-20-8 0 0 0,-18-3-3 0 0,-23 0-18 0 0,-1 0 1 0 0,1-1 0 0 0,-1 1 0 0 0,1-2-1 0 0,-1 1 1 0 0,1 0 0 0 0,-1-1 0 0 0,1 0-1 0 0,-1 0 1 0 0,1-1 0 0 0,8-3-1 0 0,-8 2 44 0 0,1 1 0 0 0,-1 0 0 0 0,1 1 0 0 0,-1-1 0 0 0,1 1-1 0 0,0 1 1 0 0,0-1 0 0 0,0 1 0 0 0,-1 0 0 0 0,1 1-1 0 0,7 0 1 0 0,32 1 102 0 0,144-2-60 0 0,-156 2-50 0 0,6-3 86 0 0,-1-1 0 0 0,41-8 0 0 0,-31 3-63 0 0,-21 3-173 0 0,-11 1-113 0 0,26 0 1 0 0,168-4 1983 0 0,-165 5-2075 0 0,-17 0 444 0 0,1 0 0 0 0,-1-2-1 0 0,0-2 1 0 0,56-17 0 0 0,-72 19-78 0 0,0 0 0 0 0,0 1 0 0 0,21-2 0 0 0,-18 4 5 0 0,27-8 0 0 0,-25 1 52 0 0,-16 7-205 0 0,1-1-1 0 0,0 1 1 0 0,0 0-1 0 0,0 0 1 0 0,0 0-1 0 0,0 0 1 0 0,5 0-1 0 0,-2 3-3690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2:36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7944 0 0,'0'0'4486'0'0,"1"10"-45"0"0,6-8-4060 0 0,-1-1 0 0 0,0-1 0 0 0,1 1 0 0 0,-1-1 0 0 0,0 0 0 0 0,1 0 0 0 0,-1-1 0 0 0,0 0 0 0 0,1 0 0 0 0,-1 0 0 0 0,0-1-1 0 0,10-4 1 0 0,35-14 875 0 0,-49 18-1196 0 0,4-1 32 0 0,-1 0-1 0 0,1 1 1 0 0,-1-1 0 0 0,1 1-1 0 0,0 0 1 0 0,0 1-1 0 0,0 0 1 0 0,0-1 0 0 0,8 1-1 0 0,7 0-108 0 0,-16 0 21 0 0,1 1 1 0 0,0-1 0 0 0,0 1 0 0 0,-1 1-1 0 0,11 1 1 0 0,20 2 147 0 0,-20-1 60 0 0,7-1 281 0 0,6 4-78 0 0,-24-6-371 0 0,-1 0-1 0 0,1 1 1 0 0,-1 0 0 0 0,1 0-1 0 0,6 2 1 0 0,14 3 57 0 0,-4-3-14 0 0,20 1 92 0 0,-19-2-110 0 0,0 0-1 0 0,27 6 1 0 0,-15-1-45 0 0,46 7-19 0 0,-48-7-10 0 0,33 1-1 0 0,-51-7 0 0 0,-6-1 42 0 0,-1 0 0 0 0,1 1 1 0 0,-1 0-1 0 0,10 3 0 0 0,-5-1-52 0 0,-1-1 1 0 0,0 0 0 0 0,19 1-1 0 0,19 3 87 0 0,-25-2 38 0 0,1-2-1 0 0,-1 0 1 0 0,35-2-1 0 0,-24-1-19 0 0,86-3 123 0 0,-98 3-168 0 0,143-17 197 0 0,-135 15-179 0 0,50-13 0 0 0,-50 10-4 0 0,52-6 0 0 0,-41 6 26 0 0,-32 3-53 0 0,0 2 0 0 0,17-1 0 0 0,101-5 25 0 0,-47 1-37 0 0,188-8 45 0 0,-253 13-63 0 0,267-9 62 0 0,-127 5 1 0 0,128 2-64 0 0,-65 5 81 0 0,-44-1 77 0 0,86-8 31 0 0,-120 1 167 0 0,44-7-32 0 0,-86 4-179 0 0,-29 3-40 0 0,81-3 209 0 0,-118 8-251 0 0,-1-2 1 0 0,1 0-1 0 0,-1-3 0 0 0,0 0 1 0 0,31-12-1 0 0,-59 17-51 0 0,-1 0 0 0 0,1 0 0 0 0,-1 0 0 0 0,0-1 0 0 0,1 0 0 0 0,-1 1 0 0 0,0-1 0 0 0,0 0 0 0 0,0 0 0 0 0,0-1 0 0 0,3-2 0 0 0,-6 5-53 0 0,0-1 0 0 0,0 1 0 0 0,0-1 0 0 0,1 1 0 0 0,-1-1 0 0 0,0 1 0 0 0,0-1 0 0 0,0 1 0 0 0,0-1 0 0 0,0 1-1 0 0,0-1 1 0 0,0 1 0 0 0,0-1 0 0 0,0 1 0 0 0,0-1 0 0 0,0 1 0 0 0,0-1 0 0 0,0 1 0 0 0,-1-1 0 0 0,1 1 0 0 0,0 0 0 0 0,0-1 0 0 0,0 1 0 0 0,-1-1 0 0 0,-2-5-2958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2:37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79 3224 0 0,'0'0'143'0'0,"-2"0"-3"0"0,-6-1 266 0 0,1 0 0 0 0,-1 0 0 0 0,1-1 0 0 0,-1 0 0 0 0,-7-3 1 0 0,-23-6 2575 0 0,-12 7-2353 0 0,13 1-564 0 0,-2 3 339 0 0,20 0-178 0 0,17 0-206 0 0,-1 0 0 0 0,1 0 1 0 0,-1 0-1 0 0,1 0 0 0 0,-1-1 0 0 0,1 1 1 0 0,-1 0-1 0 0,1-1 0 0 0,-1 0 1 0 0,-2-1-1 0 0,2 1 158 0 0,0 0 1 0 0,0 0-1 0 0,0 0 0 0 0,0 0 1 0 0,-1 1-1 0 0,-5-1 0 0 0,6 1 289 0 0,0-1 1 0 0,0 1-1 0 0,0-1 0 0 0,1 1 0 0 0,-1-1 0 0 0,0 0 0 0 0,-4-2 0 0 0,5 3-28 0 0,0-1 1 0 0,0 1-1 0 0,-1-1 0 0 0,1 1 0 0 0,0 0 0 0 0,0-1 0 0 0,-1 1 0 0 0,-2 1 1 0 0,1-1 763 0 0,15 1 4924 0 0,53 3-5253 0 0,-20-7-452 0 0,394-27 1332 0 0,-412 30-1720 0 0,0 0-1 0 0,0 2 1 0 0,0 0-1 0 0,0 2 0 0 0,28 8 1 0 0,-35-8-32 0 0,-9-2 13 0 0,0 0-1 0 0,0 0 1 0 0,0-1 0 0 0,1-1 0 0 0,-1 0 0 0 0,0 0-1 0 0,0-1 1 0 0,1 0 0 0 0,14-5 0 0 0,2 1 41 0 0,1 1-1 0 0,-1 1 1 0 0,1 2 0 0 0,-1 0 0 0 0,1 2 0 0 0,29 4-1 0 0,-33-2-16 0 0,-4 0 73 0 0,24 1 0 0 0,-39-5-53 0 0,-1 0-46 0 0,22-14-3080 0 0,-16 10 1058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2:39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61 6792 0 0,'0'0'614'0'0,"-17"-30"17183"0"0,23 29-17842 0 0,81-3 1169 0 0,0-3-715 0 0,113-5-199 0 0,-144 10-168 0 0,128-3 142 0 0,-29 12-97 0 0,-34-1-8 0 0,203 26 579 0 0,-84-13-189 0 0,-193-17-339 0 0,147-3 439 0 0,-16-9-240 0 0,72 0 89 0 0,-246 13-149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48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5 114 21191 0 0,'0'0'2127'0'0,"-2"-13"-1926"0"0,1 11 48 0 0,1 0-1 0 0,-1 0 0 0 0,1 0 0 0 0,0 0 1 0 0,0 0-1 0 0,0 0 0 0 0,0 0 0 0 0,0 0 1 0 0,0 0-1 0 0,1 0 0 0 0,-1 0 1 0 0,1 0-1 0 0,-1 0 0 0 0,1 0 0 0 0,0 1 1 0 0,0-1-1 0 0,1-3 0 0 0,0 3-101 0 0,0-1-1 0 0,0 1 0 0 0,1-1 0 0 0,-1 1 1 0 0,0 0-1 0 0,1 0 0 0 0,0 0 1 0 0,-1 0-1 0 0,1 1 0 0 0,3-3 1 0 0,2 1-139 0 0,0 0 0 0 0,0 0 0 0 0,0 1 0 0 0,1 0 1 0 0,-1 1-1 0 0,1-1 0 0 0,13 1 0 0 0,-3 0-171 0 0,32-5-1 0 0,-5-2-3467 0 0,-35 6 1899 0 0,12-2-7137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3:33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31 5064 0 0,'-24'2'10984'0'0,"24"-2"-10877"0"0,0 0 1 0 0,0 0 0 0 0,0 1 0 0 0,0-1-1 0 0,0 0 1 0 0,0 0 0 0 0,0 0 0 0 0,0 0 0 0 0,-1 0-1 0 0,1 1 1 0 0,0-1 0 0 0,0 0 0 0 0,0 0-1 0 0,0 0 1 0 0,0 0 0 0 0,0 1 0 0 0,0-1-1 0 0,0 0 1 0 0,0 0 0 0 0,1 0 0 0 0,-1 0 0 0 0,1 2 1400 0 0,-1-2-1400 0 0,0 0 0 0 0,0 0 0 0 0,1 0 0 0 0,11 5 1063 0 0,18-2-847 0 0,106-2 2615 0 0,399-17 1211 0 0,-76-2-2518 0 0,-411 18-1442 0 0,86 3 572 0 0,-118-2-711 0 0,-1-2 0 0 0,31-3-1 0 0,-27 2-50 0 0,-8 1-93 0 0,-8 1 99 0 0,0 0 0 0 0,0 0 0 0 0,0-1-1 0 0,0 1 1 0 0,0-1 0 0 0,0 1 0 0 0,0-1 0 0 0,-1 0 0 0 0,6-3-1 0 0,-7 4-135 0 0,4 0-924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3:52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42 10080 0 0,'-14'-1'768'0'0,"-10"-1"-492"0"0,20 2-90 0 0,0 1 1 0 0,0-2-1 0 0,0 1 0 0 0,0-1 1 0 0,0 1-1 0 0,0-1 0 0 0,0 0 1 0 0,-7-3-1 0 0,-9-3 2149 0 0,21 7-2306 0 0,-1 0 1 0 0,0 0-1 0 0,0 0 1 0 0,0 0-1 0 0,0 0 1 0 0,1 0-1 0 0,-1 0 1 0 0,0 0 0 0 0,0 0-1 0 0,0 0 1 0 0,0 0-1 0 0,1-1 1 0 0,-1 1-1 0 0,0 0 1 0 0,0 0 0 0 0,0 0-1 0 0,0 0 1 0 0,0 0-1 0 0,0 0 1 0 0,1 0-1 0 0,-1 0 1 0 0,0 0 0 0 0,0-1-1 0 0,0 1 1 0 0,0 0-1 0 0,0 0 1 0 0,0 0-1 0 0,0 0 1 0 0,0 0-1 0 0,0 0 1 0 0,1-1 0 0 0,-1 1-1 0 0,0 0 1 0 0,0 0-1 0 0,0 0 1 0 0,0 0-1 0 0,0-1 1 0 0,0 1 0 0 0,0 0-1 0 0,0 0 1 0 0,0 0-1 0 0,0-10 458 0 0,0 4 2080 0 0,7 4-2243 0 0,0 1 0 0 0,1 0 0 0 0,-1 1 0 0 0,0 0 0 0 0,0 0 0 0 0,0 0 0 0 0,1 1 0 0 0,-1 0 0 0 0,10 3 0 0 0,7 3 439 0 0,33 15 1 0 0,10 4-75 0 0,18-4-192 0 0,0-4-1 0 0,1-3 1 0 0,95 4-1 0 0,-34-14 131 0 0,150-13 0 0 0,85-30 885 0 0,-74 6-680 0 0,-41 22 184 0 0,-222 13-805 0 0,59 9 1 0 0,-60-6-53 0 0,59 2 0 0 0,-76-6-91 0 0,-21-2-49 0 0,-1 1 1 0 0,1-1-1 0 0,0 0 0 0 0,0 0 0 0 0,0 0 1 0 0,8-3-1 0 0,-2 3-1691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3:5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60 156 8288 0 0,'0'0'190'0'0,"-5"-4"253"0"0,4 3-418 0 0,0 0-1 0 0,-1 1 1 0 0,1-1-1 0 0,0 0 1 0 0,0 0-1 0 0,-1 1 1 0 0,1-1-1 0 0,0 1 1 0 0,-1-1-1 0 0,1 1 1 0 0,0 0 0 0 0,-1-1-1 0 0,-2 1 1 0 0,0 0 315 0 0,-25 1 7649 0 0,63 6-5313 0 0,-13-5-1941 0 0,10 1 236 0 0,1-2 1 0 0,45-3-1 0 0,195-40 1028 0 0,39-4-526 0 0,-216 40-785 0 0,102 8-1 0 0,95 22 634 0 0,-263-21-1032 0 0,32-2-1 0 0,-49-1-160 0 0,1-1 0 0 0,-1 0 0 0 0,1-1-1 0 0,-1-1 1 0 0,16-5 0 0 0,-24 7-115 0 0,1-1-1 0 0,-1 0 1 0 0,0 0 0 0 0,0 0 0 0 0,0-1-1 0 0,0 0 1 0 0,0 1 0 0 0,-1-1-1 0 0,1 0 1 0 0,-1-1 0 0 0,0 1-1 0 0,0-1 1 0 0,0 1 0 0 0,0-1 0 0 0,0 0-1 0 0,-1 0 1 0 0,0 0 0 0 0,0 0-1 0 0,0-1 1 0 0,2-5 0 0 0,-3 6-146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4:03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18 174 2760 0 0,'0'-1'50'0'0,"0"0"0"0"0,0 0 0 0 0,0 0 0 0 0,0 0 0 0 0,-1 0 0 0 0,1 0 0 0 0,0 0 0 0 0,-1 0 0 0 0,1 0 0 0 0,-1 0 0 0 0,0-1 0 0 0,0 1 421 0 0,1 0 0 0 0,-1 0 0 0 0,1 0 0 0 0,-1 0-1 0 0,1 0 1 0 0,-1 0 0 0 0,1 0 0 0 0,0 0 0 0 0,-1 0 0 0 0,1 0 0 0 0,0-3-1 0 0,0-38 5594 0 0,2 6-3797 0 0,6-18 4463 0 0,-8 53-6585 0 0,0 0 0 0 0,0 0 0 0 0,0 1 0 0 0,0-1 1 0 0,0 0-1 0 0,0 1 0 0 0,0-1 0 0 0,0 1 0 0 0,1-1 0 0 0,-1 0 0 0 0,0 1 0 0 0,1-1 0 0 0,-1 0 0 0 0,0 1 0 0 0,1-1 0 0 0,-1 1 0 0 0,1-1 0 0 0,-1 1 0 0 0,2-2 0 0 0,-2 3-32 0 0,0-1-1 0 0,1 0 0 0 0,-1 1 0 0 0,0-1 1 0 0,1 1-1 0 0,-1-1 0 0 0,0 0 0 0 0,1 1 1 0 0,-1-1-1 0 0,0 1 0 0 0,0-1 0 0 0,1 1 0 0 0,-1-1 1 0 0,0 1-1 0 0,0-1 0 0 0,0 1 0 0 0,0-1 1 0 0,0 2-1 0 0,5 31 878 0 0,-13 46-107 0 0,0 18-313 0 0,-1 38-351 0 0,4-69-209 0 0,1 23 117 0 0,4-75-328 0 0,1 1 0 0 0,1-1 1 0 0,0 0-1 0 0,5 17 0 0 0,-7-30 51 0 0,6 13-1665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4:03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0 286 3680 0 0,'1'-2'1297'0'0,"0"-1"0"0"0,0 1 0 0 0,0 0 1 0 0,0 0-1 0 0,-1-1 0 0 0,1 1 0 0 0,-1-1 0 0 0,0 1 1 0 0,0 0-1 0 0,0-5 0 0 0,0 5-756 0 0,0 0 1 0 0,0-1-1 0 0,0 1 1 0 0,1 0-1 0 0,-1-1 1 0 0,2-3-1 0 0,2-3 425 0 0,2 0 0 0 0,-1 0 0 0 0,1 0 0 0 0,12-12 0 0 0,5-9 124 0 0,-12 14-805 0 0,0 0-1 0 0,1 2 1 0 0,1-1 0 0 0,0 1-1 0 0,1 1 1 0 0,1 1-1 0 0,0 0 1 0 0,27-17-1 0 0,-40 28-275 0 0,0 0 0 0 0,0 0-1 0 0,0 0 1 0 0,-1 0-1 0 0,1 1 1 0 0,0-1 0 0 0,0 1-1 0 0,0-1 1 0 0,0 1 0 0 0,0 0-1 0 0,0 0 1 0 0,0 0-1 0 0,0 0 1 0 0,0 0 0 0 0,0 0-1 0 0,0 0 1 0 0,0 1-1 0 0,0-1 1 0 0,0 1 0 0 0,0 0-1 0 0,0-1 1 0 0,0 1-1 0 0,0 0 1 0 0,0 0 0 0 0,-1 0-1 0 0,1 0 1 0 0,2 3 0 0 0,2 2 44 0 0,0 0 0 0 0,0 0 0 0 0,-1 1 0 0 0,0 0 0 0 0,5 11 0 0 0,7 7 6 0 0,0 2 95 0 0,-14-20-100 0 0,1-2 0 0 0,-1 1 0 0 0,1 0 0 0 0,1-1 0 0 0,-1 0 0 0 0,1 1 0 0 0,-1-2 0 0 0,1 1 0 0 0,1-1 0 0 0,6 5 0 0 0,-3-4-295 0 0,-6-2-12 0 0,0-1 1 0 0,0-1-1 0 0,0 1 0 0 0,1 0 1 0 0,-1-1-1 0 0,0 0 0 0 0,1 0 0 0 0,-1 0 1 0 0,0 0-1 0 0,1 0 0 0 0,-1-1 0 0 0,1 1 1 0 0,0-1-1 0 0,-1 0 0 0 0,1 0 1 0 0,3-1-1 0 0,5-2-1198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5:02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51 2304 0 0,'-13'6'206'0'0,"6"-8"2"0"0,2 0 829 0 0,4 2-725 0 0,0 0 0 0 0,0 0 0 0 0,0 0 0 0 0,0 0 0 0 0,1 0 0 0 0,-1-1 0 0 0,0 1 0 0 0,0 0 0 0 0,0-1 0 0 0,0 1 0 0 0,0-1 0 0 0,0 1 0 0 0,1-1 0 0 0,-1 1 0 0 0,0-1 0 0 0,1 1 0 0 0,-1-1 0 0 0,0 0 0 0 0,1 1 0 0 0,-1-1 0 0 0,0 0 0 0 0,1 0 0 0 0,-1 1 0 0 0,0-2 0 0 0,-2-2 603 0 0,6-12 2063 0 0,-1 14-2672 0 0,-1 1 0 0 0,0-1 0 0 0,1 1 0 0 0,-1-1 0 0 0,1 1 0 0 0,-1-1 0 0 0,1 1 1 0 0,0 0-1 0 0,0 0 0 0 0,-1 0 0 0 0,1 0 0 0 0,0 0 0 0 0,0 0 0 0 0,0 1 0 0 0,0-1 1 0 0,0 1-1 0 0,0-1 0 0 0,0 1 0 0 0,0 0 0 0 0,0-1 0 0 0,4 2 0 0 0,6-1 224 0 0,-1 1 0 0 0,23 5 0 0 0,-10-2 272 0 0,197 18 1763 0 0,-197-20-2385 0 0,105 4 454 0 0,8 1-436 0 0,42 5 31 0 0,-139-9-182 0 0,0-2-1 0 0,74-7 0 0 0,-104 5-46 0 0,8-3-12 0 0,-17 3-49 0 0,6 1-239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5:0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60 2760 0 0,'0'0'1004'0'0,"-11"-12"2054"0"0,10 11-2846 0 0,1 0-1 0 0,-1 0 0 0 0,1 0 0 0 0,-1 0 0 0 0,1 0 0 0 0,0 0 0 0 0,-1 0 0 0 0,1 0 0 0 0,0 0 0 0 0,0 0 0 0 0,0-2 0 0 0,-4-9 2732 0 0,5 11-2798 0 0,-1 0 0 0 0,1 0 0 0 0,0-1-1 0 0,0 1 1 0 0,0 0 0 0 0,0 0-1 0 0,1 0 1 0 0,-1 0 0 0 0,0 0 0 0 0,0 0-1 0 0,1 1 1 0 0,-1-1 0 0 0,0 0 0 0 0,1 0-1 0 0,-1 1 1 0 0,1-1 0 0 0,-1 1 0 0 0,1 0-1 0 0,-1-1 1 0 0,1 1 0 0 0,-1 0 0 0 0,3 0-1 0 0,4 0 79 0 0,1 0-1 0 0,0 0 1 0 0,8 3-1 0 0,8-1 428 0 0,122-8 1165 0 0,-76 2-1222 0 0,94 6-1 0 0,-112 3-150 0 0,87-5 0 0 0,-98-1 53 0 0,53 5 0 0 0,-4 0-449 0 0,73 1 370 0 0,2-5 95 0 0,-70-2-354 0 0,45-3 178 0 0,-79 1 248 0 0,-12 0-392 0 0,59 4 0 0 0,14 2-178 0 0,-68-3 74 0 0,121-2 88 0 0,-168 3-160 0 0,24-1 18 0 0,0 2 0 0 0,0 1 0 0 0,57 11 0 0 0,-53-6 90 0 0,-1-1 0 0 0,61 1 0 0 0,-45-4 148 0 0,199 4 721 0 0,-175-1-762 0 0,-56-4-91 0 0,-10-1-58 0 0,77 5 879 0 0,-55-1-657 0 0,-29-6-315 0 0,0 0 1 0 0,0 0-1 0 0,-1-1 0 0 0,1 1 1 0 0,-1-1-1 0 0,1 1 1 0 0,-1-1-1 0 0,1 0 1 0 0,-1 1-1 0 0,2-4 0 0 0,-3 4-108 0 0,3-13-3607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5:15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9 3224 0 0,'-13'0'8240'0'0,"22"-2"-7821"0"0,0 0 1 0 0,0 0 0 0 0,1 1 0 0 0,-1 0 0 0 0,17 2-1 0 0,-14-1-275 0 0,66-1 521 0 0,69 1 246 0 0,-26 0-469 0 0,6 1-87 0 0,348 8 329 0 0,-256 0-148 0 0,-207-11-436 0 0,-11 1-92 0 0,0 1 0 0 0,1 0 0 0 0,-1 0 1 0 0,0-1-1 0 0,0 1 0 0 0,0 0 0 0 0,0 0 1 0 0,0 0-1 0 0,0 0 0 0 0,0 0 0 0 0,0 0 1 0 0,1 0-1 0 0,-1 0 0 0 0,0 1 0 0 0,0-1 1 0 0,0 0-1 0 0,0 1 0 0 0,2 0 0 0 0,13-5 184 0 0,-15 3-501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5:23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15 1840 0 0,'-2'1'269'0'0,"-12"5"1180"0"0,12-5-232 0 0,2-1-1176 0 0,0 0 0 0 0,-1 0 1 0 0,1 0-1 0 0,0 1 1 0 0,-1-1-1 0 0,1 0 0 0 0,0 0 1 0 0,0 0-1 0 0,-1 1 1 0 0,1-1-1 0 0,0 0 0 0 0,0 0 1 0 0,-1 1-1 0 0,1-1 1 0 0,0 0-1 0 0,0 1 0 0 0,0-1 1 0 0,-1 0-1 0 0,1 1 1 0 0,0-1-1 0 0,0 0 1 0 0,0 1-1 0 0,0-1 0 0 0,0 0 1 0 0,0 1-1 0 0,0-1 1 0 0,0 0-1 0 0,0 1 0 0 0,0-1 1 0 0,0 0-1 0 0,0 1 1 0 0,0-1-1 0 0,0 1 0 0 0,1 0 83 0 0,-1 0 0 0 0,1 0 0 0 0,-1-1 0 0 0,1 1-1 0 0,0 0 1 0 0,0 0 0 0 0,-1-1 0 0 0,1 1 0 0 0,0 0 0 0 0,0-1-1 0 0,1 2 1 0 0,2-1 140 0 0,-1 1-1 0 0,0-1 1 0 0,0 0-1 0 0,0 1 0 0 0,1-1 1 0 0,-1-1-1 0 0,5 2 1 0 0,112-7 2942 0 0,106 6-1884 0 0,-91 3-742 0 0,85 1 824 0 0,-167-4-1082 0 0,54-2 131 0 0,32-6 259 0 0,166-13 840 0 0,-124 4 104 0 0,-139 9-1184 0 0,-42 7-337 0 0,2-2-901 0 0,3 1-2181 0 0,0-3 1413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5:24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2760 0 0,'0'0'6506'0'0,"6"-2"-6066"0"0,3 0-89 0 0,-1 1 0 0 0,1 0 0 0 0,0 1 0 0 0,-1 0 0 0 0,1 0 0 0 0,0 1 0 0 0,15 3 0 0 0,18 1 501 0 0,11-1 13 0 0,33 1 86 0 0,135 0 123 0 0,103-7-163 0 0,-149-2 40 0 0,-106 5-404 0 0,-68-1 75 0 0,0-2-592 0 0,0 1-1 0 0,0 0 1 0 0,0 0-1 0 0,0-1 0 0 0,0 1 1 0 0,0 0-1 0 0,1 0 1 0 0,-1 0-1 0 0,0 0 0 0 0,0 1 1 0 0,1-1-1 0 0,-1 0 1 0 0,3 0-1 0 0,9-6-1277 0 0,-6 4-3907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51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49 2304 0 0,'9'-2'6874'0'0,"-9"2"-6655"0"0,0-1-1 0 0,0 1 0 0 0,1-1 1 0 0,-1 1-1 0 0,0-1 1 0 0,0 1-1 0 0,0-1 0 0 0,1 0 1 0 0,-1 1-1 0 0,0-1 0 0 0,0 1 1 0 0,0-1-1 0 0,0 1 1 0 0,0-1-1 0 0,0 0 0 0 0,0 1 1 0 0,0-1-1 0 0,-1 1 0 0 0,1-1 1 0 0,0 1-1 0 0,0-1 0 0 0,0 1 1 0 0,-1-3 1578 0 0,12-22 1894 0 0,-17 19-318 0 0,2 18-3276 0 0,1 1 0 0 0,0 1 0 0 0,1-1 0 0 0,0 0 0 0 0,0 17 0 0 0,2-18-70 0 0,-2 14-22 0 0,2-1-1 0 0,1 1 1 0 0,1-1 0 0 0,1 1-1 0 0,2-1 1 0 0,9 31-1 0 0,-12-49-11 0 0,1 0 0 0 0,0-1-1 0 0,1 1 1 0 0,-1-1 0 0 0,1 0 0 0 0,1 0-1 0 0,-1 0 1 0 0,1-1 0 0 0,0 1 0 0 0,10 7-1 0 0,-13-11 33 0 0,0-1 1 0 0,0 0-1 0 0,0 0 0 0 0,0 1 0 0 0,0-1 0 0 0,0-1 0 0 0,0 1 1 0 0,1 0-1 0 0,-1 0 0 0 0,0-1 0 0 0,0 0 0 0 0,1 1 0 0 0,-1-1 1 0 0,0 0-1 0 0,1 0 0 0 0,-1 0 0 0 0,0 0 0 0 0,1 0 0 0 0,-1-1 1 0 0,0 1-1 0 0,1-1 0 0 0,-1 0 0 0 0,4-1 0 0 0,0-1 54 0 0,-1 0 0 0 0,0 0-1 0 0,1 0 1 0 0,-1-1 0 0 0,-1 0-1 0 0,1 0 1 0 0,0 0 0 0 0,3-5-1 0 0,1-2 77 0 0,0-1-1 0 0,-1 0 0 0 0,0-1 0 0 0,-1 1 1 0 0,6-15-1 0 0,23-71 601 0 0,-30 79-596 0 0,28-92 873 0 0,-30 95-664 0 0,-3 14 23 0 0,-1 8-135 0 0,-1 2-258 0 0,-4 43-21 0 0,1-24-106 0 0,2 1-1 0 0,0-1 1 0 0,5 51-1 0 0,-2-73-226 0 0,1 1-1 0 0,-1 0 1 0 0,1 0-1 0 0,0-1 1 0 0,0 0-1 0 0,1 1 1 0 0,-1-1-1 0 0,1 0 1 0 0,0 0 0 0 0,1 0-1 0 0,6 7 1 0 0,-7-8-591 0 0,1-1 1 0 0,0 1-1 0 0,0-1 1 0 0,0 0-1 0 0,0-1 1 0 0,0 1-1 0 0,1-1 1 0 0,7 4 0 0 0,-3-4-4962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5:25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2304 0 0,'0'0'5784'0'0,"14"-3"-4514"0"0,2 1-492 0 0,0 1 0 0 0,1 1 0 0 0,28 4 0 0 0,-23-2-285 0 0,27 0 0 0 0,119-7 707 0 0,-50 5-503 0 0,150-4 270 0 0,-52 8-605 0 0,-112-1-290 0 0,90 8 52 0 0,41 0 123 0 0,-205-10-235 0 0,24-2 58 0 0,-37 1 17 0 0,27 1 1 0 0,-6 1-2488 0 0,-33-2 1546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5:26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4144 0 0,'0'0'7760'0'0,"18"-8"-6096"0"0,-4 5-1190 0 0,1 0 0 0 0,0 1 0 0 0,27 0 0 0 0,10-2-49 0 0,238-26 500 0 0,-187 18-1662 0 0,137 1 0 0 0,-192 12-3027 0 0,0 0-1220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5:29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2304 0 0,'0'0'3425'0'0,"14"8"467"0"0,-4 20-2201 0 0,-9-27-1553 0 0,23 11 469 0 0,-23-11-447 0 0,2-1-69 0 0,0 1 0 0 0,0 0 1 0 0,0 0-1 0 0,0 0 0 0 0,0 0 0 0 0,3 2 1 0 0,-6-3-60 0 0,39 9 654 0 0,-35-8-631 0 0,0 0 0 0 0,0 0 0 0 0,1 0 0 0 0,-1-1-1 0 0,7 0 1 0 0,16 3 79 0 0,-6 2 50 0 0,1-1 1 0 0,-1-1-1 0 0,1-1 1 0 0,32-1 0 0 0,129 2 639 0 0,-144-5-729 0 0,1-2 0 0 0,61-14 0 0 0,31-3 164 0 0,-110 20-213 0 0,-1 1 0 0 0,1 1 0 0 0,-1 2 0 0 0,1 0 1 0 0,23 6-1 0 0,-43-9-45 0 0,12 4 68 0 0,24 9 0 0 0,-36-12-70 0 0,6 1 12 0 0,-3 0 42 0 0,-3-2 17 0 0,2 0 20 0 0,8-2-74 0 0,-4 2-32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5:31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4608 0 0,'0'-3'12953'0'0,"6"-10"-11492"0"0,-5 12-1318 0 0,0 0 0 0 0,1-1 1 0 0,-1 1-1 0 0,1 1 0 0 0,0-1 0 0 0,-1 0 0 0 0,1 0 0 0 0,0 0 0 0 0,0 1 1 0 0,-1-1-1 0 0,1 1 0 0 0,0 0 0 0 0,0-1 0 0 0,2 1 0 0 0,28-2 223 0 0,-29 2-422 0 0,21 2 415 0 0,0 0 0 0 0,-1 2 0 0 0,38 10-1 0 0,-33-7-134 0 0,54 7 0 0 0,-76-13-180 0 0,1-1 0 0 0,-1 1 0 0 0,1-1 0 0 0,-1-1 0 0 0,1 1 0 0 0,-1-1 0 0 0,0 0 0 0 0,1-1 0 0 0,-1 1 0 0 0,0-1 0 0 0,0 0 0 0 0,0-1 0 0 0,9-4 0 0 0,-14 6-31 0 0,0 0 0 0 0,0 1 0 0 0,-1-1 0 0 0,1 0 0 0 0,0 1 0 0 0,0-1 0 0 0,-1 0 0 0 0,1 0 0 0 0,-1 0 0 0 0,1 0-1 0 0,-1 0 1 0 0,1 1 0 0 0,-1-1 0 0 0,0 0 0 0 0,1 0 0 0 0,-1 0 0 0 0,0 0 0 0 0,0 0 0 0 0,0 0 0 0 0,1 0 0 0 0,-1-1 0 0 0,0 1 0 0 0,-1 0 0 0 0,1 0 0 0 0,0 0 0 0 0,0 0 0 0 0,0 0 0 0 0,0 0 0 0 0,-1 0 0 0 0,1 0 0 0 0,-1 1 0 0 0,1-1 0 0 0,-1 0-1 0 0,1 0 1 0 0,-2-2 0 0 0,0-1 29 0 0,-1 0-1 0 0,0 0 1 0 0,-1 1 0 0 0,1-1-1 0 0,0 1 1 0 0,-6-4-1 0 0,-3-1-37 0 0,-1 0 0 0 0,0 2 0 0 0,0-1 0 0 0,-21-6 0 0 0,13 5 92 0 0,21 8 372 0 0,14 2-276 0 0,6 1-108 0 0,35 1 1 0 0,-37-3-3 0 0,0 0 0 0 0,34 8 0 0 0,-51-9-74 0 0,0 0 1 0 0,0 0 0 0 0,-1 1-1 0 0,1-1 1 0 0,0 0-1 0 0,0 1 1 0 0,0-1-1 0 0,-1 1 1 0 0,1-1-1 0 0,0 1 1 0 0,0-1-1 0 0,-1 1 1 0 0,1 0 0 0 0,-1-1-1 0 0,1 1 1 0 0,-1 0-1 0 0,1 0 1 0 0,-1-1-1 0 0,1 1 1 0 0,-1 0-1 0 0,1 0 1 0 0,-1 0-1 0 0,0-1 1 0 0,0 1 0 0 0,1 2-1 0 0,-1-2 10 0 0,0 1-1 0 0,0 0 1 0 0,0 0-1 0 0,0 0 1 0 0,0 0 0 0 0,0 0-1 0 0,-1 0 1 0 0,1-1-1 0 0,-1 1 1 0 0,1 0-1 0 0,-1 0 1 0 0,-1 2 0 0 0,-11 17 48 0 0,0 0 0 0 0,-2-1 0 0 0,0-1 0 0 0,-25 25 1 0 0,28-30-277 0 0,9-10-48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5:31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49 4144 0 0,'0'0'319'0'0,"-2"-16"2344"0"0,1 15-2108 0 0,1-1-1 0 0,-1 0 1 0 0,1 1-1 0 0,-1-1 1 0 0,0 1-1 0 0,1-1 0 0 0,-1 1 1 0 0,0-1-1 0 0,0 1 1 0 0,0 0-1 0 0,0-1 0 0 0,-1 1 1 0 0,1 0-1 0 0,0 0 1 0 0,0 0-1 0 0,-1 0 0 0 0,1 0 1 0 0,-3-1-1 0 0,2 0-205 0 0,-1 1 0 0 0,0 0 0 0 0,0 1 0 0 0,0-1 0 0 0,0 0 0 0 0,0 1 1 0 0,1 0-1 0 0,-1-1 0 0 0,0 1 0 0 0,-3 1 0 0 0,-1-1-175 0 0,1 1 1 0 0,0 0 0 0 0,0 1-1 0 0,-1 0 1 0 0,1 0-1 0 0,0 0 1 0 0,1 0 0 0 0,-1 1-1 0 0,-8 5 1 0 0,5-2-83 0 0,1 1 1 0 0,1 0-1 0 0,-1 0 1 0 0,1 0-1 0 0,0 1 1 0 0,1 0-1 0 0,-1 1 1 0 0,2-1-1 0 0,-1 1 1 0 0,1 0-1 0 0,1 1 1 0 0,-1-1-1 0 0,2 1 0 0 0,-1 0 1 0 0,1 0-1 0 0,1 0 1 0 0,0 0-1 0 0,0 0 1 0 0,1 13-1 0 0,1-20-50 0 0,0-1-1 0 0,0 1 0 0 0,0-1 0 0 0,1 1 1 0 0,0 0-1 0 0,-1-1 0 0 0,1 1 1 0 0,0-1-1 0 0,0 0 0 0 0,0 1 1 0 0,0-1-1 0 0,1 0 0 0 0,-1 1 1 0 0,1-1-1 0 0,-1 0 0 0 0,1 0 1 0 0,0 0-1 0 0,0-1 0 0 0,0 1 0 0 0,3 2 1 0 0,-3-3-9 0 0,0 0 0 0 0,-1 0 0 0 0,1 0 0 0 0,0 0 0 0 0,0-1 0 0 0,-1 1 0 0 0,1-1 0 0 0,0 1 0 0 0,0-1 0 0 0,0 0 0 0 0,0 0 0 0 0,0 0 0 0 0,0 0-1 0 0,0 0 1 0 0,-1 0 0 0 0,1 0 0 0 0,0-1 0 0 0,0 1 0 0 0,0-1 0 0 0,0 1 0 0 0,-1-1 0 0 0,1 0 0 0 0,0 1 0 0 0,0-1 0 0 0,-1 0 0 0 0,1 0 0 0 0,-1-1 0 0 0,4-1 0 0 0,16-18 112 0 0,-1 0 1 0 0,0-2-1 0 0,18-28 0 0 0,-9 12-906 0 0,-6 15-133 0 0,-18 19-148 0 0,0-1 1 0 0,0 0 0 0 0,0 0-1 0 0,3-6 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5:32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85 3680 0 0,'10'4'14355'0'0,"-8"-2"-14133"0"0,0 0-1 0 0,0 0 0 0 0,0 1 0 0 0,-1-1 1 0 0,1 1-1 0 0,-1-1 0 0 0,1 1 0 0 0,-1 0 0 0 0,0 0 1 0 0,0-1-1 0 0,0 1 0 0 0,0 0 0 0 0,0 0 1 0 0,-1 0-1 0 0,0 0 0 0 0,1 3 0 0 0,-1 8 125 0 0,0-1 0 0 0,-3 20-1 0 0,0-2 77 0 0,2-23-374 0 0,-1 1-1 0 0,0-1 0 0 0,0 1 0 0 0,-6 13 0 0 0,-2 11-51 0 0,-19 48 676 0 0,16-44-171 0 0,12-35-445 0 0,0 0 1 0 0,0 0-1 0 0,0 0 0 0 0,0 0 0 0 0,-1-1 0 0 0,1 1 1 0 0,0 0-1 0 0,-1 0 0 0 0,0-1 0 0 0,1 1 0 0 0,-1-1 0 0 0,0 1 1 0 0,0-1-1 0 0,1 0 0 0 0,-4 2 0 0 0,5-3-29 0 0,-1 0-1 0 0,0 0 0 0 0,1 0 1 0 0,-1 0-1 0 0,0 0 0 0 0,1 0 0 0 0,-1-1 1 0 0,1 1-1 0 0,-1 0 0 0 0,0 0 1 0 0,1 0-1 0 0,-1-1 0 0 0,1 1 1 0 0,-1 0-1 0 0,0-1 0 0 0,1 1 1 0 0,-1 0-1 0 0,1-1 0 0 0,-1 1 1 0 0,1-1-1 0 0,0 1 0 0 0,-1-1 1 0 0,1 1-1 0 0,-1-1 0 0 0,1 1 1 0 0,0-1-1 0 0,-1 0 0 0 0,0-1 8 0 0,0 0-1 0 0,0 1 1 0 0,1-1-1 0 0,-1 1 1 0 0,0-1-1 0 0,1 0 1 0 0,-1 0-1 0 0,1 1 1 0 0,-1-3-1 0 0,0-46 279 0 0,1 40-272 0 0,1 1-1 0 0,1 0 1 0 0,0-1-1 0 0,0 1 1 0 0,1 0 0 0 0,0 0-1 0 0,0 0 1 0 0,5-8-1 0 0,0-2 31 0 0,2-5 29 0 0,0 1 1 0 0,2 1 0 0 0,0 0 0 0 0,2 1 0 0 0,18-23 0 0 0,-21 31-36 0 0,0 0-1 0 0,1 1 1 0 0,1 1 0 0 0,0 0-1 0 0,1 1 1 0 0,0 0-1 0 0,0 1 1 0 0,24-11-1 0 0,-34 18-51 0 0,-1 0-1 0 0,1 1 0 0 0,0 0 0 0 0,0 0 0 0 0,0 0 0 0 0,1 0 1 0 0,-1 1-1 0 0,0 0 0 0 0,0-1 0 0 0,0 1 0 0 0,6 1 1 0 0,-8 0-6 0 0,0-1 1 0 0,0 1 0 0 0,-1-1-1 0 0,1 1 1 0 0,0-1 0 0 0,0 1 0 0 0,0 0-1 0 0,-1 0 1 0 0,1 0 0 0 0,0 0 0 0 0,-1 0-1 0 0,1 1 1 0 0,-1-1 0 0 0,0 0 0 0 0,1 1-1 0 0,-1-1 1 0 0,0 1 0 0 0,0-1 0 0 0,0 1-1 0 0,0 0 1 0 0,0-1 0 0 0,0 1 0 0 0,0 0-1 0 0,0 0 1 0 0,0 3 0 0 0,0 1 17 0 0,0 0-1 0 0,-1 0 1 0 0,0 1 0 0 0,0-1 0 0 0,-1 0 0 0 0,1 0 0 0 0,-1 0-1 0 0,-1 0 1 0 0,1 0 0 0 0,-1 0 0 0 0,0-1 0 0 0,0 1-1 0 0,-1 0 1 0 0,-5 8 0 0 0,4-8-36 0 0,0-1 0 0 0,0 1 0 0 0,0-1 0 0 0,-1 0 0 0 0,1 0 0 0 0,-1-1 0 0 0,-8 6 0 0 0,9-8-307 0 0,0 0-1 0 0,0 0 1 0 0,-1 0 0 0 0,1 0-1 0 0,-1-1 1 0 0,-6 2 0 0 0,8-2-215 0 0,0-1 1 0 0,0 0 0 0 0,0 0-1 0 0,1 0 1 0 0,-1 0-1 0 0,0 0 1 0 0,-4-1 0 0 0,-1-2-1477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5:32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45 4144 0 0,'3'-3'428'0'0,"2"-3"-467"0"0,13-17 5096 0 0,-17 22-4273 0 0,0 0-1 0 0,0 0 1 0 0,0 0-1 0 0,0 0 1 0 0,1 0 0 0 0,-1 0-1 0 0,0 0 1 0 0,0 1-1 0 0,1-1 1 0 0,-1 0-1 0 0,1 1 1 0 0,-1-1-1 0 0,0 1 1 0 0,4-1-1 0 0,-5 22 608 0 0,0-6-855 0 0,0 1 0 0 0,-1-1 0 0 0,0 0 0 0 0,-6 20-1 0 0,1 0-381 0 0,3-14-188 0 0,-3 14-474 0 0,2 0 1 0 0,1 0-1 0 0,3 59 0 0 0,3-66-2408 0 0,-3-18 1257 0 0</inkml:trace>
  <inkml:trace contextRef="#ctx0" brushRef="#br0" timeOffset="1">3 261 11520 0 0,'-1'-1'150'0'0,"1"1"-49"0"0,0 0 0 0 0,0-1 0 0 0,-1 1 0 0 0,1 0 0 0 0,0-1-1 0 0,0 1 1 0 0,0 0 0 0 0,0-1 0 0 0,0 1 0 0 0,0 0 0 0 0,-1-1 0 0 0,1 1 0 0 0,0-1 0 0 0,0 1 0 0 0,0 0 0 0 0,0-1 0 0 0,0 1 0 0 0,0-1 0 0 0,0 1 0 0 0,1 0 0 0 0,-1-1 0 0 0,0 1 0 0 0,0 0 0 0 0,0-1 0 0 0,0 1 0 0 0,0-1 0 0 0,1 1 0 0 0,-1 0 0 0 0,0-1 0 0 0,0 1 0 0 0,0 0 0 0 0,1-1 0 0 0,6-2 1976 0 0,0-1-1 0 0,0 1 1 0 0,9-2-1 0 0,24-4-32 0 0,-26 6-2494 0 0,0 0 1 0 0,24-10-1 0 0,-19 4-2771 0 0,-10 6-4393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5:32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61 4608 0 0,'0'0'353'0'0,"-3"8"-218"0"0,-9 32 2372 0 0,-1 22 6435 0 0,-4 13-1498 0 0,13-60-7094 0 0,-4 27 1 0 0,7-37-530 0 0,1-1 1 0 0,0 1 0 0 0,0 0-1 0 0,0 0 1 0 0,0 0-1 0 0,1 0 1 0 0,0 0 0 0 0,0 0-1 0 0,2 6 1 0 0</inkml:trace>
  <inkml:trace contextRef="#ctx0" brushRef="#br0" timeOffset="1">126 34 4144 0 0,'0'-8'368'0'0,"-6"-17"14535"0"0,12 33-14903 0 0,0 0-384 0 0,2-1-96 0 0,-2 0-32 0 0,2 0-4367 0 0,1 4-881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5:33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15664 0 0,'-7'2'296'0'0,"0"1"0"0"0,1 0 0 0 0,0 0 0 0 0,-1 0 0 0 0,1 1 0 0 0,0 0 0 0 0,0 0 0 0 0,1 1 0 0 0,-1-1 0 0 0,1 1 0 0 0,0 0 0 0 0,-7 10 1 0 0,9-10 377 0 0,0 0 0 0 0,0 0 0 0 0,0 0 0 0 0,1 0 1 0 0,-3 10-1 0 0,4-14-619 0 0,1 0 0 0 0,-1 0 0 0 0,1 0 0 0 0,0 0 0 0 0,-1 0 0 0 0,1 1 0 0 0,0-1 0 0 0,0 0 0 0 0,0 0 0 0 0,0 0 0 0 0,0 0 0 0 0,0 1 0 0 0,0-1 0 0 0,0 0 0 0 0,0 0 0 0 0,1 0 0 0 0,-1 0 0 0 0,0 1 0 0 0,1-1 0 0 0,-1 0 0 0 0,1 0 0 0 0,0 0 0 0 0,-1 0 0 0 0,1 0 0 0 0,0 0 0 0 0,-1 0 0 0 0,1 0 0 0 0,0-1 0 0 0,0 1 0 0 0,0 0 0 0 0,0 0 0 0 0,0-1 0 0 0,0 1 0 0 0,0 0 0 0 0,0-1 0 0 0,0 1 0 0 0,0-1 0 0 0,0 1 0 0 0,0-1 1 0 0,2 1-1 0 0,0-1 95 0 0,1 1 0 0 0,0-1 0 0 0,0 1 0 0 0,-1-1 0 0 0,1-1 0 0 0,0 1 0 0 0,-1 0 1 0 0,1-1-1 0 0,0 0 0 0 0,-1 0 0 0 0,7-2 0 0 0,2-2-732 0 0,0 0-1 0 0,0-1 0 0 0,-1-1 1 0 0,1 0-1 0 0,-1 0 0 0 0,-1-1 1 0 0,16-16-1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5:33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1 255 20791 0 0,'0'-13'1584'0'0,"1"-7"-1018"0"0,0 1-1 0 0,2 0 0 0 0,0 0 1 0 0,2 0-1 0 0,0 1 0 0 0,1-1 1 0 0,0 1-1 0 0,12-20 0 0 0,-15 30-367 0 0,-1 5-142 0 0,-1 1 1 0 0,0-1-1 0 0,1 0 1 0 0,-1 1-1 0 0,1-1 1 0 0,0 1-1 0 0,0 0 1 0 0,0-1-1 0 0,2-1 1 0 0,-4 4-56 0 0,0 0 1 0 0,1 0 0 0 0,-1 0-1 0 0,0 0 1 0 0,1 0-1 0 0,-1 0 1 0 0,0 0 0 0 0,1 0-1 0 0,-1 0 1 0 0,0 0-1 0 0,1 0 1 0 0,-1 0-1 0 0,0 0 1 0 0,1 0 0 0 0,-1 0-1 0 0,0 0 1 0 0,0 1-1 0 0,1-1 1 0 0,-1 0 0 0 0,0 0-1 0 0,0 0 1 0 0,1 0-1 0 0,-1 1 1 0 0,0-1 0 0 0,0 0-1 0 0,1 0 1 0 0,-1 1-1 0 0,0-1 1 0 0,0 0-1 0 0,0 0 1 0 0,0 1 0 0 0,1-1-1 0 0,-1 1 1 0 0,5 9-103 0 0,21 91 288 0 0,-26-98-153 0 0,1 0-1 0 0,0 0 1 0 0,0 0 0 0 0,0 0 0 0 0,0 0-1 0 0,0 0 1 0 0,0 0 0 0 0,1-1 0 0 0,0 1 0 0 0,2 3-1 0 0,-3-5-13 0 0,0-1 0 0 0,-1 1 0 0 0,1 0 0 0 0,0-1 0 0 0,0 1 0 0 0,0-1 0 0 0,0 1 0 0 0,0-1 0 0 0,0 1 0 0 0,0-1 0 0 0,0 0-1 0 0,0 0 1 0 0,0 1 0 0 0,0-1 0 0 0,1 0 0 0 0,-1 0 0 0 0,0 0 0 0 0,0 0 0 0 0,0 0 0 0 0,0 0 0 0 0,0-1 0 0 0,0 1 0 0 0,0 0 0 0 0,0 0 0 0 0,0-1 0 0 0,0 1-1 0 0,0-1 1 0 0,0 1 0 0 0,0-1 0 0 0,0 1 0 0 0,1-1 0 0 0,6-5 30 0 0,-1 0 0 0 0,1 0 0 0 0,-1 0 0 0 0,0-1 0 0 0,-1 0 0 0 0,0 0 0 0 0,7-9 0 0 0,12-15-2092 0 0,-20 26 362 0 0,0 0 0 0 0,0 1 1 0 0,11-8-1 0 0,-5 7-719 0 0</inkml:trace>
  <inkml:trace contextRef="#ctx0" brushRef="#br0" timeOffset="1">456 0 17191 0 0,'-3'3'828'0'0,"-17"11"93"0"0,-26 25-1 0 0,39-32-540 0 0,1-1 1 0 0,-1 1-1 0 0,2 0 0 0 0,-1 1 1 0 0,1-1-1 0 0,0 1 1 0 0,-5 11-1 0 0,10-18-292 0 0,-1 0 1 0 0,0 1-1 0 0,1-1 0 0 0,-1 0 0 0 0,1 1 0 0 0,0-1 0 0 0,-1 1 0 0 0,1-1 0 0 0,0 0 0 0 0,0 1 1 0 0,0-1-1 0 0,0 1 0 0 0,0-1 0 0 0,0 1 0 0 0,0-1 0 0 0,1 1 0 0 0,-1-1 0 0 0,0 1 1 0 0,1-1-1 0 0,-1 0 0 0 0,1 1 0 0 0,1 1 0 0 0,-1-2-65 0 0,0 0 0 0 0,0 0-1 0 0,0-1 1 0 0,0 1 0 0 0,0-1 0 0 0,0 1-1 0 0,0-1 1 0 0,0 1 0 0 0,0-1 0 0 0,1 0-1 0 0,-1 1 1 0 0,0-1 0 0 0,0 0 0 0 0,0 0-1 0 0,0 0 1 0 0,1 0 0 0 0,-1 0 0 0 0,0 0-1 0 0,0 0 1 0 0,0 0 0 0 0,1-1 0 0 0,-1 1-1 0 0,0 0 1 0 0,0-1 0 0 0,0 1 0 0 0,0-1-1 0 0,2 0 1 0 0,6-4-23 0 0,-1 0-1 0 0,1 0 0 0 0,-1-1 0 0 0,0 0 1 0 0,0 0-1 0 0,-1-1 0 0 0,9-9 1 0 0,23-20 77 0 0,-39 35-13 0 0,0 1 0 0 0,1 0-1 0 0,-1 0 1 0 0,0 0 0 0 0,0-1 0 0 0,1 1-1 0 0,-1 0 1 0 0,0 0 0 0 0,1 0 0 0 0,-1 0-1 0 0,0-1 1 0 0,1 1 0 0 0,-1 0 0 0 0,0 0-1 0 0,1 0 1 0 0,-1 0 0 0 0,0 0 0 0 0,1 0-1 0 0,-1 0 1 0 0,0 0 0 0 0,1 0 0 0 0,-1 0-1 0 0,0 0 1 0 0,1 0 0 0 0,-1 0 0 0 0,0 0-1 0 0,1 0 1 0 0,-1 1 0 0 0,0-1 0 0 0,1 0-1 0 0,4 11 543 0 0,-3 22-1251 0 0,-2-30 571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51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1 341 10392 0 0,'0'0'7231'0'0,"3"-13"-4831"0"0,14-24 620 0 0,23-69 0 0 0,-24 67-1649 0 0,-12 31-1230 0 0,-1 1-1 0 0,0 0 0 0 0,0-1 0 0 0,0 0 1 0 0,-1 0-1 0 0,0 0 0 0 0,0-12 0 0 0,-1 14-117 0 0,-1 6-22 0 0,0 0-1 0 0,0 0 1 0 0,0 0-1 0 0,0 0 1 0 0,0 0 0 0 0,0 0-1 0 0,1 0 1 0 0,-1 0-1 0 0,0 0 1 0 0,0 0-1 0 0,0 0 1 0 0,0 0-1 0 0,0 0 1 0 0,0 0 0 0 0,0 0-1 0 0,0 0 1 0 0,0 0-1 0 0,0 0 1 0 0,1 0-1 0 0,-1 0 1 0 0,0 0 0 0 0,0 0-1 0 0,0 0 1 0 0,0 0-1 0 0,0 0 1 0 0,0 0-1 0 0,0 0 1 0 0,0 0-1 0 0,0 0 1 0 0,0 0 0 0 0,1 0-1 0 0,-1 0 1 0 0,0 0-1 0 0,0 0 1 0 0,0 0-1 0 0,0 0 1 0 0,0 0 0 0 0,0 0-1 0 0,0 0 1 0 0,0 0-1 0 0,0 0 1 0 0,0 0-1 0 0,0-1 1 0 0,0 1 0 0 0,0 0-1 0 0,0 0 1 0 0,1 0-1 0 0,-1 0 1 0 0,0 0-1 0 0,0 0 1 0 0,0 0-1 0 0,0 0 1 0 0,0 0 0 0 0,0 0-1 0 0,0-1 1 0 0,0 1-1 0 0,0 0 1 0 0,0 0-1 0 0,0 0 1 0 0,0 0 0 0 0,0 0-1 0 0,0 0 1 0 0,0 0-1 0 0,0 0 1 0 0,0 0-1 0 0,0-1 1 0 0,2 6 21 0 0,-2-5-22 0 0,2 12-45 0 0,0-1 0 0 0,-1 1 0 0 0,0 15 0 0 0,1 16-142 0 0,-1-5-169 0 0,-1-29 384 0 0,0 0 1 0 0,1-1 0 0 0,-1 1-1 0 0,2-1 1 0 0,3 15-1 0 0,-5-22-33 0 0,0 1-1 0 0,1-1 1 0 0,-1 0-1 0 0,1 1 1 0 0,-1-1-1 0 0,1 0 1 0 0,0 0-1 0 0,-1 1 1 0 0,1-1-1 0 0,0 0 0 0 0,0 0 1 0 0,0 0-1 0 0,0 0 1 0 0,0 0-1 0 0,0 0 1 0 0,0 0-1 0 0,0-1 1 0 0,0 1-1 0 0,0 0 1 0 0,1-1-1 0 0,-1 1 1 0 0,0 0-1 0 0,0-1 1 0 0,1 0-1 0 0,-1 1 1 0 0,2-1-1 0 0,-1 0 37 0 0,0 0 1 0 0,0 0-1 0 0,-1-1 0 0 0,1 1 0 0 0,0-1 0 0 0,0 0 1 0 0,-1 0-1 0 0,1 1 0 0 0,0-1 0 0 0,-1 0 0 0 0,1 0 0 0 0,-1 0 1 0 0,1-1-1 0 0,-1 1 0 0 0,1 0 0 0 0,-1 0 0 0 0,0-1 0 0 0,0 1 1 0 0,2-3-1 0 0,3-5 87 0 0,0-1 0 0 0,-1 0 0 0 0,0 0-1 0 0,4-11 1 0 0,4-8 15 0 0,15-36-46 0 0,4-7-1477 0 0,-26 60-1377 0 0,16-21 0 0 0,-14 23-5536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5:33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5984 0 0,'7'-11'558'0'0,"4"-3"145"0"0,-1 9 5045 0 0,-8 5-5423 0 0,-1 0 0 0 0,0 1 0 0 0,0-1 0 0 0,0 1 0 0 0,-1-1-1 0 0,1 1 1 0 0,0-1 0 0 0,0 1 0 0 0,0 0 0 0 0,0-1 0 0 0,0 1 0 0 0,-1 0 0 0 0,1 0 0 0 0,0 0 0 0 0,-1 0 0 0 0,1 0-1 0 0,0-1 1 0 0,-1 1 0 0 0,1 0 0 0 0,-1 0 0 0 0,1 2 0 0 0,10 26 5069 0 0,-8-9-5256 0 0,-1-1-1 0 0,-1 1 1 0 0,-1 26-1 0 0,-10 62 862 0 0,0-2-532 0 0,6-32-3459 0 0,2-50-5879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6:03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21 101 2304 0 0,'0'0'11416'0'0,"-20"1"-8952"0"0,43 4 1030 0 0,26-4-2610 0 0,6 1-572 0 0,-13-1 120 0 0,-30-2-182 0 0,0 2-1 0 0,12 1 1 0 0,-12-1-244 0 0,0-1-1 0 0,14 0 1 0 0,20 1 255 0 0,27 4-179 0 0,-35-1-52 0 0,-29-3-20 0 0,-1 0-1 0 0,0 0 1 0 0,1-1 0 0 0,8-1 0 0 0,12-1 239 0 0,-23 3-189 0 0,-1-1 1 0 0,1-1-1 0 0,0 1 1 0 0,-1-1-1 0 0,1 0 1 0 0,6-3-1 0 0,-8 3 7 0 0,1 0 0 0 0,0 0-1 0 0,0 0 1 0 0,7 0 0 0 0,13-2 168 0 0,-17 1-140 0 0,0 1 0 0 0,0 0-1 0 0,1 0 1 0 0,12 0 0 0 0,-7 1 141 0 0,25-3 1 0 0,-15-2-185 0 0,-18 4-33 0 0,-1-1-1 0 0,1 1 1 0 0,0 1-1 0 0,0-1 1 0 0,0 1-1 0 0,0 0 1 0 0,0 0-1 0 0,0 0 1 0 0,6 2-1 0 0,-3 0-18 0 0,-1-1 0 0 0,1 0 0 0 0,-1-1 0 0 0,1 0 0 0 0,14-1 0 0 0,22 0 0 0 0,-29 2 31 0 0,0-2 0 0 0,1 1 0 0 0,16-5 1 0 0,29 0 51 0 0,47-3-83 0 0,-80 7 48 0 0,44-9-1 0 0,-55 7-14 0 0,17-2 16 0 0,1 1 0 0 0,70 2 0 0 0,-82 2 1 0 0,10 1-47 0 0,-3 3 11 0 0,0-1 0 0 0,0-2 0 0 0,31-2 0 0 0,50-4 114 0 0,-18-5 144 0 0,21 7 64 0 0,42 12-225 0 0,-110-6-94 0 0,-2 4 8 0 0,-29-5-5 0 0,29 2-1 0 0,34 2 56 0 0,54-2 373 0 0,-104-3-375 0 0,0-2 0 0 0,43-8 0 0 0,9 1 93 0 0,34-5-65 0 0,-81 9 235 0 0,14-1 71 0 0,-26 4-420 0 0,0-2 0 0 0,0-1 0 0 0,31-8 0 0 0,-43 9 24 0 0,6-1-474 0 0,19-4 385 0 0,-12 6-9061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6:08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15 3224 0 0,'8'-3'985'0'0,"-3"0"279"0"0,-6 2-1137 0 0,1 1 1 0 0,-1-1-1 0 0,0 0 0 0 0,0 1 1 0 0,1-1-1 0 0,-1 1 0 0 0,0-1 0 0 0,0 1 1 0 0,1-1-1 0 0,-1 1 0 0 0,0-1 1 0 0,0 1-1 0 0,0 0 0 0 0,0-1 0 0 0,0 1 1 0 0,0 0-1 0 0,0 0 0 0 0,0 0 1 0 0,0 0-1 0 0,-1 0 0 0 0,-20 2 946 0 0,16-1-610 0 0,3-1 157 0 0,-3 1 610 0 0,6 5 3242 0 0,2-4-4434 0 0,-1 0 1 0 0,1 0-1 0 0,0 0 1 0 0,0 0 0 0 0,0 0-1 0 0,0-1 1 0 0,0 1 0 0 0,0-1-1 0 0,0 1 1 0 0,0-1 0 0 0,0 0-1 0 0,1 0 1 0 0,-1 1-1 0 0,1-2 1 0 0,2 2 0 0 0,43 11 649 0 0,-45-12-661 0 0,92 11 862 0 0,-43-7-504 0 0,-3-1-201 0 0,0-3 0 0 0,65-6 0 0 0,10 0 340 0 0,-10 7 12 0 0,-42-3-462 0 0,-26 0-65 0 0,-33 1 25 0 0,313-7 625 0 0,-191 5-401 0 0,12-1 54 0 0,-49 1 216 0 0,20-2-178 0 0,172-7 133 0 0,-174 15-366 0 0,514-4 1131 0 0,-588 1-1041 0 0,-20 0 112 0 0,33-3 1 0 0,-37 1-162 0 0,-13 1-75 0 0,1-1 1 0 0,-1 1-1 0 0,1-1 1 0 0,-1 0-1 0 0,8-3 0 0 0,3-1 164 0 0,-13 5-178 0 0,1-1 1 0 0,-1 0-1 0 0,0-1 1 0 0,0 1 0 0 0,5-3-1 0 0,6-1 307 0 0,-13 5-304 0 0,0-1-1 0 0,0 0-240 0 0,0 1 0 0 0,0-1 0 0 0,0 0 0 0 0,0 1 0 0 0,0-1 0 0 0,0 1 0 0 0,1 0-1 0 0,-1-1 1 0 0,0 1 0 0 0,0 0 0 0 0,0 0 0 0 0,1 0 0 0 0,-1-1 0 0 0,0 1 0 0 0,0 0 0 0 0,1 1 0 0 0,-1-1 0 0 0,1 0 0 0 0,2 1-487 0 0,4 1-723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6:11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5064 0 0,'0'0'5416'0'0,"1"-16"-4104"0"0,0 15-1155 0 0,0-1 1 0 0,0 1 0 0 0,0-1 0 0 0,0 1-1 0 0,0-1 1 0 0,1 1 0 0 0,-1-1 0 0 0,0 1 0 0 0,1 0-1 0 0,-1 0 1 0 0,1 0 0 0 0,-1 0 0 0 0,3-1-1 0 0,22-11 1107 0 0,-25 13-1040 0 0,4-5 1199 0 0,-2 5-1187 0 0,1 1 0 0 0,-1-1-1 0 0,1 1 1 0 0,-1 0 0 0 0,0 0-1 0 0,1 0 1 0 0,5 4 0 0 0,-5-3-51 0 0,1 0-1 0 0,0 0 1 0 0,0-1 0 0 0,6 2 0 0 0,11 3 296 0 0,-17-5-361 0 0,-1 1-1 0 0,1-1 1 0 0,-1 0-1 0 0,10 0 0 0 0,68 4 872 0 0,48-4-220 0 0,131-15 293 0 0,82-3 14 0 0,-235 11-777 0 0,23 0 502 0 0,188 4 37 0 0,-54-8 271 0 0,-203 5-827 0 0,-49 4-191 0 0,-13 1-89 0 0,1 0 0 0 0,-1 0 0 0 0,0 0 0 0 0,0 0-1 0 0,0 0 1 0 0,1 0 0 0 0,-1 0 0 0 0,0 0 0 0 0,0 0 0 0 0,0 0 0 0 0,1 0 0 0 0,-1 0-1 0 0,0 0 1 0 0,0 0 0 0 0,0 0 0 0 0,1 0 0 0 0,-1 0 0 0 0,0 0 0 0 0,0 0 0 0 0,0 0-1 0 0,0 0 1 0 0,1 0 0 0 0,-1 0 0 0 0,0 0 0 0 0,0-1 0 0 0,0 1 0 0 0,0 0 0 0 0,1 0-1 0 0,-1 0 1 0 0,0 0 0 0 0,0 0 0 0 0,0-1 0 0 0,0 1 0 0 0,11-12 143 0 0,-10 11-355 0 0,7-13-3928 0 0,-5 9 2289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6:16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30 1840 0 0,'-11'-5'252'0'0,"9"5"-47"0"0,0 0-1 0 0,0 0 1 0 0,0 0 0 0 0,1-1-1 0 0,-1 1 1 0 0,0 0 0 0 0,0-1-1 0 0,1 0 1 0 0,-1 1 0 0 0,0-1 0 0 0,1 0-1 0 0,-1 1 1 0 0,1-1 0 0 0,-1 0-1 0 0,1 0 1 0 0,-1 0 0 0 0,1-1-1 0 0,-1 1 1 0 0,1 0 0 0 0,-2-11 8587 0 0,2 12-8653 0 0,41 9 923 0 0,0-1 1 0 0,0-2-1 0 0,73 0 1 0 0,12 2-15 0 0,127 9-137 0 0,-96-9-462 0 0,56 1-56 0 0,-1 0-190 0 0,13 2 308 0 0,33 3 614 0 0,-156-8-412 0 0,0-5 0 0 0,114-13 0 0 0,-92 4-481 0 0,-97 1-1568 0 0,-17 5-4827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16:19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2304 0 0,'0'0'101'0'0,"-4"6"1767"0"0,-3 1-1358 0 0,-5 5 93 0 0,-1 0 0 0 0,-22 16 6696 0 0,102-22-4389 0 0,133 10-887 0 0,-50 0-1422 0 0,39-1-165 0 0,3 0-295 0 0,588-3 1315 0 0,-570-18-1033 0 0,160-3 378 0 0,-35 14-406 0 0,-99 4-49 0 0,43-1 489 0 0,160-37 640 0 0,-360 18-1153 0 0,264-41 1305 0 0,-164 36-1049 0 0,-157 15-545 0 0,-2 1-5 0 0,21 2 0 0 0,8 1 224 0 0,-45-3-254 0 0,0 0 1 0 0,1 0-1 0 0,-1 1 0 0 0,0 0 1 0 0,0 0-1 0 0,0 0 0 0 0,0 0 1 0 0,0 1-1 0 0,0-1 1 0 0,0 1-1 0 0,5 3 0 0 0,-8-4-86 0 0,0 0 0 0 0,0-1-1 0 0,0 1 1 0 0,0 0 0 0 0,0 0-1 0 0,0 0 1 0 0,0 0 0 0 0,0 0-1 0 0,-1 1 1 0 0,1-1 0 0 0,0 0-1 0 0,-1 0 1 0 0,1 0 0 0 0,-1 1-1 0 0,1-1 1 0 0,-1 0 0 0 0,1 0-1 0 0,-1 1 1 0 0,0-1 0 0 0,0 0-1 0 0,0 1 1 0 0,0-1 0 0 0,0 1-1 0 0,0-1 1 0 0,0 0 0 0 0,0 1-1 0 0,0-1 1 0 0,-1 0 0 0 0,1 1 0 0 0,0-1-1 0 0,-1 0 1 0 0,1 0 0 0 0,-1 1-1 0 0,0-1 1 0 0,1 0 0 0 0,-1 0-1 0 0,-1 2 1 0 0,0 0-386 0 0,-1 1 0 0 0,1-1 0 0 0,-1 0 0 0 0,1 0 0 0 0,-1 0 0 0 0,0 0 0 0 0,-5 3 0 0 0,-14 4-1477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0:05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38 2304 0 0,'0'0'167'0'0,"-18"-3"7862"0"0,6-4-5521 0 0,11 6-1775 0 0,1 1-688 0 0,0 0 0 0 0,-1 0-1 0 0,1 0 1 0 0,0 0 0 0 0,0 0 0 0 0,0 0 0 0 0,-1 0-1 0 0,1 0 1 0 0,0 0 0 0 0,0 0 0 0 0,0 0 0 0 0,-1 0-1 0 0,1 0 1 0 0,0 0 0 0 0,0 0 0 0 0,0-1 0 0 0,0 1-1 0 0,-1 0 1 0 0,1 0 0 0 0,0 0 0 0 0,0 0 0 0 0,0 0-1 0 0,0-1 1 0 0,0 1 0 0 0,0 0 0 0 0,-1 0 0 0 0,1 0-1 0 0,0 0 1 0 0,0-1 0 0 0,0 1 0 0 0,0 0 0 0 0,0 0-1 0 0,0 0 1 0 0,0-1 0 0 0,0 1 0 0 0,0 0 0 0 0,0 0-1 0 0,0 0 1 0 0,0-1 0 0 0,0 1 0 0 0,0 0 0 0 0,0 0-1 0 0,0 0 1 0 0,0-1 0 0 0,0 1 0 0 0,0 0 0 0 0,0 0-1 0 0,0 0 1 0 0,1-1 0 0 0,-1 1 0 0 0,0 0 0 0 0,0 0-1 0 0,0 0 1 0 0,7-9 2098 0 0,-4 7-1862 0 0,0 1-1 0 0,0 0 0 0 0,0 0 0 0 0,0 1 0 0 0,1-1 0 0 0,-1 1 0 0 0,0-1 0 0 0,0 1 1 0 0,1 0-1 0 0,5 1 0 0 0,5 0 437 0 0,-13-1-372 0 0,2 0-15 0 0,237 7 2382 0 0,-130 0-2226 0 0,5-2-686 0 0,23 3 1299 0 0,-56-1-687 0 0,56-2 45 0 0,-52-1-92 0 0,27-1 106 0 0,82-5 105 0 0,-122 2-348 0 0,10 1-14 0 0,36 0 159 0 0,-39-4-147 0 0,-4 0-52 0 0,-37 3-114 0 0,40-6 0 0 0,-60 4-9 0 0,0 1 0 0 0,0 0 1 0 0,0 2-1 0 0,0 0 0 0 0,0 1 0 0 0,0 1 1 0 0,-1 1-1 0 0,22 6 0 0 0,-25-6 9 0 0,1-1 0 0 0,0-1 0 0 0,0 0 1 0 0,0-1-1 0 0,18-2 0 0 0,-20 1 75 0 0,15 1 65 0 0,-11-1-130 0 0,-1 0 1 0 0,32-4-1 0 0,-38 3 1 0 0,0 0 1 0 0,20 1-1 0 0,11-1 88 0 0,-11-4 26 0 0,-23 3-110 0 0,0 0 0 0 0,15-1 1 0 0,-22 3-74 0 0,0 0 1 0 0,0 0-1 0 0,-1 0 1 0 0,1 0-1 0 0,0-1 1 0 0,0 1-1 0 0,0 0 1 0 0,0-1-1 0 0,-1 1 1 0 0,1-1-1 0 0,0 1 1 0 0,-1-1-1 0 0,1 1 1 0 0,0-1-1 0 0,-1 1 1 0 0,1-1-1 0 0,0 0 1 0 0,-1 1-1 0 0,1-1 1 0 0,0-1 0 0 0,8-16 57 0 0,-6 11-48 0 0,-2 6-39 0 0,-1 1 0 0 0,1-1-1 0 0,-1 0 1 0 0,0 1 0 0 0,1-1 0 0 0,-1 0 0 0 0,0 0-1 0 0,1 0 1 0 0,-1 1 0 0 0,0-1 0 0 0,0 0 0 0 0,0 0 0 0 0,0-1-1 0 0,0 0-143 0 0,0 1-416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0:18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3224 0 0,'14'7'312'0'0,"-6"-4"-284"0"0,0 1-1 0 0,0-2 1 0 0,0 1 0 0 0,1-1-1 0 0,-1-1 1 0 0,0 1 0 0 0,1-1 0 0 0,15-1-1 0 0,0 0 106 0 0,45-8 0 0 0,-28 3 53 0 0,0 2 0 0 0,45 3 0 0 0,-40 1-115 0 0,72 2-71 0 0,86 1 53 0 0,-126-2 11 0 0,78-4-141 0 0,-129 0 89 0 0,43-5 37 0 0,-1 4 1 0 0,74 5-1 0 0,-110 1 359 0 0,-1-1 0 0 0,41-4 0 0 0,91-1-129 0 0,-100 4-126 0 0,27 5-135 0 0,-62-3-22 0 0,0-1-1 0 0,31-2 1 0 0,98-2-49 0 0,-95 2 53 0 0,25 2 0 0 0,-9 4 0 0 0,-58-5 0 0 0,0 0 0 0 0,0-1 0 0 0,27-4 0 0 0,-38 3 0 0 0,-1 1 0 0 0,1 0 0 0 0,9 2 0 0 0,-2 0 0 0 0,1 0 142 0 0,0-1-1 0 0,0-1 1 0 0,0 0 0 0 0,0-1-1 0 0,0-1 1 0 0,30-7 0 0 0,-31 5 103 0 0,31-4 1 0 0,-27 6-145 0 0,34-4-2536 0 0,-49 4 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0:25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18 2304 0 0,'0'0'2579'0'0,"-10"-17"8881"0"0,35 17-10461 0 0,24 0-126 0 0,-42 0-744 0 0,-1 0 0 0 0,1 0-1 0 0,10 2 1 0 0,12 1 94 0 0,-3-2 131 0 0,37 7 0 0 0,-24-2 104 0 0,27 2-142 0 0,114 13 771 0 0,-62-19-588 0 0,-76-2-272 0 0,65 6 0 0 0,-34 5 59 0 0,103 1 0 0 0,145-10 929 0 0,-209 1-1075 0 0,38 1 203 0 0,-115-5-97 0 0,2 2-207 0 0,9-1 606 0 0,67-7-1 0 0,-60 2-402 0 0,1 2-1 0 0,-1 3 0 0 0,1 2 1 0 0,58 9-1 0 0,-74-6 103 0 0,44 0 1 0 0,-2-11-131 0 0,-1 0-28 0 0,-71 5-188 0 0,-7 1 3 0 0,0 0 0 0 0,-1-1 0 0 0,1 1 0 0 0,0 0-1 0 0,0 0 1 0 0,-1 0 0 0 0,1 0 0 0 0,0 0 0 0 0,0 0 0 0 0,-1 0 0 0 0,1 1 0 0 0,0-1 0 0 0,1 0 0 0 0,3 1 41 0 0,-4-1-59 0 0,0 0-1 0 0,0 0 0 0 0,0 0 1 0 0,0 0-1 0 0,0 0 1 0 0,0 0-1 0 0,0 0 0 0 0,0 1 1 0 0,0-1-1 0 0,0 0 0 0 0,0 1 1 0 0,0-1-1 0 0,0 1 0 0 0,-1-1 1 0 0,1 1-1 0 0,0-1 0 0 0,0 1 1 0 0,0-1-1 0 0,-1 1 0 0 0,1 0 1 0 0,0-1-1 0 0,-1 1 0 0 0,1 0 1 0 0,0 0-1 0 0,0 1 0 0 0,-1-2-254 0 0,1 1 0 0 0,-1 0 0 0 0,1 0 0 0 0,-1-1 0 0 0,1 1-1 0 0,0-1 1 0 0,-1 1 0 0 0,1 0 0 0 0,0-1 0 0 0,-1 1 0 0 0,1-1-1 0 0,1 1 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0:4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9 10016 0 0,'0'0'912'0'0,"0"-8"5927"0"0,-6 70-4240 0 0,3-35-2175 0 0,-29 158 1259 0 0,0 7-1145 0 0,35-151-4507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52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7832 0 0,'0'0'705'0'0,"-5"12"3819"0"0,1 0-2525 0 0,1-1 1 0 0,1 1-1 0 0,-2 15 0 0 0,3 5-1246 0 0,2 31-1 0 0,0 17-269 0 0,5 229 522 0 0,-6-304-1005 0 0,2 24-741 0 0,1-1-1 0 0,8 37 0 0 0,-8-57-1261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0:43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14 273 10592 0 0,'0'-1'251'0'0,"0"1"-224"0"0,0-1-1 0 0,0 1 0 0 0,0 0 0 0 0,0 0 1 0 0,0 0-1 0 0,0-1 0 0 0,0 1 1 0 0,0 0-1 0 0,0 0 0 0 0,0-1 1 0 0,0 1-1 0 0,0 0 0 0 0,0 0 0 0 0,0 0 1 0 0,0-1-1 0 0,0 1 0 0 0,0 0 1 0 0,-1 0-1 0 0,1 0 0 0 0,0-1 0 0 0,0 1 1 0 0,0 0-1 0 0,0 0 0 0 0,0 0 1 0 0,-1 0-1 0 0,1 0 0 0 0,0-1 1 0 0,0 1-1 0 0,0 0 0 0 0,-1 0 0 0 0,1 0 1 0 0,0 0-1 0 0,0 0 0 0 0,0 0 1 0 0,-1 0-1 0 0,1 0 0 0 0,0 0 0 0 0,0 0 1 0 0,0 0-1 0 0,-1-1 0 0 0,1 1 1 0 0,-1 0 246 0 0,0-1 1 0 0,0 0-1 0 0,1 0 1 0 0,-1 0-1 0 0,0 0 1 0 0,1 0 0 0 0,-1 0-1 0 0,1 0 1 0 0,-1-1-1 0 0,1 1 1 0 0,-1 0-1 0 0,1 0 1 0 0,0 0-1 0 0,0 0 1 0 0,0-1 0 0 0,-1 1-1 0 0,1 0 1 0 0,0 0-1 0 0,0-1 1 0 0,1 1-1 0 0,-1 0 1 0 0,0 0 0 0 0,0 0-1 0 0,1-1 1 0 0,0-1-1 0 0,12-31 1310 0 0,-13 32-1409 0 0,13-25 1057 0 0,29-47 0 0 0,-34 62-900 0 0,1 0 0 0 0,0 1 0 0 0,1 0 0 0 0,0 1 0 0 0,22-18 0 0 0,-30 27-312 0 0,-1-1 0 0 0,1 1 0 0 0,0 0 1 0 0,0 0-1 0 0,0 0 0 0 0,0 0 0 0 0,0 0 1 0 0,0 1-1 0 0,0-1 0 0 0,0 0 0 0 0,0 1 1 0 0,0 0-1 0 0,0-1 0 0 0,0 1 1 0 0,0 0-1 0 0,0 0 0 0 0,1 0 0 0 0,-1 0 1 0 0,2 1-1 0 0,-2 0-18 0 0,0 0 1 0 0,0 0 0 0 0,0 0 0 0 0,0 0-1 0 0,0 0 1 0 0,0 1 0 0 0,0-1-1 0 0,-1 1 1 0 0,1-1 0 0 0,-1 1-1 0 0,1 0 1 0 0,-1-1 0 0 0,1 1-1 0 0,-1 0 1 0 0,0 0 0 0 0,0 0-1 0 0,0 0 1 0 0,1 4 0 0 0,4 11 32 0 0,-1 1 1 0 0,-1-1 0 0 0,-1 1-1 0 0,2 33 1 0 0,-5-49-31 0 0,0 1-42 0 0,1 0 0 0 0,-1 0 0 0 0,1 1-1 0 0,0-1 1 0 0,-1 0 0 0 0,2 0 0 0 0,-1 0 0 0 0,0 0 0 0 0,0 0-1 0 0,1 0 1 0 0,0 0 0 0 0,-1 0 0 0 0,1-1 0 0 0,0 1-1 0 0,0-1 1 0 0,1 1 0 0 0,-1-1 0 0 0,4 3 0 0 0,-3-3-231 0 0,1 0 0 0 0,0 0 0 0 0,0 0 0 0 0,-1-1 0 0 0,1 1 0 0 0,1-1 0 0 0,-1 0 0 0 0,0 0 0 0 0,0 0 0 0 0,0-1 0 0 0,0 0 1 0 0,1 0-1 0 0,6 0 0 0 0,8-1-1239 0 0,1 0-170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0:44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10592 0 0,'0'0'11351'0'0,"1"9"-10101"0"0,0 9-901 0 0,0 0 1 0 0,-1 0-1 0 0,0 0 1 0 0,-2 0-1 0 0,0 0 1 0 0,-6 20-1 0 0,3-10 168 0 0,-1 1-162 0 0,1 0-1 0 0,1 0 1 0 0,0 45 0 0 0,5-67-509 0 0,-1-1-1 0 0,1 1 0 0 0,1-1 1 0 0,3 11-1 0 0,7 7-3176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0:44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3 281 12896 0 0,'-2'-17'1600'0'0,"4"8"-574"0"0,1 0 1 0 0,0 0-1 0 0,0 1 1 0 0,1 0-1 0 0,0-1 1 0 0,8-10-1 0 0,1 0-83 0 0,22-24 0 0 0,24-15 29 0 0,-26 28-657 0 0,-26 24-237 0 0,-1 0-1 0 0,1 1 1 0 0,12-8 0 0 0,-16 11-49 0 0,0 1 1 0 0,0-1-1 0 0,0 1 1 0 0,0 0-1 0 0,0 0 1 0 0,1 0-1 0 0,-1 0 1 0 0,0 0-1 0 0,1 1 1 0 0,-1-1-1 0 0,1 1 1 0 0,3 0 0 0 0,-6 0-29 0 0,1 1 1 0 0,0-1 0 0 0,0 1-1 0 0,-1-1 1 0 0,1 1 0 0 0,0 0-1 0 0,-1 0 1 0 0,1 0 0 0 0,-1 0-1 0 0,1 0 1 0 0,-1 0 0 0 0,0 0 0 0 0,1 0-1 0 0,-1 0 1 0 0,0 1 0 0 0,0-1-1 0 0,0 0 1 0 0,0 1 0 0 0,0-1-1 0 0,0 1 1 0 0,0 0 0 0 0,0-1-1 0 0,-1 1 1 0 0,1 0 0 0 0,-1-1-1 0 0,1 1 1 0 0,-1 0 0 0 0,1 2 0 0 0,0 7 5 0 0,1 0 1 0 0,-2 0 0 0 0,0 17 0 0 0,0-14-6 0 0,-1 8-269 0 0,0-11-167 0 0,1-1 0 0 0,0 0 0 0 0,1 1 0 0 0,3 15 0 0 0,1-11-841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6:1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17735 0 0,'1'-4'500'0'0,"-1"1"-232"0"0,1 0 1 0 0,0 0 0 0 0,-1 0 0 0 0,1 0 0 0 0,0 0 0 0 0,1 0 0 0 0,2-5 1631 0 0,8 16 250 0 0,1 7-1619 0 0,-1 1 0 0 0,-1 1 0 0 0,0 0 0 0 0,-1 0 0 0 0,8 21-1 0 0,-5-13-291 0 0,46 93 249 0 0,-55-109-717 0 0,1 1 0 0 0,1-1 1 0 0,-1 0-1 0 0,2 0 0 0 0,-1-1 0 0 0,1 1 0 0 0,9 7 1 0 0,-9-13-1390 0 0,-1-3-358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6:1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46 402 20071 0 0,'-13'1'1149'0'0,"11"-1"-1028"0"0,0 1-1 0 0,0-1 1 0 0,0 0 0 0 0,0 0 0 0 0,0 0 0 0 0,0 0-1 0 0,-4-1 1 0 0,5 1-96 0 0,1 0 0 0 0,-1-1 0 0 0,0 1 0 0 0,1-1 0 0 0,-1 1 1 0 0,0-1-1 0 0,1 1 0 0 0,-1-1 0 0 0,1 1 0 0 0,-1-1 0 0 0,1 1 0 0 0,-1-1 0 0 0,1 0 0 0 0,-1 1 0 0 0,1-1 0 0 0,-1 0 0 0 0,1 1 1 0 0,0-1-1 0 0,-1 0 0 0 0,1 1 0 0 0,0-1 0 0 0,0 0 0 0 0,0 0 0 0 0,0 0 0 0 0,0 1 0 0 0,0-2 0 0 0,-1-5 385 0 0,1 0-1 0 0,0 1 0 0 0,0-1 1 0 0,1 0-1 0 0,-1 0 1 0 0,2 1-1 0 0,1-10 0 0 0,4-3 188 0 0,9-21-1 0 0,-3 10-336 0 0,14-33 179 0 0,-16 41-315 0 0,-1-1 0 0 0,13-46 0 0 0,-22 64-118 0 0,1 0 0 0 0,0 0 0 0 0,0 0 0 0 0,1 0-1 0 0,-1 1 1 0 0,1-1 0 0 0,0 1 0 0 0,7-8 0 0 0,-10 12-5 0 0,1-1 0 0 0,0 0 0 0 0,0 1 1 0 0,0-1-1 0 0,0 1 0 0 0,0-1 0 0 0,0 1 0 0 0,0-1 0 0 0,0 1 0 0 0,0 0 0 0 0,0 0 0 0 0,0-1 0 0 0,0 1 1 0 0,0 0-1 0 0,1 0 0 0 0,-1 0 0 0 0,0 0 0 0 0,0 0 0 0 0,0 0 0 0 0,0 0 0 0 0,0 1 0 0 0,0-1 1 0 0,0 0-1 0 0,0 1 0 0 0,0-1 0 0 0,0 0 0 0 0,0 1 0 0 0,1 0 0 0 0,3 2 6 0 0,0-1-1 0 0,0 1 0 0 0,-1 0 1 0 0,6 5-1 0 0,10 11 68 0 0,19 23 0 0 0,16 15 110 0 0,-48-50-494 0 0,1-1-1 0 0,0 0 1 0 0,0 0-1 0 0,1-1 1 0 0,17 9 0 0 0,-14-11-1312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6:23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3224 0 0,'3'-15'1269'0'0,"-3"-9"2190"0"0,5-30-1051 0 0,-5 24-915 0 0,0 26-1063 0 0,-1 0 1 0 0,1 0-1 0 0,0 1 1 0 0,0-1-1 0 0,1 0 1 0 0,-1 0-1 0 0,1 0 1 0 0,-2-6 8143 0 0,-4 174-7515 0 0,5-145-848 0 0,3 108-19 0 0,-1-106-241 0 0,1 0-1 0 0,1 0 1 0 0,12 40-1 0 0,-15-57 71 0 0,1-1 1 0 0,0 1-1 0 0,-1 0 0 0 0,1-1 0 0 0,0 1 0 0 0,1-1 1 0 0,-1 0-1 0 0,1 0 0 0 0,-1 0 0 0 0,6 5 0 0 0,-7-7-11 0 0,0 0 0 0 0,0-1 0 0 0,0 1 0 0 0,0-1 0 0 0,0 1 0 0 0,0-1 0 0 0,0 0 0 0 0,0 1 0 0 0,0-1 0 0 0,0 0 0 0 0,0 0 0 0 0,0 1 0 0 0,0-1 0 0 0,0 0 0 0 0,0 0 0 0 0,1 0 0 0 0,1-1 0 0 0,-2 1 6 0 0,1-1 0 0 0,-1 0 0 0 0,1 1 0 0 0,-1-1 0 0 0,1 0 0 0 0,-1 0 0 0 0,0 0 0 0 0,1 0 0 0 0,-1 0 0 0 0,0 0 0 0 0,0-1 0 0 0,0 1 0 0 0,0 0 0 0 0,0-1 1 0 0,1 0-1 0 0,11-18 229 0 0,9-14 490 0 0,2 2 0 0 0,47-51 0 0 0,-50 65-44 0 0,-20 17-656 0 0,0 0 0 0 0,0 1 0 0 0,0-1 0 0 0,-1 1-1 0 0,1-1 1 0 0,0 1 0 0 0,0-1 0 0 0,0 1-1 0 0,0 0 1 0 0,0-1 0 0 0,0 1 0 0 0,0 0-1 0 0,0 0 1 0 0,0 0 0 0 0,0-1 0 0 0,0 1-1 0 0,0 0 1 0 0,0 0 0 0 0,0 1 0 0 0,0-1-1 0 0,2 0 1 0 0,-2 1-12 0 0,0 0 0 0 0,0 0 0 0 0,0 0-1 0 0,-1 0 1 0 0,1 0 0 0 0,0 0 0 0 0,0 0 0 0 0,-1 0-1 0 0,1 0 1 0 0,-1 0 0 0 0,1 0 0 0 0,-1 0 0 0 0,1 0 0 0 0,-1 0-1 0 0,0 1 1 0 0,0-1 0 0 0,1 1 0 0 0,0 22 41 0 0,-1-22-46 0 0,0 15-171 0 0,-1 0 0 0 0,-1 0-1 0 0,-1 0 1 0 0,-1 0 0 0 0,0-1-1 0 0,-6 17 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6:2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 12440 0 0,'0'0'5258'0'0,"-6"7"-1098"0"0,3-1-3935 0 0,-1-1-1 0 0,1 0 1 0 0,0 1 0 0 0,1 0 0 0 0,0 0-1 0 0,0 0 1 0 0,0 0 0 0 0,0 0 0 0 0,1 0-1 0 0,0 0 1 0 0,0 1 0 0 0,1-1 0 0 0,0 0-1 0 0,0 1 1 0 0,1 6 0 0 0,-1-12-252 0 0,0 1 0 0 0,1-1 0 0 0,-1 0 0 0 0,0 1 0 0 0,1-1 0 0 0,-1 0 0 0 0,1 0 0 0 0,-1 1 0 0 0,1-1-1 0 0,0 0 1 0 0,0 0 0 0 0,-1 0 0 0 0,3 2 0 0 0,-3-3-63 0 0,1 1 1 0 0,-1-1-1 0 0,1 0 0 0 0,-1 1 0 0 0,1-1 0 0 0,0 0 0 0 0,-1 1 1 0 0,1-1-1 0 0,0 0 0 0 0,-1 0 0 0 0,1 0 0 0 0,0 0 1 0 0,-1 0-1 0 0,1 1 0 0 0,0-1 0 0 0,0 0 0 0 0,-1-1 0 0 0,1 1 1 0 0,0 0-1 0 0,3-1-460 0 0,0-1 1 0 0,0 1 0 0 0,0-1 0 0 0,-1 0-1 0 0,1 0 1 0 0,-1 0 0 0 0,5-4 0 0 0,6-6-1529 0 0</inkml:trace>
  <inkml:trace contextRef="#ctx0" brushRef="#br0" timeOffset="1">160 1 5528 0 0,'0'0'422'0'0,"2"0"96"0"0,-1 0-299 0 0,-1 0 1 0 0,0 0-1 0 0,1 1 1 0 0,-1-1-1 0 0,0 0 1 0 0,1 0-1 0 0,-1 1 1 0 0,0-1-1 0 0,1 0 1 0 0,-1 1-1 0 0,0-1 1 0 0,1 0-1 0 0,-1 1 1 0 0,0-1-1 0 0,0 1 1 0 0,1-1-1 0 0,-1 0 1 0 0,0 1-1 0 0,0-1 1 0 0,0 1-1 0 0,0-1 1 0 0,0 0-1 0 0,0 1 1 0 0,0-1-1 0 0,0 1 1 0 0,0-1-1 0 0,0 1 1 0 0,0-1-1 0 0,0 1 1 0 0,0 0-1 0 0,-1 14 2783 0 0,1-15-2967 0 0,-2 14 1436 0 0,-2 0-1 0 0,0 0 1 0 0,0 0 0 0 0,-11 20-1 0 0,9-22-1257 0 0,1 1-1 0 0,0 0 0 0 0,1 1 0 0 0,1-1 0 0 0,-3 15 0 0 0,6-25-400 0 0,0 1-1 0 0,0-1 1 0 0,0 0 0 0 0,0 1-1 0 0,1-1 1 0 0,1 7 0 0 0,3 3-1382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6:17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5984 0 0,'0'0'536'0'0,"0"8"-432"0"0,-5 2-104 0 0,1 0 0 0 0,-1 5 2080 0 0,-1-2 384 0 0,-2 1 88 0 0,3-1 8 0 0,-4 2-1953 0 0,3 0-383 0 0,1 1-88 0 0,2-4-8 0 0,3 0-248 0 0,0-2-40 0 0,3-2-16 0 0,0-1 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6:1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6 109 3224 0 0,'-5'-4'9853'0'0,"10"-3"-5235"0"0,6 3-2232 0 0,24-7 0 0 0,37-3-588 0 0,-14 3-880 0 0,51-19-125 0 0,-67 17-2807 0 0,0 1-4565 0 0,-28 10-900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6:18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0 12896 0 0,'-1'1'34'0'0,"1"-1"1"0"0,0 0 0 0 0,0 0-1 0 0,0 0 1 0 0,0 1-1 0 0,0-1 1 0 0,-1 0 0 0 0,1 0-1 0 0,0 1 1 0 0,0-1 0 0 0,0 0-1 0 0,0 0 1 0 0,0 1 0 0 0,0-1-1 0 0,0 0 1 0 0,0 0 0 0 0,0 1-1 0 0,0-1 1 0 0,0 0 0 0 0,0 0-1 0 0,0 1 1 0 0,0-1-1 0 0,0 0 1 0 0,0 0 0 0 0,1 1-1 0 0,-1-1 1 0 0,0 0 0 0 0,0 0-1 0 0,0 1 1 0 0,0-1 0 0 0,0 0-1 0 0,0 0 1 0 0,1 0 0 0 0,-1 1-1 0 0,0-1 1 0 0,0 0-1 0 0,0 0 1 0 0,1 0 0 0 0,-1 0-1 0 0,0 1 1 0 0,0-1 0 0 0,1 0-1 0 0,14 13-87 0 0,-4-5 979 0 0,-2 1-191 0 0,-1 1 0 0 0,0 0 0 0 0,-1 0 0 0 0,0 0 0 0 0,10 21 0 0 0,-11-17-425 0 0,0 1-1 0 0,-1 0 0 0 0,-1 1 1 0 0,0-1-1 0 0,-1 1 1 0 0,0-1-1 0 0,-1 21 0 0 0,-1-16-75 0 0,-2 0-1 0 0,0 0 1 0 0,-2 0 0 0 0,0 0-1 0 0,-1 0 1 0 0,-1-1-1 0 0,0 1 1 0 0,-2-1-1 0 0,0-1 1 0 0,-14 24 0 0 0,17-35-121 0 0,-1 0 0 0 0,0-1 0 0 0,0 0 0 0 0,0 0 1 0 0,-1 0-1 0 0,0 0 0 0 0,0-1 0 0 0,-1 0 1 0 0,1-1-1 0 0,-1 1 0 0 0,0-1 0 0 0,-1-1 0 0 0,1 1 1 0 0,0-1-1 0 0,-1 0 0 0 0,0-1 0 0 0,0 0 1 0 0,1 0-1 0 0,-1-1 0 0 0,0 0 0 0 0,-1 0 0 0 0,1-1 1 0 0,0 0-1 0 0,-13-2 0 0 0,16 1-111 0 0,1 1-1 0 0,0-2 1 0 0,0 1-1 0 0,0 0 0 0 0,0-1 1 0 0,0 0-1 0 0,0 0 1 0 0,0 0-1 0 0,0 0 1 0 0,-3-4-1 0 0,6 5 0 0 0,0 1-1 0 0,0-1 0 0 0,0 0 1 0 0,0 0-1 0 0,0 0 1 0 0,0 0-1 0 0,1 0 0 0 0,-1 0 1 0 0,0 0-1 0 0,1 0 1 0 0,-1 0-1 0 0,1 0 0 0 0,-1-1 1 0 0,1 1-1 0 0,0 0 1 0 0,-1 0-1 0 0,1 0 1 0 0,0-1-1 0 0,0 1 0 0 0,0 0 1 0 0,0 0-1 0 0,0-1 1 0 0,0 1-1 0 0,0 0 0 0 0,0 0 1 0 0,0-1-1 0 0,1 1 1 0 0,-1 0-1 0 0,0 0 0 0 0,1-1 1 0 0,-1 1-1 0 0,1 0 1 0 0,0 0-1 0 0,-1 0 1 0 0,1 0-1 0 0,0 0 0 0 0,0 0 1 0 0,0-1-1 0 0,3-1-104 0 0,-1-1 0 0 0,1 1 0 0 0,-1 0 0 0 0,1 0 0 0 0,0 0 0 0 0,0 1 0 0 0,1-1 0 0 0,4-1 0 0 0,40-15-1327 0 0,-28 12 509 0 0,30-11-2036 0 0,-17 9-2634 0 0,-1 1-1208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0:52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61 1840 0 0,'-17'5'233'0'0,"-5"-3"1138"0"0,17-2-816 0 0,0 1 0 0 0,0-1 0 0 0,-1 1-1 0 0,1-2 1 0 0,0 1 0 0 0,0 0 0 0 0,0-1 0 0 0,0 0 0 0 0,0 0 0 0 0,0-1 0 0 0,-10-3-1 0 0,14 4-243 0 0,0 1-1 0 0,-1-1 0 0 0,1 0 0 0 0,0 0 1 0 0,0 0-1 0 0,-1 0 0 0 0,1 0 0 0 0,0 0 1 0 0,0 0-1 0 0,0 0 0 0 0,0 0 1 0 0,0-1-1 0 0,0 1 0 0 0,1 0 0 0 0,-1 0 1 0 0,-1-3-1 0 0,2 3 391 0 0,-6-1 1664 0 0,9-1 439 0 0,-2 2-2646 0 0,0 1 1 0 0,0-1-1 0 0,1 1 0 0 0,-1-1 1 0 0,0 1-1 0 0,1 0 0 0 0,-1-1 0 0 0,0 1 1 0 0,3 0-1 0 0,101 9 2581 0 0,-84-9-2430 0 0,0 0 1 0 0,0-1 0 0 0,22-5-1 0 0,33-5 273 0 0,96-2 0 0 0,-153 13-490 0 0,106 0 540 0 0,291-6 534 0 0,-317 6-476 0 0,-57 0-383 0 0,19-1 67 0 0,81 10 1 0 0,-50 6 119 0 0,106 9-380 0 0,-164-23-261 0 0,0-3 1 0 0,49-7-1 0 0,-60 2 147 0 0,-21 7 3 0 0,4-5-33 0 0,-5 5-104 0 0,-1 1-384 0 0,0 0 334 0 0,-1 0 0 0 0,1 0 1 0 0,0 0-1 0 0,0-1 1 0 0,-1 1-1 0 0,1 0 1 0 0,-1 0-1 0 0,1 0 1 0 0,-1 0-1 0 0,1-1 1 0 0,-1 1-1 0 0,0 1 1 0 0,0-2 2 0 0,0 1-1 0 0,0 0 1 0 0,0-1 0 0 0,0 1 0 0 0,0-1-1 0 0,0 0 1 0 0,0 1 0 0 0,0-1 0 0 0,0 0-1 0 0,0 0 1 0 0,0 1 0 0 0,-1-1 0 0 0,-1 0-282 0 0,-8 3-1645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52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77 15664 0 0,'-9'-1'4679'0'0,"16"-2"1877"0"0,0 0-7592 0 0,12-3 1628 0 0,-1 1 1 0 0,35-6-1 0 0,1 1-726 0 0,4-2-294 0 0,24-6-4801 0 0,-59 10-2852 0 0</inkml:trace>
  <inkml:trace contextRef="#ctx0" brushRef="#br0" timeOffset="1">519 23 17791 0 0,'0'0'792'0'0,"-9"7"160"0"0,1 3-760 0 0,3 2-192 0 0,-1 1 0 0 0,0-1 0 0 0,-2 1 360 0 0,2 2 40 0 0,-3 0 8 0 0,4 1 0 0 0,2-4-280 0 0,0 3-64 0 0,-2-3 0 0 0,5-2-5807 0 0,0 3-1161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6:1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74 3224 0 0,'-1'0'143'0'0,"-2"1"-216"0"0,-58 24 1478 0 0,49-19 1107 0 0,0 0 0 0 0,1 1 0 0 0,-12 8 1 0 0,-32 32 5032 0 0,49-41-6996 0 0,0 1 1 0 0,0 0-1 0 0,0 0 1 0 0,1 1-1 0 0,-7 14 1 0 0,6-11 44 0 0,-5 10 272 0 0,10-20-811 0 0,1 0 1 0 0,0 0-1 0 0,-1 0 1 0 0,1-1-1 0 0,0 1 1 0 0,0 0-1 0 0,0 0 0 0 0,0 0 1 0 0,-1 0-1 0 0,1 0 1 0 0,0 0-1 0 0,1 0 1 0 0,-1 0-1 0 0,0-1 0 0 0,0 1 1 0 0,0 0-1 0 0,0 0 1 0 0,1 1-1 0 0,0-1-20 0 0,-1-1 0 0 0,1 1 0 0 0,-1-1 0 0 0,1 1 0 0 0,-1-1 0 0 0,1 1 0 0 0,-1-1 0 0 0,1 0 0 0 0,0 1 0 0 0,-1-1 0 0 0,1 0 0 0 0,0 1 0 0 0,-1-1 0 0 0,1 0 0 0 0,0 0 0 0 0,-1 0 0 0 0,1 0 0 0 0,0 1 0 0 0,0-1 0 0 0,-1 0 0 0 0,1 0 0 0 0,0 0 0 0 0,-1-1 0 0 0,1 1 0 0 0,0 0 0 0 0,0 0 0 0 0,-1 0 1 0 0,1 0-1 0 0,0-1 0 0 0,-1 1 0 0 0,2-1 0 0 0,21-11 133 0 0,-22 11-118 0 0,22-14-297 0 0,-2-2 0 0 0,0 0 0 0 0,0-2 0 0 0,25-30 0 0 0,-4 8-1961 0 0,-14 14-6092 0 0,-14 12 657 0 0</inkml:trace>
  <inkml:trace contextRef="#ctx0" brushRef="#br0" timeOffset="1">554 2 17503 0 0,'-4'-1'236'0'0,"0"1"0"0"0,-1-1 0 0 0,1 1 0 0 0,-1 1 0 0 0,1-1 0 0 0,0 0 0 0 0,-1 1 0 0 0,-4 1 0 0 0,0 1 755 0 0,-1-1 0 0 0,-14 8 1 0 0,21-8-668 0 0,-1 0 1 0 0,0 0 0 0 0,0 1-1 0 0,1-1 1 0 0,-1 1 0 0 0,1 0-1 0 0,0 0 1 0 0,0 0 0 0 0,0 1-1 0 0,0-1 1 0 0,-2 4 0 0 0,4-5-290 0 0,1-1 0 0 0,-1 0 1 0 0,0 0-1 0 0,1 1 1 0 0,-1-1-1 0 0,1 0 1 0 0,-1 1-1 0 0,1-1 0 0 0,0 1 1 0 0,-1-1-1 0 0,1 1 1 0 0,0-1-1 0 0,0 0 1 0 0,0 1-1 0 0,0-1 0 0 0,0 1 1 0 0,1-1-1 0 0,-1 1 1 0 0,0-1-1 0 0,1 0 0 0 0,-1 1 1 0 0,1-1-1 0 0,-1 0 1 0 0,1 1-1 0 0,0-1 1 0 0,-1 0-1 0 0,1 0 0 0 0,0 1 1 0 0,0-1-1 0 0,0 0 1 0 0,0 0-1 0 0,0 0 0 0 0,0 0 1 0 0,0 0-1 0 0,0 0 1 0 0,2 0-1 0 0,3 3 45 0 0,0-1 1 0 0,0 0-1 0 0,1-1 0 0 0,-1 1 1 0 0,1-1-1 0 0,-1 0 0 0 0,1-1 1 0 0,7 1-1 0 0,-4 0-6 0 0,-1 0 0 0 0,0 0 0 0 0,13 6 0 0 0,-21-8-69 0 0,0 0 1 0 0,1 1-1 0 0,-1 0 0 0 0,0-1 1 0 0,0 1-1 0 0,0 0 1 0 0,1 0-1 0 0,-1-1 0 0 0,0 1 1 0 0,0 0-1 0 0,0 0 0 0 0,0 0 1 0 0,-1 0-1 0 0,1 0 1 0 0,0 1-1 0 0,0-1 0 0 0,-1 0 1 0 0,1 0-1 0 0,-1 0 1 0 0,1 1-1 0 0,0 1 0 0 0,-1-1 0 0 0,0 0 0 0 0,0-1-1 0 0,0 1 1 0 0,0 0-1 0 0,0 0 1 0 0,-1-1-1 0 0,1 1 1 0 0,-1 0 0 0 0,1 0-1 0 0,-1-1 1 0 0,0 1-1 0 0,1 0 1 0 0,-1-1 0 0 0,-2 3-1 0 0,-1 1-127 0 0,0 1 0 0 0,0-1-1 0 0,-1 0 1 0 0,0-1 0 0 0,0 1 0 0 0,0-1-1 0 0,-10 6 1 0 0,-34 14-1793 0 0,23-13-668 0 0,11-3 736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6:19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15144 0 0,'13'4'902'0'0,"-8"-1"-792"0"0,0-1-1 0 0,1 0 1 0 0,-1-1-1 0 0,0 0 1 0 0,1 1-1 0 0,0-2 1 0 0,5 1-1 0 0,-3-1 205 0 0,-1-1 0 0 0,1 0 0 0 0,-1-1 0 0 0,1 1-1 0 0,-1-1 1 0 0,0-1 0 0 0,0 0 0 0 0,0 0 0 0 0,0 0 0 0 0,0-1 0 0 0,-1 0-1 0 0,1 0 1 0 0,-1 0 0 0 0,0-1 0 0 0,0 0 0 0 0,-1 0 0 0 0,0-1 0 0 0,1 0-1 0 0,-2 1 1 0 0,1-2 0 0 0,-1 1 0 0 0,0 0 0 0 0,0-1 0 0 0,4-12 0 0 0,-7 15-247 0 0,1-1 0 0 0,-2 0 0 0 0,1 0 0 0 0,0-1 0 0 0,-1-7 0 0 0,0 12-50 0 0,0-1 0 0 0,0 1 0 0 0,-1-1 0 0 0,1 1 0 0 0,0 0 0 0 0,0-1 0 0 0,-1 1 0 0 0,1 0 0 0 0,-1-1 0 0 0,0 1 1 0 0,0-1-1 0 0,1 1-13 0 0,-1 1 0 0 0,1-1 1 0 0,0 1-1 0 0,-1 0 0 0 0,1 0 1 0 0,-1-1-1 0 0,1 1 0 0 0,0 0 1 0 0,-1 0-1 0 0,1-1 0 0 0,-1 1 0 0 0,1 0 1 0 0,-1 0-1 0 0,1 0 0 0 0,-1 0 1 0 0,1 0-1 0 0,0 0 0 0 0,-1 0 1 0 0,1 0-1 0 0,-1 0 0 0 0,1 0 1 0 0,-1 0-1 0 0,1 0 0 0 0,-1 0 1 0 0,1 0-1 0 0,-1 0 0 0 0,1 0 1 0 0,-1 0-1 0 0,1 1 0 0 0,-1-1 1 0 0,0 1-1 0 0,-1 0 35 0 0,-1 1 0 0 0,1-1-1 0 0,-1 1 1 0 0,1 0 0 0 0,0 0 0 0 0,0 1 0 0 0,0-1 0 0 0,0 0 0 0 0,0 1-1 0 0,0-1 1 0 0,-2 6 0 0 0,-14 32 485 0 0,16-37-511 0 0,0 3-6 0 0,1 0 0 0 0,-1 0 1 0 0,1 0-1 0 0,0 0 1 0 0,0 0-1 0 0,1 0 1 0 0,-1 0-1 0 0,2 0 1 0 0,0 9-1 0 0,-1-13-84 0 0,0 0 0 0 0,0 0-1 0 0,1-1 1 0 0,-1 1 0 0 0,1 0 0 0 0,-1 0-1 0 0,1-1 1 0 0,0 1 0 0 0,0 0-1 0 0,0-1 1 0 0,-1 1 0 0 0,1-1-1 0 0,1 1 1 0 0,-1-1 0 0 0,0 1 0 0 0,0-1-1 0 0,1 0 1 0 0,-1 0 0 0 0,0 0-1 0 0,1 0 1 0 0,-1 0 0 0 0,1 0-1 0 0,-1 0 1 0 0,1 0 0 0 0,0 0 0 0 0,-1-1-1 0 0,1 1 1 0 0,0 0 0 0 0,0-1-1 0 0,0 0 1 0 0,-1 1 0 0 0,1-1 0 0 0,0 0-1 0 0,0 0 1 0 0,0 0 0 0 0,1-1-1 0 0,8 0-764 0 0,1-1 0 0 0,-2-1 0 0 0,1 1-1 0 0,0-2 1 0 0,-1 0 0 0 0,14-7-1 0 0,59-36-3040 0 0,-74 40 3553 0 0,-8 6 458 0 0,1-1 0 0 0,-1 1 1 0 0,1 0-1 0 0,0 0 0 0 0,-1 0 1 0 0,1 0-1 0 0,0 0 0 0 0,0 0 1 0 0,-1 1-1 0 0,1-1 0 0 0,0 0 1 0 0,0 1-1 0 0,3-1 0 0 0,-4 2 154 0 0,-1 0-1 0 0,0 1 1 0 0,1-1-1 0 0,-1 0 1 0 0,0 0-1 0 0,1 0 1 0 0,-1 1-1 0 0,0-1 1 0 0,0 0-1 0 0,0 0 1 0 0,0 1 0 0 0,0 1-1 0 0,-11 40 2554 0 0,2-11-1450 0 0,3-12-804 0 0,0 0-1 0 0,-2-1 1 0 0,0 0 0 0 0,-12 19 0 0 0,-2 8 152 0 0,0-11 114 0 0,22-35-489 0 0,-6-13-151 0 0,6 9-205 0 0,-1-1-1 0 0,1 0 0 0 0,1 0 1 0 0,-1 0-1 0 0,1 0 1 0 0,0 0-1 0 0,0 1 1 0 0,0-1-1 0 0,4-8 0 0 0,20-40-16 0 0,-24 51 13 0 0,13-25 11 0 0,1 2-1 0 0,2-1 0 0 0,1 2 0 0 0,0 0 0 0 0,2 1 0 0 0,1 1 1 0 0,43-35-1 0 0,-56 51 306 0 0,1 0 1 0 0,16-9-1 0 0,-23 14-265 0 0,0 0 0 0 0,0 0-1 0 0,0 0 1 0 0,0 1 0 0 0,0-1-1 0 0,1 1 1 0 0,-1-1 0 0 0,0 1-1 0 0,0 0 1 0 0,1-1 0 0 0,-1 1-1 0 0,0 0 1 0 0,1 1 0 0 0,-1-1-1 0 0,0 0 1 0 0,0 1-1 0 0,1-1 1 0 0,2 2 0 0 0,-4-1-33 0 0,0 0 0 0 0,0-1 0 0 0,0 1 0 0 0,0 0 0 0 0,0 0 1 0 0,0 0-1 0 0,0 0 0 0 0,-1 0 0 0 0,1 0 0 0 0,0 1 0 0 0,-1-1 1 0 0,1 0-1 0 0,-1 0 0 0 0,1 0 0 0 0,-1 1 0 0 0,0-1 0 0 0,1 0 0 0 0,-1 0 1 0 0,0 1-1 0 0,0-1 0 0 0,0 0 0 0 0,0 1 0 0 0,0-1 0 0 0,0 0 0 0 0,-1 3 1 0 0,0 3 50 0 0,0 1 1 0 0,-5 14 0 0 0,6-21-58 0 0,-5 12-114 0 0,1 0-1 0 0,-2 0 0 0 0,1 0 1 0 0,-2-1-1 0 0,0 0 1 0 0,0 0-1 0 0,-1-1 1 0 0,0 0-1 0 0,-1 0 1 0 0,-1-1-1 0 0,0 0 1 0 0,0-1-1 0 0,0 0 1 0 0,-14 8-1 0 0,20-14-546 0 0,1-1-1 0 0,-2 0 1 0 0,1 0-1 0 0,0-1 0 0 0,-6 2 1 0 0,-5 1-8663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6:28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35 10536 0 0,'0'0'1056'0'0,"-5"-6"-952"0"0,4 6-103 0 0,-17-17 1618 0 0,9 9 510 0 0,3 4 2313 0 0,4 16-2415 0 0,-1 33-710 0 0,-2 22-1113 0 0,1-30-1505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6:28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32 2760 0 0,'0'0'195'0'0,"-1"-32"17705"0"0,-3 40-17525 0 0,0 1-1 0 0,0-1 1 0 0,1 0-1 0 0,0 1 1 0 0,1-1-1 0 0,-3 17 0 0 0,2-3-352 0 0,0 36-1 0 0,3-54-21 0 0,1 1 0 0 0,-1-1 0 0 0,1 1 0 0 0,-1-1 0 0 0,1 1 0 0 0,3 5 0 0 0,-4-9-32 0 0,0-1 0 0 0,0 1-1 0 0,0-1 1 0 0,0 1 0 0 0,0-1-1 0 0,1 0 1 0 0,-1 1 0 0 0,0-1 0 0 0,0 1-1 0 0,1-1 1 0 0,-1 0 0 0 0,0 1-1 0 0,1-1 1 0 0,-1 0 0 0 0,0 1-1 0 0,1-1 1 0 0,-1 0 0 0 0,0 0 0 0 0,1 1-1 0 0,-1-1 1 0 0,1 0 0 0 0,-1 0-1 0 0,0 0 1 0 0,1 1 0 0 0,-1-1-1 0 0,1 0 1 0 0,-1 0 0 0 0,1 0 0 0 0,-1 0-1 0 0,1 0 1 0 0,-1 0 0 0 0,0 0-1 0 0,1 0 1 0 0,-1 0 0 0 0,1 0-1 0 0,-1 0 1 0 0,1 0 0 0 0,-1 0 0 0 0,1-1-1 0 0,-1 1 1 0 0,0 0 0 0 0,2 0-1 0 0,3-3-1930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6:37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38 2760 0 0,'-5'0'267'0'0,"-6"-1"-179"0"0,-12-5 2457 0 0,-10-6-206 0 0,30 11-2148 0 0,3 1-147 0 0,0 0 0 0 0,0 0 0 0 0,0 0 0 0 0,0 0 0 0 0,0 0-1 0 0,0 0 1 0 0,0 0 0 0 0,1-1 0 0 0,-1 1 0 0 0,0 0 0 0 0,0 0-1 0 0,0 0 1 0 0,0 0 0 0 0,0 0 0 0 0,0 0 0 0 0,0 0 0 0 0,0 0-1 0 0,0 0 1 0 0,0-1 0 0 0,0 1 0 0 0,0 0 0 0 0,0 0 0 0 0,0 0-1 0 0,0 0 1 0 0,0 0 0 0 0,0 0 0 0 0,0 0 0 0 0,0-1 0 0 0,0 1-1 0 0,0 0 1 0 0,0 0 0 0 0,0 0 0 0 0,0 0 0 0 0,0 0 0 0 0,0 0-1 0 0,0 0 1 0 0,0 0 0 0 0,0-1 0 0 0,0 1 0 0 0,0 0 0 0 0,0 0-1 0 0,0 0 1 0 0,0 0 0 0 0,0 0 0 0 0,-1 0 0 0 0,1 0 0 0 0,0 0-1 0 0,0 0 1 0 0,0 0 0 0 0,0 0 0 0 0,0-1 0 0 0,0 1 0 0 0,0 0-1 0 0,0 0 1 0 0,0 0 0 0 0,-1 0 0 0 0,1 0 0 0 0,0 0 0 0 0,0 0-1 0 0,0 0 1 0 0,0 0 0 0 0,0 0 0 0 0,0 0 0 0 0,16-4 493 0 0,22 1-606 0 0,38 13 375 0 0,15 0 117 0 0,294 7 1426 0 0,-253-20-1719 0 0,-30-1 15 0 0,196-1 394 0 0,-112 8 407 0 0,-63 6-422 0 0,89 9-33 0 0,-162-18-79 0 0,71-8-1 0 0,-118 7-386 0 0,77-13 541 0 0,-76 13-566 0 0,0 0 0 0 0,1 0 0 0 0,-1 0 0 0 0,0 0 0 0 0,0-1 0 0 0,5-2 0 0 0,6-3 144 0 0,-11 5-90 0 0,1-4-230 0 0,-4 5-790 0 0,-7-6-1667 0 0,1 4 1275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6:41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3224 0 0,'0'0'401'0'0,"-17"4"3452"0"0,17-4-3799 0 0,1 0 0 0 0,-1 0 0 0 0,0 0 0 0 0,0 0 0 0 0,0 0 0 0 0,0 1 1 0 0,0-1-1 0 0,0 0 0 0 0,0 0 0 0 0,0 0 0 0 0,0 0 0 0 0,0 0 0 0 0,0 0 0 0 0,0 0 1 0 0,0 0-1 0 0,0 0 0 0 0,0 0 0 0 0,0 0 0 0 0,0 1 0 0 0,0-1 0 0 0,0 0 1 0 0,0 0-1 0 0,0 0 0 0 0,0 0 0 0 0,0 0 0 0 0,0 0 0 0 0,0 0 0 0 0,-1 1 379 0 0,1-1-379 0 0,0 0 1 0 0,0 0-1 0 0,0 0 0 0 0,0 0 0 0 0,0 0 0 0 0,0 0 0 0 0,0 0 0 0 0,0 0 1 0 0,-1 0-1 0 0,1 0 0 0 0,0 0 0 0 0,0 0 0 0 0,0 0 0 0 0,0 0 0 0 0,0 0 0 0 0,0 0 1 0 0,0 0-1 0 0,0 0 0 0 0,0 0 0 0 0,0 0 0 0 0,-1 0 0 0 0,1 0 0 0 0,0 0 0 0 0,0 0 1 0 0,0 0-1 0 0,0 0 0 0 0,0 0 0 0 0,0 0 0 0 0,7 2 1123 0 0,-4-1-1373 0 0,4 1 320 0 0,-1 1 0 0 0,0 0 0 0 0,10 6 0 0 0,12 7 243 0 0,-26-15-357 0 0,18 7 501 0 0,43 12 0 0 0,1-6-258 0 0,1-3 1 0 0,0-3-1 0 0,1-2 1 0 0,69-4 0 0 0,-84-4 120 0 0,181-9 300 0 0,-17-3-8 0 0,229 15 1 0 0,-112 31 343 0 0,-86-7-504 0 0,23-9-104 0 0,-174-14-199 0 0,131-14-1 0 0,-113 4-87 0 0,109-6 193 0 0,-76 4 51 0 0,-140 10-348 0 0,-1-1 0 0 0,1 2 0 0 0,-1-1 0 0 0,0 0-1 0 0,11 3 1 0 0,-15-2 127 0 0,-1-1-146 0 0,-1 1 0 0 0,0-1 0 0 0,1 1 1 0 0,-1-1-1 0 0,1 1 0 0 0,-1-1 1 0 0,0 1-1 0 0,1-1 0 0 0,-1 0 0 0 0,0 1 1 0 0,1-1-1 0 0,-1 0 0 0 0,0 0 0 0 0,-1 1 1 0 0,-4 1-275 0 0,3 3-1964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7:02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9 3680 0 0,'-14'13'1852'0'0,"11"-9"-584"0"0,-8 8 5612 0 0,12-11-6786 0 0,0-1 0 0 0,0 1 0 0 0,0-1 0 0 0,0 1 0 0 0,0-1 0 0 0,1 0 0 0 0,-1 0 0 0 0,0 1 1 0 0,0-1-1 0 0,0 0 0 0 0,0 0 0 0 0,0 0 0 0 0,1 0 0 0 0,1-1 0 0 0,-2 1 19 0 0,38-1 621 0 0,-1-2 1 0 0,76-17-1 0 0,-92 16-587 0 0,-1 2 0 0 0,1 0 0 0 0,29 2 0 0 0,-26 0-105 0 0,0 2 14 0 0,0 0-1 0 0,40 10 1 0 0,22 2-53 0 0,-34-9 5 0 0,126 7 110 0 0,-141-10-107 0 0,-22-1-11 0 0,29-1-1 0 0,50-8 145 0 0,141 8 0 0 0,69-2 224 0 0,-9-8-136 0 0,-165 7 402 0 0,-26 1-478 0 0,154 1 228 0 0,-134 2-238 0 0,55-1 816 0 0,-167-1-787 0 0,0 0 0 0 0,16-4 1 0 0,-20 3-176 0 0,-3 1 0 0 0,-3-2 0 0 0,2 1 12 0 0,-4 1 118 0 0,-14-8-120 0 0,3 8-937 0 0,-4 1-1234 0 0,-8-4-433 0 0,2 1-3635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7:09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32 1840 0 0,'-9'0'288'0'0,"7"0"256"0"0,0 0 0 0 0,0 0-1 0 0,0-1 1 0 0,0 1 0 0 0,0-1 0 0 0,0 0 0 0 0,0 0 0 0 0,0 0-1 0 0,0 0 1 0 0,1 0 0 0 0,-1 0 0 0 0,0 0 0 0 0,-2-2 0 0 0,-3-2 2834 0 0,7 4-3286 0 0,0 1 0 0 0,0-1 1 0 0,0 1-1 0 0,0-1 0 0 0,1 1 1 0 0,-1-1-1 0 0,0 1 0 0 0,0 0 1 0 0,0-1-1 0 0,1 1 0 0 0,-1-1 1 0 0,0 1-1 0 0,0-1 0 0 0,1 1 1 0 0,-1 0-1 0 0,0-1 1 0 0,1 1-1 0 0,-1 0 0 0 0,1-1 1 0 0,0 0-214 0 0,5 0 301 0 0,1-1-1 0 0,-1 1 0 0 0,0 1 1 0 0,1-1-1 0 0,-1 1 0 0 0,1 0 1 0 0,-1 1-1 0 0,1 0 0 0 0,11 2 0 0 0,29 8 431 0 0,1-3 0 0 0,0-2 0 0 0,71 1 0 0 0,204-12 606 0 0,-191-2-1211 0 0,-84 3 30 0 0,91 3 0 0 0,196 21 160 0 0,-148-3-89 0 0,139 4 748 0 0,-304-20-722 0 0,333-13 926 0 0,-178 9-895 0 0,-53 2-90 0 0,-49 2 68 0 0,92 13 0 0 0,-50-2 73 0 0,85-7 562 0 0,-167-5-607 0 0,-13 1-103 0 0,1-1-1 0 0,-1-1 1 0 0,25-4-1 0 0,-40 3-11 0 0,-5 2-27 0 0,1 0 1 0 0,0-1-1 0 0,-1 1 0 0 0,1-1 1 0 0,-1 0-1 0 0,1 0 0 0 0,-1 0 1 0 0,4-2-1 0 0,-5 2 108 0 0,-2 3-610 0 0,1-1 197 0 0,0 1 0 0 0,0-1-1 0 0,0 1 1 0 0,-1 0 0 0 0,1-1 0 0 0,-1 0-1 0 0,1 1 1 0 0,-1-1 0 0 0,-1 2-1 0 0,-1 4-2366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7:12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5840 0 0,'0'0'5709'0'0,"20"0"-3489"0"0,156 8 2458 0 0,34 0-2606 0 0,-73-9-1078 0 0,59-3-228 0 0,97-3-537 0 0,-86 4 206 0 0,-44-2-169 0 0,163-6 196 0 0,-111 6 394 0 0,-184 3-578 0 0,34-8 0 0 0,-57 9-508 0 0,10-3 702 0 0,-1 4-4255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7:14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9 4288 0 0,'-16'0'416'0'0,"0"1"306"0"0,14 0-487 0 0,-1-1-1 0 0,1 1 1 0 0,-1-1-1 0 0,1 0 1 0 0,-1 0-1 0 0,1 0 1 0 0,-1-1-1 0 0,1 1 0 0 0,-1-1 1 0 0,1 1-1 0 0,-1-1 1 0 0,-3-1-1 0 0,4 1 412 0 0,1 0 1 0 0,-1 0-1 0 0,1 1 0 0 0,-1-1 0 0 0,0 0 0 0 0,1 1 0 0 0,-1 0 0 0 0,-2-1 0 0 0,0 3 1657 0 0,7 7-1528 0 0,-2-7-667 0 0,1 0-1 0 0,0 0 0 0 0,0 0 0 0 0,0 0 0 0 0,0 0 1 0 0,0-1-1 0 0,0 1 0 0 0,1-1 0 0 0,-1 1 0 0 0,1-1 0 0 0,-1 0 1 0 0,1 0-1 0 0,-1 0 0 0 0,1 0 0 0 0,-1 0 0 0 0,1-1 0 0 0,4 1 1 0 0,5 1 318 0 0,0-2 0 0 0,23-1 0 0 0,-8-1 174 0 0,128-5 696 0 0,53-4-438 0 0,-122 5-642 0 0,281-2 742 0 0,141 50-211 0 0,-482-39-762 0 0,349 33 870 0 0,2-22-810 0 0,-16-9 397 0 0,-296-5-171 0 0,162 5 88 0 0,-210-3-268 0 0,0-1 0 0 0,0 0 0 0 0,0-1 0 0 0,-1-1 0 0 0,1-1 0 0 0,0 0 0 0 0,32-9 0 0 0,-42 8 1380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52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31 12384 0 0,'0'0'600'0'0,"-3"7"-256"0"0,-1-2 0 0 0,4 3-280 0 0,0-3-64 0 0,0-3 0 0 0,0 3 0 0 0</inkml:trace>
  <inkml:trace contextRef="#ctx0" brushRef="#br0" timeOffset="1">210 1 19351 0 0,'-2'5'231'0'0,"0"1"0"0"0,0-1 0 0 0,1 1 0 0 0,0 0-1 0 0,0 0 1 0 0,1 0 0 0 0,0-1 0 0 0,0 9 0 0 0,0 11-81 0 0,-12 96 3937 0 0,-1 35-1910 0 0,13-128-2234 0 0,3 30 0 0 0,0-12-490 0 0,7 16-2290 0 0,-10-45 1451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7:24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20 4144 0 0,'0'0'319'0'0,"-5"2"168"0"0,-2 2 2135 0 0,4-3-468 0 0,2-1-1875 0 0,0 0 0 0 0,1 0 0 0 0,-1-1 0 0 0,1 1 0 0 0,-1 0 0 0 0,0 0 0 0 0,1 0 0 0 0,-1-1 0 0 0,1 1 0 0 0,-1 0 0 0 0,1-1-1 0 0,-1 1 1 0 0,1-1 0 0 0,-1 1 0 0 0,1 0 0 0 0,-1-1 0 0 0,1 1 0 0 0,0-1 0 0 0,-1 1 0 0 0,1-1 0 0 0,0 1 0 0 0,-1-1 0 0 0,1 0 0 0 0,-1 0-1 0 0,0-7 1718 0 0,2 8-1811 0 0,1-1-1 0 0,-1 0 1 0 0,1 1 0 0 0,-1 0-1 0 0,1-1 1 0 0,-1 1-1 0 0,1 0 1 0 0,-1 0-1 0 0,1 0 1 0 0,-1 0-1 0 0,1 0 1 0 0,-1 0-1 0 0,1 0 1 0 0,2 1-1 0 0,-3-1 104 0 0,1-1-201 0 0,0 0-1 0 0,-1 0 1 0 0,1 1-1 0 0,0-1 1 0 0,0 0 0 0 0,0 1-1 0 0,0-1 1 0 0,0 1-1 0 0,4-1 1 0 0,-1 1 49 0 0,1 0-1 0 0,0 1 1 0 0,0 0 0 0 0,0 0 0 0 0,7 2 0 0 0,6 1 121 0 0,13 3 127 0 0,13 1-327 0 0,-35-6 22 0 0,0-1 0 0 0,13 6 1 0 0,-13-5 29 0 0,0 1 0 0 0,16 1 0 0 0,186 17 906 0 0,-146-11-852 0 0,-35-5-48 0 0,35 3 0 0 0,-53-8-93 0 0,140 2 348 0 0,29-3 13 0 0,47-3-152 0 0,-190 3-208 0 0,0 2 0 0 0,-1 1 1 0 0,43 9-1 0 0,-32-4 70 0 0,57 0 1 0 0,61-12 233 0 0,14 0 556 0 0,-180 5-873 0 0,-1 0 1 0 0,1 0-1 0 0,0 0 0 0 0,0 0 0 0 0,-1-1 1 0 0,1 1-1 0 0,0 0 0 0 0,-1 0 1 0 0,1 0-1 0 0,0-1 0 0 0,-1 1 0 0 0,1 0 1 0 0,-1-1-1 0 0,1 1 0 0 0,0-1 0 0 0,-1 1 1 0 0,1-1-1 0 0,-1 1 0 0 0,1-1 0 0 0,-1 1 1 0 0,1-1-1 0 0,-1 1 0 0 0,0-1 1 0 0,1 1-1 0 0,-1-1 0 0 0,0 0 0 0 0,1 1 1 0 0,-1-1-1 0 0,0 0 0 0 0,0 1 0 0 0,1-1 1 0 0,-1 0-1 0 0,0 1 0 0 0,0-1 0 0 0,0 0 1 0 0,0 0-1 0 0,0 1 0 0 0,0-1 1 0 0,0 0-1 0 0,0 1 0 0 0,-1-1 0 0 0,1 0 1 0 0,0 1-1 0 0,0-1 0 0 0,0 0 0 0 0,-1 1 1 0 0,1-1-1 0 0,0 0 0 0 0,-1 0 0 0 0,0 0-164 0 0,-7 1-7045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7:40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108 273 8288 0 0,'0'-8'408'0'0,"1"-10"-183"0"0,6-28 0 0 0,-4 26-178 0 0,23-117 3450 0 0,-18 94 1546 0 0,-9 57-4713 0 0,-1 0 1 0 0,0 0-1 0 0,-6 20 1 0 0,-2 5-141 0 0,-17 104 161 0 0,-50 347-145 0 0,56-209-525 0 0,17 1 315 0 0,4-276 42 0 0,1 48 545 0 0,17 104 0 0 0,-15-143-515 0 0,1-1 1 0 0,0 1-1 0 0,1 0 1 0 0,0-1-1 0 0,1 0 0 0 0,1 0 1 0 0,0-1-1 0 0,1 1 0 0 0,0-2 1 0 0,1 1-1 0 0,19 19 0 0 0,-20-24 32 0 0,2 0-1 0 0,-1-1 0 0 0,1 0 0 0 0,0-1 1 0 0,1 0-1 0 0,-1-1 0 0 0,1 0 0 0 0,14 4 1 0 0,11 2 458 0 0,48 6 1 0 0,-18-4-159 0 0,65 12-279 0 0,27 6 718 0 0,-133-26-632 0 0,-24-5 31 0 0,-4-12 460 0 0,0 7-576 0 0,-1 0 1 0 0,0 0-1 0 0,0 0 1 0 0,0 1-1 0 0,0 0 1 0 0,-1 0-1 0 0,-7-6 1 0 0,-39-21 161 0 0,33 21-201 0 0,-13-9-44 0 0,-64-34 181 0 0,41 30 513 0 0,53 23-418 0 0,2 0-308 0 0,-1 1-1 0 0,1 0 0 0 0,0-1 1 0 0,0 1-1 0 0,0 0 1 0 0,0-1-1 0 0,0 1 0 0 0,0-1 1 0 0,1 0-1 0 0,-1 1 1 0 0,0-1-1 0 0,0 0 0 0 0,2 1 1 0 0,0-1-1 0 0,93 33-6 0 0,-86-30 5 0 0,1 0-5 0 0,-1 1 0 0 0,0 0 0 0 0,14 8 0 0 0,-22-11 10 0 0,0 0-1 0 0,-1 0 1 0 0,1 0 0 0 0,-1 0-1 0 0,1 0 1 0 0,-1 0-1 0 0,1 0 1 0 0,-1 1 0 0 0,0-1-1 0 0,1 1 1 0 0,-1-1-1 0 0,0 1 1 0 0,0-1 0 0 0,0 1-1 0 0,-1 0 1 0 0,1-1-1 0 0,0 1 1 0 0,0 0-1 0 0,-1 0 1 0 0,1 0 0 0 0,-1-1-1 0 0,0 1 1 0 0,0 0-1 0 0,1 0 1 0 0,-1 0 0 0 0,-1 4-1 0 0,0-2 25 0 0,0 1-1 0 0,-1 0 1 0 0,0 0 0 0 0,1-1-1 0 0,-2 1 1 0 0,1-1-1 0 0,-6 8 1 0 0,-25 29 107 0 0,5-7-75 0 0,8-8-138 0 0,-16 25-3146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7:42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15 9504 0 0,'0'0'3473'0'0,"-1"-1"-3153"0"0,1 0 0 0 0,0 0 0 0 0,-1 0 0 0 0,1 0 0 0 0,0 0 1 0 0,-1 0-1 0 0,1 0 0 0 0,-1 0 0 0 0,0 0 0 0 0,0-1 0 0 0,-2 1-141 0 0,0 1 1 0 0,0-1-1 0 0,0 1 0 0 0,0 0 0 0 0,0 0 1 0 0,0 0-1 0 0,0 0 0 0 0,1 1 0 0 0,-1-1 0 0 0,0 1 1 0 0,0 0-1 0 0,0-1 0 0 0,-3 3 0 0 0,-34 17 1181 0 0,27-12-824 0 0,1 0 0 0 0,0 1 0 0 0,1 1-1 0 0,-20 20 1 0 0,20-19 3 0 0,9-9-463 0 0,0-1-1 0 0,0 0 1 0 0,1 1 0 0 0,-1 0-1 0 0,0-1 1 0 0,1 1 0 0 0,0 0 0 0 0,-1 0-1 0 0,1 0 1 0 0,0 0 0 0 0,0 0-1 0 0,0 0 1 0 0,0 0 0 0 0,0 0-1 0 0,1 0 1 0 0,-1 1 0 0 0,1-1 0 0 0,-1 5-1 0 0,1-6 101 0 0,6 4 147 0 0,-1-2-321 0 0,1-1 1 0 0,-1 0-1 0 0,0 0 0 0 0,1 0 1 0 0,0-1-1 0 0,-1 0 1 0 0,1 0-1 0 0,0 0 0 0 0,-1 0 1 0 0,1-1-1 0 0,7-1 1 0 0,22 4-3 0 0,4 0-16 0 0,-27-3 214 0 0,0 1 0 0 0,18 4 0 0 0,-29-5-171 0 0,0 0 1 0 0,0 1-1 0 0,0-1 0 0 0,0 0 1 0 0,0 0-1 0 0,0 1 1 0 0,0-1-1 0 0,0 0 1 0 0,0 1-1 0 0,0-1 1 0 0,0 1-1 0 0,-1-1 1 0 0,1 1-1 0 0,0 0 1 0 0,0-1-1 0 0,-1 1 1 0 0,1 0-1 0 0,0-1 1 0 0,-1 1-1 0 0,1 0 1 0 0,0 0-1 0 0,-1 0 1 0 0,1 0-1 0 0,-1-1 1 0 0,0 1-1 0 0,1 0 1 0 0,-1 0-1 0 0,0 0 1 0 0,1 0-1 0 0,-1 0 1 0 0,0 0-1 0 0,0 0 1 0 0,0 0-1 0 0,0 0 1 0 0,0 0-1 0 0,0 0 1 0 0,0 0-1 0 0,0 0 1 0 0,0 0-1 0 0,-1 0 1 0 0,1 0-1 0 0,0 0 0 0 0,-1 0 1 0 0,1 0-1 0 0,-1 0 1 0 0,1-1-1 0 0,-1 1 1 0 0,1 0-1 0 0,-1 1 1 0 0,-4 5 86 0 0,1-1-1 0 0,-1 0 1 0 0,0 0-1 0 0,-10 9 1 0 0,-9 8 174 0 0,-40 29-1 0 0,55-45-617 0 0,-1-1 0 0 0,0 0 0 0 0,0-1 0 0 0,-1 1 0 0 0,1-2 0 0 0,-1 0 0 0 0,-21 5 0 0 0,25-8-215 0 0,8-8-5133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7:42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25 9672 0 0,'2'-3'294'0'0,"-1"1"0"0"0,1-1-1 0 0,-1 1 1 0 0,1 0 0 0 0,0-1 0 0 0,0 1 0 0 0,0 0 0 0 0,4-4 3693 0 0,-4 9-3518 0 0,1-1-1 0 0,-1 1 1 0 0,0 0 0 0 0,-1 0-1 0 0,1 0 1 0 0,0 0 0 0 0,-1 1-1 0 0,0-1 1 0 0,0 0 0 0 0,0 0-1 0 0,0 1 1 0 0,0 3 0 0 0,1 8 0 0 0,0 24 1 0 0,-1-2 373 0 0,6 79 692 0 0,-2-15-1068 0 0,-2-58-976 0 0,3-1 0 0 0,1-1 0 0 0,15 49 0 0 0,-19-80-1207 0 0,-3-2-76 0 0</inkml:trace>
  <inkml:trace contextRef="#ctx0" brushRef="#br0" timeOffset="1">1 369 15200 0 0,'0'-2'97'0'0,"0"1"0"0"0,0 0 0 0 0,0 0 0 0 0,0 0 0 0 0,0 0 0 0 0,0 0 1 0 0,0 0-1 0 0,0 0 0 0 0,1 0 0 0 0,-1 0 0 0 0,0 0 0 0 0,1 0 0 0 0,-1 0 1 0 0,1 0-1 0 0,-1 0 0 0 0,1 0 0 0 0,0 0 0 0 0,-1 0 0 0 0,1 0 1 0 0,0 1-1 0 0,0-1 0 0 0,-1 0 0 0 0,1 0 0 0 0,0 1 0 0 0,0-1 0 0 0,0 1 1 0 0,0-1-1 0 0,0 1 0 0 0,0-1 0 0 0,0 1 0 0 0,0-1 0 0 0,2 1 0 0 0,5-3 1004 0 0,1 1-1 0 0,-1 0 0 0 0,12-2 0 0 0,-4 2-379 0 0,17-5-1443 0 0,-1 2-1 0 0,1 1 0 0 0,39 0 1 0 0,-50 4-6771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7:43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8 11488 0 0,'-1'-1'115'0'0,"0"0"0"0"0,0 0 0 0 0,-1 1 0 0 0,1-1 0 0 0,0 0 0 0 0,-1 1 0 0 0,1-1 0 0 0,-1 1 0 0 0,1-1 0 0 0,0 1 0 0 0,-1 0 0 0 0,1 0 0 0 0,-1 0 0 0 0,1-1 0 0 0,-1 1 0 0 0,1 1 0 0 0,-1-1 0 0 0,1 0 0 0 0,-1 0 0 0 0,1 1 0 0 0,-1-1 0 0 0,1 0 1 0 0,-1 1-1 0 0,1-1 0 0 0,0 1 0 0 0,-1 0 0 0 0,1 0 0 0 0,0-1 0 0 0,-1 1 0 0 0,1 0 0 0 0,-2 2 0 0 0,-2 5 358 0 0,0 1 0 0 0,0 0-1 0 0,0 0 1 0 0,1 1 0 0 0,1-1 0 0 0,-1 1 0 0 0,-1 10-1 0 0,0 1 161 0 0,1-8-123 0 0,1 1 0 0 0,0-1 0 0 0,-2 25-1 0 0,5-37-445 0 0,0-1-1 0 0,0 0 0 0 0,0 1 0 0 0,0-1 0 0 0,0 1 0 0 0,0-1 1 0 0,0 0-1 0 0,0 1 0 0 0,0-1 0 0 0,0 1 0 0 0,0-1 1 0 0,0 0-1 0 0,0 1 0 0 0,0-1 0 0 0,0 0 0 0 0,1 1 0 0 0,-1-1 1 0 0,0 0-1 0 0,0 1 0 0 0,0-1 0 0 0,0 0 0 0 0,1 1 1 0 0,-1-1-1 0 0,0 0 0 0 0,0 1 0 0 0,1-1 0 0 0,-1 0 0 0 0,1 1 1 0 0,7-8 482 0 0,6-16-237 0 0,-4 3-50 0 0,-4 10-68 0 0,-1-1 0 0 0,4-12 0 0 0,-8 22 289 0 0,10 17-126 0 0,-8-8-308 0 0,0 1 0 0 0,0-1 0 0 0,-1 1 1 0 0,-1 0-1 0 0,1-1 0 0 0,-1 10 0 0 0,4 17 27 0 0,-4-28-57 0 0,1 0 1 0 0,-1 0-1 0 0,1 0 1 0 0,1-1-1 0 0,3 9 1 0 0,-5-14-102 0 0,0 0 0 0 0,0 1 0 0 0,0-1-1 0 0,0 1 1 0 0,0-1 0 0 0,0 0 0 0 0,0 0 0 0 0,0 1 0 0 0,0-1 0 0 0,0 0 0 0 0,1 0 0 0 0,-1 0-1 0 0,1-1 1 0 0,-1 1 0 0 0,1 0 0 0 0,-1 0 0 0 0,1-1 0 0 0,-1 1 0 0 0,1-1 0 0 0,-1 1-1 0 0,1-1 1 0 0,0 0 0 0 0,-1 0 0 0 0,1 0 0 0 0,0 1 0 0 0,-1-2 0 0 0,4 1 0 0 0,2-2-1457 0 0,1-3-326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7:43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15376 0 0,'2'-1'3854'0'0,"-1"1"-3744"0"0,7 14 1435 0 0,7 25-35 0 0,-12-23-1097 0 0,-1-1 0 0 0,0 17 0 0 0,2 14 175 0 0,-3-33-425 0 0,0-9 1332 0 0,3-12-633 0 0,2-6-553 0 0,-2 3-70 0 0,1 0-1 0 0,12-19 1 0 0,-8 17-886 0 0,-5 5 930 0 0,1 0 1 0 0,1 0 0 0 0,-1 1 0 0 0,1 0 0 0 0,9-8 0 0 0,-13 13-497 0 0,0 1 0 0 0,0-1-1 0 0,0 1 1 0 0,1 0 0 0 0,-1 0 0 0 0,0 0 0 0 0,0 0 0 0 0,1 0 0 0 0,-1 0 0 0 0,4 0-1 0 0,-3 1-458 0 0,-1 0 0 0 0,1 0 0 0 0,-1 0 0 0 0,0 0 0 0 0,1 0 0 0 0,-1 1 0 0 0,1-1 0 0 0,-1 1 0 0 0,0 0 0 0 0,1 0 0 0 0,-1-1 0 0 0,3 3 0 0 0,6 2-6982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7:43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15 15200 0 0,'-1'-1'72'0'0,"1"0"-19"0"0,0 1 1 0 0,0-1-1 0 0,0 1 1 0 0,0-1 0 0 0,0 0-1 0 0,0 1 1 0 0,0-1-1 0 0,0 1 1 0 0,-1-1-1 0 0,1 1 1 0 0,0-1 0 0 0,-1 1-1 0 0,1-1 1 0 0,0 1-1 0 0,-1-1 1 0 0,1 1 0 0 0,0-1-1 0 0,-1 1 1 0 0,1 0-1 0 0,-1-1 1 0 0,1 1 0 0 0,-1 0-1 0 0,1-1 1 0 0,-1 1-1 0 0,1 0 1 0 0,-1-1 0 0 0,1 1-1 0 0,-1 0 1 0 0,1 0-1 0 0,-1 0 1 0 0,1 0 0 0 0,-1 0-1 0 0,0-1 1 0 0,0 1-1 0 0,-1 3 885 0 0,1-1 0 0 0,0 1 0 0 0,0 0-1 0 0,0-1 1 0 0,0 1 0 0 0,0 0 0 0 0,0 3-1 0 0,1-4-657 0 0,-5 24 584 0 0,2 1 0 0 0,0 49 0 0 0,2-32-703 0 0,5 178-300 0 0,7-127-8743 0 0,-8-74 845 0 0</inkml:trace>
  <inkml:trace contextRef="#ctx0" brushRef="#br0" timeOffset="1">4 275 10592 0 0,'-3'-5'818'0'0,"2"5"-671"0"0,1-1 0 0 0,0 1 0 0 0,0 0 1 0 0,0-1-1 0 0,0 1 0 0 0,0 0 0 0 0,0-1 0 0 0,0 1 0 0 0,0 0 0 0 0,0-1 0 0 0,0 1 0 0 0,0 0 0 0 0,1-1 0 0 0,-1 1 0 0 0,0-1 0 0 0,0 1 0 0 0,0 0 0 0 0,0 0 0 0 0,0-1 0 0 0,1 1 0 0 0,-1 0 0 0 0,0-1 1 0 0,0 1-1 0 0,1 0 0 0 0,-1 0 0 0 0,0-1 0 0 0,0 1 0 0 0,1 0 0 0 0,-1 0 0 0 0,0 0 0 0 0,1-1 0 0 0,10-6 5022 0 0,0 3-4459 0 0,0 0 0 0 0,1 0-1 0 0,-1 2 1 0 0,1-1 0 0 0,0 1 0 0 0,0 1 0 0 0,13 0 0 0 0,29 3-2597 0 0,1 4-5724 0 0,-35-3 81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7:44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11976 0 0,'-1'1'922'0'0,"-25"12"-84"0"0,20-10 1019 0 0,0-1 1 0 0,0 2 0 0 0,0-1-1 0 0,0 1 1 0 0,-7 6 0 0 0,13-10-1788 0 0,-1 0 0 0 0,0 1-1 0 0,1-1 1 0 0,0 1 0 0 0,-1-1 0 0 0,1 0 0 0 0,-1 1 0 0 0,1-1-1 0 0,-1 1 1 0 0,1-1 0 0 0,0 1 0 0 0,-1-1 0 0 0,1 1 0 0 0,0-1 0 0 0,0 1-1 0 0,-1 0 1 0 0,1-1 0 0 0,0 1 0 0 0,0-1 0 0 0,0 1 0 0 0,0 0-1 0 0,0-1 1 0 0,0 1 0 0 0,0-1 0 0 0,0 1 0 0 0,0 0 0 0 0,0-1-1 0 0,0 1 1 0 0,0-1 0 0 0,0 1 0 0 0,0 0 0 0 0,0-1 0 0 0,1 1-1 0 0,-1-1 1 0 0,0 1 0 0 0,1-1 0 0 0,-1 1 0 0 0,0-1 0 0 0,1 1 0 0 0,-1-1-1 0 0,0 1 1 0 0,1-1 0 0 0,-1 1 0 0 0,1-1 0 0 0,-1 0 0 0 0,1 1-1 0 0,-1-1 1 0 0,1 1 0 0 0,-1-1 0 0 0,1 0 0 0 0,-1 0 0 0 0,1 1-1 0 0,0-1 1 0 0,3 1 49 0 0,-1 1 0 0 0,1-1 1 0 0,-1 0-1 0 0,1-1 0 0 0,0 1 0 0 0,7 0 0 0 0,55-1 1777 0 0,-65 0-1675 0 0,-5 13-727 0 0,-1-2 238 0 0,0 0 0 0 0,-1-1 1 0 0,0 1-1 0 0,-13 15 1 0 0,13-18-199 0 0,-21 22-1873 0 0,21-25 1746 0 0,-11 13-1602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7:47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3 2760 0 0,'14'-3'15509'0'0,"-15"4"-15357"0"0,0 0 0 0 0,0-1 1 0 0,0 1-1 0 0,-1-1 0 0 0,1 1 1 0 0,0-1-1 0 0,0 0 0 0 0,0 1 1 0 0,0-1-1 0 0,-2 0 0 0 0,3 1-77 0 0,-6 0 85 0 0,0 1-1 0 0,0 0 0 0 0,0 1 1 0 0,0-1-1 0 0,1 1 0 0 0,-1 0 1 0 0,1 1-1 0 0,0-1 0 0 0,0 1 1 0 0,0 0-1 0 0,0 1 0 0 0,1-1 1 0 0,0 1-1 0 0,0 0 0 0 0,0 0 1 0 0,0 0-1 0 0,1 0 0 0 0,0 0 1 0 0,-4 10-1 0 0,-5 10 66 0 0,5-13 226 0 0,1 1 0 0 0,-5 15 0 0 0,10-25-312 0 0,0 0 0 0 0,0 0 0 0 0,1 0 0 0 0,-1 0 0 0 0,1 0 0 0 0,-1 0 0 0 0,1 0 0 0 0,0 0 0 0 0,0 0 0 0 0,1 0-1 0 0,-1 0 1 0 0,1 0 0 0 0,-1 0 0 0 0,1 0 0 0 0,1 3 0 0 0,-1-4-122 0 0,-1-1 0 0 0,1 0 1 0 0,-1 0-1 0 0,1 0 0 0 0,-1 1 0 0 0,1-1 0 0 0,0 0 0 0 0,-1 0 1 0 0,1 0-1 0 0,0 0 0 0 0,0 0 0 0 0,0-1 0 0 0,0 1 0 0 0,0 0 1 0 0,0 0-1 0 0,0 0 0 0 0,0-1 0 0 0,1 1 0 0 0,-1-1 0 0 0,0 1 0 0 0,0-1 1 0 0,0 1-1 0 0,1-1 0 0 0,-1 0 0 0 0,0 1 0 0 0,0-1 0 0 0,1 0 1 0 0,-1 0-1 0 0,0 0 0 0 0,1 0 0 0 0,-1 0 0 0 0,0 0 0 0 0,0-1 1 0 0,1 1-1 0 0,-1 0 0 0 0,0-1 0 0 0,0 1 0 0 0,1-1 0 0 0,-1 1 0 0 0,0-1 1 0 0,0 1-1 0 0,0-1 0 0 0,0 0 0 0 0,1 0 0 0 0,5-4 31 0 0,-1 0-1 0 0,0 0 0 0 0,0-1 1 0 0,-1 1-1 0 0,10-13 0 0 0,-1-4 221 0 0,23-44-1 0 0,-20 35 9 0 0,-16 29-229 0 0,1-1 0 0 0,-1 1 0 0 0,1 0 0 0 0,0 0 0 0 0,-1 0 0 0 0,5-2 1 0 0,0-2 159 0 0,-5 5-86 0 0,7 15 167 0 0,-6-6-270 0 0,0 1 0 0 0,0 0 0 0 0,-1 0 0 0 0,0 0 0 0 0,-1-1 0 0 0,0 1 0 0 0,0 0 0 0 0,-2 13 0 0 0,-1 17-241 0 0,3-22 332 0 0,-1-13-88 0 0,1-1-1 0 0,-1 1 1 0 0,1-1 0 0 0,0 1-1 0 0,1-1 1 0 0,-1 1 0 0 0,0-1 0 0 0,1 1-1 0 0,0-1 1 0 0,0 1 0 0 0,2 5-1 0 0,-2-9-209 0 0,0 0-18 0 0,0 0 1 0 0,1 0-1 0 0,-1-1 0 0 0,0 1 0 0 0,1-1 0 0 0,-1 1 1 0 0,0-1-1 0 0,0 1 0 0 0,2-2 0 0 0,3-4-799 0 0,0 0-1 0 0,-1 0 1 0 0,0-1 0 0 0,0 1-1 0 0,0-1 1 0 0,-1 0 0 0 0,5-11-1 0 0,-6 12-80 0 0,9-17-6010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7:48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59 3224 0 0,'10'-23'160'0'0,"-3"5"2364"0"0,4 3 6069 0 0,-10 14-8359 0 0,-1 1-1 0 0,1 0 1 0 0,-1 0 0 0 0,1-1-1 0 0,-1 1 1 0 0,1 0 0 0 0,-1 0 0 0 0,1 0-1 0 0,-1 0 1 0 0,1 0 0 0 0,-1 0-1 0 0,1 0 1 0 0,-1 0 0 0 0,1 0-1 0 0,-1 0 1 0 0,1 0 0 0 0,-1 0 0 0 0,1 0-1 0 0,-1 1 1 0 0,1-1 0 0 0,-1 0-1 0 0,1 0 1 0 0,-1 0 0 0 0,1 1-1 0 0,-1-1 1 0 0,0 0 0 0 0,1 1-1 0 0,-1-1 1 0 0,1 0 0 0 0,-1 1 0 0 0,0-1-1 0 0,1 0 1 0 0,-1 1 0 0 0,13 15 1361 0 0,-11-13-1427 0 0,0 1 104 0 0,1 0 0 0 0,-1 0 0 0 0,0 1 0 0 0,0-1 0 0 0,-1 1 0 0 0,1-1-1 0 0,0 6 1 0 0,5 36 1056 0 0,-4-28-979 0 0,8 128 1493 0 0,-9-97-1009 0 0,13 83 0 0 0,-10-108-935 0 0,-4-16-77 0 0,0 0 0 0 0,1 0 0 0 0,0 1-1 0 0,0-2 1 0 0,1 1 0 0 0,0 0 0 0 0,8 13 0 0 0,-1-4-2360 0 0</inkml:trace>
  <inkml:trace contextRef="#ctx0" brushRef="#br0" timeOffset="1">1 261 16583 0 0,'0'0'2092'0'0,"8"6"3211"0"0,0-5-4750 0 0,1 0 0 0 0,0 0 0 0 0,0-1 0 0 0,0 0 0 0 0,-1-1 0 0 0,19-3 0 0 0,53-19-434 0 0,-28 8-216 0 0,-44 13-47 0 0,45-13-1329 0 0,-18 4-5256 0 0,-7 1-1668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54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4608 0 0,'0'-16'755'0'0,"1"14"-163"0"0,0-1 0 0 0,-1 1 1 0 0,1 0-1 0 0,-1-1 1 0 0,0 1-1 0 0,0 0 1 0 0,1-1-1 0 0,-2 1 1 0 0,1-1-1 0 0,0 1 0 0 0,0 0 1 0 0,-2-5-1 0 0,1 3 208 0 0,0 0 1 0 0,1 0-1 0 0,0 0 0 0 0,0-7 0 0 0,0 8-533 0 0,0 2-135 0 0,0 0-1 0 0,0 1 1 0 0,0-1 0 0 0,0 0 0 0 0,0 0 0 0 0,0 1-1 0 0,0-1 1 0 0,1 0 0 0 0,-1 1 0 0 0,0-1-1 0 0,0 0 1 0 0,1 1 0 0 0,-1-1 0 0 0,0 0 0 0 0,1 1-1 0 0,-1-1 1 0 0,1 1 0 0 0,-1-1 0 0 0,1 1-1 0 0,-1-1 1 0 0,1 1 0 0 0,-1-1 0 0 0,1 1-1 0 0,-1-1 1 0 0,2 1 0 0 0,-1-1 336 0 0,10 20-16 0 0,2 55-148 0 0,-10-51-262 0 0,10 41 0 0 0,-11-58-14 0 0,1 0 0 0 0,0 0 0 0 0,7 10 0 0 0,-7-11-1 0 0,-2-4-4 0 0,-1 0 1 0 0,1 0-1 0 0,-1 0 1 0 0,1-1 0 0 0,0 1-1 0 0,-1 0 1 0 0,1-1 0 0 0,0 1-1 0 0,0 0 1 0 0,0-1-1 0 0,-1 1 1 0 0,1-1 0 0 0,0 1-1 0 0,0-1 1 0 0,0 0-1 0 0,0 1 1 0 0,0-1 0 0 0,0 0-1 0 0,0 0 1 0 0,0 0-1 0 0,0 1 1 0 0,0-1 0 0 0,0 0-1 0 0,0 0 1 0 0,0 0-1 0 0,0-1 1 0 0,0 1 0 0 0,0 0-1 0 0,0 0 1 0 0,-1 0 0 0 0,1-1-1 0 0,0 1 1 0 0,0 0-1 0 0,0-1 1 0 0,0 1 0 0 0,0-1-1 0 0,0 1 1 0 0,1-2-1 0 0,1 0 61 0 0,1-1-1 0 0,-1 0 0 0 0,0 1 0 0 0,0-1 1 0 0,0-1-1 0 0,0 1 0 0 0,3-5 0 0 0,0-2 146 0 0,-1-1 0 0 0,1-1-1 0 0,-2 1 1 0 0,5-17-1 0 0,8-19 411 0 0,-17 46-554 0 0,-2 19-16 0 0,1-4-69 0 0,1-1 0 0 0,0 1 0 0 0,1-1 0 0 0,0 0 0 0 0,1 1 0 0 0,7 20 0 0 0,1-12 100 0 0,-10-21-87 0 0,1-1-1 0 0,0 0 0 0 0,0 0 1 0 0,0 0-1 0 0,-1 0 0 0 0,1 0 1 0 0,0 0-1 0 0,0 0 0 0 0,-1 0 1 0 0,1 0-1 0 0,0 0 0 0 0,0 0 1 0 0,-1-1-1 0 0,1 1 0 0 0,0 0 1 0 0,1-1-1 0 0,-1 0 10 0 0,1 0-6 0 0,1 0 1 0 0,-1 0-1 0 0,1 0 0 0 0,-1 0 0 0 0,1-1 0 0 0,-1 1 0 0 0,0-1 0 0 0,0 0 1 0 0,0 0-1 0 0,0 0 0 0 0,0 0 0 0 0,3-4 0 0 0,0-2 99 0 0,0 0-1 0 0,6-13 0 0 0,-8 14-61 0 0,1-1 0 0 0,0 1-1 0 0,9-11 1 0 0,-1 1-332 0 0,-9 13-156 0 0,0-1 1 0 0,1 0-1 0 0,0 1 0 0 0,-1 0 0 0 0,1 0 1 0 0,0 0-1 0 0,1 0 0 0 0,-1 1 0 0 0,1 0 1 0 0,5-4-1 0 0,0 5-7599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7:48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351 111 3224 0 0,'-1'-1'12561'0'0,"-7"-3"-11531"0"0,4 2-434 0 0,0 1-1 0 0,0-1 1 0 0,0 1-1 0 0,0 0 0 0 0,0 0 1 0 0,-1 0-1 0 0,1 1 1 0 0,0 0-1 0 0,-1-1 0 0 0,1 1 1 0 0,-6 1-1 0 0,2 0-166 0 0,0 1 0 0 0,0 0 0 0 0,1 0-1 0 0,-1 1 1 0 0,-12 5 0 0 0,5 1-27 0 0,-1 0 0 0 0,1 1 0 0 0,1 0 0 0 0,-25 23 0 0 0,25-18-211 0 0,0 0-1 0 0,1 0 1 0 0,1 1 0 0 0,0 1-1 0 0,-14 26 1 0 0,20-31-50 0 0,1 0 1 0 0,0 0 0 0 0,0 0-1 0 0,1 1 1 0 0,1-1 0 0 0,0 1-1 0 0,1 0 1 0 0,0 0-1 0 0,0 21 1 0 0,3-27-108 0 0,0-1 0 0 0,-1 0 1 0 0,2 0-1 0 0,-1 0 0 0 0,1 0 0 0 0,0 0 1 0 0,0 0-1 0 0,1-1 0 0 0,-1 1 0 0 0,1-1 0 0 0,1 1 1 0 0,-1-1-1 0 0,1 0 0 0 0,0 0 0 0 0,0-1 0 0 0,0 1 1 0 0,0-1-1 0 0,1 0 0 0 0,5 4 0 0 0,-3-4-25 0 0,-1 1 0 0 0,1-1 0 0 0,0-1-1 0 0,1 0 1 0 0,-1 1 0 0 0,1-2 0 0 0,-1 1 0 0 0,1-1-1 0 0,0-1 1 0 0,0 1 0 0 0,-1-1 0 0 0,1-1-1 0 0,0 1 1 0 0,12-2 0 0 0,2-2-18 0 0,0-1 1 0 0,0-1-1 0 0,-1-1 0 0 0,1-1 1 0 0,-2 0-1 0 0,1-2 0 0 0,-1 0 1 0 0,0-2-1 0 0,-1 0 0 0 0,0-1 1 0 0,-1-1-1 0 0,0-1 0 0 0,26-26 1 0 0,-35 30 72 0 0,-1 1 0 0 0,-1-1 0 0 0,1-1 0 0 0,-2 1 0 0 0,1-1 0 0 0,-1 0 1 0 0,-1-1-1 0 0,0 0 0 0 0,4-17 0 0 0,-7 22-90 0 0,-1 0 0 0 0,1 0 0 0 0,-2 0 0 0 0,1-1 0 0 0,-1 1 0 0 0,0 0 0 0 0,-1 0 0 0 0,1-1 0 0 0,-1 1 0 0 0,-1 0 0 0 0,1 0 0 0 0,-1 0 0 0 0,-1 0 0 0 0,1 0 0 0 0,-1 1 0 0 0,0-1 0 0 0,-7-9 0 0 0,1 4 98 0 0,0 1 0 0 0,-1 0 0 0 0,0 0 0 0 0,-1 1 0 0 0,-1 0 0 0 0,1 1 0 0 0,-20-11 0 0 0,6 5-383 0 0,-2 1-1 0 0,-48-18 0 0 0,12 14-2067 0 0,54 16 1962 0 0,-25-8-1216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8:03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23 3224 0 0,'0'0'568'0'0,"-5"-5"2344"0"0,-1 4-2492 0 0,1 1 1 0 0,-1 0-1 0 0,1 0 0 0 0,0 0 1 0 0,-1 0-1 0 0,-7 3 0 0 0,-9-5 4878 0 0,24 1-5215 0 0,0 0 1 0 0,-1 1 0 0 0,1-1-1 0 0,0 0 1 0 0,0 1 0 0 0,0 0-1 0 0,0-1 1 0 0,-1 1 0 0 0,3 0 0 0 0,-2 0-23 0 0,24-2 168 0 0,1 2-1 0 0,37 3 0 0 0,8 1 400 0 0,-31-4-485 0 0,118-3 438 0 0,102-2-42 0 0,61 3-173 0 0,-165 3-167 0 0,162 14 272 0 0,-280-13-494 0 0,79 1-30 0 0,18 1 26 0 0,-70 1 67 0 0,98-4 0 0 0,-23-22-40 0 0,-121 15 0 0 0,-15 5 12 0 0,1-1 0 0 0,-1 1 0 0 0,1 0 0 0 0,-1 0-1 0 0,7 0 1 0 0,-11 1 353 0 0,5-1 1223 0 0,-4-2-1636 0 0,-2 2-289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8:23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22 117 5496 0 0,'0'0'497'0'0,"-5"-11"198"0"0,4 8-166 0 0,-1 1 0 0 0,0-1 0 0 0,1 0 0 0 0,-1 0 0 0 0,0-5 0 0 0,-2-2 655 0 0,1-11 3154 0 0,10 14-1131 0 0,67 10-1303 0 0,302-24 1468 0 0,-20 4-2185 0 0,-151 12-922 0 0,405 5 623 0 0,-357 5-248 0 0,-85 5 479 0 0,-74-3-729 0 0,-11-9-157 0 0,-26 0 166 0 0,-35 1-208 0 0,0-1-1 0 0,40-10 1 0 0,-23 4-80 0 0,-33 8-111 0 0,-1 0 0 0 0,3 2 0 0 0,-1 4 6 0 0,-6 3-26 0 0,-1-8 2 0 0,1 5-316 0 0,1 0 0 0 0,0 0 0 0 0,0-1 0 0 0,5 12 0 0 0,6 9-7240 0 0,-10-23 5122 0 0,2 8-5299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03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56 3224 0 0,'-4'-1'93'0'0,"1"1"1"0"0,-1-1-1 0 0,1 0 0 0 0,-1 0 1 0 0,1 0-1 0 0,-1 0 1 0 0,1 0-1 0 0,0-1 0 0 0,-4-2 1 0 0,2 1 407 0 0,0 1 1 0 0,1 0-1 0 0,-1 0 1 0 0,-6-1-1 0 0,-9-5 451 0 0,17 6-733 0 0,0 1 1 0 0,0-1 0 0 0,0 1 0 0 0,0 0 0 0 0,0 0 0 0 0,0 0 0 0 0,-4 0 1945 0 0,2 14-1716 0 0,5-11-394 0 0,0 0-1 0 0,0 0 1 0 0,0 0-1 0 0,1 0 0 0 0,-1 0 1 0 0,1 0-1 0 0,0 0 1 0 0,0 0-1 0 0,-1 0 0 0 0,1 0 1 0 0,0 0-1 0 0,1 0 1 0 0,-1 0-1 0 0,0 0 0 0 0,0-1 1 0 0,1 1-1 0 0,-1-1 1 0 0,1 1-1 0 0,0-1 1 0 0,2 2-1 0 0,1 1 132 0 0,0-1 0 0 0,0-1 0 0 0,0 1 0 0 0,1-1 0 0 0,-1 0 0 0 0,1 0-1 0 0,0-1 1 0 0,-1 0 0 0 0,1 1 0 0 0,8-1 0 0 0,10 0 500 0 0,31-3 0 0 0,-10 0-230 0 0,101 6 307 0 0,226 37-1 0 0,-258-29-611 0 0,123-2-1 0 0,-220-10-115 0 0,537-6 1051 0 0,-254 0-404 0 0,-222 5-512 0 0,250-8 236 0 0,-131-3-229 0 0,287-23 542 0 0,-383 26-538 0 0,51-5-34 0 0,117-10 86 0 0,-45 6 4 0 0,6 2-25 0 0,-197 14-194 0 0,23 4 41 0 0,-41-1-3 0 0,-1-1-1 0 0,1 0 1 0 0,25-3 0 0 0,-21 3-787 0 0,-8 2-5877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37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65 8752 0 0,'0'0'1101'0'0,"3"-21"6532"0"0,-3 16-7167 0 0,0 2 155 0 0,0-1 0 0 0,0 1-1 0 0,0 0 1 0 0,0 0 0 0 0,-1 0-1 0 0,1-1 1 0 0,-1 1 0 0 0,0 0 0 0 0,-2-5-1 0 0,3 7 130 0 0,-17 3 480 0 0,6 5-976 0 0,0 0 0 0 0,1 1 0 0 0,0-1-1 0 0,-14 16 1 0 0,-33 41-30 0 0,53-59-221 0 0,-9 12 485 0 0,-18 30 0 0 0,30-46-474 0 0,1 1-1 0 0,-1-1 1 0 0,0 0-1 0 0,1 0 1 0 0,-1 1-1 0 0,1-1 1 0 0,-1 0-1 0 0,1 1 1 0 0,0-1-1 0 0,0 0 1 0 0,-1 1-1 0 0,1-1 1 0 0,0 1-1 0 0,0-1 1 0 0,0 0-1 0 0,0 1 1 0 0,1-1-1 0 0,-1 1 1 0 0,0-1-1 0 0,1 0 1 0 0,-1 1-1 0 0,1-1 1 0 0,-1 0-1 0 0,1 0 1 0 0,-1 1-1 0 0,2 1 1 0 0,0-2-10 0 0,-1 1 1 0 0,1-1 0 0 0,-1 0-1 0 0,1 1 1 0 0,-1-1-1 0 0,1 0 1 0 0,0 0 0 0 0,-1 0-1 0 0,1-1 1 0 0,0 1-1 0 0,0 0 1 0 0,0-1 0 0 0,0 1-1 0 0,0-1 1 0 0,0 1-1 0 0,-1-1 1 0 0,1 0 0 0 0,3 0-1 0 0,82-4 209 0 0,-48 1 1 0 0,-34 3-164 0 0,3-1 57 0 0,1 1 0 0 0,-1 0 0 0 0,1 0 0 0 0,15 3 1 0 0,-23-3-75 0 0,1 1 0 0 0,0-1 0 0 0,-1 1 1 0 0,1 0-1 0 0,0-1 0 0 0,-1 1 0 0 0,1 0 1 0 0,-1 0-1 0 0,1 0 0 0 0,-1 0 1 0 0,1 0-1 0 0,-1 0 0 0 0,0 0 0 0 0,0 1 1 0 0,1-1-1 0 0,-1 0 0 0 0,0 1 0 0 0,0-1 1 0 0,0 1-1 0 0,-1-1 0 0 0,1 1 0 0 0,0-1 1 0 0,0 1-1 0 0,-1 0 0 0 0,1-1 1 0 0,-1 1-1 0 0,0 0 0 0 0,1 3 0 0 0,-1 2 42 0 0,0 0 0 0 0,0 1 0 0 0,-1-1 0 0 0,0 0 0 0 0,0 0 0 0 0,-1 0-1 0 0,-4 13 1 0 0,-24 49-378 0 0,18-43 387 0 0,4-8-7 0 0,-2 0-1 0 0,1-1 0 0 0,-16 20 0 0 0,17-27-134 0 0,1-1 0 0 0,-2-1 0 0 0,1 0 0 0 0,-1 0 0 0 0,0 0 0 0 0,-19 11 0 0 0,17-12-334 0 0,8-5 123 0 0,0 1 0 0 0,0-1 0 0 0,0-1 1 0 0,0 1-1 0 0,-1 0 0 0 0,1-1 1 0 0,0 0-1 0 0,-1 0 0 0 0,1 0 1 0 0,-6 1-1 0 0,14-10-4237 0 0,3-4 1840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37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18887 0 0,'0'0'1971'0'0,"4"15"-939"0"0,11 137 5185 0 0,-13-107-5954 0 0,2 0 0 0 0,15 65-1 0 0,5-30-361 0 0,-5-28-3290 0 0,-32-51-2547 0 0</inkml:trace>
  <inkml:trace contextRef="#ctx0" brushRef="#br0" timeOffset="1">1 366 23039 0 0,'0'0'2531'0'0,"12"-8"-1094"0"0,4 1-1229 0 0,0 1 0 0 0,23-5 1 0 0,5-2 18 0 0,4-4-555 0 0,0 1 0 0 0,69-11 0 0 0,-51 14-3058 0 0,-33 6 1432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38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2304 0 0,'0'0'17894'0'0,"4"15"-15533"0"0,-1-3-2071 0 0,-1-1 1 0 0,0 1-1 0 0,-1 0 0 0 0,0-1 0 0 0,-1 1 0 0 0,0 0 0 0 0,-1 0 0 0 0,-3 17 1 0 0,-1 32 601 0 0,2-28-60 0 0,3-32-488 0 0,11-11 40 0 0,-7 4-347 0 0,0 1-1 0 0,-1-1 0 0 0,1 0 1 0 0,-1 0-1 0 0,-1 0 1 0 0,3-7-1 0 0,4-10 21 0 0,9-18-607 0 0,-10 23-796 0 0,0 0-1 0 0,1 1 1 0 0,18-29-1 0 0,-15 32-6796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38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22 257 6448 0 0,'-4'28'665'0'0,"-1"-5"2174"0"0,1 11 3605 0 0,-1 15-1744 0 0,1 24-2935 0 0,4-71-1838 0 0,0 0 0 0 0,0 0 0 0 0,1 0 0 0 0,-1 0 0 0 0,0 0 0 0 0,1 0-1 0 0,0 0 1 0 0,-1 0 0 0 0,1 0 0 0 0,0 0 0 0 0,0 0 0 0 0,1 1 0 0 0,4-7-4079 0 0</inkml:trace>
  <inkml:trace contextRef="#ctx0" brushRef="#br0" timeOffset="1">172 22 19351 0 0,'-12'-11'856'0'0,"9"6"384"0"0,-2 3-1240 0 0,2-1 232 0 0,-2 6 8 0 0,-5 2 0 0 0,5 3 0 0 0,0 4-896 0 0,2 1-176 0 0,-3 1-40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39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0 236 8752 0 0,'0'0'673'0'0,"3"-9"4298"0"0,2-7 144 0 0,0-10-2414 0 0,-2 9-1718 0 0,6-27 886 0 0,-2 8-869 0 0,12-40-1 0 0,-16 70-888 0 0,0 6-46 0 0,1 12-31 0 0,0 24-23 0 0,-4-34 14 0 0,1 0-24 0 0,-1 11 37 0 0,1 0 0 0 0,1-1 0 0 0,0 1 0 0 0,1-1 0 0 0,0 1 0 0 0,1-1 0 0 0,6 13 0 0 0,-10-24-16 0 0,0 0 0 0 0,1-1 0 0 0,-1 1 0 0 0,1 0-1 0 0,-1 0 1 0 0,1 0 0 0 0,0 0 0 0 0,-1 0 0 0 0,1-1 0 0 0,0 1 0 0 0,0 0 0 0 0,-1-1 0 0 0,1 1 0 0 0,0 0 0 0 0,0-1 0 0 0,0 1 0 0 0,0-1 0 0 0,0 0 0 0 0,0 1-1 0 0,0-1 1 0 0,0 0 0 0 0,0 1 0 0 0,0-1 0 0 0,0 0 0 0 0,0 0 0 0 0,0 0 0 0 0,0 0 0 0 0,0 0 0 0 0,0 0 0 0 0,0 0 0 0 0,0 0 0 0 0,0 0 0 0 0,0-1-1 0 0,0 1 1 0 0,0 0 0 0 0,0-1 0 0 0,0 1 0 0 0,0-1 0 0 0,0 1 0 0 0,0-1 0 0 0,-1 1 0 0 0,3-2 0 0 0,1-1 24 0 0,0-1 0 0 0,0 1 0 0 0,0-1 0 0 0,0 0 0 0 0,0 0 0 0 0,4-8 0 0 0,10-18 44 0 0,-11 17-151 0 0,1 0 0 0 0,13-16 0 0 0,-6 9-1064 0 0,-2 1-1630 0 0,-2 8-4017 0 0,0 1-1066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39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6 16871 0 0,'0'0'771'0'0,"-1"0"-14"0"0,-19-4-40 0 0,19 4-585 0 0,0 0 1 0 0,0-1 0 0 0,-1 1-1 0 0,1 0 1 0 0,0 0 0 0 0,-1-1 0 0 0,1 1-1 0 0,0 0 1 0 0,0 0 0 0 0,-3 1-1 0 0,-3 0 240 0 0,1 1-1 0 0,-1 1 0 0 0,1-1 1 0 0,-1 1-1 0 0,1 0 0 0 0,0 0 0 0 0,0 1 1 0 0,-7 4-1 0 0,9-5-280 0 0,0 0 0 0 0,0 1 0 0 0,1-1 1 0 0,-1 1-1 0 0,1-1 0 0 0,0 1 0 0 0,0 0 0 0 0,0 1 0 0 0,1-1 0 0 0,-1 0 1 0 0,1 1-1 0 0,-2 5 0 0 0,3-9-70 0 0,1 0 0 0 0,-1 1 0 0 0,1-1-1 0 0,0 0 1 0 0,0 0 0 0 0,-1 0 0 0 0,1 0 0 0 0,0 1 0 0 0,0-1 0 0 0,0 0 0 0 0,0 0-1 0 0,0 0 1 0 0,0 0 0 0 0,1 1 0 0 0,-1-1 0 0 0,0 0 0 0 0,1 0 0 0 0,-1 0 0 0 0,0 0 0 0 0,1 0-1 0 0,-1 0 1 0 0,1 0 0 0 0,0 0 0 0 0,-1 0 0 0 0,1 0 0 0 0,0 0 0 0 0,0 0 0 0 0,0 0-1 0 0,-1 0 1 0 0,1-1 0 0 0,0 1 0 0 0,0 0 0 0 0,0 0 0 0 0,0-1 0 0 0,0 1 0 0 0,0-1-1 0 0,0 1 1 0 0,1-1 0 0 0,-1 0 0 0 0,0 1 0 0 0,0-1 0 0 0,0 0 0 0 0,2 0 0 0 0,2 1-3 0 0,-1-1 1 0 0,1 0 0 0 0,-1 0 0 0 0,1 0 0 0 0,-1 0 0 0 0,1-1 0 0 0,-1 0 0 0 0,1 0 0 0 0,-1 0 0 0 0,6-3 0 0 0,1-1 15 0 0,-4 1 38 0 0,0 1 1 0 0,0 0-1 0 0,1 0 0 0 0,0 0 1 0 0,-1 1-1 0 0,17-2 1 0 0,-23 4-45 0 0,1 0 0 0 0,-1 0 0 0 0,1 0 0 0 0,-1 0 0 0 0,1 0 0 0 0,-1 1 0 0 0,1-1-1 0 0,-1 1 1 0 0,1-1 0 0 0,-1 1 0 0 0,1-1 0 0 0,-1 1 0 0 0,1 0 0 0 0,-1 0 0 0 0,0-1 0 0 0,0 1 0 0 0,1 0 0 0 0,-1 0 0 0 0,0 1 0 0 0,1 0 0 0 0,-1 0 8 0 0,1 0 1 0 0,-1 0-1 0 0,0 1 1 0 0,0-1-1 0 0,-1 0 1 0 0,1 0-1 0 0,0 1 1 0 0,-1-1-1 0 0,1 0 0 0 0,-1 1 1 0 0,0 4-1 0 0,0 2 59 0 0,-1 0-1 0 0,0 0 0 0 0,-1 0 0 0 0,0 0 0 0 0,-6 16 0 0 0,-3 4 103 0 0,0 0-1 0 0,-22 34 1 0 0,28-54-242 0 0,0-1 0 0 0,0 0-1 0 0,-1-1 1 0 0,-1 1 0 0 0,1-1 0 0 0,-1 0 0 0 0,0-1 0 0 0,0 0 0 0 0,-1 0-1 0 0,0 0 1 0 0,-15 7 0 0 0,21-12-145 0 0,-1 0-1 0 0,1 0 1 0 0,-1-1-1 0 0,0 1 0 0 0,1-1 1 0 0,-1 1-1 0 0,1-1 1 0 0,-5 0-1 0 0,-11-2-6986 0 0,6 0-1226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54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14024 0 0,'0'0'1789'0'0,"9"-8"-633"0"0,5 1-623 0 0,0 0 0 0 0,18-14 0 0 0,-27 17-458 0 0,1-1 0 0 0,-1 1-1 0 0,-1-1 1 0 0,1 0 0 0 0,-1 0 0 0 0,0-1-1 0 0,0 1 1 0 0,5-10 0 0 0,-6 9 75 0 0,-2 4-80 0 0,1 0-1 0 0,-1-1 0 0 0,0 1 1 0 0,0-1-1 0 0,1 1 0 0 0,-2-1 1 0 0,1 0-1 0 0,0 1 0 0 0,0-1 1 0 0,-1 0-1 0 0,0 0 0 0 0,1 1 1 0 0,-1-1-1 0 0,-1-3 0 0 0,1 6-18 0 0,0-1-1 0 0,-1 0 1 0 0,1 1 0 0 0,-1-1-1 0 0,0 0 1 0 0,1 1-1 0 0,-1-1 1 0 0,1 1-1 0 0,-1-1 1 0 0,0 1 0 0 0,0 0-1 0 0,1-1 1 0 0,-1 1-1 0 0,0 0 1 0 0,0-1-1 0 0,1 1 1 0 0,-1 0-1 0 0,0 0 1 0 0,0 0 0 0 0,1-1-1 0 0,-1 1 1 0 0,0 0-1 0 0,0 0 1 0 0,0 0-1 0 0,0 1 1 0 0,1-1-1 0 0,-1 0 1 0 0,0 0 0 0 0,0 0-1 0 0,0 0 1 0 0,1 1-1 0 0,-1-1 1 0 0,-1 1-1 0 0,-2 1 181 0 0,0-1 0 0 0,0 1 0 0 0,0 0 0 0 0,1 0-1 0 0,-6 3 1 0 0,9-4-199 0 0,-9 5 444 0 0,1 1 0 0 0,0 0 0 0 0,0 0 0 0 0,1 1 0 0 0,-8 10 0 0 0,13-15-427 0 0,0-1 0 0 0,1 1 0 0 0,0 0 0 0 0,-1-1 0 0 0,1 1 0 0 0,0 0 1 0 0,0 0-1 0 0,1 0 0 0 0,-1 0 0 0 0,1 0 0 0 0,-1 0 0 0 0,1 0 0 0 0,0 0 0 0 0,0 0 1 0 0,0 1-1 0 0,1-1 0 0 0,-1 0 0 0 0,1 0 0 0 0,-1 0 0 0 0,1 0 0 0 0,0-1 1 0 0,0 1-1 0 0,2 3 0 0 0,-2-4-54 0 0,1 0 0 0 0,-1 0 0 0 0,0 0 0 0 0,1 0-1 0 0,0-1 1 0 0,-1 1 0 0 0,1-1 0 0 0,0 1 0 0 0,-1-1 0 0 0,1 0 0 0 0,0 0 0 0 0,0 1 0 0 0,0-1 0 0 0,0 0 0 0 0,1-1 0 0 0,-1 1 0 0 0,3 0-1 0 0,18 4-1869 0 0,-1-3-4615 0 0,1-2-1743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40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94 17047 0 0,'-2'1'301'0'0,"0"1"0"0"0,-1-1-1 0 0,1 1 1 0 0,0-1 0 0 0,-1 0-1 0 0,1 0 1 0 0,0 0 0 0 0,-5 0-1 0 0,4 0 232 0 0,0 0-1 0 0,1 0 0 0 0,-1 0 0 0 0,0 0 1 0 0,1 0-1 0 0,-1 0 0 0 0,1 1 0 0 0,-1-1 1 0 0,-1 3-1 0 0,2-3-269 0 0,1 1 0 0 0,-1 0 0 0 0,1-1 0 0 0,0 1 0 0 0,0 0 1 0 0,-1-1-1 0 0,1 1 0 0 0,0 0 0 0 0,1 0 0 0 0,-1 0 0 0 0,0 0 0 0 0,1 0 0 0 0,-1 0 1 0 0,1 0-1 0 0,-1 3 0 0 0,1-4-231 0 0,0 0 0 0 0,0 0 0 0 0,1 0 0 0 0,-1 0-1 0 0,0 0 1 0 0,0 0 0 0 0,1 0 0 0 0,-1-1 0 0 0,1 1 0 0 0,-1 0 0 0 0,1 0 0 0 0,-1 0 0 0 0,1 0 0 0 0,-1-1 0 0 0,1 1 0 0 0,0 0 0 0 0,-1-1 0 0 0,1 1 0 0 0,0 0 0 0 0,0-1 0 0 0,-1 1 0 0 0,1-1 0 0 0,0 1 0 0 0,0-1 0 0 0,0 1-1 0 0,0-1 1 0 0,0 0 0 0 0,0 1 0 0 0,0-1 0 0 0,0 0 0 0 0,0 0 0 0 0,0 0 0 0 0,-1 0 0 0 0,3 0 0 0 0,64 8 721 0 0,-65-8-735 0 0,0 0-1 0 0,0 0 1 0 0,0 0-1 0 0,0 0 1 0 0,0 1 0 0 0,0-1-1 0 0,0 1 1 0 0,0 0-1 0 0,0-1 1 0 0,-1 1 0 0 0,1 0-1 0 0,0 0 1 0 0,0 0 0 0 0,-1 0-1 0 0,1 1 1 0 0,-1-1-1 0 0,1 0 1 0 0,-1 1 0 0 0,1-1-1 0 0,-1 1 1 0 0,2 2-1 0 0,-2-3-11 0 0,-1 0-1 0 0,0-1 1 0 0,1 1-1 0 0,-1 0 0 0 0,0-1 1 0 0,0 1-1 0 0,0 0 1 0 0,1-1-1 0 0,-1 1 1 0 0,0 0-1 0 0,0 0 0 0 0,0-1 1 0 0,0 1-1 0 0,0 0 1 0 0,0 0-1 0 0,0-1 1 0 0,0 1-1 0 0,-1 0 0 0 0,1-1 1 0 0,0 1-1 0 0,0 0 1 0 0,-1-1-1 0 0,1 1 0 0 0,0 0 1 0 0,-1-1-1 0 0,1 1 1 0 0,0 0-1 0 0,-1 0 1 0 0,-1 2 8 0 0,-3 4-109 0 0,0 0 0 0 0,0 1 0 0 0,0-2 0 0 0,-1 1 0 0 0,0 0 0 0 0,0-1 1 0 0,-1-1-1 0 0,-11 9 0 0 0,5-4-848 0 0,13-9 936 0 0,0-1-5 0 0,0 0 0 0 0,0 0 0 0 0,0 0 0 0 0,0 0 0 0 0,0 0 0 0 0,-1 0 0 0 0,1 1 0 0 0,0-1 0 0 0,0 0 0 0 0,0 0 0 0 0,0 0 0 0 0,0 0 0 0 0,0 0 0 0 0,-1 0 0 0 0,1 0 0 0 0,0 0 1 0 0,0 0-1 0 0,0 0 0 0 0,0 0 0 0 0,-1 0 0 0 0,1 0 0 0 0,0 1 0 0 0,0-1 0 0 0,0 0 0 0 0,0 0 0 0 0,-1 0 0 0 0,1-1 0 0 0,0 1 0 0 0,0 0 0 0 0,0 0 0 0 0,0 0 0 0 0,0 0 0 0 0,-1 0 0 0 0,1 0 1 0 0,0 0-1 0 0,0 0 0 0 0,0 0 0 0 0,0 0 0 0 0,0 0 0 0 0,-1 0 0 0 0,1 0 0 0 0,0-1 0 0 0,0 1 0 0 0,0 0 0 0 0,0 0 0 0 0,0 0 0 0 0,0 0 0 0 0,0 0 0 0 0,0 0 0 0 0,-1-1 0 0 0,1 1 0 0 0,0 0 1 0 0,0 0-1 0 0,0-1 0 0 0,-2-5-394 0 0,1-1 1 0 0,-1 1-1 0 0,1-1 0 0 0,0-8 1 0 0,-16-235-9092 0 0,17 241 9145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40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25 13592 0 0,'0'0'621'0'0,"-3"-5"206"0"0,3 4-705 0 0,-1 0 0 0 0,1 0 0 0 0,-1 0 0 0 0,1 0 0 0 0,-1 0 0 0 0,0 0 0 0 0,1 0 0 0 0,-1 0 0 0 0,0 0 0 0 0,0 0 0 0 0,1 0 0 0 0,-1 1 1 0 0,0-1-1 0 0,0 0 0 0 0,0 0 0 0 0,0 1 0 0 0,0-1 0 0 0,0 1 0 0 0,0-1 0 0 0,0 1 0 0 0,0 0 0 0 0,-1-1 0 0 0,1 1 0 0 0,-1-1 1 0 0,-1 1 126 0 0,0 0 0 0 0,1 0 0 0 0,-1 0 1 0 0,1 0-1 0 0,-1 0 0 0 0,0 0 1 0 0,1 1-1 0 0,-4 0 0 0 0,-2 2 13 0 0,1 0 0 0 0,-1 0-1 0 0,1 1 1 0 0,-1 0 0 0 0,1 0 0 0 0,0 1-1 0 0,1 0 1 0 0,-1 0 0 0 0,1 1-1 0 0,0 0 1 0 0,-5 6 0 0 0,-7 10 320 0 0,-27 46 1 0 0,41-62-448 0 0,1 1 1 0 0,-1 0-1 0 0,-2 8 1 0 0,6-13-114 0 0,-1 0 0 0 0,0 0 1 0 0,1-1-1 0 0,-1 1 0 0 0,1 0 0 0 0,0 0 1 0 0,0 0-1 0 0,-1 0 0 0 0,1 0 0 0 0,0 0 1 0 0,1 0-1 0 0,-1 0 0 0 0,0 0 0 0 0,1-1 0 0 0,-1 1 1 0 0,1 0-1 0 0,0 3 0 0 0,5-1-22 0 0,-2-3 6 0 0,0 0 0 0 0,0-1 0 0 0,0 0 0 0 0,0 0 0 0 0,0 0 0 0 0,0 0 0 0 0,0-1 0 0 0,0 0 0 0 0,-1 1 0 0 0,1-1 0 0 0,0-1-1 0 0,0 1 1 0 0,-1 0 0 0 0,1-1 0 0 0,4-2 0 0 0,2-2 71 0 0,1-1 1 0 0,-1 0-1 0 0,16-13 0 0 0,37-48 1728 0 0,-32 33-1077 0 0,-31 35-702 0 0,0-1-1 0 0,1 1 1 0 0,-1-1-1 0 0,1 1 1 0 0,-1-1-1 0 0,1 1 0 0 0,-1-1 1 0 0,1 1-1 0 0,-1 0 1 0 0,1-1-1 0 0,-1 1 1 0 0,1 0-1 0 0,0-1 0 0 0,-1 1 1 0 0,1 0-1 0 0,0 0 1 0 0,-1-1-1 0 0,1 1 1 0 0,0 0-1 0 0,-1 0 0 0 0,1 0 1 0 0,1 0-1 0 0,-2 0-8 0 0,1 0-1 0 0,-1 1 1 0 0,1-1 0 0 0,-1 0-1 0 0,0 1 1 0 0,1-1 0 0 0,-1 1-1 0 0,1-1 1 0 0,-1 0 0 0 0,0 1-1 0 0,1-1 1 0 0,-1 1-1 0 0,0-1 1 0 0,0 1 0 0 0,1-1-1 0 0,-1 1 1 0 0,0-1 0 0 0,0 1-1 0 0,0 0 1 0 0,1 0 0 0 0,-1 3 20 0 0,1-1 1 0 0,-1 1 0 0 0,1 0 0 0 0,-1 0 0 0 0,0-1 0 0 0,0 1 0 0 0,-1 3 0 0 0,-10 67 238 0 0,8-63-328 0 0,1 0 1 0 0,0 1 0 0 0,1-1-1 0 0,0 0 1 0 0,1 0 0 0 0,0 0-1 0 0,2 17 1 0 0,-2-28-55 0 0,1 0 0 0 0,-1 1 1 0 0,0-1-1 0 0,0 1 0 0 0,0-1 0 0 0,0 0 0 0 0,1 1 0 0 0,-1-1 0 0 0,0 0 1 0 0,0 1-1 0 0,1-1 0 0 0,-1 0 0 0 0,0 1 0 0 0,0-1 0 0 0,1 0 0 0 0,-1 1 1 0 0,0-1-1 0 0,1 0 0 0 0,-1 0 0 0 0,1 0 0 0 0,-1 1 0 0 0,0-1 0 0 0,1 0 1 0 0,-1 0-1 0 0,0 0 0 0 0,1 0 0 0 0,-1 0 0 0 0,1 1 0 0 0,-1-1 1 0 0,1 0-1 0 0,-1 0 0 0 0,0 0 0 0 0,1 0 0 0 0,-1 0 0 0 0,1-1 0 0 0,-1 1 1 0 0,1 0-1 0 0,-1 0 0 0 0,0 0 0 0 0,1 0 0 0 0,-1 0 0 0 0,0-1 0 0 0,1 1 1 0 0,-1 0-1 0 0,1 0 0 0 0,-1 0 0 0 0,0-1 0 0 0,1 1 0 0 0,-1 0 0 0 0,1-1 1 0 0,7-6-2401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40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 13824 0 0,'-2'-10'5761'0'0,"10"22"-2543"0"0,-3 0-2722 0 0,0-1 0 0 0,-1 1 0 0 0,-1 0 0 0 0,0 0 0 0 0,0 0 0 0 0,0 23-1 0 0,4 12 70 0 0,13 80 563 0 0,-12-110-901 0 0,-7-16 26 0 0,8-12 148 0 0,-7 7-329 0 0,0-1 0 0 0,-1 0-1 0 0,1 0 1 0 0,-1 0-1 0 0,1-10 1 0 0,1-5 64 0 0,6-46 145 0 0,-6 43-224 0 0,5-25 1 0 0,-4 29-69 0 0,-3 13-41 0 0,0 0 0 0 0,0 0 0 0 0,1 0 0 0 0,0 0 0 0 0,0 0 1 0 0,0 1-1 0 0,1-1 0 0 0,0 0 0 0 0,0 1 0 0 0,7-10 0 0 0,-9 14-90 0 0,0 0 1 0 0,0 1-1 0 0,-1-1 0 0 0,1 0 0 0 0,0 1 0 0 0,0-1 0 0 0,0 1 0 0 0,0 0 0 0 0,0-1 0 0 0,0 1 0 0 0,0-1 0 0 0,0 1 0 0 0,0 0 0 0 0,0 0 0 0 0,0 0 0 0 0,0 0 0 0 0,0 0 0 0 0,0 0 0 0 0,0 0 0 0 0,1 0 0 0 0,-1 0 0 0 0,0 0 0 0 0,0 0 0 0 0,0 1 1 0 0,0-1-1 0 0,0 0 0 0 0,0 1 0 0 0,0-1 0 0 0,0 1 0 0 0,-1-1 0 0 0,1 1 0 0 0,0 0 0 0 0,1 0 0 0 0,9 6-2557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41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34 215 9672 0 0,'0'0'874'0'0,"10"-8"1965"0"0,7-11 5652 0 0,-4-4-5451 0 0,7-27-2334 0 0,-16 40 159 0 0,0 0-585 0 0,0-1 0 0 0,-1 1 0 0 0,1-12 0 0 0,-3 20-277 0 0,-1 0 1 0 0,0-1 0 0 0,1 1 0 0 0,-1 0 0 0 0,0-1 0 0 0,0 1 0 0 0,0-1 0 0 0,-1 1 0 0 0,1 0 0 0 0,-1-1-1 0 0,1 1 1 0 0,-1 0 0 0 0,0 0 0 0 0,0-1 0 0 0,0 1 0 0 0,0 0 0 0 0,0 0 0 0 0,0 0 0 0 0,0 0 0 0 0,-3-2-1 0 0,3 3 12 0 0,1 1 0 0 0,-1 0 0 0 0,0-1 0 0 0,0 1 0 0 0,0 0-1 0 0,0 0 1 0 0,0 0 0 0 0,0 0 0 0 0,0-1 0 0 0,0 1-1 0 0,1 0 1 0 0,-1 0 0 0 0,0 1 0 0 0,0-1 0 0 0,0 0-1 0 0,0 0 1 0 0,0 0 0 0 0,0 1 0 0 0,0-1 0 0 0,0 0-1 0 0,1 1 1 0 0,-1-1 0 0 0,0 1 0 0 0,0-1 0 0 0,0 1-1 0 0,1-1 1 0 0,-1 1 0 0 0,0-1 0 0 0,0 3 0 0 0,-20 18 463 0 0,13-9-362 0 0,2 0 1 0 0,-1 0-1 0 0,1 1 0 0 0,1-1 1 0 0,1 1-1 0 0,-1 0 0 0 0,2 1 1 0 0,0-1-1 0 0,1 1 0 0 0,0-1 1 0 0,0 21-1 0 0,2-28-125 0 0,0-1-1 0 0,1 1 0 0 0,0-1 1 0 0,0 1-1 0 0,0-1 1 0 0,1 0-1 0 0,-1 1 1 0 0,1-1-1 0 0,0 0 0 0 0,5 8 1 0 0,-6-11-89 0 0,1 0 1 0 0,-1 0-1 0 0,1 0 0 0 0,-1 0 1 0 0,1 0-1 0 0,0-1 0 0 0,0 1 1 0 0,0-1-1 0 0,0 1 0 0 0,0-1 1 0 0,0 1-1 0 0,0-1 1 0 0,0 0-1 0 0,0 0 0 0 0,1 0 1 0 0,-1 0-1 0 0,0-1 0 0 0,1 1 1 0 0,-1 0-1 0 0,0-1 0 0 0,1 0 1 0 0,-1 0-1 0 0,1 0 0 0 0,-1 0 1 0 0,5 0-1 0 0,35-5-3179 0 0,-17 2 1590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4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52 339 17503 0 0,'0'0'1338'0'0,"-3"8"-772"0"0,0 4-234 0 0,0 0-1 0 0,-3 24 0 0 0,1-3 941 0 0,0-6-522 0 0,-18 125 705 0 0,22-135-1375 0 0,-1-8-521 0 0,2-1 0 0 0,0 1-1 0 0,0-1 1 0 0,1 10-1 0 0,2-12-830 0 0</inkml:trace>
  <inkml:trace contextRef="#ctx0" brushRef="#br0" timeOffset="1">91 28 19351 0 0,'-8'-13'856'0'0,"6"9"176"0"0,-5-1-824 0 0,4 2-208 0 0,-2 1 0 0 0,0 2 0 0 0,-1 2 0 0 0,0 1 0 0 0,0 4 0 0 0,4 0 0 0 0,-4 4-1256 0 0,4 1-296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42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1 400 9216 0 0,'1'-4'6788'0'0,"3"-5"-4730"0"0,4-37 1412 0 0,-6 33-2832 0 0,0-1 0 0 0,7-21 0 0 0,3 0 173 0 0,20-50 783 0 0,-22 64-1430 0 0,-3 4 75 0 0,1 1-1 0 0,0 0 1 0 0,2 0 0 0 0,-1 1-1 0 0,21-24 1 0 0,-27 36-228 0 0,0 1-1 0 0,-1-1 1 0 0,1 1 0 0 0,0 0 0 0 0,6-3-1 0 0,-9 5-10 0 0,0-1 0 0 0,1 1 0 0 0,-1 0 0 0 0,0 0 0 0 0,0 0 0 0 0,1 0 0 0 0,-1 0 0 0 0,0 0 0 0 0,1 0 0 0 0,-1 0 0 0 0,0 0 0 0 0,1 0 0 0 0,-1 0 0 0 0,0 0 0 0 0,1 0 0 0 0,-1 0 0 0 0,0 0 0 0 0,1 0 0 0 0,-1 0 0 0 0,0 0 0 0 0,1 0 0 0 0,-1 1 0 0 0,0-1 0 0 0,1 0 0 0 0,-1 0 0 0 0,0 0 0 0 0,0 1 0 0 0,1-1 0 0 0,-1 0 0 0 0,0 0 0 0 0,0 1 0 0 0,1-1 0 0 0,-1 0 0 0 0,0 0 0 0 0,0 1 0 0 0,0-1 0 0 0,1 0 0 0 0,-1 1 0 0 0,2 1 3 0 0,0 1 0 0 0,0-1 0 0 0,0 1 0 0 0,-1-1 0 0 0,1 1 0 0 0,-1 0-1 0 0,1-1 1 0 0,-1 1 0 0 0,0 0 0 0 0,0 0 0 0 0,1 4 0 0 0,1 35 60 0 0,0-5-33 0 0,-1-32-19 0 0,-1-4 57 0 0,10-10 317 0 0,2-6 182 0 0,14-22 0 0 0,7-10 671 0 0,-33 47-1222 0 0,-1-1 1 0 0,1 0-1 0 0,0 0 1 0 0,0 1-1 0 0,0-1 1 0 0,0 0-1 0 0,0 1 0 0 0,0-1 1 0 0,0 1-1 0 0,0-1 1 0 0,0 1-1 0 0,0 0 1 0 0,0-1-1 0 0,0 1 0 0 0,0 0 1 0 0,0 0-1 0 0,0 0 1 0 0,1 0-1 0 0,-1 0 1 0 0,0 0-1 0 0,0 0 0 0 0,0 0 1 0 0,0 0-1 0 0,0 0 1 0 0,2 1-1 0 0,-2 0-1 0 0,1-1 0 0 0,-1 1 0 0 0,1 0 0 0 0,-1-1 0 0 0,1 1 0 0 0,-1 0 0 0 0,1 0 1 0 0,-1 0-1 0 0,0 0 0 0 0,1 0 0 0 0,-1 0 0 0 0,0 1 0 0 0,0-1 0 0 0,0 0 0 0 0,1 3 0 0 0,4 8-214 0 0,-2 1-1 0 0,0 0 1 0 0,0 0 0 0 0,-1 0 0 0 0,0 1-1 0 0,-2-1 1 0 0,1 16 0 0 0,-1-15-89 0 0,1 1 0 0 0,0-1 0 0 0,0 0 0 0 0,2 1 1 0 0,0-1-1 0 0,6 14 0 0 0,5-6-5327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46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57 4144 0 0,'0'0'319'0'0,"0"-11"768"0"0,0 4 3053 0 0,0-3-1575 0 0,1 7-1856 0 0,-1 0 0 0 0,0 0 0 0 0,0 0 0 0 0,0 0 0 0 0,-1 0 0 0 0,1 0 0 0 0,-2-5 2823 0 0,0 9-3367 0 0,0 1-1 0 0,1-1 1 0 0,-1 1-1 0 0,0 0 1 0 0,1-1-1 0 0,-1 1 1 0 0,1 0-1 0 0,0 0 1 0 0,0 0-1 0 0,0 0 1 0 0,-2 3 0 0 0,2-4-51 0 0,-2 7 24 0 0,0 1-1 0 0,1-1 0 0 0,0 1 1 0 0,0-1-1 0 0,1 1 0 0 0,0 0 0 0 0,0 12 1 0 0,-1 3 61 0 0,-1 4-45 0 0,1-11-35 0 0,0 0 1 0 0,1 0-1 0 0,2 27 1 0 0,-1-39-89 0 0,1-1 0 0 0,0 1 0 0 0,0 0 0 0 0,0-1 0 0 0,1 1 0 0 0,-1-1 0 0 0,1 0 0 0 0,0 1 0 0 0,0-1 0 0 0,1 0 0 0 0,-1 0 0 0 0,1 0 0 0 0,0-1 0 0 0,0 1 0 0 0,0-1 0 0 0,1 1 0 0 0,6 5 0 0 0,-7-8-12 0 0,0 1 0 0 0,0-1 0 0 0,0 1 0 0 0,0-1 0 0 0,0 0-1 0 0,0 0 1 0 0,0 0 0 0 0,1-1 0 0 0,-1 1 0 0 0,0-1 0 0 0,1 0 0 0 0,-1 1-1 0 0,0-2 1 0 0,0 1 0 0 0,1 0 0 0 0,-1-1 0 0 0,0 1 0 0 0,0-1 0 0 0,1 0 0 0 0,-1 0-1 0 0,0 0 1 0 0,4-3 0 0 0,2 0 29 0 0,0-1 0 0 0,-1 0-1 0 0,0-1 1 0 0,0 1 0 0 0,0-2-1 0 0,9-9 1 0 0,-1 0 83 0 0,-1-2 1 0 0,0 1-1 0 0,-1-2 0 0 0,19-32 0 0 0,31-64 1164 0 0,-48 92-723 0 0,-16 22-557 0 0,0 1 1 0 0,0 0 0 0 0,1-1 0 0 0,-1 1 0 0 0,0-1-1 0 0,1 1 1 0 0,-1 0 0 0 0,0-1 0 0 0,1 1-1 0 0,-1 0 1 0 0,0 0 0 0 0,1-1 0 0 0,-1 1-1 0 0,1 0 1 0 0,-1 0 0 0 0,0-1 0 0 0,1 1-1 0 0,-1 0 1 0 0,1 0 0 0 0,-1 0 0 0 0,1 0 0 0 0,-1 0-1 0 0,1 0 1 0 0,-1-1 0 0 0,1 1 0 0 0,-1 0-1 0 0,1 0 1 0 0,-1 1 0 0 0,1-1 0 0 0,-1 0-1 0 0,0 0 1 0 0,1 0 0 0 0,-1 0 0 0 0,1 0-1 0 0,-1 0 1 0 0,1 1 0 0 0,-1-1 0 0 0,1 0 0 0 0,-1 0-1 0 0,0 1 1 0 0,1-1 0 0 0,-1 0 0 0 0,0 1-1 0 0,1-1 1 0 0,-1 0 0 0 0,0 1 0 0 0,1-1-1 0 0,-1 0 1 0 0,0 1 0 0 0,1 0 0 0 0,1 4 22 0 0,0 1 1 0 0,0-1-1 0 0,0 1 1 0 0,-1-1-1 0 0,1 1 1 0 0,-1 0-1 0 0,0 8 1 0 0,-2 46 47 0 0,1-28-35 0 0,-1 8 3 0 0,1 37 22 0 0,0-67-90 0 0,1-1-1 0 0,1 1 1 0 0,0-1-1 0 0,0 1 0 0 0,6 14 1 0 0,-8-23-19 0 0,1 0 0 0 0,-1 0 0 0 0,0 0 0 0 0,1 0 0 0 0,-1 0 0 0 0,1 0 0 0 0,-1 0 0 0 0,1 0 0 0 0,0 0 0 0 0,-1 0 0 0 0,1 0 0 0 0,0 0 0 0 0,0-1 0 0 0,-1 1 1 0 0,1 0-1 0 0,0 0 0 0 0,0-1 0 0 0,0 1 0 0 0,0-1 0 0 0,0 1 0 0 0,0-1 0 0 0,0 1 0 0 0,0-1 0 0 0,0 0 0 0 0,0 1 0 0 0,1-1 0 0 0,-1 0 0 0 0,0 0 0 0 0,0 0 0 0 0,2 0 0 0 0,-1 0-131 0 0,0-1 1 0 0,0 0-1 0 0,0 0 0 0 0,0 0 0 0 0,0 0 0 0 0,0 0 0 0 0,0 0 0 0 0,0 0 0 0 0,-1-1 0 0 0,1 1 0 0 0,0-1 1 0 0,-1 1-1 0 0,1-1 0 0 0,1-2 0 0 0,6-9-1485 0 0,13-22 1 0 0,-8 4-686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46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16 18599 0 0,'0'-3'287'0'0,"-6"-9"1540"0"0,6 12-1122 0 0,-2 95 3863 0 0,1 56-3068 0 0,3-112-1300 0 0,5 73 157 0 0,-1-53-313 0 0,-2-20-151 0 0,1-1 1 0 0,2 1-1 0 0,12 40 0 0 0,-9-46-2176 0 0,-8-24 921 0 0</inkml:trace>
  <inkml:trace contextRef="#ctx0" brushRef="#br0" timeOffset="1">5 434 18887 0 0,'0'-1'96'0'0,"0"1"0"0"0,-1 0 0 0 0,1 0-1 0 0,0 0 1 0 0,0 0 0 0 0,-1 0-1 0 0,1 0 1 0 0,0 0 0 0 0,0-1 0 0 0,0 1-1 0 0,-1 0 1 0 0,1 0 0 0 0,0 0-1 0 0,0-1 1 0 0,0 1 0 0 0,0 0-1 0 0,0 0 1 0 0,-1 0 0 0 0,1-1 0 0 0,0 1-1 0 0,0 0 1 0 0,0 0 0 0 0,0-1-1 0 0,0 1 1 0 0,0 0 0 0 0,0 0 0 0 0,0-1-1 0 0,0 1 1 0 0,0 0 0 0 0,0 0-1 0 0,0-1 1 0 0,0 1 0 0 0,0 0-1 0 0,0 0 1 0 0,0-1 0 0 0,0 1 0 0 0,0 0-1 0 0,0 0 1 0 0,1-1 0 0 0,10-6 2050 0 0,28-2-912 0 0,-29 7-1187 0 0,92-13 366 0 0,-36 6-386 0 0,56-8-3003 0 0,-86 13 1392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46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6 18943 0 0,'-9'1'230'0'0,"7"0"-124"0"0,-1-1 1 0 0,0 1-1 0 0,1-1 1 0 0,-1 1-1 0 0,1 0 1 0 0,-1 0-1 0 0,1 0 1 0 0,-1 0-1 0 0,1 1 1 0 0,0-1-1 0 0,-1 0 0 0 0,1 1 1 0 0,-2 2-1 0 0,-25 20 238 0 0,17-13-241 0 0,0-1 1 0 0,0 2-1 0 0,-15 18 1 0 0,15-14 258 0 0,-1 1 235 0 0,-11 21 0 0 0,21-34-430 0 0,0 1 1 0 0,1 0-1 0 0,0 0 0 0 0,0 0 1 0 0,0 0-1 0 0,1 0 0 0 0,0 1 0 0 0,0-1 1 0 0,-1 9-1 0 0,2-13-139 0 0,0 0 0 0 0,0 0 0 0 0,1 1 0 0 0,-1-1 1 0 0,0 0-1 0 0,0 0 0 0 0,1 1 0 0 0,-1-1 0 0 0,1 0 0 0 0,-1 0 0 0 0,1 0 1 0 0,-1 0-1 0 0,1 0 0 0 0,0 1 0 0 0,0-1 0 0 0,-1 0 0 0 0,1-1 0 0 0,0 1 0 0 0,0 0 1 0 0,0 0-1 0 0,0 0 0 0 0,0 0 0 0 0,0-1 0 0 0,0 1 0 0 0,0-1 0 0 0,1 1 0 0 0,-1-1 1 0 0,0 1-1 0 0,0-1 0 0 0,0 1 0 0 0,1-1 0 0 0,-1 0 0 0 0,0 0 0 0 0,0 0 1 0 0,1 0-1 0 0,1 0 0 0 0,3 0-29 0 0,1 0 0 0 0,-1 0 0 0 0,1-1 0 0 0,-1 0 0 0 0,12-3 0 0 0,-7 0 71 0 0,0-1 0 0 0,-1 0 0 0 0,1 0 0 0 0,-1-1 0 0 0,0 0 0 0 0,-1 0 0 0 0,1-1 0 0 0,-1-1 0 0 0,-1 0 0 0 0,12-12 0 0 0,2-7 164 0 0,0-1 0 0 0,19-34 0 0 0,-1-4 1472 0 0,-40 66-1431 0 0,3 6-31 0 0,-2-2-224 0 0,0 1 1 0 0,-1-1-1 0 0,1 0 1 0 0,-1 1-1 0 0,0-1 1 0 0,0 1 0 0 0,-1-1-1 0 0,1 1 1 0 0,-3 5-1 0 0,1 11 11 0 0,-4 21 35 0 0,4-32-96 0 0,0-1-1 0 0,1 1 1 0 0,0-1 0 0 0,1 11-1 0 0,1 10-887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47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 13360 0 0,'0'-5'8378'0'0,"-3"13"-7487"0"0,2-5-829 0 0,1 0 1 0 0,-1 0 0 0 0,1 0 0 0 0,0 0-1 0 0,0 0 1 0 0,0 0 0 0 0,1-1 0 0 0,-1 1-1 0 0,1 3 1 0 0,2 15 198 0 0,-3-17-170 0 0,3 113 1397 0 0,-1-97-1238 0 0,0 0-1 0 0,2-1 1 0 0,10 35 0 0 0,-13-51-200 0 0,0 0-1 0 0,0 0 1 0 0,1 0-1 0 0,-1 0 1 0 0,1 0-1 0 0,0 0 1 0 0,0 0-1 0 0,0-1 1 0 0,0 1-1 0 0,0-1 1 0 0,5 5-1 0 0,-5-6-22 0 0,0 0 0 0 0,0 0-1 0 0,0 0 1 0 0,0 0-1 0 0,0 0 1 0 0,0 0-1 0 0,0-1 1 0 0,0 1-1 0 0,1-1 1 0 0,-1 1-1 0 0,0-1 1 0 0,0 0-1 0 0,1 0 1 0 0,-1 0 0 0 0,0 0-1 0 0,0 0 1 0 0,5-2-1 0 0,77-23 664 0 0,-5 1 356 0 0,-78 24-1013 0 0,0 0 0 0 0,1-1 1 0 0,-1 1-1 0 0,0 0 0 0 0,1 0 0 0 0,-1-1 0 0 0,0 1 1 0 0,1 0-1 0 0,-1 0 0 0 0,0 1 0 0 0,1-1 0 0 0,-1 0 0 0 0,0 0 1 0 0,1 1-1 0 0,-1-1 0 0 0,0 0 0 0 0,0 1 0 0 0,1 0 0 0 0,-1-1 1 0 0,0 1-1 0 0,0 0 0 0 0,0-1 0 0 0,2 3 0 0 0,-2-2-11 0 0,-1 0-1 0 0,1 0 0 0 0,-1 1 1 0 0,1-1-1 0 0,-1 0 1 0 0,1 1-1 0 0,-1-1 0 0 0,0 1 1 0 0,0-1-1 0 0,0 0 1 0 0,1 1-1 0 0,-1-1 0 0 0,-1 1 1 0 0,1-1-1 0 0,0 0 0 0 0,0 1 1 0 0,0-1-1 0 0,-1 1 1 0 0,1-1-1 0 0,-1 0 0 0 0,1 1 1 0 0,-2 1-1 0 0,-4 10 133 0 0,-1 0 0 0 0,0-1-1 0 0,-1 1 1 0 0,-1-1 0 0 0,0-1 0 0 0,-1 0-1 0 0,0 0 1 0 0,-21 17 0 0 0,25-23-269 0 0,0 0-1 0 0,-1-1 1 0 0,0 1-1 0 0,1-1 1 0 0,-2-1-1 0 0,-11 5 1 0 0,16-7-194 0 0,0 1 1 0 0,0-1-1 0 0,-1-1 1 0 0,1 1-1 0 0,-1 0 1 0 0,1-1-1 0 0,0 0 1 0 0,-1 0-1 0 0,1 0 1 0 0,-1 0-1 0 0,1 0 0 0 0,-1-1 1 0 0,1 1-1 0 0,0-1 1 0 0,-1 0-1 0 0,-5-3 1 0 0,-2-4-6155 0 0,3-4-1764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55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9 3680 0 0,'0'0'1861'0'0,"-5"-8"4138"0"0,2 8-5733 0 0,1 0 0 0 0,-1-1 0 0 0,1 1 0 0 0,0 0 0 0 0,-1 1 0 0 0,1-1 0 0 0,0 0 0 0 0,-1 1 0 0 0,1-1 0 0 0,0 1 0 0 0,-1 0 0 0 0,1 0 0 0 0,0 0 0 0 0,-4 2 0 0 0,-29 19 1347 0 0,22-10-1034 0 0,0 0-1 0 0,0 1 0 0 0,2 0 0 0 0,-1 1 0 0 0,1 0 0 0 0,1 1 0 0 0,1 0 0 0 0,0 1 0 0 0,1 0 0 0 0,-6 17 0 0 0,12-28-410 0 0,0 1 0 0 0,0 0 0 0 0,0 0 0 0 0,1 1 0 0 0,0-1 0 0 0,0 0 0 0 0,0 0 0 0 0,1 1 0 0 0,0-1 0 0 0,1 0 0 0 0,-1 0 0 0 0,2 7 0 0 0,-1-11-157 0 0,0-1 0 0 0,0 0 1 0 0,0 0-1 0 0,0 0 0 0 0,0 0 1 0 0,0 0-1 0 0,0 0 0 0 0,0 0 0 0 0,0 0 1 0 0,0 0-1 0 0,1-1 0 0 0,-1 1 1 0 0,0 0-1 0 0,1-1 0 0 0,-1 1 0 0 0,0-1 1 0 0,1 1-1 0 0,-1-1 0 0 0,1 0 0 0 0,-1 0 1 0 0,0 0-1 0 0,1 1 0 0 0,-1-1 1 0 0,3-1-1 0 0,3 1-32 0 0,1 0 1 0 0,-1 0-1 0 0,9-3 1 0 0,2-2-541 0 0,1 0 0 0 0,-1-2-1 0 0,0 0 1 0 0,19-11 0 0 0,-4 2-1862 0 0,-8 5 533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47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8752 0 0,'0'0'793'0'0,"0"5"-102"0"0,-12 31 10791 0 0,7-23-9936 0 0,1-1 0 0 0,-3 18-1 0 0,3-3-1073 0 0,-19 148 1454 0 0,21-145-1834 0 0,2 0-1 0 0,0 0 1 0 0,10 58-1 0 0,-8-78-521 0 0,1 0 1 0 0,0 0-1 0 0,1 0 0 0 0,0 0 0 0 0,1-1 0 0 0,0 0 0 0 0,0 0 1 0 0,1 0-1 0 0,0 0 0 0 0,12 13 0 0 0,-4-9-1058 0 0</inkml:trace>
  <inkml:trace contextRef="#ctx0" brushRef="#br0" timeOffset="1">202 531 9216 0 0,'1'1'585'0'0,"-1"1"1"0"0,1-1 0 0 0,0 0 0 0 0,1 0-1 0 0,-1 0 1 0 0,0 0 0 0 0,0 0-1 0 0,0 0 1 0 0,1 0 0 0 0,-1 0 0 0 0,0 0-1 0 0,1 0 1 0 0,-1-1 0 0 0,1 1-1 0 0,-1 0 1 0 0,1-1 0 0 0,-1 0 0 0 0,1 1-1 0 0,2-1 1 0 0,0 0-212 0 0,-1 0 0 0 0,0 0 0 0 0,0 0 0 0 0,1-1 0 0 0,-1 0 0 0 0,0 0 0 0 0,0 0-1 0 0,0 0 1 0 0,4-2 0 0 0,3-2-153 0 0,-1-1-1 0 0,0 0 0 0 0,0 0 1 0 0,0-1-1 0 0,8-8 0 0 0,-12 9-108 0 0,0 0 0 0 0,0 0 0 0 0,0 0 0 0 0,-1-1 0 0 0,1 0 0 0 0,-2 0 0 0 0,1 0 0 0 0,-1 0 0 0 0,0-1 0 0 0,0 1 0 0 0,2-16 0 0 0,-5 23-87 0 0,1-1 0 0 0,-1 0 0 0 0,0 0 0 0 0,0 0-1 0 0,0 1 1 0 0,0-1 0 0 0,0 0 0 0 0,0 0 0 0 0,0 1 0 0 0,0-1 0 0 0,0 0 0 0 0,0 0-1 0 0,-1 0 1 0 0,1 1 0 0 0,0-1 0 0 0,0 0 0 0 0,-1 1 0 0 0,1-1 0 0 0,0 0-1 0 0,-1 1 1 0 0,1-1 0 0 0,-1 0 0 0 0,1 1 0 0 0,-1-1 0 0 0,1 0 0 0 0,-1 1-1 0 0,0-1 1 0 0,1 1 0 0 0,-1 0 0 0 0,1-1 0 0 0,-1 1 0 0 0,0-1 0 0 0,0 1-1 0 0,1 0 1 0 0,-1-1 0 0 0,0 1 0 0 0,0 0 0 0 0,1 0 0 0 0,-1 0 0 0 0,0 0 0 0 0,-1-1-1 0 0,-1 1 74 0 0,1 0-1 0 0,-1 0 0 0 0,0 1 1 0 0,0-1-1 0 0,0 0 0 0 0,0 1 1 0 0,0 0-1 0 0,0-1 0 0 0,-4 4 0 0 0,-1 0 55 0 0,0 0 1 0 0,1 1-1 0 0,-1 0 0 0 0,1 1 0 0 0,0 0 0 0 0,1 0 0 0 0,0 0 0 0 0,0 1 0 0 0,0 0 0 0 0,1 0 0 0 0,0 0 0 0 0,0 1 0 0 0,1-1 0 0 0,0 1 0 0 0,0 1 0 0 0,1-1 0 0 0,0 0 0 0 0,0 1 0 0 0,1-1 1 0 0,0 1-1 0 0,-1 16 0 0 0,3-23-149 0 0,0 1 0 0 0,1-1 0 0 0,-1 0 0 0 0,1 0 0 0 0,-1 1 1 0 0,1-1-1 0 0,0 0 0 0 0,0 0 0 0 0,0 0 0 0 0,0 0 0 0 0,0 0 0 0 0,0 0 0 0 0,1 0 1 0 0,-1 0-1 0 0,1 0 0 0 0,-1-1 0 0 0,1 1 0 0 0,0 0 0 0 0,0-1 0 0 0,-1 1 1 0 0,1-1-1 0 0,0 0 0 0 0,0 0 0 0 0,4 2 0 0 0,0-1-8 0 0,0 1-1 0 0,0-1 1 0 0,1-1-1 0 0,-1 1 1 0 0,0-1-1 0 0,1 0 1 0 0,10 0-1 0 0,-4-1-443 0 0,24-5-1 0 0,-16 2-4732 0 0,-14 1 1732 0 0,13 0-6519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48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7 152 22287 0 0,'0'0'506'0'0,"-7"-2"3052"0"0,20 4-3120 0 0,0-1-1 0 0,0 0 1 0 0,0-1 0 0 0,26-3-1 0 0,-10 1-177 0 0,51-4 52 0 0,-31 2-220 0 0,73 2 0 0 0,-75 9 185 0 0,-59-14 70 0 0,-85-30 65 0 0,-2-1-615 0 0,94 36 517 0 0,-1 0-1 0 0,0 0 0 0 0,1 0 1 0 0,-9-1-1 0 0,62 3-670 0 0,-12-1 338 0 0,-12-1 22 0 0,0 0-1 0 0,0-2 1 0 0,-1 0 0 0 0,45-15-1 0 0,-50 13 144 0 0,26-5 0 0 0,-44 10-137 0 0,1 1 0 0 0,-1 0 0 0 0,1 0 1 0 0,0 0-1 0 0,-1-1 0 0 0,1 1 0 0 0,-1 0 0 0 0,1 0 0 0 0,0 0 0 0 0,-1 0 0 0 0,1 0 0 0 0,-1 0 0 0 0,1 0 0 0 0,0 0 0 0 0,-1 0 0 0 0,1 1 0 0 0,-1-1 0 0 0,1 0 0 0 0,-1 0 0 0 0,1 0 0 0 0,0 1 0 0 0,-1-1 0 0 0,1 1 0 0 0,-1 0-12 0 0,0 0 1 0 0,0 1-1 0 0,0-1 0 0 0,0 0 0 0 0,0 1 1 0 0,0-1-1 0 0,-1 0 0 0 0,1 1 1 0 0,0-1-1 0 0,-2 2 0 0 0,-2 7 128 0 0,-1-1-1 0 0,0 0 0 0 0,0-1 1 0 0,-1 1-1 0 0,-8 9 1 0 0,-3 5-23 0 0,-7 8-175 0 0,-2-1 0 0 0,-51 46 0 0 0,53-54-724 0 0,16-12-1268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4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3 15664 0 0,'0'0'1571'0'0,"-17"-2"-1284"0"0,12 2 205 0 0,0 0 0 0 0,0 1 0 0 0,0 0 0 0 0,0 0 0 0 0,0 1 0 0 0,1-1 0 0 0,-1 1 0 0 0,0 0 0 0 0,1 0 0 0 0,-1 1 0 0 0,1-1 0 0 0,0 1 0 0 0,0 0 0 0 0,0 0 0 0 0,-7 7-1 0 0,-3 5 252 0 0,2 0-1 0 0,-20 29 0 0 0,21-29-339 0 0,5-5-290 0 0,1-1-1 0 0,-1 1 1 0 0,1 0-1 0 0,1 0 1 0 0,0 0-1 0 0,0 1 1 0 0,1 0-1 0 0,1-1 1 0 0,0 1-1 0 0,0 0 1 0 0,1 0-1 0 0,0 0 1 0 0,1 1-1 0 0,0-1 1 0 0,3 18-1 0 0,-2-26-83 0 0,0 0 0 0 0,0 1 0 0 0,0-1 0 0 0,1 0 0 0 0,-1 0 1 0 0,1 0-1 0 0,0 0 0 0 0,0 0 0 0 0,0-1 0 0 0,0 1 0 0 0,0-1 0 0 0,0 1 0 0 0,1-1 0 0 0,3 4 0 0 0,-1-3-61 0 0,-1-1-1 0 0,1 1 0 0 0,0-1 1 0 0,-1 0-1 0 0,1 0 0 0 0,0 0 1 0 0,0-1-1 0 0,10 2 0 0 0,-6-2-135 0 0,1 0-1 0 0,-1-1 0 0 0,1 0 1 0 0,-1 0-1 0 0,1-1 1 0 0,-1-1-1 0 0,1 1 0 0 0,-1-1 1 0 0,18-7-1 0 0,5-4-632 0 0,28-12-2639 0 0,-32 8 1409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49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0 10592 0 0,'-27'9'1069'0'0,"-12"7"5584"0"0,3 5-619 0 0,14-2-6064 0 0,12-10 243 0 0,1 0 0 0 0,0 1 1 0 0,1 0-1 0 0,0 1 0 0 0,0 0 0 0 0,1 0 0 0 0,1 0 0 0 0,0 1 1 0 0,-6 16-1 0 0,5-5 295 0 0,-8 35-1 0 0,14-51-471 0 0,0 0-1 0 0,0 0 0 0 0,1 0 0 0 0,0 0 1 0 0,0 0-1 0 0,1 1 0 0 0,0-1 0 0 0,0 0 1 0 0,3 10-1 0 0,-3-15-4 0 0,-1-1 1 0 0,1 1-1 0 0,-1-1 1 0 0,1 1-1 0 0,0-1 0 0 0,0 0 1 0 0,0 0-1 0 0,0 1 1 0 0,0-1-1 0 0,0 0 1 0 0,0 0-1 0 0,0 0 0 0 0,0 0 1 0 0,0 0-1 0 0,0 0 1 0 0,1 0-1 0 0,-1 0 1 0 0,0-1-1 0 0,1 1 0 0 0,2 1 1 0 0,-2-2-11 0 0,1 0 1 0 0,-1 1-1 0 0,0-1 0 0 0,1 0 1 0 0,-1 0-1 0 0,1 0 0 0 0,-1-1 1 0 0,0 1-1 0 0,1-1 1 0 0,-1 1-1 0 0,0-1 0 0 0,3-1 1 0 0,1 0 17 0 0,-1 0 1 0 0,0-1 0 0 0,1 0-1 0 0,-1 0 1 0 0,-1-1-1 0 0,1 1 1 0 0,0-1-1 0 0,-1 0 1 0 0,0 0 0 0 0,5-6-1 0 0,6-14 57 0 0,0 0 0 0 0,-1-1 0 0 0,-2-1 0 0 0,14-40 0 0 0,-23 59 314 0 0,0 1 0 0 0,7-13 1 0 0,-6 14-210 0 0,-4 4 242 0 0,2 4-278 0 0,0 3-165 0 0,-1 0 0 0 0,0 0 0 0 0,0-1 0 0 0,-1 1 0 0 0,0 0 0 0 0,0 0 0 0 0,-1 6 0 0 0,0 7 0 0 0,1 13 13 0 0,-1-18-34 0 0,1 0 0 0 0,0 0 0 0 0,1 0 0 0 0,0 0 0 0 0,2-1 1 0 0,5 22-1 0 0,-6-29-527 0 0,0-1 1 0 0,0 1 0 0 0,1-1-1 0 0,0 0 1 0 0,0 0 0 0 0,6 8 0 0 0,-7-11-358 0 0,0 0 1 0 0,1 1 0 0 0,-1-1 0 0 0,1 0 0 0 0,-1 0-1 0 0,1 0 1 0 0,0-1 0 0 0,4 3 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50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0 448 18775 0 0,'0'0'1882'0'0,"3"-13"-1133"0"0,11-20 2356 0 0,-10 25-2640 0 0,-1 0 0 0 0,1 0 0 0 0,-1 0 1 0 0,-1 0-1 0 0,2-10 0 0 0,0 0 184 0 0,0 0 0 0 0,1 1-1 0 0,11-25 1 0 0,-3 8-172 0 0,-4 5-14 0 0,-6 18-185 0 0,1 0 0 0 0,5-13 0 0 0,-9 24-278 0 0,0 0 0 0 0,0 0 0 0 0,0 0 0 0 0,1 0 0 0 0,-1 0 0 0 0,0 0 0 0 0,0-1 0 0 0,0 1 0 0 0,0 0 0 0 0,0 0 0 0 0,0 0 0 0 0,0 0 0 0 0,1 0 0 0 0,-1 0 0 0 0,0 0 0 0 0,0 0 0 0 0,0 0 0 0 0,0 0 0 0 0,0 0 0 0 0,1 0 0 0 0,-1-1 0 0 0,0 1 0 0 0,0 0 0 0 0,0 0 0 0 0,0 0 0 0 0,1 0 0 0 0,-1 0 0 0 0,0 1 0 0 0,0-1 0 0 0,0 0 0 0 0,0 0 0 0 0,0 0 0 0 0,1 0 0 0 0,-1 0 0 0 0,0 0 0 0 0,0 0 0 0 0,0 0 0 0 0,0 0 0 0 0,0 0 0 0 0,0 0 0 0 0,1 0 0 0 0,-1 0 0 0 0,0 1 0 0 0,0-1 0 0 0,0 0 0 0 0,0 0 0 0 0,0 0 0 0 0,0 0 0 0 0,0 0 0 0 0,0 0 0 0 0,0 1 0 0 0,1-1 0 0 0,-1 0 0 0 0,0 0 0 0 0,0 0 0 0 0,0 0 0 0 0,0 1 0 0 0,4 7 0 0 0,-4-8 0 0 0,3 8 0 0 0,0 1 0 0 0,-1 0 0 0 0,0 0 0 0 0,0 10 0 0 0,6 25 0 0 0,-4-30 0 0 0,1 1 0 0 0,11 21 0 0 0,-15-32 0 0 0,1-1 0 0 0,1 1 0 0 0,-1-1 0 0 0,0 0 0 0 0,1 1 0 0 0,0-1 0 0 0,-1 0 0 0 0,1 0 0 0 0,1-1 0 0 0,-1 1 0 0 0,0-1 0 0 0,0 1 0 0 0,1-1 0 0 0,7 3 0 0 0,-10-4 0 0 0,1-1 0 0 0,0 0 0 0 0,-1 0 0 0 0,1 0 0 0 0,0 0 0 0 0,-1 0 0 0 0,1 0 0 0 0,-1 0 0 0 0,1 0 0 0 0,0-1 0 0 0,-1 1 0 0 0,1 0 0 0 0,-1-1 0 0 0,1 0 0 0 0,-1 1 0 0 0,1-1 0 0 0,-1 0 0 0 0,1 0 0 0 0,-1 0 0 0 0,0 1 0 0 0,1-2 0 0 0,-1 1 0 0 0,0 0 0 0 0,0 0 0 0 0,0 0 0 0 0,0 0 0 0 0,0-1 0 0 0,1-1 0 0 0,3-3 0 0 0,-1-1 0 0 0,0 0 0 0 0,0 0 0 0 0,4-11 0 0 0,74-216 0 0 0,-69 195-186 0 0,-1 15-3519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50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0 282 7832 0 0,'0'0'705'0'0,"12"-6"3088"0"0,-10 5-2552 0 0,-1 0 0 0 0,1-1 0 0 0,-1 1-1 0 0,1-1 1 0 0,-1 1 0 0 0,1-1 0 0 0,-1 0 0 0 0,1-1-1 0 0,9-18 2605 0 0,4-5-2647 0 0,4-1-442 0 0,-1-2 0 0 0,20-44 0 0 0,-8 7-325 0 0,-30 70-423 0 0,-1-1 0 0 0,1 0 0 0 0,0 1-1 0 0,-1-1 1 0 0,2 0 0 0 0,0 7 0 0 0,-1 8 1 0 0,-2 2 10 0 0,2 0 1 0 0,-1-1-1 0 0,2 1 0 0 0,1 0 1 0 0,8 37-1 0 0,-10-54 10 0 0,1-1 0 0 0,0 0 0 0 0,0 0-1 0 0,0 0 1 0 0,0 0 0 0 0,0 0 0 0 0,0 0 0 0 0,1 0-1 0 0,-1 0 1 0 0,1 0 0 0 0,-1-1 0 0 0,1 1 0 0 0,0-1 0 0 0,-1 1-1 0 0,1-1 1 0 0,2 2 0 0 0,-2-3-8 0 0,-1 1 0 0 0,0-1 0 0 0,0 1 1 0 0,1-1-1 0 0,-1 0 0 0 0,0 0 0 0 0,1 0 0 0 0,-1 0 0 0 0,0 0 0 0 0,0 0 0 0 0,1 0 1 0 0,-1 0-1 0 0,0 0 0 0 0,1 0 0 0 0,-1-1 0 0 0,0 1 0 0 0,1 0 0 0 0,-1-1 1 0 0,0 1-1 0 0,0-1 0 0 0,0 0 0 0 0,0 1 0 0 0,1-1 0 0 0,-1 0 0 0 0,0 0 0 0 0,0 0 1 0 0,0 0-1 0 0,-1 0 0 0 0,2-1 0 0 0,11-13 64 0 0,-1-1 1 0 0,-1-1-1 0 0,-1 0 0 0 0,13-25 0 0 0,-16 26-581 0 0,1 1 0 0 0,0 0 0 0 0,1 0 0 0 0,1 1 0 0 0,0 0 0 0 0,18-17-1 0 0,-8 18-4574 0 0,-9 8-4018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50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180 388 22375 0 0,'-2'-1'144'0'0,"-1"1"0"0"0,0 0 0 0 0,0 0 0 0 0,0 0 0 0 0,0 0 0 0 0,1 0 0 0 0,-1 1 0 0 0,0-1 0 0 0,0 1 0 0 0,0 0 0 0 0,1-1 0 0 0,-1 1-1 0 0,1 1 1 0 0,-1-1 0 0 0,0 0 0 0 0,1 1 0 0 0,-3 1 0 0 0,-5 4 229 0 0,0 0-1 0 0,-15 15 0 0 0,17-12-38 0 0,-1 0 0 0 0,1 0 1 0 0,1 0-1 0 0,0 1 0 0 0,0 0 0 0 0,1 1 0 0 0,1-1 0 0 0,0 1 0 0 0,0 0 0 0 0,1 0 1 0 0,1 1-1 0 0,0-1 0 0 0,0 1 0 0 0,0 18 0 0 0,3-27-261 0 0,0 1-1 0 0,0-1 1 0 0,0 1 0 0 0,1-1-1 0 0,2 9 1 0 0,-3-11-66 0 0,0-1 0 0 0,0 0 1 0 0,1 0-1 0 0,-1 1 0 0 0,1-1 0 0 0,-1 0 0 0 0,1 0 1 0 0,0 0-1 0 0,-1 1 0 0 0,1-1 0 0 0,0 0 0 0 0,0 0 1 0 0,0 0-1 0 0,0 0 0 0 0,0-1 0 0 0,0 1 0 0 0,0 0 1 0 0,0 0-1 0 0,0 0 0 0 0,0-1 0 0 0,0 1 0 0 0,1-1 1 0 0,-1 1-1 0 0,2 0 0 0 0,0-1 2 0 0,1 0 0 0 0,-1 1 0 0 0,0-2 0 0 0,1 1 0 0 0,-1 0 0 0 0,0-1 0 0 0,1 1-1 0 0,-1-1 1 0 0,0 0 0 0 0,0 0 0 0 0,0 0 0 0 0,5-3 0 0 0,-2 0 26 0 0,-1 1-1 0 0,0-1 1 0 0,0 0 0 0 0,0 0 0 0 0,0 0-1 0 0,4-6 1 0 0,2-4 24 0 0,0-1 1 0 0,-1 0-1 0 0,13-29 0 0 0,-11 19-1002 0 0,-1 0 1 0 0,-1-1-1 0 0,-1-1 0 0 0,8-43 1 0 0,-14 46-1437 0 0</inkml:trace>
  <inkml:trace contextRef="#ctx0" brushRef="#br0" timeOffset="1">423 1 23039 0 0,'0'0'2086'0'0,"0"15"-1542"0"0,7 22 2114 0 0,2 10-1135 0 0,2 52-1 0 0,12 190-1184 0 0,-22-277-337 0 0,15 131-877 0 0,-15-125-903 0 0,-2-1-5364 0 0,-2-3-2290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51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12896 0 0,'0'0'997'0'0,"14"-1"5495"0"0,5-2-255 0 0,-1 1-4119 0 0,25-5-1366 0 0,-25 3-326 0 0,114-35 1533 0 0,-46 8-4117 0 0,-66 22 1030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56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31 14192 0 0,'-4'-8'1518'0'0,"3"7"-1427"0"0,1 0 0 0 0,-1 0 0 0 0,0 0-1 0 0,0 0 1 0 0,0 0 0 0 0,0 0 0 0 0,-1 1 0 0 0,1-1 0 0 0,0 0-1 0 0,0 0 1 0 0,-2 0 0 0 0,1 0 223 0 0,-6-4 881 0 0,8 5-920 0 0,-1-1-1 0 0,0 1 0 0 0,0-1 1 0 0,0 0-1 0 0,0 1 0 0 0,0-1 0 0 0,0 1 1 0 0,0 0-1 0 0,0-1 0 0 0,0 1 1 0 0,-2 0-1 0 0,2 0-203 0 0,0 0 1 0 0,0 0-1 0 0,0 1 1 0 0,0-1-1 0 0,0 1 1 0 0,1-1-1 0 0,-1 0 1 0 0,0 1-1 0 0,0 0 1 0 0,0-1-1 0 0,1 1 0 0 0,-1-1 1 0 0,0 1-1 0 0,0 0 1 0 0,1 0-1 0 0,-1-1 1 0 0,0 3-1 0 0,-11 12 590 0 0,2 2-1 0 0,0-1 0 0 0,0 1 0 0 0,-11 33 0 0 0,10-19-141 0 0,1 1-1 0 0,-5 34 0 0 0,14-59-450 0 0,0 0-1 0 0,1 0 1 0 0,0 0-1 0 0,0 0 1 0 0,0 0-1 0 0,1 0 1 0 0,0 0-1 0 0,0 0 1 0 0,4 9-1 0 0,-5-14-67 0 0,1 0-1 0 0,0 0 1 0 0,-1 0 0 0 0,1 0-1 0 0,0 0 1 0 0,1 0-1 0 0,-1 0 1 0 0,0 0 0 0 0,0-1-1 0 0,1 1 1 0 0,-1-1 0 0 0,1 1-1 0 0,-1-1 1 0 0,1 1-1 0 0,0-1 1 0 0,-1 0 0 0 0,1 0-1 0 0,0 0 1 0 0,0 0 0 0 0,0 0-1 0 0,0 0 1 0 0,0 0-1 0 0,0-1 1 0 0,0 1 0 0 0,0-1-1 0 0,0 1 1 0 0,1-1-1 0 0,-1 0 1 0 0,0 0 0 0 0,0 0-1 0 0,0 0 1 0 0,0 0 0 0 0,0 0-1 0 0,1-1 1 0 0,1 0-1 0 0,2-1-83 0 0,-1 0-1 0 0,1 0 0 0 0,-1-1 0 0 0,1 1 0 0 0,-1-1 0 0 0,0-1 0 0 0,0 1 0 0 0,6-5 0 0 0,34-35-2677 0 0,-21 16 1083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56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18599 0 0,'0'0'852'0'0,"-1"0"-20"0"0,1 1-819 0 0,-1-1-1 0 0,1 0 1 0 0,-1 0-1 0 0,1 0 1 0 0,-1 1 0 0 0,1-1-1 0 0,-1 0 1 0 0,1 1-1 0 0,-1-1 1 0 0,1 0-1 0 0,-1 1 1 0 0,1-1-1 0 0,0 1 1 0 0,-1-1-1 0 0,1 1 1 0 0,0-1-1 0 0,-1 1 1 0 0,1-1-1 0 0,0 1 1 0 0,-1-1-1 0 0,1 1 1 0 0,0-1 0 0 0,0 1-1 0 0,0-1 1 0 0,0 1-1 0 0,-1 1 1 0 0,1 0 83 0 0,-3 5 373 0 0,1 0-1 0 0,0 1 1 0 0,0-1-1 0 0,1 1 1 0 0,-2 13 0 0 0,4 41-533 0 0,0-27 559 0 0,1 31 285 0 0,4 0 1 0 0,17 82 0 0 0,-20-130-805 0 0,1 0-1 0 0,8 19 1 0 0,-10-32 23 0 0,0 0 0 0 0,0-1 0 0 0,0 1 1 0 0,0-1-1 0 0,1 0 0 0 0,-1 0 0 0 0,1 0 0 0 0,1 0 0 0 0,-1 0 1 0 0,0 0-1 0 0,1-1 0 0 0,7 6 0 0 0,-10-8 37 0 0,1-1-1 0 0,-1 1 0 0 0,0-1 1 0 0,1 0-1 0 0,-1 0 1 0 0,0 1-1 0 0,1-1 1 0 0,-1 0-1 0 0,0 0 0 0 0,1 0 1 0 0,-1-1-1 0 0,0 1 1 0 0,1 0-1 0 0,-1 0 1 0 0,0-1-1 0 0,1 1 0 0 0,-1-1 1 0 0,0 1-1 0 0,0-1 1 0 0,1 1-1 0 0,-1-1 1 0 0,0 0-1 0 0,0 0 0 0 0,0 1 1 0 0,0-1-1 0 0,2-2 1 0 0,4-3 0 0 0,-1-1 1 0 0,11-12-1 0 0,-10 10 89 0 0,22-26 214 0 0,16-18 400 0 0,-38 46-531 0 0,-1 1-1 0 0,1 0 1 0 0,0 1 0 0 0,0-1 0 0 0,14-6 0 0 0,-21 12-195 0 0,1 0 0 0 0,-1 0 0 0 0,0-1 0 0 0,1 1 0 0 0,-1 0 0 0 0,1 0 0 0 0,-1 0 0 0 0,0 0 0 0 0,1 0 0 0 0,-1 0 0 0 0,1 0 0 0 0,-1 0 0 0 0,1 0 0 0 0,-1 0 0 0 0,1 0 0 0 0,-1 0 0 0 0,1 0 0 0 0,-1 0 0 0 0,0 0 0 0 0,1 0 1 0 0,-1 0-1 0 0,1 1 0 0 0,-1-1 0 0 0,0 0 0 0 0,1 0 0 0 0,-1 0 0 0 0,1 1 0 0 0,-1-1 0 0 0,1 1 0 0 0,0 0-4 0 0,0 0 1 0 0,-1 0-1 0 0,1 1 1 0 0,0-1-1 0 0,-1 0 1 0 0,1 0-1 0 0,-1 1 1 0 0,1-1 0 0 0,0 3-1 0 0,0 1-48 0 0,0 0 0 0 0,-1 1 1 0 0,1-1-1 0 0,-1 7 0 0 0,-9 44-142 0 0,6-42 148 0 0,1 1 1 0 0,0-1 0 0 0,1 1 0 0 0,1 25-1 0 0,0-38-79 0 0,0-1 0 0 0,0 1 0 0 0,1-1 0 0 0,-1 1 0 0 0,0-1 0 0 0,1 1 0 0 0,-1-1 0 0 0,1 1 0 0 0,0-1 0 0 0,-1 0 0 0 0,1 1 0 0 0,1 1 0 0 0,-1-2-49 0 0,0-1 0 0 0,0 1 0 0 0,-1-1 0 0 0,1 0-1 0 0,0 1 1 0 0,0-1 0 0 0,0 0 0 0 0,0 1 0 0 0,-1-1 0 0 0,1 0 0 0 0,0 0 0 0 0,0 0 0 0 0,0 0 0 0 0,0 0-1 0 0,0 0 1 0 0,0 0 0 0 0,0 0 0 0 0,-1 0 0 0 0,1 0 0 0 0,0 0 0 0 0,0-1 0 0 0,0 1 0 0 0,0 0 0 0 0,0-1 0 0 0,15-6-5963 0 0,1-5-1681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55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11976 0 0,'-12'0'1274'0'0,"8"1"-1122"0"0,-1 1-1 0 0,1-1 0 0 0,-1 1 1 0 0,1 0-1 0 0,0 0 1 0 0,-1 0-1 0 0,1 0 0 0 0,0 1 1 0 0,1 0-1 0 0,-1 0 1 0 0,0 0-1 0 0,1 0 0 0 0,0 1 1 0 0,-1-1-1 0 0,1 1 1 0 0,-3 6-1 0 0,-4 4 223 0 0,2 1 0 0 0,0 0 0 0 0,-8 21-1 0 0,11-23-75 0 0,1-1 0 0 0,-4 17-1 0 0,7-24-110 0 0,0 0 0 0 0,1 0-1 0 0,-1 0 1 0 0,1 0 0 0 0,0 0 0 0 0,0 0-1 0 0,1 0 1 0 0,-1 0 0 0 0,3 5-1 0 0,-3-9-147 0 0,0 0 0 0 0,0-1-1 0 0,0 1 1 0 0,0-1 0 0 0,1 1-1 0 0,-1-1 1 0 0,0 1 0 0 0,1 0-1 0 0,-1-1 1 0 0,0 1 0 0 0,1-1-1 0 0,-1 1 1 0 0,1-1 0 0 0,-1 0-1 0 0,1 1 1 0 0,-1-1 0 0 0,1 1-1 0 0,-1-1 1 0 0,1 0 0 0 0,-1 0-1 0 0,1 1 1 0 0,0-1 0 0 0,-1 0-1 0 0,1 0 1 0 0,-1 1-1 0 0,2-1 1 0 0,-1 0-12 0 0,1 0 0 0 0,-1 0-1 0 0,0-1 1 0 0,1 1 0 0 0,-1 0 0 0 0,1-1 0 0 0,-1 1-1 0 0,0 0 1 0 0,1-1 0 0 0,-1 0 0 0 0,2 0-1 0 0,2-3-15 0 0,1 1 1 0 0,-1-1-1 0 0,9-9 0 0 0,0-3 447 0 0,0 0 0 0 0,15-25 0 0 0,4-6 197 0 0,-27 39-448 0 0,-5 6-109 0 0,1 0 0 0 0,-1 0-1 0 0,0 0 1 0 0,1 0 0 0 0,-1 1-1 0 0,1-1 1 0 0,-1 1 0 0 0,1-1 0 0 0,0 1-1 0 0,0 0 1 0 0,3-2 0 0 0,-4 3 118 0 0,2 4 108 0 0,-2 2-292 0 0,1 0 0 0 0,-1 0 1 0 0,0 0-1 0 0,0 1 0 0 0,-1-1 0 0 0,0 0 1 0 0,0 0-1 0 0,0 0 0 0 0,-2 11 0 0 0,0-8-51 0 0,2 0 0 0 0,-1 0 1 0 0,2 15-1 0 0,1-12 3 0 0,-1-6 45 0 0,0-1 0 0 0,0 1 1 0 0,-1-1-1 0 0,0 1 0 0 0,0-1 1 0 0,0 1-1 0 0,-2 8 0 0 0,-1 15-921 0 0,3-28 319 0 0,1-1 323 0 0,1 0 0 0 0,-1 0-1 0 0,0 0 1 0 0,0-1 0 0 0,1 1 0 0 0,-1 0 0 0 0,0-1-1 0 0,1 1 1 0 0,-1-1 0 0 0,0 1 0 0 0,0-1 0 0 0,0 0-1 0 0,0 0 1 0 0,0 1 0 0 0,0-1 0 0 0,0 0 0 0 0,0 0-1 0 0,0 0 1 0 0,0 0 0 0 0,0 0 0 0 0,0 0 0 0 0,0-2-1 0 0,7-9-6704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57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6 9672 0 0,'-11'-5'1030'0'0,"8"4"-630"0"0,1 1 1 0 0,-1 0-1 0 0,0 0 0 0 0,0 1 0 0 0,0-1 0 0 0,0 1 0 0 0,0-1 0 0 0,0 1 0 0 0,0 0 0 0 0,0 0 1 0 0,1 0-1 0 0,-1 0 0 0 0,0 1 0 0 0,1-1 0 0 0,-1 1 0 0 0,1 0 0 0 0,0-1 0 0 0,-1 1 0 0 0,-3 5 0 0 0,-4 3 1754 0 0,1 1 0 0 0,-15 22 0 0 0,18-24-2675 0 0,-1 3 836 0 0,0 0 0 0 0,0 1 1 0 0,1 0-1 0 0,1 0 0 0 0,0 1 1 0 0,1 0-1 0 0,-5 27 0 0 0,9-38-270 0 0,-1 0 0 0 0,1 1 0 0 0,0-1 0 0 0,0 1 0 0 0,0-1 1 0 0,1 1-1 0 0,-1-1 0 0 0,1 1 0 0 0,0-1 0 0 0,2 6 0 0 0,-3-9-39 0 0,0 1 1 0 0,1 0-1 0 0,-1 0 1 0 0,1-1-1 0 0,-1 1 0 0 0,1 0 1 0 0,-1-1-1 0 0,1 1 1 0 0,-1 0-1 0 0,1-1 0 0 0,0 1 1 0 0,-1-1-1 0 0,1 1 1 0 0,0-1-1 0 0,-1 1 1 0 0,1-1-1 0 0,0 0 0 0 0,0 1 1 0 0,0-1-1 0 0,1 0-2 0 0,-1 0-1 0 0,0 0 1 0 0,0 0-1 0 0,0 0 1 0 0,1 0 0 0 0,-1 0-1 0 0,0 0 1 0 0,0-1-1 0 0,0 1 1 0 0,0-1-1 0 0,0 1 1 0 0,1-1-1 0 0,-1 1 1 0 0,0-1 0 0 0,0 1-1 0 0,0-1 1 0 0,1-1-1 0 0,4-4-27 0 0,0 0-1 0 0,-1 0 0 0 0,1 0 1 0 0,-1 0-1 0 0,5-10 1 0 0,5-5 212 0 0,2-3 261 0 0,-12 16-205 0 0,1-1 0 0 0,0 2-1 0 0,0-1 1 0 0,1 1-1 0 0,14-13 1 0 0,-20 20-236 0 0,-1-1 0 0 0,1 1 0 0 0,0-1 0 0 0,-1 1 0 0 0,1 0 0 0 0,0-1 0 0 0,-1 1 0 0 0,1 0 0 0 0,0-1 0 0 0,-1 1 0 0 0,1 0 0 0 0,0 0 0 0 0,0 0 0 0 0,-1 0 0 0 0,1 0 0 0 0,0 0 0 0 0,0 0 0 0 0,-1 0 0 0 0,1 0 0 0 0,0 0 0 0 0,0 0 0 0 0,-1 0 0 0 0,2 1 0 0 0,-1-1 11 0 0,0 1 0 0 0,0 0 1 0 0,0 0-1 0 0,0 0 1 0 0,0-1-1 0 0,-1 1 0 0 0,1 0 1 0 0,0 0-1 0 0,0 0 0 0 0,-1 0 1 0 0,1 0-1 0 0,-1 0 1 0 0,1 0-1 0 0,-1 1 0 0 0,3 6 99 0 0,-1 0 0 0 0,-1 0 0 0 0,2 13 0 0 0,-2-14-96 0 0,0 10-658 0 0,-1-12 53 0 0,1 1 0 0 0,-1 0 0 0 0,1-1 1 0 0,0 1-1 0 0,1-1 0 0 0,-1 1 0 0 0,3 5 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57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7832 0 0,'5'5'22457'0'0,"-2"-9"-24478"0"0,3-4 1244 0 0,-2 1 1136 0 0,1 0-1 0 0,-1-1 1 0 0,4-9 0 0 0,-4 7-157 0 0,1 1-1 0 0,7-12 1 0 0,-4 8-42 0 0,-1 0-1 0 0,7-16 0 0 0,2-3 67 0 0,-13 25-203 0 0,2 19 30 0 0,-4 6-45 0 0,-1 0-1 0 0,-2 18 1 0 0,1-22 8 0 0,0-1 1 0 0,1 0 0 0 0,0 0 0 0 0,1 0 0 0 0,4 21 0 0 0,-4-29 10 0 0,1-1 0 0 0,-1 1 0 0 0,1-1-1 0 0,0 1 1 0 0,0-1 0 0 0,1 1 0 0 0,-1-1 0 0 0,5 5 0 0 0,-6-8-13 0 0,0 0 0 0 0,0 0 0 0 0,-1 0 0 0 0,1 0 0 0 0,1-1 0 0 0,-1 1 0 0 0,0 0 0 0 0,0 0 0 0 0,0-1 0 0 0,0 1 0 0 0,0-1 0 0 0,1 1 0 0 0,-1-1 0 0 0,0 1 0 0 0,1-1 0 0 0,-1 0 0 0 0,0 0 0 0 0,1 1 0 0 0,-1-1 0 0 0,0 0 0 0 0,1 0 0 0 0,-1 0 0 0 0,0-1 0 0 0,1 1 0 0 0,-1 0 0 0 0,0 0 0 0 0,0-1 0 0 0,1 1 0 0 0,-1-1 0 0 0,0 1 0 0 0,0-1 0 0 0,1 1 0 0 0,-1-1 0 0 0,1-1 0 0 0,4-3 26 0 0,-1 0 0 0 0,0 0 1 0 0,0 0-1 0 0,0-1 0 0 0,0 0 0 0 0,-1 0 0 0 0,0 0 1 0 0,-1 0-1 0 0,4-9 0 0 0,4-4-14 0 0,64-126-1945 0 0,-71 140 967 0 0,0 0-1 0 0,-1 0 0 0 0,1 0 0 0 0,1 1 0 0 0,4-5 0 0 0,2 2-7910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58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19351 0 0,'-8'3'1751'0'0,"1"0"-1398"0"0,0 1-1 0 0,1 0 1 0 0,0 0-1 0 0,0 0 1 0 0,0 1-1 0 0,-10 10 1 0 0,-26 37 2747 0 0,35-41-2500 0 0,-12 22 1 0 0,16-29-499 0 0,1 1 0 0 0,1-1 1 0 0,-1 1-1 0 0,0-1 0 0 0,1 1 0 0 0,0 0 1 0 0,0 0-1 0 0,0 5 0 0 0,1-8-86 0 0,0-1 1 0 0,0 1-1 0 0,0 0 0 0 0,0-1 1 0 0,0 1-1 0 0,1 0 0 0 0,-1-1 0 0 0,0 1 1 0 0,1 0-1 0 0,-1-1 0 0 0,1 1 0 0 0,0 0 1 0 0,-1-1-1 0 0,1 1 0 0 0,0-1 1 0 0,0 0-1 0 0,0 1 0 0 0,0-1 0 0 0,0 0 1 0 0,1 1-1 0 0,-1-1 0 0 0,0 0 1 0 0,0 0-1 0 0,1 0 0 0 0,-1 0 0 0 0,1 0 1 0 0,-1 0-1 0 0,1-1 0 0 0,-1 1 0 0 0,1 0 1 0 0,-1-1-1 0 0,1 1 0 0 0,0-1 1 0 0,-1 0-1 0 0,1 1 0 0 0,0-1 0 0 0,-1 0 1 0 0,1 0-1 0 0,0 0 0 0 0,-1 0 1 0 0,1 0-1 0 0,3-1 0 0 0,5-3 19 0 0,-1 0 0 0 0,1 0 1 0 0,-1 0-1 0 0,0-2 0 0 0,0 1 0 0 0,12-10 0 0 0,-10 6 178 0 0,1 2 0 0 0,23-13 0 0 0,-35 20-193 0 0,1 0 0 0 0,-1-1-1 0 0,1 1 1 0 0,0 0-1 0 0,-1-1 1 0 0,1 1-1 0 0,0 0 1 0 0,-1 0-1 0 0,1 0 1 0 0,0 0 0 0 0,-1 0-1 0 0,1 0 1 0 0,0 0-1 0 0,-1 0 1 0 0,1 0-1 0 0,0 0 1 0 0,-1 0-1 0 0,1 0 1 0 0,0 0 0 0 0,-1 1-1 0 0,1-1 1 0 0,0 0-1 0 0,0 1-4 0 0,-1-1-1 0 0,0 1 1 0 0,1-1 0 0 0,-1 1-1 0 0,1-1 1 0 0,-1 1 0 0 0,0 0-1 0 0,0-1 1 0 0,1 1 0 0 0,-1-1-1 0 0,0 1 1 0 0,0 0-1 0 0,0-1 1 0 0,0 1 0 0 0,1 0-1 0 0,-1-1 1 0 0,0 1 0 0 0,0 1-1 0 0,-1 3 34 0 0,0 1 0 0 0,0 0 0 0 0,0-1 0 0 0,-2 6 0 0 0,2-8-36 0 0,-3 7 38 0 0,0 1-1 0 0,-1-1 0 0 0,0 0 0 0 0,-11 15 1 0 0,-2 4 21 0 0,4-6-171 0 0,-1 0 1 0 0,-1-1 0 0 0,-1 0-1 0 0,-2-2 1 0 0,-21 21 0 0 0,34-36-618 0 0,0-1 0 0 0,0 0-1 0 0,-1-1 1 0 0,1 1 0 0 0,-13 4 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58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18223 0 0,'4'-3'1944'0'0,"2"2"-1687"0"0,1-1 0 0 0,-1 1 0 0 0,0 0 0 0 0,9 0 0 0 0,17-3 1928 0 0,-18 1-1413 0 0,0 0 0 0 0,15-7 0 0 0,-25 8-650 0 0,0 1 1 0 0,0-1-1 0 0,0 0 1 0 0,0-1-1 0 0,-1 1 1 0 0,1-1-1 0 0,0 1 1 0 0,-1-1 0 0 0,0 0-1 0 0,0-1 1 0 0,4-3-1 0 0,-7 7-100 0 0,1-1-1 0 0,-1 1 0 0 0,0-1 1 0 0,1 0-1 0 0,-1 1 1 0 0,0-1-1 0 0,1 0 0 0 0,-1 1 1 0 0,0-1-1 0 0,1 0 1 0 0,-1 1-1 0 0,0-1 0 0 0,0 0 1 0 0,0 1-1 0 0,0-1 1 0 0,0 0-1 0 0,0 1 0 0 0,0-1 1 0 0,0 0-1 0 0,0 0 1 0 0,0 1-1 0 0,0-1 0 0 0,0 0 1 0 0,0 1-1 0 0,-1-1 1 0 0,1 0-1 0 0,0 1 0 0 0,-1-1 1 0 0,1 0-1 0 0,0 1 1 0 0,-1-1-1 0 0,1 1 0 0 0,-1-1 1 0 0,1 1-1 0 0,-1-1 1 0 0,1 1-1 0 0,-1-1 0 0 0,1 1 1 0 0,-1-1-1 0 0,1 1 1 0 0,-1-1-1 0 0,0 1 0 0 0,1 0 1 0 0,-1-1-1 0 0,0 1 1 0 0,-1 0-1 0 0,0-1 77 0 0,-1 0-1 0 0,1 0 1 0 0,-1 1 0 0 0,1-1-1 0 0,-1 1 1 0 0,0 0-1 0 0,1 0 1 0 0,-1 0 0 0 0,0 0-1 0 0,1 0 1 0 0,-6 2-1 0 0,2 0-50 0 0,1 1 0 0 0,-1-1-1 0 0,1 1 1 0 0,0 1 0 0 0,0-1-1 0 0,0 1 1 0 0,0-1 0 0 0,1 1-1 0 0,-1 1 1 0 0,1-1 0 0 0,0 1-1 0 0,0 0 1 0 0,1 0 0 0 0,-1 0-1 0 0,1 0 1 0 0,0 0 0 0 0,1 1-1 0 0,-1-1 1 0 0,1 1 0 0 0,0 0-1 0 0,1 0 1 0 0,-1 0 0 0 0,1 0-1 0 0,0 0 1 0 0,0 0 0 0 0,1 0-1 0 0,0 0 1 0 0,0 0 0 0 0,1 0-1 0 0,-1 0 1 0 0,1 0 0 0 0,3 11-1 0 0,-3-16-158 0 0,0 0-1 0 0,0 0 1 0 0,0 1-1 0 0,0-1 1 0 0,0 0 0 0 0,1 0-1 0 0,-1 0 1 0 0,0 0-1 0 0,0 0 1 0 0,3 1-1 0 0,2 2-458 0 0,7 8-687 0 0,2-2-49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29:59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32 3224 0 0,'0'-2'6888'0'0,"5"-16"-4472"0"0,-4 17-2368 0 0,-1 1 0 0 0,0 0 0 0 0,0-1 1 0 0,0 1-1 0 0,0-1 0 0 0,0 1 0 0 0,0-1 1 0 0,0 1-1 0 0,0 0 0 0 0,0-1 0 0 0,-1 1 1 0 0,1-1-1 0 0,0 1 0 0 0,0 0 1 0 0,0-1-1 0 0,0 1 0 0 0,0-1 0 0 0,-1 1 1 0 0,1 0-1 0 0,0-1 0 0 0,0 1 0 0 0,-1 0 1 0 0,1-1-1 0 0,0 1 0 0 0,-1 0 0 0 0,1 0 1 0 0,0-1-1 0 0,-1 1 0 0 0,1 0 0 0 0,0 0 1 0 0,-1-1-1 0 0,0 1 46 0 0,0 0 0 0 0,0 0 0 0 0,0 1 0 0 0,1-1 1 0 0,-1 0-1 0 0,0 0 0 0 0,0 0 0 0 0,0 1 0 0 0,0-1 0 0 0,1 0 0 0 0,-1 1 0 0 0,0-1 1 0 0,0 1-1 0 0,0 0 0 0 0,-25 21 1640 0 0,25-21-1682 0 0,-9 10 354 0 0,1 1-1 0 0,0 0 1 0 0,0 1-1 0 0,1-1 1 0 0,1 2 0 0 0,0-1-1 0 0,1 1 1 0 0,0 0-1 0 0,2 0 1 0 0,-1 1 0 0 0,2-1-1 0 0,-1 1 1 0 0,2 0-1 0 0,-1 19 1 0 0,3-32-361 0 0,0-1 1 0 0,0 1-1 0 0,0-1 1 0 0,0 1-1 0 0,0-1 1 0 0,0 1-1 0 0,1-1 0 0 0,-1 0 1 0 0,1 1-1 0 0,-1-1 1 0 0,1 1-1 0 0,-1-1 1 0 0,1 0-1 0 0,0 1 0 0 0,-1-1 1 0 0,1 0-1 0 0,0 0 1 0 0,0 1-1 0 0,0-1 1 0 0,0 0-1 0 0,0 0 0 0 0,0 0 1 0 0,1 0-1 0 0,0 1 1 0 0,0-2-27 0 0,0 1-1 0 0,-1-1 1 0 0,1 0 0 0 0,-1 1 0 0 0,1-1 0 0 0,0 0-1 0 0,-1 0 1 0 0,1 0 0 0 0,0 0 0 0 0,-1 0 0 0 0,1 0-1 0 0,0-1 1 0 0,-1 1 0 0 0,1-1 0 0 0,-1 1-1 0 0,1-1 1 0 0,0 1 0 0 0,-1-1 0 0 0,0 0 0 0 0,1 0-1 0 0,1-1 1 0 0,7-5 50 0 0,0 1-1 0 0,-1-2 1 0 0,0 0 0 0 0,-1 0-1 0 0,1 0 1 0 0,7-12-1 0 0,14-21 135 0 0,-18 24 90 0 0,15-17 1 0 0,-27 34-291 0 0,0 0 0 0 0,0 0 0 0 0,0 0 0 0 0,0 0 0 0 0,0 0 1 0 0,0-1-1 0 0,0 1 0 0 0,0 0 0 0 0,0 0 0 0 0,0 0 0 0 0,1 0 1 0 0,-1 0-1 0 0,0 0 0 0 0,0 0 0 0 0,0 0 0 0 0,0 0 0 0 0,0 0 0 0 0,0 0 1 0 0,0 0-1 0 0,0-1 0 0 0,1 1 0 0 0,-1 0 0 0 0,0 0 0 0 0,0 0 1 0 0,0 0-1 0 0,0 0 0 0 0,0 0 0 0 0,0 0 0 0 0,0 0 0 0 0,1 0 1 0 0,-1 0-1 0 0,0 0 0 0 0,0 0 0 0 0,0 0 0 0 0,0 0 0 0 0,0 0 1 0 0,0 1-1 0 0,0-1 0 0 0,1 0 0 0 0,-1 0 0 0 0,0 0 0 0 0,0 0 1 0 0,0 0-1 0 0,0 0 0 0 0,0 0 0 0 0,0 0 0 0 0,0 0 0 0 0,0 0 1 0 0,0 0-1 0 0,0 0 0 0 0,1 1 0 0 0,-1-1 0 0 0,0 0 0 0 0,0 0 1 0 0,0 0-1 0 0,0 0 0 0 0,0 0 0 0 0,0 0 0 0 0,0 0 0 0 0,1 13 316 0 0,-2 17 188 0 0,0-28-496 0 0,1 5-380 0 0,0 0 0 0 0,0 0 0 0 0,0 0-1 0 0,1 0 1 0 0,0 0 0 0 0,0 0 0 0 0,1-1 0 0 0,0 1-1 0 0,0 0 1 0 0,6 11 0 0 0,0-5-8081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0:00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0 12176 0 0,'0'0'1472'0'0,"-9"5"1889"0"0,5-2-2589 0 0,-1 0 0 0 0,1 0-1 0 0,0 0 1 0 0,0 0 0 0 0,-7 8 0 0 0,-10 7 562 0 0,10-10-688 0 0,1 1 0 0 0,-16 18 0 0 0,6-7-76 0 0,-32 36 755 0 0,45-47-1095 0 0,1-1 0 0 0,0 1 0 0 0,0 1 0 0 0,-8 18-1 0 0,13-25-207 0 0,0 1-1 0 0,0-1 0 0 0,0 0 0 0 0,0 0 0 0 0,0 1 0 0 0,1-1 0 0 0,0 1 0 0 0,0-1 0 0 0,0 0 1 0 0,0 1-1 0 0,1 4 0 0 0,-1-6-14 0 0,1 0 1 0 0,0 0-1 0 0,-1 0 1 0 0,1 0-1 0 0,0-1 1 0 0,0 1-1 0 0,1 0 1 0 0,-1 0-1 0 0,0-1 0 0 0,0 1 1 0 0,1 0-1 0 0,-1-1 1 0 0,1 0-1 0 0,0 1 1 0 0,-1-1-1 0 0,1 0 1 0 0,0 0-1 0 0,0 0 1 0 0,2 1-1 0 0,8 3-8 0 0,-1-2-1 0 0,1 1 0 0 0,-1-2 1 0 0,1 1-1 0 0,0-2 1 0 0,0 0-1 0 0,20 0 0 0 0,-20-1 5 0 0,0 0 0 0 0,0 1 0 0 0,-1 0-1 0 0,1 1 1 0 0,0 0 0 0 0,-1 1 0 0 0,0 0-1 0 0,16 7 1 0 0,-25-9 7 0 0,0 0 0 0 0,-1 0-1 0 0,1 0 1 0 0,0 0 0 0 0,-1 0-1 0 0,1 0 1 0 0,-1 1 0 0 0,1-1 0 0 0,-1 1-1 0 0,1-1 1 0 0,-1 1 0 0 0,0 0-1 0 0,0-1 1 0 0,0 1 0 0 0,0 0 0 0 0,0 0-1 0 0,0 0 1 0 0,0 2 0 0 0,0-1 11 0 0,-1 0 1 0 0,0-1-1 0 0,0 1 1 0 0,0 0-1 0 0,0 0 1 0 0,0 0-1 0 0,0 0 1 0 0,-1 0-1 0 0,0-1 1 0 0,1 1-1 0 0,-3 4 1 0 0,-2 5 76 0 0,-1 0-1 0 0,-1-1 1 0 0,0 0 0 0 0,-12 16-1 0 0,18-26-88 0 0,-8 11 10 0 0,1-1 0 0 0,-2-1 0 0 0,1 1 0 0 0,-2-1 0 0 0,1-1 0 0 0,-1 0 0 0 0,-13 8 0 0 0,-12 7-269 0 0,27-17-313 0 0,-2 0 1 0 0,1 0-1 0 0,-1-1 1 0 0,0-1-1 0 0,-14 6 1 0 0,20-11-300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0:00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0 21191 0 0,'0'0'970'0'0,"-5"13"356"0"0,3-2-1100 0 0,0-1 1 0 0,0 1-1 0 0,2 0 0 0 0,-1 16 0 0 0,0 16 627 0 0,-13 136 1275 0 0,11-137-2140 0 0,1-1 0 0 0,3 0 0 0 0,9 71 0 0 0,-10-110-36 0 0,3 20-1059 0 0,1 0-1 0 0,10 32 1 0 0,-11-43-571 0 0</inkml:trace>
  <inkml:trace contextRef="#ctx0" brushRef="#br0" timeOffset="1">0 424 22543 0 0,'0'0'2047'0'0,"2"-1"-1612"0"0,4-2-134 0 0,1 0 1 0 0,0 1 0 0 0,0-1 0 0 0,0 2 0 0 0,0-1-1 0 0,11 0 1 0 0,11-4 0 0 0,137-27-2055 0 0,-131 23-883 0 0,-16 5 561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0:01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52 2760 0 0,'-11'9'583'0'0,"22"7"7483"0"0,-10-14-7813 0 0,1 0 0 0 0,-1 0 0 0 0,1 0 0 0 0,0 0 1 0 0,-1-1-1 0 0,1 1 0 0 0,0-1 0 0 0,0 1 0 0 0,0-1 0 0 0,0 0 0 0 0,0 0 0 0 0,4 2 1 0 0,5 8 2076 0 0,-10-11-2253 0 0,-1 1 0 0 0,1 0 0 0 0,-1-1 0 0 0,0 1 0 0 0,1 0-1 0 0,-1-1 1 0 0,0 1 0 0 0,0 0 0 0 0,0-1 0 0 0,0 1 0 0 0,0 0 0 0 0,1-1-1 0 0,-1 1 1 0 0,0 0 0 0 0,0 0 0 0 0,-1-1 0 0 0,1 1 0 0 0,0 0 0 0 0,0-1 0 0 0,0 2-1 0 0,-1-1 3 0 0,1 0-1 0 0,0 0 0 0 0,0 0 0 0 0,0 0 0 0 0,0 0 0 0 0,0 0 1 0 0,0 0-1 0 0,0-1 0 0 0,0 1 0 0 0,0 0 0 0 0,0 0 0 0 0,0 0 0 0 0,1 0 1 0 0,-1 1-1 0 0,1 1 96 0 0,0-1 1 0 0,0 1-1 0 0,0-1 0 0 0,-1 1 1 0 0,1-1-1 0 0,-1 1 1 0 0,0-1-1 0 0,0 6 1 0 0,2 11 829 0 0,11 48 1755 0 0,-9-46-1411 0 0,9-32-247 0 0,7-17-880 0 0,25-42-1 0 0,-17 24-350 0 0,-12 21-34 0 0,-8 10-433 0 0,1 1 0 0 0,1 0 0 0 0,0 1 0 0 0,14-14 0 0 0,-23 26 392 0 0,0 0 1 0 0,0 0 0 0 0,1 0-1 0 0,-1 0 1 0 0,1 0 0 0 0,-1 0 0 0 0,0 1-1 0 0,1-1 1 0 0,0 0 0 0 0,-1 1-1 0 0,1-1 1 0 0,-1 1 0 0 0,1-1 0 0 0,-1 1-1 0 0,1 0 1 0 0,3 0 0 0 0,-4 0 93 0 0,0 0 0 0 0,0 0 1 0 0,0 0-1 0 0,0 1 1 0 0,0-1-1 0 0,1 1 1 0 0,-1-1-1 0 0,0 1 1 0 0,0-1-1 0 0,0 1 0 0 0,0-1 1 0 0,0 1-1 0 0,0 0 1 0 0,-1 0-1 0 0,1 0 1 0 0,0-1-1 0 0,0 1 1 0 0,0 0-1 0 0,-1 0 0 0 0,1 0 1 0 0,0 0-1 0 0,0 2 1 0 0,3 7-315 0 0,0 1-1 0 0,-1-1 1 0 0,-1 1 0 0 0,1 0 0 0 0,-2-1-1 0 0,1 1 1 0 0,-1 18 0 0 0,1 8 1174 0 0,-1-28 72 0 0,-1 0 0 0 0,-1 0 0 0 0,-1 8 1 0 0,-1 16-3955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0:01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18655 0 0,'0'0'416'0'0,"-3"5"80"0"0,0 3 16 0 0,-2 2 8 0 0,2-3-416 0 0,-1 4-104 0 0,2 1 0 0 0,-4 3 0 0 0,4 1-376 0 0,-1 0-96 0 0,-2 2-16 0 0,2 0-7311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0:02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0 253 10592 0 0,'7'8'488'0'0,"-6"-6"-12"0"0,11-5 1741 0 0,-9 0-841 0 0,-1-1 0 0 0,1 1 0 0 0,0 0 1 0 0,2-7-1 0 0,1 1 132 0 0,33-59 2674 0 0,-10 13-2503 0 0,-14 25-1012 0 0,-12 24-501 0 0,0-1-1 0 0,0 1 0 0 0,0 0 0 0 0,1 0 1 0 0,0 0-1 0 0,9-10 0 0 0,-13 16-165 0 0,0 0 0 0 0,0 0 0 0 0,1 0 0 0 0,-1 0 0 0 0,0 0 0 0 0,0-1 0 0 0,0 1 0 0 0,0 0 0 0 0,0 0 0 0 0,1 0 0 0 0,-1 0 0 0 0,0 0 0 0 0,0 0 0 0 0,0 0 0 0 0,0 0 0 0 0,1-1 0 0 0,-1 1 0 0 0,0 0 0 0 0,0 0 0 0 0,0 0 0 0 0,0 0 0 0 0,1 0 0 0 0,-1 0 0 0 0,0 0 0 0 0,0 0 0 0 0,0 0 0 0 0,1 0 0 0 0,-1 0 0 0 0,0 0 0 0 0,0 0 0 0 0,0 1 0 0 0,1-1 0 0 0,-1 0 0 0 0,0 0 0 0 0,0 0 0 0 0,0 0 0 0 0,0 0 0 0 0,1 0 0 0 0,-1 0 0 0 0,0 0 0 0 0,0 1 0 0 0,0-1 0 0 0,0 0 0 0 0,0 0 0 0 0,0 0 0 0 0,1 0 0 0 0,-1 0 0 0 0,0 1 0 0 0,3 8 0 0 0,-3-7 0 0 0,4 16 8 0 0,-2 0 0 0 0,2 27 0 0 0,-3-30 3 0 0,0 1-1 0 0,1-1 1 0 0,0 0 0 0 0,8 24-1 0 0,-10-38-1 0 0,1 1 0 0 0,-1-1 0 0 0,0 0 0 0 0,1 0 0 0 0,-1 0 0 0 0,1 0 0 0 0,0 0-1 0 0,-1 0 1 0 0,1 0 0 0 0,0 0 0 0 0,-1 0 0 0 0,1 0 0 0 0,0 0 0 0 0,0-1 0 0 0,0 1-1 0 0,0 0 1 0 0,0-1 0 0 0,0 1 0 0 0,0 0 0 0 0,1 0 0 0 0,-1-1 2 0 0,0 0 0 0 0,0 0-1 0 0,0 0 1 0 0,0 0 0 0 0,0 0 0 0 0,0 0 0 0 0,1 0 0 0 0,-1-1 0 0 0,0 1-1 0 0,0 0 1 0 0,0 0 0 0 0,0-1 0 0 0,0 1 0 0 0,0-1 0 0 0,-1 1 0 0 0,1-1-1 0 0,2-1 1 0 0,2-2 33 0 0,0-1-1 0 0,1 0 1 0 0,-2 0-1 0 0,1-1 1 0 0,4-6-1 0 0,27-40-49 0 0,21-29-1890 0 0,-46 68-702 0 0,23-22 0 0 0,-20 25 664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56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22 2760 0 0,'0'1'14064'0'0,"-2"7"-11525"0"0,-3 21-281 0 0,-13 43 0 0 0,7-31-1226 0 0,-10 35-66 0 0,-9 39-592 0 0,25-91-370 0 0,1 0 0 0 0,-1 44 0 0 0,5-62-314 0 0,0 8 476 0 0,0 0 0 0 0,1 0 0 0 0,4 16 0 0 0,-4-26-468 0 0,0 0 1 0 0,0-1 0 0 0,0 1 0 0 0,1 0 0 0 0,0 0 0 0 0,3 5 0 0 0,-4-7-306 0 0,1-1 0 0 0,-1 1 0 0 0,1 0 0 0 0,-1 0 0 0 0,1-1 0 0 0,0 1 0 0 0,0-1 0 0 0,0 0 0 0 0,0 1 0 0 0,0-1 0 0 0,0 0 0 0 0,3 1 0 0 0,6-1-6563 0 0</inkml:trace>
  <inkml:trace contextRef="#ctx0" brushRef="#br0" timeOffset="1">297 0 19263 0 0,'0'0'1744'0'0,"-2"2"-1434"0"0,-1 1-261 0 0,0 1 0 0 0,0 0 0 0 0,0 0 1 0 0,0 0-1 0 0,1 1 0 0 0,0-1 1 0 0,-3 8-1 0 0,-11 36 1319 0 0,0 19 257 0 0,-10 85 0 0 0,23-115-1928 0 0,1 0 0 0 0,1-1 0 0 0,3 1 0 0 0,5 38 0 0 0,-2-50-1288 0 0,3-3-73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0:02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0 21191 0 0,'-13'3'1606'0'0,"4"1"-1371"0"0,1 0-1 0 0,-1 0 1 0 0,1 1 0 0 0,0 0 0 0 0,1 1 0 0 0,-1 0 0 0 0,-8 9 0 0 0,11-11-138 0 0,1 1 0 0 0,0 0 0 0 0,1 0 0 0 0,-1 0 0 0 0,1 0 0 0 0,0 0 0 0 0,0 1 0 0 0,1 0 0 0 0,0-1 0 0 0,0 1 0 0 0,0 0 0 0 0,-1 9 0 0 0,3-12-20 0 0,-1 1 0 0 0,1 0 0 0 0,1-1 0 0 0,-1 1 0 0 0,0-1 0 0 0,1 1 0 0 0,0-1 0 0 0,0 1 0 0 0,0-1 0 0 0,0 0 0 0 0,2 4 0 0 0,-2-5-53 0 0,-1-1 1 0 0,1 0-1 0 0,0 0 0 0 0,-1 1 1 0 0,1-1-1 0 0,0 0 0 0 0,0 0 1 0 0,0 0-1 0 0,0 0 0 0 0,0 0 1 0 0,0 0-1 0 0,0 0 0 0 0,0-1 1 0 0,0 1-1 0 0,1 0 0 0 0,-1 0 1 0 0,0-1-1 0 0,1 1 0 0 0,-1-1 1 0 0,0 1-1 0 0,1-1 0 0 0,-1 0 1 0 0,0 1-1 0 0,1-1 0 0 0,-1 0 1 0 0,1 0-1 0 0,-1 0 0 0 0,0 0 1 0 0,4-1-1 0 0,-3 1 24 0 0,0-1 0 0 0,1 0 0 0 0,-1 0 0 0 0,0 0 0 0 0,0 0-1 0 0,1-1 1 0 0,-1 1 0 0 0,0-1 0 0 0,0 1 0 0 0,0-1 0 0 0,2-2 0 0 0,18-24 944 0 0,-11 13-652 0 0,17-24 402 0 0,-27 38-431 0 0,-1 1-290 0 0,0 0 0 0 0,0 0-1 0 0,0-1 1 0 0,0 1 0 0 0,1 0-1 0 0,-1 0 1 0 0,0 0 0 0 0,0 0 0 0 0,0 0-1 0 0,1 0 1 0 0,-1 0 0 0 0,0 0 0 0 0,0 0-1 0 0,0 0 1 0 0,1 0 0 0 0,-1 0 0 0 0,0 0-1 0 0,0 0 1 0 0,0 0 0 0 0,0 0 0 0 0,1 0-1 0 0,-1 0 1 0 0,0 0 0 0 0,0 0-1 0 0,0 0 1 0 0,1 0 0 0 0,-1 0 0 0 0,0 0-1 0 0,0 0 1 0 0,0 1 0 0 0,0-1 0 0 0,1 0-1 0 0,-1 0 1 0 0,0 0 0 0 0,0 0 0 0 0,0 0-1 0 0,0 0 1 0 0,0 1 0 0 0,0-1-1 0 0,1 0 1 0 0,-1 0 0 0 0,0 0 0 0 0,0 0-1 0 0,0 1 1 0 0,0-1 0 0 0,0 0 0 0 0,7 8 233 0 0,-4 0-186 0 0,-1 1-1 0 0,-1-1 1 0 0,1 1-1 0 0,-1 0 1 0 0,-1-1-1 0 0,0 1 1 0 0,0 0-1 0 0,0 0 1 0 0,-4 15-1 0 0,2-3-22 0 0,-3 10-77 0 0,0 0 0 0 0,-2 0 0 0 0,-2 0 0 0 0,0-1 0 0 0,-24 50 0 0 0,28-71-50 0 0,1 0 0 0 0,-1 0 0 0 0,-1-1 1 0 0,1 0-1 0 0,-10 10 0 0 0,13-16-62 0 0,-1 1 0 0 0,1-1 1 0 0,-1 0-1 0 0,1 0 0 0 0,-1 0 0 0 0,0 0 1 0 0,0-1-1 0 0,0 1 0 0 0,0-1 1 0 0,0 0-1 0 0,0 0 0 0 0,0 0 1 0 0,0 0-1 0 0,0 0 0 0 0,-1-1 1 0 0,1 1-1 0 0,0-1 0 0 0,-1 0 1 0 0,1 0-1 0 0,-5-1 0 0 0,-22-6-1273 0 0,-2-5-14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0:16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31 11088 0 0,'-9'-21'1184'0'0,"7"12"4718"0"0,12 21-5418 0 0,-8-9-350 0 0,0 1 1 0 0,0 1-1 0 0,-1-1 0 0 0,1 0 0 0 0,-1 0 0 0 0,0 0 1 0 0,0 1-1 0 0,0-1 0 0 0,-1 1 0 0 0,1-1 0 0 0,-1 1 1 0 0,0-1-1 0 0,-1 0 0 0 0,-1 9 0 0 0,-1 6 213 0 0,-1 0 0 0 0,-8 19-1 0 0,-1-4-17 0 0,-34 64-1 0 0,14-34-161 0 0,1-9 84 0 0,20-37-28 0 0,-11 24-1 0 0,7-21 66 0 0,16-20-281 0 0,0-1 0 0 0,0 0 0 0 0,-1 1 0 0 0,1-1 0 0 0,0 0-1 0 0,0 0 1 0 0,0 1 0 0 0,-1-1 0 0 0,1 0 0 0 0,0 0 0 0 0,0 0 0 0 0,-1 1 0 0 0,1-1-1 0 0,0 0 1 0 0,0 0 0 0 0,-1 0 0 0 0,1 0 0 0 0,0 0 0 0 0,-1 1 0 0 0,1-1-1 0 0,0 0 1 0 0,-1 0 0 0 0,1 0 0 0 0,0 0 0 0 0,-1 0 0 0 0,1 0 0 0 0,0 0 0 0 0,-1 0-1 0 0,1 0 1 0 0,-1 0 0 0 0,-9-7 220 0 0,-3-11 133 0 0,6-1-195 0 0,1 1 0 0 0,-7-34 0 0 0,6 23 127 0 0,8 26-48 0 0,3 8 199 0 0,5 7 171 0 0,7 20-583 0 0,-10-19 9 0 0,1 0 1 0 0,1 0-1 0 0,16 22 0 0 0,-18-29 8 0 0,0 0 0 0 0,0 0-1 0 0,0 0 1 0 0,0-1 0 0 0,1 0 0 0 0,0 0-1 0 0,9 4 1 0 0,-13-8-19 0 0,0 1 0 0 0,0-1 0 0 0,1 0 0 0 0,-1 0 1 0 0,0 0-1 0 0,1 0 0 0 0,-1 0 0 0 0,1-1 0 0 0,-1 0 0 0 0,1 0 0 0 0,-1 0 0 0 0,1 0 0 0 0,-1 0 1 0 0,1-1-1 0 0,-1 1 0 0 0,1-1 0 0 0,-1 0 0 0 0,1 0 0 0 0,5-3 0 0 0,-2 0 29 0 0,1 0-1 0 0,-1-1 1 0 0,0 0 0 0 0,0-1-1 0 0,0 1 1 0 0,-1-1 0 0 0,1 0-1 0 0,-2-1 1 0 0,9-11 0 0 0,-5 4-647 0 0,-1 0 0 0 0,0-1 1 0 0,-1 0-1 0 0,6-19 1 0 0,-7 18-1626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0:19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5986 76 6912 0 0,'-13'2'732'0'0,"8"0"-196"0"0,1-1 0 0 0,-1 0 1 0 0,0 0-1 0 0,1 0 0 0 0,-1 0 1 0 0,0-1-1 0 0,1 0 0 0 0,-1 0 0 0 0,0 0 1 0 0,1 0-1 0 0,-1-1 0 0 0,0 0 1 0 0,-8-3-1 0 0,-5-2 237 0 0,1 0 0 0 0,-18-10 0 0 0,16 6-412 0 0,5 3-192 0 0,1 1 1 0 0,-1 0-1 0 0,0 1 0 0 0,-22-6 0 0 0,17 9-112 0 0,-1 0-1 0 0,1 1 1 0 0,-1 1-1 0 0,1 0 1 0 0,-1 2 0 0 0,-20 4-1 0 0,-115 32-122 0 0,98-21 97 0 0,-189 51-62 0 0,-283 71-148 0 0,155-74 33 0 0,-242 1 62 0 0,215-21 84 0 0,-65 2 424 0 0,276-23-225 0 0,-241 61 0 0 0,385-73-193 0 0,-297 87-2 0 0,317-89-8 0 0,-222 84 40 0 0,8 17 199 0 0,11 19 190 0 0,159-86-238 0 0,-73 62 1 0 0,121-89-170 0 0,-122 107 75 0 0,116-96-67 0 0,0 1 0 0 0,-41 57 0 0 0,30-27 2 0 0,3 2-1 0 0,2 2 0 0 0,3 1 0 0 0,-24 72 0 0 0,-65 220 18 0 0,32 9-26 0 0,64-214 59 0 0,-5 174 0 0 0,25 131 124 0 0,42 0 32 0 0,49-19-28 0 0,-57-300-166 0 0,56 386 49 0 0,-73-377 75 0 0,-10 236 0 0 0,-6-314-288 0 0,-7 93-180 0 0,-14 114 1348 0 0,16 189-300 0 0,9-144-1004 0 0,-2-168 265 0 0,-4 24 183 0 0,5-166-179 0 0,0 1 100 0 0,0 0 0 0 0,-1-1-1 0 0,-2 15 1 0 0,3-25-93 0 0,0 0 1 0 0,0 0-1 0 0,0 0 0 0 0,0 0 0 0 0,0 1 0 0 0,0-1 1 0 0,0 0-1 0 0,0 0 0 0 0,0 0 0 0 0,0 0 0 0 0,0 0 1 0 0,0 0-1 0 0,0 0 0 0 0,0 0 0 0 0,0 0 0 0 0,0 0 1 0 0,0 0-1 0 0,0 1 0 0 0,0-1 0 0 0,0 0 0 0 0,0 0 1 0 0,0 0-1 0 0,0 0 0 0 0,0 0 0 0 0,0 0 0 0 0,0 0 1 0 0,-1 0-1 0 0,1 0 0 0 0,0 0 0 0 0,0 0 0 0 0,0 0 1 0 0,0 0-1 0 0,0 0 0 0 0,0 0 0 0 0,0 0 0 0 0,0 0 0 0 0,0 0 1 0 0,0 0-1 0 0,0 0 0 0 0,-1 0 0 0 0,1 0 0 0 0,0 0 1 0 0,0 0-1 0 0,0 0 0 0 0,0 0 0 0 0,0 0 0 0 0,0 0 1 0 0,0 0-1 0 0,0 0 0 0 0,0 0 0 0 0,0 0 0 0 0,0 0 1 0 0,-1 0-1 0 0,-3-6 387 0 0,-4-12-184 0 0,6 15-92 0 0,-11-33 167 0 0,1 1-1 0 0,-13-70 1 0 0,18 74-247 0 0,-4-23-35 0 0,-22-85 40 0 0,33 165-676 0 0,3 13 597 0 0,1 18 204 0 0,18 81 1 0 0,-9-105-164 0 0,0-49 132 0 0,-5-3-91 0 0,0 0 0 0 0,7-29 0 0 0,1-1-26 0 0,-6 25-344 0 0,0 0 1 0 0,1 0 0 0 0,29-42 0 0 0,-30 53-355 0 0,0 0 0 0 0,1 0 1 0 0,0 1-1 0 0,1 0 0 0 0,0 1 0 0 0,1 1 1 0 0,20-13-1 0 0,1 3-1270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2:54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94 3680 0 0,'-2'-1'272'0'0,"-1"0"0"0"0,0 0 1 0 0,1 1-1 0 0,-1 0 0 0 0,0-1 1 0 0,1 1-1 0 0,-1 0 0 0 0,0 0 0 0 0,1 1 1 0 0,-1-1-1 0 0,0 0 0 0 0,1 1 0 0 0,-4 1 1 0 0,-16 1 6337 0 0,23-4-6509 0 0,1 1 0 0 0,-1-1 0 0 0,1 1 0 0 0,-1-1 0 0 0,1 1 0 0 0,0 0 0 0 0,-1 0 0 0 0,3-1 0 0 0,-2 1 32 0 0,226-12 2865 0 0,24-2-1703 0 0,-84 2-549 0 0,-6 0-275 0 0,551-29 1401 0 0,-531 40-1676 0 0,-100 1-184 0 0,15 3 137 0 0,-81-1-114 0 0,-1 0 0 0 0,0 1 0 0 0,1 0 0 0 0,16 7 0 0 0,-27-8-213 0 0,-3-2 41 0 0,-1 1 1 0 0,1-1-1 0 0,-1 1 0 0 0,1 0 0 0 0,-1 0 1 0 0,1-1-1 0 0,-1 1 0 0 0,0 0 0 0 0,3 2 1 0 0,0 2-1274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2:56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47 234 1840 0 0,'0'0'83'0'0,"-9"-6"10"0"0,8 5 355 0 0,-1 0 0 0 0,1-1 0 0 0,0 1 0 0 0,-1-1 0 0 0,1 0 0 0 0,0 1 0 0 0,0-1 1 0 0,-2-4-1 0 0,-1-1 1109 0 0,-17-21 9025 0 0,25 33-9267 0 0,-2-4-1208 0 0,-1 0-1 0 0,1 0 1 0 0,0 0-1 0 0,-1 0 1 0 0,1-1-1 0 0,0 1 1 0 0,-1-1-1 0 0,1 1 0 0 0,0-1 1 0 0,0 0-1 0 0,-1 1 1 0 0,1-1-1 0 0,0 0 1 0 0,3-1-1 0 0,25-2 753 0 0,300-57 2021 0 0,70 12-1928 0 0,-11 40-450 0 0,-295 9-290 0 0,82 5 248 0 0,-174-5-435 0 0,1-1 1 0 0,-1 0 0 0 0,1-1 0 0 0,0 1 0 0 0,-1 0-1 0 0,1-1 1 0 0,-1 0 0 0 0,1 1 0 0 0,-1-1 0 0 0,1 0-1 0 0,-1 0 1 0 0,5-3 0 0 0,-6 4-16 0 0,-1-1 1 0 0,1 1-1 0 0,0-1 1 0 0,-1 0-1 0 0,1 1 1 0 0,-1-1-1 0 0,1 0 1 0 0,0 0-1 0 0,-1 1 0 0 0,1-1 1 0 0,-1 0-1 0 0,0 0 1 0 0,1 0-1 0 0,-1 0 1 0 0,0 1-1 0 0,1-1 1 0 0,-1 0-1 0 0,0 0 0 0 0,0 0 1 0 0,0 0-1 0 0,0 0 1 0 0,0 0-1 0 0,0 0 1 0 0,0 0-1 0 0,0 0 1 0 0,0 1-1 0 0,0-1 0 0 0,-1 0 1 0 0,1 0-1 0 0,0 0 1 0 0,-1 0-1 0 0,1 0 1 0 0,0 0-1 0 0,-1 1 1 0 0,1-1-1 0 0,-1 0 0 0 0,1 0 1 0 0,-1 1-1 0 0,-1-2 1 0 0,-16-19-359 0 0,17 20-70 0 0,0 0 1 0 0,0 0 0 0 0,0 0-1 0 0,-1 0 1 0 0,1 0-1 0 0,0 0 1 0 0,-1 1 0 0 0,1-1-1 0 0,-1 0 1 0 0,1 1-1 0 0,-1-1 1 0 0,1 1 0 0 0,-1 0-1 0 0,-2-1 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3:00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21 173 6912 0 0,'0'0'622'0'0,"-4"0"-500"0"0,0-2 59 0 0,4 2 296 0 0,-1 0-1 0 0,0-1 1 0 0,0 1-1 0 0,0-1 1 0 0,0 1-1 0 0,0-1 1 0 0,1 1-1 0 0,-1-1 1 0 0,0 1-1 0 0,0-1 1 0 0,1 0-1 0 0,-1 1 1 0 0,0-1-1 0 0,0-1 1 0 0,1 2-293 0 0,0 0 0 0 0,0-1 0 0 0,0 1 0 0 0,0-1 0 0 0,0 1 0 0 0,-1 0 1 0 0,1-1-1 0 0,0 1 0 0 0,0 0 0 0 0,0-1 0 0 0,0 1 0 0 0,0-1 0 0 0,0 1 1 0 0,1 0-1 0 0,-1-1 0 0 0,0 1 0 0 0,0 0 0 0 0,0-1 0 0 0,0 1 0 0 0,0 0 1 0 0,0-1-1 0 0,1 1 0 0 0,-1-1 0 0 0,1 0-10 0 0,0 0 0 0 0,0 0 0 0 0,1 0 0 0 0,-1 0 0 0 0,0 0 0 0 0,0 0 1 0 0,1 0-1 0 0,-1 1 0 0 0,0-1 0 0 0,1 0 0 0 0,-1 1 0 0 0,1-1 0 0 0,-1 1 0 0 0,3-1 0 0 0,235-27 3426 0 0,-148 14-2952 0 0,154-19 320 0 0,131 12-280 0 0,0 19-419 0 0,-292 2-213 0 0,260 15 306 0 0,-303-12-257 0 0,6 1 18 0 0,-23-2-111 0 0,1 0 0 0 0,0-1 0 0 0,24-3 0 0 0,-48 1-8 0 0,1 1 0 0 0,-1 0 0 0 0,0 0 0 0 0,1-1 0 0 0,-1 1 0 0 0,0-1 0 0 0,0 1 0 0 0,1-1 1 0 0,-1 1-1 0 0,0-1 0 0 0,0 0 0 0 0,0 0 0 0 0,0 1 0 0 0,0-1 0 0 0,0 0 0 0 0,0 0 0 0 0,0 0 0 0 0,0 0 0 0 0,0 0 1 0 0,0 0-1 0 0,-1-1 0 0 0,1 1 0 0 0,-1 0 0 0 0,1 0 0 0 0,0 0 0 0 0,-1-1 0 0 0,0 1 0 0 0,1 0 0 0 0,-1-2 0 0 0,-1-19-518 0 0,0 13-1810 0 0,0-1-4999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3:02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2304 0 0,'0'0'5702'0'0,"1"1"-5647"0"0,5 1-34 0 0,-5-1 154 0 0,6 4 1207 0 0,0 5 828 0 0,-5-7-2012 0 0,0 0 1 0 0,1 0-1 0 0,-1 0 1 0 0,0 0-1 0 0,1 0 1 0 0,0-1-1 0 0,0 1 1 0 0,0-1-1 0 0,0 0 1 0 0,0 0-1 0 0,0 0 1 0 0,1 0-1 0 0,-1-1 1 0 0,0 1-1 0 0,1-1 1 0 0,0 0-1 0 0,-1 0 1 0 0,1 0-1 0 0,0 0 1 0 0,-1-1-1 0 0,7 1 1 0 0,37-1-7 0 0,10 0-128 0 0,5-4 0 0 0,20-2-11 0 0,106-9-43 0 0,-2 8 528 0 0,-98 4-81 0 0,52-4 180 0 0,-24 1 37 0 0,-38 3-417 0 0,38-4-20 0 0,75-22 250 0 0,-104 18-38 0 0,97-11 143 0 0,-40 5-600 0 0,-47 5 44 0 0,168-1 0 0 0,-92 15 62 0 0,113 7-68 0 0,-141 0-31 0 0,-43-5 13 0 0,99 11 116 0 0,-61-6 511 0 0,188-13-1 0 0,-57-8 552 0 0,2 22 12 0 0,-57 10-842 0 0,-204-20-519 0 0,1 1-1 0 0,-1-2 1 0 0,0 0-1 0 0,17-3 1 0 0,-27 4-211 0 0,2 0-121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6:0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48 179 6448 0 0,'-13'-5'688'0'0,"-1"4"2208"0"0,12 1-2148 0 0,1 0 0 0 0,-1 0 0 0 0,1 0 1 0 0,-1 0-1 0 0,0 0 0 0 0,1-1 0 0 0,-1 1 0 0 0,1 0 1 0 0,-6-3 4199 0 0,14 10-4117 0 0,-4-4-672 0 0,0 0 1 0 0,0 0-1 0 0,0-1 1 0 0,1 1-1 0 0,0-1 1 0 0,-1 0-1 0 0,1 0 1 0 0,0 0-1 0 0,0-1 1 0 0,0 1 0 0 0,0-1-1 0 0,0 0 1 0 0,1 0-1 0 0,-1 0 1 0 0,8 0-1 0 0,4-1 330 0 0,0 0 0 0 0,30-6-1 0 0,-31 4-212 0 0,64-11 278 0 0,32-3-280 0 0,32 0 866 0 0,128-10-192 0 0,-259 25-925 0 0,556-23 699 0 0,-153 15 449 0 0,-353 9-1171 0 0,1-4 0 0 0,70-11 0 0 0,-115 11 121 0 0,-1 0-1 0 0,1-1 1 0 0,-1-1 0 0 0,0-1-1 0 0,0 0 1 0 0,-1-1 0 0 0,17-11-1 0 0,-26 13-259 0 0,-5 5-53 0 0,-1 0 1 0 0,0 1-1 0 0,0-1 1 0 0,1 0-1 0 0,-1 0 1 0 0,1 1-1 0 0,-1-1 1 0 0,0 0-1 0 0,3 1 1 0 0,1 10-2817 0 0,4 7-631 0 0,-7-11 1631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6:15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2304 0 0,'0'0'10037'0'0,"19"0"-8829"0"0,0 0-518 0 0,-1 0 1 0 0,0-1-1 0 0,1-1 0 0 0,20-5 1 0 0,6-3-239 0 0,-26 4-375 0 0,1 1 1 0 0,30-4-1 0 0,19-4 507 0 0,-49 8-509 0 0,0 1 0 0 0,0 1 0 0 0,1 1 0 0 0,-1 1 0 0 0,0 1 0 0 0,1 1-1 0 0,-1 0 1 0 0,32 7 0 0 0,-39-6 38 0 0,-1-1 0 0 0,23 0-1 0 0,4-1 142 0 0,-16 1 24 0 0,0-2-1 0 0,41-6 1 0 0,-35 3 62 0 0,35-1 1 0 0,-38 4-252 0 0,24 1 82 0 0,-33 1-133 0 0,34-2 0 0 0,-10-1-40 0 0,-18 1 47 0 0,26-4-1 0 0,-27 2-24 0 0,25-1-1 0 0,-20 4 183 0 0,0-2 0 0 0,38-8 0 0 0,-27 4 255 0 0,1 2-1 0 0,61 1 1 0 0,-78 3-621 0 0,40 6 0 0 0,-19 1 352 0 0,0-1-1 0 0,51 0 1 0 0,-12-13-343 0 0,36 2 1110 0 0,-102 5-1076 0 0,-8-1 263 0 0,0 1 0 0 0,0 0 0 0 0,0 1 0 0 0,0 0 0 0 0,12 3 0 0 0,-18-4-142 0 0,-1 1 1 0 0,1-1 0 0 0,0 0 0 0 0,-1 0 0 0 0,1 0 0 0 0,-1 0 0 0 0,1 0-1 0 0,0 0 1 0 0,-1 0 0 0 0,1 0 0 0 0,0-1 0 0 0,-1 1 0 0 0,3-2 0 0 0,-3 2-49 0 0,12-10 132 0 0,-12 10-479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6:23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17 6880 0 0,'0'-12'6360'0'0,"-11"8"946"0"0,8 4-6857 0 0,1 2-392 0 0,0-1-1 0 0,0 1 1 0 0,0 0 0 0 0,1 0-1 0 0,-1 0 1 0 0,1 0-1 0 0,-1 0 1 0 0,1 0-1 0 0,0 1 1 0 0,0-1 0 0 0,0 0-1 0 0,0 1 1 0 0,0-1-1 0 0,1 0 1 0 0,-1 4-1 0 0,-2 7 62 0 0,0 24 0 0 0,2-15 685 0 0,-2 8-403 0 0,1-13-352 0 0,0 1-1 0 0,-8 33 1 0 0,7-40-127 0 0,1 0 0 0 0,-1 13 0 0 0,2-16 123 0 0,0 1-1 0 0,0-1 1 0 0,-1 0-1 0 0,0 0 0 0 0,-6 15 1 0 0,8-23-34 0 0,0 1 0 0 0,-1 0 0 0 0,1-1 0 0 0,0 1 0 0 0,-1 0 0 0 0,1-1 0 0 0,-1 1 0 0 0,1-1 0 0 0,-1 1 0 0 0,0-1 0 0 0,1 1-1 0 0,-1-1 1 0 0,1 1 0 0 0,-1-1 0 0 0,0 1 0 0 0,1-1 0 0 0,-1 0 0 0 0,0 0 0 0 0,1 1 0 0 0,-1-1 0 0 0,0 0 0 0 0,0 0 0 0 0,1 0 0 0 0,-1 0 0 0 0,0 1 0 0 0,0-1 0 0 0,1 0 0 0 0,-1-1 0 0 0,0 1 0 0 0,0 0 0 0 0,0 0 0 0 0,0 0 0 0 0,-1-1 15 0 0,0 0 0 0 0,0 1 0 0 0,1-1 1 0 0,-1 0-1 0 0,1 0 0 0 0,-1 0 0 0 0,1 0 1 0 0,-1 0-1 0 0,-1-2 0 0 0,-4-5 23 0 0,0-1 0 0 0,1 0 0 0 0,0-1 0 0 0,0 1 0 0 0,-7-20 0 0 0,10 20 338 0 0,4 9 184 0 0,9 13-274 0 0,-7-7-294 0 0,0 0 0 0 0,0-1 0 0 0,-1 1 0 0 0,0 0 0 0 0,2 7 0 0 0,7 21 9 0 0,-9-32-3 0 0,1 6 20 0 0,0-1-1 0 0,1 0 1 0 0,0 0 0 0 0,1-1-1 0 0,-1 1 1 0 0,1-1 0 0 0,11 10-1 0 0,-13-14 4 0 0,1-1 0 0 0,-1 0 0 0 0,1 0-1 0 0,-1-1 1 0 0,1 1 0 0 0,0-1 0 0 0,-1 0-1 0 0,1 0 1 0 0,0 0 0 0 0,-1 0 0 0 0,1 0-1 0 0,6-2 1 0 0,-3 0 6 0 0,1 0 0 0 0,-1 0 0 0 0,1 0 0 0 0,-1-1 0 0 0,0 0 0 0 0,0 0-1 0 0,0-1 1 0 0,-1 0 0 0 0,1 0 0 0 0,-1-1 0 0 0,0 0 0 0 0,0 0 0 0 0,0 0 0 0 0,-1-1 0 0 0,0 1-1 0 0,0-1 1 0 0,7-11 0 0 0,41-50-846 0 0,-43 54-2843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56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6 8752 0 0,'0'0'252'0'0,"0"0"-1"0"0,-1-1 1 0 0,1 1 0 0 0,0-1 0 0 0,0 1 0 0 0,-1 0 0 0 0,1-1-1 0 0,0 1 1 0 0,-1 0 0 0 0,1-1 0 0 0,0 1 0 0 0,-1 0 0 0 0,1 0 0 0 0,-1-1-1 0 0,1 1 1 0 0,-1 0 0 0 0,1 0 0 0 0,0 0 0 0 0,-1-1 0 0 0,1 1-1 0 0,-1 0 1 0 0,1 0 0 0 0,-1 0 0 0 0,1 0 0 0 0,-1 0 0 0 0,1 0-1 0 0,-1 0 1 0 0,1 0 0 0 0,-1 0 0 0 0,1 0 0 0 0,-1 0 0 0 0,0 1-66 0 0,0 0 0 0 0,0-1 0 0 0,0 1 1 0 0,0 0-1 0 0,0 0 0 0 0,0 0 0 0 0,0 0 1 0 0,0 0-1 0 0,1 0 0 0 0,-1 0 0 0 0,-1 2 1 0 0,-1 4 69 0 0,-1 0 0 0 0,-3 14 0 0 0,-5 21 333 0 0,3 0 1 0 0,-5 45-1 0 0,0 88-884 0 0,9-105 237 0 0,3-12-899 0 0,4-21-4394 0 0,0-14-1066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6:26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32 8288 0 0,'-7'1'447'0'0,"6"-3"55"0"0,-2-2-477 0 0,2 3 341 0 0,0 1-78 0 0,1-1 1 0 0,-1 0 0 0 0,0 1 0 0 0,1-1 0 0 0,-1 0-1 0 0,1 0 1 0 0,-1 1 0 0 0,1-1 0 0 0,-1 0-1 0 0,1 0 1 0 0,-1 0 0 0 0,1 0 0 0 0,0 0 0 0 0,-1-1-1 0 0,-2-5 1661 0 0,3 6-1813 0 0,0 1 1 0 0,-1 0 0 0 0,1-1-1 0 0,0 1 1 0 0,-1 0 0 0 0,1-1-1 0 0,0 1 1 0 0,-1 0 0 0 0,1-1-1 0 0,-1 1 1 0 0,1 0 0 0 0,0 0-1 0 0,-1 0 1 0 0,1-1 0 0 0,-1 1-1 0 0,1 0 1 0 0,-1 0 0 0 0,1 0-1 0 0,-1 0 1 0 0,1 0 0 0 0,-1 0-1 0 0,1 0 1 0 0,0 0 0 0 0,-1 0-1 0 0,1 0 1 0 0,-1 0 0 0 0,0 0-1 0 0,-2 0-599 0 0,1 0 617 0 0,2 3 8 0 0,0-1-96 0 0,1 0 0 0 0,-1 0 0 0 0,0 1 0 0 0,-1-1 0 0 0,1 0 0 0 0,0 0 0 0 0,-1 0 0 0 0,1 1 0 0 0,-1-1 0 0 0,1 0 0 0 0,-1 0 0 0 0,0 0 0 0 0,-2 4 0 0 0,-6 26 422 0 0,5-23-325 0 0,0 1 0 0 0,-3 15-1 0 0,3-11-103 0 0,3-9-48 0 0,0 0-1 0 0,0 0 1 0 0,1 0-1 0 0,0 9 1 0 0,-1 16 43 0 0,0-7-44 0 0,1-20-2 0 0,1 1-1 0 0,-1-1 1 0 0,-1 1 0 0 0,1-1-1 0 0,0 1 1 0 0,-2 4 0 0 0,1-5-7 0 0,0 0 1 0 0,1 0-1 0 0,-1 0 0 0 0,1 0 1 0 0,-1 0-1 0 0,1 0 1 0 0,1 4-1 0 0,-1-4-1 0 0,0 0 0 0 0,0 0 0 0 0,0 0 0 0 0,-1 1-1 0 0,-1 5 1 0 0,1 2-1 0 0,1-11-6 0 0,0 1-1 0 0,-1 0 1 0 0,1 0-1 0 0,0 0 1 0 0,0 0-1 0 0,0-1 1 0 0,0 1-1 0 0,-1 0 1 0 0,1 0-1 0 0,0-1 1 0 0,-1 1-1 0 0,1 0 1 0 0,0 0-1 0 0,-1-1 1 0 0,1 1-1 0 0,-1 0 1 0 0,-1 0-1 0 0,-1 4-52 0 0,3-5 61 0 0,-1 0-1 0 0,1 0 0 0 0,0 1 1 0 0,-1-1-1 0 0,1 0 0 0 0,0 0 0 0 0,-1 0 1 0 0,1 0-1 0 0,0 0 0 0 0,-1 1 1 0 0,1-1-1 0 0,0 0 0 0 0,-1 0 1 0 0,1 0-1 0 0,0 0 0 0 0,-1 0 0 0 0,1 0 1 0 0,0 0-1 0 0,-1 0 0 0 0,1 0 1 0 0,0-1-1 0 0,-1 1 0 0 0,1 0 1 0 0,-1 0-1 0 0,1 0 0 0 0,0 0 0 0 0,0 0 1 0 0,-1-1-1 0 0,-10-5 255 0 0,10 5-123 0 0,-5-2 67 0 0,-1-1 0 0 0,1-1 0 0 0,0 1 0 0 0,1-1 0 0 0,-1 0 0 0 0,1 0 0 0 0,-7-10 0 0 0,6-2-199 0 0,5 17 3 0 0,1 0-1 0 0,0 0 1 0 0,0-1 0 0 0,-1 1-1 0 0,1 0 1 0 0,0-1-1 0 0,0 1 1 0 0,0 0-1 0 0,0-1 1 0 0,0 1-1 0 0,-1 0 1 0 0,1-1 0 0 0,0 1-1 0 0,0 0 1 0 0,0-1-1 0 0,0 1 1 0 0,0-1-1 0 0,0 1 1 0 0,0 0 0 0 0,0-1-1 0 0,0 1 1 0 0,0 0-1 0 0,1-1 1 0 0,-1 1-1 0 0,0-1 1 0 0,0 1-1 0 0,0 0 1 0 0,0-1 0 0 0,0 1-1 0 0,1 0 1 0 0,-1 0-1 0 0,0-1 1 0 0,0 1-1 0 0,1-1 1 0 0,-1-1 691 0 0,33 36-1406 0 0,-27-26 712 0 0,0-1 0 0 0,0 1 0 0 0,8 14 0 0 0,-13-20 37 0 0,0 0 0 0 0,1 1 0 0 0,-1-1 0 0 0,1-1 0 0 0,0 1 0 0 0,-1 0 0 0 0,1 0 0 0 0,0-1 0 0 0,0 1 0 0 0,0-1 0 0 0,0 1 0 0 0,0-1 0 0 0,0 0 0 0 0,1 0 0 0 0,-1 0 0 0 0,0 0-1 0 0,1 0 1 0 0,-1 0 0 0 0,0-1 0 0 0,4 1 0 0 0,-5-1 67 0 0,18-5 336 0 0,-13 1-351 0 0,-1 0 0 0 0,0-1 0 0 0,0 1 0 0 0,0-1 0 0 0,0 0 1 0 0,-1 0-1 0 0,0 0 0 0 0,0-1 0 0 0,0 0 0 0 0,-1 0 0 0 0,0 0 0 0 0,0 0 0 0 0,3-8 0 0 0,-3 5-390 0 0,-1 7 42 0 0,-1-1 1 0 0,0 0-1 0 0,0 1 1 0 0,0-1 0 0 0,0 0-1 0 0,0 0 1 0 0,-1 0-1 0 0,1 0 1 0 0,-1 0-1 0 0,0-4 1 0 0,0 2-1813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6:3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51 2760 0 0,'-10'-17'8492'0'0,"5"6"-6849"0"0,4 10-1414 0 0,1 0 1 0 0,-1 0-1 0 0,1 0 0 0 0,-1 0 1 0 0,1 0-1 0 0,-1 0 1 0 0,1 0-1 0 0,0 0 0 0 0,-1-1 1 0 0,1 1-1 0 0,0-2 466 0 0,-7-5 1021 0 0,7 8-1647 0 0,0 0-1 0 0,0 0 1 0 0,0 0-1 0 0,-1 0 1 0 0,1 0-1 0 0,0 0 1 0 0,0 0-1 0 0,0 0 1 0 0,0 0-1 0 0,-1 0 1 0 0,1 1-1 0 0,0-1 1 0 0,0 0-1 0 0,0 0 1 0 0,-1 0-1 0 0,1 0 1 0 0,0 0-1 0 0,0 0 1 0 0,0 0-1 0 0,0 0 1 0 0,0 1-1 0 0,0-1 1 0 0,-1 0-1 0 0,1 0 1 0 0,0 0-1 0 0,0 0 1 0 0,0 1 0 0 0,0-1-1 0 0,0 0 1 0 0,0 0-1 0 0,0 0 1 0 0,-6 22 1339 0 0,6-20-1575 0 0,-5 33 349 0 0,1 64-1 0 0,4-88-157 0 0,-4 75 106 0 0,4-78-101 0 0,-2 0 0 0 0,1 0 0 0 0,-1-1-1 0 0,-1 1 1 0 0,1 0 0 0 0,-1-1 0 0 0,0 0 0 0 0,-7 11-1 0 0,10-18-20 0 0,-1 1 0 0 0,0 0-1 0 0,0-1 1 0 0,1 1-1 0 0,-1 0 1 0 0,0-1 0 0 0,0 1-1 0 0,0-1 1 0 0,0 1-1 0 0,1-1 1 0 0,-1 0-1 0 0,0 1 1 0 0,0-1 0 0 0,0 0-1 0 0,0 0 1 0 0,0 0-1 0 0,0 1 1 0 0,0-1 0 0 0,0 0-1 0 0,0 0 1 0 0,0 0-1 0 0,0 0 1 0 0,0-1 0 0 0,0 1-1 0 0,0 0 1 0 0,0 0-1 0 0,0-1 1 0 0,0 1 0 0 0,0 0-1 0 0,0-1 1 0 0,-6-2 61 0 0,1 0 0 0 0,0-1 1 0 0,-7-3-1 0 0,8 3-54 0 0,-26-18 1419 0 0,33 25-1369 0 0,1 0 1 0 0,-1 0 0 0 0,-1 0 0 0 0,1 1 0 0 0,0-1 0 0 0,-1 0-1 0 0,2 6 1 0 0,6 11-82 0 0,-2-4 15 0 0,-6-13 9 0 0,0 0 0 0 0,0 0 0 0 0,0-1 0 0 0,0 1 0 0 0,1 0 0 0 0,0-1 0 0 0,-1 1 0 0 0,1-1 0 0 0,3 4 0 0 0,-4-5 12 0 0,0-1 1 0 0,-1 1-1 0 0,1 0 1 0 0,0-1-1 0 0,0 1 1 0 0,0-1-1 0 0,0 1 1 0 0,0-1-1 0 0,0 1 1 0 0,0-1-1 0 0,0 0 1 0 0,0 1-1 0 0,0-1 1 0 0,0 0 0 0 0,0 0-1 0 0,0 0 1 0 0,0 1-1 0 0,0-1 1 0 0,0 0-1 0 0,0-1 1 0 0,0 1-1 0 0,0 0 1 0 0,0 0-1 0 0,0 0 1 0 0,0-1-1 0 0,0 1 1 0 0,0 0-1 0 0,0-1 1 0 0,0 1-1 0 0,0-1 1 0 0,1 0-1 0 0,2-1 65 0 0,-1-1-1 0 0,0 1 1 0 0,0-1-1 0 0,0 0 1 0 0,0 0-1 0 0,3-5 1 0 0,22-33 357 0 0,-15 22-1177 0 0,0 1 0 0 0,24-27 0 0 0,-32 39-1021 0 0,-2-1-76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8:13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3224 0 0,'0'0'1305'0'0,"0"-16"5390"0"0,2 13-6448 0 0,0 1 0 0 0,0 0 0 0 0,0 0 0 0 0,0 0 0 0 0,1 0 0 0 0,-1 1 0 0 0,1-1 0 0 0,-1 1 0 0 0,1-1-1 0 0,-1 1 1 0 0,1 0 0 0 0,0 0 0 0 0,0 0 0 0 0,0 0 0 0 0,-1 0 0 0 0,1 1 0 0 0,3-1 0 0 0,9-1 327 0 0,30 0 0 0 0,-44 2-540 0 0,201 4 1526 0 0,-136-5-1353 0 0,56 1-130 0 0,148 6 291 0 0,56 3 500 0 0,-193 0-908 0 0,171-11 0 0 0,3-32 2908 0 0,-299 32-2580 0 0,-1 1 0 0 0,16-6 0 0 0,-22 7 154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8:4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561 40 2304 0 0,'-4'0'167'0'0,"-2"-15"8662"0"0,5 9-4717 0 0,1 2-4298 0 0,0 2 840 0 0,-1 2-534 0 0,0 0 0 0 0,0 0 1 0 0,0-1-1 0 0,0 1 0 0 0,0 0 1 0 0,0-1-1 0 0,0 1 0 0 0,1-1 1 0 0,-1 1-1 0 0,0-1 0 0 0,0 1 1 0 0,-1-2-1 0 0,2 1-52 0 0,-1 1 0 0 0,0-1 0 0 0,0 1 0 0 0,0-1 0 0 0,0 0 0 0 0,0 1 0 0 0,0 0 0 0 0,1-1 0 0 0,-1 1 0 0 0,0 0 0 0 0,0-1-1 0 0,-2 1 1 0 0,-33-1 1324 0 0,2 2-32 0 0,24-1-1144 0 0,1 1 0 0 0,-19 5 0 0 0,-4 0 446 0 0,5-2-355 0 0,0 2 0 0 0,1 0 0 0 0,0 2 0 0 0,0 1 0 0 0,-25 12 0 0 0,26-10-51 0 0,18-9-176 0 0,0 1 0 0 0,0 0 0 0 0,0 0 0 0 0,0 1 0 0 0,1 0 0 0 0,-13 9 0 0 0,-39 37 448 0 0,55-47-508 0 0,1 0 0 0 0,0 0 0 0 0,0 0-1 0 0,0 1 1 0 0,0-1 0 0 0,1 0 0 0 0,-1 1 0 0 0,-1 5-1 0 0,-3 7 49 0 0,2-7-40 0 0,0 2 1 0 0,1-1 0 0 0,0 0 0 0 0,1 1-1 0 0,-2 12 1 0 0,1 55 215 0 0,11 34-52 0 0,-5-98-181 0 0,0 0 1 0 0,1 0 0 0 0,0-1 0 0 0,1 0 0 0 0,7 14-1 0 0,-4-9-7 0 0,-2-4 34 0 0,0 0-1 0 0,1 0 1 0 0,1-1 0 0 0,17 23-1 0 0,-2-15 4 0 0,-17-17-19 0 0,-1 0 0 0 0,0 1 0 0 0,8 8 1 0 0,-2-1 20 0 0,0-2 0 0 0,0 1 1 0 0,1-2-1 0 0,0 0 0 0 0,1 0 1 0 0,0-1-1 0 0,25 12 0 0 0,28 12 29 0 0,-56-27-45 0 0,0-1-1 0 0,1 0 1 0 0,-1-1-1 0 0,14 3 1 0 0,-22-5-21 0 0,15 2 66 0 0,-1-1 1 0 0,19 0-1 0 0,18 3 92 0 0,-37-3-57 0 0,0 0 1 0 0,0-1-1 0 0,0-1 0 0 0,31-4 0 0 0,-12-2-287 0 0,39-12-1 0 0,-61 13 466 0 0,-1 0 0 0 0,1 0 0 0 0,15-11 0 0 0,-4 3-72 0 0,-18 9-157 0 0,-1-1 0 0 0,1 1 0 0 0,-1-1 0 0 0,0 0 0 0 0,0-1 0 0 0,-1 1 0 0 0,0-1 0 0 0,1 0 0 0 0,3-9 0 0 0,-4 8 10 0 0,-1-1 1 0 0,0 1-1 0 0,-1-1 0 0 0,0 1 0 0 0,0-1 0 0 0,-1 0 1 0 0,0 1-1 0 0,0-17 0 0 0,3-12 79 0 0,-5 10-92 0 0,-1 7-31 0 0,1 8-2 0 0,0 1 0 0 0,-1-1 0 0 0,0 1 0 0 0,-8-20 0 0 0,1 0 8 0 0,4 13 4 0 0,-13-28 0 0 0,7 20-32 0 0,7 14 12 0 0,-1-1-1 0 0,-8-12 1 0 0,-19-37 122 0 0,-44-48-167 0 0,70 100 52 0 0,-1 0 1 0 0,0 1-1 0 0,0 0 1 0 0,-1 0-1 0 0,0 0 1 0 0,-13-9-1 0 0,-8-8 382 0 0,5 11-217 0 0,13 7-275 0 0,0 1 0 0 0,-21-10 0 0 0,25 14 187 0 0,-1-1-100 0 0,1 0 1 0 0,-1 0-1 0 0,-13-8 0 0 0,20 10 9 0 0,-1-1-1 0 0,0 1 1 0 0,0 0-1 0 0,0 1 1 0 0,1-1-1 0 0,-1 0 1 0 0,0 0-1 0 0,0 1 1 0 0,0-1-1 0 0,-3 1 0 0 0,-7-3 146 0 0,12 3-150 0 0,-1 0 0 0 0,1 0 0 0 0,-1 0 0 0 0,0 0 0 0 0,1 0 0 0 0,-1 1 0 0 0,1-1 0 0 0,-1 0 0 0 0,1 0 0 0 0,-1 1 0 0 0,1-1 0 0 0,-1 0 0 0 0,1 1 0 0 0,-1-1 0 0 0,1 1 0 0 0,-1-1 0 0 0,1 0 0 0 0,0 1 0 0 0,-1-1 0 0 0,1 1 0 0 0,0-1 0 0 0,-1 1 0 0 0,1-1 0 0 0,0 1 0 0 0,0 0 0 0 0,-1-1 0 0 0,1 1 0 0 0,0-1 0 0 0,0 2 0 0 0,0-2 0 0 0,0 2-230 0 0,0-1 0 0 0,0 1-1 0 0,0 0 1 0 0,0 0 0 0 0,0 0-1 0 0,0-1 1 0 0,1 1 0 0 0,-1 0 0 0 0,1 0-1 0 0,0-1 1 0 0,-1 1 0 0 0,1 0 0 0 0,0-1-1 0 0,2 4 1 0 0,-2-3-497 0 0,0 0 0 0 0,1 0-1 0 0,-1 0 1 0 0,1 0 0 0 0,0 0-1 0 0,-1 0 1 0 0,1 0 0 0 0,3 2-1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8:45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45 3680 0 0,'-2'0'167'0'0,"-27"-7"532"0"0,7 0 15322 0 0,36 7-15539 0 0,0 2 0 0 0,-1-1 0 0 0,1 2 0 0 0,26 8 0 0 0,50 24 492 0 0,-29-3-563 0 0,-50-27-286 0 0,-1 1-1 0 0,15 10 1 0 0,-14-10-4 0 0,21 12 0 0 0,-27-16-124 0 0,-1 1 68 0 0,1-1 1 0 0,0 0-1 0 0,0-1 1 0 0,0 1-1 0 0,7 1 0 0 0,-11-3 87 0 0,-2-3-128 0 0,0 1-1 0 0,1 0 0 0 0,-1-1 0 0 0,0 1 1 0 0,0 0-1 0 0,0 0 0 0 0,0 0 1 0 0,-1 0-1 0 0,1 0 0 0 0,-1 0 0 0 0,1 0 1 0 0,-1 0-1 0 0,1 0 0 0 0,-1 1 1 0 0,0-1-1 0 0,-2-1 0 0 0,-9-10-209 0 0,-85-95 2056 0 0,95 104-1809 0 0,-1 0 0 0 0,1 1 0 0 0,-1 0-1 0 0,-7-6 1 0 0,10 9 30 0 0,13 12-22 0 0,0-3-90 0 0,0 0-1 0 0,14 6 1 0 0,56 29-43 0 0,-78-42 133 0 0,0 0 0 0 0,-1 1-1 0 0,1-1 1 0 0,0 1 0 0 0,-1 0-1 0 0,0 0 1 0 0,0 0 0 0 0,5 6-1 0 0,-7-8-47 0 0,-1 0 0 0 0,1 0 0 0 0,0 1-1 0 0,-1-1 1 0 0,1 0 0 0 0,-1 0 0 0 0,1 0-1 0 0,-1 1 1 0 0,0-1 0 0 0,1 0 0 0 0,-1 0-1 0 0,0 1 1 0 0,0-1 0 0 0,0 0 0 0 0,0 1-1 0 0,0-1 1 0 0,0 0 0 0 0,0 0-1 0 0,-1 1 1 0 0,1-1 0 0 0,0 0 0 0 0,-1 0-1 0 0,1 1 1 0 0,-1-1 0 0 0,1 0 0 0 0,-1 0-1 0 0,0 0 1 0 0,1 0 0 0 0,-1 0 0 0 0,0 0-1 0 0,0 0 1 0 0,-2 2 0 0 0,-8 8 189 0 0,7-6-146 0 0,-1 0 0 0 0,0 0 0 0 0,0-1-1 0 0,-8 5 1 0 0,-4 3 11 0 0,-22 18 1 0 0,16-9-3711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8:58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3 102 9672 0 0,'-3'-2'6384'0'0,"21"0"-1999"0"0,-15 1-4127 0 0,1 0 0 0 0,-1 1 0 0 0,0 0 0 0 0,0-1 0 0 0,6 2 0 0 0,36 4 566 0 0,1-1 1 0 0,0-2 0 0 0,62-6-1 0 0,-66-1-708 0 0,-1-1-1 0 0,73-21 1 0 0,-111 26-93 0 0,0 0-1 0 0,0 0 1 0 0,0 0 0 0 0,0-1-1 0 0,0 1 1 0 0,0-1 0 0 0,-1 1-1 0 0,1-1 1 0 0,-1 0 0 0 0,1 0-1 0 0,2-3 1 0 0,-5 4-1 0 0,-1 0 0 0 0,1 0 0 0 0,0-1 0 0 0,-1 1 0 0 0,1 0 0 0 0,-1 0 0 0 0,1 0 0 0 0,-1 0 0 0 0,0 1-1 0 0,1-1 1 0 0,-1 0 0 0 0,0 0 0 0 0,0 0 0 0 0,0 0 0 0 0,0 1 0 0 0,-1-2 0 0 0,-3-1 56 0 0,-1 0 0 0 0,1 1 0 0 0,-1-1-1 0 0,1 1 1 0 0,-1 0 0 0 0,0 1 0 0 0,0-1-1 0 0,0 1 1 0 0,-6 0 0 0 0,-5 0 8 0 0,-34 1 1 0 0,-5 10-531 0 0,37-4 660 0 0,16-2 104 0 0,14-3-195 0 0,31-3-2 0 0,1-1-1 0 0,53-13 1 0 0,-87 14-58 0 0,-1 1-1 0 0,1 0 0 0 0,-1 0 1 0 0,1 1-1 0 0,0 0 0 0 0,10 1 1 0 0,-19-1-53 0 0,1 0 1 0 0,-1 1-1 0 0,1-1 1 0 0,0 0-1 0 0,-1 0 1 0 0,1 1-1 0 0,-1-1 1 0 0,1 0-1 0 0,0 1 1 0 0,-1-1-1 0 0,1 1 1 0 0,-1-1-1 0 0,1 1 0 0 0,-1-1 1 0 0,0 1-1 0 0,1-1 1 0 0,-1 1-1 0 0,1-1 1 0 0,-1 1-1 0 0,0-1 1 0 0,0 1-1 0 0,1 0 1 0 0,-1-1-1 0 0,0 1 1 0 0,0-1-1 0 0,0 1 1 0 0,1 0-1 0 0,-1-1 1 0 0,0 1-1 0 0,0 0 1 0 0,0-1-1 0 0,0 1 1 0 0,0 0-1 0 0,0-1 0 0 0,-1 1 1 0 0,1 0-1 0 0,0 2 15 0 0,-1-1 0 0 0,1 0 0 0 0,-1 1 0 0 0,0-1 0 0 0,0 0 0 0 0,0 0 0 0 0,-3 5 0 0 0,-9 9 117 0 0,-1 0 0 0 0,0 0 0 0 0,-1-1 0 0 0,-32 23 0 0 0,38-31-315 0 0,1 1 1 0 0,0 0-1 0 0,0 0 0 0 0,1 0 1 0 0,-8 13-1 0 0,14-20 93 0 0,1-1-1 0 0,-1 1 1 0 0,1-1-1 0 0,-1 1 1 0 0,1 0-1 0 0,-1 0 1 0 0,1-1-1 0 0,0 1 1 0 0,-1 0 0 0 0,1 0-1 0 0,0-1 1 0 0,-1 1-1 0 0,1 0 1 0 0,0 0-1 0 0,0 0 1 0 0,0 0-1 0 0,0-1 1 0 0,0 1-1 0 0,0 0 1 0 0,0 0 0 0 0,0 0-1 0 0,0 0 1 0 0,1-1-1 0 0,-1 1 1 0 0,0 0-1 0 0,0 0 1 0 0,1 0-1 0 0,-1-1 1 0 0,0 1-1 0 0,1 0 1 0 0,-1 0 0 0 0,1-1-1 0 0,-1 1 1 0 0,2 1-1 0 0,0-1-831 0 0,0 0-1 0 0,0 1 0 0 0,1-1 0 0 0,-1 0 1 0 0,0 0-1 0 0,1 0 0 0 0,-1-1 1 0 0,1 1-1 0 0,4 0 0 0 0,9 2-6347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8:58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127 714 12440 0 0,'0'0'8317'0'0,"3"-13"-6364"0"0,-4-29-769 0 0,-2 1 0 0 0,-12-58 0 0 0,-28-79 192 0 0,18 98-1277 0 0,14 47 277 0 0,1 0-1 0 0,-9-54 0 0 0,18 77-266 0 0,0 0 0 0 0,0-1 0 0 0,1 1 1 0 0,1-1-1 0 0,1-13 0 0 0,-1 22-100 0 0,-1 0 0 0 0,0 1 1 0 0,1-1-1 0 0,0 0 1 0 0,-1 1-1 0 0,1-1 0 0 0,0 0 1 0 0,0 1-1 0 0,0-1 0 0 0,0 1 1 0 0,0-1-1 0 0,0 1 1 0 0,0-1-1 0 0,1 1 0 0 0,2-2 1 0 0,-2 2-11 0 0,-1 0 1 0 0,1 1 0 0 0,0-1 0 0 0,0 1 0 0 0,-1-1-1 0 0,1 1 1 0 0,0 0 0 0 0,0-1 0 0 0,0 1-1 0 0,-1 0 1 0 0,1 0 0 0 0,0 1 0 0 0,0-1-1 0 0,0 0 1 0 0,0 1 0 0 0,-1-1 0 0 0,1 1 0 0 0,0-1-1 0 0,2 2 1 0 0,7 3-13 0 0,0 0 0 0 0,0 1 0 0 0,0 0 0 0 0,19 15 0 0 0,35 37-193 0 0,-56-49 144 0 0,-1-2-378 0 0,-1 0 1 0 0,0 0 0 0 0,-1 1-1 0 0,0 0 1 0 0,0 0-1 0 0,-1 0 1 0 0,0 1-1 0 0,0 0 1 0 0,-1 0 0 0 0,0 0-1 0 0,-1 1 1 0 0,0-1-1 0 0,3 17 1 0 0,-5-2-1324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8:59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20 21191 0 0,'-3'0'464'0'0,"1"4"1280"0"0,4 1-1624 0 0,7-1-120 0 0,2 1 0 0 0,4-2 0 0 0,6-3 0 0 0,2 0 0 0 0,5-5 0 0 0,1 0 0 0 0,2-2-240 0 0,2-2-72 0 0,5 2-8 0 0,-2 0-8775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8:59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14 235 6448 0 0,'0'0'498'0'0,"1"-25"12736"0"0,2 35-10917 0 0,1 18-2707 0 0,-4 25-404 0 0,-11 74 0 0 0,11-119-1014 0 0</inkml:trace>
  <inkml:trace contextRef="#ctx0" brushRef="#br0" timeOffset="1">17 38 4144 0 0,'0'-13'368'0'0,"0"6"-296"0"0,-8-8 11919 0 0,5 12-11823 0 0,-3 6-599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8:59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43 920 0 0,'0'0'479'0'0,"0"18"11620"0"0,22 87-5878 0 0,-16-2-1934 0 0,-4-104-4215 0 0,0 1 0 0 0,-1-1 1 0 0,1 0-1 0 0,-1-1 0 0 0,1 1 0 0 0,0 0 1 0 0,-1 0-1 0 0,0-1 0 0 0,1 1 0 0 0,-1-1 0 0 0,0 1 1 0 0,0-1-1 0 0,0 0 0 0 0,0 1 0 0 0,0-1 1 0 0,1-2-1 0 0,3-4 197 0 0,46-66 441 0 0,47-59-701 0 0,-95 130-579 0 0,0 0 0 0 0,0 1 0 0 0,0-1 0 0 0,1 1-1 0 0,-1 0 1 0 0,1 0 0 0 0,-1 0 0 0 0,1 0 0 0 0,0 1 0 0 0,0-1 0 0 0,0 1 0 0 0,0 0 0 0 0,6-1 0 0 0,-2 2-1615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57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17535 0 0,'0'0'1588'0'0,"14"3"-1272"0"0,45 17 610 0 0,-33-10-558 0 0,0-1-1 0 0,46 9 0 0 0,-42-14-112 0 0,33 0 0 0 0,-16-6-1197 0 0,-36 1-940 0 0,-1-1 0 0 0,14-4 0 0 0,-6-1-4731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9:00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57 275 15664 0 0,'-6'2'1417'0'0,"0"2"-1128"0"0,-1 0 0 0 0,1 0 1 0 0,-8 8-1 0 0,-4 8 5675 0 0,27-19-5144 0 0,7 1-361 0 0,1-2 0 0 0,-1 0 0 0 0,19-2 0 0 0,13 0 234 0 0,-45 2-665 0 0,0 0-1 0 0,0 0 0 0 0,1 1 1 0 0,-1-1-1 0 0,0 1 0 0 0,0 0 1 0 0,0 0-1 0 0,0 0 0 0 0,5 2 1 0 0,-7-2-20 0 0,0 0 0 0 0,0-1 0 0 0,-1 1 0 0 0,1 0 0 0 0,0-1 1 0 0,0 1-1 0 0,0 0 0 0 0,0 0 0 0 0,-1 0 0 0 0,1 0 0 0 0,-1 0 1 0 0,1 0-1 0 0,0 0 0 0 0,-1 0 0 0 0,1 0 0 0 0,-1 0 1 0 0,0 0-1 0 0,1 0 0 0 0,-1 0 0 0 0,0 0 0 0 0,0 1 0 0 0,0-1 1 0 0,0 0-1 0 0,0 0 0 0 0,0 0 0 0 0,0 0 0 0 0,0 0 0 0 0,0 1 1 0 0,-1 0-1 0 0,-1 6 13 0 0,-1 0 0 0 0,0 0 1 0 0,-1 0-1 0 0,0-1 1 0 0,0 0-1 0 0,0 0 0 0 0,-1 0 1 0 0,0 0-1 0 0,0-1 0 0 0,-12 11 1 0 0,9-10-411 0 0,1 0 1 0 0,-1-1-1 0 0,-1 0 1 0 0,1-1-1 0 0,-1 0 1 0 0,0 0-1 0 0,0-1 1 0 0,-16 6 0 0 0,12-7-2243 0 0,6-4-2793 0 0</inkml:trace>
  <inkml:trace contextRef="#ctx0" brushRef="#br0" timeOffset="1">347 1 17503 0 0,'0'0'803'0'0,"9"10"298"0"0,-6-4-870 0 0,-1 0 0 0 0,1 0-1 0 0,-1 1 1 0 0,0-1-1 0 0,0 1 1 0 0,-1-1-1 0 0,0 1 1 0 0,0 7-1 0 0,-1 56 2240 0 0,-1-49-1983 0 0,-6 70 550 0 0,1 34-562 0 0,6-124-475 0 0,-1 38-892 0 0,-2-15-2589 0 0,-2-14-4449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9:0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21335 0 0,'-1'-1'69'0'0,"1"1"-1"0"0,0-1 1 0 0,0 1-1 0 0,0-1 0 0 0,0 1 1 0 0,0-1-1 0 0,0 1 1 0 0,0-1-1 0 0,0 1 0 0 0,0-1 1 0 0,0 1-1 0 0,0-1 1 0 0,1 0-1 0 0,-1 1 0 0 0,0-1 1 0 0,0 1-1 0 0,0-1 1 0 0,1 1-1 0 0,-1 0 0 0 0,0-1 1 0 0,0 1-1 0 0,1-1 1 0 0,-1 1-1 0 0,0-1 1 0 0,1 1-1 0 0,-1 0 0 0 0,1-1 1 0 0,-1 1-1 0 0,1 0 1 0 0,-1-1-1 0 0,0 1 0 0 0,1 0 1 0 0,-1 0-1 0 0,1-1 1 0 0,-1 1-1 0 0,2 0 0 0 0,26-13-390 0 0,-20 9 649 0 0,38-17-6 0 0,0 2 0 0 0,1 2 0 0 0,51-11 0 0 0,-37 18-1576 0 0,-14 2-5182 0 0,-15 1-1082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9:01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20 4608 0 0,'-1'0'6444'0'0,"-7"1"-3866"0"0,-66 11 4223 0 0,64-9-6430 0 0,0 0 0 0 0,1 1 0 0 0,-1 0-1 0 0,1 1 1 0 0,-1 0 0 0 0,1 0 0 0 0,1 1-1 0 0,-12 10 1 0 0,8-7 64 0 0,1 2-1 0 0,-16 20 0 0 0,20-22-233 0 0,0 0-1 0 0,1 1 0 0 0,0 0 0 0 0,1 0 1 0 0,-7 18-1 0 0,10-23-117 0 0,1 0 1 0 0,-1 0-1 0 0,1 1 0 0 0,0-1 1 0 0,1 1-1 0 0,-1-1 0 0 0,1 0 0 0 0,0 1 1 0 0,0-1-1 0 0,0 1 0 0 0,1-1 1 0 0,0 1-1 0 0,3 8 0 0 0,-3-11-62 0 0,0-1 0 0 0,-1 0 0 0 0,1 0 0 0 0,1 0 1 0 0,-1 0-1 0 0,0 0 0 0 0,0 0 0 0 0,1 0 0 0 0,-1 0 0 0 0,1-1 0 0 0,0 1 0 0 0,-1 0 0 0 0,1-1 0 0 0,0 1 0 0 0,0-1 0 0 0,0 0 0 0 0,0 0 0 0 0,0 0 0 0 0,0 0 1 0 0,0 0-1 0 0,1 0 0 0 0,-1 0 0 0 0,0-1 0 0 0,0 1 0 0 0,1-1 0 0 0,-1 1 0 0 0,0-1 0 0 0,1 0 0 0 0,-1 0 0 0 0,0 0 0 0 0,1-1 0 0 0,-1 1 0 0 0,3-1 0 0 0,1 0 6 0 0,0-1-1 0 0,0 0 0 0 0,-1 0 0 0 0,1-1 0 0 0,-1 1 0 0 0,0-1 0 0 0,0 0 0 0 0,0-1 1 0 0,0 1-1 0 0,0-1 0 0 0,-1 0 0 0 0,6-5 0 0 0,2-5 40 0 0,-1-1 0 0 0,0 0 0 0 0,-1-1 0 0 0,-1 0-1 0 0,14-32 1 0 0,-12 18-1284 0 0,-2 1-1 0 0,10-53 0 0 0,-19 79 421 0 0,1 0 0 0 0,0 0 0 0 0,0 0 0 0 0,0 0 0 0 0,0 0-1 0 0,2-3 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9:01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64 13824 0 0,'10'7'314'0'0,"-8"-6"760"0"0,-14-9-812 0 0,11 7-3 0 0,0-1 0 0 0,0 1 0 0 0,-1 0 1 0 0,1 0-1 0 0,0 0 0 0 0,-1 0 0 0 0,1 0 0 0 0,-1 0 0 0 0,1 1 0 0 0,-1-1 0 0 0,1 0 0 0 0,-1 1 0 0 0,0 0 0 0 0,1-1 1 0 0,-1 1-1 0 0,-3-1 0 0 0,2 1-42 0 0,-1 1 1 0 0,1-1-1 0 0,0 0 0 0 0,0 1 1 0 0,0 0-1 0 0,-1 0 0 0 0,1 0 1 0 0,-5 2-1 0 0,3 0-8 0 0,-1 0 1 0 0,1 0-1 0 0,0 0 0 0 0,-1 1 0 0 0,2 0 0 0 0,-1 0 1 0 0,0 1-1 0 0,1-1 0 0 0,-5 7 0 0 0,0 2 214 0 0,4-7-67 0 0,0 1 0 0 0,0 0 1 0 0,1 0-1 0 0,0 0 0 0 0,-6 16 0 0 0,9-19-303 0 0,0 1 1 0 0,0-1-1 0 0,1 1 0 0 0,0 0 0 0 0,-1-1 1 0 0,1 1-1 0 0,1-1 0 0 0,-1 1 0 0 0,1 0 0 0 0,0-1 1 0 0,0 1-1 0 0,2 6 0 0 0,-2-8-30 0 0,0 0 0 0 0,1 0 0 0 0,-1 0 0 0 0,1 0 0 0 0,-1 0 0 0 0,1-1 0 0 0,0 1 0 0 0,0-1 0 0 0,0 1 0 0 0,0-1 0 0 0,1 0 0 0 0,-1 0-1 0 0,1 0 1 0 0,-1 0 0 0 0,1 0 0 0 0,0 0 0 0 0,-1-1 0 0 0,7 3 0 0 0,-4-3-332 0 0,1 1 0 0 0,-1-1 0 0 0,0 0 0 0 0,1-1-1 0 0,0 0 1 0 0,-1 1 0 0 0,9-2 0 0 0,-6 0-733 0 0,0-1-1 0 0,0 0 1 0 0,-1 0 0 0 0,1 0-1 0 0,0-1 1 0 0,-1 0 0 0 0,14-8-1 0 0,-5-1-6224 0 0</inkml:trace>
  <inkml:trace contextRef="#ctx0" brushRef="#br0" timeOffset="1">421 1 19351 0 0,'0'0'1751'0'0,"-1"0"-1704"0"0,0-1-1 0 0,0 1 1 0 0,0 0 0 0 0,0 0-1 0 0,0 0 1 0 0,1 0-1 0 0,-1 0 1 0 0,0 0 0 0 0,0 0-1 0 0,0 0 1 0 0,0 1-1 0 0,0-1 1 0 0,0 0 0 0 0,1 1-1 0 0,-1-1 1 0 0,0 0 0 0 0,0 1-1 0 0,-1 0 1 0 0,1 0 132 0 0,-4 1 143 0 0,0 0 0 0 0,0 1 0 0 0,0 0 0 0 0,0 0 0 0 0,1 1 0 0 0,-1-1 0 0 0,1 1 0 0 0,0 0 1 0 0,0 0-1 0 0,1 0 0 0 0,-1 1 0 0 0,1-1 0 0 0,-5 9 0 0 0,1-1 28 0 0,1 1 1 0 0,1 0 0 0 0,0 0 0 0 0,-4 17 0 0 0,7-23-279 0 0,0 0 1 0 0,1 1-1 0 0,0-1 0 0 0,0 0 1 0 0,0 1-1 0 0,1-1 0 0 0,1 1 1 0 0,-1-1-1 0 0,3 10 0 0 0,-2-14-51 0 0,-1 0-1 0 0,1 0 1 0 0,0-1-1 0 0,0 1 0 0 0,1 0 1 0 0,-1-1-1 0 0,0 1 0 0 0,1-1 1 0 0,0 0-1 0 0,-1 1 0 0 0,1-1 1 0 0,0 0-1 0 0,0 0 0 0 0,0 0 1 0 0,0 0-1 0 0,1-1 1 0 0,-1 1-1 0 0,1-1 0 0 0,-1 1 1 0 0,1-1-1 0 0,-1 0 0 0 0,1 0 1 0 0,0 0-1 0 0,-1 0 0 0 0,1 0 1 0 0,5 0-1 0 0,9 1-770 0 0,1-1 1 0 0,-1-1-1 0 0,1-1 0 0 0,0 0 0 0 0,32-7 1 0 0,-25 3-8456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9:02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21 13824 0 0,'0'0'1056'0'0,"-15"-15"-490"0"0,14 15-420 0 0,0-1-1 0 0,0 0 1 0 0,0 1 0 0 0,0-1-1 0 0,0 1 1 0 0,0-1 0 0 0,-1 1-1 0 0,1 0 1 0 0,0-1-1 0 0,0 1 1 0 0,-1 0 0 0 0,1 0-1 0 0,0 0 1 0 0,0 0-1 0 0,-1 0 1 0 0,1 0 0 0 0,0 0-1 0 0,0 0 1 0 0,-1 0 0 0 0,1 1-1 0 0,0-1 1 0 0,-2 1-1 0 0,1 1-40 0 0,0-1 0 0 0,0 0 0 0 0,0 1 0 0 0,0 0 0 0 0,0-1 0 0 0,1 1 0 0 0,-1 0 0 0 0,0 0 0 0 0,1 0 0 0 0,0 0 0 0 0,-2 2 0 0 0,-1 4 55 0 0,0 0 1 0 0,1 1-1 0 0,0-1 0 0 0,1 0 0 0 0,-3 13 1 0 0,3-10-98 0 0,1 0 0 0 0,0 1 0 0 0,0-1 0 0 0,1 0 0 0 0,3 19 1 0 0,-2-25-20 0 0,0-1 1 0 0,0 0 0 0 0,0 0 0 0 0,0 0 0 0 0,1-1 0 0 0,-1 1-1 0 0,1 0 1 0 0,0 0 0 0 0,0-1 0 0 0,1 1 0 0 0,-1-1 0 0 0,1 0-1 0 0,-1 0 1 0 0,1 0 0 0 0,0 0 0 0 0,0 0 0 0 0,1 0 0 0 0,4 3-1 0 0,-5-5-1 0 0,0-1-1 0 0,-1 1 0 0 0,1 0 1 0 0,0-1-1 0 0,-1 1 0 0 0,1-1 1 0 0,0 0-1 0 0,0 0 0 0 0,-1 0 0 0 0,1 0 1 0 0,0 0-1 0 0,0-1 0 0 0,5-1 1 0 0,0 0 37 0 0,0 0 0 0 0,0-1-1 0 0,11-6 1 0 0,-14 6-28 0 0,1 0-1 0 0,-1-1 0 0 0,1 0 1 0 0,-1 0-1 0 0,-1 0 0 0 0,1-1 1 0 0,0 0-1 0 0,-1 0 0 0 0,5-7 1 0 0,1-5 296 0 0,15-31 0 0 0,-10 17 140 0 0,-11 24-344 0 0,-1 0 0 0 0,0-1 1 0 0,0 1-1 0 0,-1-1 0 0 0,0 0 1 0 0,0 1-1 0 0,1-16 1439 0 0,-4 24-1573 0 0,0-1 0 0 0,0 1-1 0 0,0 0 1 0 0,0 0 0 0 0,1 0 0 0 0,-1 1 0 0 0,0-1 0 0 0,0 0 0 0 0,1 0 0 0 0,-1 0-1 0 0,1 0 1 0 0,-1 1 0 0 0,1-1 0 0 0,0 0 0 0 0,-1 3 0 0 0,0-1 21 0 0,-4 13-26 0 0,0 1-1 0 0,1 0 0 0 0,1 0 1 0 0,0 0-1 0 0,1 0 1 0 0,1 0-1 0 0,1 0 1 0 0,2 20-1 0 0,-2-35-9 0 0,0 0 0 0 0,1 0-1 0 0,-1 0 1 0 0,1 0 0 0 0,-1 0-1 0 0,1 0 1 0 0,0 0 0 0 0,0 0-1 0 0,-1-1 1 0 0,1 1 0 0 0,0 0-1 0 0,1-1 1 0 0,1 3 0 0 0,-2-3 10 0 0,0 0-1 0 0,-1 0 1 0 0,1-1 0 0 0,0 1 0 0 0,0 0 0 0 0,1-1 0 0 0,-1 1 0 0 0,0-1 0 0 0,0 0 0 0 0,0 1 0 0 0,0-1-1 0 0,0 0 1 0 0,0 0 0 0 0,0 1 0 0 0,1-1 0 0 0,-1 0 0 0 0,2 0 0 0 0,-1-1-285 0 0,1 1 0 0 0,-1-1 0 0 0,1 1 0 0 0,-1-1-1 0 0,0 0 1 0 0,1 0 0 0 0,-1 0 0 0 0,4-2 0 0 0,-3 1-1037 0 0,1-1 1 0 0,-1 1-1 0 0,0-1 0 0 0,0 0 0 0 0,4-4 0 0 0,4-7-6146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9:02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5984 0 0,'0'0'12910'0'0,"3"8"-12023"0"0,7 22 117 0 0,-1 0 0 0 0,8 55 0 0 0,-2-10 17 0 0,-9-54-721 0 0,-3-12-42 0 0,-1 0-1 0 0,0 0 0 0 0,2 15 0 0 0,-4-23 575 0 0,1-2-788 0 0,-1 0 0 0 0,1 0-1 0 0,0 0 1 0 0,0-1 0 0 0,-1 1 0 0 0,1 0 0 0 0,0 0-1 0 0,-1-1 1 0 0,1 1 0 0 0,-1 0 0 0 0,1-3-1 0 0,-1 3 0 0 0,39-116 721 0 0,-30 95-684 0 0,1 0-1 0 0,0 1 0 0 0,17-24 0 0 0,-25 43-137 0 0,0-1-1 0 0,0 1 0 0 0,0-1 1 0 0,0 1-1 0 0,1 0 0 0 0,-1 0 0 0 0,5-4 1 0 0,-1 3-3579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9:02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64 17191 0 0,'0'0'1558'0'0,"2"6"-1252"0"0,1 2 121 0 0,-1 0 0 0 0,-1 0 0 0 0,0 0-1 0 0,0 0 1 0 0,0 1 0 0 0,-1 10 0 0 0,-8 50 2404 0 0,3-34-2146 0 0,3-15-172 0 0,2-17 555 0 0,2-14-657 0 0,1-5-295 0 0,1 1 0 0 0,11-27 0 0 0,-10 31-113 0 0,-1 1-1 0 0,2 0 1 0 0,-1 0-1 0 0,1 0 1 0 0,10-11-1 0 0,-11 15-2 0 0,0 1 0 0 0,0 0-1 0 0,0 0 1 0 0,0 1 0 0 0,1-1-1 0 0,0 1 1 0 0,0 0 0 0 0,0 1-1 0 0,13-6 1 0 0,-16 8-21 0 0,1 0 1 0 0,-1 0-1 0 0,1 1 0 0 0,0-1 0 0 0,-1 1 1 0 0,1 0-1 0 0,0 0 0 0 0,0 0 0 0 0,-1 0 1 0 0,5 2-1 0 0,38 10-417 0 0,-36-8 298 0 0,24 4 1 0 0,-20-6 223 0 0,0 0 0 0 0,0-1 0 0 0,21-2 1 0 0,-32 1-80 0 0,1 0 0 0 0,-1-1 1 0 0,0 1-1 0 0,1-1 0 0 0,-1 0 1 0 0,0 0-1 0 0,1 0 0 0 0,-1 0 1 0 0,0-1-1 0 0,0 0 1 0 0,0 1-1 0 0,0-1 0 0 0,-1 0 1 0 0,1 0-1 0 0,0 0 0 0 0,-1-1 1 0 0,1 1-1 0 0,-1-1 0 0 0,0 1 1 0 0,3-5-1 0 0,-5 6-3 0 0,1 0 0 0 0,-1 0 0 0 0,1 0 0 0 0,-1 0 0 0 0,1 0 0 0 0,-1 0 0 0 0,0-1 0 0 0,1 1 0 0 0,-1 0 0 0 0,0 0 0 0 0,0 0 0 0 0,0 0 0 0 0,0-1 0 0 0,0 1 0 0 0,0 0 0 0 0,0 0 0 0 0,0 0 0 0 0,-1 0 0 0 0,1-1 0 0 0,0 1 0 0 0,-1 0 0 0 0,1 0 0 0 0,-1 0 0 0 0,1 0 0 0 0,-1 0 0 0 0,0 0 0 0 0,1 0 0 0 0,-1 0 0 0 0,0 0 0 0 0,0 0 0 0 0,1 1 0 0 0,-1-1 0 0 0,-2-1 0 0 0,1 0 31 0 0,0 1 0 0 0,0 0 0 0 0,0 0 0 0 0,0 0 0 0 0,0 0 0 0 0,0 0 1 0 0,0 0-1 0 0,-1 1 0 0 0,1-1 0 0 0,0 1 0 0 0,0-1 0 0 0,-1 1 0 0 0,1 0 0 0 0,0 0 1 0 0,-1 0-1 0 0,-2 0 0 0 0,1 1 96 0 0,-1 1 1 0 0,1-1-1 0 0,0 1 0 0 0,0-1 1 0 0,0 1-1 0 0,0 0 0 0 0,0 1 1 0 0,0-1-1 0 0,0 1 0 0 0,1 0 1 0 0,-1 0-1 0 0,-5 5 0 0 0,4-2-138 0 0,0 0 0 0 0,1 1 0 0 0,0-1 0 0 0,0 1-1 0 0,0-1 1 0 0,-5 14 0 0 0,8-17 27 0 0,0 0-1 0 0,0 1 1 0 0,1-1-1 0 0,-1 0 1 0 0,1 1-1 0 0,-1-1 1 0 0,1 1-1 0 0,0-1 1 0 0,0 0-1 0 0,1 1 1 0 0,-1-1-1 0 0,1 1 1 0 0,-1-1 0 0 0,1 0-1 0 0,0 1 1 0 0,0-1-1 0 0,1 0 1 0 0,-1 0-1 0 0,1 0 1 0 0,0 0-1 0 0,-1 0 1 0 0,1 0-1 0 0,1 0 1 0 0,-1-1-1 0 0,0 1 1 0 0,1-1-1 0 0,4 4 1 0 0,-3-2-140 0 0,2 0 1 0 0,-1 0-1 0 0,0-1 0 0 0,1 0 0 0 0,0 0 1 0 0,6 2-1 0 0,-6-2-605 0 0,0-2 0 0 0,0 1 0 0 0,0-1 0 0 0,0 0 0 0 0,0 0 0 0 0,7 0 0 0 0,2-2-5485 0 0,2 0-1573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9:03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13 228 4608 0 0,'-11'-7'10748'0'0,"11"4"-10073"0"0,-1 1 1 0 0,1-1-1 0 0,0 0 1 0 0,0 0 0 0 0,0 0-1 0 0,0 1 1 0 0,0-1-1 0 0,0 0 1 0 0,1 0-1 0 0,1-4 1 0 0,12-29 372 0 0,-10 27-116 0 0,7-16 178 0 0,0 1-1 0 0,17-24 0 0 0,-28 47-1107 0 0,0 1 0 0 0,0 0-1 0 0,0 0 1 0 0,0 0 0 0 0,0 0 0 0 0,0 0-1 0 0,0 0 1 0 0,0 0 0 0 0,0 0 0 0 0,1-1-1 0 0,-1 1 1 0 0,0 0 0 0 0,0 0 0 0 0,0 0-1 0 0,0 0 1 0 0,0 0 0 0 0,0 0 0 0 0,1 0-1 0 0,-1 0 1 0 0,0 0 0 0 0,0 0 0 0 0,0 0-1 0 0,0 0 1 0 0,0 0 0 0 0,0 0 0 0 0,1 0-1 0 0,-1 0 1 0 0,0 0 0 0 0,0 0 0 0 0,0 0-1 0 0,0 0 1 0 0,0 0 0 0 0,0 0 0 0 0,1 0-1 0 0,-1 0 1 0 0,0 0 0 0 0,0 0 0 0 0,0 0-1 0 0,0 0 1 0 0,0 0 0 0 0,0 1 0 0 0,1-1-1 0 0,-1 0 1 0 0,0 0 0 0 0,0 0 0 0 0,0 0-1 0 0,0 0 1 0 0,0 0 0 0 0,0 0 0 0 0,0 0-1 0 0,0 1 1 0 0,0-1 0 0 0,0 0 0 0 0,0 0-1 0 0,0 0 1 0 0,0 0 0 0 0,0 0 0 0 0,6 15-244 0 0,0 15 187 0 0,-4-2 470 0 0,1-1-1 0 0,9 33 0 0 0,-11-56-352 0 0,1 1-1 0 0,-1-1 1 0 0,1 0 0 0 0,0 0-1 0 0,0 1 1 0 0,0-1 0 0 0,4 3-1 0 0,-6-6-43 0 0,1 0 0 0 0,-1 0 0 0 0,1 0-1 0 0,0-1 1 0 0,0 1 0 0 0,-1 0 0 0 0,1-1-1 0 0,0 1 1 0 0,0-1 0 0 0,0 1 0 0 0,0-1-1 0 0,0 1 1 0 0,0-1 0 0 0,0 1 0 0 0,0-1-1 0 0,0 0 1 0 0,0 0 0 0 0,0 1 0 0 0,0-1 0 0 0,0 0-1 0 0,0 0 1 0 0,0 0 0 0 0,0 0 0 0 0,0 0-1 0 0,0 0 1 0 0,0-1 0 0 0,0 1 0 0 0,0 0-1 0 0,0 0 1 0 0,0-1 0 0 0,0 1 0 0 0,0-1-1 0 0,-1 1 1 0 0,1-1 0 0 0,0 1 0 0 0,0-1-1 0 0,1 0 1 0 0,2-2 90 0 0,-1 0-1 0 0,1-1 1 0 0,-1 1-1 0 0,0-1 1 0 0,0 1 0 0 0,0-1-1 0 0,5-8 1 0 0,13-34 237 0 0,1 1-848 0 0,-12 27 132 0 0,-2 5-715 0 0,0 0 1 0 0,17-20-1 0 0,-22 29 404 0 0,1 1 1 0 0,-1 0 0 0 0,1-1 0 0 0,0 2 0 0 0,0-1-1 0 0,0 0 1 0 0,0 1 0 0 0,0 0 0 0 0,0 0 0 0 0,1 0-1 0 0,-1 0 1 0 0,10-1 0 0 0,-2 1-1635 0 0,-1-2-10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39:03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17447 0 0,'0'0'4802'0'0,"-11"5"-2616"0"0,7-2-1885 0 0,0 1 0 0 0,0-1 0 0 0,0 0-1 0 0,1 1 1 0 0,-1 0 0 0 0,1 0 0 0 0,0 0 0 0 0,0 0-1 0 0,-5 8 1 0 0,6-4-279 0 0,-1 1-1 0 0,1-1 1 0 0,0 0-1 0 0,1 1 1 0 0,0-1-1 0 0,1 1 1 0 0,0 13-1 0 0,0-21-21 0 0,0 1-8 0 0,0 1 1 0 0,0-1-1 0 0,1 1 0 0 0,-1-1 0 0 0,1 1 0 0 0,-1-1 1 0 0,1 1-1 0 0,0-1 0 0 0,0 0 0 0 0,0 1 0 0 0,0-1 1 0 0,1 0-1 0 0,-1 0 0 0 0,0 0 0 0 0,1 0 0 0 0,-1 0 1 0 0,1 0-1 0 0,0 0 0 0 0,0-1 0 0 0,0 1 1 0 0,0 0-1 0 0,0-1 0 0 0,0 0 0 0 0,0 1 0 0 0,0-1 1 0 0,1 0-1 0 0,-1 0 0 0 0,4 1 0 0 0,-1-1-8 0 0,-1 0-1 0 0,0 0 1 0 0,1 0 0 0 0,-1-1-1 0 0,0 0 1 0 0,1 0 0 0 0,-1 0-1 0 0,1 0 1 0 0,-1-1-1 0 0,0 1 1 0 0,1-1 0 0 0,-1 0-1 0 0,0-1 1 0 0,0 1 0 0 0,7-4-1 0 0,5-4-16 0 0,0-2 0 0 0,-1 0 0 0 0,0-1 0 0 0,-1 0 0 0 0,-1-1 0 0 0,0-1 0 0 0,22-29 0 0 0,-34 42 40 0 0,0-1-1 0 0,0 1 1 0 0,0-1-1 0 0,0 1 1 0 0,0-1-1 0 0,-1 1 1 0 0,1-1 0 0 0,0 0-1 0 0,-1 1 1 0 0,1-1-1 0 0,-1 0 1 0 0,0 1-1 0 0,1-1 1 0 0,-1 0-1 0 0,0 0 1 0 0,0 1-1 0 0,0-1 1 0 0,-1-3 0 0 0,1 4 11 0 0,-1 0 0 0 0,1 0 0 0 0,-1 0 0 0 0,0 0 0 0 0,1 0 0 0 0,-1 0 0 0 0,0 0 0 0 0,0 1 0 0 0,1-1 0 0 0,-1 0 0 0 0,0 0 0 0 0,0 1 0 0 0,0-1 0 0 0,0 0 0 0 0,0 1 0 0 0,0-1 0 0 0,0 1 1 0 0,0-1-1 0 0,0 1 0 0 0,0 0 0 0 0,0-1 0 0 0,-1 1 0 0 0,1 0 0 0 0,0 0 0 0 0,0 0 0 0 0,0 0 0 0 0,0 0 0 0 0,-3 0 0 0 0,1 0 63 0 0,1 0 0 0 0,-1 1 0 0 0,0-1 0 0 0,0 1 0 0 0,1-1 1 0 0,-1 1-1 0 0,0 0 0 0 0,1 0 0 0 0,-1 0 0 0 0,1 0 0 0 0,-1 1 0 0 0,1-1 0 0 0,-1 1 0 0 0,1 0 0 0 0,0-1 0 0 0,0 1 0 0 0,0 0 0 0 0,0 0 0 0 0,0 0 0 0 0,0 1 0 0 0,1-1 0 0 0,-1 0 0 0 0,1 1 1 0 0,-1-1-1 0 0,-1 5 0 0 0,-1 5 236 0 0,-1 0 1 0 0,2 0 0 0 0,0 0 0 0 0,-2 17-1 0 0,4-25-261 0 0,0 1 2 0 0,1 1 1 0 0,-1-1-1 0 0,1 0 0 0 0,0 0 1 0 0,0 0-1 0 0,1 1 1 0 0,-1-1-1 0 0,1 0 0 0 0,1 0 1 0 0,-1 0-1 0 0,1 0 0 0 0,-1 0 1 0 0,4 6-1 0 0,-3-8-48 0 0,0-1-1 0 0,0 1 0 0 0,0 0 1 0 0,0-1-1 0 0,0 1 1 0 0,1-1-1 0 0,-1 0 0 0 0,1 1 1 0 0,-1-1-1 0 0,1-1 1 0 0,0 1-1 0 0,0 0 0 0 0,0-1 1 0 0,0 1-1 0 0,0-1 1 0 0,0 0-1 0 0,0 0 0 0 0,0 0 1 0 0,1 0-1 0 0,-1-1 1 0 0,6 1-1 0 0,5-1-166 0 0,-1 0-1 0 0,1-1 1 0 0,-1 0-1 0 0,0-1 1 0 0,23-6-1 0 0,5-7-9041 0 0,-21 5-336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43:1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7 8032 0 0,'-6'1'248'0'0,"0"0"0"0"0,0 0 0 0 0,-11-1 0 0 0,-15 2 1701 0 0,14-6 9405 0 0,81 14-10278 0 0,-26-9-445 0 0,53-5 0 0 0,-51 1-487 0 0,-6 1-7 0 0,207-8 660 0 0,72 16-140 0 0,-267-5-628 0 0,90 4 150 0 0,226-2 940 0 0,-324-3-938 0 0,0 1 1 0 0,50 8-1 0 0,-57-3-77 0 0,58 18 0 0 0,-76-19-104 0 0,0 0 0 0 0,0 1 0 0 0,21 14 0 0 0,-31-19 0 0 0,-2 0 11 0 0,0-1-1 0 0,1 0 1 0 0,-1 0-1 0 0,1 1 0 0 0,-1-1 1 0 0,0 0-1 0 0,1 0 1 0 0,-1 0-1 0 0,1 1 1 0 0,-1-1-1 0 0,1 0 1 0 0,-1 0-1 0 0,1 0 1 0 0,-1 0-1 0 0,1 0 1 0 0,-1 0-1 0 0,1 0 0 0 0,-1 0 1 0 0,1 0-1 0 0,-1 0 1 0 0,1 0-1 0 0,-1 0 1 0 0,0 0-1 0 0,1-1 1 0 0,-1 1-1 0 0,1 0 1 0 0,-1 0-1 0 0,1 0 0 0 0,-1-1 1 0 0,1 1-1 0 0,-1 0 1 0 0,0 0-1 0 0,1-1 1 0 0,-1 1-1 0 0,0 0 1 0 0,1-1-1 0 0,-1 1 1 0 0,1-1-1 0 0,1-3-26 0 0,-2 3-91 0 0,0-3-212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57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6448 0 0,'0'0'12765'0'0,"0"2"-12659"0"0,-1 7 159 0 0,1 0-1 0 0,-1 0 1 0 0,2 1-1 0 0,1 13 1 0 0,1 16-44 0 0,-9 181 107 0 0,7-190-216 0 0,1-1 0 0 0,1 1 0 0 0,1 0-1 0 0,8 28 1 0 0,-12-57-74 0 0,1-1 1 0 0,-1 1-1 0 0,0 0 1 0 0,0-1-1 0 0,0 1 1 0 0,0-1-1 0 0,1 1 1 0 0,-1 0-1 0 0,0-1 1 0 0,1 1-1 0 0,-1-1 1 0 0,0 1-1 0 0,1-1 1 0 0,-1 1-1 0 0,1-1 1 0 0,-1 1-1 0 0,1-1 1 0 0,-1 0-1 0 0,1 1 1 0 0,-1-1-1 0 0,1 1 1 0 0,-1-1-1 0 0,1 0 1 0 0,-1 0-1 0 0,1 1 1 0 0,1-1-1 0 0,-1 0-2 0 0,0 0 0 0 0,0 0 1 0 0,0 0-1 0 0,0 0 0 0 0,0-1 0 0 0,0 1 0 0 0,0 0 0 0 0,0-1 0 0 0,0 1 0 0 0,0-1 0 0 0,0 1 0 0 0,0-1 0 0 0,0 1 0 0 0,1-2 0 0 0,2-1 105 0 0,0-1 0 0 0,0 0 0 0 0,0 0 0 0 0,0-1 1 0 0,3-4-1 0 0,19-35 786 0 0,21-49 1 0 0,8-15 748 0 0,-36 81-1585 0 0,-12 44-171 0 0,-6 3 80 0 0,0-1-1 0 0,-2 1 0 0 0,-3 25 1 0 0,0 23 13 0 0,4-57 55 0 0,0 1 1 0 0,1-1 0 0 0,0 1-1 0 0,1-1 1 0 0,1 0 0 0 0,4 14-1 0 0,-6-22-214 0 0,0 0 0 0 0,1 0-1 0 0,-1-1 1 0 0,1 1 0 0 0,0 0-1 0 0,-1 0 1 0 0,1-1 0 0 0,0 0-1 0 0,1 1 1 0 0,-1-1 0 0 0,5 4-1 0 0,-5-5-209 0 0,0 0 0 0 0,0 0 0 0 0,1 0 0 0 0,-1 0 0 0 0,0 0 0 0 0,1-1 0 0 0,-1 1 0 0 0,1 0 0 0 0,-1-1 0 0 0,1 0 0 0 0,-1 0 0 0 0,1 0 0 0 0,-1 0 0 0 0,1 0 0 0 0,-1 0 0 0 0,5-2 0 0 0,3-1-1431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43:24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51 2304 0 0,'0'0'5918'0'0,"-10"-9"-3276"0"0,7 3-1191 0 0,-7-9 5949 0 0,-8 13-1492 0 0,29-1-5693 0 0,41-8 522 0 0,2 7-353 0 0,60 3-1 0 0,-51 2 139 0 0,19 5-291 0 0,8-1-128 0 0,130-10 506 0 0,-102-1-609 0 0,178 14 0 0 0,-38 17 0 0 0,-92-16 135 0 0,19 2 66 0 0,158 17 29 0 0,-216-19-153 0 0,45-2-123 0 0,-162-6 10 0 0,86 1 352 0 0,-1-4 0 0 0,95-15 0 0 0,-50 2-105 0 0,-45 5-86 0 0,-54 9-258 0 0,-50 12-1848 0 0,1-5-751 0 0,-3-5-6698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43:35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9 138 2304 0 0,'0'0'101'0'0,"0"-1"1"0"0,1 0 285 0 0,0-1 0 0 0,-1 1 0 0 0,1 0 0 0 0,-1-1 0 0 0,1 1 0 0 0,-1-1 0 0 0,1 1 0 0 0,-1-1 0 0 0,0 1 0 0 0,0-1 0 0 0,0-1 0 0 0,0 0-223 0 0,0 1 0 0 0,-1-1 0 0 0,1 0 0 0 0,-1 0 0 0 0,0 1 0 0 0,0-1 0 0 0,-2-3 0 0 0,2 4 36 0 0,0 0 0 0 0,0-1 0 0 0,0 1 0 0 0,0 0 0 0 0,1-1 1 0 0,-1 1-1 0 0,0-5 0 0 0,1-43 8742 0 0,20 40-7751 0 0,-14 9-1000 0 0,0 0-1 0 0,1 1 1 0 0,-1 0 0 0 0,0 0 0 0 0,0 0 0 0 0,11 2 0 0 0,15 1-42 0 0,119-9 370 0 0,1-1-169 0 0,123 15-214 0 0,-117-3-88 0 0,89 17 226 0 0,-178-14-197 0 0,97 19 467 0 0,30 3 303 0 0,-136-26-364 0 0,70-3 1 0 0,-100-3-244 0 0,0-2-1 0 0,0-1 1 0 0,0-1-1 0 0,36-12 1 0 0,-62 17-212 0 0,113-36 473 0 0,-96 32-460 0 0,0 1 0 0 0,0 0 0 0 0,37 0 0 0 0,-54 4-229 0 0,0 0 0 0 0,-1 1 0 0 0,1 0 0 0 0,0-1 0 0 0,-1 1 0 0 0,1 1-1 0 0,0-1 1 0 0,-1 0 0 0 0,1 1 0 0 0,-1 0 0 0 0,0 0 0 0 0,4 3 0 0 0,2 2-1143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43:38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68 14568 0 0,'-1'-2'174'0'0,"-1"0"0"0"0,1 0-1 0 0,-1 0 1 0 0,0 0 0 0 0,0 0 0 0 0,0 0 0 0 0,0 1 0 0 0,-4-3 0 0 0,-6-6 227 0 0,11 9 11 0 0,4-11 1697 0 0,-1 9-1873 0 0,1 1 1 0 0,0 0-1 0 0,-1 0 0 0 0,1 1 0 0 0,0-1 0 0 0,0 0 0 0 0,0 1 0 0 0,0 0 0 0 0,1-1 0 0 0,-1 1 0 0 0,0 1 0 0 0,0-1 0 0 0,6 0 0 0 0,5-1 814 0 0,26 0-1 0 0,24 1 291 0 0,50 1-29 0 0,95 12-49 0 0,20 1-567 0 0,-60-2-27 0 0,-25-1-164 0 0,-60-5-504 0 0,-70-4-24 0 0,1 1-1 0 0,18 4 1 0 0,-14 3-733 0 0,-13-5-2050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48:08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7 148 17503 0 0,'-5'-8'803'0'0,"4"7"-18"0"0,1-20 1383 0 0,1 19-1942 0 0,0 0-1 0 0,0 0 1 0 0,0 0-1 0 0,0 0 1 0 0,0 1-1 0 0,0-1 1 0 0,1 0-1 0 0,-1 0 1 0 0,0 1-1 0 0,1-1 0 0 0,2-1 1 0 0,20-15 937 0 0,-22 16-1052 0 0,12-8 21 0 0,1 1 0 0 0,0 0 0 0 0,0 1 0 0 0,1 0 0 0 0,0 1 0 0 0,1 1 0 0 0,0 1 0 0 0,-1 0 0 0 0,22-2 0 0 0,-35 7-310 0 0,0 0-1 0 0,1 0 0 0 0,-1 0 1 0 0,0 0-1 0 0,5 2 1 0 0,7 3-6656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48:09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1 21191 0 0,'-2'0'97'0'0,"0"0"0"0"0,0 1-1 0 0,1-1 1 0 0,-1 0-1 0 0,0 1 1 0 0,0-1 0 0 0,1 1-1 0 0,-1 0 1 0 0,0 0-1 0 0,1-1 1 0 0,-1 1 0 0 0,1 0-1 0 0,-1 0 1 0 0,1 1 0 0 0,0-1-1 0 0,-1 0 1 0 0,1 0-1 0 0,0 1 1 0 0,0-1 0 0 0,0 1-1 0 0,0-1 1 0 0,0 1-1 0 0,0-1 1 0 0,0 1 0 0 0,0 0-1 0 0,1-1 1 0 0,-2 4 0 0 0,-1 6-60 0 0,0 0 0 0 0,1 0 0 0 0,-2 17 1 0 0,1-6 407 0 0,-9 53 276 0 0,-52 322-143 0 0,48-289-177 0 0,-10 87 647 0 0,21-139-771 0 0,-3 76 27 0 0,7-104-23 0 0,1-7-341 0 0,0-1-1 0 0,6 39 0 0 0,-4-48 237 0 0,0 0 0 0 0,1 0 0 0 0,0 0 0 0 0,1 0 0 0 0,7 14 0 0 0,-10-23-167 0 0,-1-1 0 0 0,1 0-1 0 0,0 0 1 0 0,0 0 0 0 0,0 0 0 0 0,0 1-1 0 0,0-1 1 0 0,0-1 0 0 0,0 1 0 0 0,1 0 0 0 0,-1 0-1 0 0,0 0 1 0 0,0 0 0 0 0,1-1 0 0 0,-1 1-1 0 0,0-1 1 0 0,1 1 0 0 0,-1-1 0 0 0,1 0-1 0 0,-1 1 1 0 0,1-1 0 0 0,-1 0 0 0 0,1 0-1 0 0,-1 0 1 0 0,0 0 0 0 0,1 0 0 0 0,-1 0-1 0 0,1 0 1 0 0,-1-1 0 0 0,3 0 0 0 0,4-1 25 0 0,1-1 0 0 0,-1-1 0 0 0,0 1 0 0 0,9-7 1 0 0,2 0-23 0 0,1 1-403 0 0,-2 1-836 0 0,23-8 0 0 0,-24 12-495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48:21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1840 0 0,'0'0'355'0'0,"12"5"4715"0"0,-7-3-4632 0 0,0 0 0 0 0,-1 0 0 0 0,1 0 0 0 0,6 4 0 0 0,-8-4-325 0 0,0 0 1 0 0,1 0-1 0 0,-1 0 1 0 0,1-1-1 0 0,-1 1 1 0 0,1-1 0 0 0,-1 0-1 0 0,1 0 1 0 0,0 0-1 0 0,6 0 1 0 0,34 2 635 0 0,-32-1-465 0 0,0-1 1 0 0,0-1 0 0 0,16-1 0 0 0,9-1 360 0 0,-26 3-434 0 0,-1-2 1 0 0,19-2 0 0 0,-19 2-98 0 0,-1 0 0 0 0,1 0 0 0 0,13 2 0 0 0,21-1 220 0 0,45-6 596 0 0,30-6-29 0 0,-101 8-865 0 0,1 2 1 0 0,0 0-1 0 0,0 1 1 0 0,0 1-1 0 0,28 4 0 0 0,71 9 463 0 0,0-1 429 0 0,5 1-372 0 0,2-1-267 0 0,-85-8-242 0 0,-1-1-1 0 0,60-5 0 0 0,-18-1-38 0 0,46 2 555 0 0,152-20-1 0 0,-211 15-304 0 0,-35 5-212 0 0,39-1 240 0 0,-41 2-113 0 0,36-4 0 0 0,-23 0-107 0 0,13-2-14 0 0,-37 3 289 0 0,25-2 0 0 0,-37 5-846 0 0,1 0 0 0 0,14 2 0 0 0,1 5-4605 0 0,-13-2-1496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48:3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84 4144 0 0,'0'0'4830'0'0,"-2"-9"-4428"0"0,2 7-278 0 0,0 1 0 0 0,0-1 0 0 0,0 0 0 0 0,0 0 1 0 0,0 0-1 0 0,0 0 0 0 0,0 0 0 0 0,0 1 0 0 0,1-1 0 0 0,-1 0 0 0 0,1 0 1 0 0,0 0-1 0 0,-1 1 0 0 0,1-1 0 0 0,2-2 0 0 0,-3 3-55 0 0,0 0 0 0 0,1 1 1 0 0,-1-1-1 0 0,0 1 0 0 0,1-1 0 0 0,-1 1 0 0 0,1-1 0 0 0,-1 1 0 0 0,1-1 0 0 0,-1 1 0 0 0,1-1 0 0 0,0 1 0 0 0,-1-1 0 0 0,1 1 1 0 0,0 0-1 0 0,-1-1 0 0 0,1 1 0 0 0,0 0 0 0 0,-1 0 0 0 0,1 0 0 0 0,0-1 0 0 0,-1 1 0 0 0,1 0 0 0 0,0 0 0 0 0,-1 0 0 0 0,1 0 1 0 0,0 0-1 0 0,0 0 0 0 0,-1 0 0 0 0,1 1 0 0 0,1-1 0 0 0,-1 1 806 0 0,13 5 297 0 0,-6-2-901 0 0,-1-1 1 0 0,1 0 0 0 0,0 0-1 0 0,0-1 1 0 0,0 0 0 0 0,0-1 0 0 0,0 1-1 0 0,12-1 1 0 0,8-1 262 0 0,32-4 0 0 0,-8 0 52 0 0,241-3 364 0 0,32 2-630 0 0,-126 1-79 0 0,-98 1-24 0 0,180 2 543 0 0,358 24 872 0 0,-592-19-1520 0 0,36 5 272 0 0,106-4-1 0 0,-62-13 849 0 0,143-27 0 0 0,-203 28-860 0 0,-47 8-290 0 0,-9 0 420 0 0,-10-2-618 0 0,-1-1 1 0 0,0 0 0 0 0,1 0-1 0 0,-1 0 1 0 0,1 0 0 0 0,-1 1-1 0 0,1-1 1 0 0,0 0-1 0 0,0 1 1 0 0,1-3 0 0 0,2-3-2806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48:33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21 150 4608 0 0,'-17'0'448'0'0,"17"0"-432"0"0,0 0 1 0 0,0 1 0 0 0,0-1-1 0 0,0 0 1 0 0,-1 0 0 0 0,1 0-1 0 0,0 0 1 0 0,0 0 0 0 0,0 0-1 0 0,0 0 1 0 0,0 0 0 0 0,0 0-1 0 0,0 0 1 0 0,0 0-1 0 0,0 0 1 0 0,0 0 0 0 0,0 0-1 0 0,-1 0 1 0 0,1 0 0 0 0,0 0-1 0 0,0 0 1 0 0,0 0 0 0 0,0 0-1 0 0,0 0 1 0 0,0 0 0 0 0,0 0-1 0 0,0 0 1 0 0,0 0-1 0 0,0-1 1 0 0,0 1 0 0 0,-1 0-1 0 0,1 0 1 0 0,0 0 0 0 0,0 0-1 0 0,0 0 1 0 0,0 0 0 0 0,0 0-1 0 0,0 0 1 0 0,0 0-1 0 0,0 0 1 0 0,0 0 0 0 0,0 0-1 0 0,0 0 1 0 0,0-1 0 0 0,0 1-1 0 0,0 0 1 0 0,0 0 0 0 0,0 0-1 0 0,0 0 1 0 0,0 0 0 0 0,0 0-1 0 0,0 0 1 0 0,0 0-1 0 0,0 0 1 0 0,0 0 0 0 0,0 0-1 0 0,0-1 1 0 0,0 1 0 0 0,0 0-1 0 0,0 0 1 0 0,0 0 0 0 0,0 0-1 0 0,0 0 1 0 0,0 0-1 0 0,0 0 1 0 0,0 0 0 0 0,0 0-1 0 0,8-7 2486 0 0,10-3 1258 0 0,-5 6-3355 0 0,0 0 1 0 0,1 0-1 0 0,0 2 0 0 0,0-1 0 0 0,0 2 1 0 0,0 0-1 0 0,27 2 0 0 0,-17-1-104 0 0,97 3 1133 0 0,8-5-135 0 0,122 4-753 0 0,-141 0-460 0 0,27 3 544 0 0,63 13-287 0 0,-151-15 28 0 0,75-4 0 0 0,-37-1-76 0 0,191-15 374 0 0,-151 7-506 0 0,-68 6-103 0 0,186-18 84 0 0,-29 6 28 0 0,-85 9-110 0 0,-106 5-14 0 0,60-4 212 0 0,111 4 1 0 0,11 5 126 0 0,-5 0 11 0 0,56 1 162 0 0,-48-1-208 0 0,-131-4-140 0 0,149-20-1 0 0,-124 8-100 0 0,-2 0-27 0 0,-37 4-87 0 0,79-2 0 0 0,-136 11-400 0 0,20 1-348 0 0,-10 4-6960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48:38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64 2760 0 0,'0'0'125'0'0,"-10"-5"22"0"0,6 3 376 0 0,1-1-1 0 0,0 1 1 0 0,-1-1 0 0 0,1 0-1 0 0,0 1 1 0 0,-3-6 0 0 0,-18-14 6344 0 0,28 23-5114 0 0,16 5-1209 0 0,10 2-277 0 0,-11-4-101 0 0,123 17 425 0 0,347-1 1561 0 0,-347-19-1643 0 0,127-1 390 0 0,-15-6-480 0 0,24 0-45 0 0,-21 0 573 0 0,-245 5-862 0 0,35-1 427 0 0,-1 2-1 0 0,51 5 1 0 0,33 8-302 0 0,-107-10-43 0 0,30-1 0 0 0,-47-2-127 0 0,0 0 0 0 0,0 0 0 0 0,0-1 0 0 0,0 1 0 0 0,0-2 0 0 0,0 1 0 0 0,0-1 0 0 0,5-2 0 0 0,2-1 71 0 0,-11 4-73 0 0,1 0 1 0 0,0-1-1 0 0,-1 1 0 0 0,1 0 0 0 0,-1-1 1 0 0,0 0-1 0 0,1 1 0 0 0,-1-1 0 0 0,3-3 1 0 0,-4 3-99 0 0,5-4 8 0 0,-1 0 0 0 0,1 1 0 0 0,10-8 0 0 0,5 3-2051 0 0,-19 10 1455 0 0,0 0-1 0 0,0-1 1 0 0,0 1-1 0 0,0 0 1 0 0,1 0 0 0 0,-1 0-1 0 0,0 0 1 0 0,4 1-1 0 0,6 1-1301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49:37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84 3224 0 0,'-16'-7'4009'0'0,"14"5"-3800"0"0,1 0 1 0 0,0 0-1 0 0,-1-1 0 0 0,1 1 0 0 0,0 0 1 0 0,0-1-1 0 0,-1-3 0 0 0,-3-18 9443 0 0,12 17-6603 0 0,12-3-3678 0 0,-13 8 1653 0 0,2-1-939 0 0,-1 1 0 0 0,1 0 0 0 0,0 0-1 0 0,0 1 1 0 0,0 0 0 0 0,0 0 0 0 0,1 1 0 0 0,-1 0-1 0 0,10 2 1 0 0,7-2 37 0 0,-19 1-96 0 0,0-1 0 0 0,0 1 0 0 0,-1 0 1 0 0,9 3-1 0 0,9 2 93 0 0,56 11 156 0 0,-50-11-206 0 0,-18-4-36 0 0,0 0 0 0 0,19 1 0 0 0,9-1 102 0 0,62 10 0 0 0,-46-3 71 0 0,11 3 0 0 0,-41-6 40 0 0,42 3-1 0 0,-1-2 113 0 0,28 0 358 0 0,61 2 58 0 0,-42-14-359 0 0,-1-1-211 0 0,-55 6-144 0 0,253 5 109 0 0,-108-4-72 0 0,-105-1-66 0 0,54-6 328 0 0,-47 1-158 0 0,573 3-241 0 0,-233 3 321 0 0,-216-2-146 0 0,336-12 586 0 0,-314-1-42 0 0,30-2-510 0 0,-226 14-312 0 0,214-3 397 0 0,-214 10-678 0 0,-53-5 179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0:56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6128 0 0,'0'0'9028'0'0,"13"-5"-8856"0"0,-8 4-3 0 0,-1 0 1 0 0,1 0-1 0 0,0 0 1 0 0,-1 1-1 0 0,1 0 1 0 0,0 0-1 0 0,7 0 1 0 0,36 8 1917 0 0,-31-5-1707 0 0,45 5 795 0 0,1-3 0 0 0,71-4 0 0 0,-73-2-589 0 0,-13 0-185 0 0,44 2-255 0 0,-23-1 673 0 0,81-8 1 0 0,19-2-582 0 0,-106 10 572 0 0,55 0 453 0 0,-75 2-999 0 0,173 14 616 0 0,-50-1-396 0 0,-85-10-144 0 0,12 2-164 0 0,-85-6 12 0 0,1 0 0 0 0,0-1 0 0 0,-1 0 0 0 0,1 0 0 0 0,-1-1 0 0 0,1 0 0 0 0,11-4 0 0 0,1 1 58 0 0,-17 3-292 0 0,1 0-1 0 0,-1 0 1 0 0,0 0 0 0 0,8-3 0 0 0,-9 2 38 0 0,-2 2 10 0 0,-1-1 0 0 0,1 1 1 0 0,0 0-1 0 0,-1-1 0 0 0,1 1 0 0 0,0 0 1 0 0,0 0-1 0 0,-1-1 0 0 0,1 1 0 0 0,0 0 1 0 0,0 0-1 0 0,-1 0 0 0 0,1 0 0 0 0,0 0 0 0 0,1 0 1 0 0,-1 0-137 0 0,0 12-1931 0 0,-1-10 1620 0 0,0 0-1 0 0,1 0 1 0 0,-1 0-1 0 0,-1 0 1 0 0,1 1-1 0 0,0-1 1 0 0,0 0-1 0 0,-2 4 1 0 0,-3 4-1342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57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11056 0 0,'0'0'852'0'0,"6"-10"1837"0"0,3-2-1752 0 0,1 1 1 0 0,0 0-1 0 0,1 1 0 0 0,14-11 0 0 0,0-1-303 0 0,-12 10-698 0 0,-6 7 223 0 0,-1-1 1 0 0,1 1 0 0 0,-1-1-1 0 0,0-1 1 0 0,-1 1 0 0 0,0-1 0 0 0,0 0-1 0 0,5-9 1 0 0,-10 15-166 0 0,0 1 1 0 0,0 0-1 0 0,0 0 0 0 0,1-1 1 0 0,-1 1-1 0 0,0 0 1 0 0,0 0-1 0 0,0-1 0 0 0,0 1 1 0 0,0 0-1 0 0,0 0 0 0 0,0-1 1 0 0,0 1-1 0 0,1 0 0 0 0,-1 0 1 0 0,0-1-1 0 0,0 1 0 0 0,0 0 1 0 0,0-1-1 0 0,-1 1 1 0 0,1 0-1 0 0,0 0 0 0 0,0-1 1 0 0,0 1-1 0 0,0 0 0 0 0,0 0 1 0 0,0-1-1 0 0,0 1 0 0 0,0 0 1 0 0,0 0-1 0 0,-1-1 0 0 0,1 1 1 0 0,0 0-1 0 0,0 0 1 0 0,-1-1-1 0 0,-9 3 155 0 0,-12 11 528 0 0,16-7-371 0 0,0 0-1 0 0,1 0 1 0 0,-1 0 0 0 0,1 1 0 0 0,1 0 0 0 0,-1 0-1 0 0,-4 12 1 0 0,-20 56 862 0 0,27-70-1170 0 0,0 0-4 0 0,0 1 0 0 0,1-1 0 0 0,-1 1 0 0 0,1 0 0 0 0,1-1 0 0 0,-1 1-1 0 0,1 7 1 0 0,0-12 0 0 0,0-1-1 0 0,0 1 1 0 0,0 0-1 0 0,0 0 1 0 0,1 0-1 0 0,-1 0 1 0 0,0 0-1 0 0,1 0 1 0 0,-1 0-1 0 0,1 0 1 0 0,-1 0-1 0 0,1-1 1 0 0,-1 1-1 0 0,1 0 1 0 0,-1 0-1 0 0,1 0 1 0 0,0-1-1 0 0,0 1 1 0 0,1 0-1 0 0,-1 0-22 0 0,1 0-1 0 0,-1-1 1 0 0,1 1-1 0 0,-1-1 1 0 0,1 0-1 0 0,0 0 1 0 0,-1 1-1 0 0,1-1 1 0 0,-1 0-1 0 0,1 0 1 0 0,0 0-1 0 0,-1-1 1 0 0,1 1-1 0 0,0 0 0 0 0,2-2 1 0 0,3 0-796 0 0,0 0-1 0 0,-1-1 1 0 0,1 0 0 0 0,-1 0-1 0 0,12-8 1 0 0,0-2-6569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49:40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10080 0 0,'0'-3'122'0'0,"0"0"1"0"0,1-1 0 0 0,-1 1-1 0 0,1 0 1 0 0,0 0 0 0 0,0 0-1 0 0,0 0 1 0 0,1 0 0 0 0,-1 0-1 0 0,1 0 1 0 0,2-4 0 0 0,2-7 706 0 0,2-4-22 0 0,-4 13-660 0 0,0 0 0 0 0,0 0 0 0 0,1 0 0 0 0,0 1 0 0 0,0-1 1 0 0,0 1-1 0 0,0 0 0 0 0,1 1 0 0 0,-1-1 0 0 0,1 1 0 0 0,0 0 1 0 0,0 1-1 0 0,0-1 0 0 0,0 1 0 0 0,1 0 0 0 0,-1 1 0 0 0,0 0 1 0 0,1 0-1 0 0,0 0 0 0 0,-1 0 0 0 0,1 1 0 0 0,-1 0 0 0 0,8 2 0 0 0,35 8 577 0 0,86 32 0 0 0,-89-26-580 0 0,92 20 0 0 0,381 13 1301 0 0,-500-48-1370 0 0,496 3 1416 0 0,-264-7-920 0 0,50-3 219 0 0,-8-3 67 0 0,-112 1-334 0 0,734-37 1581 0 0,-764 30-1826 0 0,-48 5 30 0 0,-39 4-307 0 0,0-3 0 0 0,-1-3 1 0 0,82-26-1 0 0,-129 33-829 0 0,1 3-47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50:32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30 8432 0 0,'0'0'1496'0'0,"6"-4"1117"0"0,0-17 1624 0 0,-5 16-936 0 0,-5 6-3108 0 0,0-1 0 0 0,1 1 0 0 0,0 0-1 0 0,-1 0 1 0 0,1 1 0 0 0,-1-1 0 0 0,1 1-1 0 0,0 0 1 0 0,0 0 0 0 0,0 0-1 0 0,0 0 1 0 0,0 0 0 0 0,1 0 0 0 0,-1 1-1 0 0,-3 4 1 0 0,-4 5 281 0 0,0 0-1 0 0,-11 18 0 0 0,3 1 157 0 0,2 1 0 0 0,-18 47-1 0 0,-15 72 530 0 0,42-124-865 0 0,-7 50 0 0 0,13-69-257 0 0,0 0 0 0 0,1 0 0 0 0,0-1 0 0 0,0 1 0 0 0,1 0 0 0 0,0 0 0 0 0,0-1 0 0 0,1 1 0 0 0,0-1 0 0 0,0 1 0 0 0,6 11 0 0 0,-6-17-118 0 0,-1 1 1 0 0,0-1-1 0 0,1 0 0 0 0,-1 0 1 0 0,1 0-1 0 0,-1 0 0 0 0,1 0 1 0 0,0 0-1 0 0,0-1 0 0 0,0 1 1 0 0,0 0-1 0 0,0-1 0 0 0,1 0 0 0 0,-1 1 1 0 0,0-1-1 0 0,1 0 0 0 0,-1 0 1 0 0,0 0-1 0 0,1-1 0 0 0,-1 1 1 0 0,1 0-1 0 0,0-1 0 0 0,-1 0 1 0 0,6 0-1 0 0,-3 0-176 0 0,0-1 0 0 0,1 0 0 0 0,-1 0 0 0 0,0-1 1 0 0,0 1-1 0 0,0-1 0 0 0,0 0 0 0 0,0-1 0 0 0,-1 1 0 0 0,9-7 1 0 0,2-1-1843 0 0,-1-2-400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50:32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69 7832 0 0,'0'0'356'0'0,"-2"-12"136"0"0,10-6 12968 0 0,-3 24-11661 0 0,0 6-1480 0 0,0 0 0 0 0,-1 0 0 0 0,0 1 0 0 0,-1-1 0 0 0,2 18-1 0 0,3 12 157 0 0,-4 2-92 0 0,-3-36-285 0 0,-1 0-1 0 0,1 0 1 0 0,0 0-1 0 0,1 0 1 0 0,3 12-1 0 0,-4-19 287 0 0,19-74 49 0 0,-16 55-323 0 0,2 1-1 0 0,0 0 1 0 0,0 0-1 0 0,2 0 1 0 0,0 1-1 0 0,1 0 1 0 0,1 0-1 0 0,0 1 1 0 0,15-16-1 0 0,-22 28-129 0 0,-1 0-1 0 0,1 0 1 0 0,0 1-1 0 0,0-1 1 0 0,0 1-1 0 0,1 0 1 0 0,-1 0-1 0 0,0 0 1 0 0,1 0-1 0 0,5-2 1 0 0,-7 4-5 0 0,0-1 1 0 0,0 1 0 0 0,0 0-1 0 0,0 0 1 0 0,0 0-1 0 0,0 0 1 0 0,0 0 0 0 0,0 0-1 0 0,0 0 1 0 0,0 1-1 0 0,0-1 1 0 0,0 1 0 0 0,-1-1-1 0 0,1 1 1 0 0,0 0-1 0 0,0 0 1 0 0,0 0-1 0 0,-1 0 1 0 0,1 0 0 0 0,0 0-1 0 0,-1 0 1 0 0,3 3-1 0 0,11 12-3020 0 0,0 0-1 0 0,-2 2 1 0 0,16 24-1 0 0,-17-21 624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50:33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51 18599 0 0,'0'-2'85'0'0,"-1"1"-1"0"0,0 0 0 0 0,0-1 1 0 0,0 1-1 0 0,0 0 0 0 0,0-1 1 0 0,0 1-1 0 0,-1 0 1 0 0,1 0-1 0 0,0 0 0 0 0,-1 0 1 0 0,1 0-1 0 0,0 1 0 0 0,-1-1 1 0 0,1 0-1 0 0,-1 0 0 0 0,0 1 1 0 0,1-1-1 0 0,-1 1 0 0 0,1 0 1 0 0,-1-1-1 0 0,0 1 0 0 0,1 0 1 0 0,-1 0-1 0 0,0 0 0 0 0,1 0 1 0 0,-1 0-1 0 0,1 0 0 0 0,-1 1 1 0 0,0-1-1 0 0,1 1 0 0 0,-1-1 1 0 0,1 1-1 0 0,-3 0 0 0 0,-1 1 288 0 0,0 1 0 0 0,1-1 0 0 0,-1 1 0 0 0,1 0 0 0 0,-1 0 0 0 0,1 0 0 0 0,0 0 0 0 0,0 1-1 0 0,0 0 1 0 0,1 0 0 0 0,-1 0 0 0 0,1 0 0 0 0,0 0 0 0 0,-3 7 0 0 0,1-1-45 0 0,0 1 0 0 0,0 0 0 0 0,1 0 0 0 0,1 1 0 0 0,-3 15 0 0 0,5-23-276 0 0,1-1-1 0 0,0 0 1 0 0,1 1-1 0 0,-1-1 1 0 0,0 0-1 0 0,1 0 1 0 0,0 1-1 0 0,0-1 1 0 0,0 0-1 0 0,2 4 1 0 0,-3-7-48 0 0,0 0 7 0 0,0 1 0 0 0,1-1 0 0 0,-1 0 0 0 0,1 1-1 0 0,-1-1 1 0 0,1 0 0 0 0,-1 0 0 0 0,1 1 0 0 0,0-1 0 0 0,-1 0 0 0 0,1 0-1 0 0,-1 0 1 0 0,1 0 0 0 0,-1 0 0 0 0,1 0 0 0 0,0 0 0 0 0,0 0 0 0 0,1 1 16 0 0,1-1-15 0 0,0 0-1 0 0,1 0 1 0 0,-1 0-1 0 0,0 0 1 0 0,1-1 0 0 0,-1 1-1 0 0,0-1 1 0 0,1 0-1 0 0,-1 0 1 0 0,0 0 0 0 0,0-1-1 0 0,0 1 1 0 0,0 0-1 0 0,0-1 1 0 0,0 0 0 0 0,0 0-1 0 0,0 0 1 0 0,-1 0-1 0 0,4-4 1 0 0,5-4-239 0 0,0-2-1 0 0,16-22 1 0 0,28-55-3051 0 0,-40 63 241 0 0,-3 6-5491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50:33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15952 0 0,'0'0'1445'0'0,"-5"0"-351"0"0,1 1-798 0 0,0 1-1 0 0,0-1 0 0 0,0 0 0 0 0,1 1 1 0 0,-1 0-1 0 0,1 0 0 0 0,-1 0 0 0 0,1 0 1 0 0,0 0-1 0 0,0 1 0 0 0,0 0 0 0 0,0-1 1 0 0,0 1-1 0 0,1 0 0 0 0,-1 0 0 0 0,1 1 1 0 0,-4 4-1 0 0,0 4 40 0 0,0-1 0 0 0,0 1 1 0 0,1 0-1 0 0,-4 15 0 0 0,7-21-196 0 0,1 0 0 0 0,0 0 1 0 0,0 0-1 0 0,1 1 0 0 0,0-1 0 0 0,0 0 1 0 0,0 0-1 0 0,1 0 0 0 0,-1 0 0 0 0,3 8 1 0 0,-2-12-119 0 0,-1 0 0 0 0,1 0 0 0 0,-1 0 1 0 0,1 0-1 0 0,0 0 0 0 0,0 0 0 0 0,0 0 1 0 0,0 0-1 0 0,0-1 0 0 0,0 1 1 0 0,1 0-1 0 0,-1-1 0 0 0,0 1 0 0 0,1-1 1 0 0,0 1-1 0 0,-1-1 0 0 0,1 0 0 0 0,0 0 1 0 0,-1 1-1 0 0,1-1 0 0 0,0 0 0 0 0,0-1 1 0 0,0 1-1 0 0,0 0 0 0 0,0 0 0 0 0,0-1 1 0 0,0 0-1 0 0,0 1 0 0 0,0-1 0 0 0,0 0 1 0 0,0 0-1 0 0,1 0 0 0 0,2 0 0 0 0,2-1 41 0 0,0-1 0 0 0,0 1 0 0 0,0-1 0 0 0,0 0 0 0 0,-1-1-1 0 0,1 1 1 0 0,-1-1 0 0 0,1-1 0 0 0,5-4 0 0 0,-3 2 29 0 0,0-1 0 0 0,-1-1 1 0 0,0 1-1 0 0,-1-1 1 0 0,8-10-1 0 0,0 0 26 0 0,-10 12-31 0 0,1-1 0 0 0,-1 0 0 0 0,0 0 0 0 0,0 0-1 0 0,4-11 1 0 0,11-22 642 0 0,-19 39-216 0 0,-5 19-397 0 0,0-4-472 0 0,1 0 1 0 0,0 0 0 0 0,-1 23-1 0 0,4-30-634 0 0,0 0 0 0 0,1 1-1 0 0,-1-1 1 0 0,2 0 0 0 0,1 10 0 0 0,2-4-7702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50:33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16 409 21423 0 0,'-1'-1'85'0'0,"0"1"0"0"0,0-1-1 0 0,-1 0 1 0 0,1 0-1 0 0,0 0 1 0 0,0 0 0 0 0,1 0-1 0 0,-1 0 1 0 0,0 0 0 0 0,0 0-1 0 0,0 0 1 0 0,1-1-1 0 0,-1 1 1 0 0,1 0 0 0 0,-1 0-1 0 0,1-1 1 0 0,-1 1 0 0 0,1 0-1 0 0,0-1 1 0 0,-1 1-1 0 0,1 0 1 0 0,0-1 0 0 0,0 1-1 0 0,0 0 1 0 0,0-1 0 0 0,0 1-1 0 0,1 0 1 0 0,-1-2 0 0 0,1-4 147 0 0,0 0 0 0 0,1 1 1 0 0,0-1-1 0 0,3-8 0 0 0,1 1 559 0 0,14-24 0 0 0,-18 35-728 0 0,1-1 0 0 0,0 0 0 0 0,-1 1-1 0 0,1-1 1 0 0,0 1 0 0 0,1 0-1 0 0,-1 0 1 0 0,1 0 0 0 0,-1 1-1 0 0,6-4 1 0 0,-8 6-46 0 0,0 1-1 0 0,0 0 1 0 0,0-1-1 0 0,0 1 1 0 0,0 0 0 0 0,-1-1-1 0 0,1 1 1 0 0,0 0-1 0 0,-1 0 1 0 0,1 0-1 0 0,0-1 1 0 0,-1 1 0 0 0,1 2-1 0 0,3 4 43 0 0,-1 0 1 0 0,-1 0-1 0 0,1 0 0 0 0,-1 0 1 0 0,0 1-1 0 0,-1-1 0 0 0,1 9 1 0 0,-1-6 101 0 0,1 0 0 0 0,6 19 1 0 0,-8-28-147 0 0,0 1 0 0 0,1-1 1 0 0,-1 0-1 0 0,0 1 0 0 0,1-1 0 0 0,0 0 1 0 0,-1 1-1 0 0,1-1 0 0 0,0 0 0 0 0,-1 0 1 0 0,1 0-1 0 0,0 0 0 0 0,0 0 1 0 0,0 0-1 0 0,0 0 0 0 0,0 0 0 0 0,0 0 1 0 0,1 0-1 0 0,-1-1 0 0 0,0 1 0 0 0,0 0 1 0 0,0-1-1 0 0,1 1 0 0 0,-1-1 0 0 0,0 1 1 0 0,1-1-1 0 0,-1 0 0 0 0,0 1 0 0 0,1-1 1 0 0,-1 0-1 0 0,1 0 0 0 0,-1 0 1 0 0,0 0-1 0 0,1 0 0 0 0,-1 0 0 0 0,0-1 1 0 0,1 1-1 0 0,-1 0 0 0 0,0-1 0 0 0,1 1 1 0 0,-1-1-1 0 0,2 0 0 0 0,4-3-2 0 0,1-1-1 0 0,-2 1 1 0 0,1-1 0 0 0,0 0-1 0 0,9-11 1 0 0,2-1-437 0 0,63-65-4621 0 0,-58 60 2307 0 0,-17 16 822 0 0,1 0 0 0 0,-1 0 0 0 0,-1-1 0 0 0,6-8 1 0 0,-17 25-3588 0 0,-5 12 9065 0 0,-30 67 4937 0 0,37-78-7635 0 0,0 0-1 0 0,1 0 1 0 0,0 0-1 0 0,1 1 1 0 0,0-1 0 0 0,0 16-1 0 0,2-25-724 0 0,0 0 0 0 0,0 0 0 0 0,0 0-1 0 0,1 0 1 0 0,-1 0 0 0 0,1 0-1 0 0,-1 1 1 0 0,1-1 0 0 0,0 0 0 0 0,0-1-1 0 0,0 1 1 0 0,0 0 0 0 0,0 0 0 0 0,3 3-1 0 0,-3-4-106 0 0,-1 0-1 0 0,1-1 0 0 0,0 1 1 0 0,0 0-1 0 0,0-1 0 0 0,0 1 0 0 0,0-1 1 0 0,0 1-1 0 0,0-1 0 0 0,0 0 0 0 0,0 1 1 0 0,0-1-1 0 0,0 0 0 0 0,0 0 1 0 0,0 0-1 0 0,0 0 0 0 0,0 0 0 0 0,0 0 1 0 0,0 0-1 0 0,1 0 0 0 0,-1 0 1 0 0,0 0-1 0 0,0 0 0 0 0,0-1 0 0 0,0 1 1 0 0,0 0-1 0 0,0-1 0 0 0,0 1 0 0 0,0-1 1 0 0,0 1-1 0 0,-1-1 0 0 0,2 0 1 0 0,5-5 1 0 0,0 1 1 0 0,0-1 0 0 0,-1 0-1 0 0,0 0 1 0 0,0-1 0 0 0,0 0-1 0 0,-1 0 1 0 0,7-13 0 0 0,3-6 88 0 0,11-33-1 0 0,12-56-58 0 0,-36 108-62 0 0,4-13 18 0 0,-2 0-1 0 0,0 0 1 0 0,2-41 0 0 0,-6 56-26 0 0,-1-1 1 0 0,1 1-1 0 0,-1 0 1 0 0,0 0 0 0 0,-4-11-1 0 0,5 15-69 0 0,-2 3-128 0 0,1 0 0 0 0,-1 0 0 0 0,1 0 0 0 0,0 1 0 0 0,0-1 0 0 0,-2 5 0 0 0,2-6 60 0 0,-2 8-727 0 0,0 0-1 0 0,-2 14 0 0 0,3-14-170 0 0,-1 11-1097 0 0</inkml:trace>
  <inkml:trace contextRef="#ctx0" brushRef="#br0" timeOffset="1">653 309 12440 0 0,'0'0'1216'0'0,"-6"3"-1088"0"0,0 1-128 0 0,3 5 0 0 0,0-2 0 0 0,-5 0 2384 0 0,0 4 447 0 0,2-2 89 0 0,-2 4 24 0 0,2-3-2360 0 0,1 2-464 0 0,5 1-120 0 0,-4-3 0 0 0,-1 0-1208 0 0,2-3-264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50:3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17047 0 0,'0'0'3312'0'0,"-5"6"-2512"0"0,1-1 8 0 0,-1 0-1184 0 0,2 2-232 0 0,0 4-56 0 0</inkml:trace>
  <inkml:trace contextRef="#ctx0" brushRef="#br0" timeOffset="1">85 362 3224 0 0,'1'-2'6804'0'0,"2"-8"-36"0"0,4-24 768 0 0,1-2-4515 0 0,13-50-1543 0 0,-13 66-1030 0 0,-8 19-352 0 0,1 2-92 0 0,0-1-1 0 0,0 0 1 0 0,-1 1 0 0 0,1-1-1 0 0,0 1 1 0 0,-1 0-1 0 0,1-1 1 0 0,0 1-1 0 0,-1 0 1 0 0,1-1 0 0 0,-1 1-1 0 0,1 0 1 0 0,-1-1-1 0 0,1 1 1 0 0,-1 0 0 0 0,1 0-1 0 0,-1 0 1 0 0,0 0-1 0 0,1 1 1 0 0,5 16 20 0 0,-2 6-24 0 0,-1-9 0 0 0,0 1 0 0 0,1-2 0 0 0,10 27 0 0 0,-13-40 4 0 0,-1 0-1 0 0,0 0 1 0 0,1 0 0 0 0,-1 0-1 0 0,1 0 1 0 0,0 0 0 0 0,-1 0-1 0 0,1 0 1 0 0,0 0-1 0 0,-1 0 1 0 0,1 0 0 0 0,0-1-1 0 0,0 1 1 0 0,0 0 0 0 0,0-1-1 0 0,0 1 1 0 0,0 0-1 0 0,0-1 1 0 0,0 1 0 0 0,0-1-1 0 0,2 1 1 0 0,-2-1 6 0 0,0 0 0 0 0,0 0 0 0 0,0-1-1 0 0,0 1 1 0 0,1 0 0 0 0,-1 0 0 0 0,0-1 0 0 0,0 1 0 0 0,0-1 0 0 0,0 1-1 0 0,0-1 1 0 0,0 1 0 0 0,0-1 0 0 0,0 0 0 0 0,0 1 0 0 0,0-1 0 0 0,0-1-1 0 0,5-4 46 0 0,-1 1 0 0 0,-1-2-1 0 0,1 1 1 0 0,5-11 0 0 0,5-11-18 0 0,57-94-4075 0 0,-63 109 2076 0 0,2 3-70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50:34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6912 0 0,'-14'0'1158'0'0,"-4"6"7051"0"0,15-6-7567 0 0,1 0-1 0 0,-1 1 1 0 0,1 0-1 0 0,0 0 1 0 0,-1-1-1 0 0,1 1 1 0 0,0 1-1 0 0,-4 1 1 0 0,2 1-333 0 0,-1-1-1 0 0,1 1 1 0 0,0 1 0 0 0,0-1 0 0 0,1 1 0 0 0,-1-1 0 0 0,1 1-1 0 0,0 0 1 0 0,0 1 0 0 0,0-1 0 0 0,1 0 0 0 0,0 1 0 0 0,0-1 0 0 0,-2 8-1 0 0,3-8-194 0 0,1 0-1 0 0,-1 0 0 0 0,1 0 1 0 0,-1 0-1 0 0,2 0 0 0 0,-1 0 0 0 0,0 0 1 0 0,1 0-1 0 0,0 0 0 0 0,0 0 0 0 0,0 0 1 0 0,1 0-1 0 0,0 0 0 0 0,0-1 1 0 0,0 1-1 0 0,5 7 0 0 0,-6-11-98 0 0,0 1-1 0 0,1 0 1 0 0,-1-1-1 0 0,1 0 1 0 0,-1 1-1 0 0,1-1 1 0 0,0 0-1 0 0,-1 0 1 0 0,1 0-1 0 0,0 0 1 0 0,0 0-1 0 0,0 0 1 0 0,0 0-1 0 0,0-1 1 0 0,0 1-1 0 0,0-1 1 0 0,0 1-1 0 0,0-1 1 0 0,0 0-1 0 0,0 0 1 0 0,0 0-1 0 0,0 0 1 0 0,0 0-1 0 0,0 0 1 0 0,0-1-1 0 0,0 1 1 0 0,0-1-1 0 0,0 1 1 0 0,0-1-1 0 0,0 0 1 0 0,-1 0-1 0 0,1 0 1 0 0,0 0-1 0 0,0 0 1 0 0,-1 0-1 0 0,1 0 1 0 0,0 0-1 0 0,-1-1 1 0 0,2-1-1 0 0,56-42 963 0 0,-59 45-778 0 0,13 10 264 0 0,-11-8-436 0 0,-2 1 1 0 0,1-1 0 0 0,0 1 0 0 0,0 0-1 0 0,-1-1 1 0 0,0 1 0 0 0,1 0 0 0 0,-1-1-1 0 0,0 1 1 0 0,0 0 0 0 0,-1 2 0 0 0,-5 31 122 0 0,5-31-120 0 0,-3 10 5 0 0,-1 1 1 0 0,0-1-1 0 0,-1-1 0 0 0,-1 1 1 0 0,0-1-1 0 0,-13 19 0 0 0,-61 73-343 0 0,33-54-2246 0 0,23-27 1041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50:35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322 268 3680 0 0,'0'-4'908'0'0,"1"0"1"0"0,-1 0-1 0 0,1 0 1 0 0,0 0-1 0 0,2-5 0 0 0,2-12 2518 0 0,-7 6-1798 0 0,2 14-1496 0 0,-1 0 0 0 0,0 0 0 0 0,1 0 0 0 0,-1 0 0 0 0,0 0 0 0 0,1 0 0 0 0,-1 0 0 0 0,0 0 0 0 0,0 0 0 0 0,0 0 1 0 0,0 0-1 0 0,0 1 0 0 0,0-1 0 0 0,0 0 0 0 0,0 1 0 0 0,0-1 0 0 0,0 0 0 0 0,-1 1 0 0 0,1 0 0 0 0,0-1 0 0 0,0 1 0 0 0,-1 0 1 0 0,1-1-1 0 0,0 1 0 0 0,0 0 0 0 0,-1 0 0 0 0,1 0 0 0 0,0 0 0 0 0,0 0 0 0 0,-2 1 0 0 0,-4 0 146 0 0,1 0-1 0 0,0 0 0 0 0,0 0 0 0 0,-9 4 1 0 0,0 1-78 0 0,1 1 0 0 0,0 0 0 0 0,1 1 0 0 0,0 1 0 0 0,0 0 0 0 0,0 0 0 0 0,-13 15 0 0 0,9-7-139 0 0,1 1-1 0 0,0 1 0 0 0,2 0 1 0 0,-13 22-1 0 0,20-28 142 0 0,0 1 1 0 0,1-1-1 0 0,0 1 0 0 0,1 1 0 0 0,-5 22 0 0 0,8-30-149 0 0,1 0 0 0 0,0 1-1 0 0,0-1 1 0 0,1 0 0 0 0,-1 0 0 0 0,2 0 0 0 0,-1 0-1 0 0,1 0 1 0 0,0 0 0 0 0,1 0 0 0 0,0 0 0 0 0,0 0-1 0 0,5 12 1 0 0,-6-17-54 0 0,0 0 0 0 0,1 0 0 0 0,-1 0 0 0 0,1 0 1 0 0,-1 0-1 0 0,1 0 0 0 0,-1-1 0 0 0,1 1 0 0 0,0 0 0 0 0,0-1 0 0 0,0 0 0 0 0,0 1 0 0 0,0-1 0 0 0,0 0 0 0 0,0 0 0 0 0,0 0 0 0 0,5 1 0 0 0,-4-2 48 0 0,1 1 0 0 0,-1-1 0 0 0,1 0 0 0 0,0 0 1 0 0,-1 0-1 0 0,1 0 0 0 0,-1-1 0 0 0,1 1 0 0 0,0-1 0 0 0,5-2 0 0 0,1-1 120 0 0,1-1-1 0 0,-1 0 1 0 0,-1-1-1 0 0,1 0 1 0 0,-1 0-1 0 0,13-12 1 0 0,-8 4-70 0 0,0 0 1 0 0,-1-1 0 0 0,0-1-1 0 0,-2 0 1 0 0,1 0-1 0 0,-2-2 1 0 0,-1 1 0 0 0,9-22-1 0 0,6-23 313 0 0,17-71-1 0 0,-34 106-237 0 0,0 4-16 0 0,1-1 155 0 0,-2-1 0 0 0,0 0 0 0 0,-2 0 0 0 0,2-30 0 0 0,-6 53-287 0 0,0 2 13 0 0,0-1-1 0 0,0 0 0 0 0,0 0 1 0 0,0 0-1 0 0,0 0 1 0 0,0 0-1 0 0,0 0 0 0 0,0 0 1 0 0,-1 0-1 0 0,1 0 0 0 0,0 0 1 0 0,-1-1-1 0 0,0 1 212 0 0,-5 7 141 0 0,3-1-342 0 0,0 0-1 0 0,0 0 0 0 0,0 0 0 0 0,0 1 1 0 0,1 0-1 0 0,-3 7 0 0 0,-8 40 8 0 0,9-34-50 0 0,-5 20 3 0 0,2 1 0 0 0,2 0-1 0 0,1 1 1 0 0,2-1 0 0 0,4 50 0 0 0,-2-84-109 0 0,1 0 0 0 0,0 0 0 0 0,1 0 1 0 0,-1 0-1 0 0,1 0 0 0 0,1 0 0 0 0,-1 0 0 0 0,1-1 0 0 0,0 1 0 0 0,0-1 0 0 0,0 0 1 0 0,8 9-1 0 0,-8-11-188 0 0,0 0-1 0 0,0 0 1 0 0,0 0 0 0 0,1-1 0 0 0,-1 0 0 0 0,1 1 0 0 0,-1-1 0 0 0,1 0 0 0 0,0-1-1 0 0,0 1 1 0 0,0-1 0 0 0,0 0 0 0 0,0 0 0 0 0,0 0 0 0 0,0 0 0 0 0,0-1-1 0 0,1 1 1 0 0,-1-1 0 0 0,0 0 0 0 0,4-1 0 0 0,17-3-1817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50:35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0 13360 0 0,'-5'1'271'0'0,"0"-1"1"0"0,0 1 0 0 0,0 0 0 0 0,1 0 0 0 0,-1 1 0 0 0,0-1 0 0 0,1 1-1 0 0,-7 4 1 0 0,-32 20 4637 0 0,42-26-4878 0 0,-6 7 589 0 0,-1 0 0 0 0,1 0 1 0 0,0 0-1 0 0,0 1 0 0 0,1 0 0 0 0,-5 9 0 0 0,-3 3 107 0 0,4-8-343 0 0,1 2 1 0 0,1 0-1 0 0,1 0 0 0 0,-1 0 0 0 0,2 1 1 0 0,0 0-1 0 0,-5 23 0 0 0,10-36-347 0 0,1 0-1 0 0,0 0 0 0 0,0 0 0 0 0,-1 0 1 0 0,1 0-1 0 0,0 0 0 0 0,1 0 0 0 0,-1 0 1 0 0,0 0-1 0 0,1 0 0 0 0,-1 0 0 0 0,1 0 0 0 0,-1 0 1 0 0,1 0-1 0 0,0 0 0 0 0,0 0 0 0 0,2 2 1 0 0,-2-3-32 0 0,0 0 1 0 0,0 0-1 0 0,0 0 1 0 0,0 0 0 0 0,0 0-1 0 0,0 0 1 0 0,0-1 0 0 0,0 1-1 0 0,1 0 1 0 0,-1-1 0 0 0,0 1-1 0 0,0-1 1 0 0,1 0-1 0 0,-1 1 1 0 0,0-1 0 0 0,1 0-1 0 0,-1 0 1 0 0,1 0 0 0 0,-1 0-1 0 0,0 0 1 0 0,1 0 0 0 0,-1 0-1 0 0,1 0 1 0 0,-1 0-1 0 0,3-1 1 0 0,5-2 64 0 0,-1-1-1 0 0,1 1 1 0 0,-1-1 0 0 0,0-1-1 0 0,0 1 1 0 0,0-1 0 0 0,14-12-1 0 0,-9 5-123 0 0,-1 0-1 0 0,0-1 0 0 0,14-19 1 0 0,36-56-6207 0 0,-53 77 3679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0 17191 0 0,'-37'15'2183'0'0,"26"-11"-660"0"0,-22 11 1 0 0,28-12-1088 0 0,4-2-321 0 0,0-1 1 0 0,0 0 0 0 0,0 1-1 0 0,1-1 1 0 0,-1 1 0 0 0,0-1-1 0 0,0 1 1 0 0,1-1-1 0 0,-1 1 1 0 0,0-1 0 0 0,1 1-1 0 0,-1 0 1 0 0,1 0 0 0 0,-2 0-1 0 0,2 0 532 0 0,2 0-599 0 0,-1-1 0 0 0,1 1-1 0 0,0-1 1 0 0,0 1 0 0 0,-1 0 0 0 0,1-1 0 0 0,-1 1 0 0 0,1 0 0 0 0,2 2-1 0 0,2 1 10 0 0,23 7 30 0 0,-21-9-51 0 0,0 1-1 0 0,-1 1 0 0 0,15 7 0 0 0,-20-10-18 0 0,0 1 0 0 0,0 0 1 0 0,0-1-1 0 0,0 1 0 0 0,0 0 0 0 0,0 0 1 0 0,-1 0-1 0 0,1 0 0 0 0,-1 0 0 0 0,1 1 0 0 0,-1-1 1 0 0,0 0-1 0 0,0 1 0 0 0,0-1 0 0 0,0 0 1 0 0,1 6-1 0 0,-1 0 55 0 0,0 0 1 0 0,-1 0-1 0 0,0 0 0 0 0,-1 1 1 0 0,0-1-1 0 0,0 0 0 0 0,0 0 1 0 0,-1 0-1 0 0,0 0 0 0 0,-1-1 1 0 0,-6 14-1 0 0,6-14-171 0 0,-1 0 0 0 0,0 0 1 0 0,0-1-1 0 0,-1 1 0 0 0,-7 7 0 0 0,8-10-303 0 0,1-1 0 0 0,-1 0 0 0 0,0 0 1 0 0,0 0-1 0 0,0 0 0 0 0,0-1 0 0 0,0 1 0 0 0,-1-1 0 0 0,-4 2 0 0 0</inkml:trace>
  <inkml:trace contextRef="#ctx0" brushRef="#br0" timeOffset="1">237 177 5064 0 0,'26'-16'-70'0'0,"7"-4"3829"0"0,-30 17-2109 0 0,0 0 0 0 0,1 0 0 0 0,-1 0 0 0 0,0 0 0 0 0,-1 0 0 0 0,5-7 0 0 0,-6 9-1468 0 0,0-1 1 0 0,0 1-1 0 0,-1-1 0 0 0,1 1 0 0 0,-1-1 0 0 0,1 1 0 0 0,-1-1 0 0 0,0 1 0 0 0,1-1 0 0 0,-1-1 0 0 0,0 2-158 0 0,0 1-1 0 0,0-1 1 0 0,0 1 0 0 0,-1-1-1 0 0,1 1 1 0 0,0-1-1 0 0,0 1 1 0 0,0-1-1 0 0,0 1 1 0 0,-1-1-1 0 0,1 1 1 0 0,0-1-1 0 0,-1 1 1 0 0,1 0-1 0 0,0-1 1 0 0,0 1-1 0 0,-1-1 1 0 0,1 1-1 0 0,-1 0 1 0 0,1-1-1 0 0,0 1 1 0 0,-1 0-1 0 0,1 0 1 0 0,-1-1-1 0 0,1 1 1 0 0,-1 0-1 0 0,1 0 1 0 0,-1 0-1 0 0,1 0 1 0 0,-1-1-1 0 0,1 1 1 0 0,-1 0-1 0 0,1 0 1 0 0,-1 0-1 0 0,1 0 1 0 0,-1 0-1 0 0,1 0 1 0 0,-1 0-1 0 0,-4 1 80 0 0,0 0 0 0 0,0 0 0 0 0,1 1 0 0 0,-1-1 0 0 0,1 1 0 0 0,-1 0 0 0 0,1 0 0 0 0,0 1 0 0 0,-1-1 0 0 0,1 1 0 0 0,1 0 0 0 0,-1 0 0 0 0,-3 3 0 0 0,2 0 41 0 0,0 0 1 0 0,0 1-1 0 0,1-1 1 0 0,0 1-1 0 0,0 0 1 0 0,1 0 0 0 0,0 0-1 0 0,0 0 1 0 0,1 1-1 0 0,0-1 1 0 0,0 1-1 0 0,0-1 1 0 0,0 13 0 0 0,2-16-114 0 0,0 0 0 0 0,0 0 0 0 0,0 0 0 0 0,0 0 0 0 0,1-1 0 0 0,0 1 0 0 0,0 0 0 0 0,0 0 0 0 0,0-1 1 0 0,0 1-1 0 0,1-1 0 0 0,-1 1 0 0 0,1-1 0 0 0,0 1 0 0 0,0-1 0 0 0,0 0 0 0 0,1 0 0 0 0,-1 0 0 0 0,1 0 1 0 0,0 0-1 0 0,-1-1 0 0 0,1 1 0 0 0,1-1 0 0 0,-1 0 0 0 0,6 3 0 0 0,4 2-817 0 0,1 0 0 0 0,0-2-1 0 0,0 1 1 0 0,0-2 0 0 0,18 4-1 0 0,-4-3-7592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50:36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20 15664 0 0,'0'0'761'0'0,"-18"-2"197"0"0,-19 2 3281 0 0,36 0-3046 0 0,1-11 1542 0 0,1 11-2634 0 0,-1-1 1 0 0,0 1-1 0 0,0-1 0 0 0,1 1 1 0 0,-1 0-1 0 0,0-1 1 0 0,1 1-1 0 0,-1-1 0 0 0,1 1 1 0 0,-1 0-1 0 0,0-1 1 0 0,1 1-1 0 0,-1 0 0 0 0,1-1 1 0 0,-1 1-1 0 0,1 0 1 0 0,-1 0-1 0 0,1 0 0 0 0,-1-1 1 0 0,1 1-1 0 0,0 0 1 0 0,-1 0-83 0 0,1 0 1 0 0,-1 0-1 0 0,0 1 1 0 0,1-1-1 0 0,-1 0 1 0 0,0 0-1 0 0,0 0 1 0 0,1 1-1 0 0,-1-1 1 0 0,0 0-1 0 0,0 0 1 0 0,1 1-1 0 0,-1-1 1 0 0,0 0-1 0 0,0 1 1 0 0,0-1-1 0 0,1 0 1 0 0,-1 1-1 0 0,0-1 1 0 0,0 0-1 0 0,0 1 1 0 0,0-1-1 0 0,3 19-25 0 0,-10 56 313 0 0,2-26-632 0 0,3-36 181 0 0,-1 25 0 0 0,3-34 250 0 0,1 0 1 0 0,-1 1-1 0 0,1-1 1 0 0,0 0-1 0 0,0 0 1 0 0,0 0-1 0 0,0 1 1 0 0,1-1-1 0 0,3 6 1 0 0,-4-9-59 0 0,0 1-1 0 0,0-1 1 0 0,0 0 0 0 0,0 0 0 0 0,0 0 0 0 0,0 0-1 0 0,0-1 1 0 0,0 1 0 0 0,1 0 0 0 0,-1 0 0 0 0,0-1-1 0 0,2 2 1 0 0,-3-2-47 0 0,1 0 0 0 0,-1 0 0 0 0,1 0 0 0 0,-1 0 0 0 0,1 0 0 0 0,-1 1 0 0 0,1-1 0 0 0,-1 0 0 0 0,1 0 0 0 0,-1 0 0 0 0,0 0 0 0 0,1 0 0 0 0,-1 0 0 0 0,1 0 0 0 0,-1 0 0 0 0,1-1 0 0 0,-1 1 0 0 0,1 0 0 0 0,-1 0 0 0 0,1 0 0 0 0,-1 0 0 0 0,0-1 0 0 0,1 1 0 0 0,-1 0 0 0 0,1 0 0 0 0,-1-1 0 0 0,0 1 0 0 0,1 0 0 0 0,-1-1 0 0 0,0 1 0 0 0,1-1 0 0 0,-1 1 0 0 0,1-2 2 0 0,3 0-3 0 0,0-1 0 0 0,-1 0 0 0 0,0 0 0 0 0,0 0 0 0 0,0 0 0 0 0,0-1-1 0 0,0 1 1 0 0,-1-1 0 0 0,1 0 0 0 0,2-5 0 0 0,1-6 2 0 0,9-24 0 0 0,-2 2 55 0 0,-12 34-44 0 0,0-1-1 0 0,0 1 1 0 0,0-1 0 0 0,-1 0-1 0 0,1 0 1 0 0,-1 1 0 0 0,0-1-1 0 0,0 0 1 0 0,0 0 0 0 0,-1 0-1 0 0,0-5 1 0 0,0 2 66 0 0,1 19-18 0 0,-5 22-61 0 0,3-26 0 0 0,1-1 0 0 0,0 1 0 0 0,0 0 0 0 0,0-1 0 0 0,1 1 0 0 0,0 0 0 0 0,1 0 0 0 0,0-1 0 0 0,0 1 0 0 0,1 0 0 0 0,2 7 0 0 0,-2-10 22 0 0,0-1 0 0 0,0 1 0 0 0,1-1 1 0 0,-1 0-1 0 0,7 7 0 0 0,-8-10-16 0 0,-1 0 1 0 0,1 0-1 0 0,0 0 1 0 0,0-1-1 0 0,0 1 1 0 0,0 0 0 0 0,1 0-1 0 0,-1 0 1 0 0,0-1-1 0 0,0 1 1 0 0,0-1-1 0 0,1 1 1 0 0,-1-1-1 0 0,0 1 1 0 0,0-1-1 0 0,1 0 1 0 0,-1 0 0 0 0,0 0-1 0 0,1 1 1 0 0,-1-1-1 0 0,0 0 1 0 0,1-1-1 0 0,-1 1 1 0 0,0 0-1 0 0,1 0 1 0 0,1-1-1 0 0,2-1 26 0 0,-1-1-1 0 0,1 1 0 0 0,0-1 0 0 0,-1 0 1 0 0,0 0-1 0 0,1-1 0 0 0,-1 1 0 0 0,-1-1 1 0 0,1 0-1 0 0,0 0 0 0 0,5-9 0 0 0,2-5-61 0 0,16-34-1 0 0,-20 38-128 0 0,0-1-227 0 0,-2 3-799 0 0,14-21-1 0 0,-19 32 885 0 0,1 0 0 0 0,0 1 0 0 0,-1-1 0 0 0,1 0 0 0 0,0 0 0 0 0,0 1 0 0 0,-1-1 0 0 0,1 0 0 0 0,0 1 0 0 0,0-1 0 0 0,0 1 0 0 0,0-1 0 0 0,0 1 0 0 0,2-1 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50:36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1 251 19351 0 0,'0'0'886'0'0,"0"-13"324"0"0,16-41 1240 0 0,-9 29-1297 0 0,0 1 0 0 0,2 0 0 0 0,14-29 1 0 0,-23 52-1120 0 0,1 0 1 0 0,0 0-1 0 0,0-1 0 0 0,0 1 1 0 0,0 0-1 0 0,0 0 0 0 0,0 0 1 0 0,0 0-1 0 0,0 0 0 0 0,0 0 1 0 0,1 0-1 0 0,-1 1 0 0 0,0-1 1 0 0,1 0-1 0 0,-1 1 0 0 0,3-1 1 0 0,-3 0 102 0 0,11 14 124 0 0,-10-10-253 0 0,0 1 0 0 0,0-1 0 0 0,0 1 0 0 0,-1-1 0 0 0,0 1 0 0 0,1 0 0 0 0,-1 0 0 0 0,1 6 0 0 0,7 20 27 0 0,0-5 78 0 0,-7-20-67 0 0,-1 0 0 0 0,1 0 1 0 0,0-1-1 0 0,5 10 0 0 0,-4-10 30 0 0,0 1 0 0 0,0-1 0 0 0,1 0 0 0 0,-1 0 0 0 0,1 0 0 0 0,7 6 0 0 0,-10-9-57 0 0,1 0 0 0 0,-1-1 0 0 0,0 1 0 0 0,1-1 0 0 0,-1 1 0 0 0,0-1 0 0 0,1 1 0 0 0,-1-1 0 0 0,1 0 1 0 0,-1 0-1 0 0,0 0 0 0 0,1 0 0 0 0,-1 0 0 0 0,1 0 0 0 0,-1 0 0 0 0,1 0 0 0 0,-1 0 0 0 0,0-1 0 0 0,1 1 0 0 0,-1 0 0 0 0,0-1 0 0 0,1 0 0 0 0,-1 1 0 0 0,0-1 0 0 0,1 0 0 0 0,-1 1 1 0 0,0-1-1 0 0,0 0 0 0 0,0 0 0 0 0,2-2 0 0 0,3-3 3 0 0,-1 0 1 0 0,0-1 0 0 0,0 1-1 0 0,0-2 1 0 0,0 1-1 0 0,-1 0 1 0 0,-1-1 0 0 0,1 0-1 0 0,3-13 1 0 0,6-9-179 0 0,1-10-733 0 0,-1 2-3491 0 0,-7 21-5111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50:37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42 2304 0 0,'10'-41'21067'0'0,"-8"45"-19136"0"0,2 13-4527 0 0,-4-11 4461 0 0,-5 23-1606 0 0,-1 1 1 0 0,-1-1-1 0 0,-1-1 0 0 0,-15 32 0 0 0,-15 55-335 0 0,35-103 59 0 0,-11 55-86 0 0,14-62 98 0 0,-1 0-1 0 0,1 1 0 0 0,0-1 1 0 0,0 1-1 0 0,0-1 1 0 0,1 1-1 0 0,0-1 0 0 0,0 0 1 0 0,3 9-1 0 0,-4-13-80 0 0,0-1 0 0 0,1 1 0 0 0,-1 0 0 0 0,0-1 0 0 0,0 1-1 0 0,1 0 1 0 0,-1-1 0 0 0,1 1 0 0 0,-1-1 0 0 0,1 1 0 0 0,-1-1 0 0 0,1 1 0 0 0,-1-1-1 0 0,1 1 1 0 0,-1-1 0 0 0,1 1 0 0 0,-1-1 0 0 0,1 0 0 0 0,0 1 0 0 0,-1-1 0 0 0,1 0-1 0 0,0 0 1 0 0,-1 1 0 0 0,1-1 0 0 0,0 0 0 0 0,-1 0 0 0 0,1 0 0 0 0,0 0 0 0 0,-1 0-1 0 0,1 0 1 0 0,0 0 0 0 0,0 0 0 0 0,0 0 0 0 0,1-1-439 0 0,0 1 1 0 0,-1-1-1 0 0,1 0 1 0 0,0 0-1 0 0,-1 0 1 0 0,1 0-1 0 0,-1 0 1 0 0,1 0-1 0 0,-1 0 1 0 0,1 0-1 0 0,0-2 1 0 0,10-12-6557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50:37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14 12896 0 0,'0'-13'6826'0'0,"-2"17"-3662"0"0,-1 24-1667 0 0,3-23-794 0 0,-7 125 2358 0 0,9-73-3441 0 0,14 81 0 0 0,-11-118-191 0 0,1 6-2482 0 0</inkml:trace>
  <inkml:trace contextRef="#ctx0" brushRef="#br0" timeOffset="1">5 162 12440 0 0,'0'0'25'0'0,"-1"0"1"0"0,1 0 0 0 0,0 0 0 0 0,0 0 0 0 0,-1 0-1 0 0,1-1 1 0 0,0 1 0 0 0,0 0 0 0 0,0 0 0 0 0,-1 0-1 0 0,1 0 1 0 0,0-1 0 0 0,0 1 0 0 0,0 0 0 0 0,0 0-1 0 0,-1 0 1 0 0,1-1 0 0 0,0 1 0 0 0,0 0 0 0 0,0 0 0 0 0,0-1-1 0 0,0 1 1 0 0,0 0 0 0 0,0 0 0 0 0,0-1 0 0 0,0 1-1 0 0,0 0 1 0 0,0-1 0 0 0,0 1 0 0 0,0 0 0 0 0,0 0-1 0 0,0-1 1 0 0,0 1 0 0 0,0 0 0 0 0,0-1 0 0 0,10-2 658 0 0,-5 2-596 0 0,74-15 9528 0 0,40-1-7829 0 0,-67 11-1133 0 0,-44 5-661 0 0,13-2 165 0 0,34-1 0 0 0,-49 4-301 0 0,-1 0-1 0 0,0 1 1 0 0,1-1-1 0 0,-1 1 1 0 0,0 0 0 0 0,0 1-1 0 0,0-1 1 0 0,0 1-1 0 0,0 0 1 0 0,0 0-1 0 0,9 6 1 0 0,-13-8-77 0 0,-1 1 0 0 0,1 0 0 0 0,0-1 1 0 0,0 1-1 0 0,0 0 0 0 0,-1 0 0 0 0,1-1 0 0 0,0 1 0 0 0,-1 0 0 0 0,1 0 1 0 0,-1 0-1 0 0,1 0 0 0 0,-1 0 0 0 0,1 0 0 0 0,-1 0 0 0 0,0 0 0 0 0,1 0 1 0 0,-1 2-1 0 0,1 9-7445 0 0</inkml:trace>
  <inkml:trace contextRef="#ctx0" brushRef="#br0" timeOffset="2">160 308 21191 0 0,'-23'11'1354'0'0,"19"-7"-376"0"0,17-5-539 0 0,22-8 347 0 0,-1-2-1 0 0,57-26 1 0 0,-46 18-1630 0 0,1 2 0 0 0,72-17 0 0 0,-85 26-168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50:37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37 18599 0 0,'-4'2'283'0'0,"0"0"-1"0"0,0-1 0 0 0,0 1 0 0 0,-9 1 0 0 0,9-2-212 0 0,0 0 0 0 0,1 0 0 0 0,-1 0 0 0 0,0 1 0 0 0,1 0 0 0 0,-1-1 0 0 0,1 1-1 0 0,-5 3 1 0 0,3 0 44 0 0,0 0-1 0 0,0 0 0 0 0,0 0 0 0 0,1 0 0 0 0,0 1 0 0 0,0-1 1 0 0,0 1-1 0 0,1 0 0 0 0,0 0 0 0 0,0 1 0 0 0,1-1 0 0 0,-1 1 1 0 0,1-1-1 0 0,1 1 0 0 0,-1 0 0 0 0,1 0 0 0 0,1-1 1 0 0,-1 1-1 0 0,1 0 0 0 0,0 0 0 0 0,0 0 0 0 0,1 0 0 0 0,0 0 1 0 0,0 0-1 0 0,5 11 0 0 0,-6-16-43 0 0,1 0-1 0 0,0 0 1 0 0,0 0 0 0 0,0 0 0 0 0,0 0-1 0 0,0 0 1 0 0,0 0 0 0 0,1 0 0 0 0,-1-1-1 0 0,1 1 1 0 0,-1-1 0 0 0,1 1-1 0 0,-1-1 1 0 0,1 1 0 0 0,0-1 0 0 0,0 0-1 0 0,0 0 1 0 0,0 0 0 0 0,0 0 0 0 0,0 0-1 0 0,0 0 1 0 0,0 0 0 0 0,0-1-1 0 0,0 1 1 0 0,0-1 0 0 0,1 1 0 0 0,-1-1-1 0 0,0 0 1 0 0,0 0 0 0 0,0 0 0 0 0,1 0-1 0 0,-1-1 1 0 0,0 1 0 0 0,3-1-1 0 0,0-1 21 0 0,1 0-1 0 0,-1 0 0 0 0,0 0 1 0 0,0-1-1 0 0,0 0 0 0 0,-1 0 0 0 0,1 0 1 0 0,-1 0-1 0 0,1-1 0 0 0,-1 0 1 0 0,0 0-1 0 0,4-6 0 0 0,4-6 79 0 0,-2-1 0 0 0,0-1 0 0 0,-1 0 0 0 0,8-24 0 0 0,-8 19-1027 0 0,1 1 0 0 0,15-25 0 0 0,-23 44 432 0 0,0 1 0 0 0,0 0 0 0 0,-1-1 0 0 0,1 1 0 0 0,1 0 1 0 0,2-2-1 0 0,-5 3 201 0 0,1 1 0 0 0,0-1 1 0 0,0 1-1 0 0,-1-1 0 0 0,1 1 0 0 0,0 0 1 0 0,0-1-1 0 0,0 1 0 0 0,0 0 1 0 0,0-1-1 0 0,0 1 0 0 0,-1 0 1 0 0,1 0-1 0 0,0 0 0 0 0,0 0 0 0 0,0 0 1 0 0,0 0-1 0 0,0 0 0 0 0,0 0 1 0 0,0 0-1 0 0,0 0 0 0 0,0 1 1 0 0,1 0-1 0 0,7 3-2407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50:38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0 650 4144 0 0,'5'6'236'0'0,"21"5"10179"0"0,-26-11-10195 0 0,0-1 0 0 0,0 1 0 0 0,1 0 0 0 0,-1 0 0 0 0,0-1 1 0 0,0 1-1 0 0,0 0 0 0 0,0-1 0 0 0,0 1 0 0 0,0-1 0 0 0,3-14 2269 0 0,-3 15-2293 0 0,10-121 4964 0 0,-9 111-4899 0 0,0-114 193 0 0,-2 75 154 0 0,2 0-1 0 0,9-56 1 0 0,-7 88-627 0 0,0 0 0 0 0,1 0 0 0 0,1 1 0 0 0,1 0 0 0 0,8-17 0 0 0,-12 28-10 0 0,1 0 1 0 0,0 0 0 0 0,0 1-1 0 0,0-1 1 0 0,1 1 0 0 0,-1 0-1 0 0,1 0 1 0 0,0 0 0 0 0,0 0-1 0 0,1 1 1 0 0,-1 0 0 0 0,1-1-1 0 0,-1 2 1 0 0,1-1 0 0 0,0 0-1 0 0,0 1 1 0 0,0 0 0 0 0,1 0-1 0 0,9-1 1 0 0,-9 2-23 0 0,0 0 0 0 0,-1 0 1 0 0,1 1-1 0 0,0 0 0 0 0,0 0 0 0 0,0 1 0 0 0,0 0 1 0 0,0 0-1 0 0,-1 0 0 0 0,1 1 0 0 0,0-1 0 0 0,9 6 1 0 0,-11-5-87 0 0,0 0 0 0 0,-1 1 0 0 0,1 0 0 0 0,0-1 0 0 0,-1 1 0 0 0,0 0 1 0 0,0 1-1 0 0,0-1 0 0 0,0 1 0 0 0,0-1 0 0 0,-1 1 0 0 0,1 0 0 0 0,-1 0 0 0 0,0 0 1 0 0,0 0-1 0 0,-1 0 0 0 0,2 7 0 0 0,0-3-1343 0 0,-2 1-1 0 0,1-1 1 0 0,-1 1 0 0 0,0 13 0 0 0,-5 5-5601 0 0</inkml:trace>
  <inkml:trace contextRef="#ctx0" brushRef="#br0" timeOffset="1">7 332 10592 0 0,'2'-11'829'0'0,"2"-4"736"0"0,5 7 2736 0 0,4 1-1756 0 0,1 1 0 0 0,22-7 0 0 0,-10 7-2428 0 0,-1 0 1 0 0,1 2 0 0 0,0 1-1 0 0,34 0 1 0 0,-34 3-1549 0 0,36 5-1 0 0,-33 0-6759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50:38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58 6448 0 0,'5'-12'688'0'0,"-4"11"-424"0"0,0 0 0 0 0,-1 0 0 0 0,1-1 0 0 0,-1 1 0 0 0,1 0 1 0 0,-1 0-1 0 0,1-1 0 0 0,-1 1 0 0 0,0 0 0 0 0,0-1 0 0 0,1 1 0 0 0,-1 0 1 0 0,0-1-1 0 0,0 1 0 0 0,-1 0 0 0 0,1-1 0 0 0,0 1 0 0 0,0 0 0 0 0,-1-1 1 0 0,1 1-1 0 0,0 0 0 0 0,-1 0 0 0 0,1-1 0 0 0,-1 1 0 0 0,0 0 0 0 0,1 0 0 0 0,-1 0 1 0 0,-1-1-1 0 0,1 1-89 0 0,0 0 1 0 0,-1 0-1 0 0,1 0 1 0 0,0 0-1 0 0,-1 1 1 0 0,1-1-1 0 0,-1 1 1 0 0,1-1-1 0 0,-1 1 1 0 0,1-1-1 0 0,-1 1 1 0 0,1 0-1 0 0,-1 0 1 0 0,1 0-1 0 0,-1 0 1 0 0,1 0-1 0 0,-1 0 0 0 0,1 0 1 0 0,-1 0-1 0 0,1 1 1 0 0,-1-1-1 0 0,1 0 1 0 0,-4 2-1 0 0,-6 4 193 0 0,-1 0-1 0 0,1 1 0 0 0,0 1 0 0 0,0 0 1 0 0,1 0-1 0 0,0 1 0 0 0,1 0 0 0 0,-9 11 1 0 0,8-8-23 0 0,1 1 0 0 0,-9 17 1 0 0,-1 0 190 0 0,9-15-291 0 0,0 1 1 0 0,2 0 0 0 0,-1 1 0 0 0,2 0 0 0 0,1 0 0 0 0,0 1 0 0 0,1-1-1 0 0,0 1 1 0 0,-1 22 0 0 0,5-36-237 0 0,1 0 1 0 0,0-1-1 0 0,1 1 0 0 0,-1-1 0 0 0,0 1 0 0 0,1 0 1 0 0,0-1-1 0 0,0 1 0 0 0,0-1 0 0 0,1 0 0 0 0,-1 1 1 0 0,1-1-1 0 0,-1 0 0 0 0,1 0 0 0 0,0 0 0 0 0,0 0 1 0 0,1 0-1 0 0,-1 0 0 0 0,1-1 0 0 0,-1 1 0 0 0,1-1 1 0 0,0 1-1 0 0,0-1 0 0 0,0 0 0 0 0,0 0 0 0 0,0-1 1 0 0,0 1-1 0 0,1-1 0 0 0,-1 1 0 0 0,0-1 0 0 0,1 0 1 0 0,-1 0-1 0 0,1-1 0 0 0,-1 1 0 0 0,1-1 0 0 0,0 1 1 0 0,-1-1-1 0 0,1 0 0 0 0,5-1 0 0 0,5-1-342 0 0,0-1 0 0 0,-1-1 0 0 0,1 0 0 0 0,-1 0-1 0 0,1-1 1 0 0,-1-1 0 0 0,21-13 0 0 0,-22 12-812 0 0,-1-1 0 0 0,-1 0 1 0 0,1-1-1 0 0,15-17 0 0 0,-6 4-5729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50:39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14280 0 0,'1'-2'373'0'0,"1"0"0"0"0,-1 0 0 0 0,0 0 0 0 0,0 0 0 0 0,0 0 0 0 0,-1 0 0 0 0,1 0 1 0 0,0 0-1 0 0,-1 0 0 0 0,1 0 0 0 0,-1 0 0 0 0,0-1 0 0 0,1-3 2027 0 0,0 8-1773 0 0,0-1-511 0 0,0 1 1 0 0,0 0-1 0 0,-1-1 0 0 0,1 1 1 0 0,0 0-1 0 0,-1-1 1 0 0,1 1-1 0 0,-1 0 1 0 0,1 0-1 0 0,-1 0 0 0 0,0 3 1 0 0,0 25 386 0 0,0-16-306 0 0,-7 138 1058 0 0,0-1-223 0 0,7-145-1006 0 0,3 86 414 0 0,-3-82-382 0 0,0-5-13 0 0,0-1-1 0 0,0 0 0 0 0,1 1 0 0 0,-1-1 0 0 0,3 7 0 0 0,-3-10-37 0 0,0-1-1 0 0,1 1 1 0 0,-1 0 0 0 0,0-1 0 0 0,0 0 0 0 0,1 1 0 0 0,-1-1 0 0 0,0 1-1 0 0,1-1 1 0 0,-1 1 0 0 0,1-1 0 0 0,-1 0 0 0 0,0 1 0 0 0,1-1-1 0 0,-1 0 1 0 0,1 1 0 0 0,-1-1 0 0 0,1 0 0 0 0,-1 0 0 0 0,2 1 0 0 0,-1-1 0 0 0,0 0 0 0 0,0 0 0 0 0,0 0 1 0 0,0 0-1 0 0,0 0 0 0 0,-1 0 0 0 0,1-1 1 0 0,0 1-1 0 0,0 0 0 0 0,0-1 0 0 0,0 1 1 0 0,0 0-1 0 0,0-1 0 0 0,0 1 1 0 0,1-2-1 0 0,8-5 66 0 0,19-18 0 0 0,-9 7-5 0 0,38-36 47 0 0,-39 35 127 0 0,1 0 1 0 0,40-28-1 0 0,-58 46-219 0 0,0-1 1 0 0,1 1-1 0 0,-1 0 1 0 0,1-1-1 0 0,-1 1 1 0 0,1 1 0 0 0,-1-1-1 0 0,1 0 1 0 0,0 0-1 0 0,-1 1 1 0 0,1 0-1 0 0,0-1 1 0 0,-1 1-1 0 0,4 1 1 0 0,-4-1-15 0 0,0 0 0 0 0,-1 1 0 0 0,1-1 0 0 0,-1 1 0 0 0,1 0 0 0 0,-1-1 0 0 0,0 1 0 0 0,1 0 0 0 0,-1 0 0 0 0,0 0 0 0 0,0 0 0 0 0,1 0 0 0 0,-1 0 0 0 0,0 0 0 0 0,0 1 0 0 0,0-1 0 0 0,0 0 0 0 0,0 1 0 0 0,-1-1 0 0 0,1 0 0 0 0,0 1 0 0 0,-1-1 0 0 0,1 1 0 0 0,0 2 0 0 0,1 3 22 0 0,-1 0 0 0 0,1 0 0 0 0,-1 0 0 0 0,-1 1 0 0 0,0-1 0 0 0,0 0 0 0 0,-1 8 0 0 0,-11 50 33 0 0,3-15-946 0 0,8-50 774 0 0,1 0 1 0 0,0 1 0 0 0,0-1-1 0 0,0 0 1 0 0,0 1 0 0 0,0-1-1 0 0,-1 0 1 0 0,1 1-1 0 0,0-1 1 0 0,0 1 0 0 0,0-1-1 0 0,0 0 1 0 0,0 1 0 0 0,0-1-1 0 0,0 1 1 0 0,0-1 0 0 0,0 0-1 0 0,1 1 1 0 0,-1-1-1 0 0,0 1 1 0 0,0-1 0 0 0,0 0-1 0 0,0 1 1 0 0,1-1 0 0 0,-1 0-1 0 0,0 1 1 0 0,0-1-1 0 0,0 0 1 0 0,1 1 0 0 0,-1-1-1 0 0,0 0 1 0 0,1 0 0 0 0,-1 1-1 0 0,0-1 1 0 0,1 0 0 0 0,-1 0-1 0 0,1 1 1 0 0,0-2-245 0 0,0 1-1 0 0,0 0 1 0 0,1-1 0 0 0,-1 1-1 0 0,0 0 1 0 0,0-1 0 0 0,0 0-1 0 0,0 1 1 0 0,0-1 0 0 0,0 0 0 0 0,0 1-1 0 0,1-2 1 0 0,9-8-7114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50:39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0 15200 0 0,'-6'2'1378'0'0,"1"0"-1246"0"0,0 0 1 0 0,0 0-1 0 0,0 1 0 0 0,0 0 1 0 0,1 0-1 0 0,-1 0 0 0 0,1 0 1 0 0,-6 6-1 0 0,-31 34 3143 0 0,26-25-2336 0 0,4-5-264 0 0,1 2-1 0 0,0-1 1 0 0,1 2-1 0 0,0-1 0 0 0,-12 33 1 0 0,19-42-527 0 0,-1 1 83 0 0,1 0 0 0 0,-1 0 0 0 0,-1 11-1 0 0,4-16-182 0 0,-1-1 0 0 0,1 1-1 0 0,0 0 1 0 0,0-1 0 0 0,0 1-1 0 0,0 0 1 0 0,0-1 0 0 0,1 1-1 0 0,-1 0 1 0 0,0-1 0 0 0,1 1-1 0 0,-1-1 1 0 0,1 1 0 0 0,0 0-1 0 0,0-1 1 0 0,-1 1 0 0 0,1-1-1 0 0,0 0 1 0 0,0 1-1 0 0,0-1 1 0 0,2 2 0 0 0,-2-3-30 0 0,0 1 0 0 0,1-1-1 0 0,-1 1 1 0 0,0-1 0 0 0,1 0 0 0 0,-1 0 0 0 0,0 1 0 0 0,1-1-1 0 0,-1 0 1 0 0,1 0 0 0 0,-1 0 0 0 0,0-1 0 0 0,1 1 0 0 0,-1 0 0 0 0,0 0-1 0 0,1-1 1 0 0,-1 1 0 0 0,0-1 0 0 0,1 1 0 0 0,-1-1 0 0 0,0 0 0 0 0,0 1-1 0 0,0-1 1 0 0,1 0 0 0 0,0-1 0 0 0,30-22 130 0 0,-18 10-103 0 0,-1 0 1 0 0,-1-1 0 0 0,-1-1-1 0 0,13-20 1 0 0,21-29 123 0 0,-35 52-95 0 0,-7 8-12 0 0,1-1 0 0 0,1 1 0 0 0,-1 1 0 0 0,10-9 0 0 0,-13 13-50 0 0,0 1 0 0 0,0-1-1 0 0,0 1 1 0 0,0 0 0 0 0,0-1 0 0 0,0 1-1 0 0,0 0 1 0 0,-1 0 0 0 0,1 0-1 0 0,0 0 1 0 0,-1 0 0 0 0,1 0 0 0 0,-1 0-1 0 0,2 2 1 0 0,-1 1 2 0 0,1 0-1 0 0,-1 1 1 0 0,0-1 0 0 0,-1 0-1 0 0,1 1 1 0 0,-1-1-1 0 0,0 1 1 0 0,0-1 0 0 0,-1 9-1 0 0,-2 4 10 0 0,-6 22 0 0 0,-1 3-136 0 0,9-26-1432 0 0,-1 23 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50:40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18223 0 0,'0'0'836'0'0,"-3"8"272"0"0,-2 8-539 0 0,1 1 0 0 0,0 0 0 0 0,1 0 0 0 0,-1 24 0 0 0,-4 21 768 0 0,0-18-62 0 0,2 0 1 0 0,0 64-1 0 0,9-116-980 0 0,6-15-165 0 0,0 1 0 0 0,2 0 1 0 0,13-22-1 0 0,-2 13-1066 0 0,46-53 0 0 0,-54 67-406 0 0,-4 7-582 0 0,4 0-386 0 0</inkml:trace>
  <inkml:trace contextRef="#ctx0" brushRef="#br0" timeOffset="1">415 18 17047 0 0,'-7'5'696'0'0,"1"-1"0"0"0,-1 1 0 0 0,1 1-1 0 0,1-1 1 0 0,-1 1 0 0 0,1 0-1 0 0,0 0 1 0 0,0 1 0 0 0,-4 8-1 0 0,7-11-415 0 0,0-1 0 0 0,0 1-1 0 0,0 0 1 0 0,0 0 0 0 0,1 1-1 0 0,0-1 1 0 0,0 0 0 0 0,0 0-1 0 0,0 1 1 0 0,1-1 0 0 0,0 0-1 0 0,0 1 1 0 0,0-1-1 0 0,0 0 1 0 0,1 1 0 0 0,-1-1-1 0 0,1 0 1 0 0,2 6 0 0 0,0-5-145 0 0,0-1-1 0 0,0 1 1 0 0,0-1 0 0 0,1 0 0 0 0,0 0 0 0 0,0 0-1 0 0,9 7 1 0 0,-2-2 108 0 0,-10-7-231 0 0,1 0-1 0 0,0 0 1 0 0,-1 0 0 0 0,0 1-1 0 0,1-1 1 0 0,-1 0 0 0 0,0 1-1 0 0,0-1 1 0 0,0 1 0 0 0,-1-1 0 0 0,1 1-1 0 0,-1-1 1 0 0,1 1 0 0 0,-1 0-1 0 0,0-1 1 0 0,0 1 0 0 0,0-1-1 0 0,0 1 1 0 0,0 0 0 0 0,-1-1-1 0 0,1 1 1 0 0,-1-1 0 0 0,0 1-1 0 0,0-1 1 0 0,0 1 0 0 0,0-1-1 0 0,-2 5 1 0 0,1-4-192 0 0,1-1 0 0 0,0 1 0 0 0,-1-1 0 0 0,1 1 0 0 0,-1-1 0 0 0,0 1 0 0 0,0-1 0 0 0,0 0 0 0 0,0 0 0 0 0,0 0 0 0 0,-1 0 0 0 0,1 0 0 0 0,0-1 0 0 0,-1 1 0 0 0,0-1 0 0 0,1 1 0 0 0,-1-1 0 0 0,0 0 0 0 0,1 0 0 0 0,-1 0 0 0 0,0-1 0 0 0,0 1 0 0 0,0-1 0 0 0,-5 1 0 0 0,-1-3-2752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59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1 212 10280 0 0,'0'0'10310'0'0,"20"-11"-9069"0"0,-11-3-511 0 0,-1-1 0 0 0,13-29 0 0 0,-17 32-577 0 0,1 0 0 0 0,0 1 1 0 0,1 0-1 0 0,1 0 0 0 0,-1 0 1 0 0,2 1-1 0 0,11-14 0 0 0,-14 19-68 0 0,-2 3-52 0 0,0-1 0 0 0,0 0 0 0 0,0 1 0 0 0,0-1 0 0 0,0 1 0 0 0,4-2-1 0 0,-6 4-29 0 0,-1 0-1 0 0,1-1 1 0 0,-1 1-1 0 0,1 0 1 0 0,-1 0-1 0 0,1 0 1 0 0,-1 0-1 0 0,1 0 1 0 0,-1 0-1 0 0,1 0 0 0 0,0 0 1 0 0,-1 0-1 0 0,1 0 1 0 0,-1 0-1 0 0,1 0 1 0 0,-1 0-1 0 0,1 0 1 0 0,-1 1-1 0 0,2-1 0 0 0,-2 1-1 0 0,1 0 0 0 0,0-1 0 0 0,0 1 0 0 0,-1 0-1 0 0,1 0 1 0 0,0 0 0 0 0,-1-1 0 0 0,1 1 0 0 0,-1 0-1 0 0,1 0 1 0 0,-1 0 0 0 0,0 0 0 0 0,1 0-1 0 0,-1 1 1 0 0,2 7-1 0 0,0 1 0 0 0,-1-1 0 0 0,0 0 0 0 0,-1 0 0 0 0,-1 14 0 0 0,2 19 0 0 0,0 15 0 0 0,-1-57 0 0 0,0 1 0 0 0,0-1 0 0 0,0 0 0 0 0,0 1 0 0 0,1-1 0 0 0,-1 0 0 0 0,0 1 0 0 0,0-1 0 0 0,0 0 0 0 0,1 1 0 0 0,-1-1 0 0 0,0 0 0 0 0,0 0 0 0 0,1 1 0 0 0,-1-1 0 0 0,0 0 0 0 0,0 0 0 0 0,1 0 0 0 0,-1 1 0 0 0,0-1 0 0 0,1 0 0 0 0,-1 0 0 0 0,0 0 0 0 0,1 0 0 0 0,-1 0 0 0 0,1 0 0 0 0,-1 0 0 0 0,0 0 0 0 0,1 0 0 0 0,-1 0 0 0 0,0 0 0 0 0,1 0 0 0 0,-1 0 0 0 0,0 0 0 0 0,1 0 0 0 0,-1 0 0 0 0,0 0 0 0 0,1 0 0 0 0,-1 0 0 0 0,0 0 0 0 0,1-1 0 0 0,-1 1 0 0 0,0 0 0 0 0,1-1 0 0 0,3-1 10 0 0,-1-2 0 0 0,0 1 1 0 0,1 0-1 0 0,3-6 0 0 0,4-4 57 0 0,26-32 14 0 0,-23 28 159 0 0,29-30 0 0 0,-38 42-180 0 0,0 1 0 0 0,0 1 0 0 0,0-1 0 0 0,0 1 0 0 0,0-1-1 0 0,1 2 1 0 0,0-1 0 0 0,-1 1 0 0 0,1-1 0 0 0,0 1 0 0 0,9-1 0 0 0,-15 3-57 0 0,1 0 1 0 0,0 0 0 0 0,0 0 0 0 0,0 0-1 0 0,0 0 1 0 0,0 1 0 0 0,0-1 0 0 0,0 0 0 0 0,0 0-1 0 0,0 1 1 0 0,0-1 0 0 0,-1 0 0 0 0,1 1-1 0 0,0-1 1 0 0,0 1 0 0 0,-1 0 0 0 0,1-1 0 0 0,0 1-1 0 0,0-1 1 0 0,-1 1 0 0 0,1 0 0 0 0,-1 0 0 0 0,1-1-1 0 0,-1 1 1 0 0,1 0 0 0 0,-1 0 0 0 0,1 0-1 0 0,-1-1 1 0 0,0 1 0 0 0,1 0 0 0 0,-1 2 0 0 0,2 3 15 0 0,0 1 1 0 0,0 0 0 0 0,0 9-1 0 0,-1-9 11 0 0,1 11 18 0 0,-1 0 1 0 0,-2 24-1 0 0,0-22-131 0 0,4 36 1 0 0,-3-53-180 0 0,1 0 0 0 0,-1 1 0 0 0,1-1 0 0 0,0 0 0 0 0,0 0 0 0 0,3 6 0 0 0,-3-8 148 0 0,-1-1 0 0 0,1 1 0 0 0,-1 0 0 0 0,0-1-1 0 0,1 1 1 0 0,-1-1 0 0 0,1 1 0 0 0,-1-1 0 0 0,1 1 0 0 0,-1-1 0 0 0,1 1 0 0 0,0-1 0 0 0,-1 0 0 0 0,1 1 0 0 0,-1-1 0 0 0,1 0 0 0 0,0 1 0 0 0,-1-1 0 0 0,1 0 0 0 0,0 0 0 0 0,0 0 0 0 0,-1 1 0 0 0,1-1 0 0 0,0 0 0 0 0,-1 0 0 0 0,1 0 0 0 0,0 0-1 0 0,0 0 1 0 0,-1-1 0 0 0,1 1 0 0 0,0 0 0 0 0,-1 0 0 0 0,1 0 0 0 0,0-1 0 0 0,-1 1 0 0 0,1 0 0 0 0,1-1 0 0 0,17-8-3178 0 0,-11 3 1202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50:40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31 4144 0 0,'22'-30'4124'0'0,"-20"30"-3134"0"0,0 0-1 0 0,0 0 1 0 0,0 0 0 0 0,0 0 0 0 0,-1 1-1 0 0,1-1 1 0 0,0 1 0 0 0,0 0 0 0 0,0-1-1 0 0,0 1 1 0 0,-1 0 0 0 0,1 0 0 0 0,0 0-1 0 0,2 2 1 0 0,-2-1-479 0 0,0 0 1 0 0,0 0-1 0 0,-1 0 0 0 0,1 1 0 0 0,0-1 0 0 0,-1 0 1 0 0,1 1-1 0 0,1 5 0 0 0,1 3-606 0 0,-1 0 0 0 0,-1 0 0 0 0,0 0 1 0 0,1 12-1 0 0,-2-10 1386 0 0,3 20-888 0 0,-3 0 1 0 0,0 0-1 0 0,-3 0 0 0 0,0 0 0 0 0,-10 42 0 0 0,0-19-259 0 0,-3-1 1 0 0,-27 66-1 0 0,32-97-447 0 0,-2 0 0 0 0,0-1-1 0 0,-22 29 1 0 0,21-37-890 0 0,-3-2-50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59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10160 0 0,'0'0'4080'0'0,"7"-5"-3443"0"0,1 1-330 0 0,0 0 1 0 0,-1 0-1 0 0,0-1 1 0 0,1 0-1 0 0,-1-1 1 0 0,-1 1-1 0 0,1-1 1 0 0,-1-1-1 0 0,9-10 0 0 0,8-14 488 0 0,-19 27-634 0 0,1-1-1 0 0,-2 1 1 0 0,1-1-1 0 0,0 0 1 0 0,-1-1-1 0 0,0 1 1 0 0,-1-1-1 0 0,1 1 0 0 0,-1-1 1 0 0,2-7-1 0 0,-3 12-124 0 0,-1 0 0 0 0,0 0 0 0 0,0 0-1 0 0,0 0 1 0 0,1 1 0 0 0,-1-1-1 0 0,0 0 1 0 0,0 0 0 0 0,0 0 0 0 0,-1 0-1 0 0,1 0 1 0 0,0 0 0 0 0,0 1-1 0 0,0-1 1 0 0,-1 0 0 0 0,1 0 0 0 0,0 0-1 0 0,-1 1 1 0 0,1-1 0 0 0,-1 0 0 0 0,1 0-1 0 0,-1 1 1 0 0,1-1 0 0 0,-1 0-1 0 0,1 1 1 0 0,-1-1 0 0 0,0 0 0 0 0,1 1-1 0 0,-1-1 1 0 0,0 1 0 0 0,1 0-1 0 0,-1-1 1 0 0,0 1 0 0 0,-1-1 0 0 0,1 1 14 0 0,-1-1 1 0 0,1 1 0 0 0,0 0 0 0 0,-1 0 0 0 0,1 0-1 0 0,0 0 1 0 0,-1 0 0 0 0,1 1 0 0 0,0-1 0 0 0,-1 0-1 0 0,1 1 1 0 0,0-1 0 0 0,0 0 0 0 0,-1 1 0 0 0,1 0-1 0 0,0-1 1 0 0,0 1 0 0 0,0 0 0 0 0,0 0 0 0 0,0-1 0 0 0,-2 3-1 0 0,-7 7 59 0 0,0 1-1 0 0,1 0 0 0 0,1 1 1 0 0,0 0-1 0 0,0 0 1 0 0,1 1-1 0 0,0 0 0 0 0,1 0 1 0 0,1 1-1 0 0,0-1 0 0 0,1 1 1 0 0,1 0-1 0 0,-3 16 1 0 0,5-24-97 0 0,0 1 0 0 0,1 0 0 0 0,0 0 0 0 0,0 0 0 0 0,0-1 0 0 0,2 9 0 0 0,-2-14-14 0 0,0 1 1 0 0,1-1-1 0 0,-1 1 0 0 0,1-1 0 0 0,0 1 0 0 0,-1-1 0 0 0,1 1 0 0 0,0-1 0 0 0,0 0 0 0 0,0 1 0 0 0,0-1 0 0 0,0 0 0 0 0,0 0 0 0 0,0 0 1 0 0,0 0-1 0 0,0 0 0 0 0,1 0 0 0 0,-1 0 0 0 0,0 0 0 0 0,1 0 0 0 0,-1-1 0 0 0,1 1 0 0 0,-1-1 0 0 0,1 1 0 0 0,-1-1 0 0 0,1 1 0 0 0,-1-1 1 0 0,1 0-1 0 0,-1 0 0 0 0,1 0 0 0 0,0 1 0 0 0,1-2 0 0 0,2 1-118 0 0,0-1 1 0 0,1 1-1 0 0,-1-1 0 0 0,0-1 1 0 0,-1 1-1 0 0,1-1 0 0 0,0 0 1 0 0,6-3-1 0 0,2-2-881 0 0,19-14 0 0 0,-9 3-664 0 0,0-4-58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2:59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21 6912 0 0,'-5'-10'-810'0'0,"-5"0"5077"0"0,10 10-4099 0 0,0 0 1 0 0,0 0-1 0 0,-1 0 1 0 0,1 0-1 0 0,0 0 1 0 0,0 0-1 0 0,0 0 1 0 0,-1-1-1 0 0,1 1 1 0 0,0 0-1 0 0,0 0 1 0 0,-1 0-1 0 0,1 0 1 0 0,0 0-1 0 0,0 0 1 0 0,-1 0-1 0 0,1 0 1 0 0,0 0-1 0 0,0 1 1 0 0,-1-1-1 0 0,1 0 1 0 0,0 0-1 0 0,0 0 1 0 0,-1 0-1 0 0,1 0 1 0 0,0 0-1 0 0,0 0 1 0 0,0 0-1 0 0,-1 1 1 0 0,1-1-1 0 0,-1 1 123 0 0,1 0-1 0 0,-1 0 1 0 0,1 0-1 0 0,-1 0 1 0 0,1 0-1 0 0,-1 0 1 0 0,1 0-1 0 0,0 0 1 0 0,-1 0-1 0 0,1 0 1 0 0,0 2-1 0 0,-3 26 352 0 0,1 0-1 0 0,1 1 1 0 0,4 34-1 0 0,16 87 1560 0 0,-18-147-2199 0 0,7 42-1531 0 0,2 0 1 0 0,22 62-1 0 0,-29-99-5580 0 0</inkml:trace>
  <inkml:trace contextRef="#ctx0" brushRef="#br0" timeOffset="1">1 404 19231 0 0,'3'2'150'0'0,"0"-1"-1"0"0,1 1 0 0 0,-1-1 0 0 0,1 0 0 0 0,0 0 0 0 0,-1 0 0 0 0,1 0 1 0 0,0 0-1 0 0,0-1 0 0 0,-1 0 0 0 0,1 0 0 0 0,0 0 0 0 0,6-1 0 0 0,22-5 411 0 0,0-2 1 0 0,0-1-1 0 0,38-17 0 0 0,-46 17-346 0 0,55-24 519 0 0,-50 21-2703 0 0,0 0-3936 0 0,-12 4-1261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00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11976 0 0,'0'0'5499'0'0,"0"15"-3287"0"0,9 109-393 0 0,-5-61-1746 0 0,0 25 30 0 0,-4-72 85 0 0,0 0 0 0 0,1 0 1 0 0,0 0-1 0 0,2-1 0 0 0,0 1 0 0 0,6 19 0 0 0,-3-16 157 0 0,-6-16-343 0 0,1-1 0 0 0,0 1 0 0 0,0 0 0 0 0,0-1 1 0 0,0 1-1 0 0,0-1 0 0 0,0 1 0 0 0,0-1 0 0 0,1 1 0 0 0,0-1 0 0 0,-1 0 0 0 0,1 0 0 0 0,0 0 0 0 0,2 2 0 0 0,-3-3 24 0 0,1 0-1 0 0,-1 0 1 0 0,0 0 0 0 0,1 0-1 0 0,-1 0 1 0 0,1-1-1 0 0,-1 1 1 0 0,1 0 0 0 0,-1-1-1 0 0,1 1 1 0 0,-1-1-1 0 0,1 0 1 0 0,0 1 0 0 0,-1-1-1 0 0,1 0 1 0 0,-1 0-1 0 0,1 0 1 0 0,0 0-1 0 0,-1 0 1 0 0,1-1 0 0 0,0 1-1 0 0,-1 0 1 0 0,1-1-1 0 0,-1 1 1 0 0,1-1 0 0 0,-1 0-1 0 0,1 1 1 0 0,-1-1-1 0 0,1 0 1 0 0,-1 0-1 0 0,0 0 1 0 0,1 0 0 0 0,-1 0-1 0 0,0 0 1 0 0,0 0-1 0 0,0-1 1 0 0,0 1 0 0 0,0 0-1 0 0,0 0 1 0 0,0-1-1 0 0,1-1 1 0 0,6-10 251 0 0,1 1 0 0 0,1 0 1 0 0,14-13-1 0 0,-7 6-197 0 0,-11 13 215 0 0,1 0 0 0 0,0 0-1 0 0,8-6 1 0 0,-12 10-109 0 0,0 0 1 0 0,0 0-1 0 0,0 0 1 0 0,0 1-1 0 0,0 0 0 0 0,0-1 1 0 0,1 1-1 0 0,-1 0 1 0 0,0 1-1 0 0,1-1 1 0 0,4 0-1 0 0,-8 1-154 0 0,1 0-1 0 0,-1 0 1 0 0,1 1-1 0 0,0-1 1 0 0,-1 0-1 0 0,1 0 1 0 0,-1 1-1 0 0,1-1 1 0 0,-1 0-1 0 0,1 1 1 0 0,-1-1-1 0 0,1 1 1 0 0,-1-1-1 0 0,1 0 1 0 0,-1 1-1 0 0,1-1 1 0 0,-1 1-1 0 0,0-1 1 0 0,1 1-1 0 0,-1 1 1 0 0,7 12-135 0 0,-6-12 152 0 0,2 9-49 0 0,0 1-1 0 0,-1-1 1 0 0,0 1 0 0 0,-1 0-1 0 0,0 0 1 0 0,-1-1-1 0 0,-3 23 1 0 0,2 5-61 0 0,1-36-134 0 0,0 1-1 0 0,0-1 0 0 0,0 0 1 0 0,0 0-1 0 0,1 0 1 0 0,0 1-1 0 0,-1-1 1 0 0,1 0-1 0 0,3 5 0 0 0,-3-7 8 0 0,-1 0-1 0 0,1 0 1 0 0,0 0-1 0 0,0 0 1 0 0,0-1 0 0 0,-1 1-1 0 0,1 0 1 0 0,0-1-1 0 0,0 1 1 0 0,0-1-1 0 0,0 1 1 0 0,0-1-1 0 0,0 1 1 0 0,1-1-1 0 0,-1 0 1 0 0,0 1-1 0 0,0-1 1 0 0,0 0-1 0 0,0 0 1 0 0,0 0-1 0 0,0 0 1 0 0,0 0-1 0 0,1 0 1 0 0,-1 0 0 0 0,0 0-1 0 0,0-1 1 0 0,0 1-1 0 0,0 0 1 0 0,0-1-1 0 0,2 0 1 0 0,0 0-389 0 0,0 0 1 0 0,0 0-1 0 0,0-1 0 0 0,0 0 1 0 0,0 1-1 0 0,3-5 1 0 0,6-2-1541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00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6 14888 0 0,'0'0'1349'0'0,"-14"-5"-1083"0"0,11 5 18 0 0,-1 0-1 0 0,1 0 1 0 0,0 0-1 0 0,-1 0 1 0 0,1 1-1 0 0,0-1 1 0 0,-1 1-1 0 0,1 0 1 0 0,0 0-1 0 0,0 0 1 0 0,0 0-1 0 0,0 0 1 0 0,0 1-1 0 0,0 0 1 0 0,0-1-1 0 0,0 1 1 0 0,0 0-1 0 0,1 1 1 0 0,-1-1-1 0 0,1 0 1 0 0,-4 5-1 0 0,-1 1 248 0 0,0 1 0 0 0,0 1-1 0 0,1-1 1 0 0,0 1 0 0 0,-4 11 0 0 0,10-20-523 0 0,-11 25 1002 0 0,11-24-956 0 0,-1-1 1 0 0,1 1-1 0 0,0-1 1 0 0,-1 1-1 0 0,1-1 0 0 0,0 1 1 0 0,0-1-1 0 0,0 1 1 0 0,0 0-1 0 0,0-1 1 0 0,0 1-1 0 0,0-1 0 0 0,1 1 1 0 0,0 2-1 0 0,0-3-49 0 0,-1-1 0 0 0,1 1 0 0 0,-1-1-1 0 0,1 1 1 0 0,-1-1 0 0 0,1 1 0 0 0,-1-1 0 0 0,1 0-1 0 0,0 1 1 0 0,-1-1 0 0 0,1 0 0 0 0,0 0-1 0 0,-1 0 1 0 0,1 1 0 0 0,0-1 0 0 0,-1 0 0 0 0,1 0-1 0 0,0 0 1 0 0,0 0 0 0 0,-1 0 0 0 0,1 0 0 0 0,0 0-1 0 0,-1 0 1 0 0,1-1 0 0 0,0 1 0 0 0,-1 0 0 0 0,2 0-1 0 0,-1-1-2 0 0,1 0-11 0 0,1 0-1 0 0,0 0 1 0 0,0 0-1 0 0,0 0 1 0 0,-1-1-1 0 0,1 0 1 0 0,0 1-1 0 0,-1-1 1 0 0,0 0-1 0 0,4-4 1 0 0,5-3-39 0 0,29-24-1955 0 0,-13 9-2196 0 0,-11 11-3838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00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152 226 15776 0 0,'-8'3'314'0'0,"0"1"0"0"0,0 0 0 0 0,0 0 1 0 0,1 1-1 0 0,-13 9 0 0 0,-29 34 1682 0 0,45-44-1548 0 0,-1 2-247 0 0,1 0-1 0 0,0 0 1 0 0,0 0 0 0 0,1 0 0 0 0,-1 0 0 0 0,1 1 0 0 0,1 0 0 0 0,-1 0-1 0 0,1 0 1 0 0,0 0 0 0 0,1 0 0 0 0,0 0 0 0 0,0 0 0 0 0,1 0 0 0 0,-1 0-1 0 0,2 11 1 0 0,-1-16-201 0 0,1-1 0 0 0,-1 1 0 0 0,1 0 0 0 0,-1-1 0 0 0,1 1 0 0 0,0 0 0 0 0,-1-1 0 0 0,1 1 0 0 0,0 0 0 0 0,0-1 0 0 0,0 0 0 0 0,0 1 0 0 0,0-1 0 0 0,1 1 0 0 0,-1-1 0 0 0,0 0 0 0 0,1 0 0 0 0,-1 0 0 0 0,2 1 0 0 0,0-1 0 0 0,-1 0 0 0 0,0 0 0 0 0,1 0 0 0 0,-1 0 0 0 0,1-1 0 0 0,-1 0 0 0 0,1 1 1 0 0,-1-1-1 0 0,1 0 0 0 0,-1 0 0 0 0,1 0 0 0 0,3-1 0 0 0,-1 0-7 0 0,0 0-1 0 0,0 0 1 0 0,0-1-1 0 0,0 0 1 0 0,0 0-1 0 0,0 0 1 0 0,0 0 0 0 0,0-1-1 0 0,-1 0 1 0 0,0 0-1 0 0,1 0 1 0 0,4-5-1 0 0,5-9 29 0 0,-1-1 0 0 0,0-1 0 0 0,-1 0 0 0 0,-1-1 0 0 0,13-32 0 0 0,-12 20 312 0 0,9-39 1 0 0,-12 38 674 0 0,14-35 1 0 0,5-10 1122 0 0,-25 71-1868 0 0,-1 4 176 0 0,-2 5-38 0 0,-2 14-293 0 0,-2 30-39 0 0,0-9-14 0 0,-3 18-56 0 0,4-34-136 0 0,-2 32-1 0 0,5-31-539 0 0,0 27-657 0 0,1-45 889 0 0,-1-1 0 0 0,1 1 0 0 0,0 0 0 0 0,0 0 0 0 0,0 0-1 0 0,1-1 1 0 0,-1 1 0 0 0,1 0 0 0 0,4 5 0 0 0,3 2-1493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01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 18919 0 0,'0'0'863'0'0,"-8"1"289"0"0,2 3-635 0 0,1 0 1 0 0,-1 0-1 0 0,1 1 1 0 0,0 0-1 0 0,0-1 0 0 0,0 2 1 0 0,-6 8-1 0 0,10-11-336 0 0,-1-1 1 0 0,0 1-1 0 0,1 0 0 0 0,-1 0 1 0 0,1 0-1 0 0,0 0 1 0 0,0 0-1 0 0,0 0 0 0 0,0 0 1 0 0,1 0-1 0 0,-1 1 1 0 0,1-1-1 0 0,0 0 0 0 0,0 0 1 0 0,0 0-1 0 0,0 1 0 0 0,0-1 1 0 0,2 5-1 0 0,1 1 68 0 0,-2-4-174 0 0,0-1 1 0 0,1 0-1 0 0,-1 0 1 0 0,1 0-1 0 0,0 0 1 0 0,0 0-1 0 0,0 0 1 0 0,4 4-1 0 0,-5-7-67 0 0,0 0 1 0 0,-1 0-1 0 0,1-1 0 0 0,0 1 1 0 0,-1 0-1 0 0,1 0 0 0 0,-1 0 1 0 0,0-1-1 0 0,1 1 0 0 0,-1 0 1 0 0,0 0-1 0 0,1 0 0 0 0,-1 0 1 0 0,0 0-1 0 0,0 0 0 0 0,0 0 1 0 0,0 0-1 0 0,0 0 0 0 0,0 0 1 0 0,0 0-1 0 0,0 2 0 0 0,-1-2 2 0 0,1 1 0 0 0,-1-1 0 0 0,0 1 0 0 0,0-1 0 0 0,0 1-1 0 0,0-1 1 0 0,0 0 0 0 0,0 1 0 0 0,0-1 0 0 0,0 0 0 0 0,-3 2-1 0 0,-3 2-240 0 0,0 0 0 0 0,-1-1 0 0 0,-15 7 0 0 0,17-8-267 0 0,-28 10-2874 0 0,23-8 1841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15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50 3680 0 0,'-10'0'8697'0'0,"9"0"-8404"0"0,0-1-1 0 0,0 1 1 0 0,1 0 0 0 0,-1 0 0 0 0,0-1-1 0 0,0 1 1 0 0,0 0 0 0 0,0-1 0 0 0,0 1-1 0 0,0-1 1 0 0,1 1 0 0 0,-1-1 0 0 0,0 0-1 0 0,0 1 1 0 0,1-1 0 0 0,-6-7 6653 0 0,14 5-6258 0 0,-7 2-613 0 0,1-1 0 0 0,-1 1 1 0 0,1 0-1 0 0,0 0 0 0 0,0 0 0 0 0,0 0 0 0 0,0 0 0 0 0,0 0 0 0 0,0 1 0 0 0,0-1 0 0 0,0 1 1 0 0,0-1-1 0 0,0 1 0 0 0,3 0 0 0 0,-4 0 22 0 0,20-5 319 0 0,-11 7-323 0 0,-8-1-72 0 0,0-1 1 0 0,0 1-1 0 0,0-1 1 0 0,0 0-1 0 0,0 1 0 0 0,0-1 1 0 0,0 0-1 0 0,3 0 1 0 0,22 3 127 0 0,-24-2-134 0 0,-1-1 1 0 0,1 0-1 0 0,-1 1 1 0 0,0 0-1 0 0,1-1 1 0 0,-1 1-1 0 0,4 2 1 0 0,-3-2 10 0 0,-1 0 1 0 0,1 0-1 0 0,-1 0 1 0 0,1 0-1 0 0,-1 0 1 0 0,1-1-1 0 0,4 1 1 0 0,15 4 112 0 0,-8-1-70 0 0,14 3 60 0 0,-26-7-110 0 0,1 0 0 0 0,0 1 0 0 0,-1-1 0 0 0,1 1 0 0 0,0-1 0 0 0,3 2 0 0 0,-3-1-1 0 0,-1 0 1 0 0,1 0 0 0 0,0 0-1 0 0,0-1 1 0 0,0 1-1 0 0,4-1 1 0 0,54 9 274 0 0,78-5 103 0 0,-97-4-320 0 0,-32-1-54 0 0,-1 1 1 0 0,21 2-1 0 0,-21-2 7 0 0,0 1-1 0 0,0-1 1 0 0,17-2-1 0 0,0 3 27 0 0,-8 1-35 0 0,44-7 97 0 0,-56 5-114 0 0,0 0 0 0 0,1 0-1 0 0,-1 1 1 0 0,8 1 0 0 0,18 2-6 0 0,-14-3 21 0 0,-13 0-9 0 0,0-1 0 0 0,0 0 1 0 0,0 0-1 0 0,10-2 0 0 0,61-3 119 0 0,-59 3-98 0 0,33 1-1 0 0,-32 2-24 0 0,-4-1-1 0 0,40-2 124 0 0,18-1-68 0 0,-46 3-25 0 0,36-5-1 0 0,10-3-23 0 0,41-10-11 0 0,-45 10 32 0 0,101-1 0 0 0,-81 8-132 0 0,-17-6 269 0 0,46-2-89 0 0,-76 8-68 0 0,-18 0-13 0 0,29 2 1 0 0,9 3 0 0 0,-37-3 0 0 0,0 1 0 0 0,44 8 0 0 0,-57-8 0 0 0,-1 0 0 0 0,18 0 0 0 0,16 3 0 0 0,-13 1 0 0 0,41 1 0 0 0,14 3 0 0 0,66 9 0 0 0,-143-18 4 0 0,14 0 13 0 0,0 2-1 0 0,26 5 0 0 0,-28-4-13 0 0,1-1 0 0 0,0-1-1 0 0,23 0 1 0 0,-35-3-3 0 0,30 4 0 0 0,9 1 101 0 0,-32-3-40 0 0,22 4 1 0 0,-28-3-75 0 0,1 0-1 0 0,0-1 1 0 0,0 0 0 0 0,0 0-1 0 0,21-3 1 0 0,-21 0 38 0 0,0 2 0 0 0,14 0 0 0 0,16-1 55 0 0,90-16 101 0 0,-112 17-181 0 0,-17 0 0 0 0,1 1 0 0 0,-1-1 0 0 0,0 0 0 0 0,1 0 0 0 0,3-1 0 0 0,22-4 41 0 0,0 2 0 0 0,0 1 0 0 0,31 2 0 0 0,-35 0-24 0 0,-11-2 25 0 0,-10 1-34 0 0,0 0 0 0 0,0 1 1 0 0,1-1-1 0 0,6 1 0 0 0,5-1 11 0 0,-13 0-13 0 0,0 1-1 0 0,0 0 1 0 0,-1 0 0 0 0,1 0-1 0 0,0 0 1 0 0,0 0-1 0 0,4 1 1 0 0,20-4-6 0 0,-12 1 10 0 0,-13 1-7 0 0,0 1 1 0 0,0-1 0 0 0,0 1-1 0 0,0 0 1 0 0,0 0-1 0 0,0 0 1 0 0,-1 0 0 0 0,1 0-1 0 0,0 0 1 0 0,0 0 0 0 0,0 0-1 0 0,0 1 1 0 0,0-1-1 0 0,2 2 1 0 0,24 3 60 0 0,24-1 0 0 0,32 4 128 0 0,45 7-256 0 0,-115-14 64 0 0,0 0 0 0 0,25-3 0 0 0,-33 2 0 0 0,-1 0 0 0 0,0 1 0 0 0,1-1 0 0 0,9 3 0 0 0,10 0 0 0 0,10-3 1 0 0,21 1 4 0 0,90-11 0 0 0,-100 5 17 0 0,51 1 1 0 0,-32 2-15 0 0,-18 0-8 0 0,50-3 0 0 0,-22 2 0 0 0,-10 1 0 0 0,51-5 0 0 0,-69 2 0 0 0,-8 2 0 0 0,41-9 0 0 0,-67 10 11 0 0,1 0 0 0 0,20 0 0 0 0,-20 2 0 0 0,1-1-1 0 0,14-3 0 0 0,7-1-10 0 0,1 1 0 0 0,-1 2 0 0 0,44 2 0 0 0,35-1 0 0 0,31 2 0 0 0,-58 1 0 0 0,-15 0 0 0 0,74-4 0 0 0,-60-5 0 0 0,1 4 0 0 0,111 10 0 0 0,-75 2 0 0 0,96 12 0 0 0,-40-3 0 0 0,-137-14 32 0 0,52-1 0 0 0,-92-3-27 0 0,-3 0-2 0 0,1 1 0 0 0,0-1-1 0 0,0 0 1 0 0,0 0-1 0 0,0 0 1 0 0,0 0-1 0 0,0-1 1 0 0,0 1-1 0 0,0 0 1 0 0,0 0-1 0 0,0-1 1 0 0,-1 1 0 0 0,1 0-1 0 0,0-1 1 0 0,0 1-1 0 0,0-1 1 0 0,0 1-1 0 0,-1-1 1 0 0,1 1-1 0 0,0-1 1 0 0,-1 1 0 0 0,2-2-1 0 0,-2 2-11 0 0,0-1-1 0 0,0 1 1 0 0,1 0 0 0 0,-1-1-1 0 0,0 1 1 0 0,1 0 0 0 0,-1-1-1 0 0,0 1 1 0 0,1 0 0 0 0,-1 0-1 0 0,0-1 1 0 0,1 1-1 0 0,-1 0 1 0 0,1 0 0 0 0,-1 0-1 0 0,1-1 1 0 0,-1 1 0 0 0,0 0-1 0 0,1 0 1 0 0,-1 0 0 0 0,1 0-1 0 0,-1 0 1 0 0,1 0 0 0 0,4-2-298 0 0,-5 1 92 0 0,2-1 179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1:0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39 251 2304 0 0,'-12'-12'2896'0'0,"-14"-14"15625"0"0,50 17-17292 0 0,-17 7-919 0 0,-1 0-1 0 0,1 0 0 0 0,-1 0 0 0 0,10-1 1 0 0,7 0 93 0 0,-12 2-165 0 0,0 0 1 0 0,18 1-1 0 0,28 6 207 0 0,0 2 0 0 0,66 20 0 0 0,-90-21-291 0 0,2-1 0 0 0,42 2 0 0 0,69-5 470 0 0,-143-3-608 0 0,11 0 64 0 0,-1 0 0 0 0,0-1 0 0 0,1 0 0 0 0,-1-1 0 0 0,0-1 0 0 0,0 0 0 0 0,18-7 0 0 0,-26 7-16 0 0,-4 3-55 0 0,-1 0 0 0 0,1-1 1 0 0,-1 1-1 0 0,1 0 0 0 0,-1-1 0 0 0,1 1 0 0 0,-1-1 0 0 0,1 1 0 0 0,-1-1 0 0 0,1 1 0 0 0,-1-1 0 0 0,1 1 0 0 0,-1-1 0 0 0,0 1 0 0 0,1-1 0 0 0,-1 1 0 0 0,0-1 0 0 0,0 0 0 0 0,1 1 0 0 0,-1-1 0 0 0,0 0 0 0 0,0 1 1 0 0,0-1-1 0 0,0 0 0 0 0,0 1 0 0 0,0-1 0 0 0,0 0 0 0 0,0 1 0 0 0,0-1 0 0 0,0 0 0 0 0,0 1 0 0 0,0-1 0 0 0,0 0 0 0 0,-1 1 0 0 0,1-1 0 0 0,0 1 0 0 0,0-1 0 0 0,-1 0 0 0 0,1 1 0 0 0,-1-1 0 0 0,1 1 0 0 0,0-1 0 0 0,-1 1 1 0 0,1-1-1 0 0,-1 1 0 0 0,0-1 0 0 0,-3-4 13 0 0,-1 1 1 0 0,0 0 0 0 0,0 1 0 0 0,-5-4-1 0 0,5 4 7 0 0,-67-37 31 0 0,24 14-37 0 0,14 7-17 0 0,-6-4 52 0 0,-47-35 1 0 0,60 46 7 0 0,26 12-132 0 0,52 28-60 0 0,-32-17 121 0 0,0 0 1 0 0,25 8-1 0 0,127 42-66 0 0,-162-57 90 0 0,0 0-1 0 0,0 1 1 0 0,-1 0 0 0 0,1 0-1 0 0,11 11 1 0 0,-19-16-9 0 0,-1 1-1 0 0,1-1 1 0 0,-1 1 0 0 0,0-1 0 0 0,1 1-1 0 0,-1 0 1 0 0,1-1 0 0 0,-1 1-1 0 0,0 0 1 0 0,0-1 0 0 0,1 1-1 0 0,-1 0 1 0 0,0-1 0 0 0,0 1 0 0 0,0 0-1 0 0,0-1 1 0 0,0 1 0 0 0,0 0-1 0 0,0 0 1 0 0,0-1 0 0 0,0 1-1 0 0,0 0 1 0 0,0-1 0 0 0,0 1 0 0 0,0 0-1 0 0,0-1 1 0 0,-1 1 0 0 0,1 0-1 0 0,-1 0 1 0 0,-11 20 241 0 0,8-16-218 0 0,-1 1-3 0 0,0 0 1 0 0,-1 0 0 0 0,0 0 0 0 0,0-1-1 0 0,0 0 1 0 0,-1 0 0 0 0,-12 7-1 0 0,-9 7 35 0 0,15-10-45 0 0,-27 13 0 0 0,1 0 15 0 0,28-15-53 0 0,-1 0 0 0 0,0-1 1 0 0,1-1-1 0 0,-2 1 0 0 0,-13 3 0 0 0,38-17-2052 0 0,10 3-753 0 0,-10 3 615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47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0 116 2760 0 0,'0'0'125'0'0,"6"-11"22"0"0,5-19 8064 0 0,-9 23-7347 0 0,0-1 1 0 0,1 1-1 0 0,0 0 1 0 0,0 0 0 0 0,1 0-1 0 0,-1 0 1 0 0,10-11-1 0 0,-12 17-788 0 0,-1 0-1 0 0,1 1 0 0 0,0-1 0 0 0,-1 1 0 0 0,1-1 0 0 0,0 1 1 0 0,0-1-1 0 0,-1 1 0 0 0,1 0 0 0 0,0-1 0 0 0,0 1 0 0 0,0 0 0 0 0,-1 0 1 0 0,1 0-1 0 0,0-1 0 0 0,0 1 0 0 0,0 0 0 0 0,0 0 0 0 0,0 0 0 0 0,-1 0 1 0 0,1 0-1 0 0,0 1 0 0 0,0-1 0 0 0,0 0 0 0 0,0 0 0 0 0,-1 0 1 0 0,1 1-1 0 0,0-1 0 0 0,0 0 0 0 0,0 1 0 0 0,-1-1 0 0 0,1 1 0 0 0,0-1 1 0 0,-1 1-1 0 0,1-1 0 0 0,0 1 0 0 0,-1 0 0 0 0,2 1 0 0 0,0 0 33 0 0,0 0 0 0 0,0 1 0 0 0,0 0 0 0 0,0-1-1 0 0,-1 1 1 0 0,1 0 0 0 0,-1 0 0 0 0,3 6 0 0 0,-1 9 101 0 0,0-1 1 0 0,0 1 0 0 0,-2-1-1 0 0,-1 22 1 0 0,-8 73 618 0 0,4-66-490 0 0,-28 243 690 0 0,24-215-832 0 0,2 81 0 0 0,9-126-150 0 0,-3-28-85 0 0,0 1 0 0 0,0-1 1 0 0,1 0-1 0 0,-1 1 0 0 0,1-1 0 0 0,-1 0 0 0 0,1 0 0 0 0,-1 1 0 0 0,1-1 1 0 0,0 0-1 0 0,0 0 0 0 0,-1 0 0 0 0,1 0 0 0 0,0 0 0 0 0,0 0 1 0 0,0 0-1 0 0,2 2 0 0 0,-2-3-56 0 0,-1 0 0 0 0,1 0 0 0 0,0 0 0 0 0,-1 0 0 0 0,1 0 0 0 0,-1 0 0 0 0,1 0 0 0 0,-1 0 0 0 0,1 0 0 0 0,-1 0-1 0 0,1 0 1 0 0,-1 0 0 0 0,1-1 0 0 0,-1 1 0 0 0,1 0 0 0 0,-1 0 0 0 0,1 0 0 0 0,-1-1 0 0 0,1 1 0 0 0,-1 0 0 0 0,1-1 0 0 0,-1 1 0 0 0,0 0 0 0 0,1-1 0 0 0,-1 1 0 0 0,0-1 0 0 0,1 1 0 0 0,-1 0 0 0 0,0-1 0 0 0,1 1 0 0 0,-1-2 0 0 0,9-12-7930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48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7 255 12440 0 0,'0'0'957'0'0,"-6"-20"2503"0"0,6 19-3301 0 0,0 0-1 0 0,1 0 1 0 0,-1 0 0 0 0,1 0 0 0 0,0 0-1 0 0,-1 0 1 0 0,1 0 0 0 0,0 0 0 0 0,-1 0-1 0 0,1 1 1 0 0,0-1 0 0 0,0 0 0 0 0,0 0-1 0 0,0 1 1 0 0,0-1 0 0 0,0 1 0 0 0,0-1-1 0 0,0 1 1 0 0,0-1 0 0 0,0 1 0 0 0,0-1-1 0 0,0 1 1 0 0,2 0 0 0 0,27-7 1391 0 0,85-4 517 0 0,-19 3-1520 0 0,71 0-353 0 0,-36 4-100 0 0,-18-4 201 0 0,104-9 553 0 0,169-4-28 0 0,-147 29-767 0 0,25-13 124 0 0,-153 0-246 0 0,215-10 199 0 0,-144-2 23 0 0,-15 2 157 0 0,55 2 10 0 0,-158 12-240 0 0,28-4 95 0 0,148-19 221 0 0,-229 24-389 0 0,0 1 0 0 0,-1 0 0 0 0,1 0-1 0 0,13 4 1 0 0,-11-2 7 0 0,1 0-1 0 0,15 0 1 0 0,135-3 104 0 0,2 0-66 0 0,153 2 9 0 0,-166-4-47 0 0,-48 3-14 0 0,237-4 0 0 0,-112 3 148 0 0,-98-3-64 0 0,-132 3-84 0 0,291-7 133 0 0,-18 3-277 0 0,-155 6 251 0 0,-40-3 0 0 0,132 3-125 0 0,-95-5-152 0 0,-26-1 462 0 0,142 17-239 0 0,-54-7-15 0 0,-63-5 9 0 0,18 5 251 0 0,-10-4-502 0 0,-88-2 185 0 0,37 2 180 0 0,105 19-1 0 0,-126-13-253 0 0,69 9-135 0 0,164-10 228 0 0,-226-7 0 0 0,185-17 480 0 0,-213 14-464 0 0,75-8 41 0 0,138-13 150 0 0,-144 19-160 0 0,-37 2 25 0 0,81-14 1 0 0,38-11 279 0 0,-165 26-360 0 0,13-3 7 0 0,-22 3-21 0 0,0 1 1 0 0,1-1-1 0 0,0 2 0 0 0,-1-1 0 0 0,1 1 1 0 0,0-1-1 0 0,-1 2 0 0 0,1-1 1 0 0,0 1-1 0 0,6 2 0 0 0,-11-3 49 0 0,-1 0 0 0 0,0 1 0 0 0,0-1 0 0 0,1 1-1 0 0,-1 0 1 0 0,0-1 0 0 0,0 1 0 0 0,0 0 0 0 0,0 0 0 0 0,0 0 0 0 0,0 0 0 0 0,0 0-1 0 0,0 0 1 0 0,0 0 0 0 0,0 0 0 0 0,0 0 0 0 0,-1 0 0 0 0,1 0 0 0 0,0 1 0 0 0,-1-1-1 0 0,1 0 1 0 0,0 2 0 0 0,0 1 21 0 0,-1 1-1 0 0,1-1 1 0 0,-1 0-1 0 0,0 8 1 0 0,0-8-101 0 0,-3 100 155 0 0,1 29 143 0 0,3-106-199 0 0,1 0 0 0 0,11 51 0 0 0,-7-56-69 0 0,2 12-126 0 0,2-1 1 0 0,14 36-1 0 0,-23-68 11 0 0,-1 1 0 0 0,0-1 0 0 0,1 1 1 0 0,-1-1-1 0 0,0 1 0 0 0,0-1 0 0 0,0 1 0 0 0,0-1 1 0 0,0 1-1 0 0,0-1 0 0 0,0 1 0 0 0,-1-1 1 0 0,1 1-1 0 0,-1-1 0 0 0,1 1 0 0 0,-1-1 0 0 0,1 0 1 0 0,-2 3-1 0 0,-17 22-8013 0 0,17-24 6052 0 0,-8 9-6051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50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10 371 5064 0 0,'-3'4'450'0'0,"2"-4"35"0"0,1 1-1 0 0,-1 0 1 0 0,1-1-1 0 0,-1 1 0 0 0,1 0 1 0 0,-1 0-1 0 0,1-1 0 0 0,-1 1 1 0 0,1 0-1 0 0,0 0 1 0 0,0 0-1 0 0,-1-1 0 0 0,1 1 1 0 0,0 0-1 0 0,0 0 0 0 0,0 0 1 0 0,0 0-1 0 0,0 0 0 0 0,0-1 1 0 0,0 3-1 0 0,7 3 4673 0 0,1-2-6730 0 0,3-1 1998 0 0,0-1 1 0 0,0 0-1 0 0,0-1 0 0 0,0 0 0 0 0,21-1 1 0 0,5 0 175 0 0,81-1 564 0 0,-92 0-1066 0 0,262-5 159 0 0,-96 10-89 0 0,-133-3-267 0 0,38 2 16 0 0,121 7 764 0 0,-57-4-11 0 0,71-1-103 0 0,37 3-323 0 0,-107-4-172 0 0,466 39-63 0 0,-399-31 36 0 0,-106-7-28 0 0,142-5 110 0 0,-75-1 55 0 0,53-2-90 0 0,-95-1-32 0 0,39-2 2 0 0,8 2-22 0 0,-60 3-18 0 0,293-5 113 0 0,-197-7-136 0 0,6 1 0 0 0,-110 4 32 0 0,2 0 0 0 0,219 6 232 0 0,40 0-8 0 0,-12-3-181 0 0,-335 5-45 0 0,265 7 189 0 0,-171-4-12 0 0,64 0 78 0 0,-125-3-194 0 0,16-1 12 0 0,136 4 178 0 0,-106 7-228 0 0,76 1 21 0 0,-90-7-31 0 0,71 1-32 0 0,-139-4 5 0 0,59-7-1 0 0,-60 3 2 0 0,68 1-1 0 0,21 9 48 0 0,-74-6-64 0 0,-14-2 0 0 0,141-2 105 0 0,-54-1-29 0 0,-87 5-65 0 0,-21 0-9 0 0,-1-1 1 0 0,0 0-1 0 0,1-1 0 0 0,17-4 0 0 0,40-13 51 0 0,-50 11 5 0 0,13-5-40 0 0,-34 10 17 0 0,-1 1 0 0 0,1-1 1 0 0,0 0-1 0 0,-1 0 0 0 0,1 1 1 0 0,-1-2-1 0 0,0 1 0 0 0,1 0 0 0 0,-1 0 1 0 0,3-5-1 0 0,-4 5-18 0 0,0-1 0 0 0,0 1-1 0 0,0-1 1 0 0,0 1 0 0 0,-1-1 0 0 0,1 0-1 0 0,0 1 1 0 0,-1-1 0 0 0,0 0 0 0 0,0 0-1 0 0,0 1 1 0 0,0-1 0 0 0,0 0 0 0 0,-1 1-1 0 0,0-4 1 0 0,0-1-24 0 0,-1 1-1 0 0,0 0 1 0 0,0 0 0 0 0,-1 0-1 0 0,-4-9 1 0 0,4 9 21 0 0,0-1-1 0 0,1 0 1 0 0,-1 0-1 0 0,1 0 1 0 0,-1-10-1 0 0,-2-4 38 0 0,-23-77-39 0 0,25 89-390 0 0,0 1 1 0 0,-1-1-1 0 0,0 1 0 0 0,0-1 0 0 0,-10-12 0 0 0,1 3-1155 0 0,-21-20 0 0 0,18 21-78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41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13360 0 0,'0'0'9518'0'0,"1"2"-8857"0"0,5 4-74 0 0,1 0-1 0 0,0 0 0 0 0,15 10 1 0 0,-15-12-414 0 0,0 1 0 0 0,-1 0-1 0 0,0 0 1 0 0,0 1 0 0 0,0-1 0 0 0,9 13 0 0 0,-2 2 137 0 0,-1 1-1 0 0,-2 1 1 0 0,13 30 0 0 0,14 71 403 0 0,-32-101-604 0 0,-1 1-1 0 0,-1-1 1 0 0,-1 1 0 0 0,-1-1 0 0 0,-1 1-1 0 0,-1 0 1 0 0,-5 25 0 0 0,-3 2 89 0 0,-2 1 0 0 0,-19 49 0 0 0,18-58-122 0 0,3-12-238 0 0,-14 33 0 0 0,17-53-346 0 0,1 1 1 0 0,-9 11-1 0 0,-7 2-3966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42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23 106 15664 0 0,'-8'-16'1719'0'0,"2"6"-1075"0"0,5 10-432 0 0,0-1 0 0 0,1 0 0 0 0,-1 0 0 0 0,1 1 0 0 0,-1-1 0 0 0,1 0 0 0 0,-1 0 0 0 0,1 0 0 0 0,-1 1 0 0 0,1-1 0 0 0,0 0 0 0 0,-1 0 0 0 0,1 0 0 0 0,0 0 0 0 0,0 0 0 0 0,0 0 0 0 0,-1-1 0 0 0,1-24 1447 0 0,2 14-1665 0 0,-2 10 139 0 0,0 0 0 0 0,0 0 0 0 0,0 0 0 0 0,1 0 0 0 0,-1 0 0 0 0,1 0 0 0 0,-1 0 0 0 0,1 0 0 0 0,0 0 0 0 0,1-3 0 0 0,-1 5 174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43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17503 0 0,'0'10'384'0'0,"0"3"88"0"0,0 1 8 0 0,-2 2 8 0 0,-2-1-392 0 0,1 5-96 0 0,-2-3 0 0 0,-1 4 0 0 0,1-1 840 0 0,-4-1 152 0 0,1 1 24 0 0,-3-2 8 0 0,-4 5-824 0 0,5-4-200 0 0,-2 1 0 0 0,1 1-6240 0 0,-1-4-1279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59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4608 0 0,'29'-34'24053'0'0,"-27"41"-22955"0"0,1 13-1209 0 0,-4-5 328 0 0,1-1-1 0 0,0 0 0 0 0,1 0 0 0 0,1 1 1 0 0,6 24-1 0 0,3 23 165 0 0,-10-58-350 0 0,1 18-34 0 0,0 1 0 0 0,-1 0 0 0 0,-1 0 0 0 0,-4 30 0 0 0,3-47-35 0 0,1 0 0 0 0,0 0-1 0 0,0 0 1 0 0,1 10 0 0 0,0-11 18 0 0,0 0 0 0 0,-1 0 0 0 0,0 0 0 0 0,0 0-1 0 0,0 0 1 0 0,-1 0 0 0 0,0 5 0 0 0,-6 26-476 0 0,7-28-3231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59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12440 0 0,'4'-2'10314'0'0,"7"-5"-8626"0"0,0 1-856 0 0,0 1 0 0 0,1 0 0 0 0,0 0 0 0 0,0 2 0 0 0,16-4 0 0 0,15-5-468 0 0,-23 6-481 0 0,0 2 0 0 0,1 0-1 0 0,0 1 1 0 0,0 0 0 0 0,39 2 0 0 0,-6 0-3401 0 0,-35 2 1788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00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7368 0 0,'0'0'5754'0'0,"3"17"-1254"0"0,-2-9-3980 0 0,0 1 0 0 0,-1-1 0 0 0,0 1 0 0 0,0-1 0 0 0,-3 16 0 0 0,0-4-343 0 0,-4 193 1909 0 0,7-206-1990 0 0,0-1 1 0 0,0 1 0 0 0,1-1-1 0 0,0 0 1 0 0,1 1 0 0 0,-1-1 0 0 0,1 0-1 0 0,0 0 1 0 0,1 0 0 0 0,0 0 0 0 0,-1 0-1 0 0,5 5 1 0 0,-6-10-82 0 0,-1-1 0 0 0,1 1 0 0 0,-1-1 1 0 0,1 1-1 0 0,0 0 0 0 0,-1-1 0 0 0,1 1 0 0 0,0-1 0 0 0,-1 0 1 0 0,1 1-1 0 0,0-1 0 0 0,0 0 0 0 0,0 1 0 0 0,-1-1 0 0 0,1 0 1 0 0,0 0-1 0 0,0 1 0 0 0,0-1 0 0 0,-1 0 0 0 0,1 0 0 0 0,0 0 1 0 0,0 0-1 0 0,0 0 0 0 0,0 0 0 0 0,-1-1 0 0 0,1 1 0 0 0,0 0 1 0 0,0 0-1 0 0,0-1 0 0 0,-1 1 0 0 0,1 0 0 0 0,0-1 0 0 0,0 1 0 0 0,-1 0 1 0 0,2-2-1 0 0,1 1 45 0 0,0-1 0 0 0,0-1 1 0 0,0 1-1 0 0,-1 0 0 0 0,1-1 1 0 0,4-5-1 0 0,7-10 426 0 0,-2-1 0 0 0,15-28 1 0 0,-21 36-239 0 0,0 0 0 0 0,1 0-1 0 0,0 1 1 0 0,0 0 0 0 0,1 0 0 0 0,1 1 0 0 0,0 0 0 0 0,0 0 0 0 0,1 1 0 0 0,10-7 0 0 0,-19 15-242 0 0,0-1 0 0 0,0 1 0 0 0,0-1 0 0 0,0 1-1 0 0,0 0 1 0 0,1-1 0 0 0,-1 1 0 0 0,0 0 0 0 0,0 0-1 0 0,0 0 1 0 0,0 0 0 0 0,1 0 0 0 0,-1 0 0 0 0,0 0-1 0 0,0 0 1 0 0,0 0 0 0 0,1 1 0 0 0,-1-1 0 0 0,0 0-1 0 0,0 1 1 0 0,0-1 0 0 0,0 1 0 0 0,0-1 0 0 0,0 1 0 0 0,0 0-1 0 0,0-1 1 0 0,0 1 0 0 0,0 0 0 0 0,0 0 0 0 0,0 0-1 0 0,1 1 1 0 0,0 0 39 0 0,0 1 0 0 0,0-1-1 0 0,0 1 1 0 0,-1 0 0 0 0,1-1-1 0 0,-1 1 1 0 0,1 0 0 0 0,-1 0-1 0 0,0 0 1 0 0,2 6 0 0 0,-1 8 468 0 0,0-8-448 0 0,0 1 0 0 0,0-1-1 0 0,-1 1 1 0 0,-1 0 0 0 0,0-1 0 0 0,0 1 0 0 0,-1 0-1 0 0,0-1 1 0 0,-4 15 0 0 0,4-18-66 0 0,0-1-1 0 0,0 1 0 0 0,0 0 1 0 0,1 0-1 0 0,0 9 1 0 0,1-9 65 0 0,-1 0 0 0 0,-1-1 0 0 0,1 1 0 0 0,-1 0 1 0 0,1-1-1 0 0,-4 9 0 0 0,1 1-96 0 0,3-14-45 0 0,-1-1 1 0 0,1 0 0 0 0,0 1 0 0 0,0-1 0 0 0,0 1-1 0 0,0-1 1 0 0,0 0 0 0 0,0 1 0 0 0,0-1 0 0 0,0 1 0 0 0,0-1-1 0 0,0 0 1 0 0,0 1 0 0 0,0-1 0 0 0,1 0 0 0 0,-1 1 0 0 0,0-1-1 0 0,0 0 1 0 0,0 1 0 0 0,0-1 0 0 0,1 0 0 0 0,-1 1-1 0 0,0-1 1 0 0,0 0 0 0 0,0 1 0 0 0,1-1 0 0 0,-1 0 0 0 0,0 0-1 0 0,1 1 1 0 0,-1-1 0 0 0,0 0 0 0 0,1 0 0 0 0,-1 0-1 0 0,0 1 1 0 0,1-1 0 0 0,-1 0 0 0 0,0 0 0 0 0,1 0 0 0 0,-1 0-1 0 0,1 0 1 0 0,2 0-1742 0 0,-1-4-352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0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28 145 14280 0 0,'0'0'1297'0'0,"-2"8"-1042"0"0,-9 64 10254 0 0,-1 38-7702 0 0,10-92-2511 0 0,2 29-150 0 0,-1-40-484 0 0,1-1 1 0 0,1 1-1 0 0,-1 0 1 0 0,1-1-1 0 0,2 7 0 0 0,-3-11-795 0 0</inkml:trace>
  <inkml:trace contextRef="#ctx0" brushRef="#br0" timeOffset="1">25 35 7368 0 0,'3'-10'320'0'0,"-3"5"80"0"0,-6-15 16047 0 0,12 25-18655 0 0,3 0 952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1:1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92 211 8952 0 0,'-3'2'93'0'0,"1"0"0"0"0,-1 0 0 0 0,0-1 0 0 0,1 1 0 0 0,-1-1 0 0 0,0 1 0 0 0,0-1 0 0 0,0 0 0 0 0,0 0-1 0 0,0-1 1 0 0,0 1 0 0 0,-7 0 0 0 0,8-1 95 0 0,0 0 0 0 0,0 0 0 0 0,0 0 0 0 0,0 0 0 0 0,0 0 0 0 0,0 0 0 0 0,1-1 0 0 0,-1 1 0 0 0,0-1 0 0 0,0 1 0 0 0,0-1 0 0 0,0 0 0 0 0,0 0 0 0 0,1 0 0 0 0,-1 0 0 0 0,0 0 0 0 0,1 0 0 0 0,-1 0 0 0 0,1-1 0 0 0,-1 1 0 0 0,-1-2 0 0 0,3 2-71 0 0,-1 0 0 0 0,0 0 1 0 0,1 1-1 0 0,-1-1 0 0 0,1 0 1 0 0,-1 0-1 0 0,1 0 0 0 0,-1 0 0 0 0,1 1 1 0 0,-1-1-1 0 0,1 0 0 0 0,0 0 1 0 0,0 0-1 0 0,0 0 0 0 0,-1 0 1 0 0,1 0-1 0 0,0 0 0 0 0,0 0 1 0 0,0 0-1 0 0,0 0 0 0 0,1 0 1 0 0,-1 0-1 0 0,0 0 0 0 0,0 0 1 0 0,0 0-1 0 0,1 0 0 0 0,-1 0 1 0 0,1 0-1 0 0,-1 0 0 0 0,1 1 1 0 0,-1-1-1 0 0,1 0 0 0 0,-1 0 1 0 0,1 0-1 0 0,0 1 0 0 0,-1-1 1 0 0,1 0-1 0 0,0 1 0 0 0,-1-1 1 0 0,1 1-1 0 0,0-1 0 0 0,0 1 1 0 0,1-1-1 0 0,3-2 212 0 0,0 1 1 0 0,0 0-1 0 0,0 1 0 0 0,0-1 1 0 0,0 1-1 0 0,9-1 0 0 0,18 0 522 0 0,0 1-1 0 0,57 7 0 0 0,-37-2-365 0 0,43 0 363 0 0,100-8 0 0 0,-149 4-601 0 0,-35 0-124 0 0,0 0 1 0 0,1 0-1 0 0,-1-1 1 0 0,13-2-1 0 0,-23 2-11 0 0,0 0-104 0 0,0 1-1 0 0,-1-1 1 0 0,0 0-1 0 0,1 0 0 0 0,-1 0 1 0 0,1 0-1 0 0,-1 0 1 0 0,0 0-1 0 0,0 0 1 0 0,1 0-1 0 0,-1 0 1 0 0,0 0-1 0 0,0 0 1 0 0,0-2-1 0 0,-3-1 5 0 0,1 0 1 0 0,-1-1-1 0 0,0 1 0 0 0,0 0 1 0 0,0 1-1 0 0,0-1 0 0 0,-1 0 1 0 0,1 1-1 0 0,-1 0 0 0 0,-7-5 1 0 0,-7-3 344 0 0,-22-11 0 0 0,25 14-142 0 0,0 0-190 0 0,-2-1-22 0 0,0 0 1 0 0,0 1 0 0 0,-1 0 0 0 0,-1 2-1 0 0,-22-6 1 0 0,35 12 9 0 0,4 0 305 0 0,26 13-132 0 0,5-6-80 0 0,33 5 0 0 0,-42-9-139 0 0,25 2 28 0 0,-30-3 80 0 0,-1-1 0 0 0,0 1 0 0 0,16 5 0 0 0,-29-6 14 0 0,0-1-78 0 0,-1 0 0 0 0,1 0 0 0 0,-1 0 0 0 0,1 0 0 0 0,0 0 0 0 0,-1 1 1 0 0,1-1-1 0 0,-1 0 0 0 0,1 0 0 0 0,-1 1 0 0 0,1-1 0 0 0,-1 0 0 0 0,1 1 0 0 0,-1-1 0 0 0,1 0 0 0 0,-1 1 0 0 0,1-1 0 0 0,-1 0 0 0 0,0 1 0 0 0,1-1 0 0 0,-1 1 0 0 0,0-1 1 0 0,1 1-1 0 0,-1-1 0 0 0,0 1 0 0 0,0 0 0 0 0,1-1 0 0 0,-1 1 0 0 0,0-1 0 0 0,0 1 0 0 0,0-1 0 0 0,0 1 0 0 0,0 0 0 0 0,4 20 212 0 0,-5-13-197 0 0,-1-1 1 0 0,1 0-1 0 0,-1 0 1 0 0,0 0-1 0 0,-1-1 1 0 0,0 1-1 0 0,0 0 1 0 0,0-1-1 0 0,-6 9 1 0 0,-2 4 56 0 0,-11 20 95 0 0,-34 47 0 0 0,27-37-1597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01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12896 0 0,'0'0'997'0'0,"-16"0"-372"0"0,12 1 122 0 0,0-1 0 0 0,0 1 0 0 0,0-1 0 0 0,1 1 0 0 0,-1 0 0 0 0,0 0 0 0 0,1 1 0 0 0,-1-1 0 0 0,1 1 0 0 0,-1 0 0 0 0,-4 2 0 0 0,5-1-458 0 0,-1 0 0 0 0,1-1 1 0 0,-1 1-1 0 0,1 0 0 0 0,0 1 0 0 0,0-1 1 0 0,0 0-1 0 0,1 1 0 0 0,-1 0 0 0 0,1 0 1 0 0,0-1-1 0 0,0 1 0 0 0,0 1 0 0 0,0-1 1 0 0,-1 7-1 0 0,3-9-216 0 0,0 1-1 0 0,0-1 1 0 0,0 1 0 0 0,1-1 0 0 0,-1 1 0 0 0,1-1-1 0 0,-1 0 1 0 0,1 1 0 0 0,0-1 0 0 0,0 0 0 0 0,0 1-1 0 0,0-1 1 0 0,0 0 0 0 0,0 0 0 0 0,1 0 0 0 0,-1 0-1 0 0,3 2 1 0 0,2 3-6 0 0,0 0 0 0 0,1 0-1 0 0,9 6 1 0 0,8 2 254 0 0,6 4 489 0 0,-28-17-750 0 0,-1-1-1 0 0,1 1 0 0 0,-1-1 0 0 0,1 1 0 0 0,-1-1 0 0 0,0 1 0 0 0,1 0 0 0 0,-1 0 0 0 0,0 0 0 0 0,0 0 0 0 0,0 0 1 0 0,-1 0-1 0 0,2 3 0 0 0,-2-3-72 0 0,0-1-1 0 0,0 1 1 0 0,0 0 0 0 0,-1-1 0 0 0,1 1 0 0 0,0-1-1 0 0,-1 1 1 0 0,1-1 0 0 0,-1 1 0 0 0,0-1 0 0 0,1 1-1 0 0,-1-1 1 0 0,0 1 0 0 0,0-1 0 0 0,0 0 0 0 0,0 0-1 0 0,0 1 1 0 0,0-1 0 0 0,0 0 0 0 0,0 0 0 0 0,-3 2-1 0 0,-3 2 109 0 0,-1 1-1 0 0,-11 5 1 0 0,7-5-700 0 0,1 0-1 0 0,-1-1 1 0 0,0-1-1 0 0,0 0 1 0 0,0 0-1 0 0,-23 2 1 0 0,18-3-917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01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62 12528 0 0,'0'0'1133'0'0,"6"-12"-914"0"0,-1 0 857 0 0,2-5 1650 0 0,-3 7 3359 0 0,-10 26-5675 0 0,5-12-339 0 0,0 0 0 0 0,0 0 1 0 0,0 0-1 0 0,-1 0 1 0 0,0-1-1 0 0,1 1 1 0 0,-1-1-1 0 0,-1 1 1 0 0,1-1-1 0 0,0 0 0 0 0,-5 4 1374 0 0,8-13-1272 0 0,0 1 0 0 0,0-1 0 0 0,1 1 0 0 0,-1-1 0 0 0,1 1 0 0 0,0-1 0 0 0,1 1 0 0 0,3-7 0 0 0,3-6 94 0 0,-8 33-862 0 0,-2-12-168 0 0,1 1-1 0 0,0 0 1 0 0,0 0-1 0 0,0-1 1 0 0,1 8-1 0 0,2-6-1508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02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31 10568 0 0,'0'0'956'0'0,"-12"-22"4239"0"0,10 21-5068 0 0,1 0 0 0 0,-1 0-1 0 0,0 0 1 0 0,1 1-1 0 0,-1-1 1 0 0,0 0-1 0 0,0 1 1 0 0,0-1 0 0 0,0 1-1 0 0,0-1 1 0 0,0 1-1 0 0,1 0 1 0 0,-1 0-1 0 0,0 0 1 0 0,0 0 0 0 0,0 0-1 0 0,0 1 1 0 0,0-1-1 0 0,0 0 1 0 0,0 1-1 0 0,0-1 1 0 0,1 1 0 0 0,-1 0-1 0 0,0 0 1 0 0,0 0-1 0 0,1 0 1 0 0,-3 1-1 0 0,-4 3 141 0 0,0 1 0 0 0,0 0-1 0 0,1 0 1 0 0,-1 0 0 0 0,2 1-1 0 0,-10 12 1 0 0,-33 48 601 0 0,38-50-623 0 0,0 0-1 0 0,1 1 1 0 0,1-1 0 0 0,0 2 0 0 0,2-1-1 0 0,-9 31 1 0 0,15-46-190 0 0,1-1 1 0 0,-1 1-1 0 0,1 0 0 0 0,0-1 0 0 0,0 1 0 0 0,0 0 0 0 0,0-1 0 0 0,0 1 0 0 0,1 0 1 0 0,-1-1-1 0 0,1 1 0 0 0,-1 0 0 0 0,1-1 0 0 0,0 1 0 0 0,0-1 0 0 0,0 1 0 0 0,1-1 1 0 0,-1 1-1 0 0,2 2 0 0 0,-1-5-15 0 0,-1 0 0 0 0,1 0 1 0 0,-1 0-1 0 0,0 0 0 0 0,1 0 1 0 0,-1 0-1 0 0,0 0 0 0 0,1 0 1 0 0,-1 0-1 0 0,0-1 0 0 0,1 1 0 0 0,-1 0 1 0 0,0-1-1 0 0,1 1 0 0 0,-1-1 1 0 0,0 0-1 0 0,0 1 0 0 0,2-3 0 0 0,0 2 43 0 0,5-4 66 0 0,0 0-1 0 0,-1 0 1 0 0,1 0-1 0 0,-1-1 1 0 0,11-12 0 0 0,29-37 644 0 0,-41 47-685 0 0,-3 4-47 0 0,6-7 332 0 0,19-19 0 0 0,-25 27-319 0 0,0 1-1 0 0,0-1 1 0 0,0 1-1 0 0,0 0 0 0 0,0 0 1 0 0,1 0-1 0 0,-1 0 0 0 0,1 1 1 0 0,-1 0-1 0 0,1-1 1 0 0,7 0-1 0 0,-8 2-55 0 0,-1 0 0 0 0,0 0 0 0 0,0 0 1 0 0,0 0-1 0 0,0 1 0 0 0,0-1 0 0 0,0 1 0 0 0,0 0 0 0 0,0 0 0 0 0,0-1 0 0 0,0 1 0 0 0,0 0 0 0 0,0 1 1 0 0,0-1-1 0 0,0 0 0 0 0,-1 0 0 0 0,3 3 0 0 0,4 4 16 0 0,-2-1 0 0 0,9 12 0 0 0,-11-14 10 0 0,-2-2-35 0 0,0-1 0 0 0,0 1 0 0 0,-1 0 0 0 0,1-1 0 0 0,-1 1-1 0 0,1 0 1 0 0,-1 0 0 0 0,0 0 0 0 0,0 0 0 0 0,0 0 0 0 0,-1 0 0 0 0,1 0 0 0 0,-1 0 0 0 0,0 0-1 0 0,1 1 1 0 0,-1-1 0 0 0,-1 0 0 0 0,1 0 0 0 0,0 0 0 0 0,-1 0 0 0 0,0 0 0 0 0,0 0-1 0 0,-1 4 1 0 0,-2 8-154 0 0,3 12 461 0 0,1-25-437 0 0,0-1 1 0 0,0 1-1 0 0,0-1 1 0 0,0 1 0 0 0,1-1-1 0 0,-1 1 1 0 0,0-1 0 0 0,1 1-1 0 0,-1-1 1 0 0,1 0 0 0 0,0 1-1 0 0,-1-1 1 0 0,1 0-1 0 0,0 1 1 0 0,0-1 0 0 0,0 0-1 0 0,0 0 1 0 0,0 0 0 0 0,0 1-1 0 0,0-1 1 0 0,0 0 0 0 0,0-1-1 0 0,3 3 1 0 0,-4-3 30 0 0,0 0 0 0 0,0 0 0 0 0,1 0 0 0 0,-1 0 0 0 0,0 0 0 0 0,0 0 0 0 0,0 0 1 0 0,1 0-1 0 0,-1 0 0 0 0,0 0 0 0 0,0 0 0 0 0,0 0 0 0 0,1 0 0 0 0,-1 0 0 0 0,0 0 0 0 0,0 0 0 0 0,0 0 0 0 0,1 0 1 0 0,-1 0-1 0 0,0-1 0 0 0,0 1 0 0 0,0 0 0 0 0,1 0 0 0 0,-1 0 0 0 0,0 0 0 0 0,0 0 0 0 0,0-1 0 0 0,0 1 0 0 0,0 0 1 0 0,1 0-1 0 0,-1 0 0 0 0,0 0 0 0 0,0-1 0 0 0,0 1 0 0 0,0 0 0 0 0,0 0 0 0 0,2-7-2510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03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7832 0 0,'0'-33'15345'0'0,"0"41"-14219"0"0,1 15-600 0 0,0 0 0 0 0,1 0 0 0 0,2-1-1 0 0,0 1 1 0 0,10 27 0 0 0,-12-43-448 0 0,1-1 0 0 0,-1 0 0 0 0,1 1 0 0 0,1-2 0 0 0,-1 1 0 0 0,7 8 0 0 0,-9-13-38 0 0,0 0-1 0 0,0 0 1 0 0,0 0-1 0 0,0 0 1 0 0,0 0-1 0 0,0 0 1 0 0,0 0-1 0 0,0-1 1 0 0,0 1-1 0 0,0 0 0 0 0,0-1 1 0 0,1 1-1 0 0,-1-1 1 0 0,0 0-1 0 0,0 1 1 0 0,1-1-1 0 0,-1 0 1 0 0,0 1-1 0 0,1-1 1 0 0,-1 0-1 0 0,0 0 1 0 0,1 0-1 0 0,-1 0 1 0 0,0-1-1 0 0,1 1 1 0 0,-1 0-1 0 0,0-1 0 0 0,1 1 1 0 0,-1 0-1 0 0,0-1 1 0 0,0 1-1 0 0,1-1 1 0 0,-1 0-1 0 0,0 1 1 0 0,0-1-1 0 0,0 0 1 0 0,0 0-1 0 0,0 0 1 0 0,2-1-1 0 0,4-7 131 0 0,1 0 0 0 0,-2 0-1 0 0,1 0 1 0 0,-1-1 0 0 0,7-15 0 0 0,-1 4-21 0 0,19-36-175 0 0,26-66 0 0 0,-33 73-2990 0 0,-13 30-6988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03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12 199 4608 0 0,'-12'10'14431'0'0,"21"-10"-12883"0"0,-4 0-1380 0 0,1-1 0 0 0,-1 0 0 0 0,0 0 1 0 0,1-1-1 0 0,-1 0 0 0 0,0 0 0 0 0,0 0 0 0 0,0 0 0 0 0,0-1 0 0 0,-1 1 0 0 0,1-1 0 0 0,0-1 0 0 0,-1 1 0 0 0,0-1 0 0 0,5-4 0 0 0,7-10 303 0 0,0 0 0 0 0,15-22 0 0 0,-28 35-201 0 0,1 0-221 0 0,-1 1 0 0 0,0-1 0 0 0,0 0 0 0 0,0-1 0 0 0,-1 1 0 0 0,0 0 0 0 0,0-1 0 0 0,0 1 0 0 0,0-1 0 0 0,-1 0 0 0 0,1-8 0 0 0,-2 14-57 0 0,0-1 0 0 0,0 1 0 0 0,0-1 0 0 0,0 0 0 0 0,0 1 0 0 0,0-1 0 0 0,0 1 0 0 0,0-1 0 0 0,-1 0 0 0 0,1 1 0 0 0,0-1 0 0 0,0 1 0 0 0,0-1 0 0 0,-1 0 0 0 0,1 1-1 0 0,0-1 1 0 0,-1 1 0 0 0,1-1 0 0 0,0 1 0 0 0,-1-1 0 0 0,1 1 0 0 0,-1 0 0 0 0,1-1 0 0 0,-1 1 0 0 0,1-1 0 0 0,-2 0 0 0 0,1 1 18 0 0,0 0 1 0 0,0 0-1 0 0,0 0 1 0 0,0 0-1 0 0,0 0 0 0 0,0 0 1 0 0,0 0-1 0 0,0 0 1 0 0,0 0-1 0 0,-1 0 0 0 0,1 0 1 0 0,0 1-1 0 0,0-1 1 0 0,-1 1-1 0 0,-2 1 48 0 0,1-1 1 0 0,-1 1-1 0 0,0 0 0 0 0,1 1 1 0 0,0-1-1 0 0,-1 1 0 0 0,-3 3 1 0 0,-11 15 248 0 0,1 1 0 0 0,-16 24 1 0 0,28-38-232 0 0,1 0 0 0 0,0 0 0 0 0,0 0 0 0 0,1 0 0 0 0,0 1 0 0 0,0 0 0 0 0,1-1 0 0 0,0 1 0 0 0,0 0 0 0 0,1 12 0 0 0,0-18-120 0 0,1-1 0 0 0,1 1 0 0 0,-1-1 0 0 0,0 1 0 0 0,1 0 0 0 0,-1-1 0 0 0,1 1 0 0 0,0-1 0 0 0,-1 0 0 0 0,1 1 0 0 0,0-1 0 0 0,1 0 0 0 0,-1 1 0 0 0,0-1 0 0 0,1 0 0 0 0,-1 0 0 0 0,1 0 0 0 0,0 0 0 0 0,2 1 0 0 0,-3-1-73 0 0,1-1-1 0 0,0 0 1 0 0,0 0 0 0 0,0-1 0 0 0,0 1-1 0 0,0 0 1 0 0,0-1 0 0 0,0 1 0 0 0,0-1-1 0 0,0 1 1 0 0,0-1 0 0 0,0 0-1 0 0,0 0 1 0 0,0 0 0 0 0,0 0 0 0 0,1-1-1 0 0,-1 1 1 0 0,0 0 0 0 0,0-1 0 0 0,0 1-1 0 0,0-1 1 0 0,0 0 0 0 0,2-1 0 0 0,11-6-5897 0 0,2 1-1757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03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16727 0 0,'0'0'763'0'0,"8"-18"1169"0"0,-8 18-1905 0 0,0 0-1 0 0,0-1 1 0 0,0 1-1 0 0,1 0 1 0 0,-1 0-1 0 0,0 0 1 0 0,0 0-1 0 0,0 0 1 0 0,0 0-1 0 0,0 0 1 0 0,1 0-1 0 0,-1 0 1 0 0,0 0-1 0 0,0 0 1 0 0,0 0-1 0 0,0 0 0 0 0,0 0 1 0 0,1 0-1 0 0,-1 0 1 0 0,0 0-1 0 0,0 0 1 0 0,0 0-1 0 0,0 0 1 0 0,0 0-1 0 0,1 0 1 0 0,-1 0-1 0 0,0 0 1 0 0,0 0-1 0 0,0 1 1 0 0,0-1-1 0 0,0 0 1 0 0,0 0-1 0 0,1 0 1 0 0,-1 0-1 0 0,0 0 1 0 0,0 0-1 0 0,0 0 1 0 0,0 1-1 0 0,0-1 1 0 0,0 0-1 0 0,0 0 1 0 0,0 0-1 0 0,0 0 1 0 0,0 0-1 0 0,0 1 1 0 0,7 11 2054 0 0,3 14 756 0 0,-4-1-2299 0 0,-1-1 0 0 0,2 42 0 0 0,-2-16-96 0 0,1-6-162 0 0,-6-42 304 0 0,5-8-244 0 0,0 0-177 0 0,-1 0 0 0 0,0 0 0 0 0,0-1-1 0 0,-1 1 1 0 0,5-13 0 0 0,4-9-8 0 0,0 5-44 0 0,0 1 1 0 0,1-1-1 0 0,2 2 0 0 0,0 0 1 0 0,19-20-1 0 0,-32 40-199 0 0,-1 1-1 0 0,0-1 1 0 0,0 0-1 0 0,0 1 1 0 0,1-1-1 0 0,-1 0 1 0 0,0 1-1 0 0,1 0 1 0 0,-1-1-1 0 0,1 1 1 0 0,-1 0-1 0 0,0 0 1 0 0,1-1-1 0 0,-1 1 1 0 0,1 0 0 0 0,-1 0-1 0 0,1 1 1 0 0,-1-1-1 0 0,0 0 1 0 0,1 0-1 0 0,-1 1 1 0 0,0-1-1 0 0,1 1 1 0 0,-1-1-1 0 0,0 1 1 0 0,2 1-1 0 0,4 1-1275 0 0,0 1-1 0 0,0 0 0 0 0,8 8 0 0 0,-12-10 528 0 0,1 0 1 0 0,-1 0-1 0 0,0 0 0 0 0,1-1 0 0 0,3 2 0 0 0,5 2-1721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09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69 2760 0 0,'0'-3'7212'0'0,"0"-8"-5331"0"0,1 9-1604 0 0,0 0 1 0 0,0 0-1 0 0,0-1 0 0 0,-1 1 1 0 0,1 0-1 0 0,-1-1 0 0 0,0-4 1 0 0,0 6-26 0 0,3-14 1967 0 0,-4 14-2088 0 0,0-1 0 0 0,1 1-1 0 0,-1 0 1 0 0,0 0-1 0 0,0 0 1 0 0,0 0-1 0 0,0 1 1 0 0,0-1-1 0 0,0 0 1 0 0,0 0-1 0 0,0 0 1 0 0,-1 1-1 0 0,1-1 1 0 0,0 1 0 0 0,0-1-1 0 0,-1 1 1 0 0,1-1-1 0 0,0 1 1 0 0,-2 0-1 0 0,0-1 50 0 0,0 1 0 0 0,0 0-1 0 0,0 1 1 0 0,0-1 0 0 0,0 0 0 0 0,0 1-1 0 0,0 0 1 0 0,-4 1 0 0 0,-1 1-80 0 0,1 0 0 0 0,0 1 0 0 0,0 0 0 0 0,0 1-1 0 0,0-1 1 0 0,-6 6 0 0 0,1 1-99 0 0,1 1-1 0 0,-13 15 1 0 0,20-22 107 0 0,0 1 0 0 0,0 0-1 0 0,0 0 1 0 0,1 0 0 0 0,0 0 0 0 0,0 1 0 0 0,-2 9-1 0 0,4-15-97 0 0,1 1 0 0 0,-1-1 0 0 0,1 0-1 0 0,0 1 1 0 0,0-1 0 0 0,-1 0 0 0 0,1 1-1 0 0,0-1 1 0 0,0 0 0 0 0,0 1 0 0 0,1-1-1 0 0,-1 0 1 0 0,0 1 0 0 0,0-1 0 0 0,1 0-1 0 0,-1 1 1 0 0,1-1 0 0 0,-1 0 0 0 0,1 0-1 0 0,-1 1 1 0 0,1-1 0 0 0,0 0 0 0 0,0 0-1 0 0,-1 0 1 0 0,1 0 0 0 0,0 0 0 0 0,0 0-1 0 0,0 0 1 0 0,0 0 0 0 0,0 0 0 0 0,1-1-1 0 0,0 2 1 0 0,1-1-4 0 0,0 0-1 0 0,-1-1 1 0 0,1 1 0 0 0,0-1-1 0 0,0 1 1 0 0,0-1 0 0 0,-1 0-1 0 0,1 0 1 0 0,0 0 0 0 0,0 0-1 0 0,0-1 1 0 0,-1 1 0 0 0,1-1-1 0 0,4-1 1 0 0,1-2 63 0 0,-1 1 0 0 0,1-2 0 0 0,-1 1-1 0 0,0-1 1 0 0,0 0 0 0 0,0 0 0 0 0,-1-1 0 0 0,0 0 0 0 0,8-9 0 0 0,-8 8 205 0 0,0 0 0 0 0,0 1 0 0 0,1 0 0 0 0,0 0 0 0 0,1 1 0 0 0,-1-1 0 0 0,16-7 0 0 0,-22 13-244 0 0,-1 0-1 0 0,1 0 1 0 0,0 0-1 0 0,-1 0 1 0 0,1 0-1 0 0,0 0 1 0 0,-1 0-1 0 0,1 0 1 0 0,0 0-1 0 0,-1 0 1 0 0,1 0 0 0 0,0 0-1 0 0,-1 1 1 0 0,1-1-1 0 0,-1 0 1 0 0,1 0-1 0 0,0 1 1 0 0,-1-1-1 0 0,1 0 1 0 0,-1 1-1 0 0,1-1 1 0 0,-1 0-1 0 0,1 1 1 0 0,-1-1-1 0 0,1 1 1 0 0,-1-1-1 0 0,1 1 1 0 0,-1-1 0 0 0,0 1-1 0 0,1-1 1 0 0,-1 1-1 0 0,0 0 1 0 0,1-1-1 0 0,-1 1 1 0 0,0 0-1 0 0,0-1 1 0 0,0 1-1 0 0,0-1 1 0 0,1 1-1 0 0,-1 1 1 0 0,4 30 185 0 0,-3-29-147 0 0,-1 7-11 0 0,0 0 1 0 0,-1 0 0 0 0,-2 12 0 0 0,-1 18 60 0 0,3-32-32 0 0,0-5-2545 0 0,6-7-983 0 0,3-6-4577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09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12816 0 0,'0'0'1157'0'0,"-9"6"1551"0"0,-6 3-695 0 0,12-7-1644 0 0,1-1-1 0 0,-1 1 1 0 0,0 0 0 0 0,0 0-1 0 0,-4 4 1 0 0,-40 40 2044 0 0,39-36-2140 0 0,4-6-215 0 0,0 0 1 0 0,0 0-1 0 0,1 1 1 0 0,0-1-1 0 0,0 1 1 0 0,0 0 0 0 0,0 0-1 0 0,1 0 1 0 0,0 0-1 0 0,0 0 1 0 0,0 1-1 0 0,0-1 1 0 0,1 0 0 0 0,0 1-1 0 0,0-1 1 0 0,1 11-1 0 0,0-15-50 0 0,1 0-1 0 0,0 0 1 0 0,0 0 0 0 0,0 0-1 0 0,0 0 1 0 0,0 0-1 0 0,0 0 1 0 0,0 0-1 0 0,1-1 1 0 0,-1 1-1 0 0,0 0 1 0 0,0-1 0 0 0,1 1-1 0 0,-1-1 1 0 0,0 1-1 0 0,2-1 1 0 0,-2 1-2 0 0,1-1 5 0 0,-1 0 1 0 0,1 1-1 0 0,-1-1 0 0 0,1 0 1 0 0,-1 0-1 0 0,1 1 1 0 0,-1-1-1 0 0,1-1 0 0 0,0 1 1 0 0,-1 0-1 0 0,1 0 1 0 0,-1 0-1 0 0,1-1 0 0 0,-1 1 1 0 0,1-1-1 0 0,-1 0 0 0 0,1 1 1 0 0,1-2-1 0 0,3-2 52 0 0,-1 0 0 0 0,1 0 0 0 0,5-7 0 0 0,-8 8-17 0 0,1 0 0 0 0,-1 0 0 0 0,1 0 0 0 0,-1 0 0 0 0,1 1-1 0 0,6-4 1 0 0,-7 5-1 0 0,0 0 0 0 0,0-1 0 0 0,0 2 0 0 0,1-1 0 0 0,-1 0 0 0 0,0 1 1 0 0,0-1-1 0 0,0 1 0 0 0,5 0 0 0 0,-7 1-22 0 0,1-1 0 0 0,-1 1 0 0 0,1-1 0 0 0,0 1 0 0 0,-1 0 0 0 0,0 0 0 0 0,1 0 1 0 0,-1-1-1 0 0,1 1 0 0 0,-1 1 0 0 0,0-1 0 0 0,0 0 0 0 0,0 0 0 0 0,0 0 0 0 0,1 1 1 0 0,-2-1-1 0 0,1 0 0 0 0,0 1 0 0 0,0-1 0 0 0,1 3 0 0 0,0 2 41 0 0,0 0-1 0 0,1 0 0 0 0,-2 0 0 0 0,1 0 1 0 0,-1 1-1 0 0,0-1 0 0 0,0 0 1 0 0,-1 1-1 0 0,0-1 0 0 0,0 0 1 0 0,0 1-1 0 0,-1-1 0 0 0,0 1 1 0 0,0-1-1 0 0,-1 0 0 0 0,-4 12 1 0 0,-3 5 77 0 0,-1-1-1 0 0,-1 0 1 0 0,-14 20 0 0 0,17-29-81 0 0,-1-1-1 0 0,-19 22 1 0 0,24-29-101 0 0,-1 0-1 0 0,0-1 1 0 0,0 0 0 0 0,0 0 0 0 0,-1 0 0 0 0,0-1-1 0 0,1 1 1 0 0,-1-2 0 0 0,-7 4 0 0 0,12-6-29 0 0,-1 1 0 0 0,1-1 0 0 0,0 0 0 0 0,0 0 0 0 0,0 1 1 0 0,-1-1-1 0 0,1 0 0 0 0,0 0 0 0 0,0 0 0 0 0,0 0 0 0 0,-1-1 0 0 0,1 1 1 0 0,0 0-1 0 0,0 0 0 0 0,0-1 0 0 0,0 1 0 0 0,-1-1 0 0 0,1 1 0 0 0,0-1 1 0 0,0 1-1 0 0,0-1 0 0 0,0 0 0 0 0,0 1 0 0 0,0-1 0 0 0,-1-1 0 0 0,2 1-135 0 0,-1 0 0 0 0,0 0 1 0 0,1 0-1 0 0,-1 0 0 0 0,1-1 0 0 0,-1 1 0 0 0,1 0 0 0 0,-1 0 0 0 0,1 0 0 0 0,0-1 0 0 0,0 1 0 0 0,-1 0 0 0 0,1 0 0 0 0,0-1 0 0 0,0 1 0 0 0,0 0 0 0 0,1 0 0 0 0,-1-1 0 0 0,0 1 0 0 0,0 0 0 0 0,1 0 1 0 0,-1 0-1 0 0,0-1 0 0 0,1 1 0 0 0,0-2 0 0 0,9-11-5166 0 0,2-1-1271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1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3224 0 0,'0'0'143'0'0,"2"1"-3"0"0,0 0 70 0 0,0 0 1 0 0,1 0 0 0 0,-1 0 0 0 0,1-1 0 0 0,-1 1 0 0 0,5 0-1 0 0,-3-1 1322 0 0,0 0-1 0 0,1 0 0 0 0,-1-1 1 0 0,1 1-1 0 0,-1-1 0 0 0,0 0 1 0 0,8-3-1 0 0,-8 3-1399 0 0,2-2 174 0 0,0 1 1 0 0,0-1-1 0 0,-1 0 0 0 0,1 0 1 0 0,-1-1-1 0 0,1 0 1 0 0,-1 0-1 0 0,0 0 0 0 0,-1-1 1 0 0,1 1-1 0 0,-1-1 1 0 0,0 0-1 0 0,0 0 0 0 0,0-1 1 0 0,-1 1-1 0 0,1-1 1 0 0,-1 0-1 0 0,-1 0 0 0 0,1 0 1 0 0,1-8-1 0 0,-3 13-272 0 0,-1 0-1 0 0,0 0 1 0 0,0 0 0 0 0,0 0-1 0 0,0 0 1 0 0,0 0-1 0 0,0 0 1 0 0,0 0 0 0 0,0 0-1 0 0,0 0 1 0 0,0 0-1 0 0,-1 1 1 0 0,1-1 0 0 0,0 0-1 0 0,-1 0 1 0 0,1 0-1 0 0,0 0 1 0 0,-1 0 0 0 0,1 1-1 0 0,-1-1 1 0 0,0 0-1 0 0,1 0 1 0 0,-1 1 0 0 0,0-1-1 0 0,1 0 1 0 0,-1 1-1 0 0,0-1 1 0 0,1 1 0 0 0,-1-1-1 0 0,0 1 1 0 0,0-1-1 0 0,0 1 1 0 0,0-1 0 0 0,0 1-1 0 0,1 0 1 0 0,-1-1-1 0 0,0 1 1 0 0,0 0 0 0 0,0 0-1 0 0,0 0 1 0 0,0 0-1 0 0,-2 0 1 0 0,0 0 96 0 0,0 0-1 0 0,0 0 1 0 0,0 0-1 0 0,-1 1 1 0 0,1-1 0 0 0,0 1-1 0 0,0 0 1 0 0,0 0-1 0 0,0 0 1 0 0,0 0 0 0 0,-4 3-1 0 0,0 1 29 0 0,0 1 1 0 0,1 0-1 0 0,0 0 0 0 0,0 1 0 0 0,0-1 0 0 0,1 1 1 0 0,0 0-1 0 0,-7 16 0 0 0,8-17-87 0 0,2 0-1 0 0,-1 0 1 0 0,1 0 0 0 0,0 0-1 0 0,0 0 1 0 0,0 0 0 0 0,1 1-1 0 0,0-1 1 0 0,1 1 0 0 0,-1-1-1 0 0,1 1 1 0 0,1 9 0 0 0,0-12-57 0 0,0-1 1 0 0,0-1-1 0 0,0 1 1 0 0,0 0 0 0 0,0 0-1 0 0,0 0 1 0 0,1 0-1 0 0,0-1 1 0 0,-1 1-1 0 0,1-1 1 0 0,0 1 0 0 0,0-1-1 0 0,5 4 1 0 0,-3-3-41 0 0,0 0 0 0 0,1 0 0 0 0,-1 0 1 0 0,1-1-1 0 0,0 0 0 0 0,-1 0 0 0 0,9 3 1 0 0,1-2-272 0 0,-1-1 1 0 0,1 0 0 0 0,-1-1-1 0 0,1 0 1 0 0,18-2 0 0 0,-6-2-1393 0 0,2-4-425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10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22 10568 0 0,'-7'11'481'0'0,"6"-9"-6"0"0,-6-9 3225 0 0,4 0-2974 0 0,-7-8 4563 0 0,10 14-5180 0 0,-1 1-1 0 0,1-1 0 0 0,-1 1 1 0 0,1-1-1 0 0,-1 1 1 0 0,1 0-1 0 0,-1-1 0 0 0,1 1 1 0 0,-1 0-1 0 0,0 0 0 0 0,1-1 1 0 0,-1 1-1 0 0,1 0 1 0 0,-1 0-1 0 0,0 0 0 0 0,1 0 1 0 0,-1 0-1 0 0,0 0 0 0 0,1 0 1 0 0,-1 0-1 0 0,0 0 1 0 0,1 0-1 0 0,-1 0 0 0 0,1 0 1 0 0,-1 0-1 0 0,-1 1 0 0 0,0 0 68 0 0,0 0-1 0 0,-1 0 1 0 0,1 0-1 0 0,0 1 1 0 0,0-1-1 0 0,0 1 1 0 0,-2 2 0 0 0,-2 1 51 0 0,0 1 0 0 0,1 0 0 0 0,-8 13 0 0 0,-19 36 599 0 0,-44 108-1 0 0,64-131-570 0 0,1 1-1 0 0,2 0 0 0 0,1 1 1 0 0,2-1-1 0 0,-3 39 0 0 0,9-64-283 0 0,0 0-1 0 0,0 0 1 0 0,1 0-1 0 0,0 0 1 0 0,0 0-1 0 0,0-1 1 0 0,1 1-1 0 0,1 0 1 0 0,-1-1-1 0 0,1 1 1 0 0,6 10-1 0 0,-6-15-66 0 0,-1 1 0 0 0,0-1 0 0 0,1 0-1 0 0,-1 0 1 0 0,1 0 0 0 0,0 0-1 0 0,0 0 1 0 0,1-1 0 0 0,-1 1-1 0 0,0-1 1 0 0,1 0 0 0 0,-1 0-1 0 0,1 0 1 0 0,0-1 0 0 0,-1 1 0 0 0,1-1-1 0 0,0 0 1 0 0,0 0 0 0 0,0 0-1 0 0,0 0 1 0 0,0-1 0 0 0,0 0-1 0 0,0 0 1 0 0,5 0 0 0 0,8-2-6549 0 0,0-3-2076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1:25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20 5408 0 0,'-7'-4'17837'0'0,"12"6"-17533"0"0,0 1 0 0 0,1-1 0 0 0,-1 0 1 0 0,1 0-1 0 0,0 0 0 0 0,0-1 1 0 0,-1 0-1 0 0,12 0 0 0 0,101 17 1489 0 0,-25-3-1266 0 0,-53-13-296 0 0,0-1 0 0 0,0-2 1 0 0,41-7-1 0 0,33 0 316 0 0,-98 7-487 0 0,89 1 368 0 0,0 2 186 0 0,38 4 69 0 0,-51 6-828 0 0,-48-4 397 0 0,-1-3-1 0 0,68-1 1 0 0,-24-11 18 0 0,93-20 1 0 0,-160 24-510 0 0,0 1 0 0 0,29 1-1 0 0,-37 1 426 0 0,37 5 130 0 0,-49-5-316 0 0,0 0 0 0 0,0 0 0 0 0,1 0 0 0 0,-1 0 0 0 0,0 0 0 0 0,0 0 0 0 0,0 0 0 0 0,0 0 0 0 0,1 0 0 0 0,-1 0 0 0 0,0 0 0 0 0,0 0 0 0 0,0 0 0 0 0,0 0 0 0 0,0 0 0 0 0,1 0 0 0 0,-1 0 0 0 0,0-1 0 0 0,0 1 0 0 0,0 0 0 0 0,0 0 0 0 0,0 0 0 0 0,0 0 0 0 0,1 0 0 0 0,-1 0 0 0 0,0-1 0 0 0,0 1 0 0 0,0 0 0 0 0,0 0 0 0 0,0 0 0 0 0,0 0 0 0 0,0-1 0 0 0,0 1 0 0 0,0 0 0 0 0,0 0 0 0 0,0 0 0 0 0,0 0 0 0 0,0-1 0 0 0,0 1 0 0 0,0 0 0 0 0,0 0 0 0 0,0 0 0 0 0,0 0 0 0 0,0-1 0 0 0,0 1 0 0 0,0 0 0 0 0,0 0 0 0 0,0 0 0 0 0,0 0 0 0 0,0 0 0 0 0,-1-1 0 0 0,1 1 0 0 0,0 0 0 0 0,0 0 0 0 0,0 0 0 0 0,0 0 0 0 0,0 0 0 0 0,0 0 0 0 0,0-1 0 0 0,-1 1 0 0 0,-5-7 0 0 0,1 2-623 0 0,-1 0 0 0 0,-9-11-1 0 0,4 5-1689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11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53 2760 0 0,'-3'-19'17535'0'0,"7"16"-17172"0"0,0 0 0 0 0,0 1 0 0 0,0 0 0 0 0,0-1 0 0 0,0 2 0 0 0,0-1 0 0 0,0 0 0 0 0,10-2 0 0 0,38-6 977 0 0,-50 10-1316 0 0,0-1 0 0 0,0 1 0 0 0,0 0 0 0 0,0-1 0 0 0,0 1 0 0 0,0 0 0 0 0,0 0 0 0 0,0 1-1 0 0,0-1 1 0 0,0 0 0 0 0,0 1 0 0 0,0-1 0 0 0,0 1 0 0 0,0 0 0 0 0,-1-1 0 0 0,1 1 0 0 0,0 0 0 0 0,0 0 0 0 0,-1 0 0 0 0,1 1 0 0 0,0-1 0 0 0,-1 0 0 0 0,1 1 0 0 0,-1-1 0 0 0,3 4 0 0 0,-4-5-22 0 0,1 0 0 0 0,-1 1 0 0 0,1-1 0 0 0,-1 1 0 0 0,0-1 1 0 0,1 1-1 0 0,-1-1 0 0 0,0 1 0 0 0,0-1 0 0 0,1 1 0 0 0,-1-1 1 0 0,0 1-1 0 0,0-1 0 0 0,0 1 0 0 0,1 0 0 0 0,-1-1 0 0 0,0 1 0 0 0,0-1 1 0 0,0 1-1 0 0,0 0 0 0 0,0-1 0 0 0,0 1 0 0 0,-1-1 0 0 0,1 1 1 0 0,0-1-1 0 0,0 1 0 0 0,-1 1 0 0 0,1-1 8 0 0,-1 6 17 0 0,-1-1 0 0 0,0 0 0 0 0,0 1-1 0 0,0-1 1 0 0,-1 0 0 0 0,0 0 0 0 0,0 0-1 0 0,0 0 1 0 0,-1-1 0 0 0,0 1 0 0 0,-8 8 0 0 0,-19 27 133 0 0,30-40-159 0 0,1-1 1 0 0,0 0 0 0 0,-1 1 0 0 0,1-1 0 0 0,0 1 0 0 0,0-1 0 0 0,-1 1 0 0 0,1-1 0 0 0,0 0 0 0 0,0 1 0 0 0,-1-1 0 0 0,1 1-1 0 0,0-1 1 0 0,0 1 0 0 0,0-1 0 0 0,0 1 0 0 0,0-1 0 0 0,0 1 0 0 0,0 0 0 0 0,8-2 73 0 0,4-2-23 0 0,8-1 214 0 0,-3 0 137 0 0,1 0 1 0 0,0 2-1 0 0,-1 0 0 0 0,30 1 0 0 0,-44 1-376 0 0,-1 0 0 0 0,0 1 0 0 0,1 0 0 0 0,-1-1 0 0 0,0 1 0 0 0,1 0 0 0 0,-1 0 0 0 0,0 0 0 0 0,0 1 0 0 0,0-1 0 0 0,0 1 0 0 0,0-1 0 0 0,0 1 0 0 0,0-1 0 0 0,0 1 0 0 0,-1 0 0 0 0,1 0 0 0 0,-1 0 0 0 0,1 0 0 0 0,-1 0 0 0 0,0 0 0 0 0,0 0 0 0 0,0 0 0 0 0,0 1 0 0 0,0-1 0 0 0,0 0 0 0 0,-1 1 0 0 0,1-1 0 0 0,-1 1 0 0 0,1-1 0 0 0,-1 1 0 0 0,0-1 0 0 0,0 1 0 0 0,0-1 0 0 0,0 0 0 0 0,-1 1 0 0 0,0 2 0 0 0,-2 5 31 0 0,0 1 1 0 0,-1-1-1 0 0,-1 0 0 0 0,0-1 1 0 0,0 1-1 0 0,-1-1 0 0 0,0 0 1 0 0,-10 12-1 0 0,11-15-335 0 0,-1-1-1 0 0,1 1 1 0 0,-2-1 0 0 0,1 0-1 0 0,0-1 1 0 0,-1 1 0 0 0,0-1 0 0 0,0-1-1 0 0,0 1 1 0 0,0-1 0 0 0,-1 0-1 0 0,-9 2 1 0 0,17-5 97 0 0,-1 0 0 0 0,0 0 0 0 0,1 0 0 0 0,-1 0 1 0 0,0 0-1 0 0,1 0 0 0 0,-1 0 0 0 0,1 0 0 0 0,-1 0 0 0 0,0-1 1 0 0,1 1-1 0 0,-1 0 0 0 0,1 0 0 0 0,-1 0 0 0 0,0-1 0 0 0,-1 0-365 0 0,-3-1-1951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12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0 16727 0 0,'0'0'763'0'0,"-8"16"290"0"0,-41 65 3394 0 0,-23 41-3950 0 0,66-110-497 0 0,1 0 0 0 0,-6 17 0 0 0,7-18 0 0 0,3-3-1382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12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21191 0 0,'0'0'2127'0'0,"1"-1"-1946"0"0,2-1 25 0 0,-1 0 0 0 0,1 0-1 0 0,-1 0 1 0 0,1 1 0 0 0,0-1 0 0 0,0 1-1 0 0,-1-1 1 0 0,1 1 0 0 0,0 0 0 0 0,0 0-1 0 0,0 1 1 0 0,0-1 0 0 0,1 0 0 0 0,-1 1-1 0 0,0 0 1 0 0,0 0 0 0 0,5 0-1 0 0,10-1 27 0 0,-4-1-372 0 0,31-3 526 0 0,-41 5-1025 0 0,-1 1 1 0 0,1-1-1 0 0,0 1 1 0 0,0-1-1 0 0,5 2 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12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 15288 0 0,'-7'-4'697'0'0,"6"3"-9"0"0,0 1-444 0 0,-3 0-62 0 0,3 0 624 0 0,-10 5 3741 0 0,0 7-3371 0 0,10-10-1159 0 0,-1 0 0 0 0,1 0 0 0 0,0 0 0 0 0,0 0 0 0 0,0 0-1 0 0,0 0 1 0 0,0 1 0 0 0,0-1 0 0 0,-1 5 0 0 0,2-3 140 0 0,0-2-58 0 0,0 0 1 0 0,0 0-1 0 0,0 1 0 0 0,0-1 0 0 0,1 0 0 0 0,-1 0 1 0 0,1 0-1 0 0,-1 0 0 0 0,1 0 0 0 0,0 0 1 0 0,-1 0-1 0 0,1 0 0 0 0,3 4 0 0 0,-4-5-77 0 0,1 0 0 0 0,0 1 0 0 0,0-1 0 0 0,0 0 0 0 0,0 0 0 0 0,1 0 0 0 0,-1 0 0 0 0,0 0 0 0 0,0 0 0 0 0,1 0 0 0 0,-1-1 0 0 0,0 1-1 0 0,1 0 1 0 0,-1-1 0 0 0,0 1 0 0 0,4 0 0 0 0,21 1 648 0 0,-22-2-473 0 0,3 0-42 0 0,0 0 0 0 0,0 1-1 0 0,-1 0 1 0 0,1 0 0 0 0,0 0-1 0 0,-1 1 1 0 0,0 0-1 0 0,1 1 1 0 0,-1-1 0 0 0,0 1-1 0 0,9 6 1 0 0,-14-8-129 0 0,0 0 1 0 0,0 0-1 0 0,1 0 0 0 0,-1 1 0 0 0,0-1 1 0 0,-1 0-1 0 0,1 1 0 0 0,0-1 1 0 0,0 1-1 0 0,0-1 0 0 0,-1 1 0 0 0,1-1 1 0 0,-1 1-1 0 0,1 0 0 0 0,-1-1 0 0 0,0 1 1 0 0,0-1-1 0 0,0 1 0 0 0,0 0 1 0 0,0-1-1 0 0,0 1 0 0 0,0 0 0 0 0,0-1 1 0 0,0 1-1 0 0,-1 0 0 0 0,1-1 0 0 0,-1 1 1 0 0,1-1-1 0 0,-2 2 0 0 0,-1 5 55 0 0,0-1 0 0 0,-1 0 0 0 0,0 0 0 0 0,-7 10 0 0 0,6-10-128 0 0,-1-1-1 0 0,0 0 0 0 0,0 0 1 0 0,-1 0-1 0 0,1-1 0 0 0,-1 0 0 0 0,0 0 1 0 0,-13 6-1 0 0,12-8-870 0 0,1 1 1 0 0,0-2-1 0 0,-1 1 0 0 0,0-1 0 0 0,-11 2 1 0 0,10-4-965 0 0</inkml:trace>
  <inkml:trace contextRef="#ctx0" brushRef="#br0" timeOffset="0.96">296 189 19031 0 0,'-3'13'2031'0'0,"-19"51"1949"0"0,10-34-2668 0 0,2-7-653 0 0,-11 41-1 0 0,20-56-806 0 0,-1-1-1 0 0,1 1 0 0 0,0 7 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13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17791 0 0,'0'0'5463'0'0,"11"-8"-3766"0"0,-7 6-1540 0 0,-1 0 0 0 0,1 0-1 0 0,0 0 1 0 0,-1 1 0 0 0,1-1-1 0 0,0 1 1 0 0,0 0 0 0 0,0 0 0 0 0,0 0-1 0 0,0 1 1 0 0,0-1 0 0 0,0 1-1 0 0,0 0 1 0 0,0 0 0 0 0,0 0-1 0 0,5 2 1 0 0,42-4-157 0 0,-20 2 319 0 0,-23-1-238 0 0,-1 1 0 0 0,0 1 0 0 0,0-1 0 0 0,8 2 0 0 0,1 0-569 0 0,-12-2 551 0 0,0 1 0 0 0,0-1 0 0 0,0 1 0 0 0,0 0 0 0 0,0 0 0 0 0,4 2 0 0 0,-7-3-49 0 0,-1 1-1 0 0,1-1 0 0 0,0 1 1 0 0,0-1-1 0 0,0 1 1 0 0,-1-1-1 0 0,1 1 1 0 0,0 0-1 0 0,-1 0 1 0 0,1-1-1 0 0,-1 1 1 0 0,1 0-1 0 0,-1 0 1 0 0,1 0-1 0 0,-1-1 1 0 0,1 1-1 0 0,-1 0 1 0 0,0 0-1 0 0,0 0 1 0 0,1 0-1 0 0,-1 0 1 0 0,0 0-1 0 0,0 0 0 0 0,0 0 1 0 0,0 0-1 0 0,0 0 1 0 0,0 0-1 0 0,0 0 1 0 0,0 0-1 0 0,-1 1 1 0 0,-4 19 116 0 0,-1-1 0 0 0,-1 0 1 0 0,-11 21-1 0 0,-31 53 214 0 0,11-26-152 0 0,34-60-2214 0 0,-4 3-6082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4:14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21 15200 0 0,'0'0'1527'0'0,"-7"-14"3035"0"0,7 13-4409 0 0,0 1 0 0 0,-1 0 0 0 0,1 0 0 0 0,0 0 1 0 0,0 0-1 0 0,0-1 0 0 0,0 1 0 0 0,0 0 0 0 0,0 0 0 0 0,2-4 3520 0 0,-2 3-3520 0 0,10 5 1281 0 0,10 12-2061 0 0,-19-16 812 0 0,5 7-56 0 0,1-1 0 0 0,-1 1 0 0 0,-1 0 0 0 0,1 0 0 0 0,-1 1 0 0 0,-1 0 0 0 0,1 0 0 0 0,-1 0 0 0 0,-1 0 0 0 0,0 1 1 0 0,0-1-1 0 0,0 1 0 0 0,-1 0 0 0 0,0-1 0 0 0,0 17 0 0 0,0-5-31 0 0,-2-1 0 0 0,-1 1 1 0 0,0-1-1 0 0,-2 1 0 0 0,0-1 1 0 0,-7 25-1 0 0,3-19 40 0 0,-2-1 1 0 0,-11 25-1 0 0,14-38-90 0 0,0 0 0 0 0,0-1 0 0 0,-1 1 1 0 0,0-2-1 0 0,-1 1 0 0 0,-10 10 0 0 0,-4 2 66 0 0,4-5 72 0 0,-30 23 1 0 0,30-25-345 0 0,13-5-35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28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1376 0 0,'2'0'128'0'0,"1"0"-128"0"0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28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21 2304 0 0,'-17'2'10393'0'0,"16"-2"-10221"0"0,1-1 0 0 0,0 1 1 0 0,0 0-1 0 0,-1 0 0 0 0,1 0 0 0 0,0-1 0 0 0,0 1 0 0 0,-1 0 1 0 0,1-1-1 0 0,0 1 0 0 0,0 0 0 0 0,-1 0 0 0 0,1-1 1 0 0,0 1-1 0 0,0 0 0 0 0,0-1 0 0 0,0 1 0 0 0,0 0 1 0 0,0-1-1 0 0,0 1 0 0 0,-1 0 0 0 0,1-1 0 0 0,0 1 1 0 0,0-1-1 0 0,0 1 0 0 0,0 0 0 0 0,0-1 0 0 0,1 1 1 0 0,-1 0-1 0 0,0-1 0 0 0,0 1 0 0 0,0 0 0 0 0,0-1 0 0 0,0 1 1 0 0,0 0-1 0 0,1-1 0 0 0,-2-10 7393 0 0,-4 17-7576 0 0,4 0 80 0 0,-1-1 1 0 0,1 0-1 0 0,-1 1 0 0 0,1 0 1 0 0,1-1-1 0 0,-1 1 1 0 0,1-1-1 0 0,1 11 0 0 0,-2 7 44 0 0,2 154 129 0 0,2-26-254 0 0,0 116 94 0 0,-1-247-159 0 0,-1-17-2 0 0,-1 1 0 0 0,1 0 0 0 0,-1 0 0 0 0,0-1 1 0 0,0 1-1 0 0,0 0 0 0 0,0 0 0 0 0,0 0 1 0 0,-2 4-1 0 0,1-7-892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29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19351 0 0,'0'0'1751'0'0,"9"-4"253"0"0,96-23 2959 0 0,55-2-4501 0 0,-123 24-613 0 0,103-17-5014 0 0,-115 17 3565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2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21 11232 0 0,'0'0'1352'0'0,"-4"-6"1201"0"0,0-8 5458 0 0,6 23-7456 0 0,1 29-274 0 0,-2 53 0 0 0,0 12-229 0 0,2-60-78 0 0,10 99 205 0 0,-9-109-47 0 0,2 0 0 0 0,13 40 0 0 0,-17-69-120 0 0,-1 0 0 0 0,1 0 0 0 0,-1 0 1 0 0,1-1-1 0 0,0 1 0 0 0,1-1 0 0 0,-1 1 0 0 0,4 3 1 0 0,-5-6-5 0 0,0 0 0 0 0,0-1 0 0 0,0 1 1 0 0,0 0-1 0 0,0 0 0 0 0,0 0 0 0 0,0 0 1 0 0,0-1-1 0 0,1 1 0 0 0,-1-1 1 0 0,0 1-1 0 0,0-1 0 0 0,1 1 0 0 0,-1-1 1 0 0,0 0-1 0 0,1 0 0 0 0,-1 1 0 0 0,0-1 1 0 0,1 0-1 0 0,-1 0 0 0 0,0 0 1 0 0,1-1-1 0 0,-1 1 0 0 0,0 0 0 0 0,1 0 1 0 0,-1-1-1 0 0,2 0 0 0 0,2-1 50 0 0,-1 0-1 0 0,1-1 1 0 0,-1 0 0 0 0,0 0-1 0 0,0 0 1 0 0,0 0-1 0 0,0-1 1 0 0,-1 0 0 0 0,7-7-1 0 0,0-4 280 0 0,13-23 0 0 0,-8 12 21 0 0,6-11 103 0 0,15-23 346 0 0,-30 52-682 0 0,0 0 0 0 0,0 1 1 0 0,0 0-1 0 0,1 0 0 0 0,8-6 0 0 0,-14 12-118 0 0,0 0 0 0 0,0 1 0 0 0,-1-1 1 0 0,1 1-1 0 0,0-1 0 0 0,0 1 0 0 0,0-1 1 0 0,0 1-1 0 0,0-1 0 0 0,0 1 0 0 0,0 0 0 0 0,0 0 1 0 0,0-1-1 0 0,0 1 0 0 0,-1 0 0 0 0,1 0 1 0 0,0 0-1 0 0,0 0 0 0 0,0 0 0 0 0,0 0 0 0 0,0 0 1 0 0,0 1-1 0 0,0-1 0 0 0,0 0 0 0 0,0 0 0 0 0,0 1 1 0 0,0-1-1 0 0,0 1 0 0 0,0-1 0 0 0,0 1 1 0 0,-1-1-1 0 0,1 1 0 0 0,0-1 0 0 0,0 1 0 0 0,-1 0 1 0 0,1-1-1 0 0,0 1 0 0 0,-1 0 0 0 0,1 0 1 0 0,-1 0-1 0 0,1-1 0 0 0,-1 1 0 0 0,2 2 0 0 0,0 2 19 0 0,1 1-1 0 0,-1-1 0 0 0,0 1 1 0 0,0 0-1 0 0,1 11 0 0 0,2 23 66 0 0,-1 71-1 0 0,-1-5 1 0 0,-3-100-239 0 0,1 0 0 0 0,0 0 0 0 0,-1 0 0 0 0,2 0 0 0 0,-1 1 0 0 0,1-2 0 0 0,0 1 0 0 0,0 0 0 0 0,1 0 0 0 0,-1-1 0 0 0,5 7 0 0 0,-6-12-46 0 0,-1 1 0 0 0,1-1 0 0 0,-1 1-1 0 0,1-1 1 0 0,-1 1 0 0 0,1-1 0 0 0,0 1 0 0 0,-1-1 0 0 0,1 1-1 0 0,0-1 1 0 0,0 0 0 0 0,-1 1 0 0 0,1-1 0 0 0,0 0-1 0 0,0 0 1 0 0,1 1 0 0 0,7-3-6234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1:30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9 136 5528 0 0,'-9'6'13249'0'0,"18"-17"-9924"0"0,-5 8-2878 0 0,0 0 1 0 0,0 0-1 0 0,1 0 1 0 0,-1 0-1 0 0,1 1 1 0 0,-1 0-1 0 0,1 0 0 0 0,8-2 1 0 0,43-7 1849 0 0,-19 4-1424 0 0,183-37 1499 0 0,-119 21-2468 0 0,-74 19-176 0 0,-18 2 27 0 0,0 1 0 0 0,0-1-1 0 0,0 0 1 0 0,9-5-1 0 0,-15 5-34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0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14 281 17047 0 0,'0'0'2024'0'0,"0"8"-122"0"0,-7 100 657 0 0,3-75-1313 0 0,2 0 1 0 0,4 63-1 0 0,-2-93-1251 0 0,2 14-439 0 0,0-1 1 0 0,1 1-1 0 0,7 22 0 0 0,-5-28-528 0 0</inkml:trace>
  <inkml:trace contextRef="#ctx0" brushRef="#br0" timeOffset="1">73 8 19263 0 0,'-8'-7'2088'0'0,"2"9"-2088"0"0,3 6-152 0 0,0-4 24 0 0,0 1 8 0 0,6 3-1456 0 0,-3 2-296 0 0,0 8-55 0 0,6-6-17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0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0 10136 0 0,'-9'1'526'0'0,"0"0"0"0"0,0 0 0 0 0,0 1-1 0 0,-16 5 1 0 0,-15 7 5631 0 0,39-14-5758 0 0,-6 3 266 0 0,0 0 0 0 0,1 0-1 0 0,0 1 1 0 0,0 0 0 0 0,0 0 0 0 0,0 0 0 0 0,1 1 0 0 0,0 0 0 0 0,-5 5 0 0 0,9-9-553 0 0,1 1 0 0 0,-1-1 0 0 0,0 0 1 0 0,1 0-1 0 0,0 1 0 0 0,-1-1 0 0 0,1 0 1 0 0,0 0-1 0 0,0 1 0 0 0,-1-1 0 0 0,1 0 0 0 0,0 1 1 0 0,1 2-1 0 0,-1-1 73 0 0,1-2-155 0 0,0 0 0 0 0,0 0 0 0 0,1 0 0 0 0,-1 0 0 0 0,0 0 1 0 0,1 0-1 0 0,-1-1 0 0 0,0 1 0 0 0,1-1 0 0 0,-1 1 0 0 0,1-1 0 0 0,-1 1 0 0 0,1-1 1 0 0,1 0-1 0 0,-2 0 3 0 0,24 5 280 0 0,39 2-1 0 0,-41-5-149 0 0,-16-2-94 0 0,0 1 0 0 0,-1 0-1 0 0,1 0 1 0 0,0 1 0 0 0,0-1-1 0 0,-1 2 1 0 0,8 2 0 0 0,-13-4-54 0 0,1 0 1 0 0,-1 0-1 0 0,1 0 1 0 0,-1 0 0 0 0,1 0-1 0 0,-1 0 1 0 0,0 1-1 0 0,1-1 1 0 0,-1 0-1 0 0,0 1 1 0 0,0-1 0 0 0,0 1-1 0 0,0 0 1 0 0,0-1-1 0 0,0 1 1 0 0,-1 0-1 0 0,1-1 1 0 0,0 1-1 0 0,-1 0 1 0 0,0 0 0 0 0,1 0-1 0 0,-1-1 1 0 0,0 1-1 0 0,0 0 1 0 0,0 0-1 0 0,0 0 1 0 0,0 0-1 0 0,0-1 1 0 0,-1 1 0 0 0,0 3-1 0 0,0-1-4 0 0,0 0 0 0 0,-1-1 0 0 0,0 1 0 0 0,1 0 0 0 0,-1 0 1 0 0,-1-1-1 0 0,1 1 0 0 0,0-1 0 0 0,-1 0 0 0 0,0 0 0 0 0,-4 4 0 0 0,-6 5-236 0 0,-20 13 1 0 0,23-18 51 0 0,-35 22-2386 0 0,20-16 1039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1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3680 0 0,'0'0'9652'0'0,"-12"3"-3084"0"0,8-1-6311 0 0,1 1 83 0 0,0 0 0 0 0,1 0 1 0 0,-1 1-1 0 0,1-1 0 0 0,0 1 1 0 0,0-1-1 0 0,0 1 0 0 0,0 0 1 0 0,1 0-1 0 0,-2 6 0 0 0,-4 8 642 0 0,-8 23 1586 0 0,24-52-1627 0 0,-8 9-827 0 0,0-3 27 0 0,0 0 0 0 0,1 0 0 0 0,0 0-1 0 0,0 0 1 0 0,0 0 0 0 0,4-5 0 0 0,-6 10-668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2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17 201 4608 0 0,'0'0'353'0'0,"-6"-13"2976"0"0,5 10-2511 0 0,-1 1 0 0 0,1-1-1 0 0,0 0 1 0 0,0 1-1 0 0,0-1 1 0 0,-1-5-1 0 0,1-30 2882 0 0,1 27-1530 0 0,0 11-2111 0 0,0 0 0 0 0,0 0 0 0 0,0 0 0 0 0,-1 0 0 0 0,1 0 1 0 0,0 0-1 0 0,0 0 0 0 0,0 0 0 0 0,0 0 0 0 0,0 0 0 0 0,0-1 0 0 0,1 1 1 0 0,-1 0-1 0 0,0 0 0 0 0,0 0 0 0 0,0 0 0 0 0,0 0 0 0 0,0 0 0 0 0,0 0 1 0 0,0-1 406 0 0,0 1-407 0 0,0 0 0 0 0,0 0 0 0 0,0 0 0 0 0,1 0 0 0 0,-1 0 1 0 0,0 0-1 0 0,0 0 0 0 0,0 0 0 0 0,0 0 0 0 0,0 0 0 0 0,0 0 0 0 0,0 0 1 0 0,0 0-1 0 0,0 0 0 0 0,0 0 0 0 0,1 0 0 0 0,-1 0 0 0 0,0 0 0 0 0,0 0 1 0 0,0 0-1 0 0,0 0 0 0 0,0 0 0 0 0,3 13 66 0 0,-1 1 0 0 0,0 0 1 0 0,-1-1-1 0 0,-1 26 0 0 0,0-24-74 0 0,7 153 96 0 0,-7-165-138 0 0,1 1 0 0 0,0 0 0 0 0,0 0 0 0 0,0-1 0 0 0,0 1 0 0 0,1 0 0 0 0,2 2 0 0 0,-4-5-8 0 0,0-1-1 0 0,0 0 1 0 0,0 0-1 0 0,0 1 1 0 0,1-1-1 0 0,-1 0 1 0 0,0 0-1 0 0,0 0 1 0 0,0 1-1 0 0,1-1 1 0 0,-1 0-1 0 0,0 0 1 0 0,0 0-1 0 0,1 0 1 0 0,-1 0-1 0 0,0 0 1 0 0,0 0-1 0 0,1 1 1 0 0,-1-1-1 0 0,0 0 1 0 0,1 0-1 0 0,-1 0 1 0 0,0 0-1 0 0,0 0 1 0 0,1 0-1 0 0,-1 0 1 0 0,0 0-1 0 0,1-1 1 0 0,-1 1-1 0 0,0 0 1 0 0,0 0-1 0 0,1 0 1 0 0,-1 0-1 0 0,0 0 1 0 0,0 0-1 0 0,1 0 1 0 0,-1-1-1 0 0,0 1 1 0 0,0 0-1 0 0,1 0 1 0 0,-1 0-1 0 0,0-1 1 0 0,0 1-1 0 0,0 0 1 0 0,0 0-1 0 0,1 0 1 0 0,-1-1-1 0 0,0 1 1 0 0,8-11 107 0 0,0-4 328 0 0,-2 0 1 0 0,9-27 0 0 0,-10 25-298 0 0,19-44 790 0 0,38-73 0 0 0,-58 124-794 0 0,-4 9-44 0 0,5 13 19 0 0,-2-2-81 0 0,-1 0 0 0 0,0 1-1 0 0,0 15 1 0 0,1 7 8 0 0,1-3-36 0 0,8 47 0 0 0,-10-70 0 0 0,0 0 0 0 0,0-1 0 0 0,0 1 0 0 0,1-1 0 0 0,0 0 0 0 0,0 0 0 0 0,1 0 0 0 0,6 9 0 0 0,-9-14 3 0 0,0 0 1 0 0,-1 0-1 0 0,1 0 0 0 0,0-1 1 0 0,0 1-1 0 0,-1 0 0 0 0,1-1 1 0 0,0 1-1 0 0,0-1 0 0 0,0 1 1 0 0,0-1-1 0 0,0 1 0 0 0,0-1 1 0 0,0 0-1 0 0,0 1 0 0 0,0-1 1 0 0,0 0-1 0 0,0 0 0 0 0,0 0 1 0 0,0 0-1 0 0,0 0 0 0 0,1 0 1 0 0,0 0 9 0 0,-1-1 1 0 0,1 1-1 0 0,-1-1 1 0 0,1 0-1 0 0,0 1 1 0 0,-1-1-1 0 0,1 0 0 0 0,-1 0 1 0 0,0 0-1 0 0,1 0 1 0 0,-1 0-1 0 0,2-2 1 0 0,1-1 31 0 0,-1-1 1 0 0,1 1-1 0 0,-1-1 0 0 0,1 0 1 0 0,-2 0-1 0 0,5-9 0 0 0,28-95 521 0 0,-4 9-443 0 0,-24 81-643 0 0,1 1 0 0 0,0 0 1 0 0,14-21-1 0 0,-18 34-303 0 0,0 1 1 0 0,0-1-1 0 0,0 0 0 0 0,1 1 1 0 0,-1 0-1 0 0,10-6 0 0 0,-8 5-1117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2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15 13824 0 0,'0'0'314'0'0,"3"-13"884"0"0,-3 13-1088 0 0,0 0 0 0 0,1 0 0 0 0,-1 0 0 0 0,0-1 0 0 0,0 1 0 0 0,0 0 0 0 0,0 0 0 0 0,1 0 0 0 0,-1 0 0 0 0,0 0 0 0 0,0 0 0 0 0,0 0 0 0 0,1-1 0 0 0,-1 1 0 0 0,0 0 0 0 0,0 0 0 0 0,1 0 0 0 0,-1 0 0 0 0,0 0 0 0 0,0 0 1 0 0,0 0-1 0 0,1 0 0 0 0,-1 0 0 0 0,0 0 0 0 0,0 0 0 0 0,1 0 0 0 0,-1 0 0 0 0,0 1 0 0 0,0-1 0 0 0,0 0 0 0 0,1 0 0 0 0,-1 0 0 0 0,0 0 0 0 0,0 0 0 0 0,0 0 0 0 0,1 0 0 0 0,-1 1 0 0 0,0-1 0 0 0,0 0 0 0 0,0 0 0 0 0,0 0 1 0 0,0 0-1 0 0,1 1 0 0 0,-1-1 0 0 0,0 0 0 0 0,0 1 0 0 0,4 16 1696 0 0,-3 20-1243 0 0,-40 213 986 0 0,38-243-2205 0 0,-1 0 0 0 0,1 0 1 0 0,1 0-1 0 0,-1 0 0 0 0,1 1 0 0 0,1 12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20 205 10592 0 0,'-5'-12'1040'0'0,"2"8"-928"0"0,-4 0-112 0 0,2-1 3904 0 0</inkml:trace>
  <inkml:trace contextRef="#ctx0" brushRef="#br0" timeOffset="1">254 0 9216 0 0,'-3'5'414'0'0,"1"-1"1"0"0,-1 1 0 0 0,1 0-1 0 0,0 0 1 0 0,1 0 0 0 0,-1 1-1 0 0,0 5 1 0 0,-8 56 8414 0 0,3 35-6898 0 0,4-41-785 0 0,0-8-916 0 0,3 0 0 0 0,1 0 0 0 0,15 85 0 0 0,-14-127-176 0 0,6 30-1351 0 0,4-2-3302 0 0,-6-22-2726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3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21191 0 0,'5'-5'2259'0'0,"13"-7"-1836"0"0,-1 2 1 0 0,1 0-1 0 0,1 1 1 0 0,30-10-1 0 0,-27 12-453 0 0,27-5-1 0 0,-2 1-1193 0 0,-32 7-47 0 0,6-2-4761 0 0,-3-2-1291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3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15664 0 0,'0'0'1417'0'0,"0"0"-1167"0"0,-2 1-170 0 0,1 0-1 0 0,-1 0 0 0 0,1-1 1 0 0,0 1-1 0 0,0 0 0 0 0,0 0 1 0 0,-1 0-1 0 0,1 1 0 0 0,0-1 0 0 0,0 0 1 0 0,0 0-1 0 0,1 1 0 0 0,-1-1 1 0 0,-1 2-1 0 0,1-1 99 0 0,0 2 78 0 0,0 0 0 0 0,0 1 1 0 0,0-1-1 0 0,0 1 0 0 0,0 0 0 0 0,1-1 0 0 0,0 10 0 0 0,0-9-159 0 0,5 156 1048 0 0,-2-130-891 0 0,1 1 0 0 0,2-2 1 0 0,10 36-1 0 0,-11-52-100 0 0,0-1 0 0 0,9 17-1 0 0,-11-24-150 0 0,1-1-1 0 0,-1 0 1 0 0,1 1-1 0 0,0-1 0 0 0,0-1 1 0 0,0 1-1 0 0,8 6 0 0 0,-11-10 19 0 0,0-1 0 0 0,0 1 0 0 0,0-1 0 0 0,1 1 0 0 0,-1-1 0 0 0,0 1 0 0 0,0-1-1 0 0,0 0 1 0 0,0 0 0 0 0,1 1 0 0 0,-1-1 0 0 0,0 0 0 0 0,0 0 0 0 0,1 0 0 0 0,-1 0 0 0 0,0-1 0 0 0,0 1-1 0 0,0 0 1 0 0,1 0 0 0 0,-1-1 0 0 0,0 1 0 0 0,0-1 0 0 0,0 1 0 0 0,0-1 0 0 0,0 1 0 0 0,0-1 0 0 0,0 0-1 0 0,0 1 1 0 0,0-1 0 0 0,0 0 0 0 0,0 0 0 0 0,1-1 0 0 0,4-4 350 0 0,0-1 0 0 0,-1 1 0 0 0,7-13 0 0 0,-6 11-238 0 0,61-93 1432 0 0,-65 98-1545 0 0,-1 1 1 0 0,1 0-1 0 0,-1 0 0 0 0,1 0 1 0 0,0 0-1 0 0,0 1 0 0 0,0-1 1 0 0,0 0-1 0 0,0 1 0 0 0,0-1 1 0 0,0 1-1 0 0,4-2 0 0 0,-6 3-8 0 0,1 0-1 0 0,-1 0 1 0 0,1 0-1 0 0,0 0 1 0 0,-1 0 0 0 0,1 0-1 0 0,0 0 1 0 0,-1 0-1 0 0,1 0 1 0 0,-1 0-1 0 0,1 0 1 0 0,0 1-1 0 0,-1-1 1 0 0,1 0-1 0 0,-1 0 1 0 0,1 1-1 0 0,-1-1 1 0 0,1 0-1 0 0,0 1 1 0 0,0-1-1 0 0,0 2 57 0 0,0-1 0 0 0,0 0 0 0 0,1 1-1 0 0,-1-1 1 0 0,0 1 0 0 0,0-1 0 0 0,-1 1 0 0 0,1 0-1 0 0,1 3 1 0 0,5 16-99 0 0,-1 0-1 0 0,-1 0 1 0 0,4 40 0 0 0,-4-6-5571 0 0,-4-37 2036 0 0,2 12-4732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4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5 150 5528 0 0,'0'0'497'0'0,"3"-20"4222"0"0,17-21 5343 0 0,-7 52-9030 0 0,-10-8-962 0 0,-1 0 0 0 0,1 0 0 0 0,-1 0 0 0 0,0 0 1 0 0,0 1-1 0 0,-1-1 0 0 0,1 0 0 0 0,-1 1 0 0 0,1-1 0 0 0,0 5 0 0 0,7 41 537 0 0,-6-30-390 0 0,0 4-180 0 0,-2 0 0 0 0,-1 37 0 0 0,-1-38-40 0 0,1 1 0 0 0,6 40 0 0 0,-4-50 134 0 0,0 0 0 0 0,-1 14 1 0 0,-1-26 580 0 0,-1-7-614 0 0,1 1 1 0 0,0 0-1 0 0,0 0 1 0 0,0 0-1 0 0,0 0 1 0 0,2-7 0 0 0,0-13-255 0 0,-2-12 235 0 0,1 0-1 0 0,2 1 0 0 0,2-1 1 0 0,12-49-1 0 0,-12 69-68 0 0,9-24 0 0 0,-11 35 84 0 0,0 0 1 0 0,0 1-1 0 0,1-1 1 0 0,-1 1-1 0 0,1-1 1 0 0,0 1 0 0 0,7-6-1 0 0,-2 3 138 0 0,0 0 0 0 0,1 0-1 0 0,0 1 1 0 0,0 0 0 0 0,22-10 0 0 0,-28 15-176 0 0,1 0 0 0 0,0 0 0 0 0,-1 1 0 0 0,1 0 0 0 0,0 0 0 0 0,0 0 0 0 0,0 0 0 0 0,0 1 0 0 0,0 0 0 0 0,0 0 0 0 0,0 0 0 0 0,0 1 0 0 0,0-1 0 0 0,0 1 0 0 0,0 0 0 0 0,0 1 0 0 0,6 2 0 0 0,-8-3-36 0 0,-1 0-1 0 0,1 1 1 0 0,0-1 0 0 0,-1 1 0 0 0,1 0-1 0 0,-1 0 1 0 0,0 0 0 0 0,1 0 0 0 0,-1 0-1 0 0,0 1 1 0 0,0-1 0 0 0,-1 1 0 0 0,1-1-1 0 0,1 4 1 0 0,-1-1 15 0 0,0 0 1 0 0,0-1-1 0 0,-1 1 0 0 0,0 0 0 0 0,0 0 0 0 0,0 0 1 0 0,0 10-1 0 0,-1 0 49 0 0,-1 0 0 0 0,-1 0 0 0 0,0 0 0 0 0,-9 26 0 0 0,-14 37 98 0 0,20-67-158 0 0,0 0-1 0 0,-1-1 0 0 0,0 1 1 0 0,-15 17-1 0 0,10-15-82 0 0,-1-1 0 0 0,0 0 0 0 0,-1-1 0 0 0,0 0 0 0 0,-1-1 0 0 0,0-1 0 0 0,-1 0 0 0 0,0-1 0 0 0,0-1 0 0 0,0 0-1 0 0,-1-1 1 0 0,0 0 0 0 0,-1-2 0 0 0,1 0 0 0 0,-1 0 0 0 0,-24 0 0 0 0,38-4-259 0 0,0 0-1 0 0,0 0 1 0 0,-1 0-1 0 0,1-1 1 0 0,0 0-1 0 0,0 1 1 0 0,0-1-1 0 0,-4-2 1 0 0,7 3 203 0 0,0 0 1 0 0,-1 0-1 0 0,1 0 1 0 0,0-1-1 0 0,0 1 1 0 0,0 0-1 0 0,-1 0 1 0 0,1 0-1 0 0,0 0 1 0 0,0 0-1 0 0,0-1 1 0 0,0 1 0 0 0,0 0-1 0 0,-1 0 1 0 0,1 0-1 0 0,0 0 1 0 0,0-1-1 0 0,0 1 1 0 0,0 0-1 0 0,0 0 1 0 0,0 0-1 0 0,0-1 1 0 0,0 1 0 0 0,0 0-1 0 0,0 0 1 0 0,0-1-1 0 0,0 1 1 0 0,0 0-1 0 0,0 0 1 0 0,0-1-1 0 0,2-6-2386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4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19351 0 0,'-10'1'404'0'0,"1"-1"0"0"0,-1 2 0 0 0,1-1 0 0 0,0 2 0 0 0,-11 2 0 0 0,11-1-25 0 0,0-1-1 0 0,-13 8 1 0 0,15-6-143 0 0,0 0-1 0 0,1 0 0 0 0,-1 0 0 0 0,1 0 0 0 0,1 1 0 0 0,-1 0 1 0 0,1 0-1 0 0,0 1 0 0 0,0 0 0 0 0,1 0 0 0 0,-1 0 1 0 0,2 0-1 0 0,-1 0 0 0 0,1 1 0 0 0,0 0 0 0 0,1-1 1 0 0,0 1-1 0 0,0 0 0 0 0,-1 15 0 0 0,3-21-228 0 0,0 0 0 0 0,0 0 0 0 0,0 0 0 0 0,0 0 0 0 0,0 0 0 0 0,1 0 0 0 0,-1 0 0 0 0,1 0 0 0 0,0 0 0 0 0,-1 0 0 0 0,1 0 0 0 0,0 0 0 0 0,0 0 0 0 0,0-1 0 0 0,0 1 0 0 0,1 0 0 0 0,-1-1 0 0 0,0 1 0 0 0,3 1 0 0 0,-2-2 2 0 0,-1 0-1 0 0,1 0 1 0 0,-1 0-1 0 0,1-1 1 0 0,0 1-1 0 0,-1-1 1 0 0,1 1-1 0 0,0-1 1 0 0,0 0-1 0 0,-1 1 1 0 0,1-1-1 0 0,0 0 1 0 0,0 0-1 0 0,0 0 1 0 0,-1-1-1 0 0,1 1 1 0 0,0 0 0 0 0,0-1-1 0 0,-1 1 1 0 0,1-1-1 0 0,0 1 1 0 0,2-3-1 0 0,2 0 17 0 0,1 0 1 0 0,-1-1-1 0 0,-1 0 0 0 0,1 0 0 0 0,-1-1 1 0 0,1 1-1 0 0,-1-1 0 0 0,-1 0 0 0 0,8-11 1 0 0,11-19-1777 0 0,-3-1-5672 0 0,-20 36 7342 0 0,9-16-8076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1:30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58 10424 0 0,'0'0'3753'0'0,"6"-4"-687"0"0,13-14 1474 0 0,-19 17-3996 0 0,0 1-458 0 0,1 0-1 0 0,-1-1 0 0 0,0 1 0 0 0,0 0 0 0 0,0-1 0 0 0,0 1 1 0 0,1 0-1 0 0,-1-1 0 0 0,0 1 0 0 0,0-1 0 0 0,0 1 0 0 0,0 0 1 0 0,0-1-1 0 0,0 1 0 0 0,0 0 0 0 0,0-1 0 0 0,0 1 1 0 0,0-1-1 0 0,0 1 0 0 0,0 0 0 0 0,-1-1 0 0 0,1 1 0 0 0,0 0 1 0 0,0-1-1 0 0,0 1 0 0 0,0 0 0 0 0,0-1 0 0 0,-1 1 1 0 0,1 0-1 0 0,0-1 0 0 0,0 1 0 0 0,-1 0 0 0 0,0-2-1 0 0,1 1 0 0 0,-1 0 0 0 0,1 0 0 0 0,-1 0 0 0 0,0 0 0 0 0,0 0 0 0 0,1 0 0 0 0,-1 0 0 0 0,0 0 0 0 0,-2-2 0 0 0,-4 1 111 0 0,0 0 0 0 0,0 0 0 0 0,-1 1 0 0 0,1 0 1 0 0,0 0-1 0 0,-1 0 0 0 0,1 1 0 0 0,-1 0 0 0 0,-14 3 0 0 0,10-1-81 0 0,0 2 0 0 0,1-1-1 0 0,-1 1 1 0 0,1 1 0 0 0,-15 7-1 0 0,-20 11 130 0 0,28-15-126 0 0,0 1 1 0 0,0 1 0 0 0,1 0 0 0 0,-20 17 0 0 0,24-16-57 0 0,-21 19 389 0 0,32-27-396 0 0,-1-1 1 0 0,1 1-1 0 0,0 0 1 0 0,0 0-1 0 0,0 0 1 0 0,0 0-1 0 0,0 0 1 0 0,1 1 0 0 0,-2 4-1 0 0,3-7-34 0 0,-1 0-1 0 0,1 0 1 0 0,0 0-1 0 0,0 0 1 0 0,0 0-1 0 0,0 0 1 0 0,0 0-1 0 0,1 0 1 0 0,-1 0-1 0 0,0 0 1 0 0,0 0-1 0 0,1 0 1 0 0,-1 0-1 0 0,0 0 1 0 0,1 0-1 0 0,-1 0 1 0 0,1-1 0 0 0,0 1-1 0 0,-1 0 1 0 0,1 0-1 0 0,-1 0 1 0 0,1-1-1 0 0,0 1 1 0 0,0 0-1 0 0,1 0 1 0 0,3 3 40 0 0,-1-2 0 0 0,1 1 1 0 0,9 4-1 0 0,-4-3 28 0 0,-1 0-30 0 0,0 0-1 0 0,16 4 1 0 0,13 5 52 0 0,11 7-47 0 0,-17-7 10 0 0,40 23-1 0 0,-42-21-113 0 0,51 19-1 0 0,-49-21 45 0 0,-22-10-339 0 0,1 1 1 0 0,-1-2-1 0 0,0 1 1 0 0,1-2-1 0 0,0 1 0 0 0,13-1 1 0 0,-18-9-4468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0 14280 0 0,'0'0'1102'0'0,"-3"6"-676"0"0,2 5 1540 0 0,0-1 1 0 0,1 1-1 0 0,1 17 1 0 0,0-1 194 0 0,4 99-883 0 0,0-39-776 0 0,-4-44-816 0 0,2 1-1 0 0,2-1 0 0 0,16 62 1 0 0,-13-71-2652 0 0,-5-23 1430 0 0</inkml:trace>
  <inkml:trace contextRef="#ctx0" brushRef="#br0" timeOffset="1">1 314 22111 0 0,'0'0'2400'0'0,"2"-3"-2400"0"0,6 0 0 0 0,4-2 0 0 0,-1 0 448 0 0,4 0 48 0 0,1 5 8 0 0,4-4 0 0 0,2-1-368 0 0,1-1-72 0 0,5 3-64 0 0,3 1 96 0 0,-6-3-1320 0 0,3 3-264 0 0,0-1-48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5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5 503 1840 0 0,'-5'9'17439'0'0,"28"-70"-13739"0"0,4-35-2290 0 0,-7 30-727 0 0,-6 25-317 0 0,23-55 402 0 0,-9 27-265 0 0,8-4 139 0 0,-35 72-619 0 0,-1 0-18 0 0,0 1 1 0 0,1-1-1 0 0,-1 1 1 0 0,0-1 0 0 0,0 1-1 0 0,1-1 1 0 0,-1 1-1 0 0,0 0 1 0 0,1-1-1 0 0,-1 1 1 0 0,1-1-1 0 0,-1 1 1 0 0,0 0 0 0 0,1 0-1 0 0,-1-1 1 0 0,1 1-1 0 0,-1 0 1 0 0,1-1-1 0 0,-1 1 1 0 0,1 0 0 0 0,-1 0-1 0 0,1 0 1 0 0,0 0-1 0 0,14 7 66 0 0,-12-5-63 0 0,0 0 0 0 0,0 0 0 0 0,-1 0 0 0 0,1 0-1 0 0,0 0 1 0 0,-1 1 0 0 0,0-1 0 0 0,0 1 0 0 0,0-1 0 0 0,0 1 0 0 0,0 0 0 0 0,2 4 0 0 0,17 41 74 0 0,-19-41-74 0 0,41 125 216 0 0,-36-105-201 0 0,12 47 65 0 0,-13-42-49 0 0,18 45 0 0 0,9 22-3633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6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9216 0 0,'2'-1'5880'0'0,"8"-6"-1581"0"0,-6 3-3446 0 0,1 0 0 0 0,-1 0 0 0 0,1 1 0 0 0,0 0-1 0 0,0 0 1 0 0,10-4 0 0 0,35-12 269 0 0,8 4-151 0 0,30-1-1071 0 0,-37 6-381 0 0,-6 0-4229 0 0,-28 8-3465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6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92 2760 0 0,'0'-6'248'0'0,"-7"-19"1391"0"0,-8-13 6570 0 0,8 23-6337 0 0,7 15-1678 0 0,0-1 0 0 0,0 1 0 0 0,0 0 1 0 0,0-1-1 0 0,0 1 0 0 0,0 0 1 0 0,0-1-1 0 0,0 1 0 0 0,-1 0 1 0 0,1-1-1 0 0,0 1 0 0 0,0 0 1 0 0,0-1-1 0 0,-1 1 0 0 0,1 0 1 0 0,0-1-1 0 0,-1 1 0 0 0,1 0 0 0 0,0 0 1 0 0,0 0-1 0 0,-1-1 0 0 0,1 1 1 0 0,0 0-1 0 0,-1 0 0 0 0,1 0 1 0 0,-1-1-1 0 0,-4 9 1996 0 0,1 24-1587 0 0,3-25 27 0 0,-1 13 21 0 0,0 27 0 0 0,1-13-293 0 0,-8 192 696 0 0,8-178-978 0 0,3 0 0 0 0,8 54 0 0 0,-9-98-307 0 0,0 1-1 0 0,0-1 1 0 0,0 0-1 0 0,1 1 1 0 0,-1-1-1 0 0,1 0 1 0 0,0 0 0 0 0,0 0-1 0 0,3 4 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7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1 303 20271 0 0,'0'0'1839'0'0,"4"0"-1478"0"0,175-23 2967 0 0,-154 19-3723 0 0,74-14 462 0 0,-34 0-8041 0 0,-37 8 437 0 0</inkml:trace>
  <inkml:trace contextRef="#ctx0" brushRef="#br0" timeOffset="1">542 108 17503 0 0,'0'0'50'0'0,"0"0"0"0"0,0 0 0 0 0,0 0 0 0 0,-1 0 0 0 0,1 0 0 0 0,0 0 0 0 0,0 0 0 0 0,0 0 0 0 0,0 0 0 0 0,0 0 0 0 0,0 0-1 0 0,0 0 1 0 0,0 0 0 0 0,-1 0 0 0 0,1-1 0 0 0,0 1 0 0 0,0 0 0 0 0,0 0 0 0 0,0 0 0 0 0,0 0 0 0 0,0 0 0 0 0,0 0 0 0 0,0 0 0 0 0,0 0-1 0 0,0 0 1 0 0,-1 0 0 0 0,1 0 0 0 0,0 0 0 0 0,0 0 0 0 0,0-1 0 0 0,0 1 0 0 0,0 0 0 0 0,0 0 0 0 0,0 0 0 0 0,0 0 0 0 0,0 0-1 0 0,0 0 1 0 0,0 0 0 0 0,0 0 0 0 0,0-1 0 0 0,0 1 0 0 0,0 0 0 0 0,0 0 0 0 0,0 0 0 0 0,0 0 0 0 0,0 0 0 0 0,0 0 0 0 0,0-1-1 0 0,6-3 1627 0 0,19-5 329 0 0,-11 4-829 0 0,18-8-70 0 0,63-17 1 0 0,-34 13-583 0 0,24-4-2217 0 0,-70 16 746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7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 19951 0 0,'-2'0'121'0'0,"-1"1"-1"0"0,1 0 1 0 0,-1-1-1 0 0,1 1 1 0 0,0 0-1 0 0,0 0 0 0 0,0 0 1 0 0,-1 1-1 0 0,1-1 1 0 0,0 0-1 0 0,1 1 1 0 0,-1 0-1 0 0,0-1 1 0 0,0 1-1 0 0,1 0 0 0 0,-1 0 1 0 0,-1 2-1 0 0,-9 14 380 0 0,2 1 0 0 0,0 0 0 0 0,-8 22 0 0 0,4-10-25 0 0,-39 102 140 0 0,46-110-508 0 0,1 0 1 0 0,0 0 0 0 0,-3 47-1 0 0,6-48-1101 0 0,2-18 601 0 0,1-1-1 0 0,-1 1 0 0 0,1 0 1 0 0,0-1-1 0 0,0 1 0 0 0,0 0 0 0 0,0-1 1 0 0,2 8-1 0 0,1-3-1237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7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10 9672 0 0,'-6'-10'10617'0'0,"6"18"-8973"0"0,-1 12-307 0 0,-4 22 0 0 0,3-22-872 0 0,-1 24 0 0 0,-6 103-443 0 0,3-59-22 0 0,1 42 0 0 0,6-96 938 0 0,9 58-1 0 0,-8-78-893 0 0,-1-9-54 0 0,0 0-1 0 0,-1 0 0 0 0,2 0 1 0 0,-1 0-1 0 0,1 0 1 0 0,2 6-1 0 0,-4-11 11 0 0,1 1 0 0 0,-1-1 0 0 0,1 1 0 0 0,-1 0 1 0 0,0-1-1 0 0,1 1 0 0 0,0-1 0 0 0,-1 1 0 0 0,1-1 0 0 0,-1 1 0 0 0,1-1 0 0 0,-1 0 0 0 0,1 1 0 0 0,0-1 1 0 0,-1 0-1 0 0,1 1 0 0 0,0-1 0 0 0,0 0 0 0 0,0 0 0 0 0,1 0 9 0 0,-1 0 0 0 0,0 0-1 0 0,1 0 1 0 0,-1 0 0 0 0,0-1 0 0 0,1 1 0 0 0,-1 0-1 0 0,0-1 1 0 0,1 1 0 0 0,-1-1 0 0 0,0 0-1 0 0,0 1 1 0 0,0-1 0 0 0,2-1 0 0 0,3-3 184 0 0,-1 0 0 0 0,0-1 1 0 0,0 1-1 0 0,0-1 0 0 0,-1 0 0 0 0,0 0 0 0 0,0-1 1 0 0,5-11-1 0 0,5-8 177 0 0,-3 7-362 0 0,15-43-1 0 0,-14 34-6 0 0,21-42 1882 0 0,-33 69-1880 0 0,0 1 0 0 0,0 0-1 0 0,0 0 1 0 0,0 0 0 0 0,1-1 0 0 0,-1 1 0 0 0,0 0 0 0 0,0 0 0 0 0,0 0 0 0 0,0 0 0 0 0,0-1 0 0 0,0 1 0 0 0,1 0 0 0 0,-1 0 0 0 0,0 0 0 0 0,0 0-1 0 0,0 0 1 0 0,0 0 0 0 0,1-1 0 0 0,-1 1 0 0 0,0 0 0 0 0,0 0 0 0 0,0 0 0 0 0,1 0 0 0 0,-1 0 0 0 0,0 0 0 0 0,0 0 0 0 0,0 0 0 0 0,1 0 0 0 0,-1 0-1 0 0,0 0 1 0 0,0 0 0 0 0,0 0 0 0 0,1 0 0 0 0,-1 0 0 0 0,0 0 0 0 0,0 0 0 0 0,0 0 0 0 0,1 0 0 0 0,-1 0 0 0 0,0 1 0 0 0,0-1 0 0 0,0 0 0 0 0,1 0-1 0 0,-1 0 1 0 0,0 0 0 0 0,0 0 0 0 0,0 0 0 0 0,0 1 0 0 0,0-1 0 0 0,1 0 0 0 0,-1 0 0 0 0,0 1 0 0 0,5 6 4 0 0,-5-7-7 0 0,4 10 0 0 0,-1 0 0 0 0,0 0 0 0 0,-1 1 0 0 0,0-1 0 0 0,-1 0 0 0 0,0 1 0 0 0,0 18 0 0 0,2 26 0 0 0,1-4 0 0 0,-3-33 0 0 0,6 33 0 0 0,-6-46-43 0 0,6 24-849 0 0,-6-28 852 0 0,-1 0 0 0 0,0 0 1 0 0,1 0-1 0 0,-1 0 1 0 0,1-1-1 0 0,-1 1 1 0 0,1 0-1 0 0,-1 0 1 0 0,1 0-1 0 0,-1 0 0 0 0,1-1 1 0 0,0 1-1 0 0,0 0 1 0 0,-1-1-1 0 0,1 1 1 0 0,0-1-1 0 0,0 1 1 0 0,0 0-1 0 0,0-1 0 0 0,-1 0 1 0 0,1 1-1 0 0,0-1 1 0 0,0 0-1 0 0,0 1 1 0 0,1-1-1 0 0,0 0-251 0 0,0-1 1 0 0,-1 0-1 0 0,1 1 0 0 0,-1-1 1 0 0,1 0-1 0 0,0 0 0 0 0,-1 0 0 0 0,0 0 1 0 0,1 0-1 0 0,-1 0 0 0 0,0 0 0 0 0,2-2 1 0 0,7-9-6313 0 0,-4 0-1746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8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32 178 15664 0 0,'0'0'1417'0'0,"8"-3"-1139"0"0,7-3 741 0 0,0 0 0 0 0,-1-2 0 0 0,0 0 0 0 0,0 0-1 0 0,-1-2 1 0 0,0 1 0 0 0,13-13 0 0 0,-22 18-1012 0 0,0 0-1 0 0,0 1 1 0 0,0-2 0 0 0,-1 1 0 0 0,0 0-1 0 0,1-1 1 0 0,-1 1 0 0 0,-1-1 0 0 0,1 0-1 0 0,-1 0 1 0 0,0 0 0 0 0,0 0 0 0 0,0 0-1 0 0,-1-1 1 0 0,2-8 0 0 0,-3 14 7 0 0,0-1 0 0 0,0 1 0 0 0,0-1-1 0 0,0 0 1 0 0,0 1 0 0 0,0-1 0 0 0,0 1 0 0 0,-1-1 0 0 0,1 1 0 0 0,0-1 0 0 0,0 1 0 0 0,0-1-1 0 0,0 1 1 0 0,-1-1 0 0 0,1 1 0 0 0,0-1 0 0 0,-1 1 0 0 0,1 0 0 0 0,0-1 0 0 0,-1 1 0 0 0,1-1 0 0 0,-1 1-1 0 0,1 0 1 0 0,0-1 0 0 0,-1 1 0 0 0,0-1 0 0 0,0 1 43 0 0,-1 0-1 0 0,1-1 1 0 0,0 1-1 0 0,0 0 1 0 0,-1 0 0 0 0,1 0-1 0 0,0 0 1 0 0,0 0 0 0 0,0 0-1 0 0,-1 0 1 0 0,-1 1 0 0 0,-2 1 131 0 0,0-1 1 0 0,0 1-1 0 0,0 0 1 0 0,-8 5-1 0 0,2 1-42 0 0,-1 1 1 0 0,2 0-1 0 0,-1 0 0 0 0,1 1 1 0 0,1 0-1 0 0,-15 21 0 0 0,13-16 59 0 0,2 1 0 0 0,-1 0 0 0 0,2 0-1 0 0,-10 29 1 0 0,16-40-233 0 0,0 1 1 0 0,1-1-1 0 0,-1 1 1 0 0,1-1-1 0 0,1 1 0 0 0,-1 0 1 0 0,1-1-1 0 0,0 1 0 0 0,0 0 1 0 0,1-1-1 0 0,-1 1 0 0 0,1 0 1 0 0,1-1-1 0 0,-1 1 0 0 0,1-1 1 0 0,0 0-1 0 0,0 1 1 0 0,0-1-1 0 0,1 0 0 0 0,0 0 1 0 0,0 0-1 0 0,0-1 0 0 0,1 1 1 0 0,-1-1-1 0 0,1 0 0 0 0,0 0 1 0 0,0 0-1 0 0,1 0 0 0 0,8 5 1 0 0,-11-8-213 0 0,0 0 0 0 0,0 0 0 0 0,1 0-1 0 0,-1 0 1 0 0,0 0 0 0 0,0-1 0 0 0,1 1 0 0 0,-1-1 0 0 0,0 1 0 0 0,1-1 0 0 0,-1 0 0 0 0,0 0 0 0 0,1 0 0 0 0,2-1 0 0 0,17-3-8969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15032 0 0,'0'0'2435'0'0,"-2"16"313"0"0,-21 134 1243 0 0,-4 6-3490 0 0,-1 16-414 0 0,27-165-123 0 0,1-1 1 0 0,1 0 0 0 0,1 12-1 0 0,0 5-1198 0 0,-2-21 57 0 0,11-8-8584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6:03:3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77 5528 0 0,'0'0'8579'0'0,"3"-3"-5977"0"0,16-5 2736 0 0,15-1-3862 0 0,-6 2-488 0 0,31-10-349 0 0,98-13 0 0 0,-149 29-1192 0 0,0 0 0 0 0,-1 1 1 0 0,13 1-1 0 0,-4 2-6183 0 0</inkml:trace>
  <inkml:trace contextRef="#ctx0" brushRef="#br0" timeOffset="1">0 303 12440 0 0,'0'0'957'0'0,"2"0"-624"0"0,4 1 415 0 0,-1-1-1 0 0,1 0 1 0 0,-1 0-1 0 0,1 0 1 0 0,-1 0-1 0 0,1-1 1 0 0,9-2-1 0 0,39-16 1815 0 0,-38 13-2321 0 0,24-7 1 0 0,-22 9-124 0 0,-12 2-396 0 0,0 0 0 0 0,0 1 0 0 0,0 0 0 0 0,1 0 0 0 0,-1 0 0 0 0,0 1 0 0 0,1-1 0 0 0,-1 2 0 0 0,0-1 0 0 0,13 3 0 0 0,-11 2-4711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2.png"/><Relationship Id="rId18" Type="http://schemas.openxmlformats.org/officeDocument/2006/relationships/customXml" Target="../ink/ink375.xml"/><Relationship Id="rId26" Type="http://schemas.openxmlformats.org/officeDocument/2006/relationships/customXml" Target="../ink/ink379.xml"/><Relationship Id="rId39" Type="http://schemas.openxmlformats.org/officeDocument/2006/relationships/image" Target="../media/image385.png"/><Relationship Id="rId21" Type="http://schemas.openxmlformats.org/officeDocument/2006/relationships/image" Target="../media/image376.png"/><Relationship Id="rId34" Type="http://schemas.openxmlformats.org/officeDocument/2006/relationships/customXml" Target="../ink/ink383.xml"/><Relationship Id="rId42" Type="http://schemas.openxmlformats.org/officeDocument/2006/relationships/customXml" Target="../ink/ink387.xml"/><Relationship Id="rId47" Type="http://schemas.openxmlformats.org/officeDocument/2006/relationships/image" Target="../media/image389.png"/><Relationship Id="rId50" Type="http://schemas.openxmlformats.org/officeDocument/2006/relationships/customXml" Target="../ink/ink391.xml"/><Relationship Id="rId7" Type="http://schemas.openxmlformats.org/officeDocument/2006/relationships/image" Target="../media/image369.png"/><Relationship Id="rId2" Type="http://schemas.openxmlformats.org/officeDocument/2006/relationships/customXml" Target="../ink/ink367.xml"/><Relationship Id="rId16" Type="http://schemas.openxmlformats.org/officeDocument/2006/relationships/customXml" Target="../ink/ink374.xml"/><Relationship Id="rId29" Type="http://schemas.openxmlformats.org/officeDocument/2006/relationships/image" Target="../media/image380.png"/><Relationship Id="rId11" Type="http://schemas.openxmlformats.org/officeDocument/2006/relationships/image" Target="../media/image371.png"/><Relationship Id="rId24" Type="http://schemas.openxmlformats.org/officeDocument/2006/relationships/customXml" Target="../ink/ink378.xml"/><Relationship Id="rId32" Type="http://schemas.openxmlformats.org/officeDocument/2006/relationships/customXml" Target="../ink/ink382.xml"/><Relationship Id="rId37" Type="http://schemas.openxmlformats.org/officeDocument/2006/relationships/image" Target="../media/image384.png"/><Relationship Id="rId40" Type="http://schemas.openxmlformats.org/officeDocument/2006/relationships/customXml" Target="../ink/ink386.xml"/><Relationship Id="rId45" Type="http://schemas.openxmlformats.org/officeDocument/2006/relationships/image" Target="../media/image388.png"/><Relationship Id="rId53" Type="http://schemas.openxmlformats.org/officeDocument/2006/relationships/image" Target="../media/image392.png"/><Relationship Id="rId5" Type="http://schemas.openxmlformats.org/officeDocument/2006/relationships/image" Target="../media/image368.png"/><Relationship Id="rId10" Type="http://schemas.openxmlformats.org/officeDocument/2006/relationships/customXml" Target="../ink/ink371.xml"/><Relationship Id="rId19" Type="http://schemas.openxmlformats.org/officeDocument/2006/relationships/image" Target="../media/image375.png"/><Relationship Id="rId31" Type="http://schemas.openxmlformats.org/officeDocument/2006/relationships/image" Target="../media/image381.png"/><Relationship Id="rId44" Type="http://schemas.openxmlformats.org/officeDocument/2006/relationships/customXml" Target="../ink/ink388.xml"/><Relationship Id="rId52" Type="http://schemas.openxmlformats.org/officeDocument/2006/relationships/customXml" Target="../ink/ink392.xml"/><Relationship Id="rId4" Type="http://schemas.openxmlformats.org/officeDocument/2006/relationships/customXml" Target="../ink/ink368.xml"/><Relationship Id="rId9" Type="http://schemas.openxmlformats.org/officeDocument/2006/relationships/image" Target="../media/image370.png"/><Relationship Id="rId14" Type="http://schemas.openxmlformats.org/officeDocument/2006/relationships/customXml" Target="../ink/ink373.xml"/><Relationship Id="rId22" Type="http://schemas.openxmlformats.org/officeDocument/2006/relationships/customXml" Target="../ink/ink377.xml"/><Relationship Id="rId27" Type="http://schemas.openxmlformats.org/officeDocument/2006/relationships/image" Target="../media/image379.png"/><Relationship Id="rId30" Type="http://schemas.openxmlformats.org/officeDocument/2006/relationships/customXml" Target="../ink/ink381.xml"/><Relationship Id="rId35" Type="http://schemas.openxmlformats.org/officeDocument/2006/relationships/image" Target="../media/image383.png"/><Relationship Id="rId43" Type="http://schemas.openxmlformats.org/officeDocument/2006/relationships/image" Target="../media/image387.png"/><Relationship Id="rId48" Type="http://schemas.openxmlformats.org/officeDocument/2006/relationships/customXml" Target="../ink/ink390.xml"/><Relationship Id="rId8" Type="http://schemas.openxmlformats.org/officeDocument/2006/relationships/customXml" Target="../ink/ink370.xml"/><Relationship Id="rId51" Type="http://schemas.openxmlformats.org/officeDocument/2006/relationships/image" Target="../media/image391.png"/><Relationship Id="rId3" Type="http://schemas.openxmlformats.org/officeDocument/2006/relationships/image" Target="../media/image367.png"/><Relationship Id="rId12" Type="http://schemas.openxmlformats.org/officeDocument/2006/relationships/customXml" Target="../ink/ink372.xml"/><Relationship Id="rId17" Type="http://schemas.openxmlformats.org/officeDocument/2006/relationships/image" Target="../media/image374.png"/><Relationship Id="rId25" Type="http://schemas.openxmlformats.org/officeDocument/2006/relationships/image" Target="../media/image378.png"/><Relationship Id="rId33" Type="http://schemas.openxmlformats.org/officeDocument/2006/relationships/image" Target="../media/image382.png"/><Relationship Id="rId38" Type="http://schemas.openxmlformats.org/officeDocument/2006/relationships/customXml" Target="../ink/ink385.xml"/><Relationship Id="rId46" Type="http://schemas.openxmlformats.org/officeDocument/2006/relationships/customXml" Target="../ink/ink389.xml"/><Relationship Id="rId20" Type="http://schemas.openxmlformats.org/officeDocument/2006/relationships/customXml" Target="../ink/ink376.xml"/><Relationship Id="rId41" Type="http://schemas.openxmlformats.org/officeDocument/2006/relationships/image" Target="../media/image38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9.xml"/><Relationship Id="rId15" Type="http://schemas.openxmlformats.org/officeDocument/2006/relationships/image" Target="../media/image373.png"/><Relationship Id="rId23" Type="http://schemas.openxmlformats.org/officeDocument/2006/relationships/image" Target="../media/image377.png"/><Relationship Id="rId28" Type="http://schemas.openxmlformats.org/officeDocument/2006/relationships/customXml" Target="../ink/ink380.xml"/><Relationship Id="rId36" Type="http://schemas.openxmlformats.org/officeDocument/2006/relationships/customXml" Target="../ink/ink384.xml"/><Relationship Id="rId49" Type="http://schemas.openxmlformats.org/officeDocument/2006/relationships/image" Target="../media/image39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8.png"/><Relationship Id="rId18" Type="http://schemas.openxmlformats.org/officeDocument/2006/relationships/customXml" Target="../ink/ink401.xml"/><Relationship Id="rId26" Type="http://schemas.openxmlformats.org/officeDocument/2006/relationships/customXml" Target="../ink/ink405.xml"/><Relationship Id="rId39" Type="http://schemas.openxmlformats.org/officeDocument/2006/relationships/image" Target="../media/image411.png"/><Relationship Id="rId21" Type="http://schemas.openxmlformats.org/officeDocument/2006/relationships/image" Target="../media/image402.png"/><Relationship Id="rId34" Type="http://schemas.openxmlformats.org/officeDocument/2006/relationships/customXml" Target="../ink/ink409.xml"/><Relationship Id="rId42" Type="http://schemas.openxmlformats.org/officeDocument/2006/relationships/customXml" Target="../ink/ink413.xml"/><Relationship Id="rId47" Type="http://schemas.openxmlformats.org/officeDocument/2006/relationships/image" Target="../media/image415.png"/><Relationship Id="rId50" Type="http://schemas.openxmlformats.org/officeDocument/2006/relationships/customXml" Target="../ink/ink417.xml"/><Relationship Id="rId55" Type="http://schemas.openxmlformats.org/officeDocument/2006/relationships/image" Target="../media/image419.png"/><Relationship Id="rId7" Type="http://schemas.openxmlformats.org/officeDocument/2006/relationships/image" Target="../media/image395.png"/><Relationship Id="rId2" Type="http://schemas.openxmlformats.org/officeDocument/2006/relationships/customXml" Target="../ink/ink393.xml"/><Relationship Id="rId16" Type="http://schemas.openxmlformats.org/officeDocument/2006/relationships/customXml" Target="../ink/ink400.xml"/><Relationship Id="rId29" Type="http://schemas.openxmlformats.org/officeDocument/2006/relationships/image" Target="../media/image406.png"/><Relationship Id="rId11" Type="http://schemas.openxmlformats.org/officeDocument/2006/relationships/image" Target="../media/image397.png"/><Relationship Id="rId24" Type="http://schemas.openxmlformats.org/officeDocument/2006/relationships/customXml" Target="../ink/ink404.xml"/><Relationship Id="rId32" Type="http://schemas.openxmlformats.org/officeDocument/2006/relationships/customXml" Target="../ink/ink408.xml"/><Relationship Id="rId37" Type="http://schemas.openxmlformats.org/officeDocument/2006/relationships/image" Target="../media/image410.png"/><Relationship Id="rId40" Type="http://schemas.openxmlformats.org/officeDocument/2006/relationships/customXml" Target="../ink/ink412.xml"/><Relationship Id="rId45" Type="http://schemas.openxmlformats.org/officeDocument/2006/relationships/image" Target="../media/image414.png"/><Relationship Id="rId53" Type="http://schemas.openxmlformats.org/officeDocument/2006/relationships/image" Target="../media/image418.png"/><Relationship Id="rId5" Type="http://schemas.openxmlformats.org/officeDocument/2006/relationships/image" Target="../media/image394.png"/><Relationship Id="rId19" Type="http://schemas.openxmlformats.org/officeDocument/2006/relationships/image" Target="../media/image401.png"/><Relationship Id="rId4" Type="http://schemas.openxmlformats.org/officeDocument/2006/relationships/customXml" Target="../ink/ink394.xml"/><Relationship Id="rId9" Type="http://schemas.openxmlformats.org/officeDocument/2006/relationships/image" Target="../media/image396.png"/><Relationship Id="rId14" Type="http://schemas.openxmlformats.org/officeDocument/2006/relationships/customXml" Target="../ink/ink399.xml"/><Relationship Id="rId22" Type="http://schemas.openxmlformats.org/officeDocument/2006/relationships/customXml" Target="../ink/ink403.xml"/><Relationship Id="rId27" Type="http://schemas.openxmlformats.org/officeDocument/2006/relationships/image" Target="../media/image405.png"/><Relationship Id="rId30" Type="http://schemas.openxmlformats.org/officeDocument/2006/relationships/customXml" Target="../ink/ink407.xml"/><Relationship Id="rId35" Type="http://schemas.openxmlformats.org/officeDocument/2006/relationships/image" Target="../media/image409.png"/><Relationship Id="rId43" Type="http://schemas.openxmlformats.org/officeDocument/2006/relationships/image" Target="../media/image413.png"/><Relationship Id="rId48" Type="http://schemas.openxmlformats.org/officeDocument/2006/relationships/customXml" Target="../ink/ink416.xml"/><Relationship Id="rId56" Type="http://schemas.openxmlformats.org/officeDocument/2006/relationships/customXml" Target="../ink/ink420.xml"/><Relationship Id="rId8" Type="http://schemas.openxmlformats.org/officeDocument/2006/relationships/customXml" Target="../ink/ink396.xml"/><Relationship Id="rId51" Type="http://schemas.openxmlformats.org/officeDocument/2006/relationships/image" Target="../media/image417.png"/><Relationship Id="rId3" Type="http://schemas.openxmlformats.org/officeDocument/2006/relationships/image" Target="../media/image393.png"/><Relationship Id="rId12" Type="http://schemas.openxmlformats.org/officeDocument/2006/relationships/customXml" Target="../ink/ink398.xml"/><Relationship Id="rId17" Type="http://schemas.openxmlformats.org/officeDocument/2006/relationships/image" Target="../media/image400.png"/><Relationship Id="rId25" Type="http://schemas.openxmlformats.org/officeDocument/2006/relationships/image" Target="../media/image404.png"/><Relationship Id="rId33" Type="http://schemas.openxmlformats.org/officeDocument/2006/relationships/image" Target="../media/image408.png"/><Relationship Id="rId38" Type="http://schemas.openxmlformats.org/officeDocument/2006/relationships/customXml" Target="../ink/ink411.xml"/><Relationship Id="rId46" Type="http://schemas.openxmlformats.org/officeDocument/2006/relationships/customXml" Target="../ink/ink415.xml"/><Relationship Id="rId20" Type="http://schemas.openxmlformats.org/officeDocument/2006/relationships/customXml" Target="../ink/ink402.xml"/><Relationship Id="rId41" Type="http://schemas.openxmlformats.org/officeDocument/2006/relationships/image" Target="../media/image412.png"/><Relationship Id="rId54" Type="http://schemas.openxmlformats.org/officeDocument/2006/relationships/customXml" Target="../ink/ink4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5.xml"/><Relationship Id="rId15" Type="http://schemas.openxmlformats.org/officeDocument/2006/relationships/image" Target="../media/image399.png"/><Relationship Id="rId23" Type="http://schemas.openxmlformats.org/officeDocument/2006/relationships/image" Target="../media/image403.png"/><Relationship Id="rId28" Type="http://schemas.openxmlformats.org/officeDocument/2006/relationships/customXml" Target="../ink/ink406.xml"/><Relationship Id="rId36" Type="http://schemas.openxmlformats.org/officeDocument/2006/relationships/customXml" Target="../ink/ink410.xml"/><Relationship Id="rId49" Type="http://schemas.openxmlformats.org/officeDocument/2006/relationships/image" Target="../media/image416.png"/><Relationship Id="rId57" Type="http://schemas.openxmlformats.org/officeDocument/2006/relationships/image" Target="../media/image420.png"/><Relationship Id="rId10" Type="http://schemas.openxmlformats.org/officeDocument/2006/relationships/customXml" Target="../ink/ink397.xml"/><Relationship Id="rId31" Type="http://schemas.openxmlformats.org/officeDocument/2006/relationships/image" Target="../media/image407.png"/><Relationship Id="rId44" Type="http://schemas.openxmlformats.org/officeDocument/2006/relationships/customXml" Target="../ink/ink414.xml"/><Relationship Id="rId52" Type="http://schemas.openxmlformats.org/officeDocument/2006/relationships/customXml" Target="../ink/ink4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.png"/><Relationship Id="rId299" Type="http://schemas.openxmlformats.org/officeDocument/2006/relationships/image" Target="../media/image161.png"/><Relationship Id="rId21" Type="http://schemas.openxmlformats.org/officeDocument/2006/relationships/image" Target="../media/image22.png"/><Relationship Id="rId63" Type="http://schemas.openxmlformats.org/officeDocument/2006/relationships/image" Target="../media/image43.png"/><Relationship Id="rId159" Type="http://schemas.openxmlformats.org/officeDocument/2006/relationships/image" Target="../media/image91.png"/><Relationship Id="rId324" Type="http://schemas.openxmlformats.org/officeDocument/2006/relationships/customXml" Target="../ink/ink174.xml"/><Relationship Id="rId366" Type="http://schemas.openxmlformats.org/officeDocument/2006/relationships/customXml" Target="../ink/ink195.xml"/><Relationship Id="rId170" Type="http://schemas.openxmlformats.org/officeDocument/2006/relationships/customXml" Target="../ink/ink97.xml"/><Relationship Id="rId226" Type="http://schemas.openxmlformats.org/officeDocument/2006/relationships/customXml" Target="../ink/ink125.xml"/><Relationship Id="rId433" Type="http://schemas.openxmlformats.org/officeDocument/2006/relationships/image" Target="../media/image228.png"/><Relationship Id="rId268" Type="http://schemas.openxmlformats.org/officeDocument/2006/relationships/customXml" Target="../ink/ink146.xml"/><Relationship Id="rId475" Type="http://schemas.openxmlformats.org/officeDocument/2006/relationships/image" Target="../media/image249.png"/><Relationship Id="rId32" Type="http://schemas.openxmlformats.org/officeDocument/2006/relationships/customXml" Target="../ink/ink28.xml"/><Relationship Id="rId74" Type="http://schemas.openxmlformats.org/officeDocument/2006/relationships/customXml" Target="../ink/ink49.xml"/><Relationship Id="rId128" Type="http://schemas.openxmlformats.org/officeDocument/2006/relationships/customXml" Target="../ink/ink76.xml"/><Relationship Id="rId335" Type="http://schemas.openxmlformats.org/officeDocument/2006/relationships/image" Target="../media/image179.png"/><Relationship Id="rId377" Type="http://schemas.openxmlformats.org/officeDocument/2006/relationships/image" Target="../media/image200.png"/><Relationship Id="rId5" Type="http://schemas.openxmlformats.org/officeDocument/2006/relationships/image" Target="../media/image14.png"/><Relationship Id="rId181" Type="http://schemas.openxmlformats.org/officeDocument/2006/relationships/image" Target="../media/image102.png"/><Relationship Id="rId237" Type="http://schemas.openxmlformats.org/officeDocument/2006/relationships/image" Target="../media/image130.png"/><Relationship Id="rId402" Type="http://schemas.openxmlformats.org/officeDocument/2006/relationships/customXml" Target="../ink/ink213.xml"/><Relationship Id="rId279" Type="http://schemas.openxmlformats.org/officeDocument/2006/relationships/image" Target="../media/image151.png"/><Relationship Id="rId444" Type="http://schemas.openxmlformats.org/officeDocument/2006/relationships/customXml" Target="../ink/ink234.xml"/><Relationship Id="rId43" Type="http://schemas.openxmlformats.org/officeDocument/2006/relationships/image" Target="../media/image33.png"/><Relationship Id="rId139" Type="http://schemas.openxmlformats.org/officeDocument/2006/relationships/image" Target="../media/image81.png"/><Relationship Id="rId290" Type="http://schemas.openxmlformats.org/officeDocument/2006/relationships/customXml" Target="../ink/ink157.xml"/><Relationship Id="rId304" Type="http://schemas.openxmlformats.org/officeDocument/2006/relationships/customXml" Target="../ink/ink164.xml"/><Relationship Id="rId346" Type="http://schemas.openxmlformats.org/officeDocument/2006/relationships/customXml" Target="../ink/ink185.xml"/><Relationship Id="rId388" Type="http://schemas.openxmlformats.org/officeDocument/2006/relationships/customXml" Target="../ink/ink206.xml"/><Relationship Id="rId85" Type="http://schemas.openxmlformats.org/officeDocument/2006/relationships/image" Target="../media/image54.png"/><Relationship Id="rId150" Type="http://schemas.openxmlformats.org/officeDocument/2006/relationships/customXml" Target="../ink/ink87.xml"/><Relationship Id="rId192" Type="http://schemas.openxmlformats.org/officeDocument/2006/relationships/customXml" Target="../ink/ink108.xml"/><Relationship Id="rId206" Type="http://schemas.openxmlformats.org/officeDocument/2006/relationships/customXml" Target="../ink/ink115.xml"/><Relationship Id="rId413" Type="http://schemas.openxmlformats.org/officeDocument/2006/relationships/image" Target="../media/image218.png"/><Relationship Id="rId248" Type="http://schemas.openxmlformats.org/officeDocument/2006/relationships/customXml" Target="../ink/ink136.xml"/><Relationship Id="rId455" Type="http://schemas.openxmlformats.org/officeDocument/2006/relationships/image" Target="../media/image239.png"/><Relationship Id="rId12" Type="http://schemas.openxmlformats.org/officeDocument/2006/relationships/customXml" Target="../ink/ink18.xml"/><Relationship Id="rId108" Type="http://schemas.openxmlformats.org/officeDocument/2006/relationships/customXml" Target="../ink/ink66.xml"/><Relationship Id="rId315" Type="http://schemas.openxmlformats.org/officeDocument/2006/relationships/image" Target="../media/image169.png"/><Relationship Id="rId357" Type="http://schemas.openxmlformats.org/officeDocument/2006/relationships/image" Target="../media/image190.png"/><Relationship Id="rId54" Type="http://schemas.openxmlformats.org/officeDocument/2006/relationships/customXml" Target="../ink/ink39.xml"/><Relationship Id="rId96" Type="http://schemas.openxmlformats.org/officeDocument/2006/relationships/customXml" Target="../ink/ink60.xml"/><Relationship Id="rId161" Type="http://schemas.openxmlformats.org/officeDocument/2006/relationships/image" Target="../media/image92.png"/><Relationship Id="rId217" Type="http://schemas.openxmlformats.org/officeDocument/2006/relationships/image" Target="../media/image120.png"/><Relationship Id="rId399" Type="http://schemas.openxmlformats.org/officeDocument/2006/relationships/image" Target="../media/image211.png"/><Relationship Id="rId259" Type="http://schemas.openxmlformats.org/officeDocument/2006/relationships/image" Target="../media/image141.png"/><Relationship Id="rId424" Type="http://schemas.openxmlformats.org/officeDocument/2006/relationships/customXml" Target="../ink/ink224.xml"/><Relationship Id="rId466" Type="http://schemas.openxmlformats.org/officeDocument/2006/relationships/customXml" Target="../ink/ink245.xml"/><Relationship Id="rId23" Type="http://schemas.openxmlformats.org/officeDocument/2006/relationships/image" Target="../media/image23.png"/><Relationship Id="rId119" Type="http://schemas.openxmlformats.org/officeDocument/2006/relationships/image" Target="../media/image71.png"/><Relationship Id="rId270" Type="http://schemas.openxmlformats.org/officeDocument/2006/relationships/customXml" Target="../ink/ink147.xml"/><Relationship Id="rId326" Type="http://schemas.openxmlformats.org/officeDocument/2006/relationships/customXml" Target="../ink/ink175.xml"/><Relationship Id="rId65" Type="http://schemas.openxmlformats.org/officeDocument/2006/relationships/image" Target="../media/image44.png"/><Relationship Id="rId130" Type="http://schemas.openxmlformats.org/officeDocument/2006/relationships/customXml" Target="../ink/ink77.xml"/><Relationship Id="rId368" Type="http://schemas.openxmlformats.org/officeDocument/2006/relationships/customXml" Target="../ink/ink196.xml"/><Relationship Id="rId172" Type="http://schemas.openxmlformats.org/officeDocument/2006/relationships/customXml" Target="../ink/ink98.xml"/><Relationship Id="rId228" Type="http://schemas.openxmlformats.org/officeDocument/2006/relationships/customXml" Target="../ink/ink126.xml"/><Relationship Id="rId435" Type="http://schemas.openxmlformats.org/officeDocument/2006/relationships/image" Target="../media/image229.png"/><Relationship Id="rId477" Type="http://schemas.openxmlformats.org/officeDocument/2006/relationships/image" Target="../media/image250.png"/><Relationship Id="rId281" Type="http://schemas.openxmlformats.org/officeDocument/2006/relationships/image" Target="../media/image152.png"/><Relationship Id="rId337" Type="http://schemas.openxmlformats.org/officeDocument/2006/relationships/image" Target="../media/image180.png"/><Relationship Id="rId34" Type="http://schemas.openxmlformats.org/officeDocument/2006/relationships/customXml" Target="../ink/ink29.xml"/><Relationship Id="rId76" Type="http://schemas.openxmlformats.org/officeDocument/2006/relationships/customXml" Target="../ink/ink50.xml"/><Relationship Id="rId141" Type="http://schemas.openxmlformats.org/officeDocument/2006/relationships/image" Target="../media/image82.png"/><Relationship Id="rId379" Type="http://schemas.openxmlformats.org/officeDocument/2006/relationships/image" Target="../media/image201.png"/><Relationship Id="rId7" Type="http://schemas.openxmlformats.org/officeDocument/2006/relationships/image" Target="../media/image15.png"/><Relationship Id="rId183" Type="http://schemas.openxmlformats.org/officeDocument/2006/relationships/image" Target="../media/image103.png"/><Relationship Id="rId239" Type="http://schemas.openxmlformats.org/officeDocument/2006/relationships/image" Target="../media/image131.png"/><Relationship Id="rId390" Type="http://schemas.openxmlformats.org/officeDocument/2006/relationships/customXml" Target="../ink/ink207.xml"/><Relationship Id="rId404" Type="http://schemas.openxmlformats.org/officeDocument/2006/relationships/customXml" Target="../ink/ink214.xml"/><Relationship Id="rId446" Type="http://schemas.openxmlformats.org/officeDocument/2006/relationships/customXml" Target="../ink/ink235.xml"/><Relationship Id="rId250" Type="http://schemas.openxmlformats.org/officeDocument/2006/relationships/customXml" Target="../ink/ink137.xml"/><Relationship Id="rId292" Type="http://schemas.openxmlformats.org/officeDocument/2006/relationships/customXml" Target="../ink/ink158.xml"/><Relationship Id="rId306" Type="http://schemas.openxmlformats.org/officeDocument/2006/relationships/customXml" Target="../ink/ink165.xml"/><Relationship Id="rId45" Type="http://schemas.openxmlformats.org/officeDocument/2006/relationships/image" Target="../media/image34.png"/><Relationship Id="rId87" Type="http://schemas.openxmlformats.org/officeDocument/2006/relationships/image" Target="../media/image55.png"/><Relationship Id="rId110" Type="http://schemas.openxmlformats.org/officeDocument/2006/relationships/customXml" Target="../ink/ink67.xml"/><Relationship Id="rId348" Type="http://schemas.openxmlformats.org/officeDocument/2006/relationships/customXml" Target="../ink/ink186.xml"/><Relationship Id="rId152" Type="http://schemas.openxmlformats.org/officeDocument/2006/relationships/customXml" Target="../ink/ink88.xml"/><Relationship Id="rId194" Type="http://schemas.openxmlformats.org/officeDocument/2006/relationships/customXml" Target="../ink/ink109.xml"/><Relationship Id="rId208" Type="http://schemas.openxmlformats.org/officeDocument/2006/relationships/customXml" Target="../ink/ink116.xml"/><Relationship Id="rId415" Type="http://schemas.openxmlformats.org/officeDocument/2006/relationships/image" Target="../media/image219.png"/><Relationship Id="rId457" Type="http://schemas.openxmlformats.org/officeDocument/2006/relationships/image" Target="../media/image240.png"/><Relationship Id="rId261" Type="http://schemas.openxmlformats.org/officeDocument/2006/relationships/image" Target="../media/image142.png"/><Relationship Id="rId14" Type="http://schemas.openxmlformats.org/officeDocument/2006/relationships/customXml" Target="../ink/ink19.xml"/><Relationship Id="rId56" Type="http://schemas.openxmlformats.org/officeDocument/2006/relationships/customXml" Target="../ink/ink40.xml"/><Relationship Id="rId317" Type="http://schemas.openxmlformats.org/officeDocument/2006/relationships/image" Target="../media/image170.png"/><Relationship Id="rId359" Type="http://schemas.openxmlformats.org/officeDocument/2006/relationships/image" Target="../media/image191.png"/><Relationship Id="rId98" Type="http://schemas.openxmlformats.org/officeDocument/2006/relationships/customXml" Target="../ink/ink61.xml"/><Relationship Id="rId121" Type="http://schemas.openxmlformats.org/officeDocument/2006/relationships/image" Target="../media/image72.png"/><Relationship Id="rId163" Type="http://schemas.openxmlformats.org/officeDocument/2006/relationships/image" Target="../media/image93.png"/><Relationship Id="rId219" Type="http://schemas.openxmlformats.org/officeDocument/2006/relationships/image" Target="../media/image121.png"/><Relationship Id="rId370" Type="http://schemas.openxmlformats.org/officeDocument/2006/relationships/customXml" Target="../ink/ink197.xml"/><Relationship Id="rId426" Type="http://schemas.openxmlformats.org/officeDocument/2006/relationships/customXml" Target="../ink/ink225.xml"/><Relationship Id="rId230" Type="http://schemas.openxmlformats.org/officeDocument/2006/relationships/customXml" Target="../ink/ink127.xml"/><Relationship Id="rId468" Type="http://schemas.openxmlformats.org/officeDocument/2006/relationships/customXml" Target="../ink/ink246.xml"/><Relationship Id="rId25" Type="http://schemas.openxmlformats.org/officeDocument/2006/relationships/image" Target="../media/image24.png"/><Relationship Id="rId67" Type="http://schemas.openxmlformats.org/officeDocument/2006/relationships/image" Target="../media/image45.png"/><Relationship Id="rId272" Type="http://schemas.openxmlformats.org/officeDocument/2006/relationships/customXml" Target="../ink/ink148.xml"/><Relationship Id="rId328" Type="http://schemas.openxmlformats.org/officeDocument/2006/relationships/customXml" Target="../ink/ink176.xml"/><Relationship Id="rId132" Type="http://schemas.openxmlformats.org/officeDocument/2006/relationships/customXml" Target="../ink/ink78.xml"/><Relationship Id="rId174" Type="http://schemas.openxmlformats.org/officeDocument/2006/relationships/customXml" Target="../ink/ink99.xml"/><Relationship Id="rId381" Type="http://schemas.openxmlformats.org/officeDocument/2006/relationships/image" Target="../media/image202.png"/><Relationship Id="rId241" Type="http://schemas.openxmlformats.org/officeDocument/2006/relationships/image" Target="../media/image132.png"/><Relationship Id="rId437" Type="http://schemas.openxmlformats.org/officeDocument/2006/relationships/image" Target="../media/image230.png"/><Relationship Id="rId479" Type="http://schemas.openxmlformats.org/officeDocument/2006/relationships/image" Target="../media/image251.png"/><Relationship Id="rId36" Type="http://schemas.openxmlformats.org/officeDocument/2006/relationships/customXml" Target="../ink/ink30.xml"/><Relationship Id="rId283" Type="http://schemas.openxmlformats.org/officeDocument/2006/relationships/image" Target="../media/image153.png"/><Relationship Id="rId339" Type="http://schemas.openxmlformats.org/officeDocument/2006/relationships/image" Target="../media/image181.png"/><Relationship Id="rId78" Type="http://schemas.openxmlformats.org/officeDocument/2006/relationships/customXml" Target="../ink/ink51.xml"/><Relationship Id="rId101" Type="http://schemas.openxmlformats.org/officeDocument/2006/relationships/image" Target="../media/image62.png"/><Relationship Id="rId143" Type="http://schemas.openxmlformats.org/officeDocument/2006/relationships/image" Target="../media/image83.png"/><Relationship Id="rId185" Type="http://schemas.openxmlformats.org/officeDocument/2006/relationships/image" Target="../media/image104.png"/><Relationship Id="rId350" Type="http://schemas.openxmlformats.org/officeDocument/2006/relationships/customXml" Target="../ink/ink187.xml"/><Relationship Id="rId406" Type="http://schemas.openxmlformats.org/officeDocument/2006/relationships/customXml" Target="../ink/ink215.xml"/><Relationship Id="rId9" Type="http://schemas.openxmlformats.org/officeDocument/2006/relationships/image" Target="../media/image16.png"/><Relationship Id="rId210" Type="http://schemas.openxmlformats.org/officeDocument/2006/relationships/customXml" Target="../ink/ink117.xml"/><Relationship Id="rId392" Type="http://schemas.openxmlformats.org/officeDocument/2006/relationships/customXml" Target="../ink/ink208.xml"/><Relationship Id="rId448" Type="http://schemas.openxmlformats.org/officeDocument/2006/relationships/customXml" Target="../ink/ink236.xml"/><Relationship Id="rId252" Type="http://schemas.openxmlformats.org/officeDocument/2006/relationships/customXml" Target="../ink/ink138.xml"/><Relationship Id="rId294" Type="http://schemas.openxmlformats.org/officeDocument/2006/relationships/customXml" Target="../ink/ink159.xml"/><Relationship Id="rId308" Type="http://schemas.openxmlformats.org/officeDocument/2006/relationships/customXml" Target="../ink/ink166.xml"/><Relationship Id="rId47" Type="http://schemas.openxmlformats.org/officeDocument/2006/relationships/image" Target="../media/image35.png"/><Relationship Id="rId89" Type="http://schemas.openxmlformats.org/officeDocument/2006/relationships/image" Target="../media/image56.png"/><Relationship Id="rId112" Type="http://schemas.openxmlformats.org/officeDocument/2006/relationships/customXml" Target="../ink/ink68.xml"/><Relationship Id="rId154" Type="http://schemas.openxmlformats.org/officeDocument/2006/relationships/customXml" Target="../ink/ink89.xml"/><Relationship Id="rId361" Type="http://schemas.openxmlformats.org/officeDocument/2006/relationships/image" Target="../media/image192.png"/><Relationship Id="rId196" Type="http://schemas.openxmlformats.org/officeDocument/2006/relationships/customXml" Target="../ink/ink110.xml"/><Relationship Id="rId417" Type="http://schemas.openxmlformats.org/officeDocument/2006/relationships/image" Target="../media/image220.png"/><Relationship Id="rId459" Type="http://schemas.openxmlformats.org/officeDocument/2006/relationships/image" Target="../media/image241.png"/><Relationship Id="rId16" Type="http://schemas.openxmlformats.org/officeDocument/2006/relationships/customXml" Target="../ink/ink20.xml"/><Relationship Id="rId221" Type="http://schemas.openxmlformats.org/officeDocument/2006/relationships/image" Target="../media/image122.png"/><Relationship Id="rId263" Type="http://schemas.openxmlformats.org/officeDocument/2006/relationships/image" Target="../media/image143.png"/><Relationship Id="rId319" Type="http://schemas.openxmlformats.org/officeDocument/2006/relationships/image" Target="../media/image171.png"/><Relationship Id="rId470" Type="http://schemas.openxmlformats.org/officeDocument/2006/relationships/customXml" Target="../ink/ink247.xml"/><Relationship Id="rId58" Type="http://schemas.openxmlformats.org/officeDocument/2006/relationships/customXml" Target="../ink/ink41.xml"/><Relationship Id="rId123" Type="http://schemas.openxmlformats.org/officeDocument/2006/relationships/image" Target="../media/image73.png"/><Relationship Id="rId330" Type="http://schemas.openxmlformats.org/officeDocument/2006/relationships/customXml" Target="../ink/ink177.xml"/><Relationship Id="rId165" Type="http://schemas.openxmlformats.org/officeDocument/2006/relationships/image" Target="../media/image94.png"/><Relationship Id="rId372" Type="http://schemas.openxmlformats.org/officeDocument/2006/relationships/customXml" Target="../ink/ink198.xml"/><Relationship Id="rId428" Type="http://schemas.openxmlformats.org/officeDocument/2006/relationships/customXml" Target="../ink/ink226.xml"/><Relationship Id="rId232" Type="http://schemas.openxmlformats.org/officeDocument/2006/relationships/customXml" Target="../ink/ink128.xml"/><Relationship Id="rId274" Type="http://schemas.openxmlformats.org/officeDocument/2006/relationships/customXml" Target="../ink/ink149.xml"/><Relationship Id="rId481" Type="http://schemas.openxmlformats.org/officeDocument/2006/relationships/image" Target="../media/image252.png"/><Relationship Id="rId27" Type="http://schemas.openxmlformats.org/officeDocument/2006/relationships/image" Target="../media/image25.png"/><Relationship Id="rId69" Type="http://schemas.openxmlformats.org/officeDocument/2006/relationships/image" Target="../media/image46.png"/><Relationship Id="rId134" Type="http://schemas.openxmlformats.org/officeDocument/2006/relationships/customXml" Target="../ink/ink79.xml"/><Relationship Id="rId80" Type="http://schemas.openxmlformats.org/officeDocument/2006/relationships/customXml" Target="../ink/ink52.xml"/><Relationship Id="rId176" Type="http://schemas.openxmlformats.org/officeDocument/2006/relationships/customXml" Target="../ink/ink100.xml"/><Relationship Id="rId341" Type="http://schemas.openxmlformats.org/officeDocument/2006/relationships/image" Target="../media/image182.png"/><Relationship Id="rId383" Type="http://schemas.openxmlformats.org/officeDocument/2006/relationships/image" Target="../media/image203.png"/><Relationship Id="rId439" Type="http://schemas.openxmlformats.org/officeDocument/2006/relationships/image" Target="../media/image231.png"/><Relationship Id="rId201" Type="http://schemas.openxmlformats.org/officeDocument/2006/relationships/image" Target="../media/image112.png"/><Relationship Id="rId243" Type="http://schemas.openxmlformats.org/officeDocument/2006/relationships/image" Target="../media/image133.png"/><Relationship Id="rId285" Type="http://schemas.openxmlformats.org/officeDocument/2006/relationships/image" Target="../media/image154.png"/><Relationship Id="rId450" Type="http://schemas.openxmlformats.org/officeDocument/2006/relationships/customXml" Target="../ink/ink237.xml"/><Relationship Id="rId38" Type="http://schemas.openxmlformats.org/officeDocument/2006/relationships/customXml" Target="../ink/ink31.xml"/><Relationship Id="rId103" Type="http://schemas.openxmlformats.org/officeDocument/2006/relationships/image" Target="../media/image63.png"/><Relationship Id="rId310" Type="http://schemas.openxmlformats.org/officeDocument/2006/relationships/customXml" Target="../ink/ink167.xml"/><Relationship Id="rId91" Type="http://schemas.openxmlformats.org/officeDocument/2006/relationships/image" Target="../media/image57.png"/><Relationship Id="rId145" Type="http://schemas.openxmlformats.org/officeDocument/2006/relationships/image" Target="../media/image84.png"/><Relationship Id="rId187" Type="http://schemas.openxmlformats.org/officeDocument/2006/relationships/image" Target="../media/image105.png"/><Relationship Id="rId352" Type="http://schemas.openxmlformats.org/officeDocument/2006/relationships/customXml" Target="../ink/ink188.xml"/><Relationship Id="rId394" Type="http://schemas.openxmlformats.org/officeDocument/2006/relationships/customXml" Target="../ink/ink209.xml"/><Relationship Id="rId408" Type="http://schemas.openxmlformats.org/officeDocument/2006/relationships/customXml" Target="../ink/ink216.xml"/><Relationship Id="rId212" Type="http://schemas.openxmlformats.org/officeDocument/2006/relationships/customXml" Target="../ink/ink118.xml"/><Relationship Id="rId254" Type="http://schemas.openxmlformats.org/officeDocument/2006/relationships/customXml" Target="../ink/ink139.xml"/><Relationship Id="rId49" Type="http://schemas.openxmlformats.org/officeDocument/2006/relationships/image" Target="../media/image36.png"/><Relationship Id="rId114" Type="http://schemas.openxmlformats.org/officeDocument/2006/relationships/customXml" Target="../ink/ink69.xml"/><Relationship Id="rId296" Type="http://schemas.openxmlformats.org/officeDocument/2006/relationships/customXml" Target="../ink/ink160.xml"/><Relationship Id="rId461" Type="http://schemas.openxmlformats.org/officeDocument/2006/relationships/image" Target="../media/image242.png"/><Relationship Id="rId60" Type="http://schemas.openxmlformats.org/officeDocument/2006/relationships/customXml" Target="../ink/ink42.xml"/><Relationship Id="rId156" Type="http://schemas.openxmlformats.org/officeDocument/2006/relationships/customXml" Target="../ink/ink90.xml"/><Relationship Id="rId198" Type="http://schemas.openxmlformats.org/officeDocument/2006/relationships/customXml" Target="../ink/ink111.xml"/><Relationship Id="rId321" Type="http://schemas.openxmlformats.org/officeDocument/2006/relationships/image" Target="../media/image172.png"/><Relationship Id="rId363" Type="http://schemas.openxmlformats.org/officeDocument/2006/relationships/image" Target="../media/image193.png"/><Relationship Id="rId419" Type="http://schemas.openxmlformats.org/officeDocument/2006/relationships/image" Target="../media/image221.png"/><Relationship Id="rId223" Type="http://schemas.openxmlformats.org/officeDocument/2006/relationships/image" Target="../media/image123.png"/><Relationship Id="rId430" Type="http://schemas.openxmlformats.org/officeDocument/2006/relationships/customXml" Target="../ink/ink227.xml"/><Relationship Id="rId18" Type="http://schemas.openxmlformats.org/officeDocument/2006/relationships/customXml" Target="../ink/ink21.xml"/><Relationship Id="rId265" Type="http://schemas.openxmlformats.org/officeDocument/2006/relationships/image" Target="../media/image144.png"/><Relationship Id="rId472" Type="http://schemas.openxmlformats.org/officeDocument/2006/relationships/customXml" Target="../ink/ink248.xml"/><Relationship Id="rId125" Type="http://schemas.openxmlformats.org/officeDocument/2006/relationships/image" Target="../media/image74.png"/><Relationship Id="rId167" Type="http://schemas.openxmlformats.org/officeDocument/2006/relationships/image" Target="../media/image95.png"/><Relationship Id="rId332" Type="http://schemas.openxmlformats.org/officeDocument/2006/relationships/customXml" Target="../ink/ink178.xml"/><Relationship Id="rId374" Type="http://schemas.openxmlformats.org/officeDocument/2006/relationships/customXml" Target="../ink/ink199.xml"/><Relationship Id="rId71" Type="http://schemas.openxmlformats.org/officeDocument/2006/relationships/image" Target="../media/image47.png"/><Relationship Id="rId234" Type="http://schemas.openxmlformats.org/officeDocument/2006/relationships/customXml" Target="../ink/ink129.xml"/><Relationship Id="rId2" Type="http://schemas.openxmlformats.org/officeDocument/2006/relationships/customXml" Target="../ink/ink13.xml"/><Relationship Id="rId29" Type="http://schemas.openxmlformats.org/officeDocument/2006/relationships/image" Target="../media/image26.png"/><Relationship Id="rId276" Type="http://schemas.openxmlformats.org/officeDocument/2006/relationships/customXml" Target="../ink/ink150.xml"/><Relationship Id="rId441" Type="http://schemas.openxmlformats.org/officeDocument/2006/relationships/image" Target="../media/image232.png"/><Relationship Id="rId40" Type="http://schemas.openxmlformats.org/officeDocument/2006/relationships/customXml" Target="../ink/ink32.xml"/><Relationship Id="rId136" Type="http://schemas.openxmlformats.org/officeDocument/2006/relationships/customXml" Target="../ink/ink80.xml"/><Relationship Id="rId178" Type="http://schemas.openxmlformats.org/officeDocument/2006/relationships/customXml" Target="../ink/ink101.xml"/><Relationship Id="rId301" Type="http://schemas.openxmlformats.org/officeDocument/2006/relationships/image" Target="../media/image162.png"/><Relationship Id="rId343" Type="http://schemas.openxmlformats.org/officeDocument/2006/relationships/image" Target="../media/image183.png"/><Relationship Id="rId82" Type="http://schemas.openxmlformats.org/officeDocument/2006/relationships/customXml" Target="../ink/ink53.xml"/><Relationship Id="rId203" Type="http://schemas.openxmlformats.org/officeDocument/2006/relationships/image" Target="../media/image113.png"/><Relationship Id="rId385" Type="http://schemas.openxmlformats.org/officeDocument/2006/relationships/image" Target="../media/image204.png"/><Relationship Id="rId245" Type="http://schemas.openxmlformats.org/officeDocument/2006/relationships/image" Target="../media/image134.png"/><Relationship Id="rId287" Type="http://schemas.openxmlformats.org/officeDocument/2006/relationships/image" Target="../media/image155.png"/><Relationship Id="rId410" Type="http://schemas.openxmlformats.org/officeDocument/2006/relationships/customXml" Target="../ink/ink217.xml"/><Relationship Id="rId452" Type="http://schemas.openxmlformats.org/officeDocument/2006/relationships/customXml" Target="../ink/ink238.xml"/><Relationship Id="rId105" Type="http://schemas.openxmlformats.org/officeDocument/2006/relationships/image" Target="../media/image64.png"/><Relationship Id="rId147" Type="http://schemas.openxmlformats.org/officeDocument/2006/relationships/image" Target="../media/image85.png"/><Relationship Id="rId312" Type="http://schemas.openxmlformats.org/officeDocument/2006/relationships/customXml" Target="../ink/ink168.xml"/><Relationship Id="rId354" Type="http://schemas.openxmlformats.org/officeDocument/2006/relationships/customXml" Target="../ink/ink189.xml"/><Relationship Id="rId51" Type="http://schemas.openxmlformats.org/officeDocument/2006/relationships/image" Target="../media/image37.png"/><Relationship Id="rId93" Type="http://schemas.openxmlformats.org/officeDocument/2006/relationships/image" Target="../media/image58.png"/><Relationship Id="rId189" Type="http://schemas.openxmlformats.org/officeDocument/2006/relationships/image" Target="../media/image106.png"/><Relationship Id="rId396" Type="http://schemas.openxmlformats.org/officeDocument/2006/relationships/customXml" Target="../ink/ink210.xml"/><Relationship Id="rId3" Type="http://schemas.openxmlformats.org/officeDocument/2006/relationships/image" Target="../media/image13.png"/><Relationship Id="rId214" Type="http://schemas.openxmlformats.org/officeDocument/2006/relationships/customXml" Target="../ink/ink119.xml"/><Relationship Id="rId235" Type="http://schemas.openxmlformats.org/officeDocument/2006/relationships/image" Target="../media/image129.png"/><Relationship Id="rId256" Type="http://schemas.openxmlformats.org/officeDocument/2006/relationships/customXml" Target="../ink/ink140.xml"/><Relationship Id="rId277" Type="http://schemas.openxmlformats.org/officeDocument/2006/relationships/image" Target="../media/image150.png"/><Relationship Id="rId298" Type="http://schemas.openxmlformats.org/officeDocument/2006/relationships/customXml" Target="../ink/ink161.xml"/><Relationship Id="rId400" Type="http://schemas.openxmlformats.org/officeDocument/2006/relationships/customXml" Target="../ink/ink212.xml"/><Relationship Id="rId421" Type="http://schemas.openxmlformats.org/officeDocument/2006/relationships/image" Target="../media/image222.png"/><Relationship Id="rId442" Type="http://schemas.openxmlformats.org/officeDocument/2006/relationships/customXml" Target="../ink/ink233.xml"/><Relationship Id="rId463" Type="http://schemas.openxmlformats.org/officeDocument/2006/relationships/image" Target="../media/image243.png"/><Relationship Id="rId116" Type="http://schemas.openxmlformats.org/officeDocument/2006/relationships/customXml" Target="../ink/ink70.xml"/><Relationship Id="rId137" Type="http://schemas.openxmlformats.org/officeDocument/2006/relationships/image" Target="../media/image80.png"/><Relationship Id="rId158" Type="http://schemas.openxmlformats.org/officeDocument/2006/relationships/customXml" Target="../ink/ink91.xml"/><Relationship Id="rId302" Type="http://schemas.openxmlformats.org/officeDocument/2006/relationships/customXml" Target="../ink/ink163.xml"/><Relationship Id="rId323" Type="http://schemas.openxmlformats.org/officeDocument/2006/relationships/image" Target="../media/image173.png"/><Relationship Id="rId344" Type="http://schemas.openxmlformats.org/officeDocument/2006/relationships/customXml" Target="../ink/ink184.xml"/><Relationship Id="rId20" Type="http://schemas.openxmlformats.org/officeDocument/2006/relationships/customXml" Target="../ink/ink22.xml"/><Relationship Id="rId41" Type="http://schemas.openxmlformats.org/officeDocument/2006/relationships/image" Target="../media/image32.png"/><Relationship Id="rId62" Type="http://schemas.openxmlformats.org/officeDocument/2006/relationships/customXml" Target="../ink/ink43.xml"/><Relationship Id="rId83" Type="http://schemas.openxmlformats.org/officeDocument/2006/relationships/image" Target="../media/image53.png"/><Relationship Id="rId179" Type="http://schemas.openxmlformats.org/officeDocument/2006/relationships/image" Target="../media/image101.png"/><Relationship Id="rId365" Type="http://schemas.openxmlformats.org/officeDocument/2006/relationships/image" Target="../media/image194.png"/><Relationship Id="rId386" Type="http://schemas.openxmlformats.org/officeDocument/2006/relationships/customXml" Target="../ink/ink205.xml"/><Relationship Id="rId190" Type="http://schemas.openxmlformats.org/officeDocument/2006/relationships/customXml" Target="../ink/ink107.xml"/><Relationship Id="rId204" Type="http://schemas.openxmlformats.org/officeDocument/2006/relationships/customXml" Target="../ink/ink114.xml"/><Relationship Id="rId225" Type="http://schemas.openxmlformats.org/officeDocument/2006/relationships/image" Target="../media/image124.png"/><Relationship Id="rId246" Type="http://schemas.openxmlformats.org/officeDocument/2006/relationships/customXml" Target="../ink/ink135.xml"/><Relationship Id="rId267" Type="http://schemas.openxmlformats.org/officeDocument/2006/relationships/image" Target="../media/image145.png"/><Relationship Id="rId288" Type="http://schemas.openxmlformats.org/officeDocument/2006/relationships/customXml" Target="../ink/ink156.xml"/><Relationship Id="rId411" Type="http://schemas.openxmlformats.org/officeDocument/2006/relationships/image" Target="../media/image217.png"/><Relationship Id="rId432" Type="http://schemas.openxmlformats.org/officeDocument/2006/relationships/customXml" Target="../ink/ink228.xml"/><Relationship Id="rId453" Type="http://schemas.openxmlformats.org/officeDocument/2006/relationships/image" Target="../media/image238.png"/><Relationship Id="rId474" Type="http://schemas.openxmlformats.org/officeDocument/2006/relationships/customXml" Target="../ink/ink249.xml"/><Relationship Id="rId106" Type="http://schemas.openxmlformats.org/officeDocument/2006/relationships/customXml" Target="../ink/ink65.xml"/><Relationship Id="rId127" Type="http://schemas.openxmlformats.org/officeDocument/2006/relationships/image" Target="../media/image75.png"/><Relationship Id="rId313" Type="http://schemas.openxmlformats.org/officeDocument/2006/relationships/image" Target="../media/image168.png"/><Relationship Id="rId10" Type="http://schemas.openxmlformats.org/officeDocument/2006/relationships/customXml" Target="../ink/ink17.xml"/><Relationship Id="rId31" Type="http://schemas.openxmlformats.org/officeDocument/2006/relationships/image" Target="../media/image27.png"/><Relationship Id="rId52" Type="http://schemas.openxmlformats.org/officeDocument/2006/relationships/customXml" Target="../ink/ink38.xml"/><Relationship Id="rId73" Type="http://schemas.openxmlformats.org/officeDocument/2006/relationships/image" Target="../media/image48.png"/><Relationship Id="rId94" Type="http://schemas.openxmlformats.org/officeDocument/2006/relationships/customXml" Target="../ink/ink59.xml"/><Relationship Id="rId148" Type="http://schemas.openxmlformats.org/officeDocument/2006/relationships/customXml" Target="../ink/ink86.xml"/><Relationship Id="rId169" Type="http://schemas.openxmlformats.org/officeDocument/2006/relationships/image" Target="../media/image96.png"/><Relationship Id="rId334" Type="http://schemas.openxmlformats.org/officeDocument/2006/relationships/customXml" Target="../ink/ink179.xml"/><Relationship Id="rId355" Type="http://schemas.openxmlformats.org/officeDocument/2006/relationships/image" Target="../media/image189.png"/><Relationship Id="rId376" Type="http://schemas.openxmlformats.org/officeDocument/2006/relationships/customXml" Target="../ink/ink200.xml"/><Relationship Id="rId397" Type="http://schemas.openxmlformats.org/officeDocument/2006/relationships/image" Target="../media/image210.png"/><Relationship Id="rId4" Type="http://schemas.openxmlformats.org/officeDocument/2006/relationships/customXml" Target="../ink/ink14.xml"/><Relationship Id="rId180" Type="http://schemas.openxmlformats.org/officeDocument/2006/relationships/customXml" Target="../ink/ink102.xml"/><Relationship Id="rId215" Type="http://schemas.openxmlformats.org/officeDocument/2006/relationships/image" Target="../media/image119.png"/><Relationship Id="rId236" Type="http://schemas.openxmlformats.org/officeDocument/2006/relationships/customXml" Target="../ink/ink130.xml"/><Relationship Id="rId257" Type="http://schemas.openxmlformats.org/officeDocument/2006/relationships/image" Target="../media/image140.png"/><Relationship Id="rId278" Type="http://schemas.openxmlformats.org/officeDocument/2006/relationships/customXml" Target="../ink/ink151.xml"/><Relationship Id="rId401" Type="http://schemas.openxmlformats.org/officeDocument/2006/relationships/image" Target="../media/image212.png"/><Relationship Id="rId422" Type="http://schemas.openxmlformats.org/officeDocument/2006/relationships/customXml" Target="../ink/ink223.xml"/><Relationship Id="rId443" Type="http://schemas.openxmlformats.org/officeDocument/2006/relationships/image" Target="../media/image233.png"/><Relationship Id="rId464" Type="http://schemas.openxmlformats.org/officeDocument/2006/relationships/customXml" Target="../ink/ink244.xml"/><Relationship Id="rId303" Type="http://schemas.openxmlformats.org/officeDocument/2006/relationships/image" Target="../media/image163.png"/><Relationship Id="rId42" Type="http://schemas.openxmlformats.org/officeDocument/2006/relationships/customXml" Target="../ink/ink33.xml"/><Relationship Id="rId84" Type="http://schemas.openxmlformats.org/officeDocument/2006/relationships/customXml" Target="../ink/ink54.xml"/><Relationship Id="rId138" Type="http://schemas.openxmlformats.org/officeDocument/2006/relationships/customXml" Target="../ink/ink81.xml"/><Relationship Id="rId345" Type="http://schemas.openxmlformats.org/officeDocument/2006/relationships/image" Target="../media/image184.png"/><Relationship Id="rId387" Type="http://schemas.openxmlformats.org/officeDocument/2006/relationships/image" Target="../media/image205.png"/><Relationship Id="rId191" Type="http://schemas.openxmlformats.org/officeDocument/2006/relationships/image" Target="../media/image107.png"/><Relationship Id="rId205" Type="http://schemas.openxmlformats.org/officeDocument/2006/relationships/image" Target="../media/image114.png"/><Relationship Id="rId247" Type="http://schemas.openxmlformats.org/officeDocument/2006/relationships/image" Target="../media/image135.png"/><Relationship Id="rId412" Type="http://schemas.openxmlformats.org/officeDocument/2006/relationships/customXml" Target="../ink/ink218.xml"/><Relationship Id="rId107" Type="http://schemas.openxmlformats.org/officeDocument/2006/relationships/image" Target="../media/image65.png"/><Relationship Id="rId289" Type="http://schemas.openxmlformats.org/officeDocument/2006/relationships/image" Target="../media/image156.png"/><Relationship Id="rId454" Type="http://schemas.openxmlformats.org/officeDocument/2006/relationships/customXml" Target="../ink/ink239.xml"/><Relationship Id="rId11" Type="http://schemas.openxmlformats.org/officeDocument/2006/relationships/image" Target="../media/image17.png"/><Relationship Id="rId53" Type="http://schemas.openxmlformats.org/officeDocument/2006/relationships/image" Target="../media/image38.png"/><Relationship Id="rId149" Type="http://schemas.openxmlformats.org/officeDocument/2006/relationships/image" Target="../media/image86.png"/><Relationship Id="rId314" Type="http://schemas.openxmlformats.org/officeDocument/2006/relationships/customXml" Target="../ink/ink169.xml"/><Relationship Id="rId356" Type="http://schemas.openxmlformats.org/officeDocument/2006/relationships/customXml" Target="../ink/ink190.xml"/><Relationship Id="rId398" Type="http://schemas.openxmlformats.org/officeDocument/2006/relationships/customXml" Target="../ink/ink211.xml"/><Relationship Id="rId95" Type="http://schemas.openxmlformats.org/officeDocument/2006/relationships/image" Target="../media/image59.png"/><Relationship Id="rId160" Type="http://schemas.openxmlformats.org/officeDocument/2006/relationships/customXml" Target="../ink/ink92.xml"/><Relationship Id="rId216" Type="http://schemas.openxmlformats.org/officeDocument/2006/relationships/customXml" Target="../ink/ink120.xml"/><Relationship Id="rId423" Type="http://schemas.openxmlformats.org/officeDocument/2006/relationships/image" Target="../media/image223.png"/><Relationship Id="rId258" Type="http://schemas.openxmlformats.org/officeDocument/2006/relationships/customXml" Target="../ink/ink141.xml"/><Relationship Id="rId465" Type="http://schemas.openxmlformats.org/officeDocument/2006/relationships/image" Target="../media/image244.png"/><Relationship Id="rId22" Type="http://schemas.openxmlformats.org/officeDocument/2006/relationships/customXml" Target="../ink/ink23.xml"/><Relationship Id="rId64" Type="http://schemas.openxmlformats.org/officeDocument/2006/relationships/customXml" Target="../ink/ink44.xml"/><Relationship Id="rId118" Type="http://schemas.openxmlformats.org/officeDocument/2006/relationships/customXml" Target="../ink/ink71.xml"/><Relationship Id="rId325" Type="http://schemas.openxmlformats.org/officeDocument/2006/relationships/image" Target="../media/image174.png"/><Relationship Id="rId367" Type="http://schemas.openxmlformats.org/officeDocument/2006/relationships/image" Target="../media/image195.png"/><Relationship Id="rId171" Type="http://schemas.openxmlformats.org/officeDocument/2006/relationships/image" Target="../media/image97.png"/><Relationship Id="rId227" Type="http://schemas.openxmlformats.org/officeDocument/2006/relationships/image" Target="../media/image125.png"/><Relationship Id="rId269" Type="http://schemas.openxmlformats.org/officeDocument/2006/relationships/image" Target="../media/image146.png"/><Relationship Id="rId434" Type="http://schemas.openxmlformats.org/officeDocument/2006/relationships/customXml" Target="../ink/ink229.xml"/><Relationship Id="rId476" Type="http://schemas.openxmlformats.org/officeDocument/2006/relationships/customXml" Target="../ink/ink250.xml"/><Relationship Id="rId33" Type="http://schemas.openxmlformats.org/officeDocument/2006/relationships/image" Target="../media/image28.png"/><Relationship Id="rId129" Type="http://schemas.openxmlformats.org/officeDocument/2006/relationships/image" Target="../media/image76.png"/><Relationship Id="rId280" Type="http://schemas.openxmlformats.org/officeDocument/2006/relationships/customXml" Target="../ink/ink152.xml"/><Relationship Id="rId336" Type="http://schemas.openxmlformats.org/officeDocument/2006/relationships/customXml" Target="../ink/ink180.xml"/><Relationship Id="rId75" Type="http://schemas.openxmlformats.org/officeDocument/2006/relationships/image" Target="../media/image49.png"/><Relationship Id="rId140" Type="http://schemas.openxmlformats.org/officeDocument/2006/relationships/customXml" Target="../ink/ink82.xml"/><Relationship Id="rId182" Type="http://schemas.openxmlformats.org/officeDocument/2006/relationships/customXml" Target="../ink/ink103.xml"/><Relationship Id="rId378" Type="http://schemas.openxmlformats.org/officeDocument/2006/relationships/customXml" Target="../ink/ink201.xml"/><Relationship Id="rId403" Type="http://schemas.openxmlformats.org/officeDocument/2006/relationships/image" Target="../media/image213.png"/><Relationship Id="rId6" Type="http://schemas.openxmlformats.org/officeDocument/2006/relationships/customXml" Target="../ink/ink15.xml"/><Relationship Id="rId238" Type="http://schemas.openxmlformats.org/officeDocument/2006/relationships/customXml" Target="../ink/ink131.xml"/><Relationship Id="rId445" Type="http://schemas.openxmlformats.org/officeDocument/2006/relationships/image" Target="../media/image234.png"/><Relationship Id="rId291" Type="http://schemas.openxmlformats.org/officeDocument/2006/relationships/image" Target="../media/image157.png"/><Relationship Id="rId305" Type="http://schemas.openxmlformats.org/officeDocument/2006/relationships/image" Target="../media/image164.png"/><Relationship Id="rId347" Type="http://schemas.openxmlformats.org/officeDocument/2006/relationships/image" Target="../media/image185.png"/><Relationship Id="rId44" Type="http://schemas.openxmlformats.org/officeDocument/2006/relationships/customXml" Target="../ink/ink34.xml"/><Relationship Id="rId86" Type="http://schemas.openxmlformats.org/officeDocument/2006/relationships/customXml" Target="../ink/ink55.xml"/><Relationship Id="rId151" Type="http://schemas.openxmlformats.org/officeDocument/2006/relationships/image" Target="../media/image87.png"/><Relationship Id="rId389" Type="http://schemas.openxmlformats.org/officeDocument/2006/relationships/image" Target="../media/image206.png"/><Relationship Id="rId193" Type="http://schemas.openxmlformats.org/officeDocument/2006/relationships/image" Target="../media/image108.png"/><Relationship Id="rId207" Type="http://schemas.openxmlformats.org/officeDocument/2006/relationships/image" Target="../media/image115.png"/><Relationship Id="rId249" Type="http://schemas.openxmlformats.org/officeDocument/2006/relationships/image" Target="../media/image136.png"/><Relationship Id="rId414" Type="http://schemas.openxmlformats.org/officeDocument/2006/relationships/customXml" Target="../ink/ink219.xml"/><Relationship Id="rId456" Type="http://schemas.openxmlformats.org/officeDocument/2006/relationships/customXml" Target="../ink/ink240.xml"/><Relationship Id="rId13" Type="http://schemas.openxmlformats.org/officeDocument/2006/relationships/image" Target="../media/image18.png"/><Relationship Id="rId109" Type="http://schemas.openxmlformats.org/officeDocument/2006/relationships/image" Target="../media/image66.png"/><Relationship Id="rId260" Type="http://schemas.openxmlformats.org/officeDocument/2006/relationships/customXml" Target="../ink/ink142.xml"/><Relationship Id="rId316" Type="http://schemas.openxmlformats.org/officeDocument/2006/relationships/customXml" Target="../ink/ink170.xml"/><Relationship Id="rId55" Type="http://schemas.openxmlformats.org/officeDocument/2006/relationships/image" Target="../media/image39.png"/><Relationship Id="rId97" Type="http://schemas.openxmlformats.org/officeDocument/2006/relationships/image" Target="../media/image60.png"/><Relationship Id="rId120" Type="http://schemas.openxmlformats.org/officeDocument/2006/relationships/customXml" Target="../ink/ink72.xml"/><Relationship Id="rId358" Type="http://schemas.openxmlformats.org/officeDocument/2006/relationships/customXml" Target="../ink/ink191.xml"/><Relationship Id="rId162" Type="http://schemas.openxmlformats.org/officeDocument/2006/relationships/customXml" Target="../ink/ink93.xml"/><Relationship Id="rId218" Type="http://schemas.openxmlformats.org/officeDocument/2006/relationships/customXml" Target="../ink/ink121.xml"/><Relationship Id="rId425" Type="http://schemas.openxmlformats.org/officeDocument/2006/relationships/image" Target="../media/image224.png"/><Relationship Id="rId467" Type="http://schemas.openxmlformats.org/officeDocument/2006/relationships/image" Target="../media/image245.png"/><Relationship Id="rId271" Type="http://schemas.openxmlformats.org/officeDocument/2006/relationships/image" Target="../media/image147.png"/><Relationship Id="rId24" Type="http://schemas.openxmlformats.org/officeDocument/2006/relationships/customXml" Target="../ink/ink24.xml"/><Relationship Id="rId66" Type="http://schemas.openxmlformats.org/officeDocument/2006/relationships/customXml" Target="../ink/ink45.xml"/><Relationship Id="rId131" Type="http://schemas.openxmlformats.org/officeDocument/2006/relationships/image" Target="../media/image77.png"/><Relationship Id="rId327" Type="http://schemas.openxmlformats.org/officeDocument/2006/relationships/image" Target="../media/image175.png"/><Relationship Id="rId369" Type="http://schemas.openxmlformats.org/officeDocument/2006/relationships/image" Target="../media/image196.png"/><Relationship Id="rId173" Type="http://schemas.openxmlformats.org/officeDocument/2006/relationships/image" Target="../media/image98.png"/><Relationship Id="rId229" Type="http://schemas.openxmlformats.org/officeDocument/2006/relationships/image" Target="../media/image126.png"/><Relationship Id="rId380" Type="http://schemas.openxmlformats.org/officeDocument/2006/relationships/customXml" Target="../ink/ink202.xml"/><Relationship Id="rId436" Type="http://schemas.openxmlformats.org/officeDocument/2006/relationships/customXml" Target="../ink/ink230.xml"/><Relationship Id="rId240" Type="http://schemas.openxmlformats.org/officeDocument/2006/relationships/customXml" Target="../ink/ink132.xml"/><Relationship Id="rId478" Type="http://schemas.openxmlformats.org/officeDocument/2006/relationships/customXml" Target="../ink/ink251.xml"/><Relationship Id="rId35" Type="http://schemas.openxmlformats.org/officeDocument/2006/relationships/image" Target="../media/image29.png"/><Relationship Id="rId77" Type="http://schemas.openxmlformats.org/officeDocument/2006/relationships/image" Target="../media/image50.png"/><Relationship Id="rId100" Type="http://schemas.openxmlformats.org/officeDocument/2006/relationships/customXml" Target="../ink/ink62.xml"/><Relationship Id="rId282" Type="http://schemas.openxmlformats.org/officeDocument/2006/relationships/customXml" Target="../ink/ink153.xml"/><Relationship Id="rId338" Type="http://schemas.openxmlformats.org/officeDocument/2006/relationships/customXml" Target="../ink/ink181.xml"/><Relationship Id="rId8" Type="http://schemas.openxmlformats.org/officeDocument/2006/relationships/customXml" Target="../ink/ink16.xml"/><Relationship Id="rId142" Type="http://schemas.openxmlformats.org/officeDocument/2006/relationships/customXml" Target="../ink/ink83.xml"/><Relationship Id="rId184" Type="http://schemas.openxmlformats.org/officeDocument/2006/relationships/customXml" Target="../ink/ink104.xml"/><Relationship Id="rId391" Type="http://schemas.openxmlformats.org/officeDocument/2006/relationships/image" Target="../media/image207.png"/><Relationship Id="rId405" Type="http://schemas.openxmlformats.org/officeDocument/2006/relationships/image" Target="../media/image214.png"/><Relationship Id="rId447" Type="http://schemas.openxmlformats.org/officeDocument/2006/relationships/image" Target="../media/image235.png"/><Relationship Id="rId251" Type="http://schemas.openxmlformats.org/officeDocument/2006/relationships/image" Target="../media/image137.png"/><Relationship Id="rId46" Type="http://schemas.openxmlformats.org/officeDocument/2006/relationships/customXml" Target="../ink/ink35.xml"/><Relationship Id="rId293" Type="http://schemas.openxmlformats.org/officeDocument/2006/relationships/image" Target="../media/image158.png"/><Relationship Id="rId307" Type="http://schemas.openxmlformats.org/officeDocument/2006/relationships/image" Target="../media/image165.png"/><Relationship Id="rId349" Type="http://schemas.openxmlformats.org/officeDocument/2006/relationships/image" Target="../media/image186.png"/><Relationship Id="rId88" Type="http://schemas.openxmlformats.org/officeDocument/2006/relationships/customXml" Target="../ink/ink56.xml"/><Relationship Id="rId111" Type="http://schemas.openxmlformats.org/officeDocument/2006/relationships/image" Target="../media/image67.png"/><Relationship Id="rId153" Type="http://schemas.openxmlformats.org/officeDocument/2006/relationships/image" Target="../media/image88.png"/><Relationship Id="rId195" Type="http://schemas.openxmlformats.org/officeDocument/2006/relationships/image" Target="../media/image109.png"/><Relationship Id="rId209" Type="http://schemas.openxmlformats.org/officeDocument/2006/relationships/image" Target="../media/image116.png"/><Relationship Id="rId360" Type="http://schemas.openxmlformats.org/officeDocument/2006/relationships/customXml" Target="../ink/ink192.xml"/><Relationship Id="rId416" Type="http://schemas.openxmlformats.org/officeDocument/2006/relationships/customXml" Target="../ink/ink220.xml"/><Relationship Id="rId220" Type="http://schemas.openxmlformats.org/officeDocument/2006/relationships/customXml" Target="../ink/ink122.xml"/><Relationship Id="rId458" Type="http://schemas.openxmlformats.org/officeDocument/2006/relationships/customXml" Target="../ink/ink241.xml"/><Relationship Id="rId15" Type="http://schemas.openxmlformats.org/officeDocument/2006/relationships/image" Target="../media/image19.png"/><Relationship Id="rId57" Type="http://schemas.openxmlformats.org/officeDocument/2006/relationships/image" Target="../media/image40.png"/><Relationship Id="rId262" Type="http://schemas.openxmlformats.org/officeDocument/2006/relationships/customXml" Target="../ink/ink143.xml"/><Relationship Id="rId318" Type="http://schemas.openxmlformats.org/officeDocument/2006/relationships/customXml" Target="../ink/ink171.xml"/><Relationship Id="rId99" Type="http://schemas.openxmlformats.org/officeDocument/2006/relationships/image" Target="../media/image61.png"/><Relationship Id="rId122" Type="http://schemas.openxmlformats.org/officeDocument/2006/relationships/customXml" Target="../ink/ink73.xml"/><Relationship Id="rId164" Type="http://schemas.openxmlformats.org/officeDocument/2006/relationships/customXml" Target="../ink/ink94.xml"/><Relationship Id="rId371" Type="http://schemas.openxmlformats.org/officeDocument/2006/relationships/image" Target="../media/image197.png"/><Relationship Id="rId427" Type="http://schemas.openxmlformats.org/officeDocument/2006/relationships/image" Target="../media/image225.png"/><Relationship Id="rId469" Type="http://schemas.openxmlformats.org/officeDocument/2006/relationships/image" Target="../media/image246.png"/><Relationship Id="rId26" Type="http://schemas.openxmlformats.org/officeDocument/2006/relationships/customXml" Target="../ink/ink25.xml"/><Relationship Id="rId231" Type="http://schemas.openxmlformats.org/officeDocument/2006/relationships/image" Target="../media/image127.png"/><Relationship Id="rId273" Type="http://schemas.openxmlformats.org/officeDocument/2006/relationships/image" Target="../media/image148.png"/><Relationship Id="rId329" Type="http://schemas.openxmlformats.org/officeDocument/2006/relationships/image" Target="../media/image176.png"/><Relationship Id="rId480" Type="http://schemas.openxmlformats.org/officeDocument/2006/relationships/customXml" Target="../ink/ink252.xml"/><Relationship Id="rId68" Type="http://schemas.openxmlformats.org/officeDocument/2006/relationships/customXml" Target="../ink/ink46.xml"/><Relationship Id="rId133" Type="http://schemas.openxmlformats.org/officeDocument/2006/relationships/image" Target="../media/image78.png"/><Relationship Id="rId175" Type="http://schemas.openxmlformats.org/officeDocument/2006/relationships/image" Target="../media/image99.png"/><Relationship Id="rId340" Type="http://schemas.openxmlformats.org/officeDocument/2006/relationships/customXml" Target="../ink/ink182.xml"/><Relationship Id="rId200" Type="http://schemas.openxmlformats.org/officeDocument/2006/relationships/customXml" Target="../ink/ink112.xml"/><Relationship Id="rId382" Type="http://schemas.openxmlformats.org/officeDocument/2006/relationships/customXml" Target="../ink/ink203.xml"/><Relationship Id="rId438" Type="http://schemas.openxmlformats.org/officeDocument/2006/relationships/customXml" Target="../ink/ink231.xml"/><Relationship Id="rId242" Type="http://schemas.openxmlformats.org/officeDocument/2006/relationships/customXml" Target="../ink/ink133.xml"/><Relationship Id="rId284" Type="http://schemas.openxmlformats.org/officeDocument/2006/relationships/customXml" Target="../ink/ink154.xml"/><Relationship Id="rId37" Type="http://schemas.openxmlformats.org/officeDocument/2006/relationships/image" Target="../media/image30.png"/><Relationship Id="rId79" Type="http://schemas.openxmlformats.org/officeDocument/2006/relationships/image" Target="../media/image51.png"/><Relationship Id="rId102" Type="http://schemas.openxmlformats.org/officeDocument/2006/relationships/customXml" Target="../ink/ink63.xml"/><Relationship Id="rId144" Type="http://schemas.openxmlformats.org/officeDocument/2006/relationships/customXml" Target="../ink/ink84.xml"/><Relationship Id="rId90" Type="http://schemas.openxmlformats.org/officeDocument/2006/relationships/customXml" Target="../ink/ink57.xml"/><Relationship Id="rId186" Type="http://schemas.openxmlformats.org/officeDocument/2006/relationships/customXml" Target="../ink/ink105.xml"/><Relationship Id="rId351" Type="http://schemas.openxmlformats.org/officeDocument/2006/relationships/image" Target="../media/image187.png"/><Relationship Id="rId393" Type="http://schemas.openxmlformats.org/officeDocument/2006/relationships/image" Target="../media/image208.png"/><Relationship Id="rId407" Type="http://schemas.openxmlformats.org/officeDocument/2006/relationships/image" Target="../media/image215.png"/><Relationship Id="rId449" Type="http://schemas.openxmlformats.org/officeDocument/2006/relationships/image" Target="../media/image236.png"/><Relationship Id="rId211" Type="http://schemas.openxmlformats.org/officeDocument/2006/relationships/image" Target="../media/image117.png"/><Relationship Id="rId253" Type="http://schemas.openxmlformats.org/officeDocument/2006/relationships/image" Target="../media/image138.png"/><Relationship Id="rId295" Type="http://schemas.openxmlformats.org/officeDocument/2006/relationships/image" Target="../media/image159.png"/><Relationship Id="rId309" Type="http://schemas.openxmlformats.org/officeDocument/2006/relationships/image" Target="../media/image166.png"/><Relationship Id="rId460" Type="http://schemas.openxmlformats.org/officeDocument/2006/relationships/customXml" Target="../ink/ink242.xml"/><Relationship Id="rId48" Type="http://schemas.openxmlformats.org/officeDocument/2006/relationships/customXml" Target="../ink/ink36.xml"/><Relationship Id="rId113" Type="http://schemas.openxmlformats.org/officeDocument/2006/relationships/image" Target="../media/image68.png"/><Relationship Id="rId320" Type="http://schemas.openxmlformats.org/officeDocument/2006/relationships/customXml" Target="../ink/ink172.xml"/><Relationship Id="rId155" Type="http://schemas.openxmlformats.org/officeDocument/2006/relationships/image" Target="../media/image89.png"/><Relationship Id="rId197" Type="http://schemas.openxmlformats.org/officeDocument/2006/relationships/image" Target="../media/image110.png"/><Relationship Id="rId362" Type="http://schemas.openxmlformats.org/officeDocument/2006/relationships/customXml" Target="../ink/ink193.xml"/><Relationship Id="rId418" Type="http://schemas.openxmlformats.org/officeDocument/2006/relationships/customXml" Target="../ink/ink221.xml"/><Relationship Id="rId222" Type="http://schemas.openxmlformats.org/officeDocument/2006/relationships/customXml" Target="../ink/ink123.xml"/><Relationship Id="rId264" Type="http://schemas.openxmlformats.org/officeDocument/2006/relationships/customXml" Target="../ink/ink144.xml"/><Relationship Id="rId471" Type="http://schemas.openxmlformats.org/officeDocument/2006/relationships/image" Target="../media/image247.png"/><Relationship Id="rId17" Type="http://schemas.openxmlformats.org/officeDocument/2006/relationships/image" Target="../media/image20.png"/><Relationship Id="rId59" Type="http://schemas.openxmlformats.org/officeDocument/2006/relationships/image" Target="../media/image41.png"/><Relationship Id="rId124" Type="http://schemas.openxmlformats.org/officeDocument/2006/relationships/customXml" Target="../ink/ink74.xml"/><Relationship Id="rId70" Type="http://schemas.openxmlformats.org/officeDocument/2006/relationships/customXml" Target="../ink/ink47.xml"/><Relationship Id="rId166" Type="http://schemas.openxmlformats.org/officeDocument/2006/relationships/customXml" Target="../ink/ink95.xml"/><Relationship Id="rId331" Type="http://schemas.openxmlformats.org/officeDocument/2006/relationships/image" Target="../media/image177.png"/><Relationship Id="rId373" Type="http://schemas.openxmlformats.org/officeDocument/2006/relationships/image" Target="../media/image198.png"/><Relationship Id="rId429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28.png"/><Relationship Id="rId440" Type="http://schemas.openxmlformats.org/officeDocument/2006/relationships/customXml" Target="../ink/ink232.xml"/><Relationship Id="rId28" Type="http://schemas.openxmlformats.org/officeDocument/2006/relationships/customXml" Target="../ink/ink26.xml"/><Relationship Id="rId275" Type="http://schemas.openxmlformats.org/officeDocument/2006/relationships/image" Target="../media/image149.png"/><Relationship Id="rId300" Type="http://schemas.openxmlformats.org/officeDocument/2006/relationships/customXml" Target="../ink/ink162.xml"/><Relationship Id="rId81" Type="http://schemas.openxmlformats.org/officeDocument/2006/relationships/image" Target="../media/image52.png"/><Relationship Id="rId135" Type="http://schemas.openxmlformats.org/officeDocument/2006/relationships/image" Target="../media/image79.png"/><Relationship Id="rId177" Type="http://schemas.openxmlformats.org/officeDocument/2006/relationships/image" Target="../media/image100.png"/><Relationship Id="rId342" Type="http://schemas.openxmlformats.org/officeDocument/2006/relationships/customXml" Target="../ink/ink183.xml"/><Relationship Id="rId384" Type="http://schemas.openxmlformats.org/officeDocument/2006/relationships/customXml" Target="../ink/ink204.xml"/><Relationship Id="rId202" Type="http://schemas.openxmlformats.org/officeDocument/2006/relationships/customXml" Target="../ink/ink113.xml"/><Relationship Id="rId244" Type="http://schemas.openxmlformats.org/officeDocument/2006/relationships/customXml" Target="../ink/ink134.xml"/><Relationship Id="rId39" Type="http://schemas.openxmlformats.org/officeDocument/2006/relationships/image" Target="../media/image31.png"/><Relationship Id="rId286" Type="http://schemas.openxmlformats.org/officeDocument/2006/relationships/customXml" Target="../ink/ink155.xml"/><Relationship Id="rId451" Type="http://schemas.openxmlformats.org/officeDocument/2006/relationships/image" Target="../media/image237.png"/><Relationship Id="rId50" Type="http://schemas.openxmlformats.org/officeDocument/2006/relationships/customXml" Target="../ink/ink37.xml"/><Relationship Id="rId104" Type="http://schemas.openxmlformats.org/officeDocument/2006/relationships/customXml" Target="../ink/ink64.xml"/><Relationship Id="rId146" Type="http://schemas.openxmlformats.org/officeDocument/2006/relationships/customXml" Target="../ink/ink85.xml"/><Relationship Id="rId188" Type="http://schemas.openxmlformats.org/officeDocument/2006/relationships/customXml" Target="../ink/ink106.xml"/><Relationship Id="rId311" Type="http://schemas.openxmlformats.org/officeDocument/2006/relationships/image" Target="../media/image167.png"/><Relationship Id="rId353" Type="http://schemas.openxmlformats.org/officeDocument/2006/relationships/image" Target="../media/image188.png"/><Relationship Id="rId395" Type="http://schemas.openxmlformats.org/officeDocument/2006/relationships/image" Target="../media/image209.png"/><Relationship Id="rId409" Type="http://schemas.openxmlformats.org/officeDocument/2006/relationships/image" Target="../media/image216.png"/><Relationship Id="rId92" Type="http://schemas.openxmlformats.org/officeDocument/2006/relationships/customXml" Target="../ink/ink58.xml"/><Relationship Id="rId213" Type="http://schemas.openxmlformats.org/officeDocument/2006/relationships/image" Target="../media/image118.png"/><Relationship Id="rId420" Type="http://schemas.openxmlformats.org/officeDocument/2006/relationships/customXml" Target="../ink/ink222.xml"/><Relationship Id="rId255" Type="http://schemas.openxmlformats.org/officeDocument/2006/relationships/image" Target="../media/image139.png"/><Relationship Id="rId297" Type="http://schemas.openxmlformats.org/officeDocument/2006/relationships/image" Target="../media/image160.png"/><Relationship Id="rId462" Type="http://schemas.openxmlformats.org/officeDocument/2006/relationships/customXml" Target="../ink/ink243.xml"/><Relationship Id="rId115" Type="http://schemas.openxmlformats.org/officeDocument/2006/relationships/image" Target="../media/image69.png"/><Relationship Id="rId157" Type="http://schemas.openxmlformats.org/officeDocument/2006/relationships/image" Target="../media/image90.png"/><Relationship Id="rId322" Type="http://schemas.openxmlformats.org/officeDocument/2006/relationships/customXml" Target="../ink/ink173.xml"/><Relationship Id="rId364" Type="http://schemas.openxmlformats.org/officeDocument/2006/relationships/customXml" Target="../ink/ink194.xml"/><Relationship Id="rId61" Type="http://schemas.openxmlformats.org/officeDocument/2006/relationships/image" Target="../media/image42.png"/><Relationship Id="rId199" Type="http://schemas.openxmlformats.org/officeDocument/2006/relationships/image" Target="../media/image111.png"/><Relationship Id="rId19" Type="http://schemas.openxmlformats.org/officeDocument/2006/relationships/image" Target="../media/image21.png"/><Relationship Id="rId224" Type="http://schemas.openxmlformats.org/officeDocument/2006/relationships/customXml" Target="../ink/ink124.xml"/><Relationship Id="rId266" Type="http://schemas.openxmlformats.org/officeDocument/2006/relationships/customXml" Target="../ink/ink145.xml"/><Relationship Id="rId431" Type="http://schemas.openxmlformats.org/officeDocument/2006/relationships/image" Target="../media/image227.png"/><Relationship Id="rId473" Type="http://schemas.openxmlformats.org/officeDocument/2006/relationships/image" Target="../media/image248.png"/><Relationship Id="rId30" Type="http://schemas.openxmlformats.org/officeDocument/2006/relationships/customXml" Target="../ink/ink27.xml"/><Relationship Id="rId126" Type="http://schemas.openxmlformats.org/officeDocument/2006/relationships/customXml" Target="../ink/ink75.xml"/><Relationship Id="rId168" Type="http://schemas.openxmlformats.org/officeDocument/2006/relationships/customXml" Target="../ink/ink96.xml"/><Relationship Id="rId333" Type="http://schemas.openxmlformats.org/officeDocument/2006/relationships/image" Target="../media/image178.png"/><Relationship Id="rId72" Type="http://schemas.openxmlformats.org/officeDocument/2006/relationships/customXml" Target="../ink/ink48.xml"/><Relationship Id="rId375" Type="http://schemas.openxmlformats.org/officeDocument/2006/relationships/image" Target="../media/image19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6.xml"/><Relationship Id="rId13" Type="http://schemas.openxmlformats.org/officeDocument/2006/relationships/image" Target="../media/image258.png"/><Relationship Id="rId3" Type="http://schemas.openxmlformats.org/officeDocument/2006/relationships/image" Target="../media/image253.png"/><Relationship Id="rId7" Type="http://schemas.openxmlformats.org/officeDocument/2006/relationships/image" Target="../media/image255.png"/><Relationship Id="rId12" Type="http://schemas.openxmlformats.org/officeDocument/2006/relationships/customXml" Target="../ink/ink258.xml"/><Relationship Id="rId2" Type="http://schemas.openxmlformats.org/officeDocument/2006/relationships/customXml" Target="../ink/ink2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5.xml"/><Relationship Id="rId11" Type="http://schemas.openxmlformats.org/officeDocument/2006/relationships/image" Target="../media/image257.png"/><Relationship Id="rId5" Type="http://schemas.openxmlformats.org/officeDocument/2006/relationships/image" Target="../media/image254.png"/><Relationship Id="rId15" Type="http://schemas.openxmlformats.org/officeDocument/2006/relationships/image" Target="../media/image259.png"/><Relationship Id="rId10" Type="http://schemas.openxmlformats.org/officeDocument/2006/relationships/customXml" Target="../ink/ink257.xml"/><Relationship Id="rId4" Type="http://schemas.openxmlformats.org/officeDocument/2006/relationships/customXml" Target="../ink/ink254.xml"/><Relationship Id="rId9" Type="http://schemas.openxmlformats.org/officeDocument/2006/relationships/image" Target="../media/image256.png"/><Relationship Id="rId14" Type="http://schemas.openxmlformats.org/officeDocument/2006/relationships/customXml" Target="../ink/ink25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3.xml"/><Relationship Id="rId3" Type="http://schemas.openxmlformats.org/officeDocument/2006/relationships/image" Target="../media/image260.png"/><Relationship Id="rId7" Type="http://schemas.openxmlformats.org/officeDocument/2006/relationships/image" Target="../media/image262.png"/><Relationship Id="rId2" Type="http://schemas.openxmlformats.org/officeDocument/2006/relationships/customXml" Target="../ink/ink2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2.xml"/><Relationship Id="rId11" Type="http://schemas.openxmlformats.org/officeDocument/2006/relationships/image" Target="../media/image264.png"/><Relationship Id="rId5" Type="http://schemas.openxmlformats.org/officeDocument/2006/relationships/image" Target="../media/image261.png"/><Relationship Id="rId10" Type="http://schemas.openxmlformats.org/officeDocument/2006/relationships/customXml" Target="../ink/ink264.xml"/><Relationship Id="rId4" Type="http://schemas.openxmlformats.org/officeDocument/2006/relationships/customXml" Target="../ink/ink261.xml"/><Relationship Id="rId9" Type="http://schemas.openxmlformats.org/officeDocument/2006/relationships/image" Target="../media/image26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0.png"/><Relationship Id="rId18" Type="http://schemas.openxmlformats.org/officeDocument/2006/relationships/customXml" Target="../ink/ink273.xml"/><Relationship Id="rId26" Type="http://schemas.openxmlformats.org/officeDocument/2006/relationships/customXml" Target="../ink/ink277.xml"/><Relationship Id="rId39" Type="http://schemas.openxmlformats.org/officeDocument/2006/relationships/image" Target="../media/image283.png"/><Relationship Id="rId21" Type="http://schemas.openxmlformats.org/officeDocument/2006/relationships/image" Target="../media/image274.png"/><Relationship Id="rId34" Type="http://schemas.openxmlformats.org/officeDocument/2006/relationships/customXml" Target="../ink/ink281.xml"/><Relationship Id="rId42" Type="http://schemas.openxmlformats.org/officeDocument/2006/relationships/customXml" Target="../ink/ink285.xml"/><Relationship Id="rId7" Type="http://schemas.openxmlformats.org/officeDocument/2006/relationships/image" Target="../media/image267.png"/><Relationship Id="rId2" Type="http://schemas.openxmlformats.org/officeDocument/2006/relationships/customXml" Target="../ink/ink265.xml"/><Relationship Id="rId16" Type="http://schemas.openxmlformats.org/officeDocument/2006/relationships/customXml" Target="../ink/ink272.xml"/><Relationship Id="rId29" Type="http://schemas.openxmlformats.org/officeDocument/2006/relationships/image" Target="../media/image27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7.xml"/><Relationship Id="rId11" Type="http://schemas.openxmlformats.org/officeDocument/2006/relationships/image" Target="../media/image269.png"/><Relationship Id="rId24" Type="http://schemas.openxmlformats.org/officeDocument/2006/relationships/customXml" Target="../ink/ink276.xml"/><Relationship Id="rId32" Type="http://schemas.openxmlformats.org/officeDocument/2006/relationships/customXml" Target="../ink/ink280.xml"/><Relationship Id="rId37" Type="http://schemas.openxmlformats.org/officeDocument/2006/relationships/image" Target="../media/image282.png"/><Relationship Id="rId40" Type="http://schemas.openxmlformats.org/officeDocument/2006/relationships/customXml" Target="../ink/ink284.xml"/><Relationship Id="rId45" Type="http://schemas.openxmlformats.org/officeDocument/2006/relationships/image" Target="../media/image286.png"/><Relationship Id="rId5" Type="http://schemas.openxmlformats.org/officeDocument/2006/relationships/image" Target="../media/image266.png"/><Relationship Id="rId15" Type="http://schemas.openxmlformats.org/officeDocument/2006/relationships/image" Target="../media/image271.png"/><Relationship Id="rId23" Type="http://schemas.openxmlformats.org/officeDocument/2006/relationships/image" Target="../media/image275.png"/><Relationship Id="rId28" Type="http://schemas.openxmlformats.org/officeDocument/2006/relationships/customXml" Target="../ink/ink278.xml"/><Relationship Id="rId36" Type="http://schemas.openxmlformats.org/officeDocument/2006/relationships/customXml" Target="../ink/ink282.xml"/><Relationship Id="rId10" Type="http://schemas.openxmlformats.org/officeDocument/2006/relationships/customXml" Target="../ink/ink269.xml"/><Relationship Id="rId19" Type="http://schemas.openxmlformats.org/officeDocument/2006/relationships/image" Target="../media/image273.png"/><Relationship Id="rId31" Type="http://schemas.openxmlformats.org/officeDocument/2006/relationships/image" Target="../media/image279.png"/><Relationship Id="rId44" Type="http://schemas.openxmlformats.org/officeDocument/2006/relationships/customXml" Target="../ink/ink286.xml"/><Relationship Id="rId4" Type="http://schemas.openxmlformats.org/officeDocument/2006/relationships/customXml" Target="../ink/ink266.xml"/><Relationship Id="rId9" Type="http://schemas.openxmlformats.org/officeDocument/2006/relationships/image" Target="../media/image268.png"/><Relationship Id="rId14" Type="http://schemas.openxmlformats.org/officeDocument/2006/relationships/customXml" Target="../ink/ink271.xml"/><Relationship Id="rId22" Type="http://schemas.openxmlformats.org/officeDocument/2006/relationships/customXml" Target="../ink/ink275.xml"/><Relationship Id="rId27" Type="http://schemas.openxmlformats.org/officeDocument/2006/relationships/image" Target="../media/image277.png"/><Relationship Id="rId30" Type="http://schemas.openxmlformats.org/officeDocument/2006/relationships/customXml" Target="../ink/ink279.xml"/><Relationship Id="rId35" Type="http://schemas.openxmlformats.org/officeDocument/2006/relationships/image" Target="../media/image281.png"/><Relationship Id="rId43" Type="http://schemas.openxmlformats.org/officeDocument/2006/relationships/image" Target="../media/image285.png"/><Relationship Id="rId8" Type="http://schemas.openxmlformats.org/officeDocument/2006/relationships/customXml" Target="../ink/ink268.xml"/><Relationship Id="rId3" Type="http://schemas.openxmlformats.org/officeDocument/2006/relationships/image" Target="../media/image265.png"/><Relationship Id="rId12" Type="http://schemas.openxmlformats.org/officeDocument/2006/relationships/customXml" Target="../ink/ink270.xml"/><Relationship Id="rId17" Type="http://schemas.openxmlformats.org/officeDocument/2006/relationships/image" Target="../media/image272.png"/><Relationship Id="rId25" Type="http://schemas.openxmlformats.org/officeDocument/2006/relationships/image" Target="../media/image276.png"/><Relationship Id="rId33" Type="http://schemas.openxmlformats.org/officeDocument/2006/relationships/image" Target="../media/image280.png"/><Relationship Id="rId38" Type="http://schemas.openxmlformats.org/officeDocument/2006/relationships/customXml" Target="../ink/ink283.xml"/><Relationship Id="rId20" Type="http://schemas.openxmlformats.org/officeDocument/2006/relationships/customXml" Target="../ink/ink274.xml"/><Relationship Id="rId41" Type="http://schemas.openxmlformats.org/officeDocument/2006/relationships/image" Target="../media/image28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2.png"/><Relationship Id="rId18" Type="http://schemas.openxmlformats.org/officeDocument/2006/relationships/customXml" Target="../ink/ink295.xml"/><Relationship Id="rId26" Type="http://schemas.openxmlformats.org/officeDocument/2006/relationships/customXml" Target="../ink/ink299.xml"/><Relationship Id="rId3" Type="http://schemas.openxmlformats.org/officeDocument/2006/relationships/image" Target="../media/image287.png"/><Relationship Id="rId21" Type="http://schemas.openxmlformats.org/officeDocument/2006/relationships/image" Target="../media/image296.png"/><Relationship Id="rId34" Type="http://schemas.openxmlformats.org/officeDocument/2006/relationships/customXml" Target="../ink/ink303.xml"/><Relationship Id="rId7" Type="http://schemas.openxmlformats.org/officeDocument/2006/relationships/image" Target="../media/image289.png"/><Relationship Id="rId12" Type="http://schemas.openxmlformats.org/officeDocument/2006/relationships/customXml" Target="../ink/ink292.xml"/><Relationship Id="rId17" Type="http://schemas.openxmlformats.org/officeDocument/2006/relationships/image" Target="../media/image294.png"/><Relationship Id="rId25" Type="http://schemas.openxmlformats.org/officeDocument/2006/relationships/image" Target="../media/image298.png"/><Relationship Id="rId33" Type="http://schemas.openxmlformats.org/officeDocument/2006/relationships/image" Target="../media/image302.png"/><Relationship Id="rId2" Type="http://schemas.openxmlformats.org/officeDocument/2006/relationships/customXml" Target="../ink/ink287.xml"/><Relationship Id="rId16" Type="http://schemas.openxmlformats.org/officeDocument/2006/relationships/customXml" Target="../ink/ink294.xml"/><Relationship Id="rId20" Type="http://schemas.openxmlformats.org/officeDocument/2006/relationships/customXml" Target="../ink/ink296.xml"/><Relationship Id="rId29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9.xml"/><Relationship Id="rId11" Type="http://schemas.openxmlformats.org/officeDocument/2006/relationships/image" Target="../media/image291.png"/><Relationship Id="rId24" Type="http://schemas.openxmlformats.org/officeDocument/2006/relationships/customXml" Target="../ink/ink298.xml"/><Relationship Id="rId32" Type="http://schemas.openxmlformats.org/officeDocument/2006/relationships/customXml" Target="../ink/ink302.xml"/><Relationship Id="rId5" Type="http://schemas.openxmlformats.org/officeDocument/2006/relationships/image" Target="../media/image288.png"/><Relationship Id="rId15" Type="http://schemas.openxmlformats.org/officeDocument/2006/relationships/image" Target="../media/image293.png"/><Relationship Id="rId23" Type="http://schemas.openxmlformats.org/officeDocument/2006/relationships/image" Target="../media/image297.png"/><Relationship Id="rId28" Type="http://schemas.openxmlformats.org/officeDocument/2006/relationships/customXml" Target="../ink/ink300.xml"/><Relationship Id="rId10" Type="http://schemas.openxmlformats.org/officeDocument/2006/relationships/customXml" Target="../ink/ink291.xml"/><Relationship Id="rId19" Type="http://schemas.openxmlformats.org/officeDocument/2006/relationships/image" Target="../media/image295.png"/><Relationship Id="rId31" Type="http://schemas.openxmlformats.org/officeDocument/2006/relationships/image" Target="../media/image301.png"/><Relationship Id="rId4" Type="http://schemas.openxmlformats.org/officeDocument/2006/relationships/customXml" Target="../ink/ink288.xml"/><Relationship Id="rId9" Type="http://schemas.openxmlformats.org/officeDocument/2006/relationships/image" Target="../media/image290.png"/><Relationship Id="rId14" Type="http://schemas.openxmlformats.org/officeDocument/2006/relationships/customXml" Target="../ink/ink293.xml"/><Relationship Id="rId22" Type="http://schemas.openxmlformats.org/officeDocument/2006/relationships/customXml" Target="../ink/ink297.xml"/><Relationship Id="rId27" Type="http://schemas.openxmlformats.org/officeDocument/2006/relationships/image" Target="../media/image299.png"/><Relationship Id="rId30" Type="http://schemas.openxmlformats.org/officeDocument/2006/relationships/customXml" Target="../ink/ink301.xml"/><Relationship Id="rId35" Type="http://schemas.openxmlformats.org/officeDocument/2006/relationships/image" Target="../media/image303.png"/><Relationship Id="rId8" Type="http://schemas.openxmlformats.org/officeDocument/2006/relationships/customXml" Target="../ink/ink290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9.png"/><Relationship Id="rId18" Type="http://schemas.openxmlformats.org/officeDocument/2006/relationships/customXml" Target="../ink/ink312.xml"/><Relationship Id="rId26" Type="http://schemas.openxmlformats.org/officeDocument/2006/relationships/customXml" Target="../ink/ink316.xml"/><Relationship Id="rId3" Type="http://schemas.openxmlformats.org/officeDocument/2006/relationships/image" Target="../media/image304.png"/><Relationship Id="rId21" Type="http://schemas.openxmlformats.org/officeDocument/2006/relationships/image" Target="../media/image313.png"/><Relationship Id="rId34" Type="http://schemas.openxmlformats.org/officeDocument/2006/relationships/customXml" Target="../ink/ink320.xml"/><Relationship Id="rId7" Type="http://schemas.openxmlformats.org/officeDocument/2006/relationships/image" Target="../media/image306.png"/><Relationship Id="rId12" Type="http://schemas.openxmlformats.org/officeDocument/2006/relationships/customXml" Target="../ink/ink309.xml"/><Relationship Id="rId17" Type="http://schemas.openxmlformats.org/officeDocument/2006/relationships/image" Target="../media/image311.png"/><Relationship Id="rId25" Type="http://schemas.openxmlformats.org/officeDocument/2006/relationships/image" Target="../media/image315.png"/><Relationship Id="rId33" Type="http://schemas.openxmlformats.org/officeDocument/2006/relationships/image" Target="../media/image319.png"/><Relationship Id="rId2" Type="http://schemas.openxmlformats.org/officeDocument/2006/relationships/customXml" Target="../ink/ink304.xml"/><Relationship Id="rId16" Type="http://schemas.openxmlformats.org/officeDocument/2006/relationships/customXml" Target="../ink/ink311.xml"/><Relationship Id="rId20" Type="http://schemas.openxmlformats.org/officeDocument/2006/relationships/customXml" Target="../ink/ink313.xml"/><Relationship Id="rId29" Type="http://schemas.openxmlformats.org/officeDocument/2006/relationships/image" Target="../media/image3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6.xml"/><Relationship Id="rId11" Type="http://schemas.openxmlformats.org/officeDocument/2006/relationships/image" Target="../media/image308.png"/><Relationship Id="rId24" Type="http://schemas.openxmlformats.org/officeDocument/2006/relationships/customXml" Target="../ink/ink315.xml"/><Relationship Id="rId32" Type="http://schemas.openxmlformats.org/officeDocument/2006/relationships/customXml" Target="../ink/ink319.xml"/><Relationship Id="rId5" Type="http://schemas.openxmlformats.org/officeDocument/2006/relationships/image" Target="../media/image305.png"/><Relationship Id="rId15" Type="http://schemas.openxmlformats.org/officeDocument/2006/relationships/image" Target="../media/image310.png"/><Relationship Id="rId23" Type="http://schemas.openxmlformats.org/officeDocument/2006/relationships/image" Target="../media/image314.png"/><Relationship Id="rId28" Type="http://schemas.openxmlformats.org/officeDocument/2006/relationships/customXml" Target="../ink/ink317.xml"/><Relationship Id="rId10" Type="http://schemas.openxmlformats.org/officeDocument/2006/relationships/customXml" Target="../ink/ink308.xml"/><Relationship Id="rId19" Type="http://schemas.openxmlformats.org/officeDocument/2006/relationships/image" Target="../media/image312.png"/><Relationship Id="rId31" Type="http://schemas.openxmlformats.org/officeDocument/2006/relationships/image" Target="../media/image318.png"/><Relationship Id="rId4" Type="http://schemas.openxmlformats.org/officeDocument/2006/relationships/customXml" Target="../ink/ink305.xml"/><Relationship Id="rId9" Type="http://schemas.openxmlformats.org/officeDocument/2006/relationships/image" Target="../media/image307.png"/><Relationship Id="rId14" Type="http://schemas.openxmlformats.org/officeDocument/2006/relationships/customXml" Target="../ink/ink310.xml"/><Relationship Id="rId22" Type="http://schemas.openxmlformats.org/officeDocument/2006/relationships/customXml" Target="../ink/ink314.xml"/><Relationship Id="rId27" Type="http://schemas.openxmlformats.org/officeDocument/2006/relationships/image" Target="../media/image316.png"/><Relationship Id="rId30" Type="http://schemas.openxmlformats.org/officeDocument/2006/relationships/customXml" Target="../ink/ink318.xml"/><Relationship Id="rId35" Type="http://schemas.openxmlformats.org/officeDocument/2006/relationships/image" Target="../media/image320.png"/><Relationship Id="rId8" Type="http://schemas.openxmlformats.org/officeDocument/2006/relationships/customXml" Target="../ink/ink307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3.xml"/><Relationship Id="rId21" Type="http://schemas.openxmlformats.org/officeDocument/2006/relationships/image" Target="../media/image330.png"/><Relationship Id="rId42" Type="http://schemas.openxmlformats.org/officeDocument/2006/relationships/customXml" Target="../ink/ink341.xml"/><Relationship Id="rId47" Type="http://schemas.openxmlformats.org/officeDocument/2006/relationships/image" Target="../media/image343.png"/><Relationship Id="rId63" Type="http://schemas.openxmlformats.org/officeDocument/2006/relationships/image" Target="../media/image351.png"/><Relationship Id="rId68" Type="http://schemas.openxmlformats.org/officeDocument/2006/relationships/customXml" Target="../ink/ink354.xml"/><Relationship Id="rId84" Type="http://schemas.openxmlformats.org/officeDocument/2006/relationships/customXml" Target="../ink/ink362.xml"/><Relationship Id="rId89" Type="http://schemas.openxmlformats.org/officeDocument/2006/relationships/image" Target="../media/image364.png"/><Relationship Id="rId16" Type="http://schemas.openxmlformats.org/officeDocument/2006/relationships/customXml" Target="../ink/ink328.xml"/><Relationship Id="rId11" Type="http://schemas.openxmlformats.org/officeDocument/2006/relationships/image" Target="../media/image325.png"/><Relationship Id="rId32" Type="http://schemas.openxmlformats.org/officeDocument/2006/relationships/customXml" Target="../ink/ink336.xml"/><Relationship Id="rId37" Type="http://schemas.openxmlformats.org/officeDocument/2006/relationships/image" Target="../media/image338.png"/><Relationship Id="rId53" Type="http://schemas.openxmlformats.org/officeDocument/2006/relationships/image" Target="../media/image346.png"/><Relationship Id="rId58" Type="http://schemas.openxmlformats.org/officeDocument/2006/relationships/customXml" Target="../ink/ink349.xml"/><Relationship Id="rId74" Type="http://schemas.openxmlformats.org/officeDocument/2006/relationships/customXml" Target="../ink/ink357.xml"/><Relationship Id="rId79" Type="http://schemas.openxmlformats.org/officeDocument/2006/relationships/image" Target="../media/image359.png"/><Relationship Id="rId5" Type="http://schemas.openxmlformats.org/officeDocument/2006/relationships/image" Target="../media/image322.png"/><Relationship Id="rId90" Type="http://schemas.openxmlformats.org/officeDocument/2006/relationships/customXml" Target="../ink/ink365.xml"/><Relationship Id="rId22" Type="http://schemas.openxmlformats.org/officeDocument/2006/relationships/customXml" Target="../ink/ink331.xml"/><Relationship Id="rId27" Type="http://schemas.openxmlformats.org/officeDocument/2006/relationships/image" Target="../media/image333.png"/><Relationship Id="rId43" Type="http://schemas.openxmlformats.org/officeDocument/2006/relationships/image" Target="../media/image341.png"/><Relationship Id="rId48" Type="http://schemas.openxmlformats.org/officeDocument/2006/relationships/customXml" Target="../ink/ink344.xml"/><Relationship Id="rId64" Type="http://schemas.openxmlformats.org/officeDocument/2006/relationships/customXml" Target="../ink/ink352.xml"/><Relationship Id="rId69" Type="http://schemas.openxmlformats.org/officeDocument/2006/relationships/image" Target="../media/image354.png"/><Relationship Id="rId8" Type="http://schemas.openxmlformats.org/officeDocument/2006/relationships/customXml" Target="../ink/ink324.xml"/><Relationship Id="rId51" Type="http://schemas.openxmlformats.org/officeDocument/2006/relationships/image" Target="../media/image345.png"/><Relationship Id="rId72" Type="http://schemas.openxmlformats.org/officeDocument/2006/relationships/customXml" Target="../ink/ink356.xml"/><Relationship Id="rId80" Type="http://schemas.openxmlformats.org/officeDocument/2006/relationships/customXml" Target="../ink/ink360.xml"/><Relationship Id="rId85" Type="http://schemas.openxmlformats.org/officeDocument/2006/relationships/image" Target="../media/image362.png"/><Relationship Id="rId93" Type="http://schemas.openxmlformats.org/officeDocument/2006/relationships/image" Target="../media/image366.png"/><Relationship Id="rId3" Type="http://schemas.openxmlformats.org/officeDocument/2006/relationships/image" Target="../media/image321.png"/><Relationship Id="rId12" Type="http://schemas.openxmlformats.org/officeDocument/2006/relationships/customXml" Target="../ink/ink326.xml"/><Relationship Id="rId17" Type="http://schemas.openxmlformats.org/officeDocument/2006/relationships/image" Target="../media/image328.png"/><Relationship Id="rId25" Type="http://schemas.openxmlformats.org/officeDocument/2006/relationships/image" Target="../media/image332.png"/><Relationship Id="rId33" Type="http://schemas.openxmlformats.org/officeDocument/2006/relationships/image" Target="../media/image336.png"/><Relationship Id="rId38" Type="http://schemas.openxmlformats.org/officeDocument/2006/relationships/customXml" Target="../ink/ink339.xml"/><Relationship Id="rId46" Type="http://schemas.openxmlformats.org/officeDocument/2006/relationships/customXml" Target="../ink/ink343.xml"/><Relationship Id="rId59" Type="http://schemas.openxmlformats.org/officeDocument/2006/relationships/image" Target="../media/image349.png"/><Relationship Id="rId67" Type="http://schemas.openxmlformats.org/officeDocument/2006/relationships/image" Target="../media/image353.png"/><Relationship Id="rId20" Type="http://schemas.openxmlformats.org/officeDocument/2006/relationships/customXml" Target="../ink/ink330.xml"/><Relationship Id="rId41" Type="http://schemas.openxmlformats.org/officeDocument/2006/relationships/image" Target="../media/image340.png"/><Relationship Id="rId54" Type="http://schemas.openxmlformats.org/officeDocument/2006/relationships/customXml" Target="../ink/ink347.xml"/><Relationship Id="rId62" Type="http://schemas.openxmlformats.org/officeDocument/2006/relationships/customXml" Target="../ink/ink351.xml"/><Relationship Id="rId70" Type="http://schemas.openxmlformats.org/officeDocument/2006/relationships/customXml" Target="../ink/ink355.xml"/><Relationship Id="rId75" Type="http://schemas.openxmlformats.org/officeDocument/2006/relationships/image" Target="../media/image357.png"/><Relationship Id="rId83" Type="http://schemas.openxmlformats.org/officeDocument/2006/relationships/image" Target="../media/image361.png"/><Relationship Id="rId88" Type="http://schemas.openxmlformats.org/officeDocument/2006/relationships/customXml" Target="../ink/ink364.xml"/><Relationship Id="rId91" Type="http://schemas.openxmlformats.org/officeDocument/2006/relationships/image" Target="../media/image3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3.xml"/><Relationship Id="rId15" Type="http://schemas.openxmlformats.org/officeDocument/2006/relationships/image" Target="../media/image327.png"/><Relationship Id="rId23" Type="http://schemas.openxmlformats.org/officeDocument/2006/relationships/image" Target="../media/image331.png"/><Relationship Id="rId28" Type="http://schemas.openxmlformats.org/officeDocument/2006/relationships/customXml" Target="../ink/ink334.xml"/><Relationship Id="rId36" Type="http://schemas.openxmlformats.org/officeDocument/2006/relationships/customXml" Target="../ink/ink338.xml"/><Relationship Id="rId49" Type="http://schemas.openxmlformats.org/officeDocument/2006/relationships/image" Target="../media/image344.png"/><Relationship Id="rId57" Type="http://schemas.openxmlformats.org/officeDocument/2006/relationships/image" Target="../media/image348.png"/><Relationship Id="rId10" Type="http://schemas.openxmlformats.org/officeDocument/2006/relationships/customXml" Target="../ink/ink325.xml"/><Relationship Id="rId31" Type="http://schemas.openxmlformats.org/officeDocument/2006/relationships/image" Target="../media/image335.png"/><Relationship Id="rId44" Type="http://schemas.openxmlformats.org/officeDocument/2006/relationships/customXml" Target="../ink/ink342.xml"/><Relationship Id="rId52" Type="http://schemas.openxmlformats.org/officeDocument/2006/relationships/customXml" Target="../ink/ink346.xml"/><Relationship Id="rId60" Type="http://schemas.openxmlformats.org/officeDocument/2006/relationships/customXml" Target="../ink/ink350.xml"/><Relationship Id="rId65" Type="http://schemas.openxmlformats.org/officeDocument/2006/relationships/image" Target="../media/image352.png"/><Relationship Id="rId73" Type="http://schemas.openxmlformats.org/officeDocument/2006/relationships/image" Target="../media/image356.png"/><Relationship Id="rId78" Type="http://schemas.openxmlformats.org/officeDocument/2006/relationships/customXml" Target="../ink/ink359.xml"/><Relationship Id="rId81" Type="http://schemas.openxmlformats.org/officeDocument/2006/relationships/image" Target="../media/image360.png"/><Relationship Id="rId86" Type="http://schemas.openxmlformats.org/officeDocument/2006/relationships/customXml" Target="../ink/ink363.xml"/><Relationship Id="rId4" Type="http://schemas.openxmlformats.org/officeDocument/2006/relationships/customXml" Target="../ink/ink322.xml"/><Relationship Id="rId9" Type="http://schemas.openxmlformats.org/officeDocument/2006/relationships/image" Target="../media/image324.png"/><Relationship Id="rId13" Type="http://schemas.openxmlformats.org/officeDocument/2006/relationships/image" Target="../media/image326.png"/><Relationship Id="rId18" Type="http://schemas.openxmlformats.org/officeDocument/2006/relationships/customXml" Target="../ink/ink329.xml"/><Relationship Id="rId39" Type="http://schemas.openxmlformats.org/officeDocument/2006/relationships/image" Target="../media/image339.png"/><Relationship Id="rId34" Type="http://schemas.openxmlformats.org/officeDocument/2006/relationships/customXml" Target="../ink/ink337.xml"/><Relationship Id="rId50" Type="http://schemas.openxmlformats.org/officeDocument/2006/relationships/customXml" Target="../ink/ink345.xml"/><Relationship Id="rId55" Type="http://schemas.openxmlformats.org/officeDocument/2006/relationships/image" Target="../media/image347.png"/><Relationship Id="rId76" Type="http://schemas.openxmlformats.org/officeDocument/2006/relationships/customXml" Target="../ink/ink358.xml"/><Relationship Id="rId7" Type="http://schemas.openxmlformats.org/officeDocument/2006/relationships/image" Target="../media/image323.png"/><Relationship Id="rId71" Type="http://schemas.openxmlformats.org/officeDocument/2006/relationships/image" Target="../media/image355.png"/><Relationship Id="rId92" Type="http://schemas.openxmlformats.org/officeDocument/2006/relationships/customXml" Target="../ink/ink366.xml"/><Relationship Id="rId2" Type="http://schemas.openxmlformats.org/officeDocument/2006/relationships/customXml" Target="../ink/ink321.xml"/><Relationship Id="rId29" Type="http://schemas.openxmlformats.org/officeDocument/2006/relationships/image" Target="../media/image334.png"/><Relationship Id="rId24" Type="http://schemas.openxmlformats.org/officeDocument/2006/relationships/customXml" Target="../ink/ink332.xml"/><Relationship Id="rId40" Type="http://schemas.openxmlformats.org/officeDocument/2006/relationships/customXml" Target="../ink/ink340.xml"/><Relationship Id="rId45" Type="http://schemas.openxmlformats.org/officeDocument/2006/relationships/image" Target="../media/image342.png"/><Relationship Id="rId66" Type="http://schemas.openxmlformats.org/officeDocument/2006/relationships/customXml" Target="../ink/ink353.xml"/><Relationship Id="rId87" Type="http://schemas.openxmlformats.org/officeDocument/2006/relationships/image" Target="../media/image363.png"/><Relationship Id="rId61" Type="http://schemas.openxmlformats.org/officeDocument/2006/relationships/image" Target="../media/image350.png"/><Relationship Id="rId82" Type="http://schemas.openxmlformats.org/officeDocument/2006/relationships/customXml" Target="../ink/ink361.xml"/><Relationship Id="rId19" Type="http://schemas.openxmlformats.org/officeDocument/2006/relationships/image" Target="../media/image329.png"/><Relationship Id="rId14" Type="http://schemas.openxmlformats.org/officeDocument/2006/relationships/customXml" Target="../ink/ink327.xml"/><Relationship Id="rId30" Type="http://schemas.openxmlformats.org/officeDocument/2006/relationships/customXml" Target="../ink/ink335.xml"/><Relationship Id="rId35" Type="http://schemas.openxmlformats.org/officeDocument/2006/relationships/image" Target="../media/image337.png"/><Relationship Id="rId56" Type="http://schemas.openxmlformats.org/officeDocument/2006/relationships/customXml" Target="../ink/ink348.xml"/><Relationship Id="rId77" Type="http://schemas.openxmlformats.org/officeDocument/2006/relationships/image" Target="../media/image3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9792"/>
            <a:ext cx="7886700" cy="4563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String </a:t>
            </a:r>
            <a:r>
              <a:rPr lang="en-US" dirty="0" err="1"/>
              <a:t>helloTwice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(2);</a:t>
            </a:r>
          </a:p>
          <a:p>
            <a:r>
              <a:rPr lang="en-US" dirty="0"/>
              <a:t>String </a:t>
            </a:r>
            <a:r>
              <a:rPr lang="en-US" dirty="0" err="1"/>
              <a:t>manyHello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(20);</a:t>
            </a:r>
          </a:p>
          <a:p>
            <a:r>
              <a:rPr lang="en-US" dirty="0"/>
              <a:t>What if we want to find if another String appears in a String, like a search?</a:t>
            </a:r>
          </a:p>
          <a:p>
            <a:pPr lvl="1"/>
            <a:r>
              <a:rPr lang="en-US" dirty="0"/>
              <a:t>int index = </a:t>
            </a:r>
            <a:r>
              <a:rPr lang="en-US" dirty="0" err="1"/>
              <a:t>myFullName.indexOf</a:t>
            </a:r>
            <a:r>
              <a:rPr lang="en-US" dirty="0"/>
              <a:t>(“Joseph”);</a:t>
            </a:r>
          </a:p>
          <a:p>
            <a:pPr lvl="1"/>
            <a:r>
              <a:rPr lang="en-US" dirty="0"/>
              <a:t>What if the String is not in my name?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anotherIndex</a:t>
            </a:r>
            <a:r>
              <a:rPr lang="en-US" dirty="0"/>
              <a:t> = </a:t>
            </a:r>
            <a:r>
              <a:rPr lang="en-US" dirty="0" err="1"/>
              <a:t>myFullName.indexOf</a:t>
            </a:r>
            <a:r>
              <a:rPr lang="en-US" dirty="0"/>
              <a:t>(“Orange”);</a:t>
            </a:r>
          </a:p>
          <a:p>
            <a:pPr lvl="3"/>
            <a:r>
              <a:rPr lang="en-US" dirty="0"/>
              <a:t>What happened?</a:t>
            </a:r>
          </a:p>
          <a:p>
            <a:pPr lvl="1"/>
            <a:r>
              <a:rPr lang="en-US" dirty="0"/>
              <a:t>0+ – index where we found the String</a:t>
            </a:r>
          </a:p>
          <a:p>
            <a:pPr lvl="1"/>
            <a:r>
              <a:rPr lang="en-US" dirty="0"/>
              <a:t>-1 – didn’t find the String</a:t>
            </a:r>
          </a:p>
          <a:p>
            <a:r>
              <a:rPr lang="en-US" dirty="0"/>
              <a:t>Just a few more String methods</a:t>
            </a:r>
          </a:p>
          <a:p>
            <a:pPr lvl="1"/>
            <a:r>
              <a:rPr lang="en-US" dirty="0"/>
              <a:t>Working with the idea that there is built-in stuff in Java that we are going to be able to use</a:t>
            </a:r>
          </a:p>
          <a:p>
            <a:pPr lvl="2"/>
            <a:r>
              <a:rPr lang="en-US" dirty="0"/>
              <a:t>This will help us write interesting programs that work with and manipulate text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3818F7-074A-4EB7-94E9-E39A70F0A82C}"/>
                  </a:ext>
                </a:extLst>
              </p14:cNvPr>
              <p14:cNvContentPartPr/>
              <p14:nvPr/>
            </p14:nvContentPartPr>
            <p14:xfrm>
              <a:off x="5262049" y="1544659"/>
              <a:ext cx="798480" cy="74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3818F7-074A-4EB7-94E9-E39A70F0A8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3049" y="1536019"/>
                <a:ext cx="8161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67B152-7482-4599-8434-85DF16495D80}"/>
                  </a:ext>
                </a:extLst>
              </p14:cNvPr>
              <p14:cNvContentPartPr/>
              <p14:nvPr/>
            </p14:nvContentPartPr>
            <p14:xfrm>
              <a:off x="3459529" y="2113459"/>
              <a:ext cx="739080" cy="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67B152-7482-4599-8434-85DF16495D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0529" y="2104459"/>
                <a:ext cx="7567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83DEBC-6700-444B-8C61-17CA7783FDD3}"/>
                  </a:ext>
                </a:extLst>
              </p14:cNvPr>
              <p14:cNvContentPartPr/>
              <p14:nvPr/>
            </p14:nvContentPartPr>
            <p14:xfrm>
              <a:off x="4679929" y="1700899"/>
              <a:ext cx="116640" cy="149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83DEBC-6700-444B-8C61-17CA7783FD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1289" y="1692259"/>
                <a:ext cx="134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3281E1-AA62-4119-9061-212FB79C457E}"/>
                  </a:ext>
                </a:extLst>
              </p14:cNvPr>
              <p14:cNvContentPartPr/>
              <p14:nvPr/>
            </p14:nvContentPartPr>
            <p14:xfrm>
              <a:off x="2874529" y="1653379"/>
              <a:ext cx="74520" cy="126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3281E1-AA62-4119-9061-212FB79C45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5529" y="1644739"/>
                <a:ext cx="921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4A38C4-3BEE-40E0-B799-045C05658534}"/>
                  </a:ext>
                </a:extLst>
              </p14:cNvPr>
              <p14:cNvContentPartPr/>
              <p14:nvPr/>
            </p14:nvContentPartPr>
            <p14:xfrm>
              <a:off x="1859689" y="1650859"/>
              <a:ext cx="74160" cy="145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4A38C4-3BEE-40E0-B799-045C056585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0689" y="1641859"/>
                <a:ext cx="918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167A3F-A1DB-4A13-98FD-B35729505080}"/>
                  </a:ext>
                </a:extLst>
              </p14:cNvPr>
              <p14:cNvContentPartPr/>
              <p14:nvPr/>
            </p14:nvContentPartPr>
            <p14:xfrm>
              <a:off x="4749049" y="2666779"/>
              <a:ext cx="676800" cy="24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167A3F-A1DB-4A13-98FD-B357295050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40409" y="2658139"/>
                <a:ext cx="6944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F14600-B04D-4BA1-A420-85332DDD44ED}"/>
                  </a:ext>
                </a:extLst>
              </p14:cNvPr>
              <p14:cNvContentPartPr/>
              <p14:nvPr/>
            </p14:nvContentPartPr>
            <p14:xfrm>
              <a:off x="1147609" y="3229099"/>
              <a:ext cx="328680" cy="319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F14600-B04D-4BA1-A420-85332DDD44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38969" y="3220099"/>
                <a:ext cx="3463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12FB66-E7A6-4F3E-BFB5-6D3A8E711B27}"/>
                  </a:ext>
                </a:extLst>
              </p14:cNvPr>
              <p14:cNvContentPartPr/>
              <p14:nvPr/>
            </p14:nvContentPartPr>
            <p14:xfrm>
              <a:off x="1048249" y="2868739"/>
              <a:ext cx="145080" cy="94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12FB66-E7A6-4F3E-BFB5-6D3A8E711B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9609" y="2860099"/>
                <a:ext cx="162720" cy="1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543783D-D9F2-4986-9B35-49EB24E0D680}"/>
              </a:ext>
            </a:extLst>
          </p:cNvPr>
          <p:cNvGrpSpPr/>
          <p:nvPr/>
        </p:nvGrpSpPr>
        <p:grpSpPr>
          <a:xfrm>
            <a:off x="4771369" y="2923819"/>
            <a:ext cx="2209680" cy="257040"/>
            <a:chOff x="4771369" y="2923819"/>
            <a:chExt cx="220968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A14125-FEB2-41FC-85B6-EA06236D9B62}"/>
                    </a:ext>
                  </a:extLst>
                </p14:cNvPr>
                <p14:cNvContentPartPr/>
                <p14:nvPr/>
              </p14:nvContentPartPr>
              <p14:xfrm>
                <a:off x="4771369" y="3059899"/>
                <a:ext cx="207360" cy="88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A14125-FEB2-41FC-85B6-EA06236D9B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2369" y="3051259"/>
                  <a:ext cx="225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31E2E51-C281-460F-865E-D4231C8EA355}"/>
                    </a:ext>
                  </a:extLst>
                </p14:cNvPr>
                <p14:cNvContentPartPr/>
                <p14:nvPr/>
              </p14:nvContentPartPr>
              <p14:xfrm>
                <a:off x="5122009" y="2923819"/>
                <a:ext cx="101880" cy="257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31E2E51-C281-460F-865E-D4231C8EA3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13009" y="2914819"/>
                  <a:ext cx="1195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8718F-FC40-46CE-BD4F-E5E56FE95414}"/>
                    </a:ext>
                  </a:extLst>
                </p14:cNvPr>
                <p14:cNvContentPartPr/>
                <p14:nvPr/>
              </p14:nvContentPartPr>
              <p14:xfrm>
                <a:off x="5084929" y="3071419"/>
                <a:ext cx="99720" cy="15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8718F-FC40-46CE-BD4F-E5E56FE954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75929" y="3062779"/>
                  <a:ext cx="117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789648-8314-41CE-91D3-2EB8AC750F43}"/>
                    </a:ext>
                  </a:extLst>
                </p14:cNvPr>
                <p14:cNvContentPartPr/>
                <p14:nvPr/>
              </p14:nvContentPartPr>
              <p14:xfrm>
                <a:off x="5316049" y="3003019"/>
                <a:ext cx="8280" cy="157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789648-8314-41CE-91D3-2EB8AC750F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07049" y="2994019"/>
                  <a:ext cx="25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20FA74-BB61-4094-96FA-4947E13B6FD2}"/>
                    </a:ext>
                  </a:extLst>
                </p14:cNvPr>
                <p14:cNvContentPartPr/>
                <p14:nvPr/>
              </p14:nvContentPartPr>
              <p14:xfrm>
                <a:off x="5385529" y="3054139"/>
                <a:ext cx="97920" cy="97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20FA74-BB61-4094-96FA-4947E13B6FD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76889" y="3045499"/>
                  <a:ext cx="115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E76EC5-2FF6-41AD-A212-3F9924D6BBF7}"/>
                    </a:ext>
                  </a:extLst>
                </p14:cNvPr>
                <p14:cNvContentPartPr/>
                <p14:nvPr/>
              </p14:nvContentPartPr>
              <p14:xfrm>
                <a:off x="5510449" y="2954059"/>
                <a:ext cx="134640" cy="182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E76EC5-2FF6-41AD-A212-3F9924D6BB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01449" y="2945419"/>
                  <a:ext cx="152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7BFF276-6BA9-4641-9208-E472EB1F0B45}"/>
                    </a:ext>
                  </a:extLst>
                </p14:cNvPr>
                <p14:cNvContentPartPr/>
                <p14:nvPr/>
              </p14:nvContentPartPr>
              <p14:xfrm>
                <a:off x="5576329" y="3022819"/>
                <a:ext cx="152640" cy="51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7BFF276-6BA9-4641-9208-E472EB1F0B4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67329" y="3013819"/>
                  <a:ext cx="1702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15A4A60-9B40-4BE4-A5D0-3DB04EDD4713}"/>
                    </a:ext>
                  </a:extLst>
                </p14:cNvPr>
                <p14:cNvContentPartPr/>
                <p14:nvPr/>
              </p14:nvContentPartPr>
              <p14:xfrm>
                <a:off x="5835889" y="3016699"/>
                <a:ext cx="100800" cy="120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15A4A60-9B40-4BE4-A5D0-3DB04EDD47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27249" y="3008059"/>
                  <a:ext cx="118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6751F5C-739F-4960-BD38-F3B29A65C792}"/>
                    </a:ext>
                  </a:extLst>
                </p14:cNvPr>
                <p14:cNvContentPartPr/>
                <p14:nvPr/>
              </p14:nvContentPartPr>
              <p14:xfrm>
                <a:off x="6009049" y="2993659"/>
                <a:ext cx="188280" cy="104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6751F5C-739F-4960-BD38-F3B29A65C7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00049" y="2984659"/>
                  <a:ext cx="205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D3B0DAD-D6E7-499D-9988-079A09C2C6A6}"/>
                    </a:ext>
                  </a:extLst>
                </p14:cNvPr>
                <p14:cNvContentPartPr/>
                <p14:nvPr/>
              </p14:nvContentPartPr>
              <p14:xfrm>
                <a:off x="6219649" y="3004459"/>
                <a:ext cx="115560" cy="89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D3B0DAD-D6E7-499D-9988-079A09C2C6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10649" y="2995819"/>
                  <a:ext cx="133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AAF446C-EAA6-4CD5-B22C-595E4BC29D98}"/>
                    </a:ext>
                  </a:extLst>
                </p14:cNvPr>
                <p14:cNvContentPartPr/>
                <p14:nvPr/>
              </p14:nvContentPartPr>
              <p14:xfrm>
                <a:off x="6386329" y="2994019"/>
                <a:ext cx="73080" cy="108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AAF446C-EAA6-4CD5-B22C-595E4BC29D9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77689" y="2985019"/>
                  <a:ext cx="90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8567DE-BF3D-49B7-9B9F-C079889061DC}"/>
                    </a:ext>
                  </a:extLst>
                </p14:cNvPr>
                <p14:cNvContentPartPr/>
                <p14:nvPr/>
              </p14:nvContentPartPr>
              <p14:xfrm>
                <a:off x="6507649" y="2975659"/>
                <a:ext cx="151920" cy="95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8567DE-BF3D-49B7-9B9F-C079889061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99009" y="2967019"/>
                  <a:ext cx="169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A0A25A-269C-4234-988B-3EDFB34B924C}"/>
                    </a:ext>
                  </a:extLst>
                </p14:cNvPr>
                <p14:cNvContentPartPr/>
                <p14:nvPr/>
              </p14:nvContentPartPr>
              <p14:xfrm>
                <a:off x="6687289" y="2987539"/>
                <a:ext cx="132480" cy="90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A0A25A-269C-4234-988B-3EDFB34B924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78649" y="2978899"/>
                  <a:ext cx="1501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0A19F85-B873-41D6-BD58-4E9160D073D1}"/>
                    </a:ext>
                  </a:extLst>
                </p14:cNvPr>
                <p14:cNvContentPartPr/>
                <p14:nvPr/>
              </p14:nvContentPartPr>
              <p14:xfrm>
                <a:off x="6838489" y="2980339"/>
                <a:ext cx="142560" cy="89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0A19F85-B873-41D6-BD58-4E9160D073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29849" y="2971699"/>
                  <a:ext cx="16020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EAF3CA4-BF0B-4556-8840-EDCBFBF37E85}"/>
                  </a:ext>
                </a:extLst>
              </p14:cNvPr>
              <p14:cNvContentPartPr/>
              <p14:nvPr/>
            </p14:nvContentPartPr>
            <p14:xfrm>
              <a:off x="2609209" y="3893659"/>
              <a:ext cx="621360" cy="34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EAF3CA4-BF0B-4556-8840-EDCBFBF37E8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00569" y="3884659"/>
                <a:ext cx="6390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2341FA7-2E9B-4F90-8940-81ABE44B9478}"/>
                  </a:ext>
                </a:extLst>
              </p14:cNvPr>
              <p14:cNvContentPartPr/>
              <p14:nvPr/>
            </p14:nvContentPartPr>
            <p14:xfrm>
              <a:off x="4510009" y="4207579"/>
              <a:ext cx="1086840" cy="36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2341FA7-2E9B-4F90-8940-81ABE44B947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01369" y="4198579"/>
                <a:ext cx="11044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891C345-F7BE-4106-B035-51AAF59AB95A}"/>
                  </a:ext>
                </a:extLst>
              </p14:cNvPr>
              <p14:cNvContentPartPr/>
              <p14:nvPr/>
            </p14:nvContentPartPr>
            <p14:xfrm>
              <a:off x="3257569" y="4713739"/>
              <a:ext cx="791280" cy="49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891C345-F7BE-4106-B035-51AAF59AB95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48569" y="4704739"/>
                <a:ext cx="8089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4E02A6-A489-4635-8066-3BD559BA48D6}"/>
                  </a:ext>
                </a:extLst>
              </p14:cNvPr>
              <p14:cNvContentPartPr/>
              <p14:nvPr/>
            </p14:nvContentPartPr>
            <p14:xfrm>
              <a:off x="7289209" y="4727059"/>
              <a:ext cx="433800" cy="26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4E02A6-A489-4635-8066-3BD559BA48D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80209" y="4718059"/>
                <a:ext cx="4514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59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662"/>
            <a:ext cx="7886700" cy="4429061"/>
          </a:xfrm>
        </p:spPr>
        <p:txBody>
          <a:bodyPr/>
          <a:lstStyle/>
          <a:p>
            <a:r>
              <a:rPr lang="en-US" dirty="0"/>
              <a:t>String example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StringExamples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Write a method called </a:t>
            </a:r>
            <a:r>
              <a:rPr lang="en-US" dirty="0" err="1"/>
              <a:t>firstHalf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Takes a String and returns a new String that has just the first half of the characters from the input String</a:t>
            </a:r>
          </a:p>
          <a:p>
            <a:r>
              <a:rPr lang="en-US" dirty="0"/>
              <a:t>When writing a method:</a:t>
            </a:r>
          </a:p>
          <a:p>
            <a:pPr lvl="1"/>
            <a:r>
              <a:rPr lang="en-US" dirty="0"/>
              <a:t>Think about what some examples are and what we expect the results to be:</a:t>
            </a:r>
          </a:p>
          <a:p>
            <a:pPr lvl="2"/>
            <a:r>
              <a:rPr lang="en-US" dirty="0"/>
              <a:t>We can write these down as fields</a:t>
            </a:r>
          </a:p>
          <a:p>
            <a:pPr lvl="2"/>
            <a:r>
              <a:rPr lang="en-US" dirty="0"/>
              <a:t>Then we can easily check if we are right after running the program</a:t>
            </a:r>
          </a:p>
          <a:p>
            <a:pPr lvl="1"/>
            <a:r>
              <a:rPr lang="en-US" dirty="0"/>
              <a:t>Examples first – then build up into the implementation</a:t>
            </a:r>
          </a:p>
          <a:p>
            <a:pPr lvl="2"/>
            <a:r>
              <a:rPr lang="en-US" dirty="0"/>
              <a:t>Do on paper/whiteboard first – then type them in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93076B-35F0-43BA-8CBC-1791814F3C2C}"/>
              </a:ext>
            </a:extLst>
          </p:cNvPr>
          <p:cNvGrpSpPr/>
          <p:nvPr/>
        </p:nvGrpSpPr>
        <p:grpSpPr>
          <a:xfrm>
            <a:off x="789409" y="1726819"/>
            <a:ext cx="150480" cy="548280"/>
            <a:chOff x="789409" y="1726819"/>
            <a:chExt cx="150480" cy="54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624C8EC-CC93-4ABC-8DE0-371BD0301D4E}"/>
                    </a:ext>
                  </a:extLst>
                </p14:cNvPr>
                <p14:cNvContentPartPr/>
                <p14:nvPr/>
              </p14:nvContentPartPr>
              <p14:xfrm>
                <a:off x="845209" y="1726819"/>
                <a:ext cx="94680" cy="53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624C8EC-CC93-4ABC-8DE0-371BD0301D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6569" y="1718179"/>
                  <a:ext cx="112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AFDFC3-8D29-47FA-8758-BFF27AB05F08}"/>
                    </a:ext>
                  </a:extLst>
                </p14:cNvPr>
                <p14:cNvContentPartPr/>
                <p14:nvPr/>
              </p14:nvContentPartPr>
              <p14:xfrm>
                <a:off x="789409" y="1805299"/>
                <a:ext cx="85680" cy="469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AFDFC3-8D29-47FA-8758-BFF27AB05F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0769" y="1796659"/>
                  <a:ext cx="103320" cy="48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0D9E6D-96F1-424F-9F38-89470AD78926}"/>
                  </a:ext>
                </a:extLst>
              </p14:cNvPr>
              <p14:cNvContentPartPr/>
              <p14:nvPr/>
            </p14:nvContentPartPr>
            <p14:xfrm>
              <a:off x="2535409" y="2677579"/>
              <a:ext cx="860400" cy="24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0D9E6D-96F1-424F-9F38-89470AD789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6769" y="2668939"/>
                <a:ext cx="8780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2763CD-5575-4941-953C-5300AF739E5B}"/>
                  </a:ext>
                </a:extLst>
              </p14:cNvPr>
              <p14:cNvContentPartPr/>
              <p14:nvPr/>
            </p14:nvContentPartPr>
            <p14:xfrm>
              <a:off x="3090169" y="3251779"/>
              <a:ext cx="1055160" cy="30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2763CD-5575-4941-953C-5300AF739E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81529" y="3242779"/>
                <a:ext cx="10728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2B2504-483B-46FE-B910-287BBFDB81AF}"/>
                  </a:ext>
                </a:extLst>
              </p14:cNvPr>
              <p14:cNvContentPartPr/>
              <p14:nvPr/>
            </p14:nvContentPartPr>
            <p14:xfrm>
              <a:off x="3031129" y="3520339"/>
              <a:ext cx="1587960" cy="54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2B2504-483B-46FE-B910-287BBFDB81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22489" y="3511339"/>
                <a:ext cx="1605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6CAF0F-6679-4A07-BF6B-EB055329BBC2}"/>
                  </a:ext>
                </a:extLst>
              </p14:cNvPr>
              <p14:cNvContentPartPr/>
              <p14:nvPr/>
            </p14:nvContentPartPr>
            <p14:xfrm>
              <a:off x="1265329" y="3858739"/>
              <a:ext cx="900720" cy="28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6CAF0F-6679-4A07-BF6B-EB055329BBC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56329" y="3850099"/>
                <a:ext cx="9183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557061-5EFF-4E47-840D-56DBEADDC5FA}"/>
                  </a:ext>
                </a:extLst>
              </p14:cNvPr>
              <p14:cNvContentPartPr/>
              <p14:nvPr/>
            </p14:nvContentPartPr>
            <p14:xfrm>
              <a:off x="4770649" y="3875659"/>
              <a:ext cx="1800720" cy="42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557061-5EFF-4E47-840D-56DBEADDC5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62009" y="3866659"/>
                <a:ext cx="18183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EF42DD-4F81-4C54-8EB1-D54056F16AD1}"/>
                  </a:ext>
                </a:extLst>
              </p14:cNvPr>
              <p14:cNvContentPartPr/>
              <p14:nvPr/>
            </p14:nvContentPartPr>
            <p14:xfrm>
              <a:off x="2067049" y="4209739"/>
              <a:ext cx="1496880" cy="61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EF42DD-4F81-4C54-8EB1-D54056F16A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58409" y="4201099"/>
                <a:ext cx="151452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021ADD3-BC1F-4679-904E-F325F4C169E1}"/>
              </a:ext>
            </a:extLst>
          </p:cNvPr>
          <p:cNvGrpSpPr/>
          <p:nvPr/>
        </p:nvGrpSpPr>
        <p:grpSpPr>
          <a:xfrm>
            <a:off x="4575529" y="1943539"/>
            <a:ext cx="3362400" cy="357480"/>
            <a:chOff x="4575529" y="1943539"/>
            <a:chExt cx="336240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F969B9-0CD4-451F-A487-864B30C0D7A6}"/>
                    </a:ext>
                  </a:extLst>
                </p14:cNvPr>
                <p14:cNvContentPartPr/>
                <p14:nvPr/>
              </p14:nvContentPartPr>
              <p14:xfrm>
                <a:off x="4575529" y="2037139"/>
                <a:ext cx="84960" cy="223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F969B9-0CD4-451F-A487-864B30C0D7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66889" y="2028139"/>
                  <a:ext cx="1026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E7276EA-9E9E-4216-B9C8-8DB17B6224FF}"/>
                    </a:ext>
                  </a:extLst>
                </p14:cNvPr>
                <p14:cNvContentPartPr/>
                <p14:nvPr/>
              </p14:nvContentPartPr>
              <p14:xfrm>
                <a:off x="4699369" y="2106619"/>
                <a:ext cx="123840" cy="101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E7276EA-9E9E-4216-B9C8-8DB17B6224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90729" y="2097979"/>
                  <a:ext cx="1414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E6C446-FC72-475F-861C-3A6C6ACC1810}"/>
                    </a:ext>
                  </a:extLst>
                </p14:cNvPr>
                <p14:cNvContentPartPr/>
                <p14:nvPr/>
              </p14:nvContentPartPr>
              <p14:xfrm>
                <a:off x="4815289" y="2126779"/>
                <a:ext cx="78120" cy="78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E6C446-FC72-475F-861C-3A6C6ACC18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06289" y="2118139"/>
                  <a:ext cx="95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D4622F-CD26-45D0-910A-2CBEFF4E177C}"/>
                    </a:ext>
                  </a:extLst>
                </p14:cNvPr>
                <p14:cNvContentPartPr/>
                <p14:nvPr/>
              </p14:nvContentPartPr>
              <p14:xfrm>
                <a:off x="4894129" y="2110219"/>
                <a:ext cx="93600" cy="84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D4622F-CD26-45D0-910A-2CBEFF4E17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85489" y="2101219"/>
                  <a:ext cx="111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98B5D3A-D2BD-4E60-9648-6464C1FA3F72}"/>
                    </a:ext>
                  </a:extLst>
                </p14:cNvPr>
                <p14:cNvContentPartPr/>
                <p14:nvPr/>
              </p14:nvContentPartPr>
              <p14:xfrm>
                <a:off x="5022289" y="2035699"/>
                <a:ext cx="235440" cy="160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98B5D3A-D2BD-4E60-9648-6464C1FA3F7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13289" y="2027059"/>
                  <a:ext cx="253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535F72-BA1F-48AA-A87F-AACDDF11F9DD}"/>
                    </a:ext>
                  </a:extLst>
                </p14:cNvPr>
                <p14:cNvContentPartPr/>
                <p14:nvPr/>
              </p14:nvContentPartPr>
              <p14:xfrm>
                <a:off x="5257729" y="2067379"/>
                <a:ext cx="127440" cy="130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535F72-BA1F-48AA-A87F-AACDDF11F9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49089" y="2058379"/>
                  <a:ext cx="145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7F53B5-A8D0-4C8C-AD9E-996BAD72F2FA}"/>
                    </a:ext>
                  </a:extLst>
                </p14:cNvPr>
                <p14:cNvContentPartPr/>
                <p14:nvPr/>
              </p14:nvContentPartPr>
              <p14:xfrm>
                <a:off x="5391649" y="2108779"/>
                <a:ext cx="78120" cy="192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7F53B5-A8D0-4C8C-AD9E-996BAD72F2F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83009" y="2100139"/>
                  <a:ext cx="95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8A2237-C90C-489E-87E5-52AD579E409D}"/>
                    </a:ext>
                  </a:extLst>
                </p14:cNvPr>
                <p14:cNvContentPartPr/>
                <p14:nvPr/>
              </p14:nvContentPartPr>
              <p14:xfrm>
                <a:off x="5667409" y="2047939"/>
                <a:ext cx="169920" cy="228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8A2237-C90C-489E-87E5-52AD579E40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58409" y="2038939"/>
                  <a:ext cx="1875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6F07428-8BA7-4E6E-8EF7-7AB1794862BE}"/>
                    </a:ext>
                  </a:extLst>
                </p14:cNvPr>
                <p14:cNvContentPartPr/>
                <p14:nvPr/>
              </p14:nvContentPartPr>
              <p14:xfrm>
                <a:off x="5853889" y="2128939"/>
                <a:ext cx="93240" cy="110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6F07428-8BA7-4E6E-8EF7-7AB1794862B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44889" y="2119939"/>
                  <a:ext cx="1108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B6927D4-BEEE-46F1-B9D8-3700462FE700}"/>
                    </a:ext>
                  </a:extLst>
                </p14:cNvPr>
                <p14:cNvContentPartPr/>
                <p14:nvPr/>
              </p14:nvContentPartPr>
              <p14:xfrm>
                <a:off x="5998249" y="2141539"/>
                <a:ext cx="113760" cy="94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B6927D4-BEEE-46F1-B9D8-3700462FE70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89609" y="2132539"/>
                  <a:ext cx="131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E81BB59-C7EE-4EDD-ACA3-53214537C532}"/>
                    </a:ext>
                  </a:extLst>
                </p14:cNvPr>
                <p14:cNvContentPartPr/>
                <p14:nvPr/>
              </p14:nvContentPartPr>
              <p14:xfrm>
                <a:off x="6146209" y="2142259"/>
                <a:ext cx="112680" cy="90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E81BB59-C7EE-4EDD-ACA3-53214537C5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37569" y="2133619"/>
                  <a:ext cx="1303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FFEC4BF-CF82-4772-9B3B-D33D2979926A}"/>
                    </a:ext>
                  </a:extLst>
                </p14:cNvPr>
                <p14:cNvContentPartPr/>
                <p14:nvPr/>
              </p14:nvContentPartPr>
              <p14:xfrm>
                <a:off x="6493249" y="2018419"/>
                <a:ext cx="38160" cy="170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FFEC4BF-CF82-4772-9B3B-D33D2979926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84609" y="2009779"/>
                  <a:ext cx="55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F7EA53-6807-43D9-8663-DB8389A8DC67}"/>
                    </a:ext>
                  </a:extLst>
                </p14:cNvPr>
                <p14:cNvContentPartPr/>
                <p14:nvPr/>
              </p14:nvContentPartPr>
              <p14:xfrm>
                <a:off x="6459049" y="2035339"/>
                <a:ext cx="197640" cy="147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F7EA53-6807-43D9-8663-DB8389A8DC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50409" y="2026699"/>
                  <a:ext cx="215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980BCB0-87C8-4DD3-B6DF-20ED8332F2B5}"/>
                    </a:ext>
                  </a:extLst>
                </p14:cNvPr>
                <p14:cNvContentPartPr/>
                <p14:nvPr/>
              </p14:nvContentPartPr>
              <p14:xfrm>
                <a:off x="6796009" y="2083219"/>
                <a:ext cx="103680" cy="98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980BCB0-87C8-4DD3-B6DF-20ED8332F2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87369" y="2074579"/>
                  <a:ext cx="121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6FF9C3B-7205-4CC7-A283-CBEFF84238B1}"/>
                    </a:ext>
                  </a:extLst>
                </p14:cNvPr>
                <p14:cNvContentPartPr/>
                <p14:nvPr/>
              </p14:nvContentPartPr>
              <p14:xfrm>
                <a:off x="6978529" y="1943539"/>
                <a:ext cx="131400" cy="240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6FF9C3B-7205-4CC7-A283-CBEFF84238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69529" y="1934539"/>
                  <a:ext cx="1490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877B9CC-9B5B-484A-91F2-AF0D46C70C1A}"/>
                    </a:ext>
                  </a:extLst>
                </p14:cNvPr>
                <p14:cNvContentPartPr/>
                <p14:nvPr/>
              </p14:nvContentPartPr>
              <p14:xfrm>
                <a:off x="7230529" y="2063779"/>
                <a:ext cx="113760" cy="162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877B9CC-9B5B-484A-91F2-AF0D46C70C1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21529" y="2055139"/>
                  <a:ext cx="131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74B6BF0-89DE-451A-BE52-4376819D0F5F}"/>
                    </a:ext>
                  </a:extLst>
                </p14:cNvPr>
                <p14:cNvContentPartPr/>
                <p14:nvPr/>
              </p14:nvContentPartPr>
              <p14:xfrm>
                <a:off x="7399729" y="2003659"/>
                <a:ext cx="121680" cy="194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74B6BF0-89DE-451A-BE52-4376819D0F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90729" y="1994659"/>
                  <a:ext cx="139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1B876C5-A217-49CE-92D7-676E3D490906}"/>
                    </a:ext>
                  </a:extLst>
                </p14:cNvPr>
                <p14:cNvContentPartPr/>
                <p14:nvPr/>
              </p14:nvContentPartPr>
              <p14:xfrm>
                <a:off x="7521049" y="2110219"/>
                <a:ext cx="92880" cy="107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1B876C5-A217-49CE-92D7-676E3D4909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12049" y="2101219"/>
                  <a:ext cx="110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27FC76-56EB-4C11-BEFB-2232807EAE16}"/>
                    </a:ext>
                  </a:extLst>
                </p14:cNvPr>
                <p14:cNvContentPartPr/>
                <p14:nvPr/>
              </p14:nvContentPartPr>
              <p14:xfrm>
                <a:off x="7649929" y="2075659"/>
                <a:ext cx="149400" cy="135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27FC76-56EB-4C11-BEFB-2232807EAE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40929" y="2066659"/>
                  <a:ext cx="167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865AE99-3F66-4A18-840D-B9127B0454A6}"/>
                    </a:ext>
                  </a:extLst>
                </p14:cNvPr>
                <p14:cNvContentPartPr/>
                <p14:nvPr/>
              </p14:nvContentPartPr>
              <p14:xfrm>
                <a:off x="7872049" y="1987099"/>
                <a:ext cx="65880" cy="266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865AE99-3F66-4A18-840D-B9127B0454A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63409" y="1978459"/>
                  <a:ext cx="83520" cy="28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763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5102"/>
            <a:ext cx="7886700" cy="4337621"/>
          </a:xfrm>
        </p:spPr>
        <p:txBody>
          <a:bodyPr/>
          <a:lstStyle/>
          <a:p>
            <a:r>
              <a:rPr lang="en-US" dirty="0"/>
              <a:t>One of the first things to think about is:</a:t>
            </a:r>
          </a:p>
          <a:p>
            <a:pPr lvl="1"/>
            <a:r>
              <a:rPr lang="en-US" dirty="0"/>
              <a:t>What method (or methods) out of the methods we saw on strings is going to be useful here</a:t>
            </a:r>
          </a:p>
          <a:p>
            <a:pPr lvl="2"/>
            <a:r>
              <a:rPr lang="en-US" dirty="0"/>
              <a:t>We will be able to accomplish this only with methods we have seen so far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3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7858"/>
            <a:ext cx="7886700" cy="4104865"/>
          </a:xfrm>
        </p:spPr>
        <p:txBody>
          <a:bodyPr/>
          <a:lstStyle/>
          <a:p>
            <a:r>
              <a:rPr lang="en-US" dirty="0"/>
              <a:t>This showed us how to implement a method from a word problem prompt</a:t>
            </a:r>
          </a:p>
          <a:p>
            <a:r>
              <a:rPr lang="en-US" dirty="0"/>
              <a:t>We thought through some examples</a:t>
            </a:r>
          </a:p>
          <a:p>
            <a:pPr lvl="1"/>
            <a:r>
              <a:rPr lang="en-US" dirty="0"/>
              <a:t>Which helped us to refine our understanding</a:t>
            </a:r>
          </a:p>
          <a:p>
            <a:r>
              <a:rPr lang="en-US" dirty="0"/>
              <a:t>We experimented a little bit</a:t>
            </a:r>
          </a:p>
          <a:p>
            <a:pPr lvl="1"/>
            <a:r>
              <a:rPr lang="en-US" dirty="0"/>
              <a:t>Figured out we are okay with this empty String result</a:t>
            </a:r>
          </a:p>
          <a:p>
            <a:r>
              <a:rPr lang="en-US" dirty="0"/>
              <a:t>This is the process we should use when implementing methods</a:t>
            </a:r>
          </a:p>
          <a:p>
            <a:pPr lvl="1"/>
            <a:r>
              <a:rPr lang="en-US" dirty="0"/>
              <a:t>i.e. Programming Assignments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2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4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2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resubmission due Friday, April 16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Late add/did not do</a:t>
            </a:r>
          </a:p>
          <a:p>
            <a:pPr lvl="1"/>
            <a:r>
              <a:rPr lang="en-US" dirty="0"/>
              <a:t>Grading in progress…</a:t>
            </a:r>
          </a:p>
          <a:p>
            <a:pPr lvl="1"/>
            <a:r>
              <a:rPr lang="en-US" dirty="0"/>
              <a:t>Up to 100% credit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80F5FE-6440-4BB9-8A7A-B897B1E0243C}"/>
                  </a:ext>
                </a:extLst>
              </p14:cNvPr>
              <p14:cNvContentPartPr/>
              <p14:nvPr/>
            </p14:nvContentPartPr>
            <p14:xfrm>
              <a:off x="2667169" y="1132819"/>
              <a:ext cx="96480" cy="25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80F5FE-6440-4BB9-8A7A-B897B1E024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8529" y="1124179"/>
                <a:ext cx="1141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ED17AA-7958-4644-B8E9-FB2558B6DCD4}"/>
                  </a:ext>
                </a:extLst>
              </p14:cNvPr>
              <p14:cNvContentPartPr/>
              <p14:nvPr/>
            </p14:nvContentPartPr>
            <p14:xfrm>
              <a:off x="1836289" y="2147659"/>
              <a:ext cx="1185840" cy="4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ED17AA-7958-4644-B8E9-FB2558B6DC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7649" y="2139019"/>
                <a:ext cx="12034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8731064-F722-40D0-8242-D1CBEB609DB3}"/>
                  </a:ext>
                </a:extLst>
              </p14:cNvPr>
              <p14:cNvContentPartPr/>
              <p14:nvPr/>
            </p14:nvContentPartPr>
            <p14:xfrm>
              <a:off x="2301049" y="2558419"/>
              <a:ext cx="667800" cy="25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8731064-F722-40D0-8242-D1CBEB609D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2409" y="2549419"/>
                <a:ext cx="6854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A09F3E-D10D-4A1D-9653-5D1BFBC85499}"/>
                  </a:ext>
                </a:extLst>
              </p14:cNvPr>
              <p14:cNvContentPartPr/>
              <p14:nvPr/>
            </p14:nvContentPartPr>
            <p14:xfrm>
              <a:off x="864649" y="2993299"/>
              <a:ext cx="684360" cy="27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A09F3E-D10D-4A1D-9653-5D1BFBC854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6009" y="2984659"/>
                <a:ext cx="7020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E1214CD-AE04-4FE5-A610-0486CE0E5A28}"/>
                  </a:ext>
                </a:extLst>
              </p14:cNvPr>
              <p14:cNvContentPartPr/>
              <p14:nvPr/>
            </p14:nvContentPartPr>
            <p14:xfrm>
              <a:off x="833689" y="3449059"/>
              <a:ext cx="300600" cy="136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E1214CD-AE04-4FE5-A610-0486CE0E5A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5049" y="3440419"/>
                <a:ext cx="3182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689CEC-AF9E-4457-941E-44D7D69A3012}"/>
                  </a:ext>
                </a:extLst>
              </p14:cNvPr>
              <p14:cNvContentPartPr/>
              <p14:nvPr/>
            </p14:nvContentPartPr>
            <p14:xfrm>
              <a:off x="859249" y="3156019"/>
              <a:ext cx="244080" cy="128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689CEC-AF9E-4457-941E-44D7D69A30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0249" y="3147379"/>
                <a:ext cx="2617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2D5AD7-1D07-4FFB-9A1F-59DBC6C469E5}"/>
                  </a:ext>
                </a:extLst>
              </p14:cNvPr>
              <p14:cNvContentPartPr/>
              <p14:nvPr/>
            </p14:nvContentPartPr>
            <p14:xfrm>
              <a:off x="1782649" y="3969259"/>
              <a:ext cx="600840" cy="31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2D5AD7-1D07-4FFB-9A1F-59DBC6C469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74009" y="3960619"/>
                <a:ext cx="61848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BE493D3-444B-47E1-8114-CFB4282181AA}"/>
              </a:ext>
            </a:extLst>
          </p:cNvPr>
          <p:cNvGrpSpPr/>
          <p:nvPr/>
        </p:nvGrpSpPr>
        <p:grpSpPr>
          <a:xfrm>
            <a:off x="3211849" y="3450139"/>
            <a:ext cx="245880" cy="150120"/>
            <a:chOff x="3211849" y="3450139"/>
            <a:chExt cx="245880" cy="1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2FEC90-74F2-438B-8449-834A86DDFBE3}"/>
                    </a:ext>
                  </a:extLst>
                </p14:cNvPr>
                <p14:cNvContentPartPr/>
                <p14:nvPr/>
              </p14:nvContentPartPr>
              <p14:xfrm>
                <a:off x="3257569" y="3480379"/>
                <a:ext cx="200160" cy="5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2FEC90-74F2-438B-8449-834A86DDFB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48569" y="3471739"/>
                  <a:ext cx="2178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5E9611-2712-4DB8-9B25-C86FD33E3EBE}"/>
                    </a:ext>
                  </a:extLst>
                </p14:cNvPr>
                <p14:cNvContentPartPr/>
                <p14:nvPr/>
              </p14:nvContentPartPr>
              <p14:xfrm>
                <a:off x="3211849" y="3450139"/>
                <a:ext cx="186840" cy="150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75E9611-2712-4DB8-9B25-C86FD33E3EB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02849" y="3441139"/>
                  <a:ext cx="20448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C089A9-06BE-4553-B8DF-8A09782D6B18}"/>
              </a:ext>
            </a:extLst>
          </p:cNvPr>
          <p:cNvGrpSpPr/>
          <p:nvPr/>
        </p:nvGrpSpPr>
        <p:grpSpPr>
          <a:xfrm>
            <a:off x="1911529" y="4117939"/>
            <a:ext cx="172080" cy="218520"/>
            <a:chOff x="1911529" y="4117939"/>
            <a:chExt cx="17208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6C1F75-3772-48AA-82A8-75A15B4407BD}"/>
                    </a:ext>
                  </a:extLst>
                </p14:cNvPr>
                <p14:cNvContentPartPr/>
                <p14:nvPr/>
              </p14:nvContentPartPr>
              <p14:xfrm>
                <a:off x="2011969" y="4133419"/>
                <a:ext cx="6840" cy="203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6C1F75-3772-48AA-82A8-75A15B4407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02969" y="4124419"/>
                  <a:ext cx="24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03D57B-5634-4F44-BBE7-9D473CC5EAAC}"/>
                    </a:ext>
                  </a:extLst>
                </p14:cNvPr>
                <p14:cNvContentPartPr/>
                <p14:nvPr/>
              </p14:nvContentPartPr>
              <p14:xfrm>
                <a:off x="1911529" y="4117939"/>
                <a:ext cx="172080" cy="90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03D57B-5634-4F44-BBE7-9D473CC5EA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02889" y="4109299"/>
                  <a:ext cx="18972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5AD7C0-1098-4AAD-8CA2-3BC1498D8C35}"/>
                  </a:ext>
                </a:extLst>
              </p14:cNvPr>
              <p14:cNvContentPartPr/>
              <p14:nvPr/>
            </p14:nvContentPartPr>
            <p14:xfrm>
              <a:off x="523009" y="2792779"/>
              <a:ext cx="182880" cy="120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5AD7C0-1098-4AAD-8CA2-3BC1498D8C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4369" y="2783779"/>
                <a:ext cx="200520" cy="1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2E38-36C9-4E64-8050-7C5BFA95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94182"/>
          </a:xfrm>
        </p:spPr>
        <p:txBody>
          <a:bodyPr/>
          <a:lstStyle/>
          <a:p>
            <a:r>
              <a:rPr lang="en-US" dirty="0"/>
              <a:t>Example from Lecture Quiz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4" y="540813"/>
            <a:ext cx="3587552" cy="164022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int average(int n, int m, int o)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(n + m + o) /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withDotAtTheEnd</a:t>
            </a:r>
            <a:r>
              <a:rPr lang="en-US" sz="1100" dirty="0"/>
              <a:t>(int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n + ".";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ans</a:t>
            </a:r>
            <a:r>
              <a:rPr lang="en-US" sz="1100" dirty="0"/>
              <a:t> = </a:t>
            </a:r>
            <a:r>
              <a:rPr lang="en-US" sz="1100" dirty="0" err="1"/>
              <a:t>this.withDotAtTheEnd</a:t>
            </a:r>
            <a:r>
              <a:rPr lang="en-US" sz="1100" dirty="0"/>
              <a:t>(</a:t>
            </a:r>
            <a:r>
              <a:rPr lang="en-US" sz="1100" dirty="0" err="1"/>
              <a:t>this.average</a:t>
            </a:r>
            <a:r>
              <a:rPr lang="en-US" sz="1100" dirty="0"/>
              <a:t>(3, 5, 7));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216D7F-3FAD-4C2A-BC9F-9EBCFA8C31CD}"/>
                  </a:ext>
                </a:extLst>
              </p14:cNvPr>
              <p14:cNvContentPartPr/>
              <p14:nvPr/>
            </p14:nvContentPartPr>
            <p14:xfrm>
              <a:off x="2144089" y="692179"/>
              <a:ext cx="183240" cy="107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216D7F-3FAD-4C2A-BC9F-9EBCFA8C31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5449" y="683539"/>
                <a:ext cx="200880" cy="109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768F228-BD60-4A84-810C-E846449ADFA5}"/>
              </a:ext>
            </a:extLst>
          </p:cNvPr>
          <p:cNvGrpSpPr/>
          <p:nvPr/>
        </p:nvGrpSpPr>
        <p:grpSpPr>
          <a:xfrm>
            <a:off x="2513449" y="756979"/>
            <a:ext cx="1602360" cy="561960"/>
            <a:chOff x="2513449" y="756979"/>
            <a:chExt cx="1602360" cy="56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1BA2F57-0ECC-420C-B558-5C5B70491AE7}"/>
                    </a:ext>
                  </a:extLst>
                </p14:cNvPr>
                <p14:cNvContentPartPr/>
                <p14:nvPr/>
              </p14:nvContentPartPr>
              <p14:xfrm>
                <a:off x="2513449" y="756979"/>
                <a:ext cx="115920" cy="242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1BA2F57-0ECC-420C-B558-5C5B70491A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04449" y="748339"/>
                  <a:ext cx="1335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E92E0FF-5149-457B-A76D-168136461DA4}"/>
                    </a:ext>
                  </a:extLst>
                </p14:cNvPr>
                <p14:cNvContentPartPr/>
                <p14:nvPr/>
              </p14:nvContentPartPr>
              <p14:xfrm>
                <a:off x="2682649" y="900619"/>
                <a:ext cx="55080" cy="99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E92E0FF-5149-457B-A76D-168136461D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73649" y="891619"/>
                  <a:ext cx="72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88CCB7-1558-43E6-A1A8-1BDEA0A015A6}"/>
                    </a:ext>
                  </a:extLst>
                </p14:cNvPr>
                <p14:cNvContentPartPr/>
                <p14:nvPr/>
              </p14:nvContentPartPr>
              <p14:xfrm>
                <a:off x="2752489" y="893059"/>
                <a:ext cx="71280" cy="87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88CCB7-1558-43E6-A1A8-1BDEA0A015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43849" y="884419"/>
                  <a:ext cx="88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470AFA-40A7-410D-85C7-B4533D41F82E}"/>
                    </a:ext>
                  </a:extLst>
                </p14:cNvPr>
                <p14:cNvContentPartPr/>
                <p14:nvPr/>
              </p14:nvContentPartPr>
              <p14:xfrm>
                <a:off x="2848249" y="893059"/>
                <a:ext cx="41760" cy="91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470AFA-40A7-410D-85C7-B4533D41F8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39609" y="884419"/>
                  <a:ext cx="594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E64B058-0C75-4568-A7D0-4E6986DEE79F}"/>
                    </a:ext>
                  </a:extLst>
                </p14:cNvPr>
                <p14:cNvContentPartPr/>
                <p14:nvPr/>
              </p14:nvContentPartPr>
              <p14:xfrm>
                <a:off x="3087649" y="884059"/>
                <a:ext cx="117360" cy="108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E64B058-0C75-4568-A7D0-4E6986DEE7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78649" y="875419"/>
                  <a:ext cx="135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66F1E9A-6386-4DC5-A4C9-FB6AFDAE2666}"/>
                    </a:ext>
                  </a:extLst>
                </p14:cNvPr>
                <p14:cNvContentPartPr/>
                <p14:nvPr/>
              </p14:nvContentPartPr>
              <p14:xfrm>
                <a:off x="3214729" y="908539"/>
                <a:ext cx="52560" cy="66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66F1E9A-6386-4DC5-A4C9-FB6AFDAE26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06089" y="899539"/>
                  <a:ext cx="702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955114-37A8-45FC-970C-0A91B05B23B5}"/>
                    </a:ext>
                  </a:extLst>
                </p14:cNvPr>
                <p14:cNvContentPartPr/>
                <p14:nvPr/>
              </p14:nvContentPartPr>
              <p14:xfrm>
                <a:off x="3442969" y="875779"/>
                <a:ext cx="73440" cy="89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955114-37A8-45FC-970C-0A91B05B23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34329" y="866779"/>
                  <a:ext cx="91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FBB3EA-9E59-4107-9B04-D68E5E783357}"/>
                    </a:ext>
                  </a:extLst>
                </p14:cNvPr>
                <p14:cNvContentPartPr/>
                <p14:nvPr/>
              </p14:nvContentPartPr>
              <p14:xfrm>
                <a:off x="3602449" y="774979"/>
                <a:ext cx="67680" cy="225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FBB3EA-9E59-4107-9B04-D68E5E7833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93809" y="766339"/>
                  <a:ext cx="853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AFB6B2-5ABA-49CD-BFD7-C6026E62F378}"/>
                    </a:ext>
                  </a:extLst>
                </p14:cNvPr>
                <p14:cNvContentPartPr/>
                <p14:nvPr/>
              </p14:nvContentPartPr>
              <p14:xfrm>
                <a:off x="3579049" y="884779"/>
                <a:ext cx="92520" cy="16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AFB6B2-5ABA-49CD-BFD7-C6026E62F3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70049" y="876139"/>
                  <a:ext cx="110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CFB473F-A078-4D41-B491-7CB817A54B15}"/>
                    </a:ext>
                  </a:extLst>
                </p14:cNvPr>
                <p14:cNvContentPartPr/>
                <p14:nvPr/>
              </p14:nvContentPartPr>
              <p14:xfrm>
                <a:off x="3701449" y="766339"/>
                <a:ext cx="118080" cy="220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CFB473F-A078-4D41-B491-7CB817A54B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2809" y="757699"/>
                  <a:ext cx="135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AB9B7B6-3B90-46C6-AE0C-8D7E577C45B9}"/>
                    </a:ext>
                  </a:extLst>
                </p14:cNvPr>
                <p14:cNvContentPartPr/>
                <p14:nvPr/>
              </p14:nvContentPartPr>
              <p14:xfrm>
                <a:off x="3821329" y="889819"/>
                <a:ext cx="64080" cy="64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AB9B7B6-3B90-46C6-AE0C-8D7E577C45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12689" y="880819"/>
                  <a:ext cx="81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0503A8-F58A-4860-AC48-1D1C7DD7863B}"/>
                    </a:ext>
                  </a:extLst>
                </p14:cNvPr>
                <p14:cNvContentPartPr/>
                <p14:nvPr/>
              </p14:nvContentPartPr>
              <p14:xfrm>
                <a:off x="3936889" y="768859"/>
                <a:ext cx="135360" cy="168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0503A8-F58A-4860-AC48-1D1C7DD7863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7889" y="759859"/>
                  <a:ext cx="153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0AB2992-9B00-43BE-BCBB-92B862288D75}"/>
                    </a:ext>
                  </a:extLst>
                </p14:cNvPr>
                <p14:cNvContentPartPr/>
                <p14:nvPr/>
              </p14:nvContentPartPr>
              <p14:xfrm>
                <a:off x="4019329" y="786859"/>
                <a:ext cx="96480" cy="41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0AB2992-9B00-43BE-BCBB-92B862288D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10689" y="777859"/>
                  <a:ext cx="114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776EE4-E42F-474E-A5DD-236E908E092C}"/>
                    </a:ext>
                  </a:extLst>
                </p14:cNvPr>
                <p14:cNvContentPartPr/>
                <p14:nvPr/>
              </p14:nvContentPartPr>
              <p14:xfrm>
                <a:off x="2852569" y="1166659"/>
                <a:ext cx="142560" cy="145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776EE4-E42F-474E-A5DD-236E908E09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43569" y="1158019"/>
                  <a:ext cx="160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D6C6FC-AAB4-4763-9984-2E46D5BA7760}"/>
                    </a:ext>
                  </a:extLst>
                </p14:cNvPr>
                <p14:cNvContentPartPr/>
                <p14:nvPr/>
              </p14:nvContentPartPr>
              <p14:xfrm>
                <a:off x="3022129" y="1196179"/>
                <a:ext cx="116280" cy="122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D6C6FC-AAB4-4763-9984-2E46D5BA77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3489" y="1187539"/>
                  <a:ext cx="1339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72CE39-CAD4-48A3-9F52-A2B5757BACBB}"/>
                    </a:ext>
                  </a:extLst>
                </p14:cNvPr>
                <p14:cNvContentPartPr/>
                <p14:nvPr/>
              </p14:nvContentPartPr>
              <p14:xfrm>
                <a:off x="3286009" y="1062979"/>
                <a:ext cx="10440" cy="249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72CE39-CAD4-48A3-9F52-A2B5757BAC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77369" y="1053979"/>
                  <a:ext cx="280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DD00EA6-12D0-4A0A-9974-FB50E041E0CF}"/>
                    </a:ext>
                  </a:extLst>
                </p14:cNvPr>
                <p14:cNvContentPartPr/>
                <p14:nvPr/>
              </p14:nvContentPartPr>
              <p14:xfrm>
                <a:off x="3221929" y="1192579"/>
                <a:ext cx="186840" cy="71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DD00EA6-12D0-4A0A-9974-FB50E041E0C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13289" y="1183579"/>
                  <a:ext cx="204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0DDE7CB-5D06-4523-9C90-77BACC463955}"/>
                    </a:ext>
                  </a:extLst>
                </p14:cNvPr>
                <p14:cNvContentPartPr/>
                <p14:nvPr/>
              </p14:nvContentPartPr>
              <p14:xfrm>
                <a:off x="3415609" y="1085299"/>
                <a:ext cx="75600" cy="206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0DDE7CB-5D06-4523-9C90-77BACC4639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06609" y="1076659"/>
                  <a:ext cx="9324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C2362EC-2D89-4947-ADE1-188783D043E2}"/>
              </a:ext>
            </a:extLst>
          </p:cNvPr>
          <p:cNvGrpSpPr/>
          <p:nvPr/>
        </p:nvGrpSpPr>
        <p:grpSpPr>
          <a:xfrm>
            <a:off x="3670489" y="1192579"/>
            <a:ext cx="209880" cy="84960"/>
            <a:chOff x="3670489" y="1192579"/>
            <a:chExt cx="209880" cy="8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AEC8216-3C4D-4867-AD15-89CF463E6644}"/>
                    </a:ext>
                  </a:extLst>
                </p14:cNvPr>
                <p14:cNvContentPartPr/>
                <p14:nvPr/>
              </p14:nvContentPartPr>
              <p14:xfrm>
                <a:off x="3670489" y="1192579"/>
                <a:ext cx="131760" cy="84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AEC8216-3C4D-4867-AD15-89CF463E66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61849" y="1183579"/>
                  <a:ext cx="149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B4E988-CACA-4CA4-B5C8-CC17DEE80777}"/>
                    </a:ext>
                  </a:extLst>
                </p14:cNvPr>
                <p14:cNvContentPartPr/>
                <p14:nvPr/>
              </p14:nvContentPartPr>
              <p14:xfrm>
                <a:off x="3833209" y="1213819"/>
                <a:ext cx="47160" cy="63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B4E988-CACA-4CA4-B5C8-CC17DEE807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24569" y="1204819"/>
                  <a:ext cx="6480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A3615DF-CEEB-4E9D-BF1A-9435EECA4471}"/>
              </a:ext>
            </a:extLst>
          </p:cNvPr>
          <p:cNvGrpSpPr/>
          <p:nvPr/>
        </p:nvGrpSpPr>
        <p:grpSpPr>
          <a:xfrm>
            <a:off x="4090969" y="1065499"/>
            <a:ext cx="357120" cy="220320"/>
            <a:chOff x="4090969" y="1065499"/>
            <a:chExt cx="35712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E447BD1-D15D-4241-B7A5-0CB09252D422}"/>
                    </a:ext>
                  </a:extLst>
                </p14:cNvPr>
                <p14:cNvContentPartPr/>
                <p14:nvPr/>
              </p14:nvContentPartPr>
              <p14:xfrm>
                <a:off x="4090969" y="1168819"/>
                <a:ext cx="87480" cy="110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E447BD1-D15D-4241-B7A5-0CB09252D42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81969" y="1159819"/>
                  <a:ext cx="1051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F61ECF3-9449-4A48-889B-84462C0C8807}"/>
                    </a:ext>
                  </a:extLst>
                </p14:cNvPr>
                <p14:cNvContentPartPr/>
                <p14:nvPr/>
              </p14:nvContentPartPr>
              <p14:xfrm>
                <a:off x="4234249" y="1178899"/>
                <a:ext cx="80280" cy="106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F61ECF3-9449-4A48-889B-84462C0C880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25249" y="1170259"/>
                  <a:ext cx="97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4E2C264-5B48-4900-B511-95EC1E04135F}"/>
                    </a:ext>
                  </a:extLst>
                </p14:cNvPr>
                <p14:cNvContentPartPr/>
                <p14:nvPr/>
              </p14:nvContentPartPr>
              <p14:xfrm>
                <a:off x="4341169" y="1065499"/>
                <a:ext cx="106920" cy="220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E2C264-5B48-4900-B511-95EC1E0413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32529" y="1056499"/>
                  <a:ext cx="12456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5430B65-32BB-43DB-86E2-D589DA2F8338}"/>
              </a:ext>
            </a:extLst>
          </p:cNvPr>
          <p:cNvGrpSpPr/>
          <p:nvPr/>
        </p:nvGrpSpPr>
        <p:grpSpPr>
          <a:xfrm>
            <a:off x="4691449" y="1073059"/>
            <a:ext cx="564840" cy="231480"/>
            <a:chOff x="4691449" y="1073059"/>
            <a:chExt cx="56484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974276E-5297-4C75-B99A-F5F47C7C7D5B}"/>
                    </a:ext>
                  </a:extLst>
                </p14:cNvPr>
                <p14:cNvContentPartPr/>
                <p14:nvPr/>
              </p14:nvContentPartPr>
              <p14:xfrm>
                <a:off x="4728169" y="1073059"/>
                <a:ext cx="34560" cy="209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974276E-5297-4C75-B99A-F5F47C7C7D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19169" y="1064059"/>
                  <a:ext cx="52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FA9AC67-1ADD-4715-A386-CE337D353B11}"/>
                    </a:ext>
                  </a:extLst>
                </p14:cNvPr>
                <p14:cNvContentPartPr/>
                <p14:nvPr/>
              </p14:nvContentPartPr>
              <p14:xfrm>
                <a:off x="4691449" y="1214899"/>
                <a:ext cx="144360" cy="25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FA9AC67-1ADD-4715-A386-CE337D353B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82449" y="1206259"/>
                  <a:ext cx="162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A179EC-0449-4F6A-9D8A-F1A03FF55B1E}"/>
                    </a:ext>
                  </a:extLst>
                </p14:cNvPr>
                <p14:cNvContentPartPr/>
                <p14:nvPr/>
              </p14:nvContentPartPr>
              <p14:xfrm>
                <a:off x="4866769" y="1101499"/>
                <a:ext cx="115200" cy="190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A179EC-0449-4F6A-9D8A-F1A03FF55B1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57769" y="1092499"/>
                  <a:ext cx="132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FBDCB8A-6405-4B48-94D7-11FBBC42F6E9}"/>
                    </a:ext>
                  </a:extLst>
                </p14:cNvPr>
                <p14:cNvContentPartPr/>
                <p14:nvPr/>
              </p14:nvContentPartPr>
              <p14:xfrm>
                <a:off x="5001769" y="1198339"/>
                <a:ext cx="60480" cy="83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FBDCB8A-6405-4B48-94D7-11FBBC42F6E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92769" y="1189339"/>
                  <a:ext cx="78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3E78DC3-8616-47E4-87FD-28552B1E1532}"/>
                    </a:ext>
                  </a:extLst>
                </p14:cNvPr>
                <p14:cNvContentPartPr/>
                <p14:nvPr/>
              </p14:nvContentPartPr>
              <p14:xfrm>
                <a:off x="5119129" y="1176379"/>
                <a:ext cx="137160" cy="128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3E78DC3-8616-47E4-87FD-28552B1E153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10489" y="1167379"/>
                  <a:ext cx="15480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69A4355-0746-4A06-B53E-62F7EE58CCC8}"/>
              </a:ext>
            </a:extLst>
          </p:cNvPr>
          <p:cNvGrpSpPr/>
          <p:nvPr/>
        </p:nvGrpSpPr>
        <p:grpSpPr>
          <a:xfrm>
            <a:off x="5455729" y="1041019"/>
            <a:ext cx="903960" cy="254520"/>
            <a:chOff x="5455729" y="1041019"/>
            <a:chExt cx="90396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193A28-20D7-474B-8E54-8EF7B2D77818}"/>
                    </a:ext>
                  </a:extLst>
                </p14:cNvPr>
                <p14:cNvContentPartPr/>
                <p14:nvPr/>
              </p14:nvContentPartPr>
              <p14:xfrm>
                <a:off x="5455729" y="1201939"/>
                <a:ext cx="174600" cy="93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193A28-20D7-474B-8E54-8EF7B2D778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47089" y="1193299"/>
                  <a:ext cx="1922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18ECE38-DBEC-4D6A-B3ED-41D1F69CEA5B}"/>
                    </a:ext>
                  </a:extLst>
                </p14:cNvPr>
                <p14:cNvContentPartPr/>
                <p14:nvPr/>
              </p14:nvContentPartPr>
              <p14:xfrm>
                <a:off x="5664529" y="1182139"/>
                <a:ext cx="68400" cy="103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18ECE38-DBEC-4D6A-B3ED-41D1F69CEA5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55529" y="1173139"/>
                  <a:ext cx="860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514C85-BA25-4ED5-A320-0F556C435EB7}"/>
                    </a:ext>
                  </a:extLst>
                </p14:cNvPr>
                <p14:cNvContentPartPr/>
                <p14:nvPr/>
              </p14:nvContentPartPr>
              <p14:xfrm>
                <a:off x="5778289" y="1080619"/>
                <a:ext cx="145080" cy="191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514C85-BA25-4ED5-A320-0F556C435E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69649" y="1071619"/>
                  <a:ext cx="162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6E9334B-78E9-4C97-BCD4-07A9C21FA7A6}"/>
                    </a:ext>
                  </a:extLst>
                </p14:cNvPr>
                <p14:cNvContentPartPr/>
                <p14:nvPr/>
              </p14:nvContentPartPr>
              <p14:xfrm>
                <a:off x="5960809" y="1041019"/>
                <a:ext cx="132840" cy="203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6E9334B-78E9-4C97-BCD4-07A9C21FA7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51809" y="1032379"/>
                  <a:ext cx="150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4C74714-72B0-420B-8C3C-421715BAC354}"/>
                    </a:ext>
                  </a:extLst>
                </p14:cNvPr>
                <p14:cNvContentPartPr/>
                <p14:nvPr/>
              </p14:nvContentPartPr>
              <p14:xfrm>
                <a:off x="6104809" y="1168819"/>
                <a:ext cx="53640" cy="56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4C74714-72B0-420B-8C3C-421715BAC35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96169" y="1160179"/>
                  <a:ext cx="712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B8774D2-1A03-43D4-8534-3E616AE5D7B9}"/>
                    </a:ext>
                  </a:extLst>
                </p14:cNvPr>
                <p14:cNvContentPartPr/>
                <p14:nvPr/>
              </p14:nvContentPartPr>
              <p14:xfrm>
                <a:off x="6170689" y="1073419"/>
                <a:ext cx="111600" cy="169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B8774D2-1A03-43D4-8534-3E616AE5D7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61689" y="1064779"/>
                  <a:ext cx="129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EB87468-5953-4772-8D24-E75E1ABA7B9D}"/>
                    </a:ext>
                  </a:extLst>
                </p14:cNvPr>
                <p14:cNvContentPartPr/>
                <p14:nvPr/>
              </p14:nvContentPartPr>
              <p14:xfrm>
                <a:off x="6305689" y="1153339"/>
                <a:ext cx="54000" cy="88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EB87468-5953-4772-8D24-E75E1ABA7B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96689" y="1144699"/>
                  <a:ext cx="7164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966E9C3-78C0-45DD-8FE1-EA1319BF19AA}"/>
                  </a:ext>
                </a:extLst>
              </p14:cNvPr>
              <p14:cNvContentPartPr/>
              <p14:nvPr/>
            </p14:nvContentPartPr>
            <p14:xfrm>
              <a:off x="898129" y="1960459"/>
              <a:ext cx="2559240" cy="41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966E9C3-78C0-45DD-8FE1-EA1319BF19A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89129" y="1951819"/>
                <a:ext cx="257688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31882482-C83C-44DB-8086-C865FE366C8E}"/>
              </a:ext>
            </a:extLst>
          </p:cNvPr>
          <p:cNvGrpSpPr/>
          <p:nvPr/>
        </p:nvGrpSpPr>
        <p:grpSpPr>
          <a:xfrm>
            <a:off x="3892969" y="2072419"/>
            <a:ext cx="3364560" cy="395640"/>
            <a:chOff x="3892969" y="2072419"/>
            <a:chExt cx="336456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05E00B2-747D-404A-9A95-41670E766247}"/>
                    </a:ext>
                  </a:extLst>
                </p14:cNvPr>
                <p14:cNvContentPartPr/>
                <p14:nvPr/>
              </p14:nvContentPartPr>
              <p14:xfrm>
                <a:off x="3926809" y="2124259"/>
                <a:ext cx="39600" cy="315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05E00B2-747D-404A-9A95-41670E76624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17809" y="2115259"/>
                  <a:ext cx="57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8AEA656-D491-479F-ACF5-10267A8117F0}"/>
                    </a:ext>
                  </a:extLst>
                </p14:cNvPr>
                <p14:cNvContentPartPr/>
                <p14:nvPr/>
              </p14:nvContentPartPr>
              <p14:xfrm>
                <a:off x="3968209" y="2072419"/>
                <a:ext cx="3227400" cy="236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8AEA656-D491-479F-ACF5-10267A8117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59569" y="2063419"/>
                  <a:ext cx="3245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B2BBA3D-A477-443F-9CA1-9D0763FC32DF}"/>
                    </a:ext>
                  </a:extLst>
                </p14:cNvPr>
                <p14:cNvContentPartPr/>
                <p14:nvPr/>
              </p14:nvContentPartPr>
              <p14:xfrm>
                <a:off x="3892969" y="2285899"/>
                <a:ext cx="3364560" cy="182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B2BBA3D-A477-443F-9CA1-9D0763FC32D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84329" y="2276899"/>
                  <a:ext cx="338220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80EBDEC-AD6D-4F74-A203-87A577405F66}"/>
                  </a:ext>
                </a:extLst>
              </p14:cNvPr>
              <p14:cNvContentPartPr/>
              <p14:nvPr/>
            </p14:nvContentPartPr>
            <p14:xfrm>
              <a:off x="7372009" y="2057659"/>
              <a:ext cx="74520" cy="3355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80EBDEC-AD6D-4F74-A203-87A577405F6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363009" y="2048659"/>
                <a:ext cx="921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27172AB-3D23-48A7-82C4-E631FDA20FA7}"/>
                  </a:ext>
                </a:extLst>
              </p14:cNvPr>
              <p14:cNvContentPartPr/>
              <p14:nvPr/>
            </p14:nvContentPartPr>
            <p14:xfrm>
              <a:off x="7604929" y="2152339"/>
              <a:ext cx="8280" cy="381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27172AB-3D23-48A7-82C4-E631FDA20FA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596289" y="2143699"/>
                <a:ext cx="259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6D7B01F-473A-42CE-A792-CFE9A97B7727}"/>
                  </a:ext>
                </a:extLst>
              </p14:cNvPr>
              <p14:cNvContentPartPr/>
              <p14:nvPr/>
            </p14:nvContentPartPr>
            <p14:xfrm>
              <a:off x="7594129" y="2282659"/>
              <a:ext cx="40680" cy="109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6D7B01F-473A-42CE-A792-CFE9A97B772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85129" y="2274019"/>
                <a:ext cx="583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42DD960-56DB-4523-948B-1ACB73FF87EF}"/>
                  </a:ext>
                </a:extLst>
              </p14:cNvPr>
              <p14:cNvContentPartPr/>
              <p14:nvPr/>
            </p14:nvContentPartPr>
            <p14:xfrm>
              <a:off x="4374649" y="2209939"/>
              <a:ext cx="22320" cy="1724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42DD960-56DB-4523-948B-1ACB73FF87E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366009" y="2201299"/>
                <a:ext cx="399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D9A94D1-089A-4881-9890-3E17C0EE3FB1}"/>
                  </a:ext>
                </a:extLst>
              </p14:cNvPr>
              <p14:cNvContentPartPr/>
              <p14:nvPr/>
            </p14:nvContentPartPr>
            <p14:xfrm>
              <a:off x="4351609" y="2295619"/>
              <a:ext cx="137160" cy="27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D9A94D1-089A-4881-9890-3E17C0EE3FB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342609" y="2286979"/>
                <a:ext cx="1548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BC0AD5E-F733-4F2D-8C95-E810953A6802}"/>
                  </a:ext>
                </a:extLst>
              </p14:cNvPr>
              <p14:cNvContentPartPr/>
              <p14:nvPr/>
            </p14:nvContentPartPr>
            <p14:xfrm>
              <a:off x="4510729" y="2215339"/>
              <a:ext cx="105120" cy="1724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BC0AD5E-F733-4F2D-8C95-E810953A680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02089" y="2206699"/>
                <a:ext cx="1227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DB03272-7677-4C71-AB4F-971F5E4ACA65}"/>
                  </a:ext>
                </a:extLst>
              </p14:cNvPr>
              <p14:cNvContentPartPr/>
              <p14:nvPr/>
            </p14:nvContentPartPr>
            <p14:xfrm>
              <a:off x="4680289" y="2232619"/>
              <a:ext cx="13320" cy="1616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DB03272-7677-4C71-AB4F-971F5E4ACA6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71289" y="2223619"/>
                <a:ext cx="309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8A5F4C6-4CEC-458E-8A0E-8D251173B4D2}"/>
                  </a:ext>
                </a:extLst>
              </p14:cNvPr>
              <p14:cNvContentPartPr/>
              <p14:nvPr/>
            </p14:nvContentPartPr>
            <p14:xfrm>
              <a:off x="4730689" y="2260339"/>
              <a:ext cx="63000" cy="1119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8A5F4C6-4CEC-458E-8A0E-8D251173B4D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22049" y="2251339"/>
                <a:ext cx="806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0E71C23-06A1-4132-AF77-E73AB8A07620}"/>
                  </a:ext>
                </a:extLst>
              </p14:cNvPr>
              <p14:cNvContentPartPr/>
              <p14:nvPr/>
            </p14:nvContentPartPr>
            <p14:xfrm>
              <a:off x="4865689" y="2331979"/>
              <a:ext cx="11520" cy="270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0E71C23-06A1-4132-AF77-E73AB8A0762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856689" y="2322979"/>
                <a:ext cx="291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C9B1E92-6921-4ACE-80FF-7D6279E2D89E}"/>
                  </a:ext>
                </a:extLst>
              </p14:cNvPr>
              <p14:cNvContentPartPr/>
              <p14:nvPr/>
            </p14:nvContentPartPr>
            <p14:xfrm>
              <a:off x="4982329" y="2267179"/>
              <a:ext cx="123840" cy="1303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C9B1E92-6921-4ACE-80FF-7D6279E2D89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973689" y="2258539"/>
                <a:ext cx="1414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F69D4EA-98D2-4091-B495-A21E8D3CD296}"/>
                  </a:ext>
                </a:extLst>
              </p14:cNvPr>
              <p14:cNvContentPartPr/>
              <p14:nvPr/>
            </p14:nvContentPartPr>
            <p14:xfrm>
              <a:off x="5139649" y="2253139"/>
              <a:ext cx="102600" cy="1274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F69D4EA-98D2-4091-B495-A21E8D3CD29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130649" y="2244499"/>
                <a:ext cx="1202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EF24B2A-F19A-460B-9517-2306D0CAA23B}"/>
                  </a:ext>
                </a:extLst>
              </p14:cNvPr>
              <p14:cNvContentPartPr/>
              <p14:nvPr/>
            </p14:nvContentPartPr>
            <p14:xfrm>
              <a:off x="5289409" y="2284459"/>
              <a:ext cx="67680" cy="990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EF24B2A-F19A-460B-9517-2306D0CAA23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280409" y="2275819"/>
                <a:ext cx="853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80D44E5-D127-463E-9E83-D682DC75B6FD}"/>
                  </a:ext>
                </a:extLst>
              </p14:cNvPr>
              <p14:cNvContentPartPr/>
              <p14:nvPr/>
            </p14:nvContentPartPr>
            <p14:xfrm>
              <a:off x="5411089" y="2293099"/>
              <a:ext cx="113760" cy="910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80D44E5-D127-463E-9E83-D682DC75B6F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02449" y="2284459"/>
                <a:ext cx="1314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040D308-16C3-47EB-A34E-C79176970992}"/>
                  </a:ext>
                </a:extLst>
              </p14:cNvPr>
              <p14:cNvContentPartPr/>
              <p14:nvPr/>
            </p14:nvContentPartPr>
            <p14:xfrm>
              <a:off x="5559769" y="2302459"/>
              <a:ext cx="86040" cy="81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040D308-16C3-47EB-A34E-C7917697099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50769" y="2293459"/>
                <a:ext cx="1036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C8B8DE0-34A9-4BD3-9BC3-7201DAF21DFB}"/>
                  </a:ext>
                </a:extLst>
              </p14:cNvPr>
              <p14:cNvContentPartPr/>
              <p14:nvPr/>
            </p14:nvContentPartPr>
            <p14:xfrm>
              <a:off x="5715289" y="2267539"/>
              <a:ext cx="75240" cy="1767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C8B8DE0-34A9-4BD3-9BC3-7201DAF21DF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706289" y="2258539"/>
                <a:ext cx="928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69C1199-C6F8-48A3-8790-FF7D8B897F08}"/>
                  </a:ext>
                </a:extLst>
              </p14:cNvPr>
              <p14:cNvContentPartPr/>
              <p14:nvPr/>
            </p14:nvContentPartPr>
            <p14:xfrm>
              <a:off x="5813569" y="2294539"/>
              <a:ext cx="87840" cy="896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69C1199-C6F8-48A3-8790-FF7D8B897F0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804569" y="2285899"/>
                <a:ext cx="1054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F07D7E0-EC87-4B42-B9F7-0ACD9F0B6F42}"/>
                  </a:ext>
                </a:extLst>
              </p14:cNvPr>
              <p14:cNvContentPartPr/>
              <p14:nvPr/>
            </p14:nvContentPartPr>
            <p14:xfrm>
              <a:off x="6009049" y="2179339"/>
              <a:ext cx="92880" cy="2365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F07D7E0-EC87-4B42-B9F7-0ACD9F0B6F4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00409" y="2170699"/>
                <a:ext cx="1105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94B41A4-D027-4F65-B7E3-54FAA7604589}"/>
                  </a:ext>
                </a:extLst>
              </p14:cNvPr>
              <p14:cNvContentPartPr/>
              <p14:nvPr/>
            </p14:nvContentPartPr>
            <p14:xfrm>
              <a:off x="6181129" y="2224699"/>
              <a:ext cx="101880" cy="135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94B41A4-D027-4F65-B7E3-54FAA760458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172129" y="2215699"/>
                <a:ext cx="1195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FB1AF3F-8397-470F-8F7D-899147FD5AD8}"/>
                  </a:ext>
                </a:extLst>
              </p14:cNvPr>
              <p14:cNvContentPartPr/>
              <p14:nvPr/>
            </p14:nvContentPartPr>
            <p14:xfrm>
              <a:off x="6312889" y="2278339"/>
              <a:ext cx="56520" cy="1047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FB1AF3F-8397-470F-8F7D-899147FD5AD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304249" y="2269339"/>
                <a:ext cx="7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33B794A-1881-4ECC-9A05-92275DFE8623}"/>
                  </a:ext>
                </a:extLst>
              </p14:cNvPr>
              <p14:cNvContentPartPr/>
              <p14:nvPr/>
            </p14:nvContentPartPr>
            <p14:xfrm>
              <a:off x="6474889" y="2216419"/>
              <a:ext cx="58680" cy="10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33B794A-1881-4ECC-9A05-92275DFE862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465889" y="2207419"/>
                <a:ext cx="763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DEC406A-0E2A-497E-9D82-3ADDB0F4E0E4}"/>
                  </a:ext>
                </a:extLst>
              </p14:cNvPr>
              <p14:cNvContentPartPr/>
              <p14:nvPr/>
            </p14:nvContentPartPr>
            <p14:xfrm>
              <a:off x="6472729" y="2226859"/>
              <a:ext cx="106920" cy="1515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DEC406A-0E2A-497E-9D82-3ADDB0F4E0E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463729" y="2218219"/>
                <a:ext cx="1245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2320845-8118-4E3F-B968-94427CD1FE7D}"/>
                  </a:ext>
                </a:extLst>
              </p14:cNvPr>
              <p14:cNvContentPartPr/>
              <p14:nvPr/>
            </p14:nvContentPartPr>
            <p14:xfrm>
              <a:off x="6646249" y="2220739"/>
              <a:ext cx="96840" cy="1155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2320845-8118-4E3F-B968-94427CD1FE7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37249" y="2211739"/>
                <a:ext cx="1144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C15AAC0-327B-4E42-BF9C-3B64888A4290}"/>
                  </a:ext>
                </a:extLst>
              </p14:cNvPr>
              <p14:cNvContentPartPr/>
              <p14:nvPr/>
            </p14:nvContentPartPr>
            <p14:xfrm>
              <a:off x="6787369" y="2172859"/>
              <a:ext cx="80640" cy="218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C15AAC0-327B-4E42-BF9C-3B64888A429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78369" y="2163859"/>
                <a:ext cx="982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82BF6D1-EEAF-4B96-B4E8-3526B9A51742}"/>
                  </a:ext>
                </a:extLst>
              </p14:cNvPr>
              <p14:cNvContentPartPr/>
              <p14:nvPr/>
            </p14:nvContentPartPr>
            <p14:xfrm>
              <a:off x="427969" y="2230819"/>
              <a:ext cx="21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82BF6D1-EEAF-4B96-B4E8-3526B9A5174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18969" y="2221819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17CB189-8C47-4402-9168-EBFBB2BD4F0C}"/>
                  </a:ext>
                </a:extLst>
              </p14:cNvPr>
              <p14:cNvContentPartPr/>
              <p14:nvPr/>
            </p14:nvContentPartPr>
            <p14:xfrm>
              <a:off x="453169" y="2212459"/>
              <a:ext cx="12600" cy="2692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17CB189-8C47-4402-9168-EBFBB2BD4F0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44169" y="2203459"/>
                <a:ext cx="302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FC4AD6D-EE53-4A57-BDBF-A3E0F222F6DF}"/>
                  </a:ext>
                </a:extLst>
              </p14:cNvPr>
              <p14:cNvContentPartPr/>
              <p14:nvPr/>
            </p14:nvContentPartPr>
            <p14:xfrm>
              <a:off x="363889" y="2346739"/>
              <a:ext cx="171720" cy="33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FC4AD6D-EE53-4A57-BDBF-A3E0F222F6D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54889" y="2338099"/>
                <a:ext cx="1893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1C1E85A-6279-45D1-A170-C305E6EC629D}"/>
                  </a:ext>
                </a:extLst>
              </p14:cNvPr>
              <p14:cNvContentPartPr/>
              <p14:nvPr/>
            </p14:nvContentPartPr>
            <p14:xfrm>
              <a:off x="593569" y="2216059"/>
              <a:ext cx="149760" cy="266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1C1E85A-6279-45D1-A170-C305E6EC629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84569" y="2207419"/>
                <a:ext cx="1674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1E2FD67-73D5-4AC7-BAEE-D959D05A20F2}"/>
                  </a:ext>
                </a:extLst>
              </p14:cNvPr>
              <p14:cNvContentPartPr/>
              <p14:nvPr/>
            </p14:nvContentPartPr>
            <p14:xfrm>
              <a:off x="814249" y="2244139"/>
              <a:ext cx="26280" cy="238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1E2FD67-73D5-4AC7-BAEE-D959D05A20F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05609" y="2235499"/>
                <a:ext cx="439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23ED5D9-1160-4F08-8DC6-1A757D6E9FB9}"/>
                  </a:ext>
                </a:extLst>
              </p14:cNvPr>
              <p14:cNvContentPartPr/>
              <p14:nvPr/>
            </p14:nvContentPartPr>
            <p14:xfrm>
              <a:off x="883729" y="2325139"/>
              <a:ext cx="79560" cy="113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23ED5D9-1160-4F08-8DC6-1A757D6E9FB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74729" y="2316139"/>
                <a:ext cx="972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928F3DB-EDAE-4F31-A83A-1C64A2694915}"/>
                  </a:ext>
                </a:extLst>
              </p14:cNvPr>
              <p14:cNvContentPartPr/>
              <p14:nvPr/>
            </p14:nvContentPartPr>
            <p14:xfrm>
              <a:off x="1017649" y="2416219"/>
              <a:ext cx="22680" cy="39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928F3DB-EDAE-4F31-A83A-1C64A269491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08649" y="2407219"/>
                <a:ext cx="403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6A574D8-0A86-42D1-B028-5DFF986735A5}"/>
                  </a:ext>
                </a:extLst>
              </p14:cNvPr>
              <p14:cNvContentPartPr/>
              <p14:nvPr/>
            </p14:nvContentPartPr>
            <p14:xfrm>
              <a:off x="1138609" y="2274739"/>
              <a:ext cx="166320" cy="153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6A574D8-0A86-42D1-B028-5DFF986735A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29609" y="2266099"/>
                <a:ext cx="1839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3D9FB23-A98A-4672-A2CC-4493C9A40B64}"/>
                  </a:ext>
                </a:extLst>
              </p14:cNvPr>
              <p14:cNvContentPartPr/>
              <p14:nvPr/>
            </p14:nvContentPartPr>
            <p14:xfrm>
              <a:off x="1371169" y="2293099"/>
              <a:ext cx="16200" cy="133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3D9FB23-A98A-4672-A2CC-4493C9A40B6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362169" y="2284099"/>
                <a:ext cx="338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1DE40F6-DDE8-4796-A94B-2AF567C1072A}"/>
                  </a:ext>
                </a:extLst>
              </p14:cNvPr>
              <p14:cNvContentPartPr/>
              <p14:nvPr/>
            </p14:nvContentPartPr>
            <p14:xfrm>
              <a:off x="1392049" y="2193739"/>
              <a:ext cx="93600" cy="245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1DE40F6-DDE8-4796-A94B-2AF567C1072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383049" y="2184739"/>
                <a:ext cx="1112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4690561-ECD4-4CDA-A79C-6BA6792AE66F}"/>
                  </a:ext>
                </a:extLst>
              </p14:cNvPr>
              <p14:cNvContentPartPr/>
              <p14:nvPr/>
            </p14:nvContentPartPr>
            <p14:xfrm>
              <a:off x="1451809" y="2320459"/>
              <a:ext cx="108000" cy="41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4690561-ECD4-4CDA-A79C-6BA6792AE66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443169" y="2311819"/>
                <a:ext cx="1256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09C43C5-69AF-4665-8321-9727F34F1E74}"/>
                  </a:ext>
                </a:extLst>
              </p14:cNvPr>
              <p14:cNvContentPartPr/>
              <p14:nvPr/>
            </p14:nvContentPartPr>
            <p14:xfrm>
              <a:off x="1578529" y="2227939"/>
              <a:ext cx="117000" cy="203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09C43C5-69AF-4665-8321-9727F34F1E7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569529" y="2219299"/>
                <a:ext cx="1346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4CCFDE9-CEB0-4381-AC49-B34EB06EB869}"/>
                  </a:ext>
                </a:extLst>
              </p14:cNvPr>
              <p14:cNvContentPartPr/>
              <p14:nvPr/>
            </p14:nvContentPartPr>
            <p14:xfrm>
              <a:off x="1772569" y="2219299"/>
              <a:ext cx="141480" cy="172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4CCFDE9-CEB0-4381-AC49-B34EB06EB86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763929" y="2210659"/>
                <a:ext cx="1591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A51976D-D696-454F-BB22-329342D8317B}"/>
                  </a:ext>
                </a:extLst>
              </p14:cNvPr>
              <p14:cNvContentPartPr/>
              <p14:nvPr/>
            </p14:nvContentPartPr>
            <p14:xfrm>
              <a:off x="1921249" y="2303899"/>
              <a:ext cx="71280" cy="806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A51976D-D696-454F-BB22-329342D8317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912609" y="2294899"/>
                <a:ext cx="889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7FB348E-8837-4728-9873-462B4122CF35}"/>
                  </a:ext>
                </a:extLst>
              </p14:cNvPr>
              <p14:cNvContentPartPr/>
              <p14:nvPr/>
            </p14:nvContentPartPr>
            <p14:xfrm>
              <a:off x="2031769" y="2168539"/>
              <a:ext cx="97560" cy="211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7FB348E-8837-4728-9873-462B4122CF3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023129" y="2159539"/>
                <a:ext cx="1152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2E957F0-EAD1-4B36-A07B-DC3D4C228647}"/>
                  </a:ext>
                </a:extLst>
              </p14:cNvPr>
              <p14:cNvContentPartPr/>
              <p14:nvPr/>
            </p14:nvContentPartPr>
            <p14:xfrm>
              <a:off x="2217529" y="2203819"/>
              <a:ext cx="144000" cy="1940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2E957F0-EAD1-4B36-A07B-DC3D4C22864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208529" y="2195179"/>
                <a:ext cx="1616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D4372E6-6D33-4CF5-B0FA-6B7187FBADF7}"/>
                  </a:ext>
                </a:extLst>
              </p14:cNvPr>
              <p14:cNvContentPartPr/>
              <p14:nvPr/>
            </p14:nvContentPartPr>
            <p14:xfrm>
              <a:off x="2257849" y="2307139"/>
              <a:ext cx="131040" cy="39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D4372E6-6D33-4CF5-B0FA-6B7187FBADF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248849" y="2298499"/>
                <a:ext cx="1486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BFDDA21-E35E-45DA-9381-5033ACD3C51C}"/>
                  </a:ext>
                </a:extLst>
              </p14:cNvPr>
              <p14:cNvContentPartPr/>
              <p14:nvPr/>
            </p14:nvContentPartPr>
            <p14:xfrm>
              <a:off x="2438209" y="2193379"/>
              <a:ext cx="21960" cy="222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BFDDA21-E35E-45DA-9381-5033ACD3C51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429209" y="2184379"/>
                <a:ext cx="396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2983B46-932E-48D2-9EEE-907C12FFD407}"/>
                  </a:ext>
                </a:extLst>
              </p14:cNvPr>
              <p14:cNvContentPartPr/>
              <p14:nvPr/>
            </p14:nvContentPartPr>
            <p14:xfrm>
              <a:off x="2380249" y="2195539"/>
              <a:ext cx="313920" cy="109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2983B46-932E-48D2-9EEE-907C12FFD40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371609" y="2186539"/>
                <a:ext cx="3315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210DF25-995D-4408-8DC1-9AEA6EBEB3D3}"/>
                  </a:ext>
                </a:extLst>
              </p14:cNvPr>
              <p14:cNvContentPartPr/>
              <p14:nvPr/>
            </p14:nvContentPartPr>
            <p14:xfrm>
              <a:off x="2598769" y="2217859"/>
              <a:ext cx="68040" cy="178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210DF25-995D-4408-8DC1-9AEA6EBEB3D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590129" y="2209219"/>
                <a:ext cx="856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25C4FE2-A6FA-4DC8-9B93-D47092C22025}"/>
                  </a:ext>
                </a:extLst>
              </p14:cNvPr>
              <p14:cNvContentPartPr/>
              <p14:nvPr/>
            </p14:nvContentPartPr>
            <p14:xfrm>
              <a:off x="2749249" y="2170339"/>
              <a:ext cx="112320" cy="268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25C4FE2-A6FA-4DC8-9B93-D47092C2202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740609" y="2161339"/>
                <a:ext cx="1299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3310E41-1D91-443C-847D-CE769E43E8A5}"/>
                  </a:ext>
                </a:extLst>
              </p14:cNvPr>
              <p14:cNvContentPartPr/>
              <p14:nvPr/>
            </p14:nvContentPartPr>
            <p14:xfrm>
              <a:off x="2884249" y="2315419"/>
              <a:ext cx="75600" cy="135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3310E41-1D91-443C-847D-CE769E43E8A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875609" y="2306779"/>
                <a:ext cx="932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74A841D-5A47-48DF-B3AC-6D58DA4AEC84}"/>
                  </a:ext>
                </a:extLst>
              </p14:cNvPr>
              <p14:cNvContentPartPr/>
              <p14:nvPr/>
            </p14:nvContentPartPr>
            <p14:xfrm>
              <a:off x="3079369" y="2199859"/>
              <a:ext cx="29520" cy="200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74A841D-5A47-48DF-B3AC-6D58DA4AEC8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070369" y="2191219"/>
                <a:ext cx="471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5B5BF0A-F0D8-4BEB-A53A-8DD3A35AF14A}"/>
                  </a:ext>
                </a:extLst>
              </p14:cNvPr>
              <p14:cNvContentPartPr/>
              <p14:nvPr/>
            </p14:nvContentPartPr>
            <p14:xfrm>
              <a:off x="3102409" y="2226499"/>
              <a:ext cx="135000" cy="1098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5B5BF0A-F0D8-4BEB-A53A-8DD3A35AF14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093409" y="2217859"/>
                <a:ext cx="1526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DBC9193-3DBE-4111-82C5-1F65CA7D8223}"/>
                  </a:ext>
                </a:extLst>
              </p14:cNvPr>
              <p14:cNvContentPartPr/>
              <p14:nvPr/>
            </p14:nvContentPartPr>
            <p14:xfrm>
              <a:off x="3105289" y="2364019"/>
              <a:ext cx="156600" cy="302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DBC9193-3DBE-4111-82C5-1F65CA7D822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096649" y="2355379"/>
                <a:ext cx="1742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C3B5AC5-7E07-41D9-8C74-BE6E5785E627}"/>
                  </a:ext>
                </a:extLst>
              </p14:cNvPr>
              <p14:cNvContentPartPr/>
              <p14:nvPr/>
            </p14:nvContentPartPr>
            <p14:xfrm>
              <a:off x="3297529" y="2329459"/>
              <a:ext cx="125640" cy="734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C3B5AC5-7E07-41D9-8C74-BE6E5785E62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288889" y="2320819"/>
                <a:ext cx="1432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0DB6A4B-FC43-4E33-B533-1336AF491AFB}"/>
                  </a:ext>
                </a:extLst>
              </p14:cNvPr>
              <p14:cNvContentPartPr/>
              <p14:nvPr/>
            </p14:nvContentPartPr>
            <p14:xfrm>
              <a:off x="3736369" y="2111659"/>
              <a:ext cx="51120" cy="273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0DB6A4B-FC43-4E33-B533-1336AF491AF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727369" y="2102659"/>
                <a:ext cx="6876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03371CE-88E2-4548-9A8A-183FA3D92B2E}"/>
                  </a:ext>
                </a:extLst>
              </p14:cNvPr>
              <p14:cNvContentPartPr/>
              <p14:nvPr/>
            </p14:nvContentPartPr>
            <p14:xfrm>
              <a:off x="89569" y="2735179"/>
              <a:ext cx="104040" cy="147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03371CE-88E2-4548-9A8A-183FA3D92B2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0929" y="2726539"/>
                <a:ext cx="121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3ADCF7C-D9B7-4B6F-B504-431419325633}"/>
                  </a:ext>
                </a:extLst>
              </p14:cNvPr>
              <p14:cNvContentPartPr/>
              <p14:nvPr/>
            </p14:nvContentPartPr>
            <p14:xfrm>
              <a:off x="93889" y="2825179"/>
              <a:ext cx="94680" cy="212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3ADCF7C-D9B7-4B6F-B504-43141932563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5249" y="2816539"/>
                <a:ext cx="1123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EC7591D-487F-4DF1-ACD0-2F7F6AFFD618}"/>
                  </a:ext>
                </a:extLst>
              </p14:cNvPr>
              <p14:cNvContentPartPr/>
              <p14:nvPr/>
            </p14:nvContentPartPr>
            <p14:xfrm>
              <a:off x="186409" y="2698459"/>
              <a:ext cx="182160" cy="1378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EC7591D-487F-4DF1-ACD0-2F7F6AFFD61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77769" y="2689459"/>
                <a:ext cx="1998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66DA094-4809-4903-B705-85DD7CA1A65D}"/>
                  </a:ext>
                </a:extLst>
              </p14:cNvPr>
              <p14:cNvContentPartPr/>
              <p14:nvPr/>
            </p14:nvContentPartPr>
            <p14:xfrm>
              <a:off x="549289" y="2637259"/>
              <a:ext cx="38520" cy="2314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66DA094-4809-4903-B705-85DD7CA1A65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40289" y="2628259"/>
                <a:ext cx="561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8EA69F9-7D03-497D-B4A3-13B7676315D0}"/>
                  </a:ext>
                </a:extLst>
              </p14:cNvPr>
              <p14:cNvContentPartPr/>
              <p14:nvPr/>
            </p14:nvContentPartPr>
            <p14:xfrm>
              <a:off x="492769" y="2753539"/>
              <a:ext cx="178560" cy="59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8EA69F9-7D03-497D-B4A3-13B7676315D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83769" y="2744539"/>
                <a:ext cx="1962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1487418-4DE5-4713-8F1E-48985373E725}"/>
                  </a:ext>
                </a:extLst>
              </p14:cNvPr>
              <p14:cNvContentPartPr/>
              <p14:nvPr/>
            </p14:nvContentPartPr>
            <p14:xfrm>
              <a:off x="679969" y="2655979"/>
              <a:ext cx="147600" cy="1922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1487418-4DE5-4713-8F1E-48985373E72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70969" y="2646979"/>
                <a:ext cx="1652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2EE4C2A-1F0A-404D-9E87-B182516320E7}"/>
                  </a:ext>
                </a:extLst>
              </p14:cNvPr>
              <p14:cNvContentPartPr/>
              <p14:nvPr/>
            </p14:nvContentPartPr>
            <p14:xfrm>
              <a:off x="867889" y="2682979"/>
              <a:ext cx="41760" cy="1836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2EE4C2A-1F0A-404D-9E87-B182516320E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59249" y="2673979"/>
                <a:ext cx="594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1F5E3DA-1146-4557-9644-5F89B0C3DC8B}"/>
                  </a:ext>
                </a:extLst>
              </p14:cNvPr>
              <p14:cNvContentPartPr/>
              <p14:nvPr/>
            </p14:nvContentPartPr>
            <p14:xfrm>
              <a:off x="966889" y="2711779"/>
              <a:ext cx="51120" cy="1094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1F5E3DA-1146-4557-9644-5F89B0C3DC8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58249" y="2702779"/>
                <a:ext cx="687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A94499D-BFAF-4ADC-A762-AA7A741B1236}"/>
                  </a:ext>
                </a:extLst>
              </p14:cNvPr>
              <p14:cNvContentPartPr/>
              <p14:nvPr/>
            </p14:nvContentPartPr>
            <p14:xfrm>
              <a:off x="1110169" y="2783059"/>
              <a:ext cx="12600" cy="590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A94499D-BFAF-4ADC-A762-AA7A741B123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01169" y="2774059"/>
                <a:ext cx="302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D984C8B-E401-46EA-AEA0-91E2DF1C8E9F}"/>
                  </a:ext>
                </a:extLst>
              </p14:cNvPr>
              <p14:cNvContentPartPr/>
              <p14:nvPr/>
            </p14:nvContentPartPr>
            <p14:xfrm>
              <a:off x="1213849" y="2699899"/>
              <a:ext cx="123840" cy="1393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D984C8B-E401-46EA-AEA0-91E2DF1C8E9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204849" y="2691259"/>
                <a:ext cx="1414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49E65EA-FE6E-44B4-ADFB-9D81EC24D912}"/>
                  </a:ext>
                </a:extLst>
              </p14:cNvPr>
              <p14:cNvContentPartPr/>
              <p14:nvPr/>
            </p14:nvContentPartPr>
            <p14:xfrm>
              <a:off x="1377649" y="2704579"/>
              <a:ext cx="111960" cy="1213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49E65EA-FE6E-44B4-ADFB-9D81EC24D91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369009" y="2695939"/>
                <a:ext cx="1296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E69FBCA-E525-4085-98D7-6C41F759823B}"/>
                  </a:ext>
                </a:extLst>
              </p14:cNvPr>
              <p14:cNvContentPartPr/>
              <p14:nvPr/>
            </p14:nvContentPartPr>
            <p14:xfrm>
              <a:off x="1534969" y="2700979"/>
              <a:ext cx="66960" cy="1170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E69FBCA-E525-4085-98D7-6C41F759823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526329" y="2691979"/>
                <a:ext cx="846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6B9B403-30C9-4180-93FD-B817885A99B3}"/>
                  </a:ext>
                </a:extLst>
              </p14:cNvPr>
              <p14:cNvContentPartPr/>
              <p14:nvPr/>
            </p14:nvContentPartPr>
            <p14:xfrm>
              <a:off x="1662769" y="2697379"/>
              <a:ext cx="75960" cy="1465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6B9B403-30C9-4180-93FD-B817885A99B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654129" y="2688739"/>
                <a:ext cx="936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2684B0F-0B80-49CF-8C8D-3169B533B7CF}"/>
                  </a:ext>
                </a:extLst>
              </p14:cNvPr>
              <p14:cNvContentPartPr/>
              <p14:nvPr/>
            </p14:nvContentPartPr>
            <p14:xfrm>
              <a:off x="1792369" y="2702419"/>
              <a:ext cx="145440" cy="1195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2684B0F-0B80-49CF-8C8D-3169B533B7C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783369" y="2693779"/>
                <a:ext cx="1630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CADBC66-0750-4E8D-86F2-F57A34FF221B}"/>
                  </a:ext>
                </a:extLst>
              </p14:cNvPr>
              <p14:cNvContentPartPr/>
              <p14:nvPr/>
            </p14:nvContentPartPr>
            <p14:xfrm>
              <a:off x="1969129" y="2689459"/>
              <a:ext cx="114840" cy="2156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CADBC66-0750-4E8D-86F2-F57A34FF221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960129" y="2680459"/>
                <a:ext cx="1324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A820947-0AA3-4195-87AB-82F4672A96B2}"/>
                  </a:ext>
                </a:extLst>
              </p14:cNvPr>
              <p14:cNvContentPartPr/>
              <p14:nvPr/>
            </p14:nvContentPartPr>
            <p14:xfrm>
              <a:off x="2138329" y="2715739"/>
              <a:ext cx="85320" cy="135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A820947-0AA3-4195-87AB-82F4672A96B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129329" y="2707099"/>
                <a:ext cx="1029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E0808B8-DB9A-4DA3-BC28-AFCD8F3267BD}"/>
                  </a:ext>
                </a:extLst>
              </p14:cNvPr>
              <p14:cNvContentPartPr/>
              <p14:nvPr/>
            </p14:nvContentPartPr>
            <p14:xfrm>
              <a:off x="3988369" y="2674339"/>
              <a:ext cx="52200" cy="8560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E0808B8-DB9A-4DA3-BC28-AFCD8F3267B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979729" y="2665339"/>
                <a:ext cx="69840" cy="87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5BA443-FCAC-4216-BED6-7F3AFD3E3A57}"/>
              </a:ext>
            </a:extLst>
          </p:cNvPr>
          <p:cNvGrpSpPr/>
          <p:nvPr/>
        </p:nvGrpSpPr>
        <p:grpSpPr>
          <a:xfrm>
            <a:off x="2393929" y="2566699"/>
            <a:ext cx="1334160" cy="338400"/>
            <a:chOff x="2393929" y="2566699"/>
            <a:chExt cx="1334160" cy="33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91889A1-0C0C-4A86-A1E1-B00CC2663E6D}"/>
                    </a:ext>
                  </a:extLst>
                </p14:cNvPr>
                <p14:cNvContentPartPr/>
                <p14:nvPr/>
              </p14:nvContentPartPr>
              <p14:xfrm>
                <a:off x="2393929" y="2566699"/>
                <a:ext cx="90000" cy="338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91889A1-0C0C-4A86-A1E1-B00CC2663E6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384929" y="2558059"/>
                  <a:ext cx="1076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D7E378D-C4C0-4E06-A84D-A2A372A3D9F1}"/>
                    </a:ext>
                  </a:extLst>
                </p14:cNvPr>
                <p14:cNvContentPartPr/>
                <p14:nvPr/>
              </p14:nvContentPartPr>
              <p14:xfrm>
                <a:off x="2518129" y="2635819"/>
                <a:ext cx="147240" cy="169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D7E378D-C4C0-4E06-A84D-A2A372A3D9F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509489" y="2626819"/>
                  <a:ext cx="164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C231B57-7B77-41CC-B90A-DEFF31CDC5BA}"/>
                    </a:ext>
                  </a:extLst>
                </p14:cNvPr>
                <p14:cNvContentPartPr/>
                <p14:nvPr/>
              </p14:nvContentPartPr>
              <p14:xfrm>
                <a:off x="2723329" y="2755339"/>
                <a:ext cx="33840" cy="78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C231B57-7B77-41CC-B90A-DEFF31CDC5B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14329" y="2746339"/>
                  <a:ext cx="51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32370CE-93BD-42C0-AA7C-EB94EB691616}"/>
                    </a:ext>
                  </a:extLst>
                </p14:cNvPr>
                <p14:cNvContentPartPr/>
                <p14:nvPr/>
              </p14:nvContentPartPr>
              <p14:xfrm>
                <a:off x="2869129" y="2642659"/>
                <a:ext cx="91080" cy="31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32370CE-93BD-42C0-AA7C-EB94EB69161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860489" y="2634019"/>
                  <a:ext cx="1087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887054D-1F9C-4278-9A44-44AE69054A38}"/>
                    </a:ext>
                  </a:extLst>
                </p14:cNvPr>
                <p14:cNvContentPartPr/>
                <p14:nvPr/>
              </p14:nvContentPartPr>
              <p14:xfrm>
                <a:off x="2871289" y="2661739"/>
                <a:ext cx="131040" cy="187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887054D-1F9C-4278-9A44-44AE69054A3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62649" y="2652739"/>
                  <a:ext cx="1486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010DA60-0BCD-486C-8ED2-727BFCF029CB}"/>
                    </a:ext>
                  </a:extLst>
                </p14:cNvPr>
                <p14:cNvContentPartPr/>
                <p14:nvPr/>
              </p14:nvContentPartPr>
              <p14:xfrm>
                <a:off x="3081169" y="2666059"/>
                <a:ext cx="106920" cy="114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010DA60-0BCD-486C-8ED2-727BFCF029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72169" y="2657059"/>
                  <a:ext cx="124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1D556B1-8BE3-4CC9-8318-FAE4A21BEAD3}"/>
                    </a:ext>
                  </a:extLst>
                </p14:cNvPr>
                <p14:cNvContentPartPr/>
                <p14:nvPr/>
              </p14:nvContentPartPr>
              <p14:xfrm>
                <a:off x="3272689" y="2566699"/>
                <a:ext cx="68760" cy="338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1D556B1-8BE3-4CC9-8318-FAE4A21BEAD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264049" y="2558059"/>
                  <a:ext cx="864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BDE95BA-1323-4D54-A69D-CFC784205B59}"/>
                    </a:ext>
                  </a:extLst>
                </p14:cNvPr>
                <p14:cNvContentPartPr/>
                <p14:nvPr/>
              </p14:nvContentPartPr>
              <p14:xfrm>
                <a:off x="3462769" y="2643739"/>
                <a:ext cx="6120" cy="34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BDE95BA-1323-4D54-A69D-CFC784205B5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453769" y="2634739"/>
                  <a:ext cx="23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F3F14C9-9F88-45F9-9D79-D2876CA56F74}"/>
                    </a:ext>
                  </a:extLst>
                </p14:cNvPr>
                <p14:cNvContentPartPr/>
                <p14:nvPr/>
              </p14:nvContentPartPr>
              <p14:xfrm>
                <a:off x="3446569" y="2658499"/>
                <a:ext cx="123840" cy="24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F3F14C9-9F88-45F9-9D79-D2876CA56F7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437569" y="2649499"/>
                  <a:ext cx="141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F5080AF-02F3-4811-92DD-F5092177E085}"/>
                    </a:ext>
                  </a:extLst>
                </p14:cNvPr>
                <p14:cNvContentPartPr/>
                <p14:nvPr/>
              </p14:nvContentPartPr>
              <p14:xfrm>
                <a:off x="3467089" y="2753179"/>
                <a:ext cx="110880" cy="10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F5080AF-02F3-4811-92DD-F5092177E08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458449" y="2744539"/>
                  <a:ext cx="128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C37F1B9-3529-4A3C-B15F-566BFC5A142E}"/>
                    </a:ext>
                  </a:extLst>
                </p14:cNvPr>
                <p14:cNvContentPartPr/>
                <p14:nvPr/>
              </p14:nvContentPartPr>
              <p14:xfrm>
                <a:off x="3592009" y="2657059"/>
                <a:ext cx="136080" cy="152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C37F1B9-3529-4A3C-B15F-566BFC5A142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583369" y="2648419"/>
                  <a:ext cx="15372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DF3E6C3-3D5C-4742-9B1D-12A7418075EC}"/>
              </a:ext>
            </a:extLst>
          </p:cNvPr>
          <p:cNvGrpSpPr/>
          <p:nvPr/>
        </p:nvGrpSpPr>
        <p:grpSpPr>
          <a:xfrm>
            <a:off x="3994489" y="2650579"/>
            <a:ext cx="2709360" cy="899280"/>
            <a:chOff x="3994489" y="2650579"/>
            <a:chExt cx="2709360" cy="89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A0AA44D-52C9-4A42-ADC8-D62C10A5CE67}"/>
                    </a:ext>
                  </a:extLst>
                </p14:cNvPr>
                <p14:cNvContentPartPr/>
                <p14:nvPr/>
              </p14:nvContentPartPr>
              <p14:xfrm>
                <a:off x="4365289" y="2922739"/>
                <a:ext cx="49320" cy="246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A0AA44D-52C9-4A42-ADC8-D62C10A5CE6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356649" y="2913739"/>
                  <a:ext cx="669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F752EDB-A2F5-44A1-83A9-D729D8225E23}"/>
                    </a:ext>
                  </a:extLst>
                </p14:cNvPr>
                <p14:cNvContentPartPr/>
                <p14:nvPr/>
              </p14:nvContentPartPr>
              <p14:xfrm>
                <a:off x="4453849" y="2998339"/>
                <a:ext cx="155520" cy="111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F752EDB-A2F5-44A1-83A9-D729D8225E2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444849" y="2989699"/>
                  <a:ext cx="173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BB42C9C-4706-404C-99C9-80344EA3BE90}"/>
                    </a:ext>
                  </a:extLst>
                </p14:cNvPr>
                <p14:cNvContentPartPr/>
                <p14:nvPr/>
              </p14:nvContentPartPr>
              <p14:xfrm>
                <a:off x="4679569" y="2963059"/>
                <a:ext cx="41400" cy="172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BB42C9C-4706-404C-99C9-80344EA3BE9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670929" y="2954419"/>
                  <a:ext cx="59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14BF2BB-5CF5-44F8-BE48-5FF9C196CF92}"/>
                    </a:ext>
                  </a:extLst>
                </p14:cNvPr>
                <p14:cNvContentPartPr/>
                <p14:nvPr/>
              </p14:nvContentPartPr>
              <p14:xfrm>
                <a:off x="4677769" y="3026419"/>
                <a:ext cx="74520" cy="16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14BF2BB-5CF5-44F8-BE48-5FF9C196CF9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669129" y="3017779"/>
                  <a:ext cx="92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02B2921-8C85-4A81-BCBB-3D5356F5EFDE}"/>
                    </a:ext>
                  </a:extLst>
                </p14:cNvPr>
                <p14:cNvContentPartPr/>
                <p14:nvPr/>
              </p14:nvContentPartPr>
              <p14:xfrm>
                <a:off x="4789369" y="3000139"/>
                <a:ext cx="169560" cy="124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02B2921-8C85-4A81-BCBB-3D5356F5EFD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780729" y="2991139"/>
                  <a:ext cx="187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305FCE6-74BB-4B97-A7CC-D41EF853EC7E}"/>
                    </a:ext>
                  </a:extLst>
                </p14:cNvPr>
                <p14:cNvContentPartPr/>
                <p14:nvPr/>
              </p14:nvContentPartPr>
              <p14:xfrm>
                <a:off x="5090689" y="2975659"/>
                <a:ext cx="47880" cy="164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305FCE6-74BB-4B97-A7CC-D41EF853EC7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082049" y="2967019"/>
                  <a:ext cx="65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1D91009-EFE0-4C47-836C-6986A4B241ED}"/>
                    </a:ext>
                  </a:extLst>
                </p14:cNvPr>
                <p14:cNvContentPartPr/>
                <p14:nvPr/>
              </p14:nvContentPartPr>
              <p14:xfrm>
                <a:off x="5082049" y="3027139"/>
                <a:ext cx="92160" cy="14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1D91009-EFE0-4C47-836C-6986A4B241E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073049" y="3018499"/>
                  <a:ext cx="109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D9CC702-EE2A-4B0D-A991-36F977FF3B98}"/>
                    </a:ext>
                  </a:extLst>
                </p14:cNvPr>
                <p14:cNvContentPartPr/>
                <p14:nvPr/>
              </p14:nvContentPartPr>
              <p14:xfrm>
                <a:off x="5210209" y="3005539"/>
                <a:ext cx="81360" cy="97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D9CC702-EE2A-4B0D-A991-36F977FF3B9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201569" y="2996539"/>
                  <a:ext cx="99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2635CE4-7210-4852-8F29-BF47E11D6BFE}"/>
                    </a:ext>
                  </a:extLst>
                </p14:cNvPr>
                <p14:cNvContentPartPr/>
                <p14:nvPr/>
              </p14:nvContentPartPr>
              <p14:xfrm>
                <a:off x="5363209" y="2931019"/>
                <a:ext cx="73440" cy="192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2635CE4-7210-4852-8F29-BF47E11D6BF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54569" y="2922379"/>
                  <a:ext cx="91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41A298F-8CC2-4393-A4EF-998560D14972}"/>
                    </a:ext>
                  </a:extLst>
                </p14:cNvPr>
                <p14:cNvContentPartPr/>
                <p14:nvPr/>
              </p14:nvContentPartPr>
              <p14:xfrm>
                <a:off x="5489209" y="2916259"/>
                <a:ext cx="91800" cy="2556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41A298F-8CC2-4393-A4EF-998560D1497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80209" y="2907619"/>
                  <a:ext cx="1094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EC77CBA-1611-4F3A-A298-BED166CF49DC}"/>
                    </a:ext>
                  </a:extLst>
                </p14:cNvPr>
                <p14:cNvContentPartPr/>
                <p14:nvPr/>
              </p14:nvContentPartPr>
              <p14:xfrm>
                <a:off x="5637169" y="2980699"/>
                <a:ext cx="135720" cy="175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EC77CBA-1611-4F3A-A298-BED166CF49D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628169" y="2971699"/>
                  <a:ext cx="153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5BA9B18-8A5D-424B-B644-65541C263CD9}"/>
                    </a:ext>
                  </a:extLst>
                </p14:cNvPr>
                <p14:cNvContentPartPr/>
                <p14:nvPr/>
              </p14:nvContentPartPr>
              <p14:xfrm>
                <a:off x="3994489" y="2650579"/>
                <a:ext cx="2661120" cy="710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5BA9B18-8A5D-424B-B644-65541C263CD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985489" y="2641939"/>
                  <a:ext cx="267876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C0F582A-D2AB-418F-A004-0E1ED0735B0C}"/>
                    </a:ext>
                  </a:extLst>
                </p14:cNvPr>
                <p14:cNvContentPartPr/>
                <p14:nvPr/>
              </p14:nvContentPartPr>
              <p14:xfrm>
                <a:off x="3997729" y="3396859"/>
                <a:ext cx="2706120" cy="153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C0F582A-D2AB-418F-A004-0E1ED0735B0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989089" y="3387859"/>
                  <a:ext cx="2723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021F55D-B2A6-44AD-B0F2-F152669EED40}"/>
                    </a:ext>
                  </a:extLst>
                </p14:cNvPr>
                <p14:cNvContentPartPr/>
                <p14:nvPr/>
              </p14:nvContentPartPr>
              <p14:xfrm>
                <a:off x="5950009" y="2675419"/>
                <a:ext cx="52920" cy="770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021F55D-B2A6-44AD-B0F2-F152669EED4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41009" y="2666419"/>
                  <a:ext cx="70560" cy="78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3C382E6-3958-45D7-9553-9064D327CD92}"/>
                    </a:ext>
                  </a:extLst>
                </p14:cNvPr>
                <p14:cNvContentPartPr/>
                <p14:nvPr/>
              </p14:nvContentPartPr>
              <p14:xfrm>
                <a:off x="6252769" y="2829139"/>
                <a:ext cx="62280" cy="201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3C382E6-3958-45D7-9553-9064D327CD9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243769" y="2820139"/>
                  <a:ext cx="79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0802DAB-6E8B-49C4-801B-CB0BEE33584A}"/>
                    </a:ext>
                  </a:extLst>
                </p14:cNvPr>
                <p14:cNvContentPartPr/>
                <p14:nvPr/>
              </p14:nvContentPartPr>
              <p14:xfrm>
                <a:off x="6367249" y="2752459"/>
                <a:ext cx="86400" cy="141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0802DAB-6E8B-49C4-801B-CB0BEE33584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358609" y="2743819"/>
                  <a:ext cx="1040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6492708-00D9-41CB-B5DC-58EA705EEA14}"/>
                    </a:ext>
                  </a:extLst>
                </p14:cNvPr>
                <p14:cNvContentPartPr/>
                <p14:nvPr/>
              </p14:nvContentPartPr>
              <p14:xfrm>
                <a:off x="6076369" y="3013099"/>
                <a:ext cx="119880" cy="882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6492708-00D9-41CB-B5DC-58EA705EEA1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067369" y="3004099"/>
                  <a:ext cx="137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B254916-FD21-4959-A313-2E38751AB9EE}"/>
                    </a:ext>
                  </a:extLst>
                </p14:cNvPr>
                <p14:cNvContentPartPr/>
                <p14:nvPr/>
              </p14:nvContentPartPr>
              <p14:xfrm>
                <a:off x="6271129" y="3003019"/>
                <a:ext cx="74160" cy="590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B254916-FD21-4959-A313-2E38751AB9E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262129" y="2994019"/>
                  <a:ext cx="91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DBA9CD0-8211-4F54-BCD7-4B57D611C62A}"/>
                    </a:ext>
                  </a:extLst>
                </p14:cNvPr>
                <p14:cNvContentPartPr/>
                <p14:nvPr/>
              </p14:nvContentPartPr>
              <p14:xfrm>
                <a:off x="6429169" y="2974219"/>
                <a:ext cx="50040" cy="11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DBA9CD0-8211-4F54-BCD7-4B57D611C62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420169" y="2965219"/>
                  <a:ext cx="67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D7F2CAD-34B4-48C8-B966-BDC6E4B2C7FC}"/>
                    </a:ext>
                  </a:extLst>
                </p14:cNvPr>
                <p14:cNvContentPartPr/>
                <p14:nvPr/>
              </p14:nvContentPartPr>
              <p14:xfrm>
                <a:off x="6374449" y="2997619"/>
                <a:ext cx="77040" cy="117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D7F2CAD-34B4-48C8-B966-BDC6E4B2C7F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365809" y="2988979"/>
                  <a:ext cx="94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8EDD10F-177E-49A4-955E-E01BC5AEE32B}"/>
                    </a:ext>
                  </a:extLst>
                </p14:cNvPr>
                <p14:cNvContentPartPr/>
                <p14:nvPr/>
              </p14:nvContentPartPr>
              <p14:xfrm>
                <a:off x="6061249" y="2797099"/>
                <a:ext cx="109080" cy="961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8EDD10F-177E-49A4-955E-E01BC5AEE32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052249" y="2788099"/>
                  <a:ext cx="126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963B7F4-6F7B-4CE7-A3B3-1E70F4C1425F}"/>
                    </a:ext>
                  </a:extLst>
                </p14:cNvPr>
                <p14:cNvContentPartPr/>
                <p14:nvPr/>
              </p14:nvContentPartPr>
              <p14:xfrm>
                <a:off x="6235489" y="2752819"/>
                <a:ext cx="56520" cy="9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963B7F4-6F7B-4CE7-A3B3-1E70F4C1425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226489" y="2743819"/>
                  <a:ext cx="74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4E49321-16B6-4FF8-A1B9-18A0E4A2C61C}"/>
                    </a:ext>
                  </a:extLst>
                </p14:cNvPr>
                <p14:cNvContentPartPr/>
                <p14:nvPr/>
              </p14:nvContentPartPr>
              <p14:xfrm>
                <a:off x="6105169" y="3243499"/>
                <a:ext cx="74880" cy="97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4E49321-16B6-4FF8-A1B9-18A0E4A2C61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096169" y="3234499"/>
                  <a:ext cx="92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C511F52-F41F-463D-84F2-E96510EEA392}"/>
                    </a:ext>
                  </a:extLst>
                </p14:cNvPr>
                <p14:cNvContentPartPr/>
                <p14:nvPr/>
              </p14:nvContentPartPr>
              <p14:xfrm>
                <a:off x="6255649" y="3245299"/>
                <a:ext cx="94680" cy="655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C511F52-F41F-463D-84F2-E96510EEA3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247009" y="3236659"/>
                  <a:ext cx="1123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995DCEB-B255-4BED-BF09-BB5BB61000FB}"/>
                    </a:ext>
                  </a:extLst>
                </p14:cNvPr>
                <p14:cNvContentPartPr/>
                <p14:nvPr/>
              </p14:nvContentPartPr>
              <p14:xfrm>
                <a:off x="6446449" y="3169699"/>
                <a:ext cx="105480" cy="1267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995DCEB-B255-4BED-BF09-BB5BB61000F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437449" y="3160699"/>
                  <a:ext cx="1231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351C0A9-FE49-4B95-A91E-6A62B03717A5}"/>
              </a:ext>
            </a:extLst>
          </p:cNvPr>
          <p:cNvGrpSpPr/>
          <p:nvPr/>
        </p:nvGrpSpPr>
        <p:grpSpPr>
          <a:xfrm>
            <a:off x="6757849" y="2898259"/>
            <a:ext cx="289080" cy="157680"/>
            <a:chOff x="6757849" y="2898259"/>
            <a:chExt cx="28908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D90BFA8-6390-412A-9DB7-55D4CB34673C}"/>
                    </a:ext>
                  </a:extLst>
                </p14:cNvPr>
                <p14:cNvContentPartPr/>
                <p14:nvPr/>
              </p14:nvContentPartPr>
              <p14:xfrm>
                <a:off x="6757849" y="2968819"/>
                <a:ext cx="172080" cy="122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D90BFA8-6390-412A-9DB7-55D4CB34673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48849" y="2960179"/>
                  <a:ext cx="189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10DEBB6-0D79-4678-B613-CFAA738D3043}"/>
                    </a:ext>
                  </a:extLst>
                </p14:cNvPr>
                <p14:cNvContentPartPr/>
                <p14:nvPr/>
              </p14:nvContentPartPr>
              <p14:xfrm>
                <a:off x="6767929" y="3028579"/>
                <a:ext cx="88560" cy="14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10DEBB6-0D79-4678-B613-CFAA738D30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58929" y="3019939"/>
                  <a:ext cx="106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2004E9A-B121-4415-A342-4FBF0AD5F4F5}"/>
                    </a:ext>
                  </a:extLst>
                </p14:cNvPr>
                <p14:cNvContentPartPr/>
                <p14:nvPr/>
              </p14:nvContentPartPr>
              <p14:xfrm>
                <a:off x="6893569" y="2898259"/>
                <a:ext cx="153360" cy="1576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2004E9A-B121-4415-A342-4FBF0AD5F4F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884569" y="2889619"/>
                  <a:ext cx="17100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84B2DA14-59FA-4D5B-A8DE-6D82B1A02405}"/>
              </a:ext>
            </a:extLst>
          </p:cNvPr>
          <p:cNvGrpSpPr/>
          <p:nvPr/>
        </p:nvGrpSpPr>
        <p:grpSpPr>
          <a:xfrm>
            <a:off x="7157089" y="2594779"/>
            <a:ext cx="1828800" cy="747360"/>
            <a:chOff x="7157089" y="2594779"/>
            <a:chExt cx="1828800" cy="74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F0BC65A-4260-4BE1-AEAA-D53143BCE733}"/>
                    </a:ext>
                  </a:extLst>
                </p14:cNvPr>
                <p14:cNvContentPartPr/>
                <p14:nvPr/>
              </p14:nvContentPartPr>
              <p14:xfrm>
                <a:off x="7373089" y="2866219"/>
                <a:ext cx="59760" cy="1897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F0BC65A-4260-4BE1-AEAA-D53143BCE73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364449" y="2857219"/>
                  <a:ext cx="77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773C338-FFF0-4D5A-839F-1642785946A9}"/>
                    </a:ext>
                  </a:extLst>
                </p14:cNvPr>
                <p14:cNvContentPartPr/>
                <p14:nvPr/>
              </p14:nvContentPartPr>
              <p14:xfrm>
                <a:off x="7513129" y="2871979"/>
                <a:ext cx="79920" cy="370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773C338-FFF0-4D5A-839F-1642785946A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504129" y="2862979"/>
                  <a:ext cx="97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B90C6F3-13CE-44D5-BBCD-D938F38B34F5}"/>
                    </a:ext>
                  </a:extLst>
                </p14:cNvPr>
                <p14:cNvContentPartPr/>
                <p14:nvPr/>
              </p14:nvContentPartPr>
              <p14:xfrm>
                <a:off x="7460209" y="2892859"/>
                <a:ext cx="120240" cy="126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B90C6F3-13CE-44D5-BBCD-D938F38B34F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51569" y="2884219"/>
                  <a:ext cx="137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E5EB764-5A6B-4A81-951A-F030BCBBBB04}"/>
                    </a:ext>
                  </a:extLst>
                </p14:cNvPr>
                <p14:cNvContentPartPr/>
                <p14:nvPr/>
              </p14:nvContentPartPr>
              <p14:xfrm>
                <a:off x="7627249" y="2820139"/>
                <a:ext cx="111960" cy="2941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E5EB764-5A6B-4A81-951A-F030BCBBBB0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618609" y="2811499"/>
                  <a:ext cx="1296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E3E2582-E31B-417B-8A9F-FF2A763734D2}"/>
                    </a:ext>
                  </a:extLst>
                </p14:cNvPr>
                <p14:cNvContentPartPr/>
                <p14:nvPr/>
              </p14:nvContentPartPr>
              <p14:xfrm>
                <a:off x="7774489" y="2851459"/>
                <a:ext cx="126360" cy="1742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E3E2582-E31B-417B-8A9F-FF2A763734D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765849" y="2842819"/>
                  <a:ext cx="144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7577534-4F78-47F1-B326-3D8A20422F24}"/>
                    </a:ext>
                  </a:extLst>
                </p14:cNvPr>
                <p14:cNvContentPartPr/>
                <p14:nvPr/>
              </p14:nvContentPartPr>
              <p14:xfrm>
                <a:off x="7157089" y="2663539"/>
                <a:ext cx="16920" cy="6246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7577534-4F78-47F1-B326-3D8A20422F2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148449" y="2654539"/>
                  <a:ext cx="3456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036B12E-2253-469A-9474-C354F7E0FA16}"/>
                    </a:ext>
                  </a:extLst>
                </p14:cNvPr>
                <p14:cNvContentPartPr/>
                <p14:nvPr/>
              </p14:nvContentPartPr>
              <p14:xfrm>
                <a:off x="7163569" y="2594779"/>
                <a:ext cx="933840" cy="7473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036B12E-2253-469A-9474-C354F7E0FA1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154569" y="2586139"/>
                  <a:ext cx="95148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AD660E8-6D13-4E6F-BB7C-A47C851569B8}"/>
                    </a:ext>
                  </a:extLst>
                </p14:cNvPr>
                <p14:cNvContentPartPr/>
                <p14:nvPr/>
              </p14:nvContentPartPr>
              <p14:xfrm>
                <a:off x="8148169" y="2940019"/>
                <a:ext cx="102240" cy="136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AD660E8-6D13-4E6F-BB7C-A47C851569B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139169" y="2931379"/>
                  <a:ext cx="119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F3DAF7F-0427-432D-B630-4A5894AFB6FD}"/>
                    </a:ext>
                  </a:extLst>
                </p14:cNvPr>
                <p14:cNvContentPartPr/>
                <p14:nvPr/>
              </p14:nvContentPartPr>
              <p14:xfrm>
                <a:off x="8134849" y="2995099"/>
                <a:ext cx="82080" cy="108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F3DAF7F-0427-432D-B630-4A5894AFB6F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126209" y="2986459"/>
                  <a:ext cx="99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4860F9B-6064-428E-831C-A991E711BE5B}"/>
                    </a:ext>
                  </a:extLst>
                </p14:cNvPr>
                <p14:cNvContentPartPr/>
                <p14:nvPr/>
              </p14:nvContentPartPr>
              <p14:xfrm>
                <a:off x="8207569" y="2900419"/>
                <a:ext cx="137520" cy="1663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4860F9B-6064-428E-831C-A991E711BE5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198569" y="2891419"/>
                  <a:ext cx="155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591052E-84B9-4A77-95CE-288C370A2566}"/>
                    </a:ext>
                  </a:extLst>
                </p14:cNvPr>
                <p14:cNvContentPartPr/>
                <p14:nvPr/>
              </p14:nvContentPartPr>
              <p14:xfrm>
                <a:off x="8438689" y="2738059"/>
                <a:ext cx="50040" cy="4870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591052E-84B9-4A77-95CE-288C370A256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429689" y="2729059"/>
                  <a:ext cx="6768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E42CC6B-A7B7-4DE6-9FC1-EC6133387207}"/>
                    </a:ext>
                  </a:extLst>
                </p14:cNvPr>
                <p14:cNvContentPartPr/>
                <p14:nvPr/>
              </p14:nvContentPartPr>
              <p14:xfrm>
                <a:off x="8434729" y="2729059"/>
                <a:ext cx="551160" cy="5389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E42CC6B-A7B7-4DE6-9FC1-EC613338720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425729" y="2720419"/>
                  <a:ext cx="56880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F764086-7110-4617-8CED-46872BE0BE1A}"/>
                    </a:ext>
                  </a:extLst>
                </p14:cNvPr>
                <p14:cNvContentPartPr/>
                <p14:nvPr/>
              </p14:nvContentPartPr>
              <p14:xfrm>
                <a:off x="8687089" y="2893219"/>
                <a:ext cx="185760" cy="298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F764086-7110-4617-8CED-46872BE0BE1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678089" y="2884579"/>
                  <a:ext cx="203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36C952A-2192-4A85-A72B-72CEA93352B9}"/>
                    </a:ext>
                  </a:extLst>
                </p14:cNvPr>
                <p14:cNvContentPartPr/>
                <p14:nvPr/>
              </p14:nvContentPartPr>
              <p14:xfrm>
                <a:off x="8612209" y="2929579"/>
                <a:ext cx="193680" cy="1962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36C952A-2192-4A85-A72B-72CEA93352B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603209" y="2920939"/>
                  <a:ext cx="21132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62F3D67-A4F3-443A-B601-32A1472457F4}"/>
              </a:ext>
            </a:extLst>
          </p:cNvPr>
          <p:cNvGrpSpPr/>
          <p:nvPr/>
        </p:nvGrpSpPr>
        <p:grpSpPr>
          <a:xfrm>
            <a:off x="99649" y="3731299"/>
            <a:ext cx="2652480" cy="262800"/>
            <a:chOff x="99649" y="3731299"/>
            <a:chExt cx="265248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4E8B299-0A0F-4F5D-BA05-705B56940BD1}"/>
                    </a:ext>
                  </a:extLst>
                </p14:cNvPr>
                <p14:cNvContentPartPr/>
                <p14:nvPr/>
              </p14:nvContentPartPr>
              <p14:xfrm>
                <a:off x="99649" y="3895459"/>
                <a:ext cx="86760" cy="234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4E8B299-0A0F-4F5D-BA05-705B56940BD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1009" y="3886459"/>
                  <a:ext cx="1044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8F3C158-27E6-426D-9AE5-73FB9A4CE547}"/>
                    </a:ext>
                  </a:extLst>
                </p14:cNvPr>
                <p14:cNvContentPartPr/>
                <p14:nvPr/>
              </p14:nvContentPartPr>
              <p14:xfrm>
                <a:off x="130609" y="3971059"/>
                <a:ext cx="63000" cy="75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8F3C158-27E6-426D-9AE5-73FB9A4CE54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21969" y="3962419"/>
                  <a:ext cx="80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CB4C74D-DE47-4925-8AB9-00D77B8A6E4D}"/>
                    </a:ext>
                  </a:extLst>
                </p14:cNvPr>
                <p14:cNvContentPartPr/>
                <p14:nvPr/>
              </p14:nvContentPartPr>
              <p14:xfrm>
                <a:off x="215929" y="3864499"/>
                <a:ext cx="143640" cy="117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CB4C74D-DE47-4925-8AB9-00D77B8A6E4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06929" y="3855859"/>
                  <a:ext cx="161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24BA06D-EBF1-4F96-B419-DBB56AB4A90C}"/>
                    </a:ext>
                  </a:extLst>
                </p14:cNvPr>
                <p14:cNvContentPartPr/>
                <p14:nvPr/>
              </p14:nvContentPartPr>
              <p14:xfrm>
                <a:off x="504649" y="3778819"/>
                <a:ext cx="15840" cy="2152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24BA06D-EBF1-4F96-B419-DBB56AB4A90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96009" y="3770179"/>
                  <a:ext cx="33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C871273-40C5-497C-B1BE-A5B059D953EA}"/>
                    </a:ext>
                  </a:extLst>
                </p14:cNvPr>
                <p14:cNvContentPartPr/>
                <p14:nvPr/>
              </p14:nvContentPartPr>
              <p14:xfrm>
                <a:off x="459649" y="3889699"/>
                <a:ext cx="151200" cy="140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C871273-40C5-497C-B1BE-A5B059D953E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50649" y="3881059"/>
                  <a:ext cx="168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04583DE-BC19-4F5D-932B-C6719EBA6023}"/>
                    </a:ext>
                  </a:extLst>
                </p14:cNvPr>
                <p14:cNvContentPartPr/>
                <p14:nvPr/>
              </p14:nvContentPartPr>
              <p14:xfrm>
                <a:off x="619129" y="3778819"/>
                <a:ext cx="150840" cy="1825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04583DE-BC19-4F5D-932B-C6719EBA602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10129" y="3770179"/>
                  <a:ext cx="168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10130E8-1EA4-4038-A05C-E1A0E97CA35B}"/>
                    </a:ext>
                  </a:extLst>
                </p14:cNvPr>
                <p14:cNvContentPartPr/>
                <p14:nvPr/>
              </p14:nvContentPartPr>
              <p14:xfrm>
                <a:off x="823249" y="3744619"/>
                <a:ext cx="25920" cy="2404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10130E8-1EA4-4038-A05C-E1A0E97CA35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14609" y="3735979"/>
                  <a:ext cx="43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0F76A65-97FF-4E46-9D66-4754A9E4BEF1}"/>
                    </a:ext>
                  </a:extLst>
                </p14:cNvPr>
                <p14:cNvContentPartPr/>
                <p14:nvPr/>
              </p14:nvContentPartPr>
              <p14:xfrm>
                <a:off x="892009" y="3841099"/>
                <a:ext cx="59040" cy="1069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0F76A65-97FF-4E46-9D66-4754A9E4BEF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83369" y="3832099"/>
                  <a:ext cx="76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D4197E9-AF49-41BE-B903-561094C3EB64}"/>
                    </a:ext>
                  </a:extLst>
                </p14:cNvPr>
                <p14:cNvContentPartPr/>
                <p14:nvPr/>
              </p14:nvContentPartPr>
              <p14:xfrm>
                <a:off x="1026649" y="3948739"/>
                <a:ext cx="18000" cy="320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D4197E9-AF49-41BE-B903-561094C3EB6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17649" y="3939739"/>
                  <a:ext cx="35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A618780-A36D-4E92-AD48-B623563C5894}"/>
                    </a:ext>
                  </a:extLst>
                </p14:cNvPr>
                <p14:cNvContentPartPr/>
                <p14:nvPr/>
              </p14:nvContentPartPr>
              <p14:xfrm>
                <a:off x="1153729" y="3856579"/>
                <a:ext cx="143280" cy="1004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A618780-A36D-4E92-AD48-B623563C589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45089" y="3847579"/>
                  <a:ext cx="1609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A9B5A49-8833-4E99-A0C2-5153570848E3}"/>
                    </a:ext>
                  </a:extLst>
                </p14:cNvPr>
                <p14:cNvContentPartPr/>
                <p14:nvPr/>
              </p14:nvContentPartPr>
              <p14:xfrm>
                <a:off x="1379809" y="3823099"/>
                <a:ext cx="25560" cy="972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A9B5A49-8833-4E99-A0C2-5153570848E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371169" y="3814099"/>
                  <a:ext cx="432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8B53B2A-783D-4FEE-A783-74C818FF65EE}"/>
                    </a:ext>
                  </a:extLst>
                </p14:cNvPr>
                <p14:cNvContentPartPr/>
                <p14:nvPr/>
              </p14:nvContentPartPr>
              <p14:xfrm>
                <a:off x="1451089" y="3731299"/>
                <a:ext cx="78120" cy="2458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8B53B2A-783D-4FEE-A783-74C818FF65E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442089" y="3722659"/>
                  <a:ext cx="95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2EA4F2A-E760-4D69-B518-42AC7B4E2EC4}"/>
                    </a:ext>
                  </a:extLst>
                </p14:cNvPr>
                <p14:cNvContentPartPr/>
                <p14:nvPr/>
              </p14:nvContentPartPr>
              <p14:xfrm>
                <a:off x="1582489" y="3743539"/>
                <a:ext cx="84240" cy="1555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2EA4F2A-E760-4D69-B518-42AC7B4E2EC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573849" y="3734899"/>
                  <a:ext cx="101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70DF9DA-1E47-455D-98BB-B9077E2743AD}"/>
                    </a:ext>
                  </a:extLst>
                </p14:cNvPr>
                <p14:cNvContentPartPr/>
                <p14:nvPr/>
              </p14:nvContentPartPr>
              <p14:xfrm>
                <a:off x="1777249" y="3754699"/>
                <a:ext cx="119520" cy="1796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70DF9DA-1E47-455D-98BB-B9077E2743A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768249" y="3745699"/>
                  <a:ext cx="137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9583BCD-493D-4AF3-920E-017E31F2CC46}"/>
                    </a:ext>
                  </a:extLst>
                </p14:cNvPr>
                <p14:cNvContentPartPr/>
                <p14:nvPr/>
              </p14:nvContentPartPr>
              <p14:xfrm>
                <a:off x="1926289" y="3844699"/>
                <a:ext cx="52200" cy="597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9583BCD-493D-4AF3-920E-017E31F2CC4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917289" y="3836059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09904EB-A34A-41CD-8DB5-18768E6520AC}"/>
                    </a:ext>
                  </a:extLst>
                </p14:cNvPr>
                <p14:cNvContentPartPr/>
                <p14:nvPr/>
              </p14:nvContentPartPr>
              <p14:xfrm>
                <a:off x="2019529" y="3741019"/>
                <a:ext cx="84600" cy="1825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09904EB-A34A-41CD-8DB5-18768E6520A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010529" y="3732379"/>
                  <a:ext cx="102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FA358DB-5B59-4776-A91D-CB60AFA5BBBA}"/>
                    </a:ext>
                  </a:extLst>
                </p14:cNvPr>
                <p14:cNvContentPartPr/>
                <p14:nvPr/>
              </p14:nvContentPartPr>
              <p14:xfrm>
                <a:off x="2143369" y="3775939"/>
                <a:ext cx="105480" cy="1576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FA358DB-5B59-4776-A91D-CB60AFA5BBB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134369" y="3766939"/>
                  <a:ext cx="1231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6631DE5-B563-4580-8334-329C5896BEA3}"/>
                    </a:ext>
                  </a:extLst>
                </p14:cNvPr>
                <p14:cNvContentPartPr/>
                <p14:nvPr/>
              </p14:nvContentPartPr>
              <p14:xfrm>
                <a:off x="2145529" y="3764779"/>
                <a:ext cx="214200" cy="1767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6631DE5-B563-4580-8334-329C5896BEA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136529" y="3755779"/>
                  <a:ext cx="231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474E80A-8730-45EB-9010-5BEA22B40653}"/>
                    </a:ext>
                  </a:extLst>
                </p14:cNvPr>
                <p14:cNvContentPartPr/>
                <p14:nvPr/>
              </p14:nvContentPartPr>
              <p14:xfrm>
                <a:off x="2283409" y="3865579"/>
                <a:ext cx="69480" cy="104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474E80A-8730-45EB-9010-5BEA22B4065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274409" y="3856579"/>
                  <a:ext cx="871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B297651-5839-4F68-966F-1DE09BFC681C}"/>
                    </a:ext>
                  </a:extLst>
                </p14:cNvPr>
                <p14:cNvContentPartPr/>
                <p14:nvPr/>
              </p14:nvContentPartPr>
              <p14:xfrm>
                <a:off x="2435329" y="3755779"/>
                <a:ext cx="146160" cy="158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B297651-5839-4F68-966F-1DE09BFC681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426689" y="3746779"/>
                  <a:ext cx="1638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9394396-29C2-480D-B970-84494777B9E5}"/>
                    </a:ext>
                  </a:extLst>
                </p14:cNvPr>
                <p14:cNvContentPartPr/>
                <p14:nvPr/>
              </p14:nvContentPartPr>
              <p14:xfrm>
                <a:off x="2479969" y="3756499"/>
                <a:ext cx="61200" cy="2030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9394396-29C2-480D-B970-84494777B9E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471329" y="3747499"/>
                  <a:ext cx="78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849852E-C049-4E52-BC1F-7EB51855C834}"/>
                    </a:ext>
                  </a:extLst>
                </p14:cNvPr>
                <p14:cNvContentPartPr/>
                <p14:nvPr/>
              </p14:nvContentPartPr>
              <p14:xfrm>
                <a:off x="2652769" y="3743899"/>
                <a:ext cx="99360" cy="2232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849852E-C049-4E52-BC1F-7EB51855C83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43769" y="3734899"/>
                  <a:ext cx="117000" cy="24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83A3BBC2-3EAB-4FE8-B8F1-49B56CFF3166}"/>
                  </a:ext>
                </a:extLst>
              </p14:cNvPr>
              <p14:cNvContentPartPr/>
              <p14:nvPr/>
            </p14:nvContentPartPr>
            <p14:xfrm>
              <a:off x="3442969" y="2189059"/>
              <a:ext cx="91800" cy="24084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83A3BBC2-3EAB-4FE8-B8F1-49B56CFF3166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3434329" y="2180419"/>
                <a:ext cx="109440" cy="2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0722CA3B-C5AA-4897-B0EC-63E7E84D0BFD}"/>
              </a:ext>
            </a:extLst>
          </p:cNvPr>
          <p:cNvGrpSpPr/>
          <p:nvPr/>
        </p:nvGrpSpPr>
        <p:grpSpPr>
          <a:xfrm>
            <a:off x="2769049" y="3723019"/>
            <a:ext cx="618840" cy="240840"/>
            <a:chOff x="2769049" y="3723019"/>
            <a:chExt cx="618840" cy="2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1D96C55-3BC7-46B7-9071-A57238CA0948}"/>
                    </a:ext>
                  </a:extLst>
                </p14:cNvPr>
                <p14:cNvContentPartPr/>
                <p14:nvPr/>
              </p14:nvContentPartPr>
              <p14:xfrm>
                <a:off x="2769049" y="3860179"/>
                <a:ext cx="65160" cy="1036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1D96C55-3BC7-46B7-9071-A57238CA094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760049" y="3851539"/>
                  <a:ext cx="82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D7D8B79-E47A-4E6D-ADB0-BD2647257C25}"/>
                    </a:ext>
                  </a:extLst>
                </p14:cNvPr>
                <p14:cNvContentPartPr/>
                <p14:nvPr/>
              </p14:nvContentPartPr>
              <p14:xfrm>
                <a:off x="2954809" y="3761899"/>
                <a:ext cx="20160" cy="1677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D7D8B79-E47A-4E6D-ADB0-BD2647257C2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946169" y="3753259"/>
                  <a:ext cx="37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1A438BE-1C8B-476A-AF08-540726D11702}"/>
                    </a:ext>
                  </a:extLst>
                </p14:cNvPr>
                <p14:cNvContentPartPr/>
                <p14:nvPr/>
              </p14:nvContentPartPr>
              <p14:xfrm>
                <a:off x="2960209" y="3743179"/>
                <a:ext cx="144720" cy="1360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1A438BE-1C8B-476A-AF08-540726D1170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951569" y="3734179"/>
                  <a:ext cx="162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E444C29-46FF-4685-971B-EF376532C586}"/>
                    </a:ext>
                  </a:extLst>
                </p14:cNvPr>
                <p14:cNvContentPartPr/>
                <p14:nvPr/>
              </p14:nvContentPartPr>
              <p14:xfrm>
                <a:off x="2982529" y="3918499"/>
                <a:ext cx="126000" cy="320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E444C29-46FF-4685-971B-EF376532C58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973889" y="3909859"/>
                  <a:ext cx="143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88E6B7C-C085-46F5-B0E8-B8AF08D9E30E}"/>
                    </a:ext>
                  </a:extLst>
                </p14:cNvPr>
                <p14:cNvContentPartPr/>
                <p14:nvPr/>
              </p14:nvContentPartPr>
              <p14:xfrm>
                <a:off x="3143809" y="3864859"/>
                <a:ext cx="128160" cy="784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88E6B7C-C085-46F5-B0E8-B8AF08D9E30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135169" y="3856219"/>
                  <a:ext cx="145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D5AB115-D3A1-4067-A431-2BA5C79F75A2}"/>
                    </a:ext>
                  </a:extLst>
                </p14:cNvPr>
                <p14:cNvContentPartPr/>
                <p14:nvPr/>
              </p14:nvContentPartPr>
              <p14:xfrm>
                <a:off x="3289609" y="3723019"/>
                <a:ext cx="98280" cy="2178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D5AB115-D3A1-4067-A431-2BA5C79F75A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280969" y="3714019"/>
                  <a:ext cx="115920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5EDED850-E073-489B-9FB7-4BD051C28B5C}"/>
                  </a:ext>
                </a:extLst>
              </p14:cNvPr>
              <p14:cNvContentPartPr/>
              <p14:nvPr/>
            </p14:nvContentPartPr>
            <p14:xfrm>
              <a:off x="4548169" y="3743179"/>
              <a:ext cx="10440" cy="67860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5EDED850-E073-489B-9FB7-4BD051C28B5C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4539529" y="3734539"/>
                <a:ext cx="28080" cy="69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5D143D9-C4C9-45D0-9E6F-AFC9F8169FEA}"/>
              </a:ext>
            </a:extLst>
          </p:cNvPr>
          <p:cNvGrpSpPr/>
          <p:nvPr/>
        </p:nvGrpSpPr>
        <p:grpSpPr>
          <a:xfrm>
            <a:off x="4552489" y="3711499"/>
            <a:ext cx="2473560" cy="751320"/>
            <a:chOff x="4552489" y="3711499"/>
            <a:chExt cx="2473560" cy="75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23EDD19-2241-4EC2-B45D-AC41328013C9}"/>
                    </a:ext>
                  </a:extLst>
                </p14:cNvPr>
                <p14:cNvContentPartPr/>
                <p14:nvPr/>
              </p14:nvContentPartPr>
              <p14:xfrm>
                <a:off x="4552489" y="3711499"/>
                <a:ext cx="2473560" cy="7513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23EDD19-2241-4EC2-B45D-AC41328013C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543489" y="3702499"/>
                  <a:ext cx="249120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E0D50C2-AC5B-46AA-A0A1-3722598FC693}"/>
                    </a:ext>
                  </a:extLst>
                </p14:cNvPr>
                <p14:cNvContentPartPr/>
                <p14:nvPr/>
              </p14:nvContentPartPr>
              <p14:xfrm>
                <a:off x="4908889" y="4052059"/>
                <a:ext cx="113400" cy="1429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E0D50C2-AC5B-46AA-A0A1-3722598FC69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899889" y="4043059"/>
                  <a:ext cx="131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C8802C5-CD97-40B9-8365-8D85DF31B498}"/>
                    </a:ext>
                  </a:extLst>
                </p14:cNvPr>
                <p14:cNvContentPartPr/>
                <p14:nvPr/>
              </p14:nvContentPartPr>
              <p14:xfrm>
                <a:off x="5233609" y="4010299"/>
                <a:ext cx="19800" cy="2473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C8802C5-CD97-40B9-8365-8D85DF31B49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224969" y="4001299"/>
                  <a:ext cx="374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48CD9DD-5E64-4550-A292-854BFB65C945}"/>
                    </a:ext>
                  </a:extLst>
                </p14:cNvPr>
                <p14:cNvContentPartPr/>
                <p14:nvPr/>
              </p14:nvContentPartPr>
              <p14:xfrm>
                <a:off x="5155129" y="4124419"/>
                <a:ext cx="151920" cy="190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48CD9DD-5E64-4550-A292-854BFB65C94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146489" y="4115419"/>
                  <a:ext cx="169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EB24916-63A7-4882-ADDE-0AD08B90A240}"/>
                    </a:ext>
                  </a:extLst>
                </p14:cNvPr>
                <p14:cNvContentPartPr/>
                <p14:nvPr/>
              </p14:nvContentPartPr>
              <p14:xfrm>
                <a:off x="5518729" y="3957379"/>
                <a:ext cx="20880" cy="741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EB24916-63A7-4882-ADDE-0AD08B90A24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509729" y="3948739"/>
                  <a:ext cx="385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45797A8-3428-4A73-9DC3-5466C6A529E9}"/>
                    </a:ext>
                  </a:extLst>
                </p14:cNvPr>
                <p14:cNvContentPartPr/>
                <p14:nvPr/>
              </p14:nvContentPartPr>
              <p14:xfrm>
                <a:off x="5587489" y="3935779"/>
                <a:ext cx="34920" cy="1267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45797A8-3428-4A73-9DC3-5466C6A529E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578849" y="3927139"/>
                  <a:ext cx="52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C6C5F8E-DC89-4697-8A51-E39E16C637FD}"/>
                    </a:ext>
                  </a:extLst>
                </p14:cNvPr>
                <p14:cNvContentPartPr/>
                <p14:nvPr/>
              </p14:nvContentPartPr>
              <p14:xfrm>
                <a:off x="5654449" y="4126579"/>
                <a:ext cx="16920" cy="450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C6C5F8E-DC89-4697-8A51-E39E16C637F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645449" y="4117579"/>
                  <a:ext cx="345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661E057-FF4D-4E92-A267-72FCA689C911}"/>
                    </a:ext>
                  </a:extLst>
                </p14:cNvPr>
                <p14:cNvContentPartPr/>
                <p14:nvPr/>
              </p14:nvContentPartPr>
              <p14:xfrm>
                <a:off x="5780809" y="3936499"/>
                <a:ext cx="37440" cy="961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661E057-FF4D-4E92-A267-72FCA689C91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771809" y="3927859"/>
                  <a:ext cx="55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38CE972-9944-45D2-8741-9FDD7CC4BAF7}"/>
                    </a:ext>
                  </a:extLst>
                </p14:cNvPr>
                <p14:cNvContentPartPr/>
                <p14:nvPr/>
              </p14:nvContentPartPr>
              <p14:xfrm>
                <a:off x="5861449" y="3936499"/>
                <a:ext cx="7560" cy="777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38CE972-9944-45D2-8741-9FDD7CC4BAF7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852809" y="3927859"/>
                  <a:ext cx="252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8063D4B1-C044-4F0D-8A2E-097B5336BB26}"/>
              </a:ext>
            </a:extLst>
          </p:cNvPr>
          <p:cNvGrpSpPr/>
          <p:nvPr/>
        </p:nvGrpSpPr>
        <p:grpSpPr>
          <a:xfrm>
            <a:off x="6279049" y="3749659"/>
            <a:ext cx="233280" cy="707400"/>
            <a:chOff x="6279049" y="3749659"/>
            <a:chExt cx="233280" cy="70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8A309E7-349F-4A16-9912-FA5FFD39DC91}"/>
                    </a:ext>
                  </a:extLst>
                </p14:cNvPr>
                <p14:cNvContentPartPr/>
                <p14:nvPr/>
              </p14:nvContentPartPr>
              <p14:xfrm>
                <a:off x="6279049" y="3749659"/>
                <a:ext cx="29160" cy="7074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8A309E7-349F-4A16-9912-FA5FFD39DC9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270049" y="3741019"/>
                  <a:ext cx="46800" cy="7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7164589-5C54-4C93-A380-F7D3396EAE3B}"/>
                    </a:ext>
                  </a:extLst>
                </p14:cNvPr>
                <p14:cNvContentPartPr/>
                <p14:nvPr/>
              </p14:nvContentPartPr>
              <p14:xfrm>
                <a:off x="6378409" y="3871699"/>
                <a:ext cx="133920" cy="1288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7164589-5C54-4C93-A380-F7D3396EAE3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369769" y="3862699"/>
                  <a:ext cx="15156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D2C7EAE-9209-4656-9C40-949086567A71}"/>
              </a:ext>
            </a:extLst>
          </p:cNvPr>
          <p:cNvGrpSpPr/>
          <p:nvPr/>
        </p:nvGrpSpPr>
        <p:grpSpPr>
          <a:xfrm>
            <a:off x="3633769" y="3633739"/>
            <a:ext cx="623520" cy="331920"/>
            <a:chOff x="3633769" y="3633739"/>
            <a:chExt cx="62352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6312520-6B37-4CA5-B0AB-ED2E604FCF92}"/>
                    </a:ext>
                  </a:extLst>
                </p14:cNvPr>
                <p14:cNvContentPartPr/>
                <p14:nvPr/>
              </p14:nvContentPartPr>
              <p14:xfrm>
                <a:off x="3633769" y="3642019"/>
                <a:ext cx="31680" cy="3157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6312520-6B37-4CA5-B0AB-ED2E604FCF9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625129" y="3633379"/>
                  <a:ext cx="493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CBD877E-A6D6-4615-B454-90AA155A857F}"/>
                    </a:ext>
                  </a:extLst>
                </p14:cNvPr>
                <p14:cNvContentPartPr/>
                <p14:nvPr/>
              </p14:nvContentPartPr>
              <p14:xfrm>
                <a:off x="3886129" y="3656779"/>
                <a:ext cx="108720" cy="486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CBD877E-A6D6-4615-B454-90AA155A857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877489" y="3647779"/>
                  <a:ext cx="126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6E1097F-879A-40B9-A240-7C8DC06525D0}"/>
                    </a:ext>
                  </a:extLst>
                </p14:cNvPr>
                <p14:cNvContentPartPr/>
                <p14:nvPr/>
              </p14:nvContentPartPr>
              <p14:xfrm>
                <a:off x="3869209" y="3706459"/>
                <a:ext cx="127440" cy="1724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6E1097F-879A-40B9-A240-7C8DC06525D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860569" y="3697459"/>
                  <a:ext cx="145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ECCC6C2-2A3C-48A6-854B-0591AFD2EEB3}"/>
                    </a:ext>
                  </a:extLst>
                </p14:cNvPr>
                <p14:cNvContentPartPr/>
                <p14:nvPr/>
              </p14:nvContentPartPr>
              <p14:xfrm>
                <a:off x="4051369" y="3633739"/>
                <a:ext cx="113400" cy="3319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ECCC6C2-2A3C-48A6-854B-0591AFD2EEB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042729" y="3625099"/>
                  <a:ext cx="1310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79C5E78-A322-46E5-926D-0A5EFEEDD223}"/>
                    </a:ext>
                  </a:extLst>
                </p14:cNvPr>
                <p14:cNvContentPartPr/>
                <p14:nvPr/>
              </p14:nvContentPartPr>
              <p14:xfrm>
                <a:off x="4231729" y="3744619"/>
                <a:ext cx="25560" cy="28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79C5E78-A322-46E5-926D-0A5EFEEDD22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223089" y="3735979"/>
                  <a:ext cx="43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56FABD9-6A91-4ADD-8FE7-68B56C1939BF}"/>
                    </a:ext>
                  </a:extLst>
                </p14:cNvPr>
                <p14:cNvContentPartPr/>
                <p14:nvPr/>
              </p14:nvContentPartPr>
              <p14:xfrm>
                <a:off x="4197529" y="3833899"/>
                <a:ext cx="45360" cy="1195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56FABD9-6A91-4ADD-8FE7-68B56C1939B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188889" y="3825259"/>
                  <a:ext cx="6300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3F647E3-71D2-4E3E-8493-DB6E8384CDD9}"/>
              </a:ext>
            </a:extLst>
          </p:cNvPr>
          <p:cNvGrpSpPr/>
          <p:nvPr/>
        </p:nvGrpSpPr>
        <p:grpSpPr>
          <a:xfrm>
            <a:off x="6618889" y="3829579"/>
            <a:ext cx="253080" cy="195840"/>
            <a:chOff x="6618889" y="3829579"/>
            <a:chExt cx="253080" cy="19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6BBF9706-3D93-4BCB-B2D6-80BF18FFB460}"/>
                    </a:ext>
                  </a:extLst>
                </p14:cNvPr>
                <p14:cNvContentPartPr/>
                <p14:nvPr/>
              </p14:nvContentPartPr>
              <p14:xfrm>
                <a:off x="6618889" y="3901579"/>
                <a:ext cx="61920" cy="64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6BBF9706-3D93-4BCB-B2D6-80BF18FFB46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609889" y="3892939"/>
                  <a:ext cx="79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40A91C6-C31F-4F18-8A57-8458AF8E232A}"/>
                    </a:ext>
                  </a:extLst>
                </p14:cNvPr>
                <p14:cNvContentPartPr/>
                <p14:nvPr/>
              </p14:nvContentPartPr>
              <p14:xfrm>
                <a:off x="6621769" y="3946579"/>
                <a:ext cx="53280" cy="183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40A91C6-C31F-4F18-8A57-8458AF8E232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612769" y="3937939"/>
                  <a:ext cx="70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A26A310-6958-4895-9DC2-14597653FAE1}"/>
                    </a:ext>
                  </a:extLst>
                </p14:cNvPr>
                <p14:cNvContentPartPr/>
                <p14:nvPr/>
              </p14:nvContentPartPr>
              <p14:xfrm>
                <a:off x="6796009" y="3829579"/>
                <a:ext cx="75960" cy="442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A26A310-6958-4895-9DC2-14597653FAE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787009" y="3820939"/>
                  <a:ext cx="93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B413D84-ABBE-4F76-A921-8B60190F9BFF}"/>
                    </a:ext>
                  </a:extLst>
                </p14:cNvPr>
                <p14:cNvContentPartPr/>
                <p14:nvPr/>
              </p14:nvContentPartPr>
              <p14:xfrm>
                <a:off x="6765049" y="3848299"/>
                <a:ext cx="102960" cy="1771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B413D84-ABBE-4F76-A921-8B60190F9BF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756049" y="3839299"/>
                  <a:ext cx="12060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9BDB8741-6003-4BE7-B8CD-D7989552A1B7}"/>
                  </a:ext>
                </a:extLst>
              </p14:cNvPr>
              <p14:cNvContentPartPr/>
              <p14:nvPr/>
            </p14:nvContentPartPr>
            <p14:xfrm>
              <a:off x="7212889" y="4008859"/>
              <a:ext cx="85320" cy="2808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9BDB8741-6003-4BE7-B8CD-D7989552A1B7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7204249" y="4000219"/>
                <a:ext cx="1029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322BD95B-4DC1-4F0A-8B9F-1F6739C23FC8}"/>
                  </a:ext>
                </a:extLst>
              </p14:cNvPr>
              <p14:cNvContentPartPr/>
              <p14:nvPr/>
            </p14:nvContentPartPr>
            <p14:xfrm>
              <a:off x="7223689" y="4058539"/>
              <a:ext cx="75600" cy="1656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322BD95B-4DC1-4F0A-8B9F-1F6739C23FC8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7215049" y="4049539"/>
                <a:ext cx="932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F550432B-97E1-4B06-B5ED-6D19514C2A46}"/>
                  </a:ext>
                </a:extLst>
              </p14:cNvPr>
              <p14:cNvContentPartPr/>
              <p14:nvPr/>
            </p14:nvContentPartPr>
            <p14:xfrm>
              <a:off x="7296769" y="3922459"/>
              <a:ext cx="184680" cy="18504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F550432B-97E1-4B06-B5ED-6D19514C2A46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7288129" y="3913459"/>
                <a:ext cx="202320" cy="20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3E489C6F-11A4-40C5-813C-0998BF1CD961}"/>
              </a:ext>
            </a:extLst>
          </p:cNvPr>
          <p:cNvGrpSpPr/>
          <p:nvPr/>
        </p:nvGrpSpPr>
        <p:grpSpPr>
          <a:xfrm>
            <a:off x="244369" y="4736059"/>
            <a:ext cx="406080" cy="212760"/>
            <a:chOff x="244369" y="4736059"/>
            <a:chExt cx="40608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07962AC-E1A4-465F-8CBC-BD5EAD43A8DB}"/>
                    </a:ext>
                  </a:extLst>
                </p14:cNvPr>
                <p14:cNvContentPartPr/>
                <p14:nvPr/>
              </p14:nvContentPartPr>
              <p14:xfrm>
                <a:off x="248329" y="4819579"/>
                <a:ext cx="122760" cy="266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07962AC-E1A4-465F-8CBC-BD5EAD43A8D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39689" y="4810939"/>
                  <a:ext cx="140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E60C4D12-66C4-4D2B-A59A-AFB1208E5F9E}"/>
                    </a:ext>
                  </a:extLst>
                </p14:cNvPr>
                <p14:cNvContentPartPr/>
                <p14:nvPr/>
              </p14:nvContentPartPr>
              <p14:xfrm>
                <a:off x="244369" y="4917139"/>
                <a:ext cx="137160" cy="169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E60C4D12-66C4-4D2B-A59A-AFB1208E5F9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35369" y="4908139"/>
                  <a:ext cx="1548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DD761FEF-25E9-4D33-A756-3CA71908D752}"/>
                    </a:ext>
                  </a:extLst>
                </p14:cNvPr>
                <p14:cNvContentPartPr/>
                <p14:nvPr/>
              </p14:nvContentPartPr>
              <p14:xfrm>
                <a:off x="410329" y="4736059"/>
                <a:ext cx="240120" cy="2127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DD761FEF-25E9-4D33-A756-3CA71908D75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01329" y="4727059"/>
                  <a:ext cx="25776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6904F9A-F90F-4032-A76E-459F684EB4D1}"/>
              </a:ext>
            </a:extLst>
          </p:cNvPr>
          <p:cNvGrpSpPr/>
          <p:nvPr/>
        </p:nvGrpSpPr>
        <p:grpSpPr>
          <a:xfrm>
            <a:off x="823249" y="4690339"/>
            <a:ext cx="588240" cy="297000"/>
            <a:chOff x="823249" y="4690339"/>
            <a:chExt cx="58824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98D4A8F-009A-4B23-9662-5E96B517A267}"/>
                    </a:ext>
                  </a:extLst>
                </p14:cNvPr>
                <p14:cNvContentPartPr/>
                <p14:nvPr/>
              </p14:nvContentPartPr>
              <p14:xfrm>
                <a:off x="823249" y="4690339"/>
                <a:ext cx="13680" cy="784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98D4A8F-009A-4B23-9662-5E96B517A26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14249" y="4681339"/>
                  <a:ext cx="31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4FC1B835-3E63-4056-8DE2-3562085EEF82}"/>
                    </a:ext>
                  </a:extLst>
                </p14:cNvPr>
                <p14:cNvContentPartPr/>
                <p14:nvPr/>
              </p14:nvContentPartPr>
              <p14:xfrm>
                <a:off x="898489" y="4702939"/>
                <a:ext cx="10080" cy="680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4FC1B835-3E63-4056-8DE2-3562085EEF8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89489" y="4693939"/>
                  <a:ext cx="27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CD4B5AB-7AC6-4E75-B6B4-CC627EA6925F}"/>
                    </a:ext>
                  </a:extLst>
                </p14:cNvPr>
                <p14:cNvContentPartPr/>
                <p14:nvPr/>
              </p14:nvContentPartPr>
              <p14:xfrm>
                <a:off x="989929" y="4728859"/>
                <a:ext cx="121680" cy="302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CD4B5AB-7AC6-4E75-B6B4-CC627EA6925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81289" y="4719859"/>
                  <a:ext cx="139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E8DB9FE3-432B-4CE4-AABB-7F102B97A447}"/>
                    </a:ext>
                  </a:extLst>
                </p14:cNvPr>
                <p14:cNvContentPartPr/>
                <p14:nvPr/>
              </p14:nvContentPartPr>
              <p14:xfrm>
                <a:off x="1003249" y="4748659"/>
                <a:ext cx="108720" cy="2386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E8DB9FE3-432B-4CE4-AABB-7F102B97A44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94609" y="4739659"/>
                  <a:ext cx="126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75D05C06-E534-47BA-AB6B-96E1D55A0A3A}"/>
                    </a:ext>
                  </a:extLst>
                </p14:cNvPr>
                <p14:cNvContentPartPr/>
                <p14:nvPr/>
              </p14:nvContentPartPr>
              <p14:xfrm>
                <a:off x="1169569" y="4943059"/>
                <a:ext cx="42480" cy="360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75D05C06-E534-47BA-AB6B-96E1D55A0A3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160929" y="4934059"/>
                  <a:ext cx="60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7C7851A4-1E9B-442E-8F43-35085C2E5C18}"/>
                    </a:ext>
                  </a:extLst>
                </p14:cNvPr>
                <p14:cNvContentPartPr/>
                <p14:nvPr/>
              </p14:nvContentPartPr>
              <p14:xfrm>
                <a:off x="1328329" y="4697539"/>
                <a:ext cx="8640" cy="694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7C7851A4-1E9B-442E-8F43-35085C2E5C1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319329" y="4688539"/>
                  <a:ext cx="26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8B84E0AB-84C6-4017-A6D0-148F351D5CA0}"/>
                    </a:ext>
                  </a:extLst>
                </p14:cNvPr>
                <p14:cNvContentPartPr/>
                <p14:nvPr/>
              </p14:nvContentPartPr>
              <p14:xfrm>
                <a:off x="1410049" y="4690699"/>
                <a:ext cx="1440" cy="1051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8B84E0AB-84C6-4017-A6D0-148F351D5CA0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401409" y="4682059"/>
                  <a:ext cx="1908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5F3275A1-0F82-4521-B151-B922AE929139}"/>
              </a:ext>
            </a:extLst>
          </p:cNvPr>
          <p:cNvGrpSpPr/>
          <p:nvPr/>
        </p:nvGrpSpPr>
        <p:grpSpPr>
          <a:xfrm>
            <a:off x="909289" y="1604419"/>
            <a:ext cx="334800" cy="156960"/>
            <a:chOff x="909289" y="1604419"/>
            <a:chExt cx="334800" cy="1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B81593B-798F-4066-ADDD-ADF5FDF9697C}"/>
                    </a:ext>
                  </a:extLst>
                </p14:cNvPr>
                <p14:cNvContentPartPr/>
                <p14:nvPr/>
              </p14:nvContentPartPr>
              <p14:xfrm>
                <a:off x="909289" y="1656979"/>
                <a:ext cx="13320" cy="280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B81593B-798F-4066-ADDD-ADF5FDF9697C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00649" y="1647979"/>
                  <a:ext cx="30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5720D6C3-306D-48B6-920A-FC18D0FD9EC9}"/>
                    </a:ext>
                  </a:extLst>
                </p14:cNvPr>
                <p14:cNvContentPartPr/>
                <p14:nvPr/>
              </p14:nvContentPartPr>
              <p14:xfrm>
                <a:off x="965089" y="1633219"/>
                <a:ext cx="3240" cy="716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5720D6C3-306D-48B6-920A-FC18D0FD9EC9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56449" y="1624219"/>
                  <a:ext cx="20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D97B3F8F-CCDF-4208-8666-ED2D1454D0D7}"/>
                    </a:ext>
                  </a:extLst>
                </p14:cNvPr>
                <p14:cNvContentPartPr/>
                <p14:nvPr/>
              </p14:nvContentPartPr>
              <p14:xfrm>
                <a:off x="1024129" y="1622059"/>
                <a:ext cx="46800" cy="136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D97B3F8F-CCDF-4208-8666-ED2D1454D0D7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15129" y="1613419"/>
                  <a:ext cx="64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5EB2B07A-2F72-4D71-AA00-3AE65525666B}"/>
                    </a:ext>
                  </a:extLst>
                </p14:cNvPr>
                <p14:cNvContentPartPr/>
                <p14:nvPr/>
              </p14:nvContentPartPr>
              <p14:xfrm>
                <a:off x="1001809" y="1649059"/>
                <a:ext cx="89280" cy="1123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5EB2B07A-2F72-4D71-AA00-3AE65525666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93169" y="1640419"/>
                  <a:ext cx="106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7A818179-E74A-46A6-A14C-3F1BF61A6754}"/>
                    </a:ext>
                  </a:extLst>
                </p14:cNvPr>
                <p14:cNvContentPartPr/>
                <p14:nvPr/>
              </p14:nvContentPartPr>
              <p14:xfrm>
                <a:off x="1133569" y="1725019"/>
                <a:ext cx="8640" cy="64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7A818179-E74A-46A6-A14C-3F1BF61A6754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24569" y="1716019"/>
                  <a:ext cx="26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2AC1203-D5CB-4BA4-AB34-9C5B1FDD7131}"/>
                    </a:ext>
                  </a:extLst>
                </p14:cNvPr>
                <p14:cNvContentPartPr/>
                <p14:nvPr/>
              </p14:nvContentPartPr>
              <p14:xfrm>
                <a:off x="1185409" y="1604419"/>
                <a:ext cx="58680" cy="558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2AC1203-D5CB-4BA4-AB34-9C5B1FDD713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76769" y="1595419"/>
                  <a:ext cx="7632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353F4747-21FF-4A22-81E7-9DB7B1BFBA59}"/>
              </a:ext>
            </a:extLst>
          </p:cNvPr>
          <p:cNvGrpSpPr/>
          <p:nvPr/>
        </p:nvGrpSpPr>
        <p:grpSpPr>
          <a:xfrm>
            <a:off x="7668289" y="3690979"/>
            <a:ext cx="867960" cy="714240"/>
            <a:chOff x="7668289" y="3690979"/>
            <a:chExt cx="867960" cy="71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F767766-ADBC-4FED-ABF4-81B0ABCB5E56}"/>
                    </a:ext>
                  </a:extLst>
                </p14:cNvPr>
                <p14:cNvContentPartPr/>
                <p14:nvPr/>
              </p14:nvContentPartPr>
              <p14:xfrm>
                <a:off x="7668289" y="3753979"/>
                <a:ext cx="45360" cy="5954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F767766-ADBC-4FED-ABF4-81B0ABCB5E5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659649" y="3745339"/>
                  <a:ext cx="6300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EA35DEF0-6B94-483A-BB6D-D40E561878C4}"/>
                    </a:ext>
                  </a:extLst>
                </p14:cNvPr>
                <p14:cNvContentPartPr/>
                <p14:nvPr/>
              </p14:nvContentPartPr>
              <p14:xfrm>
                <a:off x="7692049" y="3690979"/>
                <a:ext cx="844200" cy="7142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EA35DEF0-6B94-483A-BB6D-D40E561878C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683049" y="3681979"/>
                  <a:ext cx="86184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7EA7B34-01E9-4E42-B986-F6DCD5DD318E}"/>
                    </a:ext>
                  </a:extLst>
                </p14:cNvPr>
                <p14:cNvContentPartPr/>
                <p14:nvPr/>
              </p14:nvContentPartPr>
              <p14:xfrm>
                <a:off x="7897249" y="3909499"/>
                <a:ext cx="182160" cy="262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7EA7B34-01E9-4E42-B986-F6DCD5DD318E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888249" y="3900859"/>
                  <a:ext cx="199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AAA6649-279B-4AE4-943F-7141E76514FF}"/>
                    </a:ext>
                  </a:extLst>
                </p14:cNvPr>
                <p14:cNvContentPartPr/>
                <p14:nvPr/>
              </p14:nvContentPartPr>
              <p14:xfrm>
                <a:off x="7896169" y="3942259"/>
                <a:ext cx="122040" cy="2005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AAA6649-279B-4AE4-943F-7141E76514F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887169" y="3933259"/>
                  <a:ext cx="139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E70F58E-B02F-4509-BDF9-BC59A2F74653}"/>
                    </a:ext>
                  </a:extLst>
                </p14:cNvPr>
                <p14:cNvContentPartPr/>
                <p14:nvPr/>
              </p14:nvContentPartPr>
              <p14:xfrm>
                <a:off x="8141329" y="3968179"/>
                <a:ext cx="18720" cy="1508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E70F58E-B02F-4509-BDF9-BC59A2F7465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132689" y="3959179"/>
                  <a:ext cx="36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6EE5B7E-1222-405D-B366-5CA850DC1889}"/>
                    </a:ext>
                  </a:extLst>
                </p14:cNvPr>
                <p14:cNvContentPartPr/>
                <p14:nvPr/>
              </p14:nvContentPartPr>
              <p14:xfrm>
                <a:off x="8075449" y="4043059"/>
                <a:ext cx="108000" cy="309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6EE5B7E-1222-405D-B366-5CA850DC188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066809" y="4034059"/>
                  <a:ext cx="125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616FA85-E5EF-4DDA-8F77-912CFD176990}"/>
                    </a:ext>
                  </a:extLst>
                </p14:cNvPr>
                <p14:cNvContentPartPr/>
                <p14:nvPr/>
              </p14:nvContentPartPr>
              <p14:xfrm>
                <a:off x="8319169" y="3946579"/>
                <a:ext cx="79560" cy="1731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616FA85-E5EF-4DDA-8F77-912CFD17699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310169" y="3937939"/>
                  <a:ext cx="97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7737D31-0C26-444C-B09B-936414391C6D}"/>
                    </a:ext>
                  </a:extLst>
                </p14:cNvPr>
                <p14:cNvContentPartPr/>
                <p14:nvPr/>
              </p14:nvContentPartPr>
              <p14:xfrm>
                <a:off x="8433289" y="3942259"/>
                <a:ext cx="5040" cy="579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7737D31-0C26-444C-B09B-936414391C6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424289" y="3933259"/>
                  <a:ext cx="226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97901E9-F642-4A71-99B1-3A9027FD9A1F}"/>
                    </a:ext>
                  </a:extLst>
                </p14:cNvPr>
                <p14:cNvContentPartPr/>
                <p14:nvPr/>
              </p14:nvContentPartPr>
              <p14:xfrm>
                <a:off x="8219809" y="3962779"/>
                <a:ext cx="14760" cy="583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97901E9-F642-4A71-99B1-3A9027FD9A1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210809" y="3953779"/>
                  <a:ext cx="32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7BE5788-AD11-4239-B6F4-3EF974A81EBD}"/>
                    </a:ext>
                  </a:extLst>
                </p14:cNvPr>
                <p14:cNvContentPartPr/>
                <p14:nvPr/>
              </p14:nvContentPartPr>
              <p14:xfrm>
                <a:off x="8247889" y="3960979"/>
                <a:ext cx="13680" cy="727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7BE5788-AD11-4239-B6F4-3EF974A81EBD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239249" y="3951979"/>
                  <a:ext cx="31320" cy="9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61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2E38-36C9-4E64-8050-7C5BFA95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Shell tool (</a:t>
            </a:r>
            <a:r>
              <a:rPr lang="en-US" dirty="0" err="1"/>
              <a:t>JShell</a:t>
            </a:r>
            <a:r>
              <a:rPr lang="en-US" dirty="0"/>
              <a:t>) is an interactive tool for learning the Java programming language and prototyping Java code. </a:t>
            </a:r>
          </a:p>
          <a:p>
            <a:r>
              <a:rPr lang="en-US" dirty="0"/>
              <a:t>The way to think about the environment of </a:t>
            </a:r>
            <a:r>
              <a:rPr lang="en-US" dirty="0" err="1"/>
              <a:t>JShell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 of inside a class</a:t>
            </a:r>
          </a:p>
          <a:p>
            <a:pPr lvl="2"/>
            <a:r>
              <a:rPr lang="en-US" dirty="0"/>
              <a:t>Can start writing field definitions and trying things out</a:t>
            </a:r>
          </a:p>
          <a:p>
            <a:pPr lvl="1"/>
            <a:r>
              <a:rPr lang="en-US" dirty="0"/>
              <a:t>Good tool for experimentation</a:t>
            </a:r>
          </a:p>
          <a:p>
            <a:pPr lvl="2"/>
            <a:r>
              <a:rPr lang="en-US" dirty="0"/>
              <a:t>Can write one field definition or method definition at a time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DD731-7BF1-42FF-BE6F-A3FE71F317BB}"/>
                  </a:ext>
                </a:extLst>
              </p14:cNvPr>
              <p14:cNvContentPartPr/>
              <p14:nvPr/>
            </p14:nvContentPartPr>
            <p14:xfrm>
              <a:off x="5465809" y="1698019"/>
              <a:ext cx="563760" cy="8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DD731-7BF1-42FF-BE6F-A3FE71F317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6809" y="1689379"/>
                <a:ext cx="5814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2CCF76-23A1-4306-9DE5-506564ED2F41}"/>
                  </a:ext>
                </a:extLst>
              </p14:cNvPr>
              <p14:cNvContentPartPr/>
              <p14:nvPr/>
            </p14:nvContentPartPr>
            <p14:xfrm>
              <a:off x="3862009" y="2082499"/>
              <a:ext cx="1245600" cy="4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2CCF76-23A1-4306-9DE5-506564ED2F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3009" y="2073859"/>
                <a:ext cx="12632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A8D8ED-FCC2-4333-A2BE-5098DD3DB209}"/>
                  </a:ext>
                </a:extLst>
              </p14:cNvPr>
              <p14:cNvContentPartPr/>
              <p14:nvPr/>
            </p14:nvContentPartPr>
            <p14:xfrm>
              <a:off x="1883449" y="2767939"/>
              <a:ext cx="615960" cy="46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A8D8ED-FCC2-4333-A2BE-5098DD3DB2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4809" y="2758939"/>
                <a:ext cx="6336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F5DFA18-45C8-49E2-9414-2316175488C8}"/>
                  </a:ext>
                </a:extLst>
              </p14:cNvPr>
              <p14:cNvContentPartPr/>
              <p14:nvPr/>
            </p14:nvContentPartPr>
            <p14:xfrm>
              <a:off x="2871289" y="3079699"/>
              <a:ext cx="1197720" cy="49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F5DFA18-45C8-49E2-9414-2316175488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2289" y="3071059"/>
                <a:ext cx="12153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9EAAED-3952-4227-982C-BD4526B5C5C7}"/>
                  </a:ext>
                </a:extLst>
              </p14:cNvPr>
              <p14:cNvContentPartPr/>
              <p14:nvPr/>
            </p14:nvContentPartPr>
            <p14:xfrm>
              <a:off x="2502289" y="3386059"/>
              <a:ext cx="1641240" cy="88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9EAAED-3952-4227-982C-BD4526B5C5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3289" y="3377059"/>
                <a:ext cx="16588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7DF357-52D0-468A-B1E2-0EA1D82EE5B4}"/>
                  </a:ext>
                </a:extLst>
              </p14:cNvPr>
              <p14:cNvContentPartPr/>
              <p14:nvPr/>
            </p14:nvContentPartPr>
            <p14:xfrm>
              <a:off x="2670409" y="3687739"/>
              <a:ext cx="443520" cy="28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7DF357-52D0-468A-B1E2-0EA1D82EE5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61409" y="3679099"/>
                <a:ext cx="4611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F9AF3D2-1F9B-4070-ACF3-B669ED5883CC}"/>
                  </a:ext>
                </a:extLst>
              </p14:cNvPr>
              <p14:cNvContentPartPr/>
              <p14:nvPr/>
            </p14:nvContentPartPr>
            <p14:xfrm>
              <a:off x="4700449" y="3720499"/>
              <a:ext cx="767880" cy="24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F9AF3D2-1F9B-4070-ACF3-B669ED5883C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91449" y="3711499"/>
                <a:ext cx="78552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578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0945"/>
            <a:ext cx="7886700" cy="4341778"/>
          </a:xfrm>
        </p:spPr>
        <p:txBody>
          <a:bodyPr/>
          <a:lstStyle/>
          <a:p>
            <a:r>
              <a:rPr lang="en-US" dirty="0"/>
              <a:t>Make a String</a:t>
            </a: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 h = “hello”;</a:t>
            </a:r>
            <a:endParaRPr lang="en-US" b="0" dirty="0">
              <a:effectLst/>
            </a:endParaRPr>
          </a:p>
          <a:p>
            <a:pPr lvl="2"/>
            <a:r>
              <a:rPr lang="en-US" dirty="0" err="1"/>
              <a:t>JShell</a:t>
            </a:r>
            <a:r>
              <a:rPr lang="en-US" dirty="0"/>
              <a:t> immediately prints out the string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h2</a:t>
            </a:r>
            <a:r>
              <a:rPr lang="en-US" dirty="0"/>
              <a:t> = “he” + “</a:t>
            </a:r>
            <a:r>
              <a:rPr lang="en-US" dirty="0" err="1"/>
              <a:t>llo</a:t>
            </a:r>
            <a:r>
              <a:rPr lang="en-US" dirty="0"/>
              <a:t>”;</a:t>
            </a:r>
          </a:p>
          <a:p>
            <a:pPr lvl="2"/>
            <a:r>
              <a:rPr lang="en-US" dirty="0"/>
              <a:t>Evaluates the expression, shows us the value</a:t>
            </a:r>
          </a:p>
          <a:p>
            <a:r>
              <a:rPr lang="en-US" dirty="0"/>
              <a:t>Methods already defined by Java that we can use</a:t>
            </a:r>
          </a:p>
          <a:p>
            <a:pPr lvl="1"/>
            <a:r>
              <a:rPr lang="en-US" dirty="0"/>
              <a:t>String – is built-in Java class (i.e. already defined in Java)</a:t>
            </a:r>
          </a:p>
          <a:p>
            <a:pPr lvl="2"/>
            <a:r>
              <a:rPr lang="en-US" dirty="0"/>
              <a:t>Defines many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FCF9DD-5748-4DC5-8BAB-85CCAB8AFCAF}"/>
                  </a:ext>
                </a:extLst>
              </p14:cNvPr>
              <p14:cNvContentPartPr/>
              <p14:nvPr/>
            </p14:nvContentPartPr>
            <p14:xfrm>
              <a:off x="4582729" y="1795939"/>
              <a:ext cx="541440" cy="16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FCF9DD-5748-4DC5-8BAB-85CCAB8AFC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3729" y="1787299"/>
                <a:ext cx="5590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A00357-2408-4793-A7B9-5AF5B8248736}"/>
                  </a:ext>
                </a:extLst>
              </p14:cNvPr>
              <p14:cNvContentPartPr/>
              <p14:nvPr/>
            </p14:nvContentPartPr>
            <p14:xfrm>
              <a:off x="2754649" y="2171419"/>
              <a:ext cx="884520" cy="5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A00357-2408-4793-A7B9-5AF5B82487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5649" y="2162779"/>
                <a:ext cx="9021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797143-3DE2-45BB-B26E-9DCADE888420}"/>
                  </a:ext>
                </a:extLst>
              </p14:cNvPr>
              <p14:cNvContentPartPr/>
              <p14:nvPr/>
            </p14:nvContentPartPr>
            <p14:xfrm>
              <a:off x="1196929" y="2492179"/>
              <a:ext cx="581040" cy="5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797143-3DE2-45BB-B26E-9DCADE8884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8289" y="2483539"/>
                <a:ext cx="598680" cy="7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D5A75C1-A852-4410-840C-46FE84D5957B}"/>
              </a:ext>
            </a:extLst>
          </p:cNvPr>
          <p:cNvGrpSpPr/>
          <p:nvPr/>
        </p:nvGrpSpPr>
        <p:grpSpPr>
          <a:xfrm>
            <a:off x="2899729" y="2825179"/>
            <a:ext cx="173880" cy="220320"/>
            <a:chOff x="2899729" y="2825179"/>
            <a:chExt cx="17388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9A42A79-D6DB-4EC4-A023-3A06BE9BD21B}"/>
                    </a:ext>
                  </a:extLst>
                </p14:cNvPr>
                <p14:cNvContentPartPr/>
                <p14:nvPr/>
              </p14:nvContentPartPr>
              <p14:xfrm>
                <a:off x="2984689" y="2825179"/>
                <a:ext cx="12600" cy="220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9A42A79-D6DB-4EC4-A023-3A06BE9BD2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75689" y="2816179"/>
                  <a:ext cx="30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D07F2B-1C54-41F0-9E8A-30853BEA619C}"/>
                    </a:ext>
                  </a:extLst>
                </p14:cNvPr>
                <p14:cNvContentPartPr/>
                <p14:nvPr/>
              </p14:nvContentPartPr>
              <p14:xfrm>
                <a:off x="2899729" y="2841739"/>
                <a:ext cx="173880" cy="102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D07F2B-1C54-41F0-9E8A-30853BEA61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0729" y="2833099"/>
                  <a:ext cx="191520" cy="12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4994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9916"/>
            <a:ext cx="7886700" cy="4262807"/>
          </a:xfrm>
        </p:spPr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err="1"/>
              <a:t>myName</a:t>
            </a:r>
            <a:r>
              <a:rPr lang="en-US" dirty="0"/>
              <a:t> = “Greg”;</a:t>
            </a:r>
          </a:p>
          <a:p>
            <a:r>
              <a:rPr lang="en-US" dirty="0"/>
              <a:t>int </a:t>
            </a:r>
            <a:r>
              <a:rPr lang="en-US" dirty="0" err="1"/>
              <a:t>nameLen</a:t>
            </a:r>
            <a:r>
              <a:rPr lang="en-US" dirty="0"/>
              <a:t> = </a:t>
            </a:r>
            <a:r>
              <a:rPr lang="en-US" dirty="0" err="1"/>
              <a:t>myName.length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Note: these method calls are using something other than </a:t>
            </a:r>
            <a:r>
              <a:rPr lang="en-US" b="1" dirty="0"/>
              <a:t>this</a:t>
            </a:r>
          </a:p>
          <a:p>
            <a:pPr lvl="2"/>
            <a:r>
              <a:rPr lang="en-US" dirty="0"/>
              <a:t>We can call methods on many different kinds of values in Java</a:t>
            </a:r>
          </a:p>
          <a:p>
            <a:pPr lvl="2"/>
            <a:r>
              <a:rPr lang="en-US" dirty="0"/>
              <a:t>When we define a method within a class and call that method form within the class</a:t>
            </a:r>
          </a:p>
          <a:p>
            <a:pPr lvl="3"/>
            <a:r>
              <a:rPr lang="en-US" dirty="0"/>
              <a:t>Then we use </a:t>
            </a:r>
            <a:r>
              <a:rPr lang="en-US" b="1" dirty="0"/>
              <a:t>this. </a:t>
            </a:r>
            <a:r>
              <a:rPr lang="en-US" dirty="0"/>
              <a:t>to refer to methods within the class</a:t>
            </a:r>
            <a:endParaRPr lang="en-US" b="1" dirty="0"/>
          </a:p>
          <a:p>
            <a:pPr lvl="2"/>
            <a:r>
              <a:rPr lang="en-US" dirty="0"/>
              <a:t>When call a method that’s in another class</a:t>
            </a:r>
          </a:p>
          <a:p>
            <a:pPr lvl="3"/>
            <a:r>
              <a:rPr lang="en-US" dirty="0"/>
              <a:t>We use a particular value and then use that method</a:t>
            </a:r>
          </a:p>
          <a:p>
            <a:pPr lvl="4"/>
            <a:r>
              <a:rPr lang="en-US" dirty="0"/>
              <a:t>That method is going to be able to use information about that class to get its answer</a:t>
            </a:r>
          </a:p>
          <a:p>
            <a:r>
              <a:rPr lang="en-US" dirty="0"/>
              <a:t>length() – does something different depending on which value it’s called from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5C6FF0-C7DA-4EF5-A017-77E9482E5EC9}"/>
                  </a:ext>
                </a:extLst>
              </p14:cNvPr>
              <p14:cNvContentPartPr/>
              <p14:nvPr/>
            </p14:nvContentPartPr>
            <p14:xfrm>
              <a:off x="6565969" y="1467979"/>
              <a:ext cx="376920" cy="2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5C6FF0-C7DA-4EF5-A017-77E9482E5E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6969" y="1458979"/>
                <a:ext cx="3945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7A0B66-B6E2-48B1-88AB-9BD627EE8FAB}"/>
                  </a:ext>
                </a:extLst>
              </p14:cNvPr>
              <p14:cNvContentPartPr/>
              <p14:nvPr/>
            </p14:nvContentPartPr>
            <p14:xfrm>
              <a:off x="2471689" y="1168459"/>
              <a:ext cx="1062000" cy="2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7A0B66-B6E2-48B1-88AB-9BD627EE8F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3049" y="1159459"/>
                <a:ext cx="10796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1C1178-C74B-49E8-A79A-2C3B5C6E8EF8}"/>
                  </a:ext>
                </a:extLst>
              </p14:cNvPr>
              <p14:cNvContentPartPr/>
              <p14:nvPr/>
            </p14:nvContentPartPr>
            <p14:xfrm>
              <a:off x="5962969" y="1758859"/>
              <a:ext cx="469440" cy="7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1C1178-C74B-49E8-A79A-2C3B5C6E8E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54329" y="1750219"/>
                <a:ext cx="4870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DF4384B-AD75-4A06-947A-1E1BF6ABB243}"/>
                  </a:ext>
                </a:extLst>
              </p14:cNvPr>
              <p14:cNvContentPartPr/>
              <p14:nvPr/>
            </p14:nvContentPartPr>
            <p14:xfrm>
              <a:off x="2979289" y="2050459"/>
              <a:ext cx="569520" cy="21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DF4384B-AD75-4A06-947A-1E1BF6ABB2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70649" y="2041819"/>
                <a:ext cx="5871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CB04FEF-FF16-4BD8-B777-045564C945B7}"/>
                  </a:ext>
                </a:extLst>
              </p14:cNvPr>
              <p14:cNvContentPartPr/>
              <p14:nvPr/>
            </p14:nvContentPartPr>
            <p14:xfrm>
              <a:off x="4306969" y="2069539"/>
              <a:ext cx="396720" cy="11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CB04FEF-FF16-4BD8-B777-045564C945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97969" y="2060539"/>
                <a:ext cx="4143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94C877-3416-4C4B-8C42-5FC2945217FD}"/>
                  </a:ext>
                </a:extLst>
              </p14:cNvPr>
              <p14:cNvContentPartPr/>
              <p14:nvPr/>
            </p14:nvContentPartPr>
            <p14:xfrm>
              <a:off x="5726089" y="2052619"/>
              <a:ext cx="601560" cy="11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94C877-3416-4C4B-8C42-5FC2945217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17449" y="2043619"/>
                <a:ext cx="6192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6AD17B-903B-4D83-9290-D527A62CBB28}"/>
                  </a:ext>
                </a:extLst>
              </p14:cNvPr>
              <p14:cNvContentPartPr/>
              <p14:nvPr/>
            </p14:nvContentPartPr>
            <p14:xfrm>
              <a:off x="7632649" y="2033539"/>
              <a:ext cx="318960" cy="27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6AD17B-903B-4D83-9290-D527A62CBB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23649" y="2024539"/>
                <a:ext cx="3366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835B1F-F5EC-4868-BE44-80A98A190E73}"/>
                  </a:ext>
                </a:extLst>
              </p14:cNvPr>
              <p14:cNvContentPartPr/>
              <p14:nvPr/>
            </p14:nvContentPartPr>
            <p14:xfrm>
              <a:off x="2776969" y="2308219"/>
              <a:ext cx="380160" cy="33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835B1F-F5EC-4868-BE44-80A98A190E7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68329" y="2299579"/>
                <a:ext cx="39780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B72814D-809F-4B94-A5E7-8D68A1D9F7CE}"/>
              </a:ext>
            </a:extLst>
          </p:cNvPr>
          <p:cNvGrpSpPr/>
          <p:nvPr/>
        </p:nvGrpSpPr>
        <p:grpSpPr>
          <a:xfrm>
            <a:off x="5686849" y="2126779"/>
            <a:ext cx="946800" cy="232920"/>
            <a:chOff x="5686849" y="2126779"/>
            <a:chExt cx="94680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0DE576-736D-4B5A-8872-154E0BBFB90F}"/>
                    </a:ext>
                  </a:extLst>
                </p14:cNvPr>
                <p14:cNvContentPartPr/>
                <p14:nvPr/>
              </p14:nvContentPartPr>
              <p14:xfrm>
                <a:off x="5686849" y="2209939"/>
                <a:ext cx="170640" cy="74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0DE576-736D-4B5A-8872-154E0BBFB9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78209" y="2201299"/>
                  <a:ext cx="1882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8CA4C74-2E04-44D1-BC1B-6D476577D4BB}"/>
                    </a:ext>
                  </a:extLst>
                </p14:cNvPr>
                <p14:cNvContentPartPr/>
                <p14:nvPr/>
              </p14:nvContentPartPr>
              <p14:xfrm>
                <a:off x="5906089" y="2198059"/>
                <a:ext cx="94320" cy="96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8CA4C74-2E04-44D1-BC1B-6D476577D4B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97449" y="2189059"/>
                  <a:ext cx="111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6FED45-B083-472B-B2E1-F3293448780A}"/>
                    </a:ext>
                  </a:extLst>
                </p14:cNvPr>
                <p14:cNvContentPartPr/>
                <p14:nvPr/>
              </p14:nvContentPartPr>
              <p14:xfrm>
                <a:off x="5978449" y="2193019"/>
                <a:ext cx="128160" cy="166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6FED45-B083-472B-B2E1-F329344878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69809" y="2184019"/>
                  <a:ext cx="1458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91FB42-4A90-4991-8BE6-A76202E8401D}"/>
                    </a:ext>
                  </a:extLst>
                </p14:cNvPr>
                <p14:cNvContentPartPr/>
                <p14:nvPr/>
              </p14:nvContentPartPr>
              <p14:xfrm>
                <a:off x="6171769" y="2161339"/>
                <a:ext cx="63000" cy="147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91FB42-4A90-4991-8BE6-A76202E840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62769" y="2152699"/>
                  <a:ext cx="80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40E757B-4BA0-4131-8E37-81D539D9CEF3}"/>
                    </a:ext>
                  </a:extLst>
                </p14:cNvPr>
                <p14:cNvContentPartPr/>
                <p14:nvPr/>
              </p14:nvContentPartPr>
              <p14:xfrm>
                <a:off x="6263209" y="2182579"/>
                <a:ext cx="58680" cy="128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40E757B-4BA0-4131-8E37-81D539D9CE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54569" y="2173939"/>
                  <a:ext cx="76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93BC27B-3637-46B8-AD3F-856B5383989D}"/>
                    </a:ext>
                  </a:extLst>
                </p14:cNvPr>
                <p14:cNvContentPartPr/>
                <p14:nvPr/>
              </p14:nvContentPartPr>
              <p14:xfrm>
                <a:off x="6311809" y="2237659"/>
                <a:ext cx="64800" cy="51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93BC27B-3637-46B8-AD3F-856B538398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03169" y="2229019"/>
                  <a:ext cx="82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4BF36C-050A-4E4E-9CFB-56481C4D6719}"/>
                    </a:ext>
                  </a:extLst>
                </p14:cNvPr>
                <p14:cNvContentPartPr/>
                <p14:nvPr/>
              </p14:nvContentPartPr>
              <p14:xfrm>
                <a:off x="6393529" y="2211019"/>
                <a:ext cx="180000" cy="92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4BF36C-050A-4E4E-9CFB-56481C4D671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84889" y="2202019"/>
                  <a:ext cx="197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9D25C9-F6AE-447A-8238-B4373F0C5125}"/>
                    </a:ext>
                  </a:extLst>
                </p14:cNvPr>
                <p14:cNvContentPartPr/>
                <p14:nvPr/>
              </p14:nvContentPartPr>
              <p14:xfrm>
                <a:off x="6610609" y="2126779"/>
                <a:ext cx="23040" cy="167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9D25C9-F6AE-447A-8238-B4373F0C51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01609" y="2118139"/>
                  <a:ext cx="40680" cy="18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362E6E3-7156-45F5-B362-0A5FCC227A18}"/>
                  </a:ext>
                </a:extLst>
              </p14:cNvPr>
              <p14:cNvContentPartPr/>
              <p14:nvPr/>
            </p14:nvContentPartPr>
            <p14:xfrm>
              <a:off x="3819889" y="2547979"/>
              <a:ext cx="1127520" cy="45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362E6E3-7156-45F5-B362-0A5FCC227A1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11249" y="2539339"/>
                <a:ext cx="11451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85545C3-FA4A-4D57-8838-397973533502}"/>
                  </a:ext>
                </a:extLst>
              </p14:cNvPr>
              <p14:cNvContentPartPr/>
              <p14:nvPr/>
            </p14:nvContentPartPr>
            <p14:xfrm>
              <a:off x="2602369" y="2856499"/>
              <a:ext cx="1060200" cy="25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85545C3-FA4A-4D57-8838-39797353350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3729" y="2847859"/>
                <a:ext cx="1077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51752D9-D558-46D2-A0D0-C1C4503D33F9}"/>
                  </a:ext>
                </a:extLst>
              </p14:cNvPr>
              <p14:cNvContentPartPr/>
              <p14:nvPr/>
            </p14:nvContentPartPr>
            <p14:xfrm>
              <a:off x="4940569" y="2841739"/>
              <a:ext cx="689040" cy="39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51752D9-D558-46D2-A0D0-C1C4503D33F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31569" y="2833099"/>
                <a:ext cx="7066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6301A65-1BF7-4453-A5CA-5402C9F3B189}"/>
                  </a:ext>
                </a:extLst>
              </p14:cNvPr>
              <p14:cNvContentPartPr/>
              <p14:nvPr/>
            </p14:nvContentPartPr>
            <p14:xfrm>
              <a:off x="4958929" y="3118579"/>
              <a:ext cx="808560" cy="40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6301A65-1BF7-4453-A5CA-5402C9F3B18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49929" y="3109579"/>
                <a:ext cx="8262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10FC421-6EEE-4D0D-BB83-1A24AB365062}"/>
                  </a:ext>
                </a:extLst>
              </p14:cNvPr>
              <p14:cNvContentPartPr/>
              <p14:nvPr/>
            </p14:nvContentPartPr>
            <p14:xfrm>
              <a:off x="6600529" y="3063139"/>
              <a:ext cx="1529640" cy="55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10FC421-6EEE-4D0D-BB83-1A24AB36506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91529" y="3054499"/>
                <a:ext cx="15472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C296349-BB0C-4D4B-9DE6-277768D2830C}"/>
                  </a:ext>
                </a:extLst>
              </p14:cNvPr>
              <p14:cNvContentPartPr/>
              <p14:nvPr/>
            </p14:nvContentPartPr>
            <p14:xfrm>
              <a:off x="3804049" y="3482539"/>
              <a:ext cx="886320" cy="25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296349-BB0C-4D4B-9DE6-277768D2830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95409" y="3473539"/>
                <a:ext cx="90396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0698"/>
            <a:ext cx="7886700" cy="4242025"/>
          </a:xfrm>
        </p:spPr>
        <p:txBody>
          <a:bodyPr/>
          <a:lstStyle/>
          <a:p>
            <a:r>
              <a:rPr lang="en-US" dirty="0"/>
              <a:t>Other String methods: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myFullName</a:t>
            </a:r>
            <a:r>
              <a:rPr lang="en-US" dirty="0"/>
              <a:t> = “Gregory Joseph Miranda”;</a:t>
            </a:r>
          </a:p>
          <a:p>
            <a:pPr lvl="1"/>
            <a:r>
              <a:rPr lang="en-US" dirty="0"/>
              <a:t>String middle = </a:t>
            </a:r>
            <a:r>
              <a:rPr lang="en-US" dirty="0" err="1"/>
              <a:t>myFullName.substring</a:t>
            </a:r>
            <a:r>
              <a:rPr lang="en-US" dirty="0"/>
              <a:t>(8, 14);</a:t>
            </a:r>
          </a:p>
          <a:p>
            <a:pPr lvl="2"/>
            <a:r>
              <a:rPr lang="en-US" dirty="0"/>
              <a:t>What did the method substring() do?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CF1778-2B29-48D2-9D13-382F34195208}"/>
                  </a:ext>
                </a:extLst>
              </p14:cNvPr>
              <p14:cNvContentPartPr/>
              <p14:nvPr/>
            </p14:nvContentPartPr>
            <p14:xfrm>
              <a:off x="1889929" y="1107979"/>
              <a:ext cx="978480" cy="1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CF1778-2B29-48D2-9D13-382F341952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0929" y="1098979"/>
                <a:ext cx="9961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50D725-633E-4B89-A41E-7A0A400B389E}"/>
                  </a:ext>
                </a:extLst>
              </p14:cNvPr>
              <p14:cNvContentPartPr/>
              <p14:nvPr/>
            </p14:nvContentPartPr>
            <p14:xfrm>
              <a:off x="3887569" y="1425859"/>
              <a:ext cx="902520" cy="3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50D725-633E-4B89-A41E-7A0A400B38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8929" y="1417219"/>
                <a:ext cx="92016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525D269-5F27-4E3F-9D6E-23512AA25790}"/>
              </a:ext>
            </a:extLst>
          </p:cNvPr>
          <p:cNvGrpSpPr/>
          <p:nvPr/>
        </p:nvGrpSpPr>
        <p:grpSpPr>
          <a:xfrm>
            <a:off x="4846609" y="1450339"/>
            <a:ext cx="429840" cy="198360"/>
            <a:chOff x="4846609" y="1450339"/>
            <a:chExt cx="42984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81D625-187A-4C4D-A905-1A0052031275}"/>
                    </a:ext>
                  </a:extLst>
                </p14:cNvPr>
                <p14:cNvContentPartPr/>
                <p14:nvPr/>
              </p14:nvContentPartPr>
              <p14:xfrm>
                <a:off x="4890169" y="1465819"/>
                <a:ext cx="26280" cy="182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81D625-187A-4C4D-A905-1A00520312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81169" y="1457179"/>
                  <a:ext cx="43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CFA333-69DB-4D8A-B231-A4D5DE7D0573}"/>
                    </a:ext>
                  </a:extLst>
                </p14:cNvPr>
                <p14:cNvContentPartPr/>
                <p14:nvPr/>
              </p14:nvContentPartPr>
              <p14:xfrm>
                <a:off x="4846609" y="1450339"/>
                <a:ext cx="136080" cy="98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6CFA333-69DB-4D8A-B231-A4D5DE7D05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37609" y="1441699"/>
                  <a:ext cx="153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6528419-1ABE-4352-B82B-A1A6068F0F80}"/>
                    </a:ext>
                  </a:extLst>
                </p14:cNvPr>
                <p14:cNvContentPartPr/>
                <p14:nvPr/>
              </p14:nvContentPartPr>
              <p14:xfrm>
                <a:off x="5230009" y="1480939"/>
                <a:ext cx="13320" cy="148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6528419-1ABE-4352-B82B-A1A6068F0F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21009" y="1472299"/>
                  <a:ext cx="30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703E9A-CA94-4AC1-813C-5BBB087ADE65}"/>
                    </a:ext>
                  </a:extLst>
                </p14:cNvPr>
                <p14:cNvContentPartPr/>
                <p14:nvPr/>
              </p14:nvContentPartPr>
              <p14:xfrm>
                <a:off x="5167729" y="1452859"/>
                <a:ext cx="108720" cy="101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703E9A-CA94-4AC1-813C-5BBB087ADE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9089" y="1444219"/>
                  <a:ext cx="12636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8CF68C-C07E-4EB3-9EF6-663B91D1E6A2}"/>
              </a:ext>
            </a:extLst>
          </p:cNvPr>
          <p:cNvGrpSpPr/>
          <p:nvPr/>
        </p:nvGrpSpPr>
        <p:grpSpPr>
          <a:xfrm>
            <a:off x="5498209" y="1403179"/>
            <a:ext cx="141480" cy="145440"/>
            <a:chOff x="5498209" y="1403179"/>
            <a:chExt cx="14148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53DAA7-54A4-4B07-A49A-3CD5C2E985C9}"/>
                    </a:ext>
                  </a:extLst>
                </p14:cNvPr>
                <p14:cNvContentPartPr/>
                <p14:nvPr/>
              </p14:nvContentPartPr>
              <p14:xfrm>
                <a:off x="5540689" y="1406059"/>
                <a:ext cx="86400" cy="127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53DAA7-54A4-4B07-A49A-3CD5C2E985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32049" y="1397059"/>
                  <a:ext cx="104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5EB03F9-7782-4AD2-B497-74D9F1333DBB}"/>
                    </a:ext>
                  </a:extLst>
                </p14:cNvPr>
                <p14:cNvContentPartPr/>
                <p14:nvPr/>
              </p14:nvContentPartPr>
              <p14:xfrm>
                <a:off x="5498209" y="1403179"/>
                <a:ext cx="141480" cy="145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5EB03F9-7782-4AD2-B497-74D9F1333D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89569" y="1394539"/>
                  <a:ext cx="1591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CB3F64-F93B-4C19-B00D-712C4E7C444A}"/>
              </a:ext>
            </a:extLst>
          </p:cNvPr>
          <p:cNvGrpSpPr/>
          <p:nvPr/>
        </p:nvGrpSpPr>
        <p:grpSpPr>
          <a:xfrm>
            <a:off x="4900249" y="1997179"/>
            <a:ext cx="228600" cy="177840"/>
            <a:chOff x="4900249" y="1997179"/>
            <a:chExt cx="22860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F1664E2-9789-451F-A56B-C9F694BF6382}"/>
                    </a:ext>
                  </a:extLst>
                </p14:cNvPr>
                <p14:cNvContentPartPr/>
                <p14:nvPr/>
              </p14:nvContentPartPr>
              <p14:xfrm>
                <a:off x="4900249" y="2001139"/>
                <a:ext cx="103680" cy="173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F1664E2-9789-451F-A56B-C9F694BF63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91249" y="1992499"/>
                  <a:ext cx="121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8E43506-CFE4-4E71-9A2F-7C7F4191C948}"/>
                    </a:ext>
                  </a:extLst>
                </p14:cNvPr>
                <p14:cNvContentPartPr/>
                <p14:nvPr/>
              </p14:nvContentPartPr>
              <p14:xfrm>
                <a:off x="5068009" y="1997179"/>
                <a:ext cx="60840" cy="91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8E43506-CFE4-4E71-9A2F-7C7F4191C9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59369" y="1988539"/>
                  <a:ext cx="7848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0CA54E-2250-41B7-8BD9-1D54B4F69517}"/>
              </a:ext>
            </a:extLst>
          </p:cNvPr>
          <p:cNvGrpSpPr/>
          <p:nvPr/>
        </p:nvGrpSpPr>
        <p:grpSpPr>
          <a:xfrm>
            <a:off x="4038409" y="1933099"/>
            <a:ext cx="807840" cy="291600"/>
            <a:chOff x="4038409" y="1933099"/>
            <a:chExt cx="80784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FE241ED-877D-41B6-AEC3-B91EB4004936}"/>
                    </a:ext>
                  </a:extLst>
                </p14:cNvPr>
                <p14:cNvContentPartPr/>
                <p14:nvPr/>
              </p14:nvContentPartPr>
              <p14:xfrm>
                <a:off x="4106089" y="1948579"/>
                <a:ext cx="20520" cy="64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FE241ED-877D-41B6-AEC3-B91EB40049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97449" y="1939579"/>
                  <a:ext cx="38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88F1F22-648C-480E-A686-E0F01B60CA34}"/>
                    </a:ext>
                  </a:extLst>
                </p14:cNvPr>
                <p14:cNvContentPartPr/>
                <p14:nvPr/>
              </p14:nvContentPartPr>
              <p14:xfrm>
                <a:off x="4229929" y="1933099"/>
                <a:ext cx="140400" cy="39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88F1F22-648C-480E-A686-E0F01B60CA3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21289" y="1924459"/>
                  <a:ext cx="158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FCBE2A9-7C45-429C-83D6-F789B7A68496}"/>
                    </a:ext>
                  </a:extLst>
                </p14:cNvPr>
                <p14:cNvContentPartPr/>
                <p14:nvPr/>
              </p14:nvContentPartPr>
              <p14:xfrm>
                <a:off x="4251169" y="1975579"/>
                <a:ext cx="108720" cy="209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FCBE2A9-7C45-429C-83D6-F789B7A6849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42529" y="1966579"/>
                  <a:ext cx="126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ED051B-8793-49D5-A83E-EA5D06559CCC}"/>
                    </a:ext>
                  </a:extLst>
                </p14:cNvPr>
                <p14:cNvContentPartPr/>
                <p14:nvPr/>
              </p14:nvContentPartPr>
              <p14:xfrm>
                <a:off x="4400569" y="2051899"/>
                <a:ext cx="206280" cy="106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ED051B-8793-49D5-A83E-EA5D06559C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91569" y="2042899"/>
                  <a:ext cx="223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7D5DE7-A960-4BE1-998B-66CC1F2AB8A8}"/>
                    </a:ext>
                  </a:extLst>
                </p14:cNvPr>
                <p14:cNvContentPartPr/>
                <p14:nvPr/>
              </p14:nvContentPartPr>
              <p14:xfrm>
                <a:off x="4626289" y="2085379"/>
                <a:ext cx="219960" cy="139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7D5DE7-A960-4BE1-998B-66CC1F2AB8A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17289" y="2076379"/>
                  <a:ext cx="237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83700FE-462A-4F3C-A0B2-414E27F3318A}"/>
                    </a:ext>
                  </a:extLst>
                </p14:cNvPr>
                <p14:cNvContentPartPr/>
                <p14:nvPr/>
              </p14:nvContentPartPr>
              <p14:xfrm>
                <a:off x="4038409" y="1965139"/>
                <a:ext cx="19440" cy="58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83700FE-462A-4F3C-A0B2-414E27F331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29409" y="1956139"/>
                  <a:ext cx="370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1B31E43-B824-424E-A6EB-D49AB69EA7B3}"/>
                    </a:ext>
                  </a:extLst>
                </p14:cNvPr>
                <p14:cNvContentPartPr/>
                <p14:nvPr/>
              </p14:nvContentPartPr>
              <p14:xfrm>
                <a:off x="4094929" y="1954339"/>
                <a:ext cx="11520" cy="72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1B31E43-B824-424E-A6EB-D49AB69EA7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85929" y="1945339"/>
                  <a:ext cx="29160" cy="9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669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8476"/>
            <a:ext cx="7886700" cy="4354247"/>
          </a:xfrm>
        </p:spPr>
        <p:txBody>
          <a:bodyPr/>
          <a:lstStyle/>
          <a:p>
            <a:r>
              <a:rPr lang="en-US" dirty="0"/>
              <a:t>length() and substring()</a:t>
            </a:r>
          </a:p>
          <a:p>
            <a:pPr lvl="1"/>
            <a:r>
              <a:rPr lang="en-US" dirty="0"/>
              <a:t>2 methods defined on Java’s built-in String class</a:t>
            </a:r>
          </a:p>
          <a:p>
            <a:pPr lvl="1"/>
            <a:r>
              <a:rPr lang="en-US" dirty="0"/>
              <a:t>Can use them to do different types of calculations with String</a:t>
            </a:r>
          </a:p>
          <a:p>
            <a:r>
              <a:rPr lang="en-US" dirty="0"/>
              <a:t>A bunch more String methods to come…</a:t>
            </a:r>
          </a:p>
          <a:p>
            <a:r>
              <a:rPr lang="en-US" dirty="0"/>
              <a:t>Main point:</a:t>
            </a:r>
          </a:p>
          <a:p>
            <a:pPr lvl="1"/>
            <a:r>
              <a:rPr lang="en-US" dirty="0"/>
              <a:t>String value – can use these existing methods to do this calculations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big lesson:</a:t>
            </a:r>
          </a:p>
          <a:p>
            <a:pPr lvl="1"/>
            <a:r>
              <a:rPr lang="en-US" dirty="0"/>
              <a:t>Indexes – indexing into Strings to access the characters</a:t>
            </a:r>
          </a:p>
          <a:p>
            <a:pPr lvl="2"/>
            <a:r>
              <a:rPr lang="en-US" dirty="0"/>
              <a:t>Something we will be working with as we go forward 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70E2F0-EED9-4270-94A3-17B1BB9FC799}"/>
                  </a:ext>
                </a:extLst>
              </p14:cNvPr>
              <p14:cNvContentPartPr/>
              <p14:nvPr/>
            </p14:nvContentPartPr>
            <p14:xfrm>
              <a:off x="3843289" y="967939"/>
              <a:ext cx="710640" cy="21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70E2F0-EED9-4270-94A3-17B1BB9FC7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4649" y="959299"/>
                <a:ext cx="7282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D18DCD-AAB8-4952-A333-6981DE6BE8D5}"/>
                  </a:ext>
                </a:extLst>
              </p14:cNvPr>
              <p14:cNvContentPartPr/>
              <p14:nvPr/>
            </p14:nvContentPartPr>
            <p14:xfrm>
              <a:off x="4716649" y="1318579"/>
              <a:ext cx="1148040" cy="5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D18DCD-AAB8-4952-A333-6981DE6BE8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8009" y="1309939"/>
                <a:ext cx="11656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7A8297-DF9B-4E4E-BB1F-37DA32BB8A91}"/>
                  </a:ext>
                </a:extLst>
              </p14:cNvPr>
              <p14:cNvContentPartPr/>
              <p14:nvPr/>
            </p14:nvContentPartPr>
            <p14:xfrm>
              <a:off x="3136969" y="1749139"/>
              <a:ext cx="970920" cy="21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7A8297-DF9B-4E4E-BB1F-37DA32BB8A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7969" y="1740499"/>
                <a:ext cx="9885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EEDDE4-C802-4FF7-9CCA-BDC8AEC699C6}"/>
                  </a:ext>
                </a:extLst>
              </p14:cNvPr>
              <p14:cNvContentPartPr/>
              <p14:nvPr/>
            </p14:nvContentPartPr>
            <p14:xfrm>
              <a:off x="1187929" y="2487859"/>
              <a:ext cx="1172520" cy="37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EEDDE4-C802-4FF7-9CCA-BDC8AEC699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9289" y="2478859"/>
                <a:ext cx="11901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3CB9CA-5DF4-42B6-8FE7-DC320636E16C}"/>
                  </a:ext>
                </a:extLst>
              </p14:cNvPr>
              <p14:cNvContentPartPr/>
              <p14:nvPr/>
            </p14:nvContentPartPr>
            <p14:xfrm>
              <a:off x="4586689" y="2491819"/>
              <a:ext cx="749880" cy="19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3CB9CA-5DF4-42B6-8FE7-DC320636E1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78049" y="2483179"/>
                <a:ext cx="7675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F30FCFC-F2C4-44C0-A9C2-C1F34FD172BA}"/>
                  </a:ext>
                </a:extLst>
              </p14:cNvPr>
              <p14:cNvContentPartPr/>
              <p14:nvPr/>
            </p14:nvContentPartPr>
            <p14:xfrm>
              <a:off x="6405769" y="2476339"/>
              <a:ext cx="1103040" cy="40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F30FCFC-F2C4-44C0-A9C2-C1F34FD172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97129" y="2467699"/>
                <a:ext cx="11206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BE91386-16E4-462D-89B7-C36C260E3003}"/>
                  </a:ext>
                </a:extLst>
              </p14:cNvPr>
              <p14:cNvContentPartPr/>
              <p14:nvPr/>
            </p14:nvContentPartPr>
            <p14:xfrm>
              <a:off x="1196929" y="3202459"/>
              <a:ext cx="700560" cy="40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BE91386-16E4-462D-89B7-C36C260E30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8289" y="3193459"/>
                <a:ext cx="71820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4E21075-686A-4A1B-81FC-7092466B1547}"/>
              </a:ext>
            </a:extLst>
          </p:cNvPr>
          <p:cNvGrpSpPr/>
          <p:nvPr/>
        </p:nvGrpSpPr>
        <p:grpSpPr>
          <a:xfrm>
            <a:off x="1161649" y="3291379"/>
            <a:ext cx="2116080" cy="764280"/>
            <a:chOff x="1161649" y="3291379"/>
            <a:chExt cx="2116080" cy="76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1D0DB1-D2BF-4D81-AD0A-F2A4399DDB31}"/>
                    </a:ext>
                  </a:extLst>
                </p14:cNvPr>
                <p14:cNvContentPartPr/>
                <p14:nvPr/>
              </p14:nvContentPartPr>
              <p14:xfrm>
                <a:off x="1161649" y="3291379"/>
                <a:ext cx="259200" cy="718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C1D0DB1-D2BF-4D81-AD0A-F2A4399DDB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3009" y="3282739"/>
                  <a:ext cx="27684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9D3E323-6E97-4826-817D-21EF5434DB5F}"/>
                    </a:ext>
                  </a:extLst>
                </p14:cNvPr>
                <p14:cNvContentPartPr/>
                <p14:nvPr/>
              </p14:nvContentPartPr>
              <p14:xfrm>
                <a:off x="1605529" y="3884659"/>
                <a:ext cx="85680" cy="136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9D3E323-6E97-4826-817D-21EF5434DB5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96529" y="3876019"/>
                  <a:ext cx="103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130AB2-F5F5-477F-97CF-4FD55E279E05}"/>
                    </a:ext>
                  </a:extLst>
                </p14:cNvPr>
                <p14:cNvContentPartPr/>
                <p14:nvPr/>
              </p14:nvContentPartPr>
              <p14:xfrm>
                <a:off x="1774009" y="3838579"/>
                <a:ext cx="99000" cy="211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130AB2-F5F5-477F-97CF-4FD55E279E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65369" y="3829579"/>
                  <a:ext cx="116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DD1D2D-CD4A-4EBF-915D-01F4942A6E13}"/>
                    </a:ext>
                  </a:extLst>
                </p14:cNvPr>
                <p14:cNvContentPartPr/>
                <p14:nvPr/>
              </p14:nvContentPartPr>
              <p14:xfrm>
                <a:off x="1908649" y="3926059"/>
                <a:ext cx="57600" cy="108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DD1D2D-CD4A-4EBF-915D-01F4942A6E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00009" y="3917059"/>
                  <a:ext cx="75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55B398-39BB-4310-AC78-5B691DE6B8C8}"/>
                    </a:ext>
                  </a:extLst>
                </p14:cNvPr>
                <p14:cNvContentPartPr/>
                <p14:nvPr/>
              </p14:nvContentPartPr>
              <p14:xfrm>
                <a:off x="2001169" y="3946219"/>
                <a:ext cx="71640" cy="65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55B398-39BB-4310-AC78-5B691DE6B8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92169" y="3937579"/>
                  <a:ext cx="892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A99568C-40FA-4891-B7BF-1D00A3EFFB49}"/>
                    </a:ext>
                  </a:extLst>
                </p14:cNvPr>
                <p14:cNvContentPartPr/>
                <p14:nvPr/>
              </p14:nvContentPartPr>
              <p14:xfrm>
                <a:off x="2130049" y="3828859"/>
                <a:ext cx="90720" cy="194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A99568C-40FA-4891-B7BF-1D00A3EFFB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21049" y="3819859"/>
                  <a:ext cx="108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FA20FC0-E816-4F92-8007-854D9800FEB1}"/>
                    </a:ext>
                  </a:extLst>
                </p14:cNvPr>
                <p14:cNvContentPartPr/>
                <p14:nvPr/>
              </p14:nvContentPartPr>
              <p14:xfrm>
                <a:off x="2262529" y="3912379"/>
                <a:ext cx="40320" cy="77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FA20FC0-E816-4F92-8007-854D9800FE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53889" y="3903379"/>
                  <a:ext cx="57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F2A7E05-9982-41EA-BD9B-79A93E838E6B}"/>
                    </a:ext>
                  </a:extLst>
                </p14:cNvPr>
                <p14:cNvContentPartPr/>
                <p14:nvPr/>
              </p14:nvContentPartPr>
              <p14:xfrm>
                <a:off x="2590849" y="3932179"/>
                <a:ext cx="100440" cy="93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F2A7E05-9982-41EA-BD9B-79A93E838E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81849" y="3923179"/>
                  <a:ext cx="118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AB91EC-D449-47EC-BE91-F254EC32D324}"/>
                    </a:ext>
                  </a:extLst>
                </p14:cNvPr>
                <p14:cNvContentPartPr/>
                <p14:nvPr/>
              </p14:nvContentPartPr>
              <p14:xfrm>
                <a:off x="2691649" y="3849019"/>
                <a:ext cx="123840" cy="206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AB91EC-D449-47EC-BE91-F254EC32D3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83009" y="3840379"/>
                  <a:ext cx="1414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F4EE02-C1A7-40F1-B1C0-0A8E908567A6}"/>
                    </a:ext>
                  </a:extLst>
                </p14:cNvPr>
                <p14:cNvContentPartPr/>
                <p14:nvPr/>
              </p14:nvContentPartPr>
              <p14:xfrm>
                <a:off x="3072529" y="3833899"/>
                <a:ext cx="205200" cy="215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F4EE02-C1A7-40F1-B1C0-0A8E908567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63529" y="3825259"/>
                  <a:ext cx="222840" cy="23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633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8105"/>
            <a:ext cx="7886700" cy="4409902"/>
          </a:xfrm>
        </p:spPr>
        <p:txBody>
          <a:bodyPr>
            <a:normAutofit/>
          </a:bodyPr>
          <a:lstStyle/>
          <a:p>
            <a:r>
              <a:rPr lang="en-US" dirty="0"/>
              <a:t>Another String method: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myWeirdName</a:t>
            </a:r>
            <a:r>
              <a:rPr lang="en-US" dirty="0"/>
              <a:t> = </a:t>
            </a:r>
            <a:r>
              <a:rPr lang="en-US" dirty="0" err="1"/>
              <a:t>myFullName.replace</a:t>
            </a:r>
            <a:r>
              <a:rPr lang="en-US" dirty="0"/>
              <a:t>(“e”, “WEIRD”);</a:t>
            </a:r>
          </a:p>
          <a:p>
            <a:r>
              <a:rPr lang="en-US" dirty="0"/>
              <a:t>What did replace() do?</a:t>
            </a:r>
          </a:p>
          <a:p>
            <a:r>
              <a:rPr lang="en-US" dirty="0"/>
              <a:t>What’s the value of </a:t>
            </a:r>
            <a:r>
              <a:rPr lang="en-US" dirty="0" err="1"/>
              <a:t>myFullName</a:t>
            </a:r>
            <a:r>
              <a:rPr lang="en-US" dirty="0"/>
              <a:t> after calling replace()?</a:t>
            </a:r>
          </a:p>
          <a:p>
            <a:endParaRPr lang="en-US" dirty="0"/>
          </a:p>
          <a:p>
            <a:r>
              <a:rPr lang="en-US" dirty="0"/>
              <a:t>Keep track of the String methods you learned about in your own notes</a:t>
            </a:r>
          </a:p>
          <a:p>
            <a:pPr lvl="1"/>
            <a:r>
              <a:rPr lang="en-US" dirty="0"/>
              <a:t>These methods are all written down online</a:t>
            </a:r>
          </a:p>
          <a:p>
            <a:pPr lvl="2"/>
            <a:r>
              <a:rPr lang="en-US" dirty="0"/>
              <a:t>Java documentation – we would be able to see all these methods</a:t>
            </a:r>
          </a:p>
          <a:p>
            <a:pPr lvl="3"/>
            <a:r>
              <a:rPr lang="en-US" dirty="0"/>
              <a:t>Quick search: Java string documentation</a:t>
            </a:r>
          </a:p>
          <a:p>
            <a:pPr lvl="4"/>
            <a:r>
              <a:rPr lang="en-US" dirty="0"/>
              <a:t>Many String methods we could use</a:t>
            </a:r>
          </a:p>
          <a:p>
            <a:pPr lvl="4"/>
            <a:r>
              <a:rPr lang="en-US" dirty="0"/>
              <a:t>repeat()</a:t>
            </a:r>
          </a:p>
          <a:p>
            <a:pPr lvl="4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3FF4E6-646D-4C25-912D-8C8EC77B722F}"/>
                  </a:ext>
                </a:extLst>
              </p14:cNvPr>
              <p14:cNvContentPartPr/>
              <p14:nvPr/>
            </p14:nvContentPartPr>
            <p14:xfrm>
              <a:off x="4615489" y="1154779"/>
              <a:ext cx="793080" cy="1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3FF4E6-646D-4C25-912D-8C8EC77B72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6489" y="1145779"/>
                <a:ext cx="8107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B859A5-FB6B-4303-B2CE-3A9E447B655C}"/>
                  </a:ext>
                </a:extLst>
              </p14:cNvPr>
              <p14:cNvContentPartPr/>
              <p14:nvPr/>
            </p14:nvContentPartPr>
            <p14:xfrm>
              <a:off x="1917289" y="1530259"/>
              <a:ext cx="896760" cy="4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B859A5-FB6B-4303-B2CE-3A9E447B65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8289" y="1521619"/>
                <a:ext cx="9144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3F6CA9-C856-474D-BAD3-95070288D908}"/>
                  </a:ext>
                </a:extLst>
              </p14:cNvPr>
              <p14:cNvContentPartPr/>
              <p14:nvPr/>
            </p14:nvContentPartPr>
            <p14:xfrm>
              <a:off x="3026449" y="2022379"/>
              <a:ext cx="1519920" cy="55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3F6CA9-C856-474D-BAD3-95070288D9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7809" y="2013739"/>
                <a:ext cx="153756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90B3821-89A5-4393-A9C5-A19D339CA2F7}"/>
              </a:ext>
            </a:extLst>
          </p:cNvPr>
          <p:cNvGrpSpPr/>
          <p:nvPr/>
        </p:nvGrpSpPr>
        <p:grpSpPr>
          <a:xfrm>
            <a:off x="142129" y="4851619"/>
            <a:ext cx="1348560" cy="259920"/>
            <a:chOff x="142129" y="4851619"/>
            <a:chExt cx="1348560" cy="25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CDF39A6-688A-4F0D-A0A1-A92D18B2699F}"/>
                    </a:ext>
                  </a:extLst>
                </p14:cNvPr>
                <p14:cNvContentPartPr/>
                <p14:nvPr/>
              </p14:nvContentPartPr>
              <p14:xfrm>
                <a:off x="142129" y="4851619"/>
                <a:ext cx="95400" cy="224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CDF39A6-688A-4F0D-A0A1-A92D18B269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129" y="4842979"/>
                  <a:ext cx="1130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C214CC7-4383-4322-9CD4-836147C99E17}"/>
                    </a:ext>
                  </a:extLst>
                </p14:cNvPr>
                <p14:cNvContentPartPr/>
                <p14:nvPr/>
              </p14:nvContentPartPr>
              <p14:xfrm>
                <a:off x="267409" y="4868899"/>
                <a:ext cx="158400" cy="180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C214CC7-4383-4322-9CD4-836147C99E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8769" y="4860259"/>
                  <a:ext cx="176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C71C671-896B-4040-9CEF-EF488AA9D4D0}"/>
                    </a:ext>
                  </a:extLst>
                </p14:cNvPr>
                <p14:cNvContentPartPr/>
                <p14:nvPr/>
              </p14:nvContentPartPr>
              <p14:xfrm>
                <a:off x="461089" y="4969699"/>
                <a:ext cx="46080" cy="84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C71C671-896B-4040-9CEF-EF488AA9D4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2449" y="4961059"/>
                  <a:ext cx="637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17C96C-C00E-4AF8-9BE0-028C41D811C0}"/>
                    </a:ext>
                  </a:extLst>
                </p14:cNvPr>
                <p14:cNvContentPartPr/>
                <p14:nvPr/>
              </p14:nvContentPartPr>
              <p14:xfrm>
                <a:off x="555769" y="4881139"/>
                <a:ext cx="62280" cy="176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17C96C-C00E-4AF8-9BE0-028C41D811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6769" y="4872499"/>
                  <a:ext cx="79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3DEACE6-DE4A-4CFE-86F0-5A5C2BA0205A}"/>
                    </a:ext>
                  </a:extLst>
                </p14:cNvPr>
                <p14:cNvContentPartPr/>
                <p14:nvPr/>
              </p14:nvContentPartPr>
              <p14:xfrm>
                <a:off x="640729" y="4972219"/>
                <a:ext cx="95400" cy="84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3DEACE6-DE4A-4CFE-86F0-5A5C2BA020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1729" y="4963579"/>
                  <a:ext cx="113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3837A9A-A850-41D9-9F28-BEF3EA4BF295}"/>
                    </a:ext>
                  </a:extLst>
                </p14:cNvPr>
                <p14:cNvContentPartPr/>
                <p14:nvPr/>
              </p14:nvContentPartPr>
              <p14:xfrm>
                <a:off x="766369" y="4958899"/>
                <a:ext cx="79560" cy="152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3837A9A-A850-41D9-9F28-BEF3EA4BF2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7369" y="4949899"/>
                  <a:ext cx="972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180461D-58A4-4DD3-ADF9-8053F3649052}"/>
                    </a:ext>
                  </a:extLst>
                </p14:cNvPr>
                <p14:cNvContentPartPr/>
                <p14:nvPr/>
              </p14:nvContentPartPr>
              <p14:xfrm>
                <a:off x="903889" y="4902739"/>
                <a:ext cx="48600" cy="109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180461D-58A4-4DD3-ADF9-8053F36490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4889" y="4894099"/>
                  <a:ext cx="66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6952F9C-0232-4887-802B-4913BAB79D21}"/>
                    </a:ext>
                  </a:extLst>
                </p14:cNvPr>
                <p14:cNvContentPartPr/>
                <p14:nvPr/>
              </p14:nvContentPartPr>
              <p14:xfrm>
                <a:off x="1177849" y="4905619"/>
                <a:ext cx="92520" cy="107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6952F9C-0232-4887-802B-4913BAB79D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68849" y="4896979"/>
                  <a:ext cx="110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5E1A49-C103-4407-9230-D7F4DF02CE85}"/>
                    </a:ext>
                  </a:extLst>
                </p14:cNvPr>
                <p14:cNvContentPartPr/>
                <p14:nvPr/>
              </p14:nvContentPartPr>
              <p14:xfrm>
                <a:off x="1324009" y="4900939"/>
                <a:ext cx="69480" cy="111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5E1A49-C103-4407-9230-D7F4DF02CE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15369" y="4892299"/>
                  <a:ext cx="871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E10D335-2978-451D-8FD6-55DEFE247B53}"/>
                    </a:ext>
                  </a:extLst>
                </p14:cNvPr>
                <p14:cNvContentPartPr/>
                <p14:nvPr/>
              </p14:nvContentPartPr>
              <p14:xfrm>
                <a:off x="1438849" y="4885099"/>
                <a:ext cx="51840" cy="108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E10D335-2978-451D-8FD6-55DEFE247B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30209" y="4876099"/>
                  <a:ext cx="6948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38930D-6B8C-4DB9-B79A-26B22EDD1EED}"/>
              </a:ext>
            </a:extLst>
          </p:cNvPr>
          <p:cNvGrpSpPr/>
          <p:nvPr/>
        </p:nvGrpSpPr>
        <p:grpSpPr>
          <a:xfrm>
            <a:off x="1789129" y="4781059"/>
            <a:ext cx="234360" cy="293400"/>
            <a:chOff x="1789129" y="4781059"/>
            <a:chExt cx="23436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BE8D05-8F96-4AD3-A6A5-C4E1B51B600D}"/>
                    </a:ext>
                  </a:extLst>
                </p14:cNvPr>
                <p14:cNvContentPartPr/>
                <p14:nvPr/>
              </p14:nvContentPartPr>
              <p14:xfrm>
                <a:off x="1789129" y="4781059"/>
                <a:ext cx="32760" cy="249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BE8D05-8F96-4AD3-A6A5-C4E1B51B60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80489" y="4772419"/>
                  <a:ext cx="50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40B2E17-3641-4DB2-8769-9C17D8F89FA3}"/>
                    </a:ext>
                  </a:extLst>
                </p14:cNvPr>
                <p14:cNvContentPartPr/>
                <p14:nvPr/>
              </p14:nvContentPartPr>
              <p14:xfrm>
                <a:off x="1873369" y="4930459"/>
                <a:ext cx="150120" cy="144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40B2E17-3641-4DB2-8769-9C17D8F89FA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64729" y="4921819"/>
                  <a:ext cx="16776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B992C4-A3C5-4A72-BDB4-1F851AF54B40}"/>
              </a:ext>
            </a:extLst>
          </p:cNvPr>
          <p:cNvGrpSpPr/>
          <p:nvPr/>
        </p:nvGrpSpPr>
        <p:grpSpPr>
          <a:xfrm>
            <a:off x="2080369" y="4780339"/>
            <a:ext cx="2113560" cy="307440"/>
            <a:chOff x="2080369" y="4780339"/>
            <a:chExt cx="211356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42772CD-2BD0-4EA9-A53D-8A2F3E95CB5A}"/>
                    </a:ext>
                  </a:extLst>
                </p14:cNvPr>
                <p14:cNvContentPartPr/>
                <p14:nvPr/>
              </p14:nvContentPartPr>
              <p14:xfrm>
                <a:off x="2080369" y="4949899"/>
                <a:ext cx="183600" cy="137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42772CD-2BD0-4EA9-A53D-8A2F3E95CB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71729" y="4940899"/>
                  <a:ext cx="201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EDA5FB2-AE4C-4F3E-A044-5E37F2D43DEF}"/>
                    </a:ext>
                  </a:extLst>
                </p14:cNvPr>
                <p14:cNvContentPartPr/>
                <p14:nvPr/>
              </p14:nvContentPartPr>
              <p14:xfrm>
                <a:off x="2271529" y="4808059"/>
                <a:ext cx="139680" cy="249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EDA5FB2-AE4C-4F3E-A044-5E37F2D43D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62889" y="4799419"/>
                  <a:ext cx="1573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35C9D7-E066-4E74-A3F0-2E0D434F0F31}"/>
                    </a:ext>
                  </a:extLst>
                </p14:cNvPr>
                <p14:cNvContentPartPr/>
                <p14:nvPr/>
              </p14:nvContentPartPr>
              <p14:xfrm>
                <a:off x="2412289" y="4954939"/>
                <a:ext cx="119880" cy="97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35C9D7-E066-4E74-A3F0-2E0D434F0F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03289" y="4946299"/>
                  <a:ext cx="137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F22C1FE-BC24-4D16-8737-3999A87319FC}"/>
                    </a:ext>
                  </a:extLst>
                </p14:cNvPr>
                <p14:cNvContentPartPr/>
                <p14:nvPr/>
              </p14:nvContentPartPr>
              <p14:xfrm>
                <a:off x="2571769" y="4840819"/>
                <a:ext cx="107640" cy="178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F22C1FE-BC24-4D16-8737-3999A87319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62769" y="4831819"/>
                  <a:ext cx="1252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2F1C749-DBA8-4300-9FCE-5ED79A0F4590}"/>
                    </a:ext>
                  </a:extLst>
                </p14:cNvPr>
                <p14:cNvContentPartPr/>
                <p14:nvPr/>
              </p14:nvContentPartPr>
              <p14:xfrm>
                <a:off x="2702449" y="4822819"/>
                <a:ext cx="147600" cy="220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2F1C749-DBA8-4300-9FCE-5ED79A0F45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93809" y="4813819"/>
                  <a:ext cx="165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54758C0-6B1D-41E8-A733-A8C5017F8054}"/>
                    </a:ext>
                  </a:extLst>
                </p14:cNvPr>
                <p14:cNvContentPartPr/>
                <p14:nvPr/>
              </p14:nvContentPartPr>
              <p14:xfrm>
                <a:off x="3006649" y="4909579"/>
                <a:ext cx="179280" cy="99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54758C0-6B1D-41E8-A733-A8C5017F80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97649" y="4900579"/>
                  <a:ext cx="196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0713F80-503B-439C-922B-E9E2BB72E345}"/>
                    </a:ext>
                  </a:extLst>
                </p14:cNvPr>
                <p14:cNvContentPartPr/>
                <p14:nvPr/>
              </p14:nvContentPartPr>
              <p14:xfrm>
                <a:off x="3392209" y="4909219"/>
                <a:ext cx="114840" cy="137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0713F80-503B-439C-922B-E9E2BB72E3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83569" y="4900579"/>
                  <a:ext cx="1324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26248A-01D4-461E-81BF-9A16D6590E1C}"/>
                    </a:ext>
                  </a:extLst>
                </p14:cNvPr>
                <p14:cNvContentPartPr/>
                <p14:nvPr/>
              </p14:nvContentPartPr>
              <p14:xfrm>
                <a:off x="3533689" y="4904899"/>
                <a:ext cx="105480" cy="149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26248A-01D4-461E-81BF-9A16D6590E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25049" y="4895899"/>
                  <a:ext cx="123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43BB4B-A6BE-4A85-8EA4-65A8B1042F19}"/>
                    </a:ext>
                  </a:extLst>
                </p14:cNvPr>
                <p14:cNvContentPartPr/>
                <p14:nvPr/>
              </p14:nvContentPartPr>
              <p14:xfrm>
                <a:off x="3669409" y="4899499"/>
                <a:ext cx="137880" cy="161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43BB4B-A6BE-4A85-8EA4-65A8B1042F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60409" y="4890499"/>
                  <a:ext cx="1555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9DBE775-9351-4149-8043-7208068A89F0}"/>
                    </a:ext>
                  </a:extLst>
                </p14:cNvPr>
                <p14:cNvContentPartPr/>
                <p14:nvPr/>
              </p14:nvContentPartPr>
              <p14:xfrm>
                <a:off x="3838609" y="4930459"/>
                <a:ext cx="147240" cy="101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9DBE775-9351-4149-8043-7208068A89F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29609" y="4921819"/>
                  <a:ext cx="164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BE22490-C686-4183-82D2-6524BD9D2868}"/>
                    </a:ext>
                  </a:extLst>
                </p14:cNvPr>
                <p14:cNvContentPartPr/>
                <p14:nvPr/>
              </p14:nvContentPartPr>
              <p14:xfrm>
                <a:off x="4002769" y="4780339"/>
                <a:ext cx="176760" cy="249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BE22490-C686-4183-82D2-6524BD9D28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94129" y="4771699"/>
                  <a:ext cx="1944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B10F2D-6863-47FC-B053-7FE2B61EA0AE}"/>
                    </a:ext>
                  </a:extLst>
                </p14:cNvPr>
                <p14:cNvContentPartPr/>
                <p14:nvPr/>
              </p14:nvContentPartPr>
              <p14:xfrm>
                <a:off x="4067569" y="4868539"/>
                <a:ext cx="126360" cy="34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B10F2D-6863-47FC-B053-7FE2B61EA0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58569" y="4859539"/>
                  <a:ext cx="14400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DF180E-2C3B-4EBD-9501-D95F1E419781}"/>
              </a:ext>
            </a:extLst>
          </p:cNvPr>
          <p:cNvGrpSpPr/>
          <p:nvPr/>
        </p:nvGrpSpPr>
        <p:grpSpPr>
          <a:xfrm>
            <a:off x="4502809" y="4812019"/>
            <a:ext cx="719280" cy="270000"/>
            <a:chOff x="4502809" y="4812019"/>
            <a:chExt cx="71928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8370615-B598-4526-B838-C59D9FB25FA1}"/>
                    </a:ext>
                  </a:extLst>
                </p14:cNvPr>
                <p14:cNvContentPartPr/>
                <p14:nvPr/>
              </p14:nvContentPartPr>
              <p14:xfrm>
                <a:off x="4502809" y="4918939"/>
                <a:ext cx="70200" cy="134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8370615-B598-4526-B838-C59D9FB25F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94169" y="4910299"/>
                  <a:ext cx="87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2F90AE1-F5D1-45A4-A07B-664107C88F01}"/>
                    </a:ext>
                  </a:extLst>
                </p14:cNvPr>
                <p14:cNvContentPartPr/>
                <p14:nvPr/>
              </p14:nvContentPartPr>
              <p14:xfrm>
                <a:off x="4647169" y="4812019"/>
                <a:ext cx="131400" cy="227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2F90AE1-F5D1-45A4-A07B-664107C88F0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38169" y="4803019"/>
                  <a:ext cx="1490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33C0B80-C5EE-42BD-8A82-2F46DEC7EE1D}"/>
                    </a:ext>
                  </a:extLst>
                </p14:cNvPr>
                <p14:cNvContentPartPr/>
                <p14:nvPr/>
              </p14:nvContentPartPr>
              <p14:xfrm>
                <a:off x="4821049" y="4929739"/>
                <a:ext cx="76320" cy="98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33C0B80-C5EE-42BD-8A82-2F46DEC7EE1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12049" y="4920739"/>
                  <a:ext cx="93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C73A24-94BC-43DD-93C7-23360CDA4890}"/>
                    </a:ext>
                  </a:extLst>
                </p14:cNvPr>
                <p14:cNvContentPartPr/>
                <p14:nvPr/>
              </p14:nvContentPartPr>
              <p14:xfrm>
                <a:off x="4911409" y="4936219"/>
                <a:ext cx="127080" cy="99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C73A24-94BC-43DD-93C7-23360CDA489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02409" y="4927579"/>
                  <a:ext cx="144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6ACCC7E-F6B6-4AFD-A20D-8BEF74B4A291}"/>
                    </a:ext>
                  </a:extLst>
                </p14:cNvPr>
                <p14:cNvContentPartPr/>
                <p14:nvPr/>
              </p14:nvContentPartPr>
              <p14:xfrm>
                <a:off x="5049649" y="4911739"/>
                <a:ext cx="83160" cy="170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6ACCC7E-F6B6-4AFD-A20D-8BEF74B4A2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40649" y="4903099"/>
                  <a:ext cx="100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02363A-28DB-4111-86A6-F7CBE61B44F9}"/>
                    </a:ext>
                  </a:extLst>
                </p14:cNvPr>
                <p14:cNvContentPartPr/>
                <p14:nvPr/>
              </p14:nvContentPartPr>
              <p14:xfrm>
                <a:off x="5155489" y="4942699"/>
                <a:ext cx="66600" cy="77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02363A-28DB-4111-86A6-F7CBE61B44F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46849" y="4934059"/>
                  <a:ext cx="8424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1108E63-657C-4484-B8A5-729EBB9DC758}"/>
                  </a:ext>
                </a:extLst>
              </p14:cNvPr>
              <p14:cNvContentPartPr/>
              <p14:nvPr/>
            </p14:nvContentPartPr>
            <p14:xfrm>
              <a:off x="5460769" y="4932619"/>
              <a:ext cx="80280" cy="103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1108E63-657C-4484-B8A5-729EBB9DC75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52129" y="4923619"/>
                <a:ext cx="97920" cy="12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E32E1304-1F4B-4908-9D61-083B187E70D2}"/>
              </a:ext>
            </a:extLst>
          </p:cNvPr>
          <p:cNvGrpSpPr/>
          <p:nvPr/>
        </p:nvGrpSpPr>
        <p:grpSpPr>
          <a:xfrm>
            <a:off x="5807089" y="4794739"/>
            <a:ext cx="743400" cy="308520"/>
            <a:chOff x="5807089" y="4794739"/>
            <a:chExt cx="74340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9D31A9-AC8A-4303-864B-B65A802850E7}"/>
                    </a:ext>
                  </a:extLst>
                </p14:cNvPr>
                <p14:cNvContentPartPr/>
                <p14:nvPr/>
              </p14:nvContentPartPr>
              <p14:xfrm>
                <a:off x="5807089" y="4796539"/>
                <a:ext cx="105120" cy="234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9D31A9-AC8A-4303-864B-B65A802850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98449" y="4787539"/>
                  <a:ext cx="122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21A838-F8BC-4B2E-B2F8-1899FE426F33}"/>
                    </a:ext>
                  </a:extLst>
                </p14:cNvPr>
                <p14:cNvContentPartPr/>
                <p14:nvPr/>
              </p14:nvContentPartPr>
              <p14:xfrm>
                <a:off x="5977009" y="4794739"/>
                <a:ext cx="111960" cy="235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21A838-F8BC-4B2E-B2F8-1899FE426F3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68009" y="4785739"/>
                  <a:ext cx="1296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3C829F-953D-4CD6-BCD2-AAA74912A15F}"/>
                    </a:ext>
                  </a:extLst>
                </p14:cNvPr>
                <p14:cNvContentPartPr/>
                <p14:nvPr/>
              </p14:nvContentPartPr>
              <p14:xfrm>
                <a:off x="6146569" y="4886179"/>
                <a:ext cx="119520" cy="99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3C829F-953D-4CD6-BCD2-AAA74912A15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37569" y="4877539"/>
                  <a:ext cx="137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2FF063E-9FB8-4B7D-BF29-52A1A407CD76}"/>
                    </a:ext>
                  </a:extLst>
                </p14:cNvPr>
                <p14:cNvContentPartPr/>
                <p14:nvPr/>
              </p14:nvContentPartPr>
              <p14:xfrm>
                <a:off x="6301369" y="4832539"/>
                <a:ext cx="14760" cy="48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2FF063E-9FB8-4B7D-BF29-52A1A407CD7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92729" y="4823539"/>
                  <a:ext cx="32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33A1C24-DA78-4475-8F9E-81BE0B700A01}"/>
                    </a:ext>
                  </a:extLst>
                </p14:cNvPr>
                <p14:cNvContentPartPr/>
                <p14:nvPr/>
              </p14:nvContentPartPr>
              <p14:xfrm>
                <a:off x="6324769" y="4918219"/>
                <a:ext cx="150480" cy="94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33A1C24-DA78-4475-8F9E-81BE0B700A0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15769" y="4909579"/>
                  <a:ext cx="168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CA58890-A764-40E1-88C2-4F6E938F3FB6}"/>
                    </a:ext>
                  </a:extLst>
                </p14:cNvPr>
                <p14:cNvContentPartPr/>
                <p14:nvPr/>
              </p14:nvContentPartPr>
              <p14:xfrm>
                <a:off x="6462649" y="4905619"/>
                <a:ext cx="87840" cy="197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CA58890-A764-40E1-88C2-4F6E938F3FB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53649" y="4896619"/>
                  <a:ext cx="10548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96D59FC-1F27-4B65-84BA-644CBAA85513}"/>
                  </a:ext>
                </a:extLst>
              </p14:cNvPr>
              <p14:cNvContentPartPr/>
              <p14:nvPr/>
            </p14:nvContentPartPr>
            <p14:xfrm>
              <a:off x="6278329" y="1364299"/>
              <a:ext cx="120960" cy="191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96D59FC-1F27-4B65-84BA-644CBAA8551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69329" y="1355659"/>
                <a:ext cx="1386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EB1DFBD-957A-4005-B5CE-4EAC179D2CBA}"/>
                  </a:ext>
                </a:extLst>
              </p14:cNvPr>
              <p14:cNvContentPartPr/>
              <p14:nvPr/>
            </p14:nvContentPartPr>
            <p14:xfrm>
              <a:off x="267049" y="2036779"/>
              <a:ext cx="2154960" cy="2626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EB1DFBD-957A-4005-B5CE-4EAC179D2CB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8409" y="2028139"/>
                <a:ext cx="2172600" cy="26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D0873EF-50FD-43E7-8787-33F7CAA844AF}"/>
                  </a:ext>
                </a:extLst>
              </p14:cNvPr>
              <p14:cNvContentPartPr/>
              <p14:nvPr/>
            </p14:nvContentPartPr>
            <p14:xfrm>
              <a:off x="817849" y="3138739"/>
              <a:ext cx="728280" cy="34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D0873EF-50FD-43E7-8787-33F7CAA844A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09209" y="3130099"/>
                <a:ext cx="7459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191C5AF-989D-4E6A-B1A9-651C14EABF95}"/>
                  </a:ext>
                </a:extLst>
              </p14:cNvPr>
              <p14:cNvContentPartPr/>
              <p14:nvPr/>
            </p14:nvContentPartPr>
            <p14:xfrm>
              <a:off x="1483849" y="2742379"/>
              <a:ext cx="539640" cy="84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191C5AF-989D-4E6A-B1A9-651C14EABF9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474849" y="2733739"/>
                <a:ext cx="5572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CFF7C95-EB2C-4598-867B-8F128CA6396A}"/>
                  </a:ext>
                </a:extLst>
              </p14:cNvPr>
              <p14:cNvContentPartPr/>
              <p14:nvPr/>
            </p14:nvContentPartPr>
            <p14:xfrm>
              <a:off x="4561129" y="3416659"/>
              <a:ext cx="726840" cy="62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CFF7C95-EB2C-4598-867B-8F128CA6396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52129" y="3407659"/>
                <a:ext cx="7444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58683E4-1BF3-43F4-BF9D-E9D7835FCCA1}"/>
                  </a:ext>
                </a:extLst>
              </p14:cNvPr>
              <p14:cNvContentPartPr/>
              <p14:nvPr/>
            </p14:nvContentPartPr>
            <p14:xfrm>
              <a:off x="1534969" y="3731299"/>
              <a:ext cx="1599840" cy="590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58683E4-1BF3-43F4-BF9D-E9D7835FCCA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526329" y="3722659"/>
                <a:ext cx="1617480" cy="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14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5265</TotalTime>
  <Words>863</Words>
  <Application>Microsoft Office PowerPoint</Application>
  <PresentationFormat>On-screen Show (16:9)</PresentationFormat>
  <Paragraphs>107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CSE 11  Accelerated Intro to Programming Lecture 4</vt:lpstr>
      <vt:lpstr>Announcements</vt:lpstr>
      <vt:lpstr>Example from Lecture Quiz 3</vt:lpstr>
      <vt:lpstr>JShell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211</cp:revision>
  <dcterms:modified xsi:type="dcterms:W3CDTF">2021-04-05T16:53:41Z</dcterms:modified>
</cp:coreProperties>
</file>