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0:49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 6192 0 0,'0'0'133'0'0,"3"-16"13164"0"0,-2 16-13187 0 0,7 5 2313 0 0,4 3-1063 0 0,-12-8-1355 0 0,0 0 0 0 0,1 0 0 0 0,-1 0 0 0 0,0 0 0 0 0,0 0 1 0 0,0 0-1 0 0,0 0 0 0 0,0 0 0 0 0,0 0 0 0 0,1 0 0 0 0,-1 0 0 0 0,0 0 0 0 0,0 1 0 0 0,0-1 0 0 0,0 0 0 0 0,0 0 0 0 0,0 0 0 0 0,0 0 0 0 0,0 0 0 0 0,0 0 0 0 0,1 0 0 0 0,-1 1 0 0 0,0-1 0 0 0,0 0 0 0 0,0 0 0 0 0,0 0 0 0 0,0 0 0 0 0,0 0 0 0 0,0 1 0 0 0,0-1 0 0 0,0 0 1 0 0,0 0-1 0 0,0 0 0 0 0,0 0 0 0 0,0 1 0 0 0,0-1 3 0 0,0 0 1 0 0,0 0 0 0 0,0 0-1 0 0,0 1 1 0 0,0-1 0 0 0,0 0-1 0 0,0 0 1 0 0,0 0 0 0 0,0 1 0 0 0,0-1-1 0 0,0 0 1 0 0,0 0 0 0 0,0 0-1 0 0,0 0 1 0 0,0 1 0 0 0,0-1-1 0 0,0 0 1 0 0,0 0 0 0 0,0 0-1 0 0,0 0 1 0 0,1 1 0 0 0,-1-1-1 0 0,0 0 1 0 0,0 0 0 0 0,0 0 0 0 0,0 0-1 0 0,0 0 1 0 0,1 0 0 0 0,-1 1-1 0 0,0-1 1 0 0,0 0 0 0 0,1 0-1 0 0,16 10 623 0 0,-14-8-557 0 0,0 1 0 0 0,1-1 0 0 0,-1-1 1 0 0,0 1-1 0 0,1 0 0 0 0,0-1 0 0 0,-1 0 0 0 0,1 0 0 0 0,0 0 0 0 0,-1 0 0 0 0,8 0 0 0 0,-8 0-13 0 0,0-1-1 0 0,0 1 0 0 0,0-1 1 0 0,1 1-1 0 0,5 3 1 0 0,10 1 96 0 0,-8-1-81 0 0,-9-3-63 0 0,0 0 0 0 0,0-1 0 0 0,0 1 1 0 0,1 0-1 0 0,-1-1 0 0 0,0 1 0 0 0,0-1 1 0 0,0 0-1 0 0,3 0 0 0 0,13 1 73 0 0,0-1 0 0 0,-1 0 0 0 0,1-2 0 0 0,0 0 0 0 0,-1-1 0 0 0,0-1 0 0 0,18-6 0 0 0,-6 3-44 0 0,1 1 0 0 0,51-4 1 0 0,62 7 112 0 0,-134 3-151 0 0,34 2 125 0 0,-28-1-84 0 0,1 0 1 0 0,0-2 0 0 0,19-1-1 0 0,164-26 278 0 0,-13-10-190 0 0,-43 7-87 0 0,55 5 111 0 0,-61 19-306 0 0,-101 6 8 0 0,62 6 0 0 0,-62-2 439 0 0,15 1 127 0 0,79 4-266 0 0,-43-3-44 0 0,-32-1-81 0 0,141 18 87 0 0,-163-17-114 0 0,54 2 71 0 0,-20-2-9 0 0,3 2 39 0 0,125 18-46 0 0,41 0 74 0 0,-75-12-69 0 0,-20-3 48 0 0,-33-5-38 0 0,89 7 139 0 0,-94-14-152 0 0,-29 0 0 0 0,141-6 44 0 0,-203 8-99 0 0,136-13 36 0 0,1 1-15 0 0,-34 5 34 0 0,200-1 64 0 0,-118 13 324 0 0,2 0 144 0 0,-4 5-1148 0 0,4 0 584 0 0,-10 4-32 0 0,-103-5 0 0 0,28-3 49 0 0,-56-5-2 0 0,60 11 1 0 0,-81-8-48 0 0,0-1 0 0 0,42-4 0 0 0,-29 1 0 0 0,10 0 0 0 0,125 1 0 0 0,-6 1 56 0 0,22 0 27 0 0,-159 3-23 0 0,14-1 16 0 0,85 1 41 0 0,138-5-181 0 0,-76 0 117 0 0,-149 5-39 0 0,-15-1-17 0 0,169 0 3 0 0,-182-4 0 0 0,146-9-64 0 0,-9 5 64 0 0,-86 6 59 0 0,69-3 105 0 0,-69 2-273 0 0,-27 1 63 0 0,127 3 191 0 0,452-5-269 0 0,-430 9 619 0 0,-24 2-484 0 0,-68-4 49 0 0,-17 3 261 0 0,-67-9-332 0 0,-5-1-9 0 0,0 0-1 0 0,18-3 1 0 0,18-1 139 0 0,-11 2-19 0 0,-12 1-69 0 0,-24 1-25 0 0,0 0 0 0 0,0 0-1 0 0,0-1 1 0 0,0 1 0 0 0,0-2 0 0 0,0 1-1 0 0,9-4 1 0 0,-10 3 16 0 0,-1 1 0 0 0,1-1 0 0 0,0 1-1 0 0,8-1 1 0 0,21-5 69 0 0,8 0-67 0 0,-37 7-88 0 0,-4 0-265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0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0 13824 0 0,'0'0'1246'0'0,"-4"17"1747"0"0,5-16-2700 0 0,-1 1 0 0 0,1 0 0 0 0,0-1 0 0 0,0 1 0 0 0,-1-1 0 0 0,1 1 0 0 0,0-1 0 0 0,0 1 0 0 0,0-1 0 0 0,1 1 0 0 0,-1-1 0 0 0,0 0 0 0 0,0 0 0 0 0,1 0 0 0 0,-1 0 0 0 0,3 2 0 0 0,27 16 1493 0 0,-31-19-1735 0 0,46 19 1713 0 0,-35-15-1229 0 0,0 1-1 0 0,-1 0 1 0 0,19 11-1 0 0,-28-15-496 0 0,0-1-1 0 0,0 1 0 0 0,0 0 1 0 0,0-1-1 0 0,0 1 1 0 0,-1 0-1 0 0,1 0 1 0 0,0 0-1 0 0,-1 0 1 0 0,1-1-1 0 0,-1 1 0 0 0,1 0 1 0 0,-1 0-1 0 0,1 0 1 0 0,-1 0-1 0 0,1 0 1 0 0,-1 0-1 0 0,0 0 1 0 0,0 1-1 0 0,0-1 1 0 0,1 0-1 0 0,-1 2 0 0 0,-1-1-9 0 0,1-1-1 0 0,-1 1 0 0 0,1 0 1 0 0,-1 0-1 0 0,0 0 0 0 0,1 0 0 0 0,-1-1 1 0 0,0 1-1 0 0,0 0 0 0 0,-1-1 0 0 0,-1 4 1 0 0,-4 2-4 0 0,-1 0 1 0 0,0 0 0 0 0,-15 10 0 0 0,21-16-9 0 0,-19 13-279 0 0,0-2 0 0 0,-38 17-1 0 0,-12-4-3088 0 0,48-20 1198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1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 16128 0 0,'0'0'737'0'0,"-5"-1"241"0"0,4 1-955 0 0,0 0 0 0 0,0 0 0 0 0,1 0 0 0 0,-1 0 0 0 0,0 1-1 0 0,0-1 1 0 0,1 0 0 0 0,-1 0 0 0 0,0 0 0 0 0,0 1 0 0 0,1-1-1 0 0,-1 0 1 0 0,0 1 0 0 0,1-1 0 0 0,-1 1 0 0 0,0-1 0 0 0,1 1-1 0 0,-1-1 1 0 0,1 1 0 0 0,-1-1 0 0 0,1 1 0 0 0,-1-1 0 0 0,1 1 0 0 0,-1 0-1 0 0,1-1 1 0 0,-1 1 0 0 0,1 0 0 0 0,0-1 0 0 0,-1 1 0 0 0,1 0-1 0 0,0 0 1 0 0,0-1 0 0 0,0 1 0 0 0,0 0 0 0 0,-1 1 0 0 0,0 1 200 0 0,-5 15 245 0 0,1 1 1 0 0,0 0-1 0 0,2 0 1 0 0,-3 34 0 0 0,5 81 60 0 0,2-68-271 0 0,5 63-68 0 0,-3-74-117 0 0,3 1 18 0 0,-5-50-161 0 0,1 1 0 0 0,-1-1-1 0 0,1 0 1 0 0,0-1 0 0 0,1 1 0 0 0,5 9 0 0 0,-5-11-1119 0 0,3-4-385 0 0</inkml:trace>
  <inkml:trace contextRef="#ctx0" brushRef="#br0" timeOffset="1">0 74 5528 0 0,'0'0'422'0'0,"7"2"161"0"0,-4-1 214 0 0,0-1 0 0 0,1 1-1 0 0,-1 0 1 0 0,1-1 0 0 0,-1 0 0 0 0,1 0 0 0 0,-1 0-1 0 0,1 0 1 0 0,-1-1 0 0 0,1 0 0 0 0,3 0 0 0 0,41-16 2260 0 0,-20 7-2964 0 0,77-17 125 0 0,-87 23-472 0 0,0 2 0 0 0,0 0-1 0 0,18 1 1 0 0,-18 1-6312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1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14280 0 0,'0'0'1102'0'0,"6"4"-484"0"0,-2-3-168 0 0,0 0 0 0 0,-1 0 1 0 0,1 0-1 0 0,0 0 1 0 0,0 0-1 0 0,0-1 1 0 0,-1 0-1 0 0,1 1 0 0 0,0-2 1 0 0,6 0-1 0 0,43-9 437 0 0,-28 5-842 0 0,75-20-476 0 0,-56 13-5683 0 0,-25 7-483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1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1 168 5296 0 0,'1'1'241'0'0,"2"1"155"0"0,0 1 0 0 0,0-1 0 0 0,0 1 0 0 0,-1 0 0 0 0,1 0 0 0 0,-1 1 0 0 0,1-1 0 0 0,-1 0 0 0 0,0 1 0 0 0,-1-1 0 0 0,3 7 0 0 0,-2-3 208 0 0,-1 0 0 0 0,0 0 1 0 0,0 0-1 0 0,-1 14 0 0 0,-1 4 562 0 0,-2 1 0 0 0,-1-1 0 0 0,-14 48 0 0 0,16-64-668 0 0,-4 10 3061 0 0,6-26-3281 0 0,1 1-1 0 0,0-1 1 0 0,0 0-1 0 0,0 0 1 0 0,1 1-1 0 0,0-1 0 0 0,1 1 1 0 0,3-9-1 0 0,5-6-237 0 0,15-20-1 0 0,-18 30-580 0 0,0 1 1 0 0,19-17-1 0 0,-5 4-2069 0 0,-9 9 1106 0 0</inkml:trace>
  <inkml:trace contextRef="#ctx0" brushRef="#br0" timeOffset="1">334 248 12440 0 0,'-6'10'1104'0'0,"0"0"-880"0"0,3 2-224 0 0,1 6 0 0 0,-4-3 1168 0 0,3 5 192 0 0,-2-5 39 0 0,-1 2 9 0 0,3 1-832 0 0,-3-3-160 0 0,4-3-32 0 0,-1-1 0 0 0,0-4-288 0 0,3-2-24 0 0,3-15-2672 0 0</inkml:trace>
  <inkml:trace contextRef="#ctx0" brushRef="#br0" timeOffset="2">451 20 14912 0 0,'-2'-7'664'0'0,"2"1"136"0"0,-3 4-641 0 0,3-1-159 0 0,-3 1 0 0 0,3 9-727 0 0,3 4 303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2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93 208 15776 0 0,'-7'4'278'0'0,"0"-1"1"0"0,1 1 0 0 0,-1 0 0 0 0,1 0 0 0 0,0 1 0 0 0,0 0 0 0 0,0 0 0 0 0,1 0 0 0 0,0 1 0 0 0,-5 6 0 0 0,7-8-90 0 0,1 0 0 0 0,-1 0 0 0 0,1 0 0 0 0,0 0 1 0 0,0 0-1 0 0,1 0 0 0 0,-1 0 0 0 0,1 1 0 0 0,0-1 0 0 0,0 1 1 0 0,0-1-1 0 0,1 1 0 0 0,-1 0 0 0 0,1-1 0 0 0,0 1 0 0 0,1-1 0 0 0,0 9 1 0 0,0-9-123 0 0,0 0 0 0 0,0 0 0 0 0,1 1 0 0 0,0-1 1 0 0,-1 0-1 0 0,1 0 0 0 0,0 0 0 0 0,1-1 0 0 0,4 7 0 0 0,-6-9-52 0 0,1 1-1 0 0,-1-1 0 0 0,1 0 0 0 0,-1 1 0 0 0,1-1 0 0 0,0 0 1 0 0,0 0-1 0 0,0 0 0 0 0,0-1 0 0 0,0 1 0 0 0,-1 0 0 0 0,1-1 0 0 0,1 1 1 0 0,-1-1-1 0 0,0 1 0 0 0,0-1 0 0 0,0 0 0 0 0,0 0 0 0 0,0 0 0 0 0,0 0 1 0 0,0-1-1 0 0,3 0 0 0 0,1 0-4 0 0,-1-1 0 0 0,1 0 0 0 0,-1 0 0 0 0,1-1 0 0 0,-1 1 0 0 0,0-1 0 0 0,0 0 0 0 0,0-1 0 0 0,0 1 0 0 0,-1-1 0 0 0,1 0 0 0 0,-1 0 0 0 0,0 0 0 0 0,-1-1 0 0 0,7-9 0 0 0,-6 8-1 0 0,0 0 0 0 0,-1 0 1 0 0,1 0-1 0 0,-2-1 0 0 0,1 1 1 0 0,-1-1-1 0 0,0 0 0 0 0,0 0 1 0 0,-1 0-1 0 0,1 0 1 0 0,-2 0-1 0 0,1-14 0 0 0,1-91-9 0 0,-3 104 73 0 0,1-1 0 0 0,0 0-1 0 0,0 0 1 0 0,1 0 0 0 0,2-11-1 0 0,6-53 2972 0 0,-6 80-2892 0 0,-1 0 0 0 0,0 1 0 0 0,2 12 0 0 0,-2-9-154 0 0,2 21-117 0 0,9 33 1 0 0,-10-55 23 0 0,1 1 1 0 0,-1-1-1 0 0,1-1 0 0 0,1 1 1 0 0,0 0-1 0 0,0-1 1 0 0,9 11-1 0 0,-11-17-583 0 0,0-1-1 0 0,0 1 0 0 0,0-1 1 0 0,0 1-1 0 0,0-1 1 0 0,1 0-1 0 0,-1 0 0 0 0,5 1 1 0 0,-2 0-2445 0 0,6 3-4386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2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0 9216 0 0,'-5'3'752'0'0,"1"0"0"0"0,0-1 0 0 0,-1 1 1 0 0,1 1-1 0 0,0-1 0 0 0,0 1 0 0 0,1-1 0 0 0,-1 1 1 0 0,1 0-1 0 0,0 1 0 0 0,0-1 0 0 0,0 0 0 0 0,1 1 1 0 0,-1 0-1 0 0,-2 8 0 0 0,3-6-14 0 0,0-1 0 0 0,0 1 0 0 0,1 0 0 0 0,-1 11-1 0 0,2-10-727 0 0,0 0-1 0 0,0 0 1 0 0,3 15-1 0 0,-1-16 26 0 0,0 1 0 0 0,1 0 0 0 0,-1-1 1 0 0,1 1-1 0 0,5 7 0 0 0,-7-13-13 0 0,1 1 0 0 0,0 0 1 0 0,0-1-1 0 0,-1 1 0 0 0,2-1 0 0 0,-1 1 1 0 0,0-1-1 0 0,0 0 0 0 0,1 0 0 0 0,-1 0 1 0 0,1 0-1 0 0,0 0 0 0 0,-1-1 0 0 0,1 1 1 0 0,0-1-1 0 0,3 1 0 0 0,-4-1-97 0 0,0-1 0 0 0,0 0-1 0 0,0 1 1 0 0,0-1-1 0 0,0 0 1 0 0,0 0 0 0 0,0-1-1 0 0,0 1 1 0 0,0 0 0 0 0,0-1-1 0 0,0 1 1 0 0,0-1 0 0 0,0 1-1 0 0,0-1 1 0 0,0 0 0 0 0,-1 0-1 0 0,1 0 1 0 0,0 0-1 0 0,-1 0 1 0 0,1 0 0 0 0,0-1-1 0 0,-1 1 1 0 0,0 0 0 0 0,1-1-1 0 0,-1 1 1 0 0,0-1 0 0 0,0 0-1 0 0,2-2 1 0 0,3-5-959 0 0,-1-1 0 0 0,0 0 0 0 0,6-22 1 0 0,-6 17-1 0 0,0 1-155 0 0,4-24 1 0 0,1 0 602 0 0,-9 39 1057 0 0,1 0 1 0 0,-1 0-1 0 0,0 1 0 0 0,0-1 0 0 0,1 0 1 0 0,-1 1-1 0 0,0-1 0 0 0,0 1 0 0 0,0 0 0 0 0,0 1 1 0 0,14 18 2693 0 0,-12-18-3182 0 0,1 3-451 0 0,1 0 1 0 0,1-1-1 0 0,-1 0 1 0 0,8 6-1 0 0,-11-10 191 0 0,0 1 0 0 0,0-1 1 0 0,0 0-1 0 0,0 0 0 0 0,1 0 0 0 0,-1-1 0 0 0,0 1 1 0 0,0-1-1 0 0,1 1 0 0 0,-1-1 0 0 0,0 1 0 0 0,1-1 1 0 0,-1 0-1 0 0,0 0 0 0 0,1 0 0 0 0,-1-1 0 0 0,0 1 1 0 0,3-1-1 0 0,9-3-6604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3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21 18719 0 0,'0'0'915'0'0,"-3"8"45"0"0,2-3-896 0 0,1 1 0 0 0,0-1 0 0 0,0 0-1 0 0,0 1 1 0 0,0-1 0 0 0,1 0 0 0 0,0 1 0 0 0,0-1 0 0 0,1 0 0 0 0,-1 0-1 0 0,1 0 1 0 0,0 0 0 0 0,1 0 0 0 0,-1 0 0 0 0,1 0 0 0 0,0-1 0 0 0,0 1-1 0 0,4 4 1 0 0,-3-7-55 0 0,-1 0-1 0 0,0 0 0 0 0,1 0 1 0 0,-1-1-1 0 0,1 1 0 0 0,0-1 0 0 0,-1 0 1 0 0,8 1-1 0 0,10 5-959 0 0,-15-4 155 0 0,2 0-4657 0 0,0 0-877 0 0</inkml:trace>
  <inkml:trace contextRef="#ctx0" brushRef="#br0" timeOffset="1">268 0 11056 0 0,'-7'6'482'0'0,"-1"0"1"0"0,1 0 0 0 0,0 0-1 0 0,1 1 1 0 0,-1 0 0 0 0,-9 15-1 0 0,-29 52 5693 0 0,27-42-5039 0 0,-83 148 1718 0 0,91-163-3143 0 0,1 1 0 0 0,1 0 0 0 0,-8 24 0 0 0,14-34-1491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7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162 203 2304 0 0,'4'-13'531'0'0,"1"-36"7948"0"0,-4 33-6629 0 0,0 1 1 0 0,-4-27-1 0 0,-3-25 5152 0 0,2 79-6924 0 0,1 0 0 0 0,0 0 0 0 0,1 0 1 0 0,0 0-1 0 0,1 1 0 0 0,1 17 0 0 0,-2 11-85 0 0,-5 80 7 0 0,3-40 0 0 0,-23 137 0 0 0,16-154 2 0 0,8-40 75 0 0,-1 0-1 0 0,-8 27 1 0 0,11-49-38 0 0,0 0 0 0 0,1 1 0 0 0,-1-1 0 0 0,-1 1 0 0 0,1-1-1 0 0,-3 4 1 0 0,4-6 56 0 0,-4-8 156 0 0,-1-8-94 0 0,0-1 1 0 0,1 1 0 0 0,1-1 0 0 0,-2-17 0 0 0,5 32-145 0 0,-8-58 123 0 0,7 53-82 0 0,-1-1 0 0 0,1-14-1 0 0,1 15 31 0 0,-1 0-1 0 0,0 0 0 0 0,-2-10 1 0 0,2 10 16 0 0,1 6-73 0 0,0 0 1 0 0,0 0 0 0 0,0 0 0 0 0,0-1-1 0 0,-1 1 1 0 0,1 0 0 0 0,0 0-1 0 0,-1 0 1 0 0,1 0 0 0 0,0 0 0 0 0,-1 0-1 0 0,1 0 1 0 0,-2-1 0 0 0,2 2-26 0 0,0 0 0 0 0,0 0 0 0 0,-1 0 0 0 0,1 0 0 0 0,0 0 0 0 0,0 0 0 0 0,0 0 0 0 0,-1 0 0 0 0,1 0 0 0 0,0 0 0 0 0,0 0 0 0 0,0 1 0 0 0,-1-1 0 0 0,1 0 0 0 0,0 0 0 0 0,0 0 0 0 0,0 0 1 0 0,-1 0-1 0 0,1 0 0 0 0,0 0 0 0 0,0 0 0 0 0,0 1 0 0 0,0-1 0 0 0,0 0 0 0 0,-1 0 0 0 0,1 0 0 0 0,0 0 0 0 0,0 1 0 0 0,0-1 0 0 0,0 0 0 0 0,0 0 0 0 0,0 0 0 0 0,0 1 0 0 0,0-1 0 0 0,0 0 0 0 0,-1 0 0 0 0,1 1 0 0 0,-2 9 4 0 0,2-7-4 0 0,-3 8-10 0 0,0 1-1 0 0,1 0 1 0 0,0 0-1 0 0,1 0 1 0 0,1 1-1 0 0,0-1 1 0 0,1 13-1 0 0,1-4 4 0 0,2 1-1 0 0,0-1 0 0 0,8 24 1 0 0,-11-42 1 0 0,1 1 1 0 0,0 0-1 0 0,-1-1 1 0 0,1 0-1 0 0,0 1 1 0 0,1-1-1 0 0,-1 0 1 0 0,0 0-1 0 0,1 0 1 0 0,4 4-1 0 0,-6-6 25 0 0,0 0-1 0 0,0 0 1 0 0,1 0-1 0 0,-1 0 1 0 0,1-1-1 0 0,-1 1 1 0 0,1 0-1 0 0,-1 0 1 0 0,1-1-1 0 0,-1 1 1 0 0,1-1-1 0 0,-1 1 0 0 0,1-1 1 0 0,0 0-1 0 0,-1 0 1 0 0,1 0-1 0 0,0 0 1 0 0,-1 0-1 0 0,1 0 1 0 0,0 0-1 0 0,-1 0 1 0 0,1-1-1 0 0,-1 1 1 0 0,1-1-1 0 0,0 1 1 0 0,1-2-1 0 0,13-8 227 0 0,-1 0 0 0 0,-1-1-1 0 0,1-1 1 0 0,16-18 0 0 0,13-11-24 0 0,-21 20-205 0 0,-18 15-265 0 0,2 0 1 0 0,-1 0-1 0 0,1 1 0 0 0,0-1 1 0 0,8-3-1 0 0,-8 5-2178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20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80 2304 0 0,'-18'3'375'0'0,"6"-6"1540"0"0,9 3-1267 0 0,-1-1-1 0 0,0 1 1 0 0,1-1 0 0 0,-1 0-1 0 0,0-1 1 0 0,1 1 0 0 0,-1-1-1 0 0,1 1 1 0 0,0-1 0 0 0,-5-3-1 0 0,-5-3 739 0 0,-2-2 8108 0 0,59 19-8130 0 0,-11-5-362 0 0,11 1-105 0 0,39-5 251 0 0,152-3 706 0 0,-2-4-1054 0 0,-72 5-368 0 0,-111 1-248 0 0,52-4 305 0 0,-62 4-4 0 0,-32 1-452 0 0,0 0 0 0 0,-1 0 0 0 0,1 0 0 0 0,0-1-1 0 0,0-1 1 0 0,9-1 0 0 0,5-13 235 0 0,-15 7-2189 0 0,3-2-1607 0 0,-7 8 2297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24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70 3224 0 0,'-30'-23'20692'0'0,"38"26"-20825"0"0,18 0 914 0 0,0-1-1 0 0,0-1 1 0 0,32-4 0 0 0,-42 3-582 0 0,237-14 1069 0 0,124-3-43 0 0,-256 11-929 0 0,127 3 1153 0 0,-210 4-1169 0 0,-16 0-344 0 0,37 6 0 0 0,141 21 288 0 0,-162-26-224 0 0,45-4 0 0 0,-4-6 0 0 0,-11-7 745 0 0,-32 5-442 0 0,-29 10-303 0 0,-5 0 0 0 0,-1 1 0 0 0,1-1 0 0 0,0 0 0 0 0,-1-1 0 0 0,1 1 0 0 0,0 0 0 0 0,-1 0 0 0 0,1-1 0 0 0,0 1 0 0 0,2-2 0 0 0,4-2-39 0 0,-7 4-162 0 0,2-3-1184 0 0,-3-3-3149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0:54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7 2760 0 0,'-3'1'679'0'0,"-7"2"1318"0"0,2-1 4117 0 0,6-2-5848 0 0,0 0 0 0 0,1 1 0 0 0,-1 0 0 0 0,0-1 0 0 0,1 1 0 0 0,-1 0 0 0 0,0 0 0 0 0,1 0 0 0 0,-1 0 0 0 0,1 0 0 0 0,0 0 0 0 0,-4 4 816 0 0,2 1 4141 0 0,5-3-4970 0 0,1 0-1 0 0,-1-1 1 0 0,0 1-1 0 0,1-1 1 0 0,-1 1-1 0 0,1-1 1 0 0,0 0-1 0 0,0 0 1 0 0,0 0-1 0 0,0-1 0 0 0,0 1 1 0 0,0-1-1 0 0,0 1 1 0 0,0-1-1 0 0,1 0 1 0 0,-1 0-1 0 0,7 0 1 0 0,7 1-62 0 0,-1-1 0 0 0,27-1 0 0 0,-20 0 187 0 0,9-2-27 0 0,57-10 0 0 0,-39 4-175 0 0,54-10-101 0 0,35-5 20 0 0,19 16 833 0 0,-134 8-705 0 0,44 8-1 0 0,6 1 133 0 0,57 4 63 0 0,-87-8-297 0 0,11 1 44 0 0,102 10 172 0 0,-119-15-253 0 0,-1-1 0 0 0,45-5-1 0 0,58-1 643 0 0,-94 5-866 0 0,55-6 1 0 0,20-3 776 0 0,-69 5-778 0 0,57 2 1 0 0,23 0 120 0 0,3-1 251 0 0,-95 3-185 0 0,143 0 418 0 0,-181 0-449 0 0,0-1 0 0 0,0 0 0 0 0,-1 1 0 0 0,1-1 0 0 0,0 0 0 0 0,0 0 0 0 0,0-1 0 0 0,2-1 0 0 0,10-6 72 0 0,-14 9-83 0 0,0 0 1 0 0,0-1-1 0 0,1 1 1 0 0,-1 0 0 0 0,0 0-1 0 0,1 0 1 0 0,-1 0-1 0 0,0-1 1 0 0,1 1-1 0 0,-1 0 1 0 0,1 0 0 0 0,-1 0-1 0 0,0 0 1 0 0,1 0-1 0 0,-1 0 1 0 0,0 0 0 0 0,1 0-1 0 0,-1 0 1 0 0,0 0-1 0 0,1 0 1 0 0,-1 0-1 0 0,0 1 1 0 0,1-1 0 0 0,-1 0-1 0 0,0 0 1 0 0,1 0-1 0 0,0 1-4 0 0,-1-1 0 0 0,1 0-1 0 0,-1 0 1 0 0,1 0 0 0 0,-1 0-1 0 0,1 0 1 0 0,-1 0 0 0 0,1 0-1 0 0,-1 0 1 0 0,1 0 0 0 0,-1 0-1 0 0,1 0 1 0 0,-1-1 0 0 0,1 1-1 0 0,-1 0 1 0 0,1 0-1 0 0,-1 0 1 0 0,1-1 0 0 0,-1 1-1 0 0,1 0 1 0 0,-1 0 0 0 0,0-1-1 0 0,1 1 1 0 0,-1 0 0 0 0,0-1-1 0 0,1 1 1 0 0,-1-1 0 0 0,0 1-1 0 0,1 0 1 0 0,-1-2 0 0 0,6-4-3246 0 0,-1 6 1645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26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54 142 14800 0 0,'-4'0'275'0'0,"0"1"0"0"0,0-1 0 0 0,-1 1 0 0 0,1 0 0 0 0,-5 2 0 0 0,-3 0 429 0 0,1-1 4097 0 0,16-6-1719 0 0,17-5-2018 0 0,5 6-755 0 0,0 1 1 0 0,0 2-1 0 0,45 4 1 0 0,-67-3-242 0 0,67 4 147 0 0,328 17 1278 0 0,-317-29-993 0 0,-83 5-462 0 0,-1 1 0 0 0,1-1 0 0 0,-1 1-1 0 0,1-1 1 0 0,-1 1 0 0 0,0 0 0 0 0,1-1 0 0 0,-1 1-1 0 0,0 0 1 0 0,-2-3 0 0 0,-5-2 155 0 0,0-1 0 0 0,0 2-1 0 0,-1-1 1 0 0,0 1 0 0 0,0 1 0 0 0,0-1 0 0 0,-17-4 0 0 0,10 3-299 0 0,-53-24-216 0 0,29 12-15 0 0,-61-19-1 0 0,91 33 137 0 0,25 5-140 0 0,0 0 235 0 0,118 10 494 0 0,-86-5-357 0 0,-22-2 31 0 0,45 13 1 0 0,-39-5-63 0 0,-31-12 5 0 0,1 1-1 0 0,0-1 1 0 0,-1 0 0 0 0,1 0-1 0 0,-1 1 1 0 0,1-1 0 0 0,0 0 0 0 0,-1 1-1 0 0,1-1 1 0 0,-1 1 0 0 0,1-1-1 0 0,-1 1 1 0 0,0-1 0 0 0,1 1-1 0 0,-1-1 1 0 0,1 1 0 0 0,-1-1-1 0 0,0 1 1 0 0,1 0 0 0 0,-1-1-1 0 0,0 1 1 0 0,1 1 0 0 0,-5 5 157 0 0,4-6-144 0 0,-6 8 70 0 0,3-5-36 0 0,0 1 0 0 0,0-1 0 0 0,0 1 0 0 0,-8 6 0 0 0,-44 40 88 0 0,15-9-67 0 0,27-27-34 0 0,-17 14 1 0 0,29-28-45 0 0,-8 8-47 0 0,-1-1 1 0 0,0-1-1 0 0,0 1 1 0 0,-1-1-1 0 0,-22 10 0 0 0,33-16-340 0 0,-4 1-321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30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33 2304 0 0,'-18'7'1383'0'0,"13"-4"22"0"0,4-2-1160 0 0,0-1-1 0 0,1 1 0 0 0,-1-1 1 0 0,0 0-1 0 0,1 1 0 0 0,-1-1 1 0 0,0 0-1 0 0,0 1 1 0 0,1-1-1 0 0,-1 0 0 0 0,0 0 1 0 0,0 0-1 0 0,1 0 0 0 0,-1 0 1 0 0,0 0-1 0 0,0 0 0 0 0,0 0 1 0 0,1 0-1 0 0,-1 0 1 0 0,0 0-1 0 0,0 0 0 0 0,1 0 1 0 0,-3-2 1018 0 0,-4 2 3664 0 0,-6 1-2655 0 0,11 0-1975 0 0,0 0-1 0 0,0 1 0 0 0,0-1 0 0 0,0 1 0 0 0,0-1 0 0 0,-3 4 1 0 0,-6 4 3548 0 0,13-7-3779 0 0,-1-1-1 0 0,0 1 1 0 0,1-1-1 0 0,0 0 1 0 0,-1 1 0 0 0,1-1-1 0 0,0 0 1 0 0,0 0 0 0 0,-1 0-1 0 0,1 0 1 0 0,4 0-1 0 0,-6-1-59 0 0,17 7 341 0 0,0-2 0 0 0,1 0 0 0 0,-1-1 0 0 0,28 2 0 0 0,76 0 715 0 0,-75-5-731 0 0,336-4 925 0 0,-131-17-744 0 0,5-5-104 0 0,-201 20-240 0 0,0 2 0 0 0,1 2 0 0 0,77 10 0 0 0,21 3 374 0 0,-53-10-488 0 0,-34 0 58 0 0,30-1 60 0 0,-57-1-289 0 0,-26 0-49 0 0,28-3 0 0 0,8-1 628 0 0,-46 3-451 0 0,-2 0-21 0 0,-1 1 1 0 0,1-1-1 0 0,0 0 1 0 0,-1-1-1 0 0,1 1 1 0 0,-1 0-1 0 0,1 0 1 0 0,-1-1-1 0 0,0 1 0 0 0,1 0 1 0 0,0-3-1 0 0,-1 3-116 0 0,-2 0 62 0 0,1 0-1 0 0,-1 0 1 0 0,1 1 0 0 0,-1-1 0 0 0,1 0 0 0 0,0 0 0 0 0,0 0-1 0 0,-1 0 1 0 0,1 0 0 0 0,0 0 0 0 0,0 0 0 0 0,0 0 0 0 0,0 0 0 0 0,0 0-1 0 0,0-2 1 0 0,0-1-317 0 0,-8-25-3887 0 0,5 19 2649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35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14 3248 0 0,'-21'-7'1264'0'0,"17"7"-425"0"0,-1-1-1 0 0,1 1 1 0 0,-1-1-1 0 0,1 0 1 0 0,-10-2 5780 0 0,14 6-4287 0 0,7 9-2497 0 0,-3-6 1169 0 0,-1-1-732 0 0,0-1 0 0 0,-1 0 0 0 0,1 0-1 0 0,0 0 1 0 0,1 0 0 0 0,4 3-1 0 0,-6-5-181 0 0,1 0 32 0 0,0 0 0 0 0,0 0 0 0 0,0 0-1 0 0,1-1 1 0 0,-1 0 0 0 0,1 1 0 0 0,-1-1 0 0 0,1-1-1 0 0,4 2 1 0 0,0 0 91 0 0,5 0 79 0 0,0 0 1 0 0,1 0-1 0 0,22-1 0 0 0,41-3 364 0 0,49 1-740 0 0,96 16 1983 0 0,-156-13-1631 0 0,19 2 97 0 0,-14-1 294 0 0,-3 1 112 0 0,37 3-947 0 0,-12-2 217 0 0,53 10 408 0 0,-70-6-197 0 0,99 5 400 0 0,29-26 18 0 0,-135 7-428 0 0,52-6 265 0 0,-21 4-379 0 0,57 5 184 0 0,-82 4 596 0 0,-42 0-1120 0 0,-27-1 128 0 0,1 0 1 0 0,0-1 0 0 0,0 0 0 0 0,0 0 0 0 0,10-1 0 0 0,94-21 288 0 0,-86 18 1 0 0,27-1-1 0 0,-2 1-5 0 0,-43 2-182 0 0,0 1 1 0 0,0 1-1 0 0,0-1 0 0 0,1 1 1 0 0,-1 1-1 0 0,0-1 0 0 0,15 4 1 0 0,-20-4 363 0 0,1-1-1348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2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12 5064 0 0,'0'0'232'0'0,"-17"2"4998"0"0,15-2-5927 0 0,-10-1 8688 0 0,15-2-6840 0 0,27-4 134 0 0,-20 6-943 0 0,5 0 53 0 0,0 0 0 0 0,0 2 0 0 0,0 0 0 0 0,0 0-1 0 0,29 8 1 0 0,-13 0-100 0 0,-22-6-199 0 0,0 0 0 0 0,-1-1 1 0 0,13 1-1 0 0,-12-1-20 0 0,-1-1-1 0 0,1 1 1 0 0,8 3-1 0 0,-9-3 22 0 0,0 1-1 0 0,0-1 1 0 0,12 1-1 0 0,191 2 1470 0 0,127-7-561 0 0,-57 23-483 0 0,-171-10-359 0 0,71 18 163 0 0,-122-18-205 0 0,117 27 169 0 0,37-1 540 0 0,-199-34-783 0 0,0-1 1 0 0,0-1 0 0 0,0 0-1 0 0,0-1 1 0 0,1-1-1 0 0,16-2 1 0 0,-31 3-37 0 0,3 0 3 0 0,1-1 0 0 0,-1 1 0 0 0,0 0-1 0 0,0 0 1 0 0,0 0 0 0 0,6 1 0 0 0,-7 0 287 0 0,0 0-1293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5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67 6912 0 0,'-31'8'462'0'0,"-6"1"2086"0"0,20-8 9501 0 0,57 4-10826 0 0,111 32 697 0 0,-106-27-1824 0 0,0-1 0 0 0,0-3 1 0 0,1-2-1 0 0,-1-1 0 0 0,64-6 0 0 0,-60-2 71 0 0,-48 5-156 0 0,-1 0 0 0 0,1 0 0 0 0,-1 0 0 0 0,0 0 0 0 0,1 0 0 0 0,-1 0 0 0 0,1 0 0 0 0,-1 0 0 0 0,0-1 0 0 0,1 1 0 0 0,-1 0 0 0 0,0 0 0 0 0,1 0 0 0 0,-1 0 0 0 0,1-1 0 0 0,-1 1 0 0 0,0 0 0 0 0,0 0 0 0 0,1-1 0 0 0,-1 1 0 0 0,0 0 0 0 0,1 0 0 0 0,-1-1 0 0 0,0 1 0 0 0,0 0 0 0 0,1-1 0 0 0,-1 1 0 0 0,0-1 0 0 0,0 1 0 0 0,0 0 0 0 0,0-1 0 0 0,0 1 0 0 0,1 0 0 0 0,-1-1 0 0 0,0 1 1 0 0,0-1-1 0 0,0 1 0 0 0,0 0 0 0 0,0-1 0 0 0,0 1 0 0 0,0-1 0 0 0,0 1 0 0 0,0 0 0 0 0,-1-1 0 0 0,1 1 0 0 0,0-1 0 0 0,0 1 0 0 0,0 0 0 0 0,0-1 0 0 0,-1 0 0 0 0,0 0 7 0 0,0-1 0 0 0,0 1 0 0 0,0-1 0 0 0,0 1 1 0 0,0-1-1 0 0,-1 1 0 0 0,1 0 0 0 0,-3-2 0 0 0,-10-5 39 0 0,-1 1 0 0 0,-1 0 0 0 0,0 1 0 0 0,-19-5-1 0 0,18 6-37 0 0,0 0-1 0 0,0-2 0 0 0,-24-12 1 0 0,17 8 55 0 0,24 11-69 0 0,0-1 0 0 0,-1 1-1 0 0,1 0 1 0 0,0 0 0 0 0,0 0-1 0 0,0 0 1 0 0,0-1 0 0 0,0 1-1 0 0,-1 0 1 0 0,1 0 0 0 0,0 0 0 0 0,0-1-1 0 0,0 1 1 0 0,0 0 0 0 0,0 0-1 0 0,0 0 1 0 0,0-1 0 0 0,0 1-1 0 0,0 0 1 0 0,0 0 0 0 0,0-1 0 0 0,0 1-1 0 0,0 0 1 0 0,0 0 0 0 0,0-1-1 0 0,0 1 1 0 0,0 0 0 0 0,0 0-1 0 0,0 0 1 0 0,0-1 0 0 0,0 1-1 0 0,0 0 1 0 0,0 0 0 0 0,1 0 0 0 0,-1-1-1 0 0,0 1 1 0 0,0 0 0 0 0,0 0-1 0 0,0 0 1 0 0,0-1 0 0 0,1 1-1 0 0,7-7 121 0 0,-3 4-100 0 0,-1 1 1 0 0,1-1-1 0 0,0 1 1 0 0,0 0 0 0 0,0 0-1 0 0,1 1 1 0 0,-1 0 0 0 0,0 0-1 0 0,1 0 1 0 0,4 0-1 0 0,12 1-30 0 0,25 1 0 0 0,-32 0-1 0 0,-7 0-14 0 0,1-1 0 0 0,-1 2 0 0 0,0-1 0 0 0,0 1 0 0 0,0 1 0 0 0,-1-1 0 0 0,1 1 1 0 0,-1 1-1 0 0,1-1 0 0 0,-1 1 0 0 0,0 1 0 0 0,0-1 0 0 0,12 12 0 0 0,-17-14 40 0 0,0 0 1 0 0,-1 0-1 0 0,1 0 0 0 0,-1 1 0 0 0,1-1 1 0 0,-1 1-1 0 0,0-1 0 0 0,0 1 0 0 0,0-1 1 0 0,0 1-1 0 0,0 0 0 0 0,0 0 0 0 0,-1-1 0 0 0,0 1 1 0 0,1 0-1 0 0,-1 0 0 0 0,0 0 0 0 0,0-1 1 0 0,-1 1-1 0 0,1 0 0 0 0,0 0 0 0 0,-1 0 1 0 0,0-1-1 0 0,0 1 0 0 0,0 0 0 0 0,0-1 0 0 0,0 1 1 0 0,0-1-1 0 0,-1 1 0 0 0,1-1 0 0 0,-1 0 1 0 0,-1 3-1 0 0,-2 2 44 0 0,-1-1 0 0 0,0 0 1 0 0,0 0-1 0 0,0 0 0 0 0,-1-1 1 0 0,1 0-1 0 0,-1 0 0 0 0,0 0 1 0 0,-12 5-1 0 0,-34 14 30 0 0,47-21-284 0 0,0-1-297 0 0,1 0-1 0 0,-1 1 1 0 0,1-1-1 0 0,-6 5 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6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4 129 3224 0 0,'-3'-18'4497'0'0,"3"16"-4266"0"0,0 0 0 0 0,0 0 0 0 0,0 0-1 0 0,0 0 1 0 0,0 0 0 0 0,0 0 0 0 0,1 0 0 0 0,-1 0 0 0 0,0 1-1 0 0,1-1 1 0 0,0 0 0 0 0,1-3 0 0 0,3-12 655 0 0,-4 13-430 0 0,0-1 0 0 0,0 0 0 0 0,1 0 0 0 0,2-5 0 0 0,-2 7 269 0 0,-1-1-1 0 0,1 0 1 0 0,-1 1 0 0 0,0-1 0 0 0,0 0 0 0 0,0 0-1 0 0,0-6 2376 0 0,2 30-2359 0 0,1 32-376 0 0,5 29-135 0 0,-7-71-174 0 0,0-1 1 0 0,1 1-1 0 0,0 0 0 0 0,1-1 1 0 0,8 17-1 0 0,-11-24-25 0 0,0-1 0 0 0,-1 1-1 0 0,1-1 1 0 0,1 1 0 0 0,-1-1 0 0 0,0 1-1 0 0,0-1 1 0 0,0 0 0 0 0,1 1 0 0 0,-1-1-1 0 0,1 0 1 0 0,-1 0 0 0 0,1 0 0 0 0,-1 0-1 0 0,1 0 1 0 0,0 0 0 0 0,-1-1 0 0 0,1 1-1 0 0,2 0 1 0 0,-2-1 13 0 0,-1 0-1 0 0,1 0 1 0 0,-1-1-1 0 0,1 1 1 0 0,0 0-1 0 0,-1-1 1 0 0,1 1-1 0 0,-1-1 1 0 0,1 1-1 0 0,-1-1 1 0 0,1 0-1 0 0,-1 0 1 0 0,0 1-1 0 0,1-1 1 0 0,-1 0 0 0 0,0 0-1 0 0,0 0 1 0 0,0-1-1 0 0,1 1 1 0 0,-1 0-1 0 0,0 0 1 0 0,1-2-1 0 0,13-19 860 0 0,20-39-1 0 0,-11 18-2253 0 0,4 2-7460 0 0,-21 32 1473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6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7 226 6912 0 0,'-1'1'119'0'0,"1"0"1"0"0,-1 0-1 0 0,0 0 1 0 0,1 0-1 0 0,-1 0 0 0 0,1 0 1 0 0,-1 0-1 0 0,1 0 1 0 0,0 1-1 0 0,-1-1 1 0 0,1 0-1 0 0,0 0 1 0 0,0 0-1 0 0,0 0 0 0 0,0 0 1 0 0,0 2-1 0 0,4 23 5535 0 0,-2-12-2535 0 0,0 10-1740 0 0,-2 0 0 0 0,-4 31 0 0 0,1 14-3136 0 0</inkml:trace>
  <inkml:trace contextRef="#ctx0" brushRef="#br0" timeOffset="1">64 0 5064 0 0,'0'0'5800'0'0,"-6"8"-2848"0"0,1 2 23 0 0,5-3-2503 0 0,0 4-472 0 0,0 1-152 0 0,5 1-4431 0 0,-2-1-889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7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112 129 4144 0 0,'0'0'319'0'0,"-12"11"1684"0"0,-5 4 2089 0 0,5-5-1796 0 0,0 2 0 0 0,-20 24 0 0 0,29-32-1977 0 0,0 1 1 0 0,0-1 0 0 0,0 1-1 0 0,1 0 1 0 0,0 0-1 0 0,0 0 1 0 0,0 1 0 0 0,0-1-1 0 0,1 0 1 0 0,0 1-1 0 0,0-1 1 0 0,0 11 0 0 0,1-15-261 0 0,0 0 0 0 0,0 1 1 0 0,0-1-1 0 0,0 0 0 0 0,0 1 1 0 0,0-1-1 0 0,1 0 0 0 0,-1 0 1 0 0,0 1-1 0 0,1-1 0 0 0,-1 0 1 0 0,1 0-1 0 0,-1 1 0 0 0,1-1 1 0 0,0 0-1 0 0,-1 0 0 0 0,1 0 0 0 0,0 0 1 0 0,1 1-1 0 0,-1-1-26 0 0,0-1 1 0 0,0 1-1 0 0,0-1 0 0 0,0 0 0 0 0,0 1 0 0 0,-1-1 1 0 0,1 0-1 0 0,0 0 0 0 0,0 0 0 0 0,0 0 0 0 0,0 1 1 0 0,0-1-1 0 0,0-1 0 0 0,0 1 0 0 0,0 0 1 0 0,0 0-1 0 0,0 0 0 0 0,0 0 0 0 0,2-1 0 0 0,1-1 31 0 0,0 0-1 0 0,0 0 1 0 0,0 0-1 0 0,0-1 1 0 0,0 1-1 0 0,-1-1 1 0 0,1 0-1 0 0,-1 0 0 0 0,7-7 1 0 0,2-8 86 0 0,-1 0-1 0 0,0 0 1 0 0,-1-1 0 0 0,11-32 0 0 0,9-18 238 0 0,-22 50 196 0 0,0 0 0 0 0,7-32 0 0 0,-15 50 163 0 0,6 19-406 0 0,-2 2-289 0 0,-1-1 1 0 0,2 37-1 0 0,1 14 127 0 0,-4-61-165 0 0,0 0 1 0 0,0 0 0 0 0,1-1 0 0 0,0 1-1 0 0,8 15 1 0 0,-6-17 0 0 0,0-1 0 0 0,0 1 0 0 0,0-1 0 0 0,1 0 0 0 0,-1 0 0 0 0,2 0 0 0 0,-1-1 0 0 0,0 0 0 0 0,1 0-1 0 0,0-1 1 0 0,0 0 0 0 0,1 0 0 0 0,-1 0 0 0 0,14 4 0 0 0,-16-7-5 0 0,0 1-1 0 0,-1-1 1 0 0,1 0-1 0 0,0 0 1 0 0,0-1-1 0 0,-1 1 0 0 0,1-1 1 0 0,0 0-1 0 0,0-1 1 0 0,0 1-1 0 0,-1-1 1 0 0,1 0-1 0 0,0 0 1 0 0,0 0-1 0 0,-1 0 1 0 0,1-1-1 0 0,-1 0 1 0 0,1 0-1 0 0,-1 0 1 0 0,0-1-1 0 0,0 1 1 0 0,0-1-1 0 0,0 0 1 0 0,-1 0-1 0 0,1-1 1 0 0,4-4-1 0 0,-2 1 61 0 0,-1-1-1 0 0,0 1 1 0 0,7-14-1 0 0,-11 19-48 0 0,0 0-1 0 0,0 0 0 0 0,0 0 0 0 0,-1 0 1 0 0,1 0-1 0 0,-1 0 0 0 0,1 0 0 0 0,-1 0 1 0 0,0 0-1 0 0,0 0 0 0 0,0-1 1 0 0,0 1-1 0 0,0 0 0 0 0,0 0 0 0 0,-1 0 1 0 0,1 0-1 0 0,-1 0 0 0 0,1 0 1 0 0,-1 0-1 0 0,-1-4 0 0 0,1 6-16 0 0,1-1 0 0 0,0 1-1 0 0,-1 0 1 0 0,1-1 0 0 0,-1 1 0 0 0,1 0-1 0 0,0 0 1 0 0,-1-1 0 0 0,1 1 0 0 0,-1 0 0 0 0,1 0-1 0 0,0 0 1 0 0,-1 0 0 0 0,1 0 0 0 0,-1-1-1 0 0,1 1 1 0 0,-1 0 0 0 0,1 0 0 0 0,-1 0-1 0 0,1 0 1 0 0,-1 0 0 0 0,1 0 0 0 0,-1 0-1 0 0,1 1 1 0 0,0-1 0 0 0,-1 0 0 0 0,1 0-1 0 0,-1 0 1 0 0,1 0 0 0 0,-1 1 0 0 0,1-1 0 0 0,0 0-1 0 0,-1 1 1 0 0,-13 8 92 0 0,11-6-140 0 0,0 1 1 0 0,0-1-1 0 0,0 1 0 0 0,1 0 0 0 0,-1-1 1 0 0,1 1-1 0 0,0 1 0 0 0,0-1 1 0 0,0 0-1 0 0,1 0 0 0 0,-1 1 0 0 0,1-1 1 0 0,0 1-1 0 0,-1 8 0 0 0,2-10 1 0 0,0 0 0 0 0,0 1 0 0 0,0-1 0 0 0,0 0 1 0 0,1 0-1 0 0,-1 1 0 0 0,1-1 0 0 0,0 0 0 0 0,0 0 0 0 0,0 0 0 0 0,0 0 0 0 0,1 0 0 0 0,-1 0 0 0 0,1 0 0 0 0,0 0 1 0 0,-1 0-1 0 0,1-1 0 0 0,1 1 0 0 0,-1-1 0 0 0,0 0 0 0 0,4 4 0 0 0,-2-4-205 0 0,-1-1-1 0 0,0 1 1 0 0,1-1 0 0 0,-1 0-1 0 0,1 0 1 0 0,0 0 0 0 0,-1 0-1 0 0,1-1 1 0 0,0 0-1 0 0,-1 1 1 0 0,1-1 0 0 0,0-1-1 0 0,-1 1 1 0 0,7-1 0 0 0,1-1-934 0 0,0-1 0 0 0,0 1 0 0 0,17-8 0 0 0,-8 0-805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7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13 8752 0 0,'-14'-5'936'0'0,"10"4"-397"0"0,0 0 0 0 0,0 1 0 0 0,-1 0 0 0 0,1 0 0 0 0,0 0 0 0 0,-1 1 0 0 0,1-1 1 0 0,0 1-1 0 0,0 0 0 0 0,0 0 0 0 0,0 1 0 0 0,-7 2 0 0 0,5-1 383 0 0,0 0-1 0 0,0 1 1 0 0,0-1-1 0 0,0 1 1 0 0,1 0-1 0 0,0 1 1 0 0,-6 6 0 0 0,8-8-752 0 0,1-1 0 0 0,0 1 1 0 0,0 0-1 0 0,1 1 0 0 0,-1-1 1 0 0,0 0-1 0 0,1 0 1 0 0,0 1-1 0 0,0-1 0 0 0,0 0 1 0 0,0 1-1 0 0,1-1 0 0 0,-1 1 1 0 0,1 0-1 0 0,0-1 1 0 0,0 1-1 0 0,0-1 0 0 0,1 5 1 0 0,0-5-91 0 0,-1 0-1 0 0,1 0 1 0 0,0 0 0 0 0,0 0 0 0 0,0 0 0 0 0,0-1 0 0 0,0 1 0 0 0,1 0 0 0 0,-1-1-1 0 0,1 1 1 0 0,0-1 0 0 0,0 1 0 0 0,0-1 0 0 0,0 0 0 0 0,0 0 0 0 0,0 0 0 0 0,0 0 0 0 0,1 0-1 0 0,-1 0 1 0 0,1-1 0 0 0,4 3 0 0 0,-1-2-14 0 0,-1-1 1 0 0,1 1-1 0 0,0-1 0 0 0,-1 0 0 0 0,1-1 0 0 0,0 1 1 0 0,0-1-1 0 0,0 0 0 0 0,0-1 0 0 0,-1 1 1 0 0,1-1-1 0 0,0-1 0 0 0,-1 1 0 0 0,1-1 0 0 0,-1 1 1 0 0,1-2-1 0 0,-1 1 0 0 0,0-1 0 0 0,0 1 1 0 0,9-8-1 0 0,-4 3-61 0 0,-1 0 1 0 0,1 0-1 0 0,-2-2 0 0 0,1 1 1 0 0,-1-1-1 0 0,-1 0 1 0 0,0 0-1 0 0,10-18 0 0 0,-11 16-1550 0 0,0-1-1 0 0,4-15 1 0 0,-7 14-7913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8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8 116 3680 0 0,'-7'8'13146'0'0,"77"5"-9310"0"0,-38-9-3017 0 0,45 0 1 0 0,29-1-59 0 0,-103-2-731 0 0,11-5 113 0 0,-13 4-136 0 0,-1 0-1 0 0,1 0 0 0 0,-1 0 1 0 0,1 0-1 0 0,-1 0 0 0 0,1 0 1 0 0,-1-1-1 0 0,1 1 0 0 0,-1 0 1 0 0,0 0-1 0 0,1-1 0 0 0,-1 1 1 0 0,1 0-1 0 0,-1-1 0 0 0,1 1 1 0 0,-1 0-1 0 0,0-1 1 0 0,1 1-1 0 0,-1-1 0 0 0,0 1 1 0 0,1-1-1 0 0,-1 1 0 0 0,0 0 1 0 0,0-1-1 0 0,1 0 0 0 0,-2 0 2 0 0,1 0 0 0 0,0 0 0 0 0,-1 1 0 0 0,1-1 0 0 0,-1 0 0 0 0,0 0 0 0 0,1 1 0 0 0,-1-1 0 0 0,1 0 0 0 0,-1 1 0 0 0,0-1 0 0 0,0 0-1 0 0,1 1 1 0 0,-1-1 0 0 0,-1 0 0 0 0,-17-11 369 0 0,-32-15-1 0 0,17 9-86 0 0,3 5-51 0 0,23 10-67 0 0,0 0-1 0 0,1-1 1 0 0,-9-5-1 0 0,16 9 13 0 0,6-4-96 0 0,6-1-70 0 0,-1 1-1 0 0,1 0 1 0 0,1 1 0 0 0,-1 0-1 0 0,0 0 1 0 0,1 2-1 0 0,13-1 1 0 0,8-2 103 0 0,-26 3-55 0 0,-1 0 1 0 0,1 1-1 0 0,12 1 1 0 0,-18-1-14 0 0,1 0 1 0 0,-1 0 0 0 0,0 1 0 0 0,0-1 0 0 0,0 1-1 0 0,0-1 1 0 0,0 1 0 0 0,0 0 0 0 0,0 0 0 0 0,0 0 0 0 0,0 0-1 0 0,0 0 1 0 0,-1 0 0 0 0,1 1 0 0 0,0-1 0 0 0,-1 0-1 0 0,2 3 1 0 0,-2-3-33 0 0,-1 0 0 0 0,1 1 0 0 0,-1-1 0 0 0,1 1 0 0 0,-1-1 0 0 0,0 1 0 0 0,1 0 0 0 0,-1-1 0 0 0,0 1 0 0 0,0-1 1 0 0,0 1-1 0 0,-1-1 0 0 0,1 1 0 0 0,0-1 0 0 0,0 1 0 0 0,-1-1 0 0 0,1 1 0 0 0,-2 2 0 0 0,-14 28-80 0 0,13-26 86 0 0,-5 6 107 0 0,0 0-1 0 0,-1-1 1 0 0,0 0 0 0 0,-1-1-1 0 0,0 0 1 0 0,-1 0-1 0 0,0-1 1 0 0,0 0 0 0 0,-22 12-1 0 0,44-24-4778 0 0,14-6 2761 0 0,78-41-6596 0 0,-74 37 7396 0 0,-14 6 589 0 0,1 1 1 0 0,-1 0-1 0 0,1 1 1 0 0,18-3-1 0 0,-33 7 563 0 0,0 1-1 0 0,1 0 1 0 0,-1 0 0 0 0,0 0 0 0 0,0 0-1 0 0,0 0 1 0 0,1 0 0 0 0,-1 0 0 0 0,0 0-1 0 0,0 1 1 0 0,0-1 0 0 0,0 0 0 0 0,1 1-1 0 0,-1-1 1 0 0,0 1 0 0 0,0-1 0 0 0,0 1-1 0 0,0 0 1 0 0,0-1 0 0 0,0 1-1 0 0,1 1 1 0 0,-1-1 149 0 0,0 1-1 0 0,0-1 0 0 0,0 1 1 0 0,0 0-1 0 0,0-1 0 0 0,0 1 0 0 0,0 0 1 0 0,-1 0-1 0 0,1-1 0 0 0,-1 1 1 0 0,1 0-1 0 0,-1 2 0 0 0,1 5 659 0 0,-1 1 0 0 0,0-1-1 0 0,-1 0 1 0 0,-2 13 0 0 0,-16 68 1911 0 0,9-52-2007 0 0,-14 37-1 0 0,2-11-628 0 0,-9 22 1831 0 0,29-83-1979 0 0,0 0 1 0 0,0 0-1 0 0,0 0 0 0 0,0 0 1 0 0,0 0-1 0 0,-3 3 0 0 0,4-6-2 0 0,1 0 0 0 0,0 0 1 0 0,0 0-1 0 0,0 1 0 0 0,0-1 0 0 0,0 0 1 0 0,0 0-1 0 0,0 0 0 0 0,0 0 0 0 0,0 0 0 0 0,-1 1 1 0 0,1-1-1 0 0,0 0 0 0 0,0 0 0 0 0,0 0 1 0 0,0 0-1 0 0,0 0 0 0 0,0 0 0 0 0,-1 0 0 0 0,1 1 1 0 0,0-1-1 0 0,0 0 0 0 0,0 0 0 0 0,0 0 1 0 0,-1 0-1 0 0,1 0 0 0 0,0 0 0 0 0,0 0 0 0 0,0 0 1 0 0,-1 0-1 0 0,1 0 0 0 0,0 0 0 0 0,0 0 1 0 0,0 0-1 0 0,0 0 0 0 0,-1 0 0 0 0,1 0 0 0 0,0 0 1 0 0,0 0-1 0 0,0 0 0 0 0,-1-1 0 0 0,1-1 63 0 0,-2-4 14 0 0,0 1-1 0 0,0-1 0 0 0,1 0 1 0 0,0 1-1 0 0,0-1 0 0 0,0 0 1 0 0,1 0-1 0 0,0 0 0 0 0,0 0 1 0 0,1 0-1 0 0,-1 1 0 0 0,3-8 0 0 0,2-13 413 0 0,13-33 0 0 0,-16 54-483 0 0,7-22 235 0 0,2 0 0 0 0,1 1-1 0 0,0 0 1 0 0,2 1 0 0 0,1 0 0 0 0,1 2-1 0 0,1 0 1 0 0,22-22 0 0 0,-33 38-130 0 0,1 1 1 0 0,1 0 0 0 0,-1 0-1 0 0,1 0 1 0 0,0 1 0 0 0,0 1-1 0 0,14-7 1 0 0,-20 10-86 0 0,1 0 0 0 0,0 0 0 0 0,0 0 0 0 0,0 0 0 0 0,0 0 0 0 0,0 1 0 0 0,0-1 0 0 0,0 1 0 0 0,0 0 0 0 0,0 0 0 0 0,0 0 0 0 0,0 0 0 0 0,0 1 0 0 0,0-1 0 0 0,0 1 0 0 0,0 0 0 0 0,0 0 0 0 0,0 0 0 0 0,0 0 0 0 0,0 0 0 0 0,0 0-1 0 0,-1 1 1 0 0,1 0 0 0 0,-1-1 0 0 0,1 1 0 0 0,3 3 0 0 0,-5-3-17 0 0,0 0-1 0 0,1 0 1 0 0,-1 0-1 0 0,0 0 1 0 0,0 0-1 0 0,-1 0 1 0 0,1 0-1 0 0,0 1 0 0 0,-1-1 1 0 0,1 0-1 0 0,-1 0 1 0 0,0 0-1 0 0,1 1 1 0 0,-1-1-1 0 0,0 0 1 0 0,-1 0-1 0 0,1 1 0 0 0,0-1 1 0 0,0 0-1 0 0,-1 0 1 0 0,0 0-1 0 0,0 3 1 0 0,-2 4 26 0 0,-1 0 0 0 0,0-1 0 0 0,-9 16 0 0 0,8-16-260 0 0,0-1 0 0 0,0 0 0 0 0,-1 0 0 0 0,0-1 0 0 0,0 1 0 0 0,-1-1-1 0 0,-13 9 1 0 0,18-13 74 0 0,-1-1 1 0 0,0 1-1 0 0,1 0 0 0 0,-1-1 0 0 0,0 0 0 0 0,0 0 0 0 0,0 0 0 0 0,0 0 0 0 0,0 0 0 0 0,0 0 0 0 0,0-1 0 0 0,0 1 0 0 0,0-1 0 0 0,0 0 0 0 0,0 0 0 0 0,0 0 0 0 0,0-1 0 0 0,0 1 0 0 0,0-1 1 0 0,0 1-1 0 0,0-1 0 0 0,0 0 0 0 0,0 0 0 0 0,0 0 0 0 0,-4-3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0:57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0 2760 0 0,'-13'7'287'0'0,"0"-2"0"0"0,-22 7 0 0 0,-8-4 4794 0 0,38-7-4664 0 0,0-1 0 0 0,1-1 0 0 0,-1 1 0 0 0,0 0 0 0 0,-5-2 1 0 0,8 1-216 0 0,1 1 1 0 0,-1 0 0 0 0,0-1 0 0 0,1 1-1 0 0,-1-1 1 0 0,1 1 0 0 0,-1-1 0 0 0,1 0-1 0 0,-1 0 1 0 0,1 1 0 0 0,0-1 0 0 0,-1 0-1 0 0,1 0 1 0 0,0-1 0 0 0,-5-4 4942 0 0,20 16-3594 0 0,12 3-664 0 0,1-1 0 0 0,0-1 0 0 0,53 12 0 0 0,-57-18-391 0 0,0-1 1 0 0,29 0-1 0 0,10 1-13 0 0,295 22 639 0 0,-338-26-1115 0 0,432-11 1792 0 0,-315-5-1373 0 0,42-2 166 0 0,-23 11-126 0 0,91 0 403 0 0,-163 12-500 0 0,111 24 0 0 0,-37-4-83 0 0,-143-25-286 0 0,0 1 0 0 0,0 1 0 0 0,0 0 0 0 0,17 8 0 0 0,-27-10 0 0 0,0 1 0 0 0,1 0 0 0 0,-1-1 0 0 0,0 0 0 0 0,1 0 0 0 0,-1 0 0 0 0,1-1 0 0 0,0 0 0 0 0,-1 1 0 0 0,1-1 0 0 0,-1-1 0 0 0,1 1 0 0 0,7-3 0 0 0,-11 3 2 0 0,0 0-4 0 0,-1 0 1 0 0,0 0-1 0 0,1 0 0 0 0,-1 0 0 0 0,0 0 1 0 0,1 0-1 0 0,-1 0 0 0 0,0-1 0 0 0,1 1 0 0 0,-1 0 1 0 0,0 0-1 0 0,1 0 0 0 0,-1 0 0 0 0,0-1 1 0 0,0 1-1 0 0,1 0 0 0 0,-1 0 0 0 0,0-1 0 0 0,0 1 1 0 0,1 0-1 0 0,-1-1 0 0 0,0 1 0 0 0,0 0 1 0 0,0-1-1 0 0,0 1 0 0 0,1 0 0 0 0,-1-1 0 0 0,0 1 1 0 0,0 0-1 0 0,0-1 0 0 0,0 1 0 0 0,0 0 1 0 0,0-1-1 0 0,0 1 0 0 0,0 0 0 0 0,0-1 0 0 0,0 1 1 0 0,0 0-1 0 0,0-1 0 0 0,-1 0 0 0 0,1 0-366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8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74 171 18023 0 0,'-1'1'176'0'0,"-1"1"0"0"0,1 0 0 0 0,0-1 0 0 0,-1 1 0 0 0,1 0 0 0 0,0 0 0 0 0,0 0 0 0 0,0 0 0 0 0,0 0 0 0 0,1 0-1 0 0,-2 4 1 0 0,-4 28 33 0 0,4-18 755 0 0,-3 2-282 0 0,0-1 0 0 0,-10 22 1 0 0,9-25-242 0 0,1 0 0 0 0,0 0 0 0 0,1 1 0 0 0,-2 15 0 0 0,6 0-2302 0 0,0-29 810 0 0</inkml:trace>
  <inkml:trace contextRef="#ctx0" brushRef="#br0" timeOffset="1">122 6 18431 0 0,'0'0'1800'0'0,"-6"-3"-1608"0"0,1 1-192 0 0,0 9-792 0 0,2 0 312 0 0,3 4-7231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9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0 11520 0 0,'-17'5'956'0'0,"5"-2"52"0"0,-1 0-1 0 0,1 1 1 0 0,-18 9-1 0 0,23-9-277 0 0,0-1 0 0 0,0 1 0 0 0,0 0 0 0 0,1 1-1 0 0,-1 0 1 0 0,1 0 0 0 0,0 0 0 0 0,1 1 0 0 0,-8 8 0 0 0,10-9-472 0 0,-1 0 0 0 0,1 0 1 0 0,0 0-1 0 0,1 1 1 0 0,-5 10-1 0 0,6-14-230 0 0,1 0 1 0 0,-1-1-1 0 0,1 1 0 0 0,0 0 1 0 0,-1-1-1 0 0,1 1 1 0 0,0 0-1 0 0,0-1 0 0 0,0 1 1 0 0,0 0-1 0 0,0-1 0 0 0,0 1 1 0 0,1 0-1 0 0,-1-1 1 0 0,1 1-1 0 0,-1 0 0 0 0,1-1 1 0 0,0 1-1 0 0,-1-1 0 0 0,1 1 1 0 0,0-1-1 0 0,0 1 0 0 0,0-1 1 0 0,0 1-1 0 0,2 0 1 0 0,-2-1-20 0 0,0 0 0 0 0,0-1 0 0 0,0 1 0 0 0,0-1 0 0 0,1 1 0 0 0,-1-1 0 0 0,0 0 0 0 0,1 0 0 0 0,-1 1 0 0 0,0-1 0 0 0,0 0 0 0 0,1 0 0 0 0,-1 0 0 0 0,0 0 0 0 0,1 0 0 0 0,-1-1 0 0 0,0 1 0 0 0,1 0 0 0 0,-1-1-1 0 0,2 0 1 0 0,1 0 30 0 0,0-1-1 0 0,0 1 0 0 0,-1-1 1 0 0,1 0-1 0 0,5-4 0 0 0,8-8 167 0 0,-1 0 0 0 0,0-1 1 0 0,-2-1-1 0 0,1 0 0 0 0,13-22 0 0 0,-28 38-165 0 0,0-1-1 0 0,1 1 1 0 0,-1-1 0 0 0,0 1 0 0 0,0-1 0 0 0,1 1-1 0 0,-1 0 1 0 0,0-1 0 0 0,1 1 0 0 0,-1 0 0 0 0,0-1-1 0 0,1 1 1 0 0,-1 0 0 0 0,1-1 0 0 0,-1 1 0 0 0,1 0-1 0 0,-1 0 1 0 0,1-1 0 0 0,-1 1 0 0 0,1 0 0 0 0,0 0-23 0 0,-1 0 1 0 0,0 0 0 0 0,0 1 0 0 0,1-1 0 0 0,-1 0 0 0 0,0 0-1 0 0,0 1 1 0 0,1-1 0 0 0,-1 0 0 0 0,0 0 0 0 0,0 1 0 0 0,0-1-1 0 0,0 0 1 0 0,0 1 0 0 0,1-1 0 0 0,-1 0 0 0 0,0 1 0 0 0,0-1-1 0 0,0 0 1 0 0,0 1 0 0 0,0-1 0 0 0,0 0 0 0 0,0 1 0 0 0,0 28 224 0 0,0-23-172 0 0,-3 44 91 0 0,1-38-165 0 0,1 1 1 0 0,1-1-1 0 0,0 1 0 0 0,0-1 1 0 0,2 1-1 0 0,2 12 1 0 0,-4-24-80 0 0,0 0 0 0 0,0 0 0 0 0,1 0 0 0 0,-1 0-1 0 0,0 0 1 0 0,1-1 0 0 0,-1 1 0 0 0,1 0 0 0 0,-1 0 0 0 0,1 0 0 0 0,0 0 0 0 0,-1-1 0 0 0,1 1 0 0 0,0 0 0 0 0,-1 0 0 0 0,2 0 0 0 0,-1-1-298 0 0,-1 0 1 0 0,1 1-1 0 0,0-1 1 0 0,-1 0-1 0 0,1 0 1 0 0,0 0 0 0 0,-1 0-1 0 0,1 0 1 0 0,0 0-1 0 0,-1 0 1 0 0,1 0-1 0 0,0 0 1 0 0,0 0-1 0 0,-1-1 1 0 0,1 1 0 0 0,-1 0-1 0 0,1 0 1 0 0,0-1-1 0 0,-1 1 1 0 0,1 0-1 0 0,0-1 1 0 0,0 0-1 0 0,10-6-7942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9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32 18511 0 0,'-17'-3'4062'0'0,"20"2"-2681"0"0,5 0-897 0 0,47-10 2167 0 0,-39 7-2382 0 0,31-4-1 0 0,-38 7-226 0 0,25-1 79 0 0,-31 2-110 0 0,-1 0 1 0 0,1 0 0 0 0,-1 1 0 0 0,1-1-1 0 0,-1 1 1 0 0,1-1 0 0 0,-1 1 0 0 0,1 0-1 0 0,-1 0 1 0 0,3 2 0 0 0,-4-3-5 0 0,-1 1-1 0 0,1-1 1 0 0,-1 1 0 0 0,1 0-1 0 0,-1-1 1 0 0,1 1 0 0 0,-1 0-1 0 0,0-1 1 0 0,1 1 0 0 0,-1 0 0 0 0,0 0-1 0 0,0-1 1 0 0,0 1 0 0 0,1 0-1 0 0,-1 0 1 0 0,0-1 0 0 0,0 1 0 0 0,0 0-1 0 0,0 0 1 0 0,0 0 0 0 0,0-1-1 0 0,-1 1 1 0 0,1 0 0 0 0,0 0-1 0 0,0-1 1 0 0,0 1 0 0 0,-1 1 0 0 0,-9 20 134 0 0,-35 50 83 0 0,36-56-132 0 0,5-9 23 0 0,0 0-1 0 0,1 0 0 0 0,-5 10 1 0 0,8-15-61 0 0,-1-1 0 0 0,1 1 0 0 0,0-1-1 0 0,-1 1 1 0 0,1 0 0 0 0,0-1 0 0 0,0 1 0 0 0,0 0 0 0 0,0-1 0 0 0,0 1 0 0 0,0-1 0 0 0,1 1 0 0 0,-1 0 0 0 0,0-1 0 0 0,1 1 0 0 0,0-1-1 0 0,-1 1 1 0 0,1-1 0 0 0,0 1 0 0 0,-1-1 0 0 0,3 2 0 0 0,-2-2-17 0 0,0 0 0 0 0,1 0 0 0 0,-1 0-1 0 0,1 0 1 0 0,-1-1 0 0 0,1 1 0 0 0,-1 0 0 0 0,1-1 0 0 0,-1 1-1 0 0,1-1 1 0 0,0 0 0 0 0,-1 1 0 0 0,1-1 0 0 0,0 0 0 0 0,-1 0-1 0 0,1 0 1 0 0,-1 0 0 0 0,1 0 0 0 0,0-1 0 0 0,-1 1 0 0 0,4-1-1 0 0,3-1 25 0 0,0-1 0 0 0,-1 1 0 0 0,10-5-1 0 0,-5 1-316 0 0,1-1-1 0 0,-1 0 0 0 0,0-1 0 0 0,19-17 0 0 0,-23 17-764 0 0,0 0 0 0 0,0-1 0 0 0,-1 0 0 0 0,0 0 0 0 0,-1-1 0 0 0,6-10 0 0 0,-2 0-1169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59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21191 0 0,'0'0'1920'0'0,"1"-1"-1505"0"0,77-38 3066 0 0,-74 36-3397 0 0,-1 1-40 0 0,1 0-1 0 0,0 0 1 0 0,-1 0 0 0 0,1 0-1 0 0,0 0 1 0 0,0 1 0 0 0,0-1-1 0 0,0 1 1 0 0,0 0 0 0 0,1 1-1 0 0,7-2 1 0 0,-11 2-44 0 0,-1 0 0 0 0,1 0 0 0 0,0 0 0 0 0,-1 1 0 0 0,1-1 0 0 0,-1 0 0 0 0,1 0 0 0 0,0 0 0 0 0,-1 0 0 0 0,1 1 0 0 0,-1-1 0 0 0,1 0 0 0 0,-1 0 0 0 0,1 1 0 0 0,-1-1 0 0 0,1 1 0 0 0,-1-1 0 0 0,1 0 0 0 0,-1 1 0 0 0,1-1 0 0 0,-1 1 0 0 0,1-1 0 0 0,-1 1 0 0 0,1 0 0 0 0,-1 1 0 0 0,1-1 0 0 0,-1 1 0 0 0,1-1 0 0 0,-1 1 0 0 0,1 0 0 0 0,-1-1 0 0 0,0 1 0 0 0,0 0 0 0 0,0 1 0 0 0,0 3 0 0 0,-1 0 0 0 0,0 0 0 0 0,0 0 0 0 0,-3 6 0 0 0,-2 6 0 0 0,-15 25 0 0 0,4-9 0 0 0,-3 9 1883 0 0,29-41-1704 0 0,-9-2-180 0 0,1 0 1 0 0,-1 1-1 0 0,1-1 0 0 0,0 0 1 0 0,-1 0-1 0 0,1 0 0 0 0,0 1 1 0 0,-1-1-1 0 0,1 0 0 0 0,0 0 1 0 0,-1 0-1 0 0,1 0 0 0 0,0 0 1 0 0,-1 0-1 0 0,1-1 0 0 0,0 1 1 0 0,-1 0-1 0 0,1 0 0 0 0,-1 0 1 0 0,2-1-1 0 0,10-6-224 0 0,0 0 1 0 0,0 0-1 0 0,0-2 0 0 0,-1 1 0 0 0,9-11 1 0 0,10-7-2590 0 0,12-12-2313 0 0,-21 19 2496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00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0 5064 0 0,'-15'2'496'0'0,"11"-1"1017"0"0,0 0 0 0 0,0 0 0 0 0,0 1 1 0 0,0-1-1 0 0,0 1 0 0 0,1 0 0 0 0,-1 0 0 0 0,-5 4 0 0 0,4-2-752 0 0,0 0 0 0 0,1 0-1 0 0,0 1 1 0 0,-1 0-1 0 0,-3 6 1 0 0,2-3-447 0 0,1 1 0 0 0,0 0 0 0 0,1 0 0 0 0,0 0 0 0 0,1 1 0 0 0,0-1 0 0 0,-2 11 0 0 0,4-18-260 0 0,1 0 0 0 0,0 0 1 0 0,0 0-1 0 0,0 0 0 0 0,0 0 0 0 0,0 0 1 0 0,0 0-1 0 0,0 0 0 0 0,1 0 0 0 0,-1-1 0 0 0,1 1 1 0 0,0 0-1 0 0,-1 0 0 0 0,1 0 0 0 0,0 0 1 0 0,0-1-1 0 0,0 1 0 0 0,0 0 0 0 0,1-1 1 0 0,1 3-1 0 0,-2-3-48 0 0,0 0 0 0 0,0 0 0 0 0,0-1-1 0 0,0 1 1 0 0,0 0 0 0 0,0 0 0 0 0,1-1 0 0 0,-1 1 0 0 0,0-1 0 0 0,1 1 0 0 0,-1-1-1 0 0,0 0 1 0 0,1 1 0 0 0,-1-1 0 0 0,0 0 0 0 0,1 0 0 0 0,-1 0 0 0 0,0 0 0 0 0,1 0-1 0 0,-1 0 1 0 0,1 0 0 0 0,-1-1 0 0 0,0 1 0 0 0,1 0 0 0 0,-1-1 0 0 0,0 1 0 0 0,0-1 0 0 0,1 1-1 0 0,-1-1 1 0 0,2-1 0 0 0,7-5 156 0 0,-1-1-1 0 0,0 0 1 0 0,0-1 0 0 0,13-15-1 0 0,14-14 1126 0 0,-36 37-1272 0 0,1 1 0 0 0,-1-1 0 0 0,1 1 0 0 0,-1-1 0 0 0,1 1 1 0 0,0 0-1 0 0,-1-1 0 0 0,1 1 0 0 0,0 0 0 0 0,-1 0 0 0 0,1-1 0 0 0,0 1 1 0 0,-1 0-1 0 0,1 0 0 0 0,0 0 0 0 0,0 0 0 0 0,-1 0 0 0 0,1 0 0 0 0,0 0 1 0 0,-1 0-1 0 0,1 0 0 0 0,0 0 0 0 0,1 0 0 0 0,-1 1 41 0 0,1 0 0 0 0,-1-1 0 0 0,0 1 1 0 0,1 0-1 0 0,-1 0 0 0 0,0 0 0 0 0,0 0 0 0 0,0 0 0 0 0,0 0 0 0 0,2 2 0 0 0,2 5 200 0 0,-1-1-1 0 0,1 0 1 0 0,3 11 0 0 0,-5-13-218 0 0,6 19-1002 0 0,-6-16 242 0 0,0-1-1 0 0,0 0 0 0 0,1 0 1 0 0,8 13-1 0 0,-10-18 167 0 0,-1 0 0 0 0,1 0 1 0 0,-1 0-1 0 0,0 0 0 0 0,0 1 1 0 0,1-1-1 0 0,-2 0 0 0 0,1 1 0 0 0,1 4 1 0 0,-1 3-1719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0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38 14424 0 0,'-1'-2'66'0'0,"1"0"0"0"0,-1 0 0 0 0,0 0 0 0 0,0 0 0 0 0,1 0 0 0 0,-1 0 0 0 0,0 1 0 0 0,-1-1 0 0 0,1 0 0 0 0,0 1 0 0 0,0-1 0 0 0,-1 1 0 0 0,1-1 0 0 0,-1 1 0 0 0,1-1 0 0 0,-1 1 0 0 0,0 0 0 0 0,0 0 0 0 0,1 0 0 0 0,-1 0 0 0 0,0 0 0 0 0,0 0 0 0 0,-2 0 0 0 0,0 0 394 0 0,0 0 1947 0 0,3 9-1976 0 0,2 0-141 0 0,0 0 0 0 0,0 0 0 0 0,4 12-1 0 0,1 8 151 0 0,28 136 1313 0 0,-11-63-1060 0 0,-18-76-581 0 0,1-1-1 0 0,16 39 0 0 0,-17-51 8 0 0,1 0 1 0 0,0-1-1 0 0,1 1 0 0 0,0-1 0 0 0,1-1 0 0 0,15 18 0 0 0,-11-16-33 0 0,0 0-1 0 0,0-1 1 0 0,2-1-1 0 0,-1 0 1 0 0,1-1-1 0 0,0 0 1 0 0,1-1 0 0 0,0-1-1 0 0,0 0 1 0 0,1-1-1 0 0,-1-1 1 0 0,32 7-1 0 0,-34-10-53 0 0,-8 0-5 0 0,1-1 0 0 0,0 0 0 0 0,-1 0 0 0 0,1-1 0 0 0,10 1 0 0 0,-15-2 8 0 0,0 1 0 0 0,0 0 0 0 0,-1 0 0 0 0,1 0 0 0 0,0-1 0 0 0,0 1 0 0 0,0 0 0 0 0,0-1 1 0 0,0 1-1 0 0,0-1 0 0 0,-1 1 0 0 0,1-1 0 0 0,0 1 0 0 0,0-1 0 0 0,-1 0 0 0 0,1 1 0 0 0,0-1 0 0 0,-1 0 0 0 0,1 0 0 0 0,-1 0 1 0 0,1 1-1 0 0,-1-1 0 0 0,1 0 0 0 0,-1 0 0 0 0,1 0 0 0 0,-1 0 0 0 0,0 0 0 0 0,0 0 0 0 0,1 0 0 0 0,-1 1 0 0 0,0-1 0 0 0,0 0 0 0 0,0 0 1 0 0,0 0-1 0 0,0 0 0 0 0,0 0 0 0 0,0 0 0 0 0,-1 0 0 0 0,1 0 0 0 0,0-1 0 0 0,-2-4-4 0 0,1 0-1 0 0,-1 0 1 0 0,0 0-1 0 0,0 0 1 0 0,-1 1-1 0 0,1-1 1 0 0,-1 1-1 0 0,0-1 1 0 0,-1 1-1 0 0,-6-8 1 0 0,0 2 14 0 0,-1 0 1 0 0,0 1-1 0 0,-16-11 0 0 0,-12-11 337 0 0,57 27-313 0 0,-4 4-69 0 0,-1 2 0 0 0,26 2 0 0 0,-4 1 0 0 0,-8-3 14 0 0,-16-1 5 0 0,0 0 0 0 0,-1 1 0 0 0,1 0 0 0 0,0 1 0 0 0,19 6 0 0 0,-29-8-9 0 0,0 1-1 0 0,0-1 0 0 0,0 0 1 0 0,0 1-1 0 0,0 0 0 0 0,0-1 1 0 0,0 1-1 0 0,0 0 0 0 0,0 0 1 0 0,0-1-1 0 0,0 1 0 0 0,0 0 1 0 0,0 0-1 0 0,-1 0 1 0 0,1 0-1 0 0,0 0 0 0 0,-1 0 1 0 0,1 0-1 0 0,-1 0 0 0 0,1 0 1 0 0,-1 0-1 0 0,0 1 0 0 0,1-1 1 0 0,-1 0-1 0 0,0 0 0 0 0,0 0 1 0 0,0 0-1 0 0,0 1 1 0 0,0-1-1 0 0,0 0 0 0 0,0 0 1 0 0,0 0-1 0 0,0 1 0 0 0,-1 0 1 0 0,-1 5 39 0 0,0-1 1 0 0,-1 0-1 0 0,0 1 1 0 0,0-1-1 0 0,-5 5 1 0 0,0 4 21 0 0,-6 9 8 0 0,-1 0 1 0 0,-1-1-1 0 0,-1-1 0 0 0,-32 31 1 0 0,36-39-66 0 0,-3-1-51 0 0,14-11-357 0 0,-1-1-1 0 0,1 1 0 0 0,-1 0 0 0 0,1 0 1 0 0,0 0-1 0 0,0 0 0 0 0,0 0 0 0 0,-3 5 1 0 0,11-10-3356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0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78 6912 0 0,'0'0'528'0'0,"0"-13"10637"0"0,3 28-10752 0 0,0 1-1 0 0,-2 0 1 0 0,0 0 0 0 0,0 1 0 0 0,-5 29 0 0 0,1 13 52 0 0,2-24-162 0 0,-3-1 0 0 0,0-1 0 0 0,-11 38 0 0 0,8-33 92 0 0,5-24-112 0 0,-1-1 0 0 0,0 1 0 0 0,-7 18 0 0 0,7-26-334 0 0,-2 4 859 0 0,4-10-779 0 0,1-1 0 0 0,-1 1 0 0 0,1 0 1 0 0,-1-1-1 0 0,1 1 0 0 0,0 0 0 0 0,-1-1 0 0 0,1 1 1 0 0,0-1-1 0 0,-1 1 0 0 0,1 0 0 0 0,0-1 0 0 0,-1 1 0 0 0,1-1 1 0 0,0 1-1 0 0,0-1 0 0 0,-1 1 0 0 0,1-1 0 0 0,0 1 1 0 0,0-1-1 0 0,0 1 0 0 0,0-1 0 0 0,0-1 0 0 0,-2-8 35 0 0,0-1-1 0 0,1 1 1 0 0,0-1 0 0 0,1 0-1 0 0,0 1 1 0 0,3-15 0 0 0,-3 21-59 0 0,8-65 296 0 0,24-101 1 0 0,-26 146 35 0 0,17-42 0 0 0,-18 56-211 0 0,0-1-1 0 0,0 1 1 0 0,1 0-1 0 0,1 0 1 0 0,15-17-1 0 0,-18 22-95 0 0,1 1 0 0 0,0-1 0 0 0,1 1 0 0 0,-1 0 0 0 0,1 1-1 0 0,-1 0 1 0 0,10-4 0 0 0,-13 6-28 0 0,0 0 0 0 0,0 1 0 0 0,0-1 0 0 0,0 1 1 0 0,0-1-1 0 0,0 1 0 0 0,0 0 0 0 0,0 0 0 0 0,0 0 0 0 0,0 0 0 0 0,1 1 0 0 0,-1-1 0 0 0,0 0 0 0 0,0 1 0 0 0,0 0 0 0 0,0-1 0 0 0,0 1 1 0 0,-1 0-1 0 0,1 0 0 0 0,0 0 0 0 0,0 0 0 0 0,2 2 0 0 0,0 0 19 0 0,3 1 0 0 0,-1 1 0 0 0,0 0 0 0 0,0 0 0 0 0,-1 1 0 0 0,1-1 0 0 0,-1 1 0 0 0,-1 1 0 0 0,1-1 0 0 0,-1 1 0 0 0,0-1 0 0 0,0 1 0 0 0,-1 0 0 0 0,0 1 0 0 0,-1-1 0 0 0,1 0 0 0 0,-1 1 0 0 0,0-1 0 0 0,-1 1 0 0 0,1 9 0 0 0,-1-5 38 0 0,0 0 0 0 0,-1 0 0 0 0,-1 0 0 0 0,1 0 1 0 0,-2 0-1 0 0,0 0 0 0 0,0-1 0 0 0,-1 1 0 0 0,-1 0 0 0 0,0-1 1 0 0,-9 19-1 0 0,11-26-37 0 0,0-1 0 0 0,-1 1 0 0 0,1-1 0 0 0,-1 0 0 0 0,1 0 1 0 0,-1 0-1 0 0,0-1 0 0 0,0 1 0 0 0,0-1 0 0 0,0 1 0 0 0,-1-1 0 0 0,1 0 1 0 0,-1 0-1 0 0,1-1 0 0 0,-1 1 0 0 0,0-1 0 0 0,1 1 0 0 0,-1-1 1 0 0,-7 1-1 0 0,5-2-74 0 0,1 1-1 0 0,0-1 1 0 0,0-1 0 0 0,0 1 0 0 0,0-1 0 0 0,0 0 0 0 0,0 0 0 0 0,0 0 0 0 0,0 0 0 0 0,0-1 0 0 0,0 0-1 0 0,1 0 1 0 0,-1-1 0 0 0,-7-4 0 0 0,6 3-134 0 0,1 0 1 0 0,0 0-1 0 0,0-1 0 0 0,0 1 0 0 0,1-1 1 0 0,-5-7-1 0 0,-3-11-2275 0 0,11 19 1231 0 0,0 1 0 0 0,1-1 1 0 0,-1 0-1 0 0,1 0 0 0 0,-1-4 0 0 0,1-7-6609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1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2 218 5064 0 0,'0'0'232'0'0,"10"10"3512"0"0,-5 16 6209 0 0,-4 2-5647 0 0,-7 29-4216 0 0,0-13 1080 0 0,4-20-923 0 0,0-10-523 0 0,1 1-1 0 0,1-1 1 0 0,2 24 0 0 0,-1-35-190 0 0,1 2-3223 0 0</inkml:trace>
  <inkml:trace contextRef="#ctx0" brushRef="#br0" timeOffset="1">101 0 15664 0 0,'-11'5'696'0'0,"9"0"135"0"0,-1 0-663 0 0,-1 2-168 0 0,4 1 0 0 0,0 2-4607 0 0,0 2-953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1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0 19351 0 0,'-21'11'427'0'0,"1"1"-1"0"0,1 1 1 0 0,0 1-1 0 0,0 0 1 0 0,2 2-1 0 0,-27 28 1 0 0,40-39-50 0 0,1 1 0 0 0,0 0 0 0 0,0 1-1 0 0,0-1 1 0 0,1 0 0 0 0,0 1 0 0 0,0-1 0 0 0,1 1 0 0 0,0 0 0 0 0,-1 11 0 0 0,2-16-289 0 0,0 0-1 0 0,0 0 1 0 0,1 0-1 0 0,-1 0 1 0 0,0 0-1 0 0,1 0 1 0 0,-1-1 0 0 0,1 1-1 0 0,-1 0 1 0 0,1 0-1 0 0,0-1 1 0 0,0 1-1 0 0,0 0 1 0 0,0-1-1 0 0,0 1 1 0 0,0-1 0 0 0,0 1-1 0 0,3 1 1 0 0,-1-1 7 0 0,-1 0 0 0 0,1 0 0 0 0,-1-1 1 0 0,1 0-1 0 0,0 1 0 0 0,0-1 0 0 0,0 0 1 0 0,0-1-1 0 0,0 1 0 0 0,5 0 0 0 0,2 0-18 0 0,0-1 0 0 0,0 0 0 0 0,0 0 0 0 0,0-1-1 0 0,20-5 1 0 0,-17 2-445 0 0,0-1 0 0 0,0 0 0 0 0,-1-1-1 0 0,0 0 1 0 0,0-1 0 0 0,-1 0 0 0 0,19-16 0 0 0,-13 8-1295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1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47 20471 0 0,'-11'-38'2248'0'0,"15"30"1519"0"0,2 23-3369 0 0,0 0 0 0 0,0 0 0 0 0,-2 1 0 0 0,5 29 0 0 0,4 71 275 0 0,-10-79-456 0 0,4 106-29 0 0,6-20-1964 0 0,-13-110-6677 0 0</inkml:trace>
  <inkml:trace contextRef="#ctx0" brushRef="#br0" timeOffset="1">0 282 23039 0 0,'0'0'1120'0'0,"8"0"-480"0"0,3 0 0 0 0,3 0-512 0 0,6-2-128 0 0,0-1 0 0 0,3-1 0 0 0,2-2 0 0 0,-2 1 0 0 0,-1-2 0 0 0,4 0 0 0 0,-4 1 0 0 0,0 1 0 0 0,-2-2 0 0 0,2 2-10215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0:58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15664 0 0,'0'0'1571'0'0,"14"0"-1423"0"0,157-15 3968 0 0,-69 4-4250 0 0,-26 0-3041 0 0,-48 6-3479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2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26 3680 0 0,'0'-1'167'0'0,"0"-2"-7"0"0,-11-18 10504 0 0,11 21-10405 0 0,0 0-1 0 0,0 0 1 0 0,-1 0 0 0 0,1 0 0 0 0,0 0 0 0 0,-1 0 0 0 0,1-1-1 0 0,0 1 1 0 0,-1 0 0 0 0,1 0 0 0 0,-1 0 0 0 0,1 0 0 0 0,-1 0-1 0 0,-7 6 3610 0 0,-1 7-4896 0 0,1 0 1130 0 0,1 1-1 0 0,1-1 0 0 0,1 2 1 0 0,0-1-1 0 0,0 0 1 0 0,1 1-1 0 0,1 0 1 0 0,-2 24-1 0 0,5-30-26 0 0,0 0 0 0 0,0 0 0 0 0,1 0 0 0 0,2 11-1 0 0,-2-16-47 0 0,-1 0 0 0 0,2 0 0 0 0,-1 0 0 0 0,0 0 0 0 0,1-1-1 0 0,0 1 1 0 0,-1 0 0 0 0,2-1 0 0 0,-1 0 0 0 0,0 1-1 0 0,5 4 1 0 0,-5-7-10 0 0,-1 0-1 0 0,1 0 1 0 0,0 0-1 0 0,0 0 1 0 0,-1-1 0 0 0,1 1-1 0 0,0 0 1 0 0,0-1-1 0 0,0 1 1 0 0,0-1-1 0 0,0 0 1 0 0,0 0-1 0 0,0 0 1 0 0,0 0-1 0 0,0 0 1 0 0,0 0 0 0 0,0 0-1 0 0,0-1 1 0 0,0 1-1 0 0,0-1 1 0 0,0 1-1 0 0,-1-1 1 0 0,1 0-1 0 0,3-1 1 0 0,0 0 28 0 0,-1-1 1 0 0,1 1 0 0 0,-1-1-1 0 0,1 0 1 0 0,-1 0-1 0 0,0-1 1 0 0,0 1 0 0 0,4-6-1 0 0,17-25 459 0 0,-1-1 0 0 0,34-70 0 0 0,-58 105-484 0 0,0 0-1 0 0,0 0 1 0 0,0 0-1 0 0,0 0 0 0 0,0 0 1 0 0,0 0-1 0 0,0 0 1 0 0,0 1-1 0 0,0-1 1 0 0,0 0-1 0 0,0 0 1 0 0,0 0-1 0 0,0 0 0 0 0,1 0 1 0 0,-1 0-1 0 0,0 0 1 0 0,0 0-1 0 0,0 0 1 0 0,0 0-1 0 0,0 0 0 0 0,0 0 1 0 0,0 0-1 0 0,0 0 1 0 0,0 0-1 0 0,0 0 1 0 0,0 0-1 0 0,0 0 1 0 0,1 0-1 0 0,-1 0 0 0 0,0 0 1 0 0,0 0-1 0 0,0 0 1 0 0,0 0-1 0 0,0 0 1 0 0,0 0-1 0 0,0 0 0 0 0,0 0 1 0 0,0 0-1 0 0,0 0 1 0 0,0 0-1 0 0,0 0 1 0 0,0 0-1 0 0,0-1 1 0 0,1 1-1 0 0,-1 0 0 0 0,0 0 1 0 0,0 0-1 0 0,0 0 1 0 0,0 0-1 0 0,0 0 1 0 0,0 0-1 0 0,0 0 0 0 0,0 0 1 0 0,0 0-1 0 0,0 0 1 0 0,0 0-1 0 0,0 0 1 0 0,0 0-1 0 0,0-1 1 0 0,0 1-1 0 0,0 0 0 0 0,0 0 1 0 0,0 0-1 0 0,0 0 1 0 0,0 0-1 0 0,1 10 357 0 0,-2 13-188 0 0,-2-2-97 0 0,1-1 0 0 0,1 1 1 0 0,3 25-1 0 0,-1-2-79 0 0,-1-42-27 0 0,0-1-1 0 0,0 0 1 0 0,0 1-1 0 0,0-1 1 0 0,1 0-1 0 0,-1 1 1 0 0,0-1-1 0 0,1 0 1 0 0,-1 1-1 0 0,1-1 1 0 0,-1 0-1 0 0,1 0 1 0 0,0 0-1 0 0,0 0 1 0 0,1 2-1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2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6448 0 0,'0'0'585'0'0,"5"8"-108"0"0,11 29 8452 0 0,-7 4-5678 0 0,1 42-3073 0 0,-7-54 1112 0 0,-6 26 847 0 0,6-66-1137 0 0,-3 8-785 0 0,2-4-6 0 0,-1 1 1 0 0,1 0-1 0 0,0 0 1 0 0,0 0 0 0 0,0 0-1 0 0,1 0 1 0 0,0 0-1 0 0,0 1 1 0 0,0-1 0 0 0,7-7-1 0 0,-5 9-153 0 0,0 0 0 0 0,0 0 0 0 0,1 0 0 0 0,-1 1 0 0 0,1-1 0 0 0,-1 1 0 0 0,1 1 0 0 0,0-1 0 0 0,7-1 0 0 0,5-1 60 0 0,35-6 0 0 0,-32 8-197 0 0,1-1 0 0 0,27-9-1 0 0,-41 10 90 0 0,0 0-1 0 0,0-1 0 0 0,0 0 0 0 0,0 0 1 0 0,0-1-1 0 0,-1 0 0 0 0,1 0 0 0 0,8-9 0 0 0,-15 13 1 0 0,0 0 0 0 0,0 0-1 0 0,0-1 1 0 0,0 1 0 0 0,0 0-1 0 0,0-1 1 0 0,0 1 0 0 0,0-1-1 0 0,0 1 1 0 0,-1-1-1 0 0,1 0 1 0 0,0 1 0 0 0,-1-1-1 0 0,0 0 1 0 0,1 1 0 0 0,-1-1-1 0 0,0 0 1 0 0,0-2-1 0 0,0 3 2 0 0,0 1-1 0 0,-1-1 0 0 0,1 0 1 0 0,0 0-1 0 0,-1 0 0 0 0,1 1 1 0 0,-1-1-1 0 0,1 0 0 0 0,-1 1 0 0 0,1-1 1 0 0,-1 0-1 0 0,1 1 0 0 0,-1-1 1 0 0,0 1-1 0 0,1-1 0 0 0,-1 1 1 0 0,0-1-1 0 0,0 1 0 0 0,1-1 0 0 0,-1 1 1 0 0,0 0-1 0 0,0-1 0 0 0,0 1 1 0 0,1 0-1 0 0,-1 0 0 0 0,0 0 0 0 0,0-1 1 0 0,0 1-1 0 0,0 0 0 0 0,0 0 1 0 0,1 0-1 0 0,-1 0 0 0 0,0 1 1 0 0,0-1-1 0 0,0 0 0 0 0,-1 1 0 0 0,-2-1 43 0 0,0 1 0 0 0,0 1 0 0 0,1-1 0 0 0,-1 1 0 0 0,0-1 0 0 0,0 1 0 0 0,1 0 0 0 0,-1 1 0 0 0,1-1 0 0 0,0 0 0 0 0,0 1 0 0 0,-6 6 0 0 0,3-4 77 0 0,1 1 0 0 0,0 0 0 0 0,1 1 0 0 0,-1-1 0 0 0,-5 13 0 0 0,6-11-34 0 0,1 0 0 0 0,0 0 0 0 0,0 0 0 0 0,1 1 0 0 0,0-1 0 0 0,-1 9 0 0 0,3-14-87 0 0,0 1 0 0 0,0-1 0 0 0,0 0 0 0 0,0 0 0 0 0,1 0 1 0 0,0 0-1 0 0,-1 0 0 0 0,1 0 0 0 0,0 0 0 0 0,0 0 0 0 0,0 0 0 0 0,1 0 0 0 0,-1 0 0 0 0,1-1 1 0 0,0 1-1 0 0,0 0 0 0 0,-1-1 0 0 0,2 0 0 0 0,3 5 0 0 0,1-1-308 0 0,1 0 0 0 0,0 0 0 0 0,0-1 0 0 0,0 0-1 0 0,1 0 1 0 0,10 4 0 0 0,-1-2-1423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3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0 14800 0 0,'0'0'1342'0'0,"-9"3"-429"0"0,3 8 145 0 0,0 0 0 0 0,1 0 0 0 0,1 1 0 0 0,-5 15 0 0 0,-7 51 196 0 0,9-38-1104 0 0,3-22-169 0 0,1 0 1 0 0,0 1-1 0 0,2-1 0 0 0,0 36 0 0 0,7-34-1777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3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8 12440 0 0,'0'0'1328'0'0,"-3"-7"4007"0"0,-5 12-5631 0 0,5 0-344 0 0,3 5-64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4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137 273 14976 0 0,'-14'13'539'0'0,"-9"8"647"0"0,-24 26 0 0 0,41-39-793 0 0,-1 1 0 0 0,1-1 0 0 0,1 1 0 0 0,-1 0 0 0 0,2 0 0 0 0,-1 1 0 0 0,-4 13 0 0 0,8-17-229 0 0,0 0 0 0 0,0 0-1 0 0,0 0 1 0 0,1 0 0 0 0,0 0 0 0 0,0 0-1 0 0,0 1 1 0 0,1-1 0 0 0,0 0-1 0 0,2 6 1 0 0,-2-10-103 0 0,-1 1 1 0 0,1-1-1 0 0,0 1 0 0 0,1-1 1 0 0,-1 1-1 0 0,0-1 0 0 0,1 1 1 0 0,-1-1-1 0 0,1 0 0 0 0,0 0 1 0 0,2 2-1 0 0,-3-3-28 0 0,1 0 1 0 0,-1 0 0 0 0,1 0-1 0 0,-1 0 1 0 0,1 0-1 0 0,-1-1 1 0 0,1 1 0 0 0,0 0-1 0 0,-1-1 1 0 0,1 0-1 0 0,0 1 1 0 0,0-1-1 0 0,-1 0 1 0 0,1 0 0 0 0,0 0-1 0 0,0 0 1 0 0,-1 0-1 0 0,4 0 1 0 0,-2-1 1 0 0,0 0 1 0 0,1 0-1 0 0,-1-1 0 0 0,0 1 0 0 0,0-1 1 0 0,0 1-1 0 0,-1-1 0 0 0,1 0 1 0 0,0 0-1 0 0,-1 0 0 0 0,1 0 0 0 0,-1 0 1 0 0,4-4-1 0 0,3-6 131 0 0,14-21 1 0 0,-16 22-97 0 0,4-8 13 0 0,0-1 0 0 0,-1 0 1 0 0,-1-1-1 0 0,9-31 0 0 0,15-90 371 0 0,-8-41 2419 0 0,-24 172-2358 0 0,-1 14 100 0 0,-2 18-259 0 0,1 56-62 0 0,2-37-169 0 0,0-16-18 0 0,8 42 1 0 0,-3-26-59 0 0,0 2-45 0 0,1 0-1 0 0,22 71 1 0 0,-27-107-122 0 0,1 0 0 0 0,0 1 1 0 0,0-2-1 0 0,7 12 1 0 0,-9-16-103 0 0,0 1 0 0 0,0-1 0 0 0,0 0 0 0 0,0 0 0 0 0,0 0 0 0 0,0 0 0 0 0,0 0 0 0 0,1 0 1 0 0,-1 0-1 0 0,0 0 0 0 0,1 0 0 0 0,-1 0 0 0 0,0-1 0 0 0,1 1 0 0 0,-1-1 0 0 0,1 1 1 0 0,-1-1-1 0 0,1 1 0 0 0,-1-1 0 0 0,1 0 0 0 0,0 0 0 0 0,-1 0 0 0 0,1 0 0 0 0,-1 0 0 0 0,4 0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2304 0 0,'9'-12'18199'0'0,"-8"13"-17979"0"0,1 0-1 0 0,-1 0 0 0 0,0 0 0 0 0,1 0 0 0 0,-1 0 0 0 0,0 0 0 0 0,0 1 1 0 0,0-1-1 0 0,0 0 0 0 0,0 1 0 0 0,0-1 0 0 0,0 1 0 0 0,-1-1 1 0 0,1 1-1 0 0,0-1 0 0 0,-1 1 0 0 0,1-1 0 0 0,-1 1 0 0 0,1 2 1 0 0,4 35 1082 0 0,-5-32-1004 0 0,5 39 754 0 0,1 50 196 0 0,-6 169-765 0 0,0-263-489 0 0,1-1-95 0 0,-1 1 0 0 0,0-1 0 0 0,0 0 0 0 0,0 0 0 0 0,0 0-1 0 0,0 0 1 0 0,0 0 0 0 0,-1 1 0 0 0,1-1 0 0 0,0 0 0 0 0,0 0 0 0 0,-1 0-1 0 0,1 0 1 0 0,-1 0 0 0 0,1 0 0 0 0,-1 0 0 0 0,1 0 0 0 0,-1 0-1 0 0,0 0 1 0 0,1 0 0 0 0,-1 0 0 0 0,-1 1 0 0 0,-4 1-1158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5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8288 0 0,'0'0'638'0'0,"8"2"165"0"0,-1-2 1065 0 0,-1 1 1 0 0,0-2-1 0 0,1 1 0 0 0,-1-1 1 0 0,0 0-1 0 0,1 0 0 0 0,9-4 1 0 0,-1 1-794 0 0,105-33 1459 0 0,-68 19-2519 0 0,-9 3-2632 0 0,-19 7-6650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6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1 768 3224 0 0,'4'2'39'0'0,"-1"-1"-9"0"0,-1 0 0 0 0,1 0 1 0 0,0 0-1 0 0,0 1 0 0 0,-1-1 1 0 0,1 1-1 0 0,18 7 17312 0 0,-21-19-16453 0 0,0 9-328 0 0,-3-130 4545 0 0,-5-21-3541 0 0,0 1-800 0 0,5 67-461 0 0,0 53-189 0 0,2 1 1 0 0,1 0 0 0 0,2 0 0 0 0,6-38 0 0 0,-6 62-114 0 0,-1-1 1 0 0,1 0-1 0 0,1 1 0 0 0,-1-1 1 0 0,6-8-1 0 0,-7 13-2 0 0,0 1 0 0 0,-1 0 0 0 0,1-1 0 0 0,0 1 0 0 0,0 0 0 0 0,1-1 0 0 0,-1 1 0 0 0,0 0 0 0 0,0 0 0 0 0,0 0 0 0 0,1 0 0 0 0,-1 0 0 0 0,1 0 0 0 0,-1 1 0 0 0,1-1 0 0 0,-1 0 0 0 0,1 1-1 0 0,-1-1 1 0 0,1 1 0 0 0,0-1 0 0 0,-1 1 0 0 0,1 0 0 0 0,-1 0 0 0 0,1-1 0 0 0,0 1 0 0 0,-1 1 0 0 0,1-1 0 0 0,2 0 0 0 0,5 3-21 0 0,1 0 0 0 0,-1 0 0 0 0,0 1 0 0 0,0 0 0 0 0,0 1 0 0 0,0 0 0 0 0,0 0 0 0 0,-1 1-1 0 0,0 0 1 0 0,-1 1 0 0 0,13 12 0 0 0,-9-7-367 0 0,-1 1-1 0 0,0 0 1 0 0,-1 0 0 0 0,0 1-1 0 0,-2 0 1 0 0,11 24-1 0 0,-15-31-309 0 0,-1 0-1 0 0,0 1 1 0 0,0 0 0 0 0,1 10-1 0 0,-1 6-1277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6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20 21191 0 0,'-3'3'1920'0'0,"3"-3"-1909"0"0,0 0-1 0 0,-1 0 1 0 0,1 1-1 0 0,0-1 1 0 0,0 0 0 0 0,0 0-1 0 0,0 1 1 0 0,0-1-1 0 0,0 0 1 0 0,0 0-1 0 0,0 1 1 0 0,0-1-1 0 0,0 0 1 0 0,0 0-1 0 0,0 1 1 0 0,0-1 0 0 0,0 0-1 0 0,1 0 1 0 0,-1 1-1 0 0,0-1 1 0 0,0 0-1 0 0,0 0 1 0 0,0 0-1 0 0,0 1 1 0 0,0-1 0 0 0,1 0-1 0 0,-1 0 1 0 0,0 0-1 0 0,0 1 1 0 0,0-1-1 0 0,0 0 1 0 0,1 0-1 0 0,-1 0 1 0 0,0 0-1 0 0,0 0 1 0 0,0 1 0 0 0,1-1-1 0 0,-1 0 1 0 0,0 0-1 0 0,0 0 1 0 0,1 0-1 0 0,-1 0 1 0 0,0 0-1 0 0,1 0 1 0 0,12 6 346 0 0,0-3-91 0 0,0 0-1 0 0,0-1 1 0 0,1-1-1 0 0,-1 0 1 0 0,1 0-1 0 0,15-3 1 0 0,82-14-367 0 0,-98 14 130 0 0,9-2-519 0 0,32-6-794 0 0,-18 3-5153 0 0,-10 0-1106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6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2 17159 0 0,'-6'3'122'0'0,"2"-2"92"0"0,0 1 0 0 0,0 0 0 0 0,1 1 0 0 0,-1-1 0 0 0,0 0 0 0 0,1 1 0 0 0,-5 4 0 0 0,-30 27 235 0 0,26-25 819 0 0,-20 21-1 0 0,28-24-1061 0 0,-1 0 0 0 0,1 0 0 0 0,0 0 1 0 0,1 0-1 0 0,0 1 0 0 0,0-1 0 0 0,0 1 1 0 0,1 0-1 0 0,0 0 0 0 0,0 0 0 0 0,0 0 1 0 0,1 0-1 0 0,0 1 0 0 0,1-1 0 0 0,0 8 1 0 0,0-14-181 0 0,0 0 0 0 0,0 0 1 0 0,0 1-1 0 0,0-1 0 0 0,0 0 1 0 0,0 0-1 0 0,1 0 0 0 0,-1 0 1 0 0,0 0-1 0 0,1 0 0 0 0,-1 0 0 0 0,1 0 1 0 0,-1 0-1 0 0,1 0 0 0 0,0 0 1 0 0,-1 0-1 0 0,1 0 0 0 0,0-1 1 0 0,0 1-1 0 0,-1 0 0 0 0,1 0 1 0 0,0-1-1 0 0,0 1 0 0 0,0-1 1 0 0,0 1-1 0 0,0 0 0 0 0,0-1 1 0 0,0 0-1 0 0,0 1 0 0 0,0-1 1 0 0,0 0-1 0 0,0 1 0 0 0,3-1 1 0 0,-2 0 4 0 0,0 0-1 0 0,0-1 1 0 0,0 1 0 0 0,0 0 0 0 0,0-1-1 0 0,0 0 1 0 0,0 1 0 0 0,0-1 0 0 0,-1 0 0 0 0,1 0-1 0 0,0 0 1 0 0,0 0 0 0 0,0-1 0 0 0,-1 1-1 0 0,1 0 1 0 0,-1-1 0 0 0,3-2 0 0 0,17-22 189 0 0,-1-1 1 0 0,-1-1-1 0 0,20-42 0 0 0,-34 61-235 0 0,-2 2 333 0 0,0 1 0 0 0,0 0 1 0 0,1 0-1 0 0,0 0 0 0 0,0 0 0 0 0,0 0 0 0 0,1 1 0 0 0,0-1 1 0 0,6-4-1 0 0,0 23-61 0 0,-6-6-250 0 0,-1-1 0 0 0,-1 1-1 0 0,1 1 1 0 0,-1-1 0 0 0,0 0 0 0 0,3 12 0 0 0,4 12 9 0 0,-8-27 24 0 0,0 2-170 0 0,1 0-1 0 0,-1-1 1 0 0,1 1 0 0 0,6 7 0 0 0,-7-11 1 0 0,-1-1 0 0 0,0 1 0 0 0,1-1 0 0 0,-1 0 0 0 0,1 0 0 0 0,-1 1 0 0 0,1-1 0 0 0,0 0 0 0 0,-1-1 0 0 0,1 1 0 0 0,0 0 0 0 0,0 0 0 0 0,0-1 0 0 0,-1 1 0 0 0,1-1 0 0 0,0 1 0 0 0,0-1 0 0 0,0 0 0 0 0,3 0 0 0 0,-3 0-36 0 0,22-1-3006 0 0,-8-3-3248 0 0,1-3-1426 0 0</inkml:trace>
  <inkml:trace contextRef="#ctx0" brushRef="#br0" timeOffset="1">551 20 4144 0 0,'-6'4'428'0'0,"-3"1"1933"0"0,1 0-1 0 0,0 1 1 0 0,0 0 0 0 0,0 0 0 0 0,1 1 0 0 0,0-1-1 0 0,-12 17 1 0 0,-5 11-514 0 0,21-26-1487 0 0,-1-1 1 0 0,2 1 0 0 0,-1 0 0 0 0,1 0 0 0 0,0 0 0 0 0,1 0 0 0 0,0 0 0 0 0,0 0 0 0 0,1 11 0 0 0,0-14-317 0 0,0 0 0 0 0,0-1-1 0 0,1 1 1 0 0,0 0 0 0 0,0 0 0 0 0,0-1 0 0 0,1 1 0 0 0,-1-1 0 0 0,1 1 0 0 0,4 6-1 0 0,-5-8-26 0 0,1-1-1 0 0,0 0 0 0 0,-1 0 0 0 0,1 0 0 0 0,0 0 0 0 0,0 0 0 0 0,0-1 0 0 0,0 1 1 0 0,1 0-1 0 0,-1-1 0 0 0,0 1 0 0 0,1-1 0 0 0,-1 0 0 0 0,1 0 0 0 0,-1 0 1 0 0,1 0-1 0 0,-1-1 0 0 0,1 1 0 0 0,5 0 0 0 0,2-1-460 0 0,1-1-1 0 0,-1 0 1 0 0,0 0 0 0 0,0-1-1 0 0,1-1 1 0 0,-1 0-1 0 0,11-5 1 0 0,6-1-1939 0 0,-9 4-6422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0:58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0 345 5064 0 0,'0'0'6049'0'0,"15"-5"-2029"0"0,-7-3-3054 0 0,1-1 1 0 0,-1 0-1 0 0,-1 0 0 0 0,13-21 1 0 0,-10 15-391 0 0,-5 5-107 0 0,0 0 1 0 0,0 0 0 0 0,6-21-1 0 0,4-10 487 0 0,-6 18-179 0 0,10-39-1 0 0,-2 6-267 0 0,-16 47-464 0 0,0 1 14 0 0,3 14-46 0 0,-2 4-36 0 0,0 0 0 0 0,2 16 0 0 0,-1 3-28 0 0,-1-22 48 0 0,15 71-42 0 0,-14-69 42 0 0,0 0-1 0 0,1 0 0 0 0,0 0 0 0 0,0 0 0 0 0,1-1 0 0 0,7 10 0 0 0,-11-16 20 0 0,0-1 1 0 0,0 0-1 0 0,-1 0 0 0 0,1 0 0 0 0,1 0 0 0 0,-1 1 0 0 0,0-2 0 0 0,0 1 0 0 0,0 0 1 0 0,0 0-1 0 0,1 0 0 0 0,-1 0 0 0 0,0-1 0 0 0,1 1 0 0 0,-1-1 0 0 0,1 1 1 0 0,-1-1-1 0 0,1 1 0 0 0,-1-1 0 0 0,1 0 0 0 0,-1 0 0 0 0,1 0 0 0 0,-1 0 1 0 0,1 0-1 0 0,-1 0 0 0 0,1 0 0 0 0,-1 0 0 0 0,3-1 0 0 0,-2 0 26 0 0,1-1 0 0 0,0 1 0 0 0,-1 0 0 0 0,0-1 0 0 0,1 0 0 0 0,-1 1 0 0 0,0-1 0 0 0,0 0 0 0 0,0 0 0 0 0,0 0 0 0 0,0-1 0 0 0,0 1 0 0 0,2-5 0 0 0,8-16 166 0 0,-1-1 0 0 0,-1 1-1 0 0,-2-2 1 0 0,8-30 0 0 0,-15 49-497 0 0,1 1-1 0 0,0 0 1 0 0,0 1 0 0 0,0-1-1 0 0,1 0 1 0 0,0 1 0 0 0,-1-1-1 0 0,5-4 1 0 0,-5 7-275 0 0,0 0 1 0 0,1 0-1 0 0,-1 0 1 0 0,0 0-1 0 0,1 0 0 0 0,-1 0 1 0 0,1 1-1 0 0,0-1 1 0 0,4-1-1 0 0,7-1-6610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17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40 225 10592 0 0,'0'0'818'0'0,"12"-5"3833"0"0,-5-4-2342 0 0,1 0 1 0 0,7-14-1 0 0,-7 10-1793 0 0,-1 0 0 0 0,-1-1 1 0 0,0 0-1 0 0,-1 0 0 0 0,0 0 0 0 0,3-18 0 0 0,-8 28-437 0 0,1 1 0 0 0,-1-1 0 0 0,0 1 0 0 0,0-1 0 0 0,0 1-1 0 0,-1-1 1 0 0,1 0 0 0 0,-1 1 0 0 0,0-1 0 0 0,0 1 0 0 0,0 0 0 0 0,-3-6 0 0 0,4 8-40 0 0,-1 0 0 0 0,1 0 0 0 0,-1 0 0 0 0,1 0 0 0 0,-1 0 0 0 0,0 1 0 0 0,0-1 0 0 0,1 0 0 0 0,-1 1 0 0 0,0-1 0 0 0,0 0 0 0 0,0 1 0 0 0,0-1 0 0 0,0 1 0 0 0,0-1 0 0 0,0 1 0 0 0,0 0 0 0 0,-1-1 0 0 0,0 1 6 0 0,1 0 0 0 0,-1 0 1 0 0,1 0-1 0 0,-1 0 0 0 0,1 1 1 0 0,-1-1-1 0 0,1 0 0 0 0,-1 1 1 0 0,1-1-1 0 0,-1 1 0 0 0,1 0 1 0 0,0-1-1 0 0,-1 1 0 0 0,1 0 0 0 0,0 0 1 0 0,-2 1-1 0 0,-3 4 86 0 0,-1 0 1 0 0,2 0-1 0 0,-1 0 0 0 0,1 1 1 0 0,0-1-1 0 0,0 1 0 0 0,1 1 1 0 0,-1-1-1 0 0,2 0 0 0 0,-1 1 0 0 0,1 0 1 0 0,-3 10-1 0 0,3-3 83 0 0,0-1 0 0 0,0 1 0 0 0,1-1-1 0 0,1 1 1 0 0,0 0 0 0 0,2 17 0 0 0,0-28-243 0 0,-1 1 1 0 0,1 0-1 0 0,0-1 1 0 0,0 1-1 0 0,1-1 0 0 0,-1 1 1 0 0,1-1-1 0 0,0 1 1 0 0,0-1-1 0 0,1 0 0 0 0,-1 0 1 0 0,1 0-1 0 0,0 0 1 0 0,0-1-1 0 0,0 1 1 0 0,0-1-1 0 0,6 5 0 0 0,-4-5-27 0 0,-1 0-1 0 0,1 0 0 0 0,0-1 1 0 0,0 1-1 0 0,0-1 0 0 0,0 0 1 0 0,0-1-1 0 0,0 1 0 0 0,0-1 1 0 0,1 0-1 0 0,-1 0 0 0 0,1-1 1 0 0,-1 1-1 0 0,0-1 0 0 0,6-1 1 0 0,26-4-2392 0 0,-20 2 1045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23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16 218 2304 0 0,'-15'0'21903'0'0,"188"-12"-18371"0"0,196-3-2384 0 0,-307 14-876 0 0,8 1-53 0 0,-54 1-213 0 0,24-3 1 0 0,-2 0-20 0 0,99-4 572 0 0,-111 5-513 0 0,79-14 30 0 0,-22 3-5 0 0,86-13 293 0 0,6-1-259 0 0,-123 21-43 0 0,192-12 132 0 0,-182 17-130 0 0,-8-1-22 0 0,-19-1-20 0 0,116-5 59 0 0,-2 0 30 0 0,-11 1 74 0 0,-103 4-170 0 0,112-10 94 0 0,75 0 102 0 0,-2 1-216 0 0,26 0 222 0 0,-78 5 187 0 0,27 4-608 0 0,-37 1 208 0 0,-17 2 39 0 0,-50 0-22 0 0,236 5-21 0 0,-202-1 37 0 0,100 2 54 0 0,-56 2-94 0 0,-27 0 17 0 0,99 6 60 0 0,-27-1 22 0 0,133 1-72 0 0,259 21 235 0 0,-449-23-259 0 0,-26 7 0 0 0,-79-11 0 0 0,-27-4-94 0 0,-14-2-20 0 0,1-1-1 0 0,0-1 1 0 0,16 1-1 0 0,-40-10-2845 0 0,4 0 1440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36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90 1840 0 0,'-17'-8'176'0'0,"-16"-8"1025"0"0,24 12-535 0 0,0 0 0 0 0,0-1 0 0 0,1 0 0 0 0,-14-10-1 0 0,-5-6 3133 0 0,25 20-3020 0 0,0-1 0 0 0,0 1 1 0 0,-1-1-1 0 0,1 1 0 0 0,-1 0 0 0 0,1 0 0 0 0,-1 0 1 0 0,0 0-1 0 0,-4 0 2065 0 0,3 2-147 0 0,4-1-2646 0 0,0 0 0 0 0,0 1 0 0 0,-1-1 0 0 0,1 0 0 0 0,0 0 0 0 0,0 1 0 0 0,-1-1-1 0 0,1 0 1 0 0,0 1 0 0 0,0-1 0 0 0,0 0 0 0 0,-1 1 0 0 0,1-1 0 0 0,0 0 0 0 0,0 1 0 0 0,0-1-1 0 0,0 1 1 0 0,0-1 0 0 0,0 0 0 0 0,0 1 0 0 0,0-1 0 0 0,0 1 0 0 0,0-1 0 0 0,0 0 0 0 0,0 1-1 0 0,0-1 1 0 0,0 0 0 0 0,0 1 0 0 0,0-1 0 0 0,1 1 0 0 0,9 11 532 0 0,-7-10-507 0 0,1 1 1 0 0,-1-1-1 0 0,1 0 0 0 0,0 0 1 0 0,0 0-1 0 0,4 1 0 0 0,37 6 283 0 0,-1-2 1 0 0,1-3-1 0 0,56 0 0 0 0,-24-1-167 0 0,-37-3-12 0 0,56-6-1 0 0,-21 0 33 0 0,364-4 874 0 0,-213 4-516 0 0,-1-1-152 0 0,-121 5-267 0 0,74 2 133 0 0,-43 10 12 0 0,3 0 742 0 0,-85 0-1262 0 0,-52-10 531 0 0,2 2-410 0 0,-6-1 10 0 0,-26 4-3198 0 0,24-3 1096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2:37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3224 0 0,'-2'1'132'0'0,"0"0"1"0"0,0 1-1 0 0,-1-1 1 0 0,1 0-1 0 0,0 0 1 0 0,0 0-1 0 0,-1-1 1 0 0,1 1-1 0 0,0 0 1 0 0,-5 0-1 0 0,4-1 504 0 0,1 1-1 0 0,-1-1 1 0 0,0 1-1 0 0,0 0 0 0 0,0 0 1 0 0,-4 3-1 0 0,4-2-315 0 0,0-1 0 0 0,0 1 1 0 0,0-1-1 0 0,0 1 0 0 0,-1-1 0 0 0,1 0 1 0 0,0 0-1 0 0,-1-1 0 0 0,1 1 0 0 0,0-1 0 0 0,-5 1 642 0 0,7-1-305 0 0,0 1 0 0 0,0 0 0 0 0,0-1 0 0 0,0 1 0 0 0,0 0 0 0 0,0 0 1 0 0,0-1-1 0 0,0 1 0 0 0,0 0 0 0 0,0 0 0 0 0,-1 3 1308 0 0,2-2-1801 0 0,0 0 0 0 0,1 0-1 0 0,-1 0 1 0 0,1 0 0 0 0,-1 0 0 0 0,1-1 0 0 0,1 4 0 0 0,0-3-104 0 0,-1 0 0 0 0,1-1 1 0 0,0 1-1 0 0,-1-1 1 0 0,1 0-1 0 0,0 1 1 0 0,0-1-1 0 0,0 0 1 0 0,0 0-1 0 0,0 0 1 0 0,0-1-1 0 0,4 2 0 0 0,32 6 392 0 0,-27-6-272 0 0,5 1-40 0 0,106 19 507 0 0,64 3-177 0 0,-150-21-376 0 0,62 3 116 0 0,-91-7-195 0 0,178 4 347 0 0,-61-6-99 0 0,-12-2 98 0 0,190-12 442 0 0,-151 5-404 0 0,272 15 1 0 0,-342 6-169 0 0,0 4 0 0 0,-2 3 1 0 0,103 36-1 0 0,-158-45-188 0 0,2 0 290 0 0,44 21 0 0 0,-69-28-130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0:59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6 12528 0 0,'0'0'572'0'0,"-2"1"-11"0"0,-17 11 1222 0 0,-36 29 0 0 0,49-35-1257 0 0,-1 0 0 0 0,1 1 0 0 0,1-1 0 0 0,-1 1 0 0 0,1 0 0 0 0,0 1 0 0 0,0 0 0 0 0,-4 11 0 0 0,7-16-354 0 0,1 0 1 0 0,0 0 0 0 0,0 0 0 0 0,0 0-1 0 0,0 0 1 0 0,0 0 0 0 0,0 0 0 0 0,1 0-1 0 0,0 0 1 0 0,-1 0 0 0 0,1 0-1 0 0,0 1 1 0 0,1-1 0 0 0,-1 0 0 0 0,1 0-1 0 0,-1 0 1 0 0,2 4 0 0 0,-1-5-82 0 0,0 0 0 0 0,-1 0 0 0 0,1 0 0 0 0,0 0 1 0 0,0-1-1 0 0,0 1 0 0 0,0 0 0 0 0,0-1 0 0 0,0 1 0 0 0,2 1 0 0 0,-2-2-56 0 0,0-1 0 0 0,0 1 0 0 0,0-1 0 0 0,0 1 0 0 0,0-1 0 0 0,0 1 0 0 0,-1-1 0 0 0,1 0 0 0 0,0 1 0 0 0,0-1 0 0 0,0 0 0 0 0,0 0 0 0 0,0 0 0 0 0,0 0 0 0 0,1 0 0 0 0,-1 0 0 0 0,0 0 0 0 0,0 0 0 0 0,0 0 0 0 0,0 0 0 0 0,0-1 1 0 0,0 1-1 0 0,1-1 0 0 0,3-1 62 0 0,0-1 1 0 0,0 0-1 0 0,-1 0 1 0 0,1 0-1 0 0,-1-1 1 0 0,0 1 0 0 0,0-1-1 0 0,0 0 1 0 0,-1 0-1 0 0,1 0 1 0 0,4-8 0 0 0,1-2-117 0 0,-1-1 0 0 0,10-23 0 0 0,12-44-2665 0 0,-23 64 932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0:59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0 2760 0 0,'-5'2'21'0'0,"1"1"0"0"0,-1-1 0 0 0,1 1 1 0 0,-1 0-1 0 0,1 0 0 0 0,0 0 0 0 0,0 1 0 0 0,0-1 0 0 0,1 1 1 0 0,-1 0-1 0 0,1 0 0 0 0,-4 5 0 0 0,5-5-24 0 0,-5 6 1511 0 0,0 1 1 0 0,1-1-1 0 0,-7 19 1 0 0,-3 3 3502 0 0,-15 33 684 0 0,-7 34-3428 0 0,34-88-2044 0 0,2-1 0 0 0,-1 1-1 0 0,1-1 1 0 0,-1 20 0 0 0,3-26-190 0 0,0 1 0 0 0,0-1 0 0 0,0 1 0 0 0,1-1 0 0 0,0 1 0 0 0,0-1 0 0 0,0 0 0 0 0,0 1 0 0 0,1-1 0 0 0,-1 0 0 0 0,1 0 0 0 0,0 0 0 0 0,5 6 0 0 0,-6-9-42 0 0,0 0 0 0 0,0 1-1 0 0,0-1 1 0 0,0 0-1 0 0,0-1 1 0 0,0 1 0 0 0,0 0-1 0 0,1 0 1 0 0,-1 0 0 0 0,0-1-1 0 0,1 1 1 0 0,-1-1 0 0 0,0 1-1 0 0,1-1 1 0 0,-1 1 0 0 0,1-1-1 0 0,1 0 1 0 0,0 1-23 0 0,0-1 0 0 0,0-1-1 0 0,0 1 1 0 0,0 0 0 0 0,0-1 0 0 0,0 1 0 0 0,6-3 0 0 0,21-12-2013 0 0,-8-1-3487 0 0,-5-2-1201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0:59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 17567 0 0,'0'0'1588'0'0,"-1"8"-1272"0"0,-9 34 208 0 0,7-29-188 0 0,0 1 1 0 0,-6 12 0 0 0,-8 21-15 0 0,3 1 1 0 0,1 0 0 0 0,3 1-1 0 0,-8 84 1 0 0,14-94 69 0 0,-1 36-82 0 0,5-65-472 0 0,0 0 1 0 0,1-1-1 0 0,1 1 0 0 0,0 0 1 0 0,4 15-1 0 0,-5-24-49 0 0,-1 1 0 0 0,1 0 1 0 0,-1 0-1 0 0,1-1 0 0 0,0 1 0 0 0,0 0 0 0 0,0-1 1 0 0,0 1-1 0 0,0-1 0 0 0,0 1 0 0 0,0-1 0 0 0,0 1 1 0 0,1-1-1 0 0,-1 0 0 0 0,0 0 0 0 0,1 1 0 0 0,-1-1 1 0 0,1 0-1 0 0,1 1 0 0 0,8 0-6491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5:01:0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1 3224 0 0,'-6'2'283'0'0,"-18"10"-102"0"0,18-7 1450 0 0,1-1 0 0 0,-1 1 0 0 0,-8 10 0 0 0,-12 19 6112 0 0,11-11-5396 0 0,6-9-3088 0 0,6-8 1022 0 0,0 0 0 0 0,0 1 1 0 0,0-1-1 0 0,1 1 0 0 0,0 0 1 0 0,0 0-1 0 0,-1 9 0 0 0,2-12-164 0 0,0 0 0 0 0,1 1-1 0 0,0-1 1 0 0,0 0 0 0 0,0 1 0 0 0,0-1 0 0 0,1 0-1 0 0,0 1 1 0 0,-1-1 0 0 0,2 0 0 0 0,-1 0-1 0 0,0 0 1 0 0,3 5 0 0 0,-4-8-100 0 0,1-1 0 0 0,-1 1 0 0 0,1 0 0 0 0,-1-1 1 0 0,1 1-1 0 0,-1 0 0 0 0,1-1 0 0 0,-1 1 0 0 0,1 0 0 0 0,0-1 0 0 0,-1 1 1 0 0,1-1-1 0 0,0 1 0 0 0,0-1 0 0 0,-1 0 0 0 0,1 1 0 0 0,0-1 0 0 0,0 0 1 0 0,0 1-1 0 0,-1-1 0 0 0,1 0 0 0 0,0 0 0 0 0,0 0 0 0 0,0 0 0 0 0,0 1 0 0 0,-1-1 1 0 0,1-1-1 0 0,0 1 0 0 0,0 0 0 0 0,0 0 0 0 0,0 0 0 0 0,0 0 0 0 0,-1-1 1 0 0,1 1-1 0 0,0 0 0 0 0,0-1 0 0 0,0 1 0 0 0,-1 0 0 0 0,1-1 0 0 0,0 1 0 0 0,-1-1 1 0 0,1 1-1 0 0,0-1 0 0 0,-1 0 0 0 0,2 0 0 0 0,3-4 121 0 0,0-1 0 0 0,-1 1 0 0 0,1-1 0 0 0,4-7-1 0 0,-7 9-7 0 0,3-4 70 0 0,-1 0 1 0 0,0-1-1 0 0,5-15 1 0 0,-6 15 79 0 0,0 0-1 0 0,8-14 1 0 0,-10 22 105 0 0,5 21-315 0 0,-4-15-61 0 0,-1-1-1 0 0,1 0 0 0 0,-1 1 1 0 0,0 0-1 0 0,0 7 0 0 0,0-6-175 0 0,-1 0-1 0 0,1 0 1 0 0,0 0 0 0 0,0 0-1 0 0,0-1 1 0 0,5 11 0 0 0,-5-14 84 0 0,-1 1 1 0 0,1-1 0 0 0,1 0-1 0 0,-1 0 1 0 0,0 0 0 0 0,0 0 0 0 0,1 0-1 0 0,-1 0 1 0 0,1 0 0 0 0,0-1-1 0 0,-1 1 1 0 0,1-1 0 0 0,0 1 0 0 0,0-1-1 0 0,0 1 1 0 0,0-1 0 0 0,0 0-1 0 0,1 0 1 0 0,2 1 0 0 0,-3-1-171 0 0,0-1 0 0 0,1 0 1 0 0,-1 0-1 0 0,0 1 0 0 0,0-1 1 0 0,1 0-1 0 0,-1-1 0 0 0,0 1 0 0 0,0 0 1 0 0,3-1-1 0 0,9-4-1694 0 0</inkml:trace>
  <inkml:trace contextRef="#ctx0" brushRef="#br0" timeOffset="1">450 26 4144 0 0,'0'0'319'0'0,"-9"-4"-203"0"0,5 3 2813 0 0,-11 4 3697 0 0,11-2-5698 0 0,0 0 0 0 0,0 0 0 0 0,-1 0 0 0 0,1 0 1 0 0,0 1-1 0 0,0-1 0 0 0,0 1 0 0 0,-6 4 0 0 0,7-4-655 0 0,2-1-61 0 0,-1 0-1 0 0,1 0 1 0 0,-1 0-1 0 0,1 1 1 0 0,-1-1-1 0 0,1 0 0 0 0,0 1 1 0 0,0-1-1 0 0,-2 2 1 0 0,3-2-158 0 0,0 0-1 0 0,0 0 1 0 0,0 0 0 0 0,0-1 0 0 0,0 1 0 0 0,0 0 0 0 0,0 0-1 0 0,0-1 1 0 0,0 1 0 0 0,0 0 0 0 0,0 0 0 0 0,1-1 0 0 0,-1 1 0 0 0,0 0-1 0 0,1 0 1 0 0,-1-1 0 0 0,0 1 0 0 0,1 0 0 0 0,-1-1 0 0 0,1 1-1 0 0,-1-1 1 0 0,1 1 0 0 0,-1 0 0 0 0,1-1 0 0 0,-1 1 0 0 0,2 0 0 0 0,5 5 68 0 0,0-1 1 0 0,0 1 0 0 0,1-1 0 0 0,0-1 0 0 0,13 6 0 0 0,-13-6 3 0 0,0 0 0 0 0,0 1 1 0 0,-1-1-1 0 0,1 1 0 0 0,10 10 0 0 0,-4-2 74 0 0,-9-9-169 0 0,-1 0-1 0 0,0 0 1 0 0,1 0-1 0 0,-1 1 1 0 0,-1 0-1 0 0,1 0 1 0 0,-1 0-1 0 0,0 0 1 0 0,4 8-1 0 0,-7-13-72 0 0,0 0 0 0 0,0 1-1 0 0,0-1 1 0 0,0 0-1 0 0,0 0 1 0 0,0 0-1 0 0,0 0 1 0 0,0 0-1 0 0,0 0 1 0 0,0 1 0 0 0,0-1-1 0 0,0 0 1 0 0,0 0-1 0 0,0 0 1 0 0,0 0-1 0 0,0 0 1 0 0,1 0-1 0 0,-1 0 1 0 0,0 1-1 0 0,0-1 1 0 0,0 0 0 0 0,0 0-1 0 0,0 0 1 0 0,0 0-1 0 0,0 0 1 0 0,0 0-1 0 0,1 0 1 0 0,-1 0-1 0 0,0 0 1 0 0,0 0 0 0 0,0 0-1 0 0,0 0 1 0 0,0 0-1 0 0,0 0 1 0 0,1 0-1 0 0,-1 0 1 0 0,0 0-1 0 0,0 0 1 0 0,0 0-1 0 0,0 0 1 0 0,0 0 0 0 0,0 0-1 0 0,1 0 1 0 0,-1 0-1 0 0,0 0 1 0 0,0 0-1 0 0,0 0 1 0 0,0 0-1 0 0,0 0 1 0 0,0 0 0 0 0,1 0-1 0 0,-1 0 1 0 0,0 0-1 0 0,0 0 1 0 0,4-5-2757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26 due Wednesday (June 2nd)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tomorrow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r>
              <a:rPr lang="en-US" dirty="0"/>
              <a:t>Monday – Holiday</a:t>
            </a:r>
          </a:p>
          <a:p>
            <a:pPr lvl="1"/>
            <a:r>
              <a:rPr lang="en-US" dirty="0"/>
              <a:t>No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801742-AED6-4B6D-AA4E-7D8B69690C25}"/>
                  </a:ext>
                </a:extLst>
              </p14:cNvPr>
              <p14:cNvContentPartPr/>
              <p14:nvPr/>
            </p14:nvContentPartPr>
            <p14:xfrm>
              <a:off x="913609" y="1688659"/>
              <a:ext cx="3755880" cy="9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801742-AED6-4B6D-AA4E-7D8B69690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609" y="1680019"/>
                <a:ext cx="3773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EA0181-9F58-464E-A77B-F9043E9B868E}"/>
                  </a:ext>
                </a:extLst>
              </p14:cNvPr>
              <p14:cNvContentPartPr/>
              <p14:nvPr/>
            </p14:nvContentPartPr>
            <p14:xfrm>
              <a:off x="837649" y="4040539"/>
              <a:ext cx="923760" cy="2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EA0181-9F58-464E-A77B-F9043E9B86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649" y="4031539"/>
                <a:ext cx="9414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11AF4EE-7A48-4E37-8F0A-B6FD0A320B05}"/>
              </a:ext>
            </a:extLst>
          </p:cNvPr>
          <p:cNvGrpSpPr/>
          <p:nvPr/>
        </p:nvGrpSpPr>
        <p:grpSpPr>
          <a:xfrm>
            <a:off x="834409" y="2649499"/>
            <a:ext cx="3176640" cy="406080"/>
            <a:chOff x="834409" y="2649499"/>
            <a:chExt cx="317664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D9D756-DC57-4DF7-9937-55BA2E7BAC94}"/>
                    </a:ext>
                  </a:extLst>
                </p14:cNvPr>
                <p14:cNvContentPartPr/>
                <p14:nvPr/>
              </p14:nvContentPartPr>
              <p14:xfrm>
                <a:off x="834409" y="2995819"/>
                <a:ext cx="891720" cy="5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D9D756-DC57-4DF7-9937-55BA2E7BAC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409" y="2986819"/>
                  <a:ext cx="909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EB3726-3FA0-4171-917D-331836020496}"/>
                    </a:ext>
                  </a:extLst>
                </p14:cNvPr>
                <p14:cNvContentPartPr/>
                <p14:nvPr/>
              </p14:nvContentPartPr>
              <p14:xfrm>
                <a:off x="1845289" y="2819419"/>
                <a:ext cx="141120" cy="1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EB3726-3FA0-4171-917D-3318360204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6649" y="2810419"/>
                  <a:ext cx="158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13B770-3299-4E71-9D8F-6A24F70E76BD}"/>
                    </a:ext>
                  </a:extLst>
                </p14:cNvPr>
                <p14:cNvContentPartPr/>
                <p14:nvPr/>
              </p14:nvContentPartPr>
              <p14:xfrm>
                <a:off x="2155609" y="2785939"/>
                <a:ext cx="155520" cy="12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13B770-3299-4E71-9D8F-6A24F70E76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6609" y="2776939"/>
                  <a:ext cx="173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2E507C-3F76-4A10-8675-FFCE9DBB9902}"/>
                    </a:ext>
                  </a:extLst>
                </p14:cNvPr>
                <p14:cNvContentPartPr/>
                <p14:nvPr/>
              </p14:nvContentPartPr>
              <p14:xfrm>
                <a:off x="2329489" y="2795659"/>
                <a:ext cx="60480" cy="7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2E507C-3F76-4A10-8675-FFCE9DBB99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0489" y="2787019"/>
                  <a:ext cx="78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233386-2A97-4A3B-AA41-F630B130147B}"/>
                    </a:ext>
                  </a:extLst>
                </p14:cNvPr>
                <p14:cNvContentPartPr/>
                <p14:nvPr/>
              </p14:nvContentPartPr>
              <p14:xfrm>
                <a:off x="2627209" y="2737339"/>
                <a:ext cx="68760" cy="16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233386-2A97-4A3B-AA41-F630B13014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8569" y="2728339"/>
                  <a:ext cx="86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93D879-E084-4EB2-BEE4-5EFE4F110894}"/>
                    </a:ext>
                  </a:extLst>
                </p14:cNvPr>
                <p14:cNvContentPartPr/>
                <p14:nvPr/>
              </p14:nvContentPartPr>
              <p14:xfrm>
                <a:off x="2773729" y="2649499"/>
                <a:ext cx="38880" cy="23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93D879-E084-4EB2-BEE4-5EFE4F1108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5089" y="2640859"/>
                  <a:ext cx="56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3DD8B2-3D9D-4BED-8DE9-9A18293618F1}"/>
                    </a:ext>
                  </a:extLst>
                </p14:cNvPr>
                <p14:cNvContentPartPr/>
                <p14:nvPr/>
              </p14:nvContentPartPr>
              <p14:xfrm>
                <a:off x="2816929" y="2788459"/>
                <a:ext cx="197640" cy="92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3DD8B2-3D9D-4BED-8DE9-9A18293618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8289" y="2779819"/>
                  <a:ext cx="215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C921C8-AAB3-4A59-8ED1-41588A758A40}"/>
                    </a:ext>
                  </a:extLst>
                </p14:cNvPr>
                <p14:cNvContentPartPr/>
                <p14:nvPr/>
              </p14:nvContentPartPr>
              <p14:xfrm>
                <a:off x="2999089" y="2801059"/>
                <a:ext cx="92160" cy="101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C921C8-AAB3-4A59-8ED1-41588A758A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089" y="2792059"/>
                  <a:ext cx="109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6508A3-6B60-49EA-829D-2F3F396E3B5A}"/>
                    </a:ext>
                  </a:extLst>
                </p14:cNvPr>
                <p14:cNvContentPartPr/>
                <p14:nvPr/>
              </p14:nvContentPartPr>
              <p14:xfrm>
                <a:off x="3264769" y="2713579"/>
                <a:ext cx="123120" cy="23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6508A3-6B60-49EA-829D-2F3F396E3B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55769" y="2704579"/>
                  <a:ext cx="140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D9D8BD-60B2-49A3-A595-70ED12D78477}"/>
                    </a:ext>
                  </a:extLst>
                </p14:cNvPr>
                <p14:cNvContentPartPr/>
                <p14:nvPr/>
              </p14:nvContentPartPr>
              <p14:xfrm>
                <a:off x="3271609" y="2806459"/>
                <a:ext cx="106920" cy="2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D9D8BD-60B2-49A3-A595-70ED12D784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2969" y="2797819"/>
                  <a:ext cx="124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976281-38EF-4568-9862-F1495676A55A}"/>
                    </a:ext>
                  </a:extLst>
                </p14:cNvPr>
                <p14:cNvContentPartPr/>
                <p14:nvPr/>
              </p14:nvContentPartPr>
              <p14:xfrm>
                <a:off x="3418489" y="2744539"/>
                <a:ext cx="162720" cy="15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976281-38EF-4568-9862-F1495676A5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09849" y="2735539"/>
                  <a:ext cx="180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03C7AD-F205-4337-B28E-10DD6C27FFF3}"/>
                    </a:ext>
                  </a:extLst>
                </p14:cNvPr>
                <p14:cNvContentPartPr/>
                <p14:nvPr/>
              </p14:nvContentPartPr>
              <p14:xfrm>
                <a:off x="3615769" y="2745259"/>
                <a:ext cx="115920" cy="14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03C7AD-F205-4337-B28E-10DD6C27F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6769" y="2736619"/>
                  <a:ext cx="133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BBC4E3-F0A8-485E-BC01-6C8D3DDDE449}"/>
                    </a:ext>
                  </a:extLst>
                </p14:cNvPr>
                <p14:cNvContentPartPr/>
                <p14:nvPr/>
              </p14:nvContentPartPr>
              <p14:xfrm>
                <a:off x="3755089" y="2811859"/>
                <a:ext cx="106920" cy="9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BBC4E3-F0A8-485E-BC01-6C8D3DDDE4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6449" y="2802859"/>
                  <a:ext cx="124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29265B-DC0D-41B9-BA48-20A98C68834F}"/>
                    </a:ext>
                  </a:extLst>
                </p14:cNvPr>
                <p14:cNvContentPartPr/>
                <p14:nvPr/>
              </p14:nvContentPartPr>
              <p14:xfrm>
                <a:off x="3914569" y="2802859"/>
                <a:ext cx="96480" cy="16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29265B-DC0D-41B9-BA48-20A98C6883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5929" y="2793859"/>
                  <a:ext cx="11412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C027CA-B582-417F-86C1-F2EA2651833A}"/>
                  </a:ext>
                </a:extLst>
              </p14:cNvPr>
              <p14:cNvContentPartPr/>
              <p14:nvPr/>
            </p14:nvContentPartPr>
            <p14:xfrm>
              <a:off x="2807209" y="1107979"/>
              <a:ext cx="110160" cy="276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C027CA-B582-417F-86C1-F2EA265183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98569" y="1099339"/>
                <a:ext cx="1278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C8FFF6-6119-40A0-ABF9-C56D48F4734E}"/>
                  </a:ext>
                </a:extLst>
              </p14:cNvPr>
              <p14:cNvContentPartPr/>
              <p14:nvPr/>
            </p14:nvContentPartPr>
            <p14:xfrm>
              <a:off x="872929" y="2129659"/>
              <a:ext cx="407520" cy="30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C8FFF6-6119-40A0-ABF9-C56D48F473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4289" y="2120659"/>
                <a:ext cx="425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4DE205-75AE-46F0-8711-73CC54465863}"/>
                  </a:ext>
                </a:extLst>
              </p14:cNvPr>
              <p14:cNvContentPartPr/>
              <p14:nvPr/>
            </p14:nvContentPartPr>
            <p14:xfrm>
              <a:off x="2352169" y="2543659"/>
              <a:ext cx="656280" cy="25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4DE205-75AE-46F0-8711-73CC5446586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3529" y="2535019"/>
                <a:ext cx="673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82BA89-08FE-4097-A5EC-2584A841691C}"/>
                  </a:ext>
                </a:extLst>
              </p14:cNvPr>
              <p14:cNvContentPartPr/>
              <p14:nvPr/>
            </p14:nvContentPartPr>
            <p14:xfrm>
              <a:off x="342649" y="2804299"/>
              <a:ext cx="272520" cy="110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82BA89-08FE-4097-A5EC-2584A84169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4009" y="2795299"/>
                <a:ext cx="290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E432A3B-FC30-4EFD-9FBE-DE197FD4BDBD}"/>
                  </a:ext>
                </a:extLst>
              </p14:cNvPr>
              <p14:cNvContentPartPr/>
              <p14:nvPr/>
            </p14:nvContentPartPr>
            <p14:xfrm>
              <a:off x="3082249" y="3329179"/>
              <a:ext cx="749880" cy="42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E432A3B-FC30-4EFD-9FBE-DE197FD4BD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73249" y="3320539"/>
                <a:ext cx="7675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812AE1-E7E7-4C7B-BBFC-69A5CB839230}"/>
                  </a:ext>
                </a:extLst>
              </p14:cNvPr>
              <p14:cNvContentPartPr/>
              <p14:nvPr/>
            </p14:nvContentPartPr>
            <p14:xfrm>
              <a:off x="4953529" y="3331339"/>
              <a:ext cx="935280" cy="55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812AE1-E7E7-4C7B-BBFC-69A5CB83923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44889" y="3322699"/>
                <a:ext cx="9529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34F640-D828-4925-BBBE-9082ABA1BEB8}"/>
                  </a:ext>
                </a:extLst>
              </p14:cNvPr>
              <p14:cNvContentPartPr/>
              <p14:nvPr/>
            </p14:nvContentPartPr>
            <p14:xfrm>
              <a:off x="2117449" y="3671179"/>
              <a:ext cx="736200" cy="75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34F640-D828-4925-BBBE-9082ABA1BE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08809" y="3662179"/>
                <a:ext cx="75384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EDE4D385-D064-4DE6-B5B4-3119B2860E4B}"/>
              </a:ext>
            </a:extLst>
          </p:cNvPr>
          <p:cNvGrpSpPr/>
          <p:nvPr/>
        </p:nvGrpSpPr>
        <p:grpSpPr>
          <a:xfrm>
            <a:off x="3077209" y="3468859"/>
            <a:ext cx="3417120" cy="659160"/>
            <a:chOff x="3077209" y="3468859"/>
            <a:chExt cx="341712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641400-A315-4B82-BA10-299D8D61A635}"/>
                    </a:ext>
                  </a:extLst>
                </p14:cNvPr>
                <p14:cNvContentPartPr/>
                <p14:nvPr/>
              </p14:nvContentPartPr>
              <p14:xfrm>
                <a:off x="3077209" y="3548419"/>
                <a:ext cx="234000" cy="88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641400-A315-4B82-BA10-299D8D61A6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68209" y="3539779"/>
                  <a:ext cx="251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9AE587-6707-43F2-8FDE-7B86FDF93C1F}"/>
                    </a:ext>
                  </a:extLst>
                </p14:cNvPr>
                <p14:cNvContentPartPr/>
                <p14:nvPr/>
              </p14:nvContentPartPr>
              <p14:xfrm>
                <a:off x="3401209" y="3533659"/>
                <a:ext cx="87840" cy="90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9AE587-6707-43F2-8FDE-7B86FDF93C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92569" y="3525019"/>
                  <a:ext cx="105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C541ED-9CED-41B0-9DF7-C26F6B9E9F16}"/>
                    </a:ext>
                  </a:extLst>
                </p14:cNvPr>
                <p14:cNvContentPartPr/>
                <p14:nvPr/>
              </p14:nvContentPartPr>
              <p14:xfrm>
                <a:off x="3536929" y="3474259"/>
                <a:ext cx="23040" cy="16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C541ED-9CED-41B0-9DF7-C26F6B9E9F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28289" y="3465259"/>
                  <a:ext cx="40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0DF6B8-9CB0-4A50-9B1D-DCA57BE9A32D}"/>
                    </a:ext>
                  </a:extLst>
                </p14:cNvPr>
                <p14:cNvContentPartPr/>
                <p14:nvPr/>
              </p14:nvContentPartPr>
              <p14:xfrm>
                <a:off x="3606049" y="3496579"/>
                <a:ext cx="222480" cy="13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0DF6B8-9CB0-4A50-9B1D-DCA57BE9A3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97409" y="3487939"/>
                  <a:ext cx="240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031BC9-8D8C-4D4E-B506-42E1BE5610D6}"/>
                    </a:ext>
                  </a:extLst>
                </p14:cNvPr>
                <p14:cNvContentPartPr/>
                <p14:nvPr/>
              </p14:nvContentPartPr>
              <p14:xfrm>
                <a:off x="3809089" y="3573619"/>
                <a:ext cx="100440" cy="6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031BC9-8D8C-4D4E-B506-42E1BE5610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0449" y="3564619"/>
                  <a:ext cx="118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9E570C-C10C-4D8E-A1A5-E0A627C51CB3}"/>
                    </a:ext>
                  </a:extLst>
                </p14:cNvPr>
                <p14:cNvContentPartPr/>
                <p14:nvPr/>
              </p14:nvContentPartPr>
              <p14:xfrm>
                <a:off x="4031569" y="3529339"/>
                <a:ext cx="258120" cy="20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9E570C-C10C-4D8E-A1A5-E0A627C51C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2929" y="3520699"/>
                  <a:ext cx="275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56633B-0DE7-4E3B-80B2-EA1B31F599C7}"/>
                    </a:ext>
                  </a:extLst>
                </p14:cNvPr>
                <p14:cNvContentPartPr/>
                <p14:nvPr/>
              </p14:nvContentPartPr>
              <p14:xfrm>
                <a:off x="4326049" y="3468859"/>
                <a:ext cx="44280" cy="15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56633B-0DE7-4E3B-80B2-EA1B31F599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17409" y="3460219"/>
                  <a:ext cx="61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B139E22-D75C-4D5C-A123-ED37A68E0DC7}"/>
                    </a:ext>
                  </a:extLst>
                </p14:cNvPr>
                <p14:cNvContentPartPr/>
                <p14:nvPr/>
              </p14:nvContentPartPr>
              <p14:xfrm>
                <a:off x="4398049" y="3563539"/>
                <a:ext cx="80280" cy="88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B139E22-D75C-4D5C-A123-ED37A68E0D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9409" y="3554539"/>
                  <a:ext cx="9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427C6-6A3D-4A33-A5F2-6BA7829FD626}"/>
                    </a:ext>
                  </a:extLst>
                </p14:cNvPr>
                <p14:cNvContentPartPr/>
                <p14:nvPr/>
              </p14:nvContentPartPr>
              <p14:xfrm>
                <a:off x="4503529" y="3550579"/>
                <a:ext cx="127080" cy="80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427C6-6A3D-4A33-A5F2-6BA7829FD6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94889" y="3541939"/>
                  <a:ext cx="144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8D0F3B-60DC-4658-ABCF-3D350BA28B8B}"/>
                    </a:ext>
                  </a:extLst>
                </p14:cNvPr>
                <p14:cNvContentPartPr/>
                <p14:nvPr/>
              </p14:nvContentPartPr>
              <p14:xfrm>
                <a:off x="4641409" y="3531499"/>
                <a:ext cx="100800" cy="73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8D0F3B-60DC-4658-ABCF-3D350BA28B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2769" y="3522499"/>
                  <a:ext cx="118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99F3D8-D00D-4FD3-8AD3-98363AD588E2}"/>
                    </a:ext>
                  </a:extLst>
                </p14:cNvPr>
                <p14:cNvContentPartPr/>
                <p14:nvPr/>
              </p14:nvContentPartPr>
              <p14:xfrm>
                <a:off x="4759849" y="3520339"/>
                <a:ext cx="91800" cy="89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99F3D8-D00D-4FD3-8AD3-98363AD588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51209" y="3511339"/>
                  <a:ext cx="109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05A7BD-8429-4AEE-88B6-E5393DAFF74E}"/>
                    </a:ext>
                  </a:extLst>
                </p14:cNvPr>
                <p14:cNvContentPartPr/>
                <p14:nvPr/>
              </p14:nvContentPartPr>
              <p14:xfrm>
                <a:off x="3751129" y="3702499"/>
                <a:ext cx="206640" cy="28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05A7BD-8429-4AEE-88B6-E5393DAFF7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2489" y="3693499"/>
                  <a:ext cx="2242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363576-324A-45DA-B808-C95F5126674D}"/>
                    </a:ext>
                  </a:extLst>
                </p14:cNvPr>
                <p14:cNvContentPartPr/>
                <p14:nvPr/>
              </p14:nvContentPartPr>
              <p14:xfrm>
                <a:off x="4076569" y="3873499"/>
                <a:ext cx="110880" cy="19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363576-324A-45DA-B808-C95F512667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67929" y="3864499"/>
                  <a:ext cx="128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42BEB7-2AD1-467D-8FFD-D77F44C6CE94}"/>
                    </a:ext>
                  </a:extLst>
                </p14:cNvPr>
                <p14:cNvContentPartPr/>
                <p14:nvPr/>
              </p14:nvContentPartPr>
              <p14:xfrm>
                <a:off x="4232089" y="3795379"/>
                <a:ext cx="36360" cy="178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42BEB7-2AD1-467D-8FFD-D77F44C6CE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23449" y="3786379"/>
                  <a:ext cx="54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22D35A-298A-46EA-A627-4D48247F3F7B}"/>
                    </a:ext>
                  </a:extLst>
                </p14:cNvPr>
                <p14:cNvContentPartPr/>
                <p14:nvPr/>
              </p14:nvContentPartPr>
              <p14:xfrm>
                <a:off x="4308409" y="3878179"/>
                <a:ext cx="95400" cy="9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22D35A-298A-46EA-A627-4D48247F3F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99409" y="3869179"/>
                  <a:ext cx="113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A66D43-D4C6-4D7F-8E82-A51D576A7014}"/>
                    </a:ext>
                  </a:extLst>
                </p14:cNvPr>
                <p14:cNvContentPartPr/>
                <p14:nvPr/>
              </p14:nvContentPartPr>
              <p14:xfrm>
                <a:off x="4432969" y="3782059"/>
                <a:ext cx="100440" cy="194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A66D43-D4C6-4D7F-8E82-A51D576A70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3969" y="3773419"/>
                  <a:ext cx="118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9BB00F-7942-4ACF-83E4-4F584FEFFC1E}"/>
                    </a:ext>
                  </a:extLst>
                </p14:cNvPr>
                <p14:cNvContentPartPr/>
                <p14:nvPr/>
              </p14:nvContentPartPr>
              <p14:xfrm>
                <a:off x="4576609" y="3854419"/>
                <a:ext cx="85320" cy="102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9BB00F-7942-4ACF-83E4-4F584FEFFC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67969" y="3845419"/>
                  <a:ext cx="102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3A1DC2-22EC-498C-B3ED-1FACC99693C9}"/>
                    </a:ext>
                  </a:extLst>
                </p14:cNvPr>
                <p14:cNvContentPartPr/>
                <p14:nvPr/>
              </p14:nvContentPartPr>
              <p14:xfrm>
                <a:off x="4710529" y="3856579"/>
                <a:ext cx="141840" cy="9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3A1DC2-22EC-498C-B3ED-1FACC99693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01529" y="3847579"/>
                  <a:ext cx="159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643362-DE61-4AA6-864F-BDF4331F2C7E}"/>
                    </a:ext>
                  </a:extLst>
                </p14:cNvPr>
                <p14:cNvContentPartPr/>
                <p14:nvPr/>
              </p14:nvContentPartPr>
              <p14:xfrm>
                <a:off x="5054329" y="3869179"/>
                <a:ext cx="26640" cy="12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643362-DE61-4AA6-864F-BDF4331F2C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5329" y="3860179"/>
                  <a:ext cx="44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2B1A25-7E45-4D11-A00B-B7BBF324BFB6}"/>
                    </a:ext>
                  </a:extLst>
                </p14:cNvPr>
                <p14:cNvContentPartPr/>
                <p14:nvPr/>
              </p14:nvContentPartPr>
              <p14:xfrm>
                <a:off x="5071249" y="3778819"/>
                <a:ext cx="5760" cy="7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2B1A25-7E45-4D11-A00B-B7BBF324BF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62609" y="3770179"/>
                  <a:ext cx="23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ACAFFD-95E8-4883-B18C-298B587A99CC}"/>
                    </a:ext>
                  </a:extLst>
                </p14:cNvPr>
                <p14:cNvContentPartPr/>
                <p14:nvPr/>
              </p14:nvContentPartPr>
              <p14:xfrm>
                <a:off x="5113729" y="3769819"/>
                <a:ext cx="134280" cy="19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ACAFFD-95E8-4883-B18C-298B587A99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05089" y="3760819"/>
                  <a:ext cx="151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B6B33F-B24B-440F-B0CA-F31A0BD313E7}"/>
                    </a:ext>
                  </a:extLst>
                </p14:cNvPr>
                <p14:cNvContentPartPr/>
                <p14:nvPr/>
              </p14:nvContentPartPr>
              <p14:xfrm>
                <a:off x="5584609" y="3798259"/>
                <a:ext cx="16560" cy="185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B6B33F-B24B-440F-B0CA-F31A0BD313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75969" y="3789259"/>
                  <a:ext cx="34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8F5207-EEC4-4956-A5C1-0544CB860F9F}"/>
                    </a:ext>
                  </a:extLst>
                </p14:cNvPr>
                <p14:cNvContentPartPr/>
                <p14:nvPr/>
              </p14:nvContentPartPr>
              <p14:xfrm>
                <a:off x="5531689" y="3847579"/>
                <a:ext cx="117000" cy="3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8F5207-EEC4-4956-A5C1-0544CB860F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23049" y="3838579"/>
                  <a:ext cx="134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43F1AE-0D18-46E0-8D85-B2B342908874}"/>
                    </a:ext>
                  </a:extLst>
                </p14:cNvPr>
                <p14:cNvContentPartPr/>
                <p14:nvPr/>
              </p14:nvContentPartPr>
              <p14:xfrm>
                <a:off x="5907889" y="3711499"/>
                <a:ext cx="105480" cy="283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43F1AE-0D18-46E0-8D85-B2B3429088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99249" y="3702499"/>
                  <a:ext cx="123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C0732-9856-41D8-B8A8-AF7BE473A799}"/>
                    </a:ext>
                  </a:extLst>
                </p14:cNvPr>
                <p14:cNvContentPartPr/>
                <p14:nvPr/>
              </p14:nvContentPartPr>
              <p14:xfrm>
                <a:off x="5865049" y="3856579"/>
                <a:ext cx="140760" cy="1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C0732-9856-41D8-B8A8-AF7BE473A7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56049" y="3847579"/>
                  <a:ext cx="158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F6F66F-23D5-4A5E-9FDB-CD5DCA593EDC}"/>
                    </a:ext>
                  </a:extLst>
                </p14:cNvPr>
                <p14:cNvContentPartPr/>
                <p14:nvPr/>
              </p14:nvContentPartPr>
              <p14:xfrm>
                <a:off x="6002929" y="3845059"/>
                <a:ext cx="226800" cy="108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F6F66F-23D5-4A5E-9FDB-CD5DCA593E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94289" y="3836059"/>
                  <a:ext cx="244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777807-638B-4431-A345-476F03472E9A}"/>
                    </a:ext>
                  </a:extLst>
                </p14:cNvPr>
                <p14:cNvContentPartPr/>
                <p14:nvPr/>
              </p14:nvContentPartPr>
              <p14:xfrm>
                <a:off x="6276889" y="3860179"/>
                <a:ext cx="66600" cy="120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777807-638B-4431-A345-476F03472E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67889" y="3851539"/>
                  <a:ext cx="84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F0C1AB-E9C2-44C9-9E20-C8209B40D4B5}"/>
                    </a:ext>
                  </a:extLst>
                </p14:cNvPr>
                <p14:cNvContentPartPr/>
                <p14:nvPr/>
              </p14:nvContentPartPr>
              <p14:xfrm>
                <a:off x="4047769" y="4049539"/>
                <a:ext cx="2446560" cy="78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F0C1AB-E9C2-44C9-9E20-C8209B40D4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39129" y="4040539"/>
                  <a:ext cx="246420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BBFC59-9561-45AD-98CB-FEEC1425A4BF}"/>
                  </a:ext>
                </a:extLst>
              </p14:cNvPr>
              <p14:cNvContentPartPr/>
              <p14:nvPr/>
            </p14:nvContentPartPr>
            <p14:xfrm>
              <a:off x="1981369" y="4049539"/>
              <a:ext cx="744120" cy="32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BBFC59-9561-45AD-98CB-FEEC1425A4B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72729" y="4040539"/>
                <a:ext cx="761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0B662D-3482-4DEC-B435-4C9A2FED8FFD}"/>
                  </a:ext>
                </a:extLst>
              </p14:cNvPr>
              <p14:cNvContentPartPr/>
              <p14:nvPr/>
            </p14:nvContentPartPr>
            <p14:xfrm>
              <a:off x="1147609" y="4384699"/>
              <a:ext cx="860400" cy="95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0B662D-3482-4DEC-B435-4C9A2FED8FF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8969" y="4376059"/>
                <a:ext cx="87804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17512</TotalTime>
  <Words>223</Words>
  <Application>Microsoft Office PowerPoint</Application>
  <PresentationFormat>On-screen Show (16:9)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</vt:lpstr>
      <vt:lpstr>Office Theme</vt:lpstr>
      <vt:lpstr>CSE 11  Accelerated Intro to Programming Lecture 26</vt:lpstr>
      <vt:lpstr>Announcements</vt:lpstr>
      <vt:lpstr>Equality</vt:lpstr>
      <vt:lpstr>More Equality</vt:lpstr>
      <vt:lpstr>instanceof</vt:lpstr>
      <vt:lpstr>Casting</vt:lpstr>
      <vt:lpstr>toString()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526</cp:revision>
  <dcterms:modified xsi:type="dcterms:W3CDTF">2021-05-26T15:53:56Z</dcterms:modified>
</cp:coreProperties>
</file>