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0:36.6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81 3224 0 0,'0'0'433'0'0,"-6"-2"1637"0"0,-6-1 2793 0 0,11 2-4687 0 0,-9-2 362 0 0,9 2-168 0 0,-9 0 7450 0 0,5 24-4116 0 0,5-23-3361 0 0,0 1-252 0 0,1 0 0 0 0,-1-1 0 0 0,0 1 1 0 0,1 0-1 0 0,-1-1 0 0 0,1 1 0 0 0,-1-1 1 0 0,1 1-1 0 0,0-1 0 0 0,-1 1 1 0 0,1-1-1 0 0,-1 1 0 0 0,1-1 0 0 0,0 1 1 0 0,-1-1-1 0 0,1 0 0 0 0,0 0 0 0 0,0 1 1 0 0,-1-1-1 0 0,1 0 0 0 0,0 0 0 0 0,1 0 1 0 0,17 4 323 0 0,96-9 545 0 0,-91 4-843 0 0,-15 0-2 0 0,0 1 1 0 0,17-4 0 0 0,10-3 268 0 0,49-5 0 0 0,-46 10-193 0 0,-1 2 0 0 0,40 5 0 0 0,-30 2-25 0 0,-32-5-97 0 0,0 0 0 0 0,0 0 0 0 0,26-2 0 0 0,-1-4 114 0 0,0 2 0 0 0,56 4 0 0 0,-36 1-119 0 0,-33-2-34 0 0,41 7 0 0 0,-31-2 102 0 0,71 1-1 0 0,-16-2 50 0 0,22-1 23 0 0,92 0-135 0 0,-142-4 81 0 0,120 9 31 0 0,88-18-117 0 0,19-9 0 0 0,-213 16-21 0 0,-1 3-1 0 0,93 12 1 0 0,14 10 21 0 0,-68-16-64 0 0,-32 0 65 0 0,15 1 14 0 0,-33-2-101 0 0,0-3 0 0 0,109-9-1 0 0,-63-7 237 0 0,5 1-217 0 0,-19 0-137 0 0,10 0 296 0 0,-46 6-72 0 0,82-18-1 0 0,-136 22-82 0 0,260-44 135 0 0,-126 28-99 0 0,-28 5-10 0 0,-46 7 9 0 0,89 2-1 0 0,-145 4-34 0 0,113 5-1 0 0,5 3 269 0 0,-25 2-474 0 0,0 5 205 0 0,-46-12 0 0 0,-39-3 0 0 0,29 4 0 0 0,71 9 58 0 0,-39-6 23 0 0,-26 0-65 0 0,135 9 21 0 0,4-12-37 0 0,-31 1 64 0 0,130 8 64 0 0,-258-8-128 0 0,-16-2 0 0 0,22-1 0 0 0,348 0 168 0 0,-330 0-168 0 0,54-3 0 0 0,21 1 51 0 0,3 0 2 0 0,-8-4-53 0 0,-19 1 0 0 0,108-10 0 0 0,-37 1 0 0 0,-110 9 0 0 0,75 0 0 0 0,34-2 0 0 0,-79 5 0 0 0,-20 1 0 0 0,-26 1 0 0 0,281 7 0 0 0,-256-4 0 0 0,-1 1 0 0 0,-22-7 0 0 0,131 4 0 0 0,-153-2 0 0 0,37-5 0 0 0,8-1 0 0 0,113-4 0 0 0,-21-3 0 0 0,-78 4 0 0 0,-71 6 0 0 0,0 0 0 0 0,0 0 0 0 0,0 2 0 0 0,29 4 0 0 0,-52-4-45 0 0,-1 0 1 0 0,1 0-1 0 0,0 0 0 0 0,-1 0 1 0 0,1 0-1 0 0,-1 0 1 0 0,1 0-1 0 0,-1 0 0 0 0,1 0 1 0 0,-1 1-1 0 0,1-1 0 0 0,-1 0 1 0 0,1 0-1 0 0,-1 1 0 0 0,1-1 1 0 0,-1 0-1 0 0,0 0 0 0 0,1 1 1 0 0,-1-1-1 0 0,1 1 1 0 0,-1-1-1 0 0,0 0 0 0 0,1 1 1 0 0,-1-1-1 0 0,0 1 0 0 0,0-1 1 0 0,1 1-1 0 0,-1-1 0 0 0,0 1 1 0 0,0-1-1 0 0,0 1 1 0 0,0-1-1 0 0,1 1 0 0 0,-1-1 1 0 0,0 1-1 0 0,0-1 0 0 0,0 1 1 0 0,0 0-1 0 0,0-1 0 0 0,0 1 1 0 0,0-1-1 0 0,-1 1 1 0 0,1-1-1 0 0,0 1 0 0 0,0-1 1 0 0,0 1-1 0 0,0-1 0 0 0,-1 1 1 0 0,1-1-1 0 0,0 1 0 0 0,-1 0 1 0 0,-5 9-4256 0 0,4-5 2425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0:47.2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176 22 19495 0 0,'-3'-2'169'0'0,"0"-1"0"0"0,-1 1 0 0 0,1 0 0 0 0,-1 0 0 0 0,1 0 0 0 0,-1 0 0 0 0,0 1 0 0 0,1-1 0 0 0,-1 1-1 0 0,0 0 1 0 0,0 1 0 0 0,0-1 0 0 0,0 0 0 0 0,0 1 0 0 0,0 0 0 0 0,0 0 0 0 0,0 0 0 0 0,-5 1 0 0 0,3 2 119 0 0,0 0 0 0 0,1 0 1 0 0,-1 1-1 0 0,1-1 1 0 0,0 1-1 0 0,0 0 0 0 0,0 0 1 0 0,0 1-1 0 0,1 0 1 0 0,0 0-1 0 0,0 0 1 0 0,0 0-1 0 0,0 0 0 0 0,1 1 1 0 0,-5 11-1 0 0,4-9-205 0 0,1 0-1 0 0,0 0 1 0 0,0 0-1 0 0,1 0 1 0 0,0 1-1 0 0,1-1 1 0 0,-1 1 0 0 0,2-1-1 0 0,-1 1 1 0 0,2 10-1 0 0,-1-18-74 0 0,0 0-1 0 0,0 1 1 0 0,0-1 0 0 0,1 0-1 0 0,-1 1 1 0 0,0-1-1 0 0,1 0 1 0 0,-1 0 0 0 0,1 0-1 0 0,-1 1 1 0 0,1-1-1 0 0,0 0 1 0 0,-1 0 0 0 0,1 0-1 0 0,0 0 1 0 0,1 1 0 0 0,-2-2-2 0 0,1 1 0 0 0,0-1 0 0 0,-1 0 1 0 0,1 1-1 0 0,0-1 0 0 0,-1 0 1 0 0,1 0-1 0 0,0 0 0 0 0,0 0 1 0 0,-1 1-1 0 0,1-1 0 0 0,0 0 1 0 0,-1 0-1 0 0,1 0 0 0 0,0 0 1 0 0,0-1-1 0 0,-1 1 0 0 0,1 0 1 0 0,0 0-1 0 0,1-1 0 0 0,3-1 42 0 0,0-1 0 0 0,0 0-1 0 0,-1 0 1 0 0,1 0 0 0 0,7-7-1 0 0,-5 5 33 0 0,5-7-322 0 0,0 1 0 0 0,0-2-1 0 0,-1 1 1 0 0,-1-1 0 0 0,9-16 0 0 0,-11 22-1716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0:47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1 248 3680 0 0,'0'0'5246'0'0,"5"-5"-2383"0"0,13-18 4858 0 0,-1-3-4101 0 0,27-55-2549 0 0,-33 61 199 0 0,4-12-322 0 0,-11 21-566 0 0,2 0 1 0 0,-1 1-1 0 0,8-11 0 0 0,-6 14-203 0 0,-1 6-32 0 0,-2 5-145 0 0,-1 0 1 0 0,-1 0 0 0 0,1 0 0 0 0,-1 1-1 0 0,1-1 1 0 0,-1 1 0 0 0,0-1-1 0 0,-1 1 1 0 0,2 5 0 0 0,1 0-1 0 0,14 53 21 0 0,-14-50 45 0 0,-4-12-57 0 0,0 0 1 0 0,0 0-1 0 0,0-1 1 0 0,0 1 0 0 0,0 0-1 0 0,1 0 1 0 0,-1 0-1 0 0,0 0 1 0 0,1-1-1 0 0,-1 1 1 0 0,0 0 0 0 0,1 0-1 0 0,-1 0 1 0 0,1-1-1 0 0,0 1 1 0 0,-1 0-1 0 0,1-1 1 0 0,-1 1-1 0 0,1-1 1 0 0,0 1 0 0 0,-1 0-1 0 0,1-1 1 0 0,0 0-1 0 0,0 1 1 0 0,0-1-1 0 0,-1 1 1 0 0,1-1-1 0 0,0 0 1 0 0,0 0 0 0 0,0 1-1 0 0,0-1 1 0 0,-1 0-1 0 0,1 0 1 0 0,0 0-1 0 0,0 0 1 0 0,0 0 0 0 0,0 0-1 0 0,0 0 1 0 0,0 0-1 0 0,0 0 1 0 0,-1-1-1 0 0,1 1 1 0 0,0 0-1 0 0,0 0 1 0 0,0-1 0 0 0,0 1-1 0 0,1-1 1 0 0,4-3-97 0 0,0-1 1 0 0,0 1 0 0 0,0-1 0 0 0,9-9-1 0 0,-7 7-510 0 0,7-6-1374 0 0,1 1-4276 0 0,1 3-2249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0:48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44 15920 0 0,'-1'-3'122'0'0,"0"1"0"0"0,1-1 1 0 0,0 0-1 0 0,-1 1 1 0 0,1-1-1 0 0,0 1 1 0 0,0-1-1 0 0,0 1 1 0 0,1-1-1 0 0,-1 0 1 0 0,1 1-1 0 0,-1-1 1 0 0,1 1-1 0 0,2-5 2815 0 0,-1 29-1173 0 0,6 307-237 0 0,-10-200-1243 0 0,1-82-221 0 0,-1-26-50 0 0,2 0 0 0 0,3 23 1 0 0,-6-17-2406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0:48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1 127 17447 0 0,'15'-4'1896'0'0,"14"-5"-1100"0"0,-1 0-1 0 0,36-18 1 0 0,60-27 1481 0 0,-119 52-2269 0 0,2-1-66 0 0,34-12 199 0 0,-37 14-343 0 0,-1 0-1 0 0,0 1 0 0 0,1-1 0 0 0,-1 1 0 0 0,0-1 0 0 0,1 1 1 0 0,-1 0-1 0 0,0 1 0 0 0,1-1 0 0 0,4 1 0 0 0,0 2-1721 0 0</inkml:trace>
  <inkml:trace contextRef="#ctx0" brushRef="#br0" timeOffset="1">85 303 9672 0 0,'0'0'748'0'0,"9"2"-87"0"0,-4-2 359 0 0,0 0-1 0 0,1 0 1 0 0,-1-1 0 0 0,0 1-1 0 0,0-1 1 0 0,0 0 0 0 0,0 0-1 0 0,8-4 1 0 0,4-2 293 0 0,18-11 0 0 0,-20 10-999 0 0,22-10 1 0 0,73-29-3091 0 0,-93 42-4729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0:48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6912 0 0,'0'0'10266'0'0,"6"13"-9643"0"0,-3-10-539 0 0,-1 0-1 0 0,1 0 1 0 0,-1 0 0 0 0,0 0 0 0 0,0 0 0 0 0,0 0 0 0 0,0 1-1 0 0,0-1 1 0 0,2 8 0 0 0,8 38 696 0 0,-10-39-689 0 0,0 1 116 0 0,-1-1-1 0 0,0 1 1 0 0,0 1 0 0 0,-2-1-1 0 0,1 0 1 0 0,-3 12 0 0 0,2-8 317 0 0,-2 5 2304 0 0,6-35-1794 0 0,0-3-882 0 0,2 1 0 0 0,0 0 0 0 0,1 0 0 0 0,10-22 0 0 0,-6 19-1828 0 0,18-26-1 0 0,-16 30 62 0 0</inkml:trace>
  <inkml:trace contextRef="#ctx0" brushRef="#br0" timeOffset="1">293 54 13360 0 0,'-2'20'592'0'0,"-1"-10"120"0"0,0 3-568 0 0,-2 1-144 0 0,-2-1 0 0 0,5 4 0 0 0,-1-2 544 0 0,0-3 72 0 0,0 1 23 0 0,1-5 1 0 0,-1 2-568 0 0,3-5-72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0:49.1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63 11056 0 0,'0'0'1176'0'0,"0"8"32"0"0,0-1 200 0 0,0 3 32 0 0,0 3 15 0 0,0-3-1959 0 0,0 0-391 0 0,3 2-73 0 0,-1 1-5280 0 0</inkml:trace>
  <inkml:trace contextRef="#ctx0" brushRef="#br0" timeOffset="1">139 241 12928 0 0,'-11'13'570'0'0,"1"1"0"0"0,0-1 0 0 0,1 1 0 0 0,1 1 0 0 0,-12 26 0 0 0,3-5 2844 0 0,12-27-2685 0 0,1 0-1 0 0,-4 14 1 0 0,7-20-525 0 0,0 1 1 0 0,0-1 0 0 0,1 1-1 0 0,-1-1 1 0 0,1 1-1 0 0,0 0 1 0 0,0-1-1 0 0,0 1 1 0 0,0 0-1 0 0,1 3 1 0 0,-1-6-155 0 0,1 0 0 0 0,-1-1 0 0 0,0 1-1 0 0,1 0 1 0 0,-1 0 0 0 0,0-1 0 0 0,1 1 0 0 0,-1 0 0 0 0,1-1 0 0 0,0 1 0 0 0,-1 0 0 0 0,1-1 0 0 0,-1 1-1 0 0,1-1 1 0 0,0 1 0 0 0,0-1 0 0 0,-1 1 0 0 0,1-1 0 0 0,0 1 0 0 0,0-1 0 0 0,-1 0 0 0 0,1 0 0 0 0,0 1-1 0 0,0-1 1 0 0,0 0 0 0 0,0 0 0 0 0,-1 0 0 0 0,1 0 0 0 0,0 0 0 0 0,0 0 0 0 0,0 0 0 0 0,0 0-1 0 0,-1 0 1 0 0,1 0 0 0 0,0 0 0 0 0,0-1 0 0 0,0 1 0 0 0,0 0 0 0 0,-1-1 0 0 0,1 1 0 0 0,1-1-1 0 0,2-1-7 0 0,0 0-1 0 0,0 0 1 0 0,0 0-1 0 0,0-1 0 0 0,-1 0 1 0 0,6-4-1 0 0,1-3 68 0 0,-2 0 0 0 0,1-1 0 0 0,-1 0 0 0 0,-1 0 0 0 0,11-24 0 0 0,21-64 350 0 0,-28 66-211 0 0,10-44 459 0 0,-15 49-182 0 0,13-32 1 0 0,2 0 478 0 0,-14 47-416 0 0,-4 10-285 0 0,-1 9-173 0 0,-6 61-507 0 0,2-40-189 0 0,1 34 1 0 0,1-52 446 0 0,1 0-1 0 0,1-1 0 0 0,-1 1 0 0 0,1 0 1 0 0,1-1-1 0 0,0 1 0 0 0,7 14 1 0 0,-10-23 102 0 0,21 36-1868 0 0,-6-20-730 0 0,2-5-4119 0 0,-1-6-1045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0:49.5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1 7832 0 0,'0'0'602'0'0,"-12"0"-8"0"0,8 1 565 0 0,1 0-1 0 0,0 0 1 0 0,-1 0 0 0 0,1 1 0 0 0,0-1-1 0 0,-4 3 1 0 0,-18 16 2872 0 0,12-5-2564 0 0,-15 19 0 0 0,25-29-1136 0 0,-24 35 1194 0 0,25-37-1361 0 0,0 1-1 0 0,1 0 1 0 0,-1 0 0 0 0,0 0 0 0 0,1 0 0 0 0,0 0-1 0 0,0 1 1 0 0,0-1 0 0 0,1 5 0 0 0,0-8-150 0 0,0 0 0 0 0,0 0-1 0 0,0 0 1 0 0,0 0 0 0 0,0 0 0 0 0,1 0 0 0 0,-1 0 0 0 0,0 0 0 0 0,1-1 0 0 0,-1 1 0 0 0,0 0-1 0 0,1 0 1 0 0,0 0 0 0 0,-1 0 0 0 0,1 0 0 0 0,-1-1 0 0 0,1 1 0 0 0,0 0 0 0 0,0-1-1 0 0,-1 1 1 0 0,1 0 0 0 0,0-1 0 0 0,0 1 0 0 0,0-1 0 0 0,0 1 0 0 0,0-1 0 0 0,-1 1-1 0 0,1-1 1 0 0,0 0 0 0 0,0 0 0 0 0,0 1 0 0 0,2-1 0 0 0,-1 0 41 0 0,0 1 1 0 0,1-1 0 0 0,-1 0-1 0 0,0 0 1 0 0,0 0-1 0 0,1-1 1 0 0,-1 1-1 0 0,0 0 1 0 0,0-1 0 0 0,0 0-1 0 0,0 1 1 0 0,0-1-1 0 0,4-2 1 0 0,3-2 35 0 0,0-2 0 0 0,0 1 1 0 0,-1-2-1 0 0,0 1 0 0 0,0-1 0 0 0,0 0 1 0 0,-1 0-1 0 0,12-19 0 0 0,5-14-3515 0 0,-24 42 2982 0 0,1 0 292 0 0,1 2 112 0 0,-2-2-77 0 0,1 0-82 0 0,-1-1 143 0 0,0 0 0 0 0,1 1 0 0 0,-1-1 0 0 0,0 1 0 0 0,1-1 0 0 0,-1 1 0 0 0,1-1 0 0 0,-1 0 0 0 0,1 1 0 0 0,-1-1 0 0 0,1 0 0 0 0,-1 0 0 0 0,1 1 0 0 0,-1-1 0 0 0,1 0-1 0 0,-1 0 1 0 0,1 0 0 0 0,-1 0 0 0 0,1 1 0 0 0,-1-1 0 0 0,1 0 0 0 0,-1 0 0 0 0,1 0 0 0 0,0 0 0 0 0,-1 0 0 0 0,2-1 0 0 0,16-1-2250 0 0,-17 2 2048 0 0,4-1-172 0 0,-1 0-72 0 0,0 1 0 0 0,-1-1 0 0 0,1 0 0 0 0,-1-1-1 0 0,1 1 1 0 0,5-4 0 0 0,-8 5 639 0 0,0 0 0 0 0,0-1 0 0 0,-1 1 0 0 0,1 0 0 0 0,0 0 0 0 0,0 0 0 0 0,0 0 0 0 0,0 0 0 0 0,0 0 1 0 0,0 0-1 0 0,-1 0 0 0 0,1 0 0 0 0,0 0 0 0 0,0 1 0 0 0,0-1 0 0 0,0 0 0 0 0,-1 0 0 0 0,1 1 0 0 0,0-1 0 0 0,0 1 0 0 0,-1-1 0 0 0,1 0 0 0 0,0 1 1 0 0,0 0-1 0 0,-1-1 0 0 0,2 2 0 0 0,16 21 3121 0 0,-10-13-1705 0 0,82 78 1608 0 0,-68-67-3730 0 0,-15-15-29 0 0,2 3-2406 0 0,-1-4-2630 0 0,2 0-2677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0:49.9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311 1 22775 0 0,'-1'0'97'0'0,"1"0"-1"0"0,-1 0 1 0 0,1-1 0 0 0,-1 1-1 0 0,1 0 1 0 0,-1 0-1 0 0,1 0 1 0 0,-1 0 0 0 0,1 0-1 0 0,-1 0 1 0 0,1 0-1 0 0,-1 0 1 0 0,1 0 0 0 0,0 1-1 0 0,-1-1 1 0 0,1 0-1 0 0,-1 0 1 0 0,-10 9 174 0 0,0-1 0 0 0,1 2 0 0 0,1-1 0 0 0,-16 21 0 0 0,6-8 227 0 0,-11 16 11 0 0,-38 62-1 0 0,29-41-301 0 0,21-32-1241 0 0,1 0 1 0 0,-19 44-1 0 0,28-51-7816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0:57.9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 6768 0 0,'0'0'608'0'0,"-28"19"21079"0"0,40-8-21167 0 0,5 0-457 0 0,-14-9-58 0 0,0 0 1 0 0,0 0-1 0 0,0 0 1 0 0,1 0-1 0 0,-1-1 1 0 0,1 1-1 0 0,-1-1 1 0 0,6 1-1 0 0,6 1 142 0 0,-10-2-45 0 0,-1-1 0 0 0,1 1 0 0 0,0-1 0 0 0,7 0 0 0 0,66-5 65 0 0,-54 3-116 0 0,0 1 0 0 0,0 1 0 0 0,-1 1 0 0 0,35 6 0 0 0,46 8 94 0 0,-69-9 22 0 0,0-2 0 0 0,37 1 0 0 0,-17-2-39 0 0,40 3-58 0 0,94-5-1 0 0,85-1-5 0 0,41 10-64 0 0,-203-5 18 0 0,75 0 39 0 0,-134-5-20 0 0,173 8 291 0 0,-35 1-127 0 0,-191-9-131 0 0,-12-8-145 0 0,10 6-8 0 0,-14-11-1664 0 0,3 9-2728 0 0,8 4 1880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02.8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82 160 1840 0 0,'0'1'10'0'0,"-1"0"1"0"0,1 0 0 0 0,0 0-1 0 0,-1 0 1 0 0,1 0-1 0 0,0-1 1 0 0,-1 1-1 0 0,1 0 1 0 0,-1 0-1 0 0,0-1 1 0 0,1 1-1 0 0,-1 0 1 0 0,1-1-1 0 0,-1 1 1 0 0,-1 0 0 0 0,-2-3-31 0 0,4 2 31 0 0,-12-1 2992 0 0,9 1-2325 0 0,1 0-1 0 0,-1 0 1 0 0,1 0 0 0 0,0-1-1 0 0,-1 1 1 0 0,1-1 0 0 0,0 1-1 0 0,0-1 1 0 0,-1 0 0 0 0,1 0-1 0 0,0 0 1 0 0,0 0 0 0 0,0 0-1 0 0,0-1 1 0 0,0 1 0 0 0,-2-3 0 0 0,-3-1 640 0 0,-2-3 1499 0 0,9 7-2118 0 0,0 0-432 0 0,0 0-1 0 0,0 0 1 0 0,1 0 0 0 0,-1 0-1 0 0,1 0 1 0 0,-1 0 0 0 0,0 1-1 0 0,1-1 1 0 0,0 0 0 0 0,-1 0-1 0 0,1 1 1 0 0,-1-1 0 0 0,1 0-1 0 0,1 0 1 0 0,0 0-190 0 0,0 0-1 0 0,0 0 1 0 0,0 0-1 0 0,0 1 1 0 0,0-1 0 0 0,0 1-1 0 0,0-1 1 0 0,0 1 0 0 0,1 0-1 0 0,-1 0 1 0 0,0 0-1 0 0,0 0 1 0 0,0 0 0 0 0,3 1-1 0 0,33 9 437 0 0,-22-5-294 0 0,214 39 1789 0 0,-143-31-1592 0 0,-49-7-282 0 0,67-1 0 0 0,38-10 405 0 0,27-8 5 0 0,2-9-136 0 0,177-19-60 0 0,-322 39-361 0 0,-14 1 14 0 0,23-5 0 0 0,-1-1-1 0 0,-23 5 0 0 0,1 0 0 0 0,-1-2 0 0 0,16-5 0 0 0,-15 4 20 0 0,-10 4 3 0 0,1 0 0 0 0,-1 0 0 0 0,0 0 0 0 0,1-1 0 0 0,-1 1 0 0 0,0-1 0 0 0,0 0 0 0 0,0 0 0 0 0,0 0 0 0 0,-1 0 0 0 0,1-1 0 0 0,-1 1 0 0 0,1-1 0 0 0,-1 0 1 0 0,0 1-1 0 0,0-1 0 0 0,3-6 0 0 0,-3 6 59 0 0,0 1 0 0 0,0-1 0 0 0,-1 0 0 0 0,2 0 1 0 0,-1 1-1 0 0,5-5 0 0 0,11-14-97 0 0,-18 20-72 0 0,-13 6-5070 0 0,6-7 3622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0:40.9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22 4432 0 0,'-48'-21'16148'0'0,"73"23"-14433"0"0,-3-1-1447 0 0,125 10 1573 0 0,-127-9-1654 0 0,25 3 157 0 0,25 3 32 0 0,102-2-1 0 0,-22-6 921 0 0,-71 1-874 0 0,60 4-227 0 0,-96-2-171 0 0,12 0 87 0 0,83 3 698 0 0,-107-7-606 0 0,0 0-1 0 0,44-9 1 0 0,179-19 513 0 0,-238 28-680 0 0,193-7 1092 0 0,-181 8-956 0 0,-3-1-42 0 0,-1 2 0 0 0,0 0 0 0 0,0 1 0 0 0,42 10-1 0 0,-64-12-107 0 0,48 13 16 0 0,-46-13-19 0 0,1 1-1 0 0,-1-1 0 0 0,1 1 0 0 0,-1-1 1 0 0,1 0-1 0 0,-1-1 0 0 0,1 1 0 0 0,-1-1 1 0 0,6-2-1 0 0,-8 2 13 0 0,1 0 0 0 0,-1 0 0 0 0,0-1 0 0 0,0 1 0 0 0,0-1-1 0 0,0 0 1 0 0,3-2 0 0 0,0-1-14 0 0,-1 0 205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05.2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235 240 17711 0 0,'-6'-30'888'0'0,"1"6"-366"0"0,0 0-1 0 0,-2-48 0 0 0,8 55 124 0 0,-1 10-127 0 0,0 1 0 0 0,0-1 1 0 0,0 1-1 0 0,0-1 0 0 0,-1 1 0 0 0,0 0 0 0 0,-1-1 1 0 0,1 1-1 0 0,-5-9 0 0 0,6 15-485 0 0,-1 0 1 0 0,1 0-1 0 0,-1 1 1 0 0,1-1-1 0 0,-1 0 1 0 0,1 0-1 0 0,0 0 1 0 0,-1 0-1 0 0,1 1 1 0 0,-1-1-1 0 0,1 0 1 0 0,-1 0-1 0 0,1 1 1 0 0,0-1-1 0 0,-1 0 1 0 0,1 1-1 0 0,0-1 1 0 0,-1 0-1 0 0,1 1 0 0 0,0-1 1 0 0,0 0-1 0 0,-1 1 1 0 0,1-1-1 0 0,0 1 1 0 0,0-1-1 0 0,-1 1 1 0 0,-4 12 24 0 0,1 0-1 0 0,0 1 1 0 0,-3 18 0 0 0,-3 10-8 0 0,-47 239-50 0 0,29-122 0 0 0,3 9 116 0 0,17-111-72 0 0,8-37 164 0 0,0-19-128 0 0,-1-2 0 0 0,-7-46 274 0 0,0 2-180 0 0,-14-70 210 0 0,18 82-88 0 0,3 18-124 0 0,1 12-117 0 0,1 5-34 0 0,28 75-21 0 0,-15-43 0 0 0,-12-29 27 0 0,-1-1 1 0 0,2 1-1 0 0,-1-1 0 0 0,0 1 0 0 0,1-1 0 0 0,0 0 1 0 0,0 0-1 0 0,0 0 0 0 0,6 4 0 0 0,-8-7-13 0 0,-1-1 1 0 0,1 1-1 0 0,0-1 1 0 0,0 1-1 0 0,0-1 0 0 0,0 1 1 0 0,0-1-1 0 0,-1 0 0 0 0,1 0 1 0 0,0 0-1 0 0,0 1 0 0 0,0-1 1 0 0,0 0-1 0 0,0 0 0 0 0,0 0 1 0 0,0 0-1 0 0,0 0 0 0 0,0-1 1 0 0,0 1-1 0 0,0 0 0 0 0,0 0 1 0 0,-1-1-1 0 0,1 1 1 0 0,0 0-1 0 0,0-1 0 0 0,0 1 1 0 0,0-1-1 0 0,1 0 0 0 0,1-1 33 0 0,-1 0 0 0 0,1 0 0 0 0,0-1 0 0 0,-1 1-1 0 0,1-1 1 0 0,2-3 0 0 0,9-15 199 0 0,18-37 1 0 0,-3 4-312 0 0,-17 33-1997 0 0,10-24 0 0 0,-14 22-7578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07.7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58 5064 0 0,'-18'10'2814'0'0,"18"-9"-1944"0"0,-1 1 0 0 0,1-1-1 0 0,-1 1 1 0 0,1-1-1 0 0,0 0 1 0 0,0 1 0 0 0,0-1-1 0 0,-1 1 1 0 0,2 1 0 0 0,-1-1-756 0 0,0-1 1 0 0,1 1 0 0 0,-1-1-1 0 0,1 1 1 0 0,0-1 0 0 0,-1 1-1 0 0,1-1 1 0 0,0 0 0 0 0,0 1 0 0 0,0-1-1 0 0,0 0 1 0 0,0 0 0 0 0,0 0-1 0 0,0 0 1 0 0,0 1 0 0 0,0-2-1 0 0,1 1 1 0 0,-1 0 0 0 0,0 0 0 0 0,1 0-1 0 0,-1-1 1 0 0,1 1 0 0 0,2 1-1 0 0,2-1 138 0 0,-1 1-1 0 0,1-1 1 0 0,0 0-1 0 0,0 0 0 0 0,0-1 1 0 0,0 0-1 0 0,0 0 1 0 0,8-1-1 0 0,50-11 1147 0 0,-37 6-1100 0 0,48-9 49 0 0,128-21 1506 0 0,-134 29-1792 0 0,161-13 974 0 0,-136 11-273 0 0,7-1-523 0 0,46 9-47 0 0,32-1 664 0 0,19 7 316 0 0,-101 0-803 0 0,155 8 430 0 0,-167-7-185 0 0,30 0-777 0 0,90-16 851 0 0,-163 7-620 0 0,68 4 1 0 0,-96 0 9 0 0,0 0 0 0 0,-1 1 0 0 0,1 1-1 0 0,21 7 1 0 0,-32-10-56 0 0,-3 0 30 0 0,-17 0-404 0 0,-1-2-1 0 0,0 0 1 0 0,-28-7 0 0 0,3-3-9426 0 0,24 7 503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09.9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74 4144 0 0,'-17'-7'15318'0'0,"25"11"-13829"0"0,25 4-7 0 0,-22-5-920 0 0,1 0 0 0 0,17 2 0 0 0,-14-3-260 0 0,1 1-1 0 0,16 5 1 0 0,9 1 1 0 0,-33-7-254 0 0,43 7 463 0 0,65 2 1 0 0,267 2 845 0 0,265-20-63 0 0,-582 3-1175 0 0,172-17 378 0 0,-116 8-199 0 0,102-16 796 0 0,-208 26-1004 0 0,-8 2-31 0 0,-1-1 0 0 0,0 1 0 0 0,0-1 1 0 0,0-1-1 0 0,0 1 0 0 0,0-1 1 0 0,9-5-1 0 0,-16 7-55 0 0,0 1 1 0 0,0 0-1 0 0,1 0 0 0 0,-1-1 1 0 0,0 1-1 0 0,0 0 0 0 0,0-1 1 0 0,0 1-1 0 0,1 0 0 0 0,-1-1 1 0 0,0 1-1 0 0,0-1 0 0 0,0 1 1 0 0,0 0-1 0 0,0-1 0 0 0,0 1 1 0 0,0 0-1 0 0,0-1 0 0 0,0 1 1 0 0,0 0-1 0 0,0-1 0 0 0,0 1 1 0 0,0-1-1 0 0,0 1 0 0 0,0 0 1 0 0,-1-1-1 0 0,1 1 1 0 0,0 0-1 0 0,0-1 0 0 0,0 1 1 0 0,-1 0-1 0 0,1-1 0 0 0,0 1 1 0 0,0 0-1 0 0,0 0 0 0 0,-1-1 1 0 0,1 1-1 0 0,-1 0 0 0 0,-11-12-210 0 0,11 11 110 0 0,-19-21-1766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18.7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11 3680 0 0,'-2'-1'19'0'0,"1"0"0"0"0,0 0 0 0 0,-1 1 0 0 0,1-1 0 0 0,0 1 0 0 0,-1-1 0 0 0,1 1 1 0 0,-1 0-1 0 0,1-1 0 0 0,-1 1 0 0 0,1 0 0 0 0,-1 0 0 0 0,1 0 0 0 0,-1 0 0 0 0,1 0 0 0 0,-3 1 0 0 0,-10-2 4830 0 0,-15-4 5417 0 0,30 6-9724 0 0,66 25 2105 0 0,101 33-1118 0 0,-23-17-327 0 0,83 19-442 0 0,-209-57-729 0 0,79 16 415 0 0,129 45 0 0 0,-128-24 74 0 0,-124-75 412 0 0,-60-42-703 0 0,44 41-169 0 0,25 22-2 0 0,10 9-15 0 0,1-1 0 0 0,-1 1 1 0 0,1-1-1 0 0,0 1 1 0 0,1-1-1 0 0,-1-1 0 0 0,1 1 1 0 0,-5-9-1 0 0,8 13-35 0 0,1 1 0 0 0,0-1-1 0 0,0 0 1 0 0,-1 0 0 0 0,1 1-1 0 0,0-1 1 0 0,0 0 0 0 0,0 0 0 0 0,0 1-1 0 0,0-1 1 0 0,0 0 0 0 0,0 0-1 0 0,0 1 1 0 0,0-1 0 0 0,0 0-1 0 0,0 0 1 0 0,0 1 0 0 0,0-1 0 0 0,1 0-1 0 0,-1 1 1 0 0,0-1 0 0 0,0 0-1 0 0,1 0 1 0 0,-1 1 0 0 0,1-1 0 0 0,0 0-1 0 0,0 0-2 0 0,0 0 0 0 0,0 0-1 0 0,1 0 1 0 0,-1 0-1 0 0,1 0 1 0 0,-1 1 0 0 0,1-1-1 0 0,-1 1 1 0 0,1-1-1 0 0,-1 1 1 0 0,4-1 0 0 0,4 0-7 0 0,-1 0 0 0 0,1 1 0 0 0,13 1 0 0 0,-7 0-3 0 0,-7-1-4 0 0,0 0 1 0 0,1 1 0 0 0,-1 0-1 0 0,0 1 1 0 0,0-1-1 0 0,10 5 1 0 0,-12-3 11 0 0,-2-1 14 0 0,0-1 0 0 0,0 2-1 0 0,0-1 1 0 0,0 0 0 0 0,6 6-1 0 0,-8-7-10 0 0,-1 1 0 0 0,0-1 0 0 0,0 0 0 0 0,0 1 0 0 0,0-1-1 0 0,-1 1 1 0 0,1-1 0 0 0,0 1 0 0 0,-1 0 0 0 0,1-1 0 0 0,-1 1-1 0 0,1 0 1 0 0,-1 0 0 0 0,0-1 0 0 0,1 1 0 0 0,-1 0 0 0 0,0-1-1 0 0,0 1 1 0 0,-1 2 0 0 0,-1 5 43 0 0,0 0-1 0 0,0 0 1 0 0,-1 0 0 0 0,-1-1-1 0 0,1 1 1 0 0,-2-1 0 0 0,1 0-1 0 0,-8 10 1 0 0,-7 14 53 0 0,8-12-88 0 0,-2-1 1 0 0,0 0-1 0 0,-20 20 0 0 0,-12 18-1451 0 0,37-46-25 0 0,5-3-384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19.5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0 183 2760 0 0,'2'-19'1564'0'0,"3"-10"4673"0"0,10-20-2766 0 0,-12 42-2733 0 0,-1 2-358 0 0,21-69 5329 0 0,-22 89-3055 0 0,4 23-2693 0 0,-1 49 181 0 0,4 32-130 0 0,-4-94 121 0 0,0 1-1 0 0,12 40 1 0 0,-14-62-53 0 0,-1-1 0 0 0,0 1 0 0 0,1 0 0 0 0,0-1 0 0 0,0 1 0 0 0,0-1 0 0 0,0 0 0 0 0,0 0 0 0 0,5 5 0 0 0,-6-7-39 0 0,1 0-1 0 0,-1 0 1 0 0,0 0 0 0 0,0 0 0 0 0,1-1-1 0 0,-1 1 1 0 0,0 0 0 0 0,1-1 0 0 0,-1 1-1 0 0,0-1 1 0 0,1 0 0 0 0,-1 1-1 0 0,1-1 1 0 0,-1 0 0 0 0,1 0 0 0 0,-1 0-1 0 0,1 0 1 0 0,-1 0 0 0 0,1 0 0 0 0,-1 0-1 0 0,1-1 1 0 0,-1 1 0 0 0,0-1 0 0 0,1 1-1 0 0,-1-1 1 0 0,1 1 0 0 0,-1-1-1 0 0,2-1 1 0 0,3-1 51 0 0,-1-1-1 0 0,1 0 1 0 0,-1-1 0 0 0,0 1-1 0 0,-1-1 1 0 0,1 0 0 0 0,-1 0-1 0 0,0 0 1 0 0,0-1 0 0 0,3-6-1 0 0,5-9 84 0 0,12-32 1 0 0,-22 48-161 0 0,7-19 20 0 0,8-16-2141 0 0,27-51-1 0 0,-35 75 199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19.9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39 263 4144 0 0,'-5'17'184'0'0,"5"-10"40"0"0,0 4-224 0 0,-3 1 0 0 0,3 6 0 0 0,-3 2 0 0 0,3 3 2744 0 0,-3-1 504 0 0,0 0 104 0 0,0 3 15 0 0,1 0-2615 0 0,-1-2-528 0 0,0-3-96 0 0,1 3-32 0 0,-5-6-96 0 0,7-2 0 0 0,-2-2 0 0 0,2-1-7407 0 0</inkml:trace>
  <inkml:trace contextRef="#ctx0" brushRef="#br0" timeOffset="1">154 30 14280 0 0,'-2'-8'1272'0'0,"-1"3"-1016"0"0,3-2-256 0 0,-3-3 4575 0 0,6 18-4575 0 0,2-1-568 0 0,2 5-160 0 0,-2 1-32 0 0,3 2-6647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20.4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172 282 3224 0 0,'0'0'143'0'0,"-7"2"26"0"0,-2 3 1275 0 0,-1 1 1 0 0,1 0-1 0 0,-1 0 0 0 0,2 1 1 0 0,-1 0-1 0 0,1 0 1 0 0,0 1-1 0 0,-7 8 0 0 0,5-4-914 0 0,0 1 0 0 0,1 0-1 0 0,0 0 1 0 0,-11 24-1 0 0,17-29-324 0 0,-1 0 0 0 0,1 0 0 0 0,1 0 0 0 0,-1 1-1 0 0,1-1 1 0 0,1 1 0 0 0,0-1 0 0 0,0 1 0 0 0,1 0 0 0 0,0 9 0 0 0,0-16-168 0 0,0 0 0 0 0,0 0 0 0 0,1 1 0 0 0,-1-1 0 0 0,1 0 0 0 0,0 0 0 0 0,-1 0 0 0 0,1 0 0 0 0,0 0 0 0 0,0 1 0 0 0,0-2 0 0 0,0 1 0 0 0,1 0 0 0 0,-1 0 1 0 0,1 0-1 0 0,-1 0 0 0 0,1-1 0 0 0,-1 1 0 0 0,1-1 0 0 0,0 1 0 0 0,0-1 0 0 0,0 0 0 0 0,0 0 0 0 0,0 0 0 0 0,0 0 0 0 0,0 0 0 0 0,0 0 0 0 0,0 0 0 0 0,0-1 0 0 0,0 1 0 0 0,1-1 0 0 0,-1 1 1 0 0,0-1-1 0 0,0 0 0 0 0,1 0 0 0 0,-1 0 0 0 0,0 0 0 0 0,1-1 0 0 0,-1 1 0 0 0,0-1 0 0 0,0 1 0 0 0,0-1 0 0 0,1 0 0 0 0,-1 1 0 0 0,0-1 0 0 0,0 0 0 0 0,2-2 0 0 0,6-4 63 0 0,0 0-1 0 0,0 0 0 0 0,-1-1 1 0 0,0-1-1 0 0,0 1 1 0 0,-1-2-1 0 0,0 1 0 0 0,8-13 1 0 0,48-90 380 0 0,-62 108-471 0 0,22-50 466 0 0,-2-2 0 0 0,23-87 0 0 0,-35 108-62 0 0,1-18 183 0 0,-5 23-49 0 0,-8 21-239 0 0,2 9-303 0 0,0 0 1 0 0,0-1 0 0 0,-1 1-1 0 0,1 0 1 0 0,0 0 0 0 0,0 0 0 0 0,0 0-1 0 0,0 0 1 0 0,0 0 0 0 0,0 0-1 0 0,-1 0 1 0 0,1 0 0 0 0,0 0 0 0 0,0 0-1 0 0,0 0 1 0 0,0 0 0 0 0,0 0 0 0 0,0 0-1 0 0,-1 0 1 0 0,1 0 0 0 0,0 0-1 0 0,0 0 1 0 0,0 0 0 0 0,0 0 0 0 0,0 0-1 0 0,0 0 1 0 0,0 1 0 0 0,-1-1-1 0 0,1 0 1 0 0,0 0 0 0 0,0 0 0 0 0,0 0-1 0 0,0 0 1 0 0,0 0 0 0 0,0 0 0 0 0,0 0-1 0 0,0 0 1 0 0,0 1 0 0 0,-1-1-1 0 0,1 0 1 0 0,0 0 0 0 0,0 0 0 0 0,0 0-1 0 0,0 0 1 0 0,0 0 0 0 0,0 0-1 0 0,0 1 1 0 0,0-1 0 0 0,0 0 0 0 0,0 0-1 0 0,0 0 1 0 0,0 0 0 0 0,0 0 0 0 0,0 0-1 0 0,0 1 1 0 0,0-1 0 0 0,0 0-1 0 0,0 0 1 0 0,0 0 0 0 0,0 0 0 0 0,0 0-1 0 0,0 0 1 0 0,1 1 0 0 0,-9 40 146 0 0,3-17 9 0 0,-4 43-1 0 0,8-30-160 0 0,0-1 0 0 0,2 1 0 0 0,2-1 0 0 0,12 60 0 0 0,-12-87 0 0 0,0 1 0 0 0,1 0 0 0 0,0-1 0 0 0,0 0 0 0 0,1 0 0 0 0,0 0 0 0 0,1 0 0 0 0,-1-1 0 0 0,2 0 0 0 0,-1 0 0 0 0,1-1 0 0 0,15 13 0 0 0,-18-18 3 0 0,0 1-1 0 0,1-1 0 0 0,-1 0 1 0 0,0-1-1 0 0,1 1 1 0 0,-1-1-1 0 0,1 0 1 0 0,0 0-1 0 0,-1 0 1 0 0,1-1-1 0 0,6 0 0 0 0,-2 0 8 0 0,1 0-1 0 0,-1-1 0 0 0,0 0 0 0 0,15-5 0 0 0,-9 2 13 0 0,0-1-1 0 0,0 0 1 0 0,23-13 0 0 0,-33 15-6 0 0,-1 1 0 0 0,0-1 0 0 0,0 0 1 0 0,0 0-1 0 0,-1 0 0 0 0,1-1 0 0 0,-1 1 0 0 0,1-1 0 0 0,-1 0 0 0 0,0 0 0 0 0,-1 0 1 0 0,1 0-1 0 0,-1-1 0 0 0,1 1 0 0 0,1-8 0 0 0,-3 8 20 0 0,3-13 149 0 0,-7 13-105 0 0,-7 7-30 0 0,4 0-42 0 0,0 1-1 0 0,1-1 1 0 0,0 2 0 0 0,0-1 0 0 0,0 0-1 0 0,0 1 1 0 0,1 0 0 0 0,-1 0 0 0 0,1 0-1 0 0,1 0 1 0 0,-4 7 0 0 0,-4 8-15 0 0,-15 39 0 0 0,19-41 13 0 0,4-12-7 0 0,1 1 0 0 0,-1 0 0 0 0,2 0 0 0 0,-1-1 0 0 0,1 1-1 0 0,0 0 1 0 0,0 0 0 0 0,1 0 0 0 0,0 0 0 0 0,0 0 0 0 0,2 13 0 0 0,-1-19-56 0 0,0 1 0 0 0,0 0 0 0 0,-1-1-1 0 0,1 1 1 0 0,0 0 0 0 0,0-1 0 0 0,0 1 0 0 0,1-1 0 0 0,-1 0 0 0 0,0 1 0 0 0,1-1 0 0 0,-1 0 0 0 0,0 0 0 0 0,1 0-1 0 0,-1 0 1 0 0,1 0 0 0 0,0 0 0 0 0,-1 0 0 0 0,1 0 0 0 0,0-1 0 0 0,0 1 0 0 0,-1-1 0 0 0,1 1 0 0 0,0-1 0 0 0,0 0-1 0 0,0 1 1 0 0,0-1 0 0 0,-1 0 0 0 0,4-1 0 0 0,3 1-619 0 0,0 0-1 0 0,0-1 1 0 0,-1-1-1 0 0,1 1 0 0 0,12-5 1 0 0,-9 2-658 0 0,0-1 0 0 0,12-7 1 0 0,2-2-793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20.8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150 18 3680 0 0,'0'-1'-7'0'0,"0"1"0"0"0,0-1 1 0 0,-1 0-1 0 0,1 0 0 0 0,0 0 0 0 0,0 0 0 0 0,-1 1 1 0 0,1-1-1 0 0,-1 0 0 0 0,1 0 0 0 0,-1 1 0 0 0,1-1 1 0 0,-1 0-1 0 0,0 0 0 0 0,1 1 0 0 0,-1-1 1 0 0,1 1-1 0 0,-1-1 0 0 0,0 1 0 0 0,0-1 0 0 0,1 1 1 0 0,-1-1-1 0 0,0 1 0 0 0,0 0 0 0 0,0-1 1 0 0,-1 1-1 0 0,0 0 455 0 0,0 0 0 0 0,0 0 1 0 0,0 0-1 0 0,0 0 0 0 0,0 0 0 0 0,-1 1 1 0 0,2-1-1 0 0,-1 1 0 0 0,0 0 1 0 0,0 0-1 0 0,-3 1 0 0 0,-2 2 1455 0 0,0 0-1 0 0,0 1 1 0 0,0 0-1 0 0,1 0 1 0 0,-7 7-1 0 0,7-5-1380 0 0,-1 0-1 0 0,1 1 1 0 0,1 0-1 0 0,-1 0 1 0 0,1 1-1 0 0,1-1 1 0 0,-7 19-1 0 0,9-21-298 0 0,0 0 0 0 0,0-1 0 0 0,1 1 0 0 0,0 0 0 0 0,1 1-1 0 0,-1-1 1 0 0,1 0 0 0 0,0 0 0 0 0,0 0 0 0 0,1 0 0 0 0,0 0-1 0 0,0 0 1 0 0,4 10 0 0 0,-4-12-75 0 0,1 1 0 0 0,0-1 0 0 0,0 0-1 0 0,0-1 1 0 0,0 1 0 0 0,0 0 0 0 0,1-1 0 0 0,0 1 0 0 0,0-1-1 0 0,3 4 1 0 0,-4-6-110 0 0,-1 0 0 0 0,1 0 0 0 0,0 0 0 0 0,0 0 0 0 0,0-1-1 0 0,0 1 1 0 0,-1 0 0 0 0,1-1 0 0 0,0 1 0 0 0,0-1 0 0 0,0 0 0 0 0,0 1 0 0 0,0-1 0 0 0,0 0 0 0 0,0 0-1 0 0,0-1 1 0 0,0 1 0 0 0,0 0 0 0 0,0-1 0 0 0,0 1 0 0 0,0-1 0 0 0,0 1 0 0 0,0-1 0 0 0,3-2-1 0 0,-1 1-15 0 0,-1 0-1 0 0,1-1 0 0 0,-1 1 1 0 0,1-1-1 0 0,-1 0 1 0 0,0 0-1 0 0,0-1 0 0 0,0 1 1 0 0,0-1-1 0 0,-1 1 0 0 0,3-5 1 0 0,1-3-93 0 0,0 1 0 0 0,7-23 0 0 0,8-25-2848 0 0,-17 41 1357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21.8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0 103 10568 0 0,'16'8'1149'0'0,"-13"-6"-1021"0"0,1 0 0 0 0,-1 0 0 0 0,1-1 0 0 0,-1 1 0 0 0,7 1 0 0 0,24 2 1788 0 0,0-2 0 0 0,0-1 0 0 0,54-4 0 0 0,51 3-523 0 0,-75 2-696 0 0,-81-16-345 0 0,-64-20 28 0 0,-4-1 378 0 0,80 32-694 0 0,-1-1-28 0 0,0-1 1 0 0,-1 1-1 0 0,1-1 1 0 0,-5-5-1 0 0,10 9 3 0 0,1 0 0 0 0,0 0 0 0 0,0 0 0 0 0,0 0 0 0 0,-1-1 0 0 0,1 1 0 0 0,0 0 0 0 0,0 0 0 0 0,0-1 0 0 0,-1 1 0 0 0,1 0 0 0 0,0 0 0 0 0,0-1 0 0 0,0 1 0 0 0,0 0 0 0 0,0 0 0 0 0,0-1 0 0 0,0 1 0 0 0,-1 0 0 0 0,1-1 0 0 0,0 1 0 0 0,0 0 0 0 0,0-1 0 0 0,0 1 0 0 0,0 0 0 0 0,0 0 0 0 0,0-1 0 0 0,1 1 0 0 0,-1 0 0 0 0,0-1 0 0 0,0 1 0 0 0,0 0 0 0 0,0 0 0 0 0,0-1 0 0 0,0 1 0 0 0,1 0-1 0 0,-1-1 1 0 0,12-7 206 0 0,17-1-432 0 0,52 7 190 0 0,-69 2 81 0 0,-1 1 1 0 0,0 1-1 0 0,1 0 0 0 0,-1 0 1 0 0,12 5-1 0 0,-19-5 0 0 0,1 0 0 0 0,0 0 0 0 0,-1 0 0 0 0,0 0-1 0 0,0 1 1 0 0,1 0 0 0 0,-1 0 0 0 0,6 6 0 0 0,-8-7-31 0 0,0 0 0 0 0,-1 1-1 0 0,1-1 1 0 0,0 1 0 0 0,-1 0 0 0 0,1-1 0 0 0,-1 1 0 0 0,0 0-1 0 0,0 0 1 0 0,0 0 0 0 0,0 0 0 0 0,-1 0 0 0 0,1 0 0 0 0,-1 0-1 0 0,1 5 1 0 0,-2 4-16 0 0,-1 0-1 0 0,0 0 1 0 0,0 0-1 0 0,-1 0 1 0 0,-1-1-1 0 0,0 1 1 0 0,0-1-1 0 0,-1 0 1 0 0,-1 0-1 0 0,0-1 1 0 0,0 0-1 0 0,-1 0 1 0 0,0 0-1 0 0,-1-1 1 0 0,-9 9-1 0 0,-3 9-4037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22.2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84 3224 0 0,'0'0'143'0'0,"11"6"26"0"0,-8-3 222 0 0,-1 1 0 0 0,0-1 0 0 0,0 1 0 0 0,0-1 0 0 0,0 1 0 0 0,0 0 0 0 0,-1 0-1 0 0,0 0 1 0 0,0 0 0 0 0,0 0 0 0 0,0 0 0 0 0,-1 0 0 0 0,1 0 0 0 0,-1 6 0 0 0,-1 8 2570 0 0,-1 0 0 0 0,-3 19 0 0 0,0-8-1463 0 0,1 10-663 0 0,-3 0 0 0 0,-18 62 0 0 0,6-25 129 0 0,10-44-701 0 0,9-33-259 0 0,0 1 1 0 0,0 0-1 0 0,0 0 1 0 0,0 0-1 0 0,0 0 1 0 0,0 0 0 0 0,0-1-1 0 0,0 1 1 0 0,0 0-1 0 0,0 0 1 0 0,-1 0-1 0 0,1 0 1 0 0,0 0-1 0 0,0 0 1 0 0,0 0 0 0 0,0-1-1 0 0,0 1 1 0 0,0 0-1 0 0,0 0 1 0 0,0 0-1 0 0,0 0 1 0 0,-1 0-1 0 0,1 0 1 0 0,0 0 0 0 0,0 0-1 0 0,0 0 1 0 0,0 0-1 0 0,0 0 1 0 0,0 0-1 0 0,-1 0 1 0 0,1 0-1 0 0,0 0 1 0 0,0 0 0 0 0,0 0-1 0 0,0 0 1 0 0,0 0-1 0 0,0 0 1 0 0,-1 0-1 0 0,1 0 1 0 0,0 0-1 0 0,0 0 1 0 0,0 0 0 0 0,0 0-1 0 0,0 0 1 0 0,-1 0-1 0 0,1 0 1 0 0,0 0-1 0 0,0 0 1 0 0,0 0-1 0 0,0 0 1 0 0,0 0 0 0 0,0 0-1 0 0,0 0 1 0 0,0 1-1 0 0,-1-1 1 0 0,1 0-1 0 0,0 0 1 0 0,0 0-1 0 0,0 0 1 0 0,0 0 0 0 0,0 0-1 0 0,0 0 1 0 0,0 1-1 0 0,0-1 1 0 0,0 0-1 0 0,0 0 1 0 0,-2-9 360 0 0,3-13-181 0 0,2 0 0 0 0,0 1 0 0 0,2-1 0 0 0,0 1 0 0 0,11-26 0 0 0,-1 7 197 0 0,2 0 0 0 0,1 1 1 0 0,2 1-1 0 0,2 1 0 0 0,44-59 0 0 0,-55 83-135 0 0,0 1 1 0 0,0 0-1 0 0,1 0 0 0 0,22-14 1 0 0,-32 24-217 0 0,0 1 0 0 0,0-1 0 0 0,0 1 0 0 0,1 0 1 0 0,-1 0-1 0 0,0 0 0 0 0,1 1 0 0 0,-1-1 0 0 0,1 0 0 0 0,-1 1 1 0 0,1-1-1 0 0,-1 1 0 0 0,1 0 0 0 0,3 0 0 0 0,-5 0-18 0 0,0 1 0 0 0,0-1 0 0 0,0 0-1 0 0,0 1 1 0 0,0-1 0 0 0,0 0 0 0 0,0 1 0 0 0,0-1-1 0 0,0 1 1 0 0,0 0 0 0 0,0-1 0 0 0,0 1 0 0 0,-1 0-1 0 0,1-1 1 0 0,0 1 0 0 0,0 0 0 0 0,0 0 0 0 0,-1 0-1 0 0,1 0 1 0 0,-1 0 0 0 0,1 0 0 0 0,-1 0 0 0 0,1 0-1 0 0,-1 0 1 0 0,1 0 0 0 0,-1 0 0 0 0,0 0 0 0 0,0 0-1 0 0,1 0 1 0 0,-1 0 0 0 0,0 0 0 0 0,0 0-1 0 0,0 0 1 0 0,0 2 0 0 0,-1 4 29 0 0,1 0-1 0 0,-1-1 1 0 0,-1 1-1 0 0,1-1 1 0 0,-1 1-1 0 0,0-1 1 0 0,-4 9-1 0 0,-25 42 114 0 0,16-30-140 0 0,7-13-421 0 0,-1-2 0 0 0,0 1 0 0 0,-1-1 1 0 0,0-1-1 0 0,-17 15 0 0 0,25-22-258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0:41.8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37 129 4144 0 0,'0'0'191'0'0,"-9"-1"26"0"0,-18-6 10121 0 0,34 8-4165 0 0,10 2-4473 0 0,23 2-1457 0 0,13-3 900 0 0,97-11 1 0 0,-134 8-1076 0 0,11-2 87 0 0,36-7 0 0 0,-45 4 172 0 0,-18 6-315 0 0,0-1 1 0 0,0 1 0 0 0,1 0 0 0 0,-1-1-1 0 0,0 1 1 0 0,0 0 0 0 0,0-1-1 0 0,0 1 1 0 0,0 0 0 0 0,1-1 0 0 0,-1 1-1 0 0,0 0 1 0 0,0-1 0 0 0,0 1-1 0 0,0 0 1 0 0,0-1 0 0 0,0 1 0 0 0,0 0-1 0 0,0-1 1 0 0,-1 1 0 0 0,1 0 0 0 0,0-1-1 0 0,0 1 1 0 0,0 0 0 0 0,0-1-1 0 0,0 1 1 0 0,0 0 0 0 0,-1-1 0 0 0,1 1-1 0 0,0 0 1 0 0,0 0 0 0 0,0-1-1 0 0,-1 1 1 0 0,1 0 0 0 0,0 0 0 0 0,0-1-1 0 0,-1 1 1 0 0,1 0 0 0 0,0 0-1 0 0,-1-1 1 0 0,-4-4 33 0 0,-1 0 0 0 0,0 0-1 0 0,0 1 1 0 0,-1-1 0 0 0,1 1-1 0 0,-10-4 1 0 0,-45-17 63 0 0,48 20-84 0 0,-5-3-2 0 0,8 4 42 0 0,0 0 0 0 0,-15-3 0 0 0,22 7-32 0 0,6 1 34 0 0,15 4 121 0 0,27 6 76 0 0,7 2-268 0 0,-47-11 7 0 0,0-1-1 0 0,1 2 1 0 0,-1-1 0 0 0,-1 1-1 0 0,1-1 1 0 0,0 1 0 0 0,6 6-1 0 0,-9-7 11 0 0,0 0 0 0 0,0 0-1 0 0,0 1 1 0 0,0-1-1 0 0,0 1 1 0 0,-1-1-1 0 0,1 1 1 0 0,-1 0 0 0 0,0 0-1 0 0,1-1 1 0 0,-2 1-1 0 0,1 0 1 0 0,0 0-1 0 0,0 0 1 0 0,-1 0 0 0 0,1 0-1 0 0,-1 0 1 0 0,0 0-1 0 0,0 0 1 0 0,0 1-1 0 0,-1-1 1 0 0,1 0 0 0 0,-1 0-1 0 0,0 0 1 0 0,1 0-1 0 0,-1-1 1 0 0,-2 6-1 0 0,-10 17 476 0 0,4-8-469 0 0,1 0 0 0 0,-2-1 0 0 0,0 0 0 0 0,-15 17 0 0 0,2 0-4251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22.5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146 310 11520 0 0,'-10'27'1796'0'0,"-1"0"1"0"0,-2-1 0 0 0,-1 0-1 0 0,-21 29 1 0 0,-9 17-1253 0 0,25-30-1661 0 0</inkml:trace>
  <inkml:trace contextRef="#ctx0" brushRef="#br0" timeOffset="1">163 52 17623 0 0,'0'-22'776'0'0,"0"12"168"0"0,0 3-752 0 0,3-1-192 0 0,-3 3 840 0 0,5 10-552 0 0,2 0-1224 0 0,-2 3-248 0 0,0-1-40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22.9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218 1 15464 0 0,'-18'8'654'0'0,"1"0"1"0"0,1 2 0 0 0,-1 0 0 0 0,2 1 0 0 0,-1 1 0 0 0,-15 15 0 0 0,21-18-165 0 0,1 2 0 0 0,0-1 1 0 0,0 1-1 0 0,1 0 0 0 0,1 1 1 0 0,0 0-1 0 0,0 0 1 0 0,1 1-1 0 0,-5 15 0 0 0,10-24-451 0 0,0-1 0 0 0,0 0 0 0 0,1 1 0 0 0,-1-1 0 0 0,1 0 0 0 0,-1 1 0 0 0,1-1 0 0 0,0 1 0 0 0,1-1 0 0 0,-1 1 0 0 0,0-1 0 0 0,1 0 0 0 0,0 1 0 0 0,0-1 0 0 0,0 0 0 0 0,2 5 0 0 0,-2-6-41 0 0,1 1-1 0 0,0-1 1 0 0,-1 0 0 0 0,1 0-1 0 0,0 1 1 0 0,0-1 0 0 0,1 0-1 0 0,-1-1 1 0 0,0 1 0 0 0,0 0-1 0 0,1-1 1 0 0,-1 1 0 0 0,1-1-1 0 0,0 0 1 0 0,-1 0 0 0 0,1 0-1 0 0,0 0 1 0 0,0 0 0 0 0,4 0-1 0 0,0 0 55 0 0,-1-1 0 0 0,1 0 0 0 0,0 0-1 0 0,-1-1 1 0 0,1 0 0 0 0,0 0 0 0 0,-1 0 0 0 0,1-1-1 0 0,-1 0 1 0 0,0 0 0 0 0,0-1 0 0 0,0 0-1 0 0,0 0 1 0 0,0 0 0 0 0,8-6 0 0 0,-5 2 114 0 0,-1 0 0 0 0,1 0 0 0 0,-1 0 0 0 0,-1-1 0 0 0,1 0 0 0 0,-1-1 0 0 0,-1 1 0 0 0,10-18 0 0 0,-10 16 159 0 0,-2-1 0 0 0,5-12-1 0 0,-8 22 444 0 0,-1 7-712 0 0,1 1 0 0 0,-1-1-1 0 0,-1 1 1 0 0,1-1-1 0 0,-1 0 1 0 0,0 1 0 0 0,0-1-1 0 0,-1 1 1 0 0,0-1-1 0 0,-3 7 1 0 0,-2 10 31 0 0,2-6-142 0 0,-12 55 237 0 0,15-62-331 0 0,1 1-1 0 0,0 0 0 0 0,0-1 0 0 0,2 21 1 0 0,-1-31 73 0 0,0 1 0 0 0,0-1 0 0 0,0 0 0 0 0,1 1 0 0 0,-1-1 1 0 0,0 0-1 0 0,0 1 0 0 0,0-1 0 0 0,0 1 0 0 0,0-1 0 0 0,0 0 0 0 0,0 1 0 0 0,1-1 1 0 0,-1 0-1 0 0,0 0 0 0 0,0 1 0 0 0,0-1 0 0 0,1 0 0 0 0,-1 1 0 0 0,0-1 0 0 0,0 0 1 0 0,1 0-1 0 0,-1 1 0 0 0,0-1 0 0 0,1 0 0 0 0,-1 0 0 0 0,0 0 0 0 0,1 0 1 0 0,-1 1-1 0 0,0-1 0 0 0,1 0 0 0 0,-1 0 0 0 0,0 0 0 0 0,1 0 0 0 0,-1 0 0 0 0,0 0 1 0 0,1 0-1 0 0,-1 0 0 0 0,1 0 0 0 0,15-6-3045 0 0,-6-1 1110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23.3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3 106 3680 0 0,'-3'-11'11690'0'0,"6"2"-5813"0"0,7-3-3173 0 0,-3 7-2462 0 0,1 1-1 0 0,-1 1 1 0 0,1-1 0 0 0,0 1-1 0 0,-1 1 1 0 0,15-4-1 0 0,2 0 430 0 0,10-6 138 0 0,-19 6-686 0 0,0 1 0 0 0,0 0 0 0 0,1 1 0 0 0,-1 1 0 0 0,30-2 0 0 0,-44 5-114 0 0,-1 0 0 0 0,1 0 0 0 0,0 0-1 0 0,0 0 1 0 0,-1 0 0 0 0,1 0-1 0 0,0 0 1 0 0,0 1 0 0 0,-1-1-1 0 0,1 0 1 0 0,0 0 0 0 0,0 1-1 0 0,-1-1 1 0 0,1 1 0 0 0,0-1-1 0 0,-1 0 1 0 0,1 1 0 0 0,0-1-1 0 0,-1 1 1 0 0,1 0 0 0 0,-1-1-1 0 0,1 1 1 0 0,-1-1 0 0 0,1 1 0 0 0,-1 0-1 0 0,0-1 1 0 0,1 1 0 0 0,-1 0-1 0 0,0-1 1 0 0,1 1 0 0 0,-1 0-1 0 0,0 1 1 0 0,1 0 18 0 0,-1 1 0 0 0,0-1 0 0 0,0 1 1 0 0,0 0-1 0 0,0-1 0 0 0,-1 4 0 0 0,1-4-20 0 0,-2 5 17 0 0,0 0 0 0 0,-1 0-1 0 0,0 0 1 0 0,0 0-1 0 0,0-1 1 0 0,-5 7-1 0 0,-2 5 59 0 0,-42 67 610 0 0,43-72-489 0 0,7-11-151 0 0,1 0 0 0 0,-1 1 0 0 0,1 0 0 0 0,0-1 0 0 0,-1 1 0 0 0,1 0 0 0 0,1-1 0 0 0,-1 1 0 0 0,0 0 0 0 0,1 0 0 0 0,-1 0 0 0 0,1 0 0 0 0,0 0 0 0 0,0 4 0 0 0,0-6-33 0 0,0 0-1 0 0,1 1 1 0 0,-1-1 0 0 0,1 0 0 0 0,-1 0-1 0 0,1 0 1 0 0,0 1 0 0 0,-1-1 0 0 0,1 0-1 0 0,0 0 1 0 0,0 0 0 0 0,0 0 0 0 0,0 0-1 0 0,0-1 1 0 0,0 1 0 0 0,0 0 0 0 0,0 0-1 0 0,0-1 1 0 0,0 1 0 0 0,0 0-1 0 0,0-1 1 0 0,1 1 0 0 0,-1-1 0 0 0,0 0-1 0 0,0 1 1 0 0,1-1 0 0 0,-1 0 0 0 0,0 0-1 0 0,1 0 1 0 0,-1 0 0 0 0,0 0 0 0 0,0 0-1 0 0,2 0 1 0 0,5-1 45 0 0,0 1 1 0 0,0-2-1 0 0,-1 1 0 0 0,1-1 1 0 0,-1 0-1 0 0,0 0 0 0 0,1-1 1 0 0,-1 0-1 0 0,0-1 0 0 0,0 1 1 0 0,-1-1-1 0 0,8-6 0 0 0,7-7-912 0 0,40-39-1 0 0,-58 53 590 0 0,22-27-3594 0 0,-17 22 2130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23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0 118 5528 0 0,'1'-1'6909'0'0,"7"-4"-1423"0"0,57-35 3535 0 0,5-3-7081 0 0,-59 38-1751 0 0,1-1 1 0 0,-1 2-1 0 0,1-1 1 0 0,17-3-1 0 0,-27 8-183 0 0,0 0 0 0 0,0-1-1 0 0,0 1 1 0 0,-1 1 0 0 0,1-1-1 0 0,0 0 1 0 0,0 0 0 0 0,-1 1 0 0 0,1-1-1 0 0,0 1 1 0 0,0-1 0 0 0,-1 1-1 0 0,3 1 1 0 0,-3-1-6 0 0,0 1 0 0 0,0 0 0 0 0,0 0 0 0 0,0 0 0 0 0,0-1 0 0 0,0 1 0 0 0,0 0 0 0 0,-1 0 0 0 0,1 0 0 0 0,-1 0 0 0 0,1 1 0 0 0,-1-1 0 0 0,0 0 0 0 0,0 0 0 0 0,0 0 0 0 0,0 0 0 0 0,0 0 0 0 0,-1 0 0 0 0,1 0 0 0 0,-1 3 0 0 0,-2 5-13 0 0,0 1 0 0 0,-9 17 0 0 0,4-7-20 0 0,-17 38 31 0 0,16-39 26 0 0,0 1-1 0 0,-8 33 0 0 0,16-52-11 0 0,1-1-1 0 0,-1 0 1 0 0,1 0 0 0 0,0 0-1 0 0,-1 0 1 0 0,1 0 0 0 0,0 0-1 0 0,0 1 1 0 0,0-1 0 0 0,0 0 0 0 0,0 0-1 0 0,0 0 1 0 0,1 0 0 0 0,-1 0-1 0 0,0 1 1 0 0,0-1 0 0 0,1 0-1 0 0,-1 0 1 0 0,1 0 0 0 0,-1 0-1 0 0,1 0 1 0 0,-1 0 0 0 0,1 0-1 0 0,0 0 1 0 0,-1 0 0 0 0,1 0-1 0 0,0-1 1 0 0,0 1 0 0 0,0 0-1 0 0,1 1 1 0 0,0-1 1 0 0,0-1-1 0 0,0 1 1 0 0,0-1-1 0 0,1 0 1 0 0,-1 0-1 0 0,0 0 1 0 0,0 0-1 0 0,0 0 1 0 0,0 0-1 0 0,0 0 1 0 0,0 0-1 0 0,0-1 1 0 0,0 0-1 0 0,0 1 1 0 0,0-1-1 0 0,3-1 1 0 0,8-3 7 0 0,-6 2-75 0 0,0 0 1 0 0,-1 0-1 0 0,1 0 1 0 0,-1 0 0 0 0,9-8-1 0 0,57-38-3548 0 0,-34 24-1895 0 0,-21 12-2480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24.0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138 0 18719 0 0,'0'0'859'0'0,"-2"1"-26"0"0,-3 1-621 0 0,-1 0 0 0 0,1 0 0 0 0,-1 0 0 0 0,1 1 0 0 0,0 0 0 0 0,0 0 0 0 0,0 1 0 0 0,1-1 0 0 0,-1 1-1 0 0,1 0 1 0 0,0 1 0 0 0,-4 4 0 0 0,-2 3 746 0 0,0 2 1 0 0,1-1-1 0 0,-9 19 0 0 0,14-23-598 0 0,0-1 1 0 0,1 1-1 0 0,-4 15 0 0 0,6-20-261 0 0,0 0-1 0 0,1-1 0 0 0,-1 1 1 0 0,1 0-1 0 0,0-1 1 0 0,0 1-1 0 0,0 0 0 0 0,0-1 1 0 0,1 1-1 0 0,0-1 0 0 0,-1 1 1 0 0,3 4-1 0 0,-3-6-80 0 0,1-1 0 0 0,0 0 0 0 0,0 1 0 0 0,-1-1-1 0 0,1 0 1 0 0,0 0 0 0 0,0 0 0 0 0,0 0 0 0 0,0 0 0 0 0,0 0 0 0 0,0 0 0 0 0,0 0-1 0 0,1 0 1 0 0,-1 0 0 0 0,0 0 0 0 0,0-1 0 0 0,1 1 0 0 0,-1-1 0 0 0,1 1 0 0 0,1 0 0 0 0,-1-1 45 0 0,1 0 1 0 0,-1 0 0 0 0,0 0-1 0 0,1 0 1 0 0,-1 0 0 0 0,1 0 0 0 0,-1-1-1 0 0,1 1 1 0 0,-1-1 0 0 0,0 0 0 0 0,3-1-1 0 0,1 0-22 0 0,-1-1 0 0 0,0 0 0 0 0,0 0 0 0 0,0 0 0 0 0,-1 0 0 0 0,1-1 0 0 0,-1 0 0 0 0,0 0-1 0 0,6-7 1 0 0,-1-2-356 0 0,-4 5 452 0 0,0 1 0 0 0,1 0 0 0 0,-1 0 0 0 0,11-8 0 0 0,-14 13-51 0 0,-2 2-81 0 0,1 0-1 0 0,-1 0 0 0 0,1 0 1 0 0,-1-1-1 0 0,1 1 0 0 0,0 0 1 0 0,-1 0-1 0 0,1 0 0 0 0,0 0 1 0 0,-1 0-1 0 0,1 0 1 0 0,-1 0-1 0 0,1 0 0 0 0,0 0 1 0 0,-1 1-1 0 0,1-1 0 0 0,-1 0 1 0 0,1 0-1 0 0,0 0 0 0 0,-1 1 1 0 0,1-1-1 0 0,-1 0 0 0 0,1 1 1 0 0,-1-1-1 0 0,1 0 0 0 0,-1 1 1 0 0,1-1-1 0 0,-1 1 0 0 0,1-1 1 0 0,-1 1-1 0 0,8 15 66 0 0,-7-13-60 0 0,6 18 393 0 0,6 26 0 0 0,-1-3-3013 0 0,-2-16-5555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35.7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0 15632 0 0,'-2'0'98'0'0,"-1"0"0"0"0,1 0 0 0 0,0 1 1 0 0,0-1-1 0 0,0 0 0 0 0,0 1 1 0 0,0-1-1 0 0,0 1 0 0 0,0-1 0 0 0,1 1 1 0 0,-1 0-1 0 0,0 0 0 0 0,0 0 1 0 0,0 0-1 0 0,1 0 0 0 0,-1 1 0 0 0,0-1 1 0 0,1 0-1 0 0,-1 1 0 0 0,-1 2 1 0 0,1 0-12 0 0,0-1 1 0 0,0 1 0 0 0,0 0-1 0 0,0 0 1 0 0,1 0 0 0 0,0 0-1 0 0,0 1 1 0 0,-1 6 0 0 0,-1 11 52 0 0,1 0 0 0 0,1-1 0 0 0,1 1 1 0 0,1 0-1 0 0,1 0 0 0 0,6 30 0 0 0,-2-24-89 0 0,1-1 0 0 0,2 0 1 0 0,0-1-1 0 0,14 26 0 0 0,-6-15 182 0 0,3-1 0 0 0,1-1 0 0 0,1-2 0 0 0,2 0-1 0 0,41 44 1 0 0,45 28 240 0 0,-94-92-280 0 0,0-1 1 0 0,2 0-1 0 0,-1-1 0 0 0,1-2 0 0 0,26 12 0 0 0,3-3 317 0 0,-12-3-271 0 0,1-2-1 0 0,56 13 1 0 0,-60-21 1186 0 0,-32-5-1414 0 0,1 0 1 0 0,-1 0-1 0 0,0 0 1 0 0,1 0-1 0 0,-1 0 1 0 0,0 0-1 0 0,1 0 1 0 0,-1 0-1 0 0,0 0 1 0 0,1 0-1 0 0,-1 0 1 0 0,0 0-1 0 0,0-1 1 0 0,1 1-1 0 0,-1 0 0 0 0,0 0 1 0 0,1 0-1 0 0,-1 0 1 0 0,0-1-1 0 0,0 1 1 0 0,1 0-1 0 0,-1 0 1 0 0,0-1-1 0 0,0 1 1 0 0,1 0-1 0 0,-1 0 1 0 0,0-1-1 0 0,0 1 1 0 0,0 0-1 0 0,0-1 1 0 0,1 1-1 0 0,-1 0 0 0 0,0-1 1 0 0,0 1-1 0 0,0 0 1 0 0,0-1-1 0 0,0 1 1 0 0,0 0-1 0 0,0-1 1 0 0,0 1-1 0 0,0 0 1 0 0,0-1-1 0 0,0 1 1 0 0,0 0-1 0 0,0-1 1 0 0,0 1-1 0 0,0 0 1 0 0,0 0-1 0 0,-1-1 1 0 0,1 1-1 0 0,0 0 0 0 0,0-1 1 0 0,-2-3 132 0 0,0-1 1 0 0,0 1 0 0 0,0 1-1 0 0,-1-1 1 0 0,1 0-1 0 0,-1 0 1 0 0,0 1 0 0 0,0 0-1 0 0,0-1 1 0 0,-4-2-1 0 0,-5-3-328 0 0,-23-14 0 0 0,8 6 277 0 0,-5-4-10 0 0,-1 2 1 0 0,-39-16-1 0 0,67 31 544 0 0,12 2-496 0 0,12 1-233 0 0,-18 1 142 0 0,175-8-480 0 0,-63-1 977 0 0,-107 8-518 0 0,-1 1-1 0 0,1 0 0 0 0,0 1 1 0 0,0-1-1 0 0,8 3 0 0 0,-13-3-13 0 0,0 0-1 0 0,1 1 0 0 0,-1-1 1 0 0,0 1-1 0 0,0-1 1 0 0,0 1-1 0 0,0-1 1 0 0,1 1-1 0 0,-1 0 1 0 0,0-1-1 0 0,0 1 1 0 0,0 0-1 0 0,-1 0 1 0 0,1 0-1 0 0,0 0 1 0 0,0 0-1 0 0,0 0 1 0 0,-1 0-1 0 0,1 0 1 0 0,0 0-1 0 0,-1 0 1 0 0,1 0-1 0 0,-1 1 1 0 0,1-1-1 0 0,-1 0 1 0 0,0 0-1 0 0,1 0 1 0 0,-1 1-1 0 0,0 1 0 0 0,0 4 35 0 0,-1-1-1 0 0,0 0 0 0 0,0 0 1 0 0,-1 0-1 0 0,0 0 0 0 0,0 0 1 0 0,0-1-1 0 0,-1 1 1 0 0,-3 7-1 0 0,-5 4 139 0 0,-19 25 1 0 0,10-19-161 0 0,0-2 0 0 0,-2 0 0 0 0,0-1 0 0 0,-1-1 0 0 0,-35 22-1 0 0,-7 10-2394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37.6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55 4144 0 0,'1'-5'6567'0'0,"0"-8"-4296"0"0,-1 11-1850 0 0,1 0-1 0 0,-1-1 1 0 0,1 1-1 0 0,0 0 1 0 0,-1 0-1 0 0,1 0 1 0 0,0 0-1 0 0,0 0 0 0 0,1 0 1 0 0,-1 0-1 0 0,0 0 1 0 0,1 0-1 0 0,3-3 851 0 0,-4 6-1192 0 0,0 0 1 0 0,0-1-1 0 0,0 1 0 0 0,0 0 0 0 0,0 0 0 0 0,0 0 0 0 0,0 0 0 0 0,0 1 0 0 0,-1-1 0 0 0,1 0 0 0 0,0 0 0 0 0,0 0 0 0 0,-1 1 0 0 0,1-1 0 0 0,-1 0 0 0 0,1 3 0 0 0,3 12 172 0 0,-1 0 0 0 0,-1 0 0 0 0,-1 0-1 0 0,0 25 1 0 0,-9 68 321 0 0,2-48-188 0 0,-16 138 1278 0 0,10-89-614 0 0,12-106-1058 0 0,-3 23 331 0 0,0-22-64 0 0,-1-16-22 0 0,0-14 24 0 0,1 0 0 0 0,0-44 0 0 0,9-52-55 0 0,-1 69 137 0 0,16-66 0 0 0,-16 95-173 0 0,2 0-1 0 0,0 1 1 0 0,2-1 0 0 0,0 2-1 0 0,16-26 1 0 0,-22 41-138 0 0,1 1-1 0 0,-1-1 1 0 0,2 1 0 0 0,-1 0-1 0 0,0 1 1 0 0,1-1 0 0 0,0 1-1 0 0,0 0 1 0 0,10-6 0 0 0,-11 8-22 0 0,-1 0 1 0 0,1 1-1 0 0,0-1 1 0 0,-1 1 0 0 0,1 0-1 0 0,0 0 1 0 0,0 0-1 0 0,0 1 1 0 0,-1-1-1 0 0,1 1 1 0 0,0 0-1 0 0,0 0 1 0 0,0 0 0 0 0,0 1-1 0 0,0 0 1 0 0,0-1-1 0 0,5 3 1 0 0,-3-1 1 0 0,-1 0 0 0 0,1 0 0 0 0,0 0 1 0 0,-1 1-1 0 0,0 0 0 0 0,0 0 0 0 0,1 0 0 0 0,-2 1 0 0 0,1-1 1 0 0,0 1-1 0 0,-1 0 0 0 0,0 1 0 0 0,0-1 0 0 0,0 1 1 0 0,0 0-1 0 0,-1 0 0 0 0,0 0 0 0 0,0 0 0 0 0,0 1 1 0 0,-1-1-1 0 0,1 1 0 0 0,-1 0 0 0 0,-1-1 0 0 0,1 1 1 0 0,-1 0-1 0 0,0 0 0 0 0,0 7 0 0 0,-1-3 21 0 0,0 0-1 0 0,0 1 1 0 0,-1-1-1 0 0,-1 0 1 0 0,0 0-1 0 0,0 0 1 0 0,-1 0-1 0 0,-7 17 1 0 0,7-20-6 0 0,0 1 1 0 0,-1-1-1 0 0,-1 0 1 0 0,1 0 0 0 0,-1 0-1 0 0,0-1 1 0 0,-1 1-1 0 0,1-1 1 0 0,-1-1-1 0 0,0 1 1 0 0,-8 5-1 0 0,9-8-14 0 0,-1-1 0 0 0,1 1 0 0 0,-1-1 0 0 0,1 0 1 0 0,-1 0-1 0 0,0-1 0 0 0,0 0 0 0 0,1 0 0 0 0,-1 0 0 0 0,0-1 0 0 0,0 1 0 0 0,0-2 0 0 0,0 1 0 0 0,0 0 0 0 0,-8-3 0 0 0,9 2-183 0 0,0 0-1 0 0,0 0 1 0 0,1-1 0 0 0,-1 1 0 0 0,1-1 0 0 0,-1 0 0 0 0,1-1 0 0 0,0 1-1 0 0,0-1 1 0 0,0 1 0 0 0,0-1 0 0 0,0-1 0 0 0,1 1 0 0 0,-1 0-1 0 0,1-1 1 0 0,0 0 0 0 0,0 1 0 0 0,-5-10 0 0 0,8 12-79 0 0,-1 0 0 0 0,1 0 0 0 0,-1-1 0 0 0,1 1 0 0 0,-1 0 0 0 0,1-1-1 0 0,0 1 1 0 0,0 0 0 0 0,-1-1 0 0 0,1 1 0 0 0,0-1 0 0 0,0 1 0 0 0,1 0 0 0 0,-1-1 0 0 0,0 1 0 0 0,1-3 0 0 0,4-3-1544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38.0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25 149 6448 0 0,'0'0'16483'0'0,"3"7"-14857"0"0,-1 3-1332 0 0,0-1-1 0 0,-1 0 1 0 0,0 0 0 0 0,-1 0 0 0 0,0 0 0 0 0,0 1 0 0 0,-1-1 0 0 0,-1 0 0 0 0,-1 9 0 0 0,-2 15 32 0 0,-3 21-27 0 0,-2 23-253 0 0,8-58-243 0 0,-1 12-681 0 0,8-12-3836 0 0</inkml:trace>
  <inkml:trace contextRef="#ctx0" brushRef="#br0" timeOffset="1">76 3 12896 0 0,'-3'-2'5639'0'0,"3"9"-4111"0"0,0-2-1656 0 0,0 3-336 0 0,3 2-64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38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196 0 11976 0 0,'-13'5'1097'0'0,"0"1"0"0"0,0 0 0 0 0,0 0 0 0 0,1 2 1 0 0,0-1-1 0 0,0 1 0 0 0,-15 15 0 0 0,19-15-499 0 0,1-1-1 0 0,1 1 1 0 0,-1 0 0 0 0,1 1-1 0 0,0-1 1 0 0,1 1 0 0 0,0 0-1 0 0,1 1 1 0 0,0-1 0 0 0,-6 20-1 0 0,6-15-161 0 0,2 0 1 0 0,-1 0-1 0 0,1 0 0 0 0,1 14 1 0 0,1-23-378 0 0,0-1 1 0 0,0 1-1 0 0,1-1 0 0 0,-1 1 1 0 0,1-1-1 0 0,0 1 1 0 0,1-1-1 0 0,-1 0 1 0 0,1 1-1 0 0,0-1 0 0 0,0 0 1 0 0,0 0-1 0 0,0 0 1 0 0,1-1-1 0 0,-1 1 1 0 0,6 4-1 0 0,-3-3-75 0 0,2-1-1 0 0,-1 0 1 0 0,0 0 0 0 0,1 0-1 0 0,-1-1 1 0 0,1 0 0 0 0,0 0 0 0 0,0-1-1 0 0,0 0 1 0 0,1 0 0 0 0,-1 0-1 0 0,0-1 1 0 0,14 0 0 0 0,4 0-1530 0 0,-1-2 0 0 0,45-6 1 0 0,-48 2 90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38.7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 10136 0 0,'-1'1'8525'0'0,"-1"11"-7427"0"0,0 20-263 0 0,0 0 0 0 0,2 0 0 0 0,6 43 0 0 0,-2-21-405 0 0,-1-5-198 0 0,16 322 1006 0 0,-19-330-1245 0 0,1 2-567 0 0,7 50-1 0 0,-8-86-773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0:43.6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 61 4144 0 0,'-9'-2'428'0'0,"-18"-1"212"0"0,-38-6 6727 0 0,62 9-7284 0 0,-25-4 6498 0 0,28 11-4969 0 0,0-5-1437 0 0,0 0 0 0 0,0 1-1 0 0,1-1 1 0 0,-1 0-1 0 0,1 1 1 0 0,-1-1 0 0 0,1 0-1 0 0,0 0 1 0 0,0 0-1 0 0,0 0 1 0 0,0 0 0 0 0,0 0-1 0 0,1 0 1 0 0,-1 0-1 0 0,3 2 1 0 0,0 0 90 0 0,-1-1 1 0 0,1 0-1 0 0,0 0 0 0 0,0 0 1 0 0,0 0-1 0 0,10 3 1 0 0,-1-1 83 0 0,0 0 1 0 0,0-1 0 0 0,1-1-1 0 0,20 3 1 0 0,145 5 1018 0 0,92-22-352 0 0,-117-6-816 0 0,168-39 0 0 0,-119 15-227 0 0,-149 32 869 0 0,97-1-1 0 0,-93 12-841 0 0,60 12 0 0 0,-63-7-175 0 0,-9 1 373 0 0,-29-5 120 0 0,0 0-1 0 0,26 0 1 0 0,-38-3-305 0 0,1 0 0 0 0,-1-1 0 0 0,0 0 0 0 0,0 0 0 0 0,6-2 0 0 0,10-3 5 0 0,-5 0-18 0 0,-10 6 15 0 0,-3-2-14 0 0,7-7-120 0 0,-9 8-414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39.1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0 11520 0 0,'-8'3'9616'0'0,"25"0"-4025"0"0,-6-2-7265 0 0,13 0 2970 0 0,42-5 1 0 0,2 0-437 0 0,16 8-326 0 0,-17-1-2468 0 0,-23-3-5470 0 0,-23-2-1074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39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1 14280 0 0,'-7'3'516'0'0,"1"2"1"0"0,-1-1 0 0 0,1 1-1 0 0,0 0 1 0 0,0 0 0 0 0,0 0-1 0 0,0 1 1 0 0,1 0 0 0 0,0 0-1 0 0,1 1 1 0 0,-1-1 0 0 0,1 1 0 0 0,0 0-1 0 0,1 0 1 0 0,0 0 0 0 0,-3 10-1 0 0,4-9-337 0 0,1-1-1 0 0,0 1 1 0 0,1-1-1 0 0,0 1 1 0 0,0-1-1 0 0,0 1 0 0 0,3 11 1 0 0,-3-17-144 0 0,1 0 1 0 0,-1 1-1 0 0,1-1 0 0 0,-1 0 1 0 0,1 0-1 0 0,0 0 0 0 0,0 0 1 0 0,0 0-1 0 0,0 0 0 0 0,0-1 1 0 0,0 1-1 0 0,0 0 0 0 0,1 0 1 0 0,-1-1-1 0 0,1 1 0 0 0,-1-1 1 0 0,1 1-1 0 0,0-1 0 0 0,-1 0 1 0 0,1 0-1 0 0,0 0 0 0 0,0 0 1 0 0,0 0-1 0 0,0 0 0 0 0,0 0 1 0 0,0 0-1 0 0,0-1 1 0 0,0 1-1 0 0,0-1 0 0 0,0 0 1 0 0,4 1-1 0 0,-2-2 27 0 0,0 1 1 0 0,0-1-1 0 0,-1 0 1 0 0,1 0-1 0 0,0 0 1 0 0,0-1-1 0 0,0 1 1 0 0,-1-1-1 0 0,1 0 1 0 0,-1 0-1 0 0,7-5 1 0 0,-1 0 88 0 0,-1 0-1 0 0,0 0 1 0 0,8-11 0 0 0,-5 4 243 0 0,17-30 1 0 0,-18 28 106 0 0,14-19 1 0 0,-24 35-477 0 0,0 0 0 0 0,1-1 0 0 0,-1 1 1 0 0,0 0-1 0 0,1 0 0 0 0,-1 0 0 0 0,0 0 0 0 0,1 0 0 0 0,-1 0 0 0 0,1 0 0 0 0,-1 0 0 0 0,0 0 0 0 0,1 0 0 0 0,-1 0 1 0 0,0 0-1 0 0,1 0 0 0 0,-1 0 0 0 0,0 0 0 0 0,1 0 0 0 0,-1 1 0 0 0,0-1 0 0 0,0 0 0 0 0,1 0 0 0 0,-1 0 0 0 0,0 0 1 0 0,1 1-1 0 0,-1-1 0 0 0,0 0 0 0 0,0 0 0 0 0,1 1 0 0 0,-1-1 0 0 0,0 0 0 0 0,0 0 0 0 0,0 1 0 0 0,1-1 0 0 0,-1 0 1 0 0,0 1-1 0 0,0-1 0 0 0,0 0 0 0 0,0 1 0 0 0,9 14 26 0 0,-6-7-16 0 0,0 0-1 0 0,0 0 1 0 0,-1 0-1 0 0,1 13 1 0 0,2 6 48 0 0,3 24-52 0 0,0 2 51 0 0,-6-48-142 0 0,-1 1-1 0 0,1-1 1 0 0,0 0-1 0 0,0 0 1 0 0,0 0-1 0 0,1 0 1 0 0,5 7-1 0 0,-8-11-25 0 0,1 0 0 0 0,0 0 0 0 0,0 0-1 0 0,0 0 1 0 0,0 0 0 0 0,-1-1-1 0 0,1 1 1 0 0,0 0 0 0 0,1 0-1 0 0,-1-1 1 0 0,0 1 0 0 0,0 0 0 0 0,0-1-1 0 0,0 1 1 0 0,0-1 0 0 0,1 1-1 0 0,-1-1 1 0 0,0 0 0 0 0,0 0-1 0 0,1 0 1 0 0,-1 1 0 0 0,3-1 0 0 0,-3-1-528 0 0,0 1 0 0 0,0 0 1 0 0,1-1-1 0 0,-1 1 0 0 0,0-1 0 0 0,0 0 1 0 0,0 1-1 0 0,0-1 0 0 0,1 0 1 0 0,-1 1-1 0 0,0-1 0 0 0,0 0 1 0 0,0 0-1 0 0,1-2 0 0 0,6-9-7392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39.8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 17279 0 0,'1'-16'1743'0'0,"-1"16"-1697"0"0,0-1 0 0 0,0 0 0 0 0,0 0 0 0 0,0 0 0 0 0,0 0-1 0 0,0 0 1 0 0,0 1 0 0 0,0-1 0 0 0,0 0 0 0 0,0 0 0 0 0,0 0 0 0 0,0 0 0 0 0,1 1 0 0 0,-1-1 0 0 0,0 0 0 0 0,1 0 0 0 0,-1 0 0 0 0,0 1 0 0 0,5-6 4268 0 0,0 11-3517 0 0,-1 2-576 0 0,-1 0 0 0 0,0 1 0 0 0,0-1-1 0 0,-1 1 1 0 0,0-1 0 0 0,0 1 0 0 0,0 9 0 0 0,-1-1-55 0 0,0 0-1 0 0,-3 26 1 0 0,2-16-64 0 0,1-21-68 0 0,-1 0 1 0 0,0 0-1 0 0,0 0 0 0 0,-1 8 0 0 0,-2 8 381 0 0,5-17 289 0 0,4-12-244 0 0,3-7-121 0 0,0-1 1 0 0,1 2 0 0 0,19-24 0 0 0,-25 35-300 0 0,0-1 1 0 0,0 0-1 0 0,0 1 1 0 0,0 0-1 0 0,0-1 1 0 0,1 2-1 0 0,0-1 1 0 0,-1 0-1 0 0,1 1 1 0 0,0 0 0 0 0,0 0-1 0 0,0 1 1 0 0,0-1-1 0 0,1 1 1 0 0,-1 0-1 0 0,11 0 1 0 0,-1 2-165 0 0,1 1 1 0 0,-1 1 0 0 0,1 0-1 0 0,-1 1 1 0 0,0 0 0 0 0,15 8-1 0 0,-17-7 76 0 0,1 0-1 0 0,0-1 1 0 0,-1 0 0 0 0,1-1-1 0 0,1 0 1 0 0,-1-1-1 0 0,24 0 1 0 0,-32-3 32 0 0,-1 0 0 0 0,1 0 0 0 0,0-1 0 0 0,-1 1 0 0 0,0-1 0 0 0,1-1 0 0 0,-1 1 0 0 0,0-1 0 0 0,0 0 0 0 0,7-5 0 0 0,-12 8 18 0 0,1-1 0 0 0,-1 1 1 0 0,0 0-1 0 0,1-1 0 0 0,-1 1 0 0 0,0 0 0 0 0,1-1 1 0 0,-1 1-1 0 0,0-1 0 0 0,0 1 0 0 0,1-1 0 0 0,-1 1 0 0 0,0-1 1 0 0,0 1-1 0 0,0-1 0 0 0,0 1 0 0 0,1-1 0 0 0,-1 1 0 0 0,0-1 1 0 0,0 1-1 0 0,0-1 0 0 0,0 1 0 0 0,0-1 0 0 0,-1 1 1 0 0,1-1-1 0 0,0 1 0 0 0,0-1 0 0 0,0 1 0 0 0,0-1 0 0 0,0 1 1 0 0,-1-1-1 0 0,1 1 0 0 0,0-1 0 0 0,0 1 0 0 0,-1 0 0 0 0,1-1 1 0 0,0 1-1 0 0,-1-1 0 0 0,1 1 0 0 0,0 0 0 0 0,-1-1 1 0 0,1 1-1 0 0,-1 0 0 0 0,0-1 0 0 0,0 0 7 0 0,-1 0 0 0 0,1 0 0 0 0,0 1 0 0 0,-1-1 0 0 0,1 0 0 0 0,0 1 0 0 0,-1-1 0 0 0,1 1-1 0 0,-1-1 1 0 0,1 1 0 0 0,-1 0 0 0 0,0 0 0 0 0,1 0 0 0 0,-2 0 0 0 0,-3 1 55 0 0,0 0 1 0 0,0 1-1 0 0,1 0 0 0 0,-1 1 1 0 0,1-1-1 0 0,-1 1 0 0 0,1 0 0 0 0,0 0 1 0 0,0 1-1 0 0,0-1 0 0 0,1 1 1 0 0,-1 0-1 0 0,-6 8 0 0 0,6-6-4 0 0,1 0-1 0 0,0-1 1 0 0,0 1 0 0 0,0 1-1 0 0,1-1 1 0 0,0 1 0 0 0,0-1-1 0 0,0 1 1 0 0,1 0 0 0 0,0 0-1 0 0,-1 8 1 0 0,3-12-60 0 0,-1-1 1 0 0,1 0-1 0 0,0 1 0 0 0,0-1 0 0 0,0 0 1 0 0,1 1-1 0 0,-1-1 0 0 0,1 0 0 0 0,-1 1 1 0 0,1-1-1 0 0,0 0 0 0 0,-1 0 0 0 0,1 0 1 0 0,0 0-1 0 0,1 1 0 0 0,-1-1 0 0 0,0-1 1 0 0,1 1-1 0 0,-1 0 0 0 0,1 0 0 0 0,-1 0 1 0 0,1-1-1 0 0,0 1 0 0 0,0-1 0 0 0,-1 1 1 0 0,1-1-1 0 0,3 1 0 0 0,0 1-482 0 0,0-1 1 0 0,0 0-1 0 0,0 0 0 0 0,7 2 0 0 0,23 1-7770 0 0,-11-3-765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40.2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76 318 20759 0 0,'0'0'1884'0'0,"0"17"-246"0"0,-9 23-52 0 0,-25 74 0 0 0,3-17-2004 0 0,29-90-914 0 0</inkml:trace>
  <inkml:trace contextRef="#ctx0" brushRef="#br0" timeOffset="1">141 11 20615 0 0,'-9'-10'2240'0'0,"6"12"-2240"0"0,0 6-128 0 0,1-1-72 0 0,2 1-16 0 0,2 4-5767 0 0,1 1-1153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40.6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149 328 19351 0 0,'-35'36'1218'0'0,"23"-26"-1067"0"0,1 2-1 0 0,0 0 0 0 0,1 0 1 0 0,0 1-1 0 0,-10 17 0 0 0,10-12 476 0 0,-11 32 0 0 0,19-45-436 0 0,0 0 0 0 0,1-1 0 0 0,0 1-1 0 0,0 0 1 0 0,0 0 0 0 0,0 0 0 0 0,1 1-1 0 0,0-1 1 0 0,0 0 0 0 0,1 0-1 0 0,-1 0 1 0 0,2 7 0 0 0,-1-11-150 0 0,0 1 0 0 0,-1 0 1 0 0,1-1-1 0 0,0 1 0 0 0,0-1 1 0 0,0 0-1 0 0,0 1 0 0 0,0-1 1 0 0,0 0-1 0 0,1 1 0 0 0,-1-1 0 0 0,0 0 1 0 0,1 0-1 0 0,-1 0 0 0 0,1 0 1 0 0,-1 0-1 0 0,1 0 0 0 0,-1-1 0 0 0,1 1 1 0 0,0 0-1 0 0,-1-1 0 0 0,1 1 1 0 0,0-1-1 0 0,-1 0 0 0 0,1 0 0 0 0,0 1 1 0 0,0-1-1 0 0,-1 0 0 0 0,1 0 1 0 0,0-1-1 0 0,0 1 0 0 0,2-1 1 0 0,3 0 96 0 0,-1-1 1 0 0,0 1 0 0 0,0-1 0 0 0,0-1 0 0 0,0 1 0 0 0,0-1 0 0 0,9-6 0 0 0,-2-1-81 0 0,-1 0 0 0 0,0-1 0 0 0,0 0 0 0 0,-1-1 0 0 0,0 0 0 0 0,-1-1 0 0 0,16-27 0 0 0,-7 4 204 0 0,29-73-1 0 0,-34 66 152 0 0,-2 1 0 0 0,-2-2-1 0 0,5-52 1 0 0,-12 68 136 0 0,0-31 0 0 0,-6 40 244 0 0,-3 28-564 0 0,-1 10-215 0 0,0 0-1 0 0,1 1 1 0 0,1-1-1 0 0,-4 32 1 0 0,-1 83 32 0 0,10-105-528 0 0,0 0 0 0 0,6 33 1 0 0,-4-48 187 0 0,1-1 0 0 0,0-1 0 0 0,1 1 1 0 0,0 0-1 0 0,1-1 0 0 0,0 0 0 0 0,9 14 0 0 0,-11-22-181 0 0,0 1 0 0 0,0-1 0 0 0,8 7-1 0 0,15 10-1499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40.9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187 0 23039 0 0,'0'0'2315'0'0,"0"2"-2123"0"0,4 90 429 0 0,-3-71 160 0 0,-1 24-1 0 0,0 15 30 0 0,6 17-337 0 0,8 181 59 0 0,-15-237-930 0 0,2 1 0 0 0,1-1 0 0 0,7 34 0 0 0,-9-53 226 0 0,1-1 0 0 0,-1 0 0 0 0,0 0 0 0 0,0 1 0 0 0,1-1 0 0 0,-1 0 0 0 0,0 1 0 0 0,0-1 0 0 0,0 0 0 0 0,0 1 0 0 0,-1-1 0 0 0,1 0 0 0 0,0 2 0 0 0</inkml:trace>
  <inkml:trace contextRef="#ctx0" brushRef="#br0" timeOffset="1">0 393 19351 0 0,'0'0'1751'0'0,"2"0"-1440"0"0,3 2 17 0 0,1-1 0 0 0,0 0 1 0 0,-1 0-1 0 0,1-1 0 0 0,0 1 0 0 0,0-1 1 0 0,0 0-1 0 0,8-2 0 0 0,49-10 2498 0 0,-17 2-1709 0 0,75-6 0 0 0,-7 12-2440 0 0,-86 4-1239 0 0,0 0-6732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41.3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33 17735 0 0,'2'-5'522'0'0,"-1"-1"0"0"0,1 1 0 0 0,0-11 4846 0 0,-2 16-5293 0 0,1 1 0 0 0,-1 0 0 0 0,1-1 0 0 0,-1 1 0 0 0,1 0 0 0 0,-1 0 0 0 0,1 0 1 0 0,-1-1-1 0 0,0 1 0 0 0,0 0 0 0 0,1 0 0 0 0,-1 0 0 0 0,0 0 0 0 0,0 0 0 0 0,0-1 0 0 0,0 1 1 0 0,0 2-1 0 0,0-1 77 0 0,8 84 920 0 0,-5-35-735 0 0,0-9-79 0 0,4 37-35 0 0,-5-67-220 0 0,0-1 0 0 0,1 0 0 0 0,0 0 0 0 0,9 20 0 0 0,-11-28-105 0 0,1-1 0 0 0,0 1 1 0 0,-1 0-1 0 0,1 0 0 0 0,0-1 0 0 0,0 1 1 0 0,1-1-1 0 0,-1 0 0 0 0,0 0 0 0 0,1 0 1 0 0,0 0-1 0 0,-1 0 0 0 0,1 0 0 0 0,0-1 1 0 0,0 1-1 0 0,5 1 0 0 0,-4-2-255 0 0,1 0-1 0 0,-1 0 1 0 0,0 0 0 0 0,1-1-1 0 0,-1 1 1 0 0,1-1-1 0 0,-1 0 1 0 0,1-1 0 0 0,-1 1-1 0 0,1-1 1 0 0,6-2-1 0 0,8-3-1662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41.7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468 36 4608 0 0,'-10'-35'14566'0'0,"-2"42"-12908"0"0,9-5-977 0 0,-25 16 342 0 0,1 1 0 0 0,1 2 0 0 0,-36 35 0 0 0,19-16-251 0 0,4-4-629 0 0,2 2 0 0 0,1 1 0 0 0,-32 47 0 0 0,46-57-100 0 0,11-15-201 0 0,0 1 0 0 0,1 0-1 0 0,-8 18 1 0 0,14-18-4119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42.1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208 4 19175 0 0,'-3'-1'146'0'0,"-1"0"-1"0"0,0 0 0 0 0,1 1 0 0 0,-1-1 0 0 0,0 1 0 0 0,0 0 0 0 0,1 0 0 0 0,-1 0 0 0 0,0 1 0 0 0,1-1 0 0 0,-1 1 1 0 0,0 0-1 0 0,-3 1 0 0 0,2 1 99 0 0,-1-1 0 0 0,1 1 1 0 0,-1 0-1 0 0,1 0 0 0 0,0 0 1 0 0,0 1-1 0 0,-6 6 0 0 0,2 0 250 0 0,0 0-1 0 0,0 1 0 0 0,1 0 1 0 0,0 0-1 0 0,1 1 1 0 0,-9 18-1 0 0,7-8 379 0 0,-12 36 0 0 0,19-51-676 0 0,0 1 1 0 0,0-1-1 0 0,1 1 1 0 0,0 0-1 0 0,1-1 1 0 0,-1 1-1 0 0,2 0 1 0 0,1 13-1 0 0,-2-19-147 0 0,0-1 0 0 0,1 0 0 0 0,-1 1 0 0 0,0-1 0 0 0,1 0 0 0 0,-1 1 0 0 0,1-1 0 0 0,-1 0 0 0 0,1 0 0 0 0,0 1 0 0 0,0-1 0 0 0,0 0 1 0 0,-1 0-1 0 0,1 0 0 0 0,0 0 0 0 0,0 0 0 0 0,0 0 0 0 0,0 0 0 0 0,1-1 0 0 0,-1 1 0 0 0,0 0 0 0 0,0-1 0 0 0,2 2 0 0 0,-1-2-30 0 0,1 1 0 0 0,-1-1 0 0 0,0 0 0 0 0,1 0 0 0 0,-1 0 0 0 0,1 0 0 0 0,-1 0 0 0 0,1 0 0 0 0,-1-1 0 0 0,0 1 0 0 0,1-1 0 0 0,2 0-1 0 0,5-3-21 0 0,-1-1 0 0 0,0 1-1 0 0,0-1 1 0 0,0-1-1 0 0,9-7 1 0 0,-10 7-119 0 0,0-1 0 0 0,-1 0 0 0 0,0 0 0 0 0,10-14 0 0 0,7-18-3278 0 0,-13 22-3495 0 0,2-1-2002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42.5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81 21191 0 0,'0'0'1027'0'0,"-6"6"73"0"0,1 0-969 0 0,1 0-1 0 0,0 1 1 0 0,0 0-1 0 0,0-1 1 0 0,1 2 0 0 0,-1-1-1 0 0,2 0 1 0 0,-4 15-1 0 0,0 4 871 0 0,-3 32 0 0 0,8-48-835 0 0,1 0 0 0 0,0 0 1 0 0,0 0-1 0 0,1 0 0 0 0,0 0 0 0 0,4 15 0 0 0,-4-21-135 0 0,0 0 0 0 0,0-1 0 0 0,1 1 0 0 0,-1 0 0 0 0,1-1 0 0 0,0 1 0 0 0,0-1 1 0 0,0 0-1 0 0,0 0 0 0 0,0 0 0 0 0,1 0 0 0 0,-1 0 0 0 0,1 0 0 0 0,0 0 0 0 0,0-1 0 0 0,0 0 0 0 0,0 1 0 0 0,0-1 0 0 0,8 3 0 0 0,-9-4-9 0 0,0-1-1 0 0,1 1 1 0 0,0-1-1 0 0,-1 0 1 0 0,1 1 0 0 0,-1-1-1 0 0,1 0 1 0 0,-1-1-1 0 0,1 1 1 0 0,-1 0-1 0 0,1-1 1 0 0,-1 0-1 0 0,1 1 1 0 0,-1-1 0 0 0,0 0-1 0 0,1 0 1 0 0,-1 0-1 0 0,0 0 1 0 0,0-1-1 0 0,1 1 1 0 0,-1-1 0 0 0,0 1-1 0 0,-1-1 1 0 0,4-3-1 0 0,4-5 68 0 0,0 0 0 0 0,-1-1 0 0 0,11-17 0 0 0,-13 18-33 0 0,38-49 620 0 0,-43 58-643 0 0,0 0 1 0 0,-1 0-1 0 0,1 1 1 0 0,0-1-1 0 0,0 0 1 0 0,0 1-1 0 0,0-1 1 0 0,0 1-1 0 0,0-1 0 0 0,0 1 1 0 0,2-1-1 0 0,3-2 231 0 0,6 11 36 0 0,-10-5-234 0 0,-1-1 0 0 0,1 1 0 0 0,-1 0 1 0 0,1 0-1 0 0,-1 0 0 0 0,0 0 0 0 0,0 0 0 0 0,-1 0 0 0 0,2 4 0 0 0,-2-5-113 0 0,0 0-1 0 0,0 0 1 0 0,0 0-1 0 0,1 0 0 0 0,-1 0 1 0 0,1 0-1 0 0,0 0 1 0 0,0 0-1 0 0,-1 0 0 0 0,1 0 1 0 0,0 0-1 0 0,0-1 1 0 0,1 1-1 0 0,-1 0 0 0 0,0-1 1 0 0,1 1-1 0 0,-1-1 1 0 0,1 1-1 0 0,2 1 0 0 0,-3-3-25 0 0,0 0-1 0 0,0 0 0 0 0,-1 0 0 0 0,1 0 0 0 0,0 0 0 0 0,0 0 0 0 0,-1 0 0 0 0,1 0 0 0 0,0-1 1 0 0,-1 1-1 0 0,1 0 0 0 0,0-1 0 0 0,0 1 0 0 0,-1 0 0 0 0,1-1 0 0 0,0 1 0 0 0,-1-1 1 0 0,1 1-1 0 0,0-2 0 0 0,11-9-1018 0 0,2-8-1228 0 0,-1-1-1 0 0,0 0 1 0 0,-1-1-1 0 0,11-28 1 0 0,8-14-4231 0 0,-21 43 5888 0 0,9-13 921 0 0,-5 5 14388 0 0,-13 28-14546 0 0,-1 0 0 0 0,1 1 0 0 0,-1-1 0 0 0,1 0 0 0 0,-1 1 0 0 0,1-1 0 0 0,-1 0 0 0 0,1 1 0 0 0,-1-1 0 0 0,1 0 0 0 0,-1 1 0 0 0,1-1 0 0 0,-1 1 0 0 0,0-1 0 0 0,1 1-1 0 0,-1-1 1 0 0,0 1 0 0 0,1-1 0 0 0,-1 1 0 0 0,0-1 0 0 0,0 1 0 0 0,0-1 0 0 0,1 2 0 0 0,2 15 410 0 0,-2-12-353 0 0,2 12-53 0 0,-2 1 0 0 0,0-1 0 0 0,-2 24 0 0 0,0-4-19 0 0,-1 18 874 0 0,2 38 171 0 0,0-89-1032 0 0,1 1 0 0 0,-1-1 0 0 0,1 0 0 0 0,0 0 0 0 0,3 7 0 0 0,-3-10 286 0 0,-1-12 0 0 0,11-34 71 0 0,-8 5-315 0 0,17-74 0 0 0,-16 98-97 0 0,1 0 0 0 0,0 0 0 0 0,1 0 0 0 0,1 1 0 0 0,1 0 1 0 0,0 0-1 0 0,13-17 0 0 0,-20 30-103 0 0,1 1 0 0 0,-1-1 1 0 0,1 0-1 0 0,-1 1 0 0 0,1-1 0 0 0,0 1 1 0 0,0-1-1 0 0,0 1 0 0 0,0 0 0 0 0,0 0 1 0 0,3-2-1 0 0,-3 3-289 0 0,-1-1 0 0 0,1 1 0 0 0,-1 0-1 0 0,1 0 1 0 0,-1 0 0 0 0,1 0 0 0 0,0 0 0 0 0,-1 0 0 0 0,1 0 0 0 0,-1 0 0 0 0,3 1-1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0:45.2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9 388 4144 0 0,'-5'11'10304'0'0,"2"-24"-6961"0"0,3 2-2376 0 0,1 0-1 0 0,1 0 1 0 0,0 0-1 0 0,5-17 0 0 0,19-44 673 0 0,-8 24-743 0 0,2 0-162 0 0,-12 29-356 0 0,7-22-1 0 0,-13 40-66 0 0,1 4-259 0 0,1 8-79 0 0,9 93 102 0 0,-12-93-77 0 0,1-1 1 0 0,0 1 0 0 0,0 0-1 0 0,1-1 1 0 0,1 0-1 0 0,0 0 1 0 0,0 0-1 0 0,1 0 1 0 0,0 0-1 0 0,1-1 1 0 0,0 0 0 0 0,9 11-1 0 0,-14-19 13 0 0,1 0 0 0 0,-1 0-1 0 0,0 0 1 0 0,1 1 0 0 0,-1-1-1 0 0,0 0 1 0 0,1-1 0 0 0,-1 1 0 0 0,1 0-1 0 0,0 0 1 0 0,-1-1 0 0 0,1 1-1 0 0,0-1 1 0 0,-1 1 0 0 0,1-1 0 0 0,0 1-1 0 0,-1-1 1 0 0,5 0 0 0 0,-4 0 35 0 0,1-1 0 0 0,-1 1 0 0 0,1-1 0 0 0,-1 0 0 0 0,1 0 0 0 0,-1 0 0 0 0,1 0 1 0 0,-1 0-1 0 0,0 0 0 0 0,1-1 0 0 0,2-2 0 0 0,0 0 71 0 0,0-1 0 0 0,0 1 0 0 0,-1-1 0 0 0,1-1 1 0 0,-1 1-1 0 0,0 0 0 0 0,0-1 0 0 0,-1 0 0 0 0,3-7 0 0 0,2-5 61 0 0,45-123 508 0 0,-43 107-689 0 0,-4 14-689 0 0,13-34 0 0 0,-18 53 511 0 0,0 0 0 0 0,0 0 0 0 0,-1-1-1 0 0,1 1 1 0 0,0 0 0 0 0,0 0-1 0 0,1 0 1 0 0,-1 0 0 0 0,0 0 0 0 0,0 0-1 0 0,0 1 1 0 0,1-1 0 0 0,-1 0-1 0 0,0 1 1 0 0,0-1 0 0 0,1 1-1 0 0,-1-1 1 0 0,1 1 0 0 0,-1-1 0 0 0,1 1-1 0 0,-1 0 1 0 0,0 0 0 0 0,1 0-1 0 0,-1 0 1 0 0,1 0 0 0 0,-1 0 0 0 0,3 1-1 0 0,5 0-1212 0 0,0 1 0 0 0,0 0 0 0 0,12 4 0 0 0,-5-1-458 0 0,52 15-5410 0 0,-24-4 6922 0 0,-32-10 8282 0 0,-15 0-6205 0 0,-2 0-1199 0 0,0 0 0 0 0,0 0 1 0 0,-8 6-1 0 0,7-6-222 0 0,0 0 1 0 0,1 0-1 0 0,-7 8 0 0 0,8-8 22 0 0,1 1 0 0 0,-1 0 0 0 0,1-1 0 0 0,0 1 0 0 0,1 0 0 0 0,0 0 0 0 0,0 1 0 0 0,0-1-1 0 0,1 0 1 0 0,-1 9 0 0 0,2-12-191 0 0,0 0 0 0 0,0 0 0 0 0,0 0 0 0 0,1 0-1 0 0,-1 0 1 0 0,1 0 0 0 0,0 0 0 0 0,0 0 0 0 0,0 0-1 0 0,1-1 1 0 0,-1 1 0 0 0,1-1 0 0 0,0 1 0 0 0,0-1-1 0 0,0 1 1 0 0,1-1 0 0 0,-1 0 0 0 0,1 0 0 0 0,-1 0-1 0 0,7 4 1 0 0,-8-6-108 0 0,0 0 1 0 0,1 0-1 0 0,-1 0 0 0 0,1 0 1 0 0,-1 0-1 0 0,1-1 0 0 0,-1 1 1 0 0,1 0-1 0 0,-1-1 0 0 0,1 1 1 0 0,0-1-1 0 0,-1 0 0 0 0,1 0 1 0 0,-1 1-1 0 0,1-1 0 0 0,0 0 1 0 0,0 0-1 0 0,-1-1 0 0 0,1 1 1 0 0,-1 0-1 0 0,1-1 0 0 0,0 1 1 0 0,-1 0-1 0 0,1-1 0 0 0,-1 0 1 0 0,1 1-1 0 0,-1-1 0 0 0,1 0 1 0 0,-1 0-1 0 0,1 0 0 0 0,-1 0 1 0 0,0 0-1 0 0,2-2 0 0 0,4-4 50 0 0,-1 0 0 0 0,0-1 0 0 0,0 0 0 0 0,8-15-1 0 0,-5 7 159 0 0,-3 6-207 0 0,0-1-1 0 0,-1 0 1 0 0,0 0-1 0 0,0 0 1 0 0,4-23 0 0 0,3-30-2675 0 0,-9 46 1296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42.9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1 696 18399 0 0,'0'0'1851'0'0,"14"-10"-1579"0"0,-9 4 363 0 0,-1 0-1 0 0,0-1 1 0 0,0 1 0 0 0,0-1 0 0 0,-1 0-1 0 0,0 0 1 0 0,-1 0 0 0 0,1 0 0 0 0,0-8-1 0 0,12-73 850 0 0,-11 54-1323 0 0,29-139 1228 0 0,-10 60-909 0 0,-18 83-355 0 0,13-38-1 0 0,-15 58-108 0 0,1 1-1 0 0,0 0 1 0 0,0 1 0 0 0,0-1-1 0 0,1 1 1 0 0,0 0-1 0 0,1 0 1 0 0,9-10-1 0 0,-14 16 17 0 0,1 1-1 0 0,0-1 0 0 0,-1 1 1 0 0,1-1-1 0 0,0 1 0 0 0,0 0 1 0 0,0 0-1 0 0,0 0 1 0 0,0 0-1 0 0,1 0 0 0 0,-1 0 1 0 0,0 0-1 0 0,0 1 0 0 0,0-1 1 0 0,1 1-1 0 0,-1 0 0 0 0,0-1 1 0 0,1 1-1 0 0,3 1 0 0 0,-3-1-61 0 0,1 1-1 0 0,0 0 0 0 0,-1 0 0 0 0,1 1 0 0 0,-1-1 1 0 0,1 1-1 0 0,-1 0 0 0 0,1 0 0 0 0,-1 0 1 0 0,0 0-1 0 0,3 3 0 0 0,2 2-131 0 0,0 1 0 0 0,-1 0 0 0 0,0 1 1 0 0,0 0-1 0 0,-1 0 0 0 0,0 0 0 0 0,7 15 0 0 0,-6-7 11 0 0,0-1-1 0 0,-2 1 0 0 0,0 0 1 0 0,5 28-1 0 0,-9-29-751 0 0,1 0 0 0 0,-2 0 0 0 0,0 0-1 0 0,-1 0 1 0 0,-4 20 0 0 0,3-27 62 0 0,0 0 0 0 0,-1-1 0 0 0,0 1 0 0 0,-1-1 1 0 0,-5 10-1 0 0,6-11 25 0 0,-15 28-6009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43.3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81 22487 0 0,'-4'-2'324'0'0,"1"0"-1"0"0,0 1 0 0 0,0 0 1 0 0,-1 0-1 0 0,1 0 1 0 0,0 0-1 0 0,-1 0 0 0 0,1 1 1 0 0,-1-1-1 0 0,1 1 0 0 0,-1 0 1 0 0,-3 0-1 0 0,30 11 513 0 0,-11-9-1023 0 0,0-1 1 0 0,0 0-1 0 0,0-1 0 0 0,0 0 1 0 0,0 0-1 0 0,0-1 0 0 0,22-5 0 0 0,11-1-7085 0 0,-9 4-809 0 0</inkml:trace>
  <inkml:trace contextRef="#ctx0" brushRef="#br0" timeOffset="1">555 1 5064 0 0,'-38'28'1005'0'0,"28"-22"1615"0"0,1 1 0 0 0,-1 0 0 0 0,-13 15 0 0 0,9-6 376 0 0,-13 19 1 0 0,18-22-2391 0 0,1 1 0 0 0,0 0 1 0 0,1 0-1 0 0,0 1 0 0 0,1 0 1 0 0,1 0-1 0 0,-5 23 0 0 0,9-35-591 0 0,1 0-1 0 0,-1-1 0 0 0,1 1 0 0 0,0 0 0 0 0,0 0 0 0 0,0 0 1 0 0,0-1-1 0 0,1 1 0 0 0,-1 0 0 0 0,1 0 0 0 0,0-1 0 0 0,-1 1 1 0 0,1 0-1 0 0,0-1 0 0 0,2 3 0 0 0,-2-3-12 0 0,0-1 0 0 0,0 0 1 0 0,0 0-1 0 0,0 0 0 0 0,0 0 0 0 0,1 0 0 0 0,-1 0 1 0 0,0 0-1 0 0,1 0 0 0 0,-1 0 0 0 0,0 0 0 0 0,1-1 1 0 0,-1 1-1 0 0,1-1 0 0 0,-1 1 0 0 0,1-1 0 0 0,0 0 1 0 0,-1 1-1 0 0,1-1 0 0 0,-1 0 0 0 0,1 0 0 0 0,0 0 1 0 0,-1 0-1 0 0,1 0 0 0 0,-1-1 0 0 0,1 1 0 0 0,1-1 0 0 0,2 0 156 0 0,0-1 0 0 0,0 1 0 0 0,-1-1-1 0 0,1-1 1 0 0,-1 1 0 0 0,0 0-1 0 0,0-1 1 0 0,0 0 0 0 0,0 0-1 0 0,7-7 1 0 0,1-3-31 0 0,17-23 1 0 0,-29 36-135 0 0,29-43 2 0 0,-22 31 320 0 0,1 0-1 0 0,0 1 1 0 0,0 1-1 0 0,1-1 1 0 0,12-10 0 0 0,-18 38-150 0 0,0 57-165 0 0,-3-73-103 0 0,0 0 1 0 0,0 0-1 0 0,0 0 0 0 0,0 0 1 0 0,0 0-1 0 0,0 0 0 0 0,0 0 1 0 0,0 0-1 0 0,0 0 0 0 0,1 0 1 0 0,-1 0-1 0 0,0 0 0 0 0,1 0 1 0 0,-1 0-1 0 0,0 0 0 0 0,1 0 1 0 0,-1 0-1 0 0,1 0 0 0 0,0 0 1 0 0,-1-1-1 0 0,1 1 0 0 0,0 0 1 0 0,-1-1-1 0 0,1 1 1 0 0,0 0-1 0 0,0-1 0 0 0,0 1 1 0 0,-1-1-1 0 0,1 1 0 0 0,0-1 1 0 0,0 1-1 0 0,0-1 0 0 0,0 0 1 0 0,0 1-1 0 0,0-1 0 0 0,0 0 1 0 0,0 0-1 0 0,0 0 0 0 0,0 0 1 0 0,0 1-1 0 0,0-2 0 0 0,0 1 1 0 0,0 0-1 0 0,0 0 0 0 0,0 0 1 0 0,0 0-1 0 0,2-1 0 0 0,4-1-1627 0 0,1-1 1 0 0,-1 0-1 0 0,1 0 0 0 0,11-7 0 0 0,-19 9 1525 0 0,20-11-7548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43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56 21167 0 0,'0'0'480'0'0,"-8"1"644"0"0,0 3-898 0 0,1 0-1 0 0,0 1 1 0 0,0 0-1 0 0,0 0 1 0 0,1 1 0 0 0,-1-1-1 0 0,1 1 1 0 0,1 1-1 0 0,-1-1 1 0 0,1 1-1 0 0,-8 14 1 0 0,4-6 852 0 0,-13 28 1 0 0,21-39-933 0 0,-1 0 1 0 0,1 1-1 0 0,-1-1 0 0 0,2 0 1 0 0,-1 0-1 0 0,0 0 0 0 0,1 1 1 0 0,-1-1-1 0 0,1 0 1 0 0,0 1-1 0 0,1-1 0 0 0,1 8 1 0 0,-2-11-146 0 0,1 1 1 0 0,-1 0 0 0 0,1 0-1 0 0,0-1 1 0 0,-1 1-1 0 0,1 0 1 0 0,0-1 0 0 0,0 1-1 0 0,0-1 1 0 0,1 1 0 0 0,-1-1-1 0 0,0 0 1 0 0,0 1-1 0 0,1-1 1 0 0,-1 0 0 0 0,1 0-1 0 0,-1 0 1 0 0,4 2-1 0 0,-2-2-140 0 0,-1 0-1 0 0,1-1 0 0 0,0 1 1 0 0,0-1-1 0 0,0 1 0 0 0,-1-1 1 0 0,1 0-1 0 0,0 0 0 0 0,0 0 0 0 0,6-1 1 0 0,1-2-747 0 0,1 1 1 0 0,-1-2-1 0 0,0 1 1 0 0,0-2 0 0 0,11-5-1 0 0,128-60-15112 0 0,-112 55 17300 0 0,26-12 13134 0 0,-37 13-11564 0 0,-18 8-2325 0 0,-1 0 1 0 0,0-1-1 0 0,0 0 0 0 0,-1 0 0 0 0,0 0 0 0 0,0-1 0 0 0,9-16 0 0 0,-12 19-528 0 0,-1 0 0 0 0,1 0 0 0 0,-1 0 0 0 0,-1 0-1 0 0,3-8 1 0 0,-4 12 12 0 0,0 0-1 0 0,0 0 1 0 0,0 0-1 0 0,0 0 1 0 0,0 1-1 0 0,0-1 1 0 0,0 0-1 0 0,0 0 1 0 0,0 0-1 0 0,0 0 1 0 0,0 0 0 0 0,0 0-1 0 0,-1 1 1 0 0,1-1-1 0 0,0 0 1 0 0,-1 0-1 0 0,1 0 1 0 0,0 0-1 0 0,-1 1 1 0 0,1-1-1 0 0,-1 0 1 0 0,1 1-1 0 0,-1-1 1 0 0,0 0-1 0 0,1 1 1 0 0,-1-1-1 0 0,0 1 1 0 0,1-1-1 0 0,-1 1 1 0 0,0-1-1 0 0,0 1 1 0 0,0-1-1 0 0,1 1 1 0 0,-1 0-1 0 0,0-1 1 0 0,0 1-1 0 0,0 0 1 0 0,0 0 0 0 0,0 0-1 0 0,1-1 1 0 0,-2 1-1 0 0,-4 0-10 0 0,1 0-1 0 0,-1 0 1 0 0,0 0 0 0 0,1 1-1 0 0,-1-1 1 0 0,1 1 0 0 0,-1 1-1 0 0,1-1 1 0 0,0 1-1 0 0,0 0 1 0 0,-1 0 0 0 0,1 0-1 0 0,0 1 1 0 0,1 0 0 0 0,-1 0-1 0 0,0 0 1 0 0,1 0-1 0 0,0 1 1 0 0,0 0 0 0 0,0 0-1 0 0,-4 4 1 0 0,3-1-7 0 0,0 0-1 0 0,1 0 1 0 0,0 0-1 0 0,0 0 1 0 0,0 0-1 0 0,1 1 1 0 0,0 0 0 0 0,1 0-1 0 0,-1 0 1 0 0,2 0-1 0 0,-1 0 1 0 0,1 0-1 0 0,0 13 1 0 0,0-13-13 0 0,1 0 0 0 0,1 0 0 0 0,-1 0 0 0 0,1 0 0 0 0,0-1 0 0 0,1 1 0 0 0,0 0 0 0 0,1-1 0 0 0,-1 1 0 0 0,5 7 0 0 0,-1-4 2 0 0,1-2 0 0 0,0 1-1 0 0,0 0 1 0 0,1-1 0 0 0,0-1 0 0 0,1 1-1 0 0,0-1 1 0 0,13 9 0 0 0,-7-8-15 0 0,0 0-1 0 0,0-1 1 0 0,0-1 0 0 0,1 0-1 0 0,20 5 1 0 0,-28-10-292 0 0,1 1 0 0 0,-1-1 0 0 0,12 1 0 0 0,-15-3-770 0 0,0 0 0 0 0,1 0 0 0 0,-1-1-1 0 0,6-1 1 0 0,2 0-1530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48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56 2760 0 0,'0'1'51'0'0,"-1"-1"-1"0"0,0 1 1 0 0,0 0 0 0 0,0-1-1 0 0,0 0 1 0 0,0 1 0 0 0,0-1-1 0 0,-1 0 1 0 0,1 1 0 0 0,0-1-1 0 0,0 0 1 0 0,0 0 0 0 0,0 0-1 0 0,0 0 1 0 0,0 0 0 0 0,0 0-1 0 0,0 0 1 0 0,0 0 0 0 0,-2-1-1 0 0,-2 0 369 0 0,4 1-15 0 0,1 0-350 0 0,0 0-1 0 0,0 0 1 0 0,0-1 0 0 0,0 1 0 0 0,0 0-1 0 0,-1 0 1 0 0,1-1 0 0 0,0 1 0 0 0,0 0-1 0 0,0 0 1 0 0,0-1 0 0 0,-1 1-1 0 0,1 0 1 0 0,0 0 0 0 0,0 0 0 0 0,-1 0-1 0 0,1-1 1 0 0,0 1 0 0 0,0 0 0 0 0,-1 0-1 0 0,1 0 1 0 0,0 0 0 0 0,0 0 0 0 0,-1 0-1 0 0,1 0 1 0 0,-1 0 6 0 0,1 0-1 0 0,0 0 1 0 0,0 0-1 0 0,0 0 1 0 0,0 0-1 0 0,-1 0 1 0 0,1 0-1 0 0,0 0 1 0 0,0 0-1 0 0,0 0 1 0 0,0 0-1 0 0,-1 0 1 0 0,1-1-1 0 0,0 1 1 0 0,0 0-1 0 0,0 0 0 0 0,0 0 1 0 0,-1 0-1 0 0,1 0 1 0 0,0 0-1 0 0,0 0 1 0 0,0 0-1 0 0,0-1 1 0 0,0 1-1 0 0,0 0 1 0 0,0 0-1 0 0,-1 0 1 0 0,1 0-1 0 0,0 0 1 0 0,0-1-1 0 0,0 1 1 0 0,0 0-1 0 0,0 0 1 0 0,0 0-1 0 0,0 0 1 0 0,0-1-1 0 0,0 1 1 0 0,0 0-1 0 0,0 0 1 0 0,0 0-1 0 0,0 0 1 0 0,0-1-1 0 0,0 1 1 0 0,0 0-1 0 0,0 0 1 0 0,0 0-1 0 0,0 0 1 0 0,0-1-1 0 0,0 1 1 0 0,0 0-1 0 0,0 0 1 0 0,0 0-1 0 0,1 0 1 0 0,-1 0-1 0 0,0-1 1 0 0,0 1-1 0 0,0 0 1 0 0,0 0-1 0 0,0 0 1 0 0,0 0-1 0 0,1 0 1 0 0,-1 0-1 0 0,0-1 1 0 0,0 1-1 0 0,0 0 1 0 0,2-1 66 0 0,-1 0-1 0 0,1 0 1 0 0,0 1 0 0 0,-1-1 0 0 0,1 0 0 0 0,-1 1 0 0 0,1-1-1 0 0,0 1 1 0 0,0-1 0 0 0,-1 1 0 0 0,1 0 0 0 0,0 0 0 0 0,3 0-1 0 0,27 1 605 0 0,-26 0-543 0 0,37 5 282 0 0,10 1-122 0 0,129 4 261 0 0,51 2-30 0 0,339-11 1096 0 0,211-33-663 0 0,-408 12-239 0 0,-294 15-516 0 0,235-7 782 0 0,175-1 1010 0 0,-366 8-1548 0 0,415 5 1639 0 0,-284 26-1548 0 0,-217-20-875 0 0,29 4 746 0 0,-23-5-7455 0 0,-25-6-661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1:49.0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200 134 15464 0 0,'-102'-7'1685'0'0,"52"3"-1636"0"0,43 3 178 0 0,0 0-1 0 0,0 0 1 0 0,1-1 0 0 0,-14-5-1 0 0,19 7-6 0 0,5-2 70 0 0,1 0-193 0 0,1 1-1 0 0,-1-1 1 0 0,1 2 0 0 0,-1-1 0 0 0,1 0 0 0 0,0 1 0 0 0,8 1 0 0 0,12-1 150 0 0,232-7 1926 0 0,-123 5-1938 0 0,1328-10 3317 0 0,-1056 24-2729 0 0,-283-7-596 0 0,150 7 448 0 0,263 5 649 0 0,201-48 107 0 0,-708 29-1306 0 0,57-12 0 0 0,-77 12-168 0 0,-1-1-1 0 0,1 0 1 0 0,-1-1 0 0 0,0 0-1 0 0,0 0 1 0 0,0-1-1 0 0,0 0 1 0 0,-1-1-1 0 0,13-11 1 0 0,-4-4-2909 0 0,-12 14 1392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2:00.6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25 3224 0 0,'-3'1'314'0'0,"-4"5"-340"0"0,-16 5 18052 0 0,35-16-17071 0 0,11-2-537 0 0,1 2 0 0 0,0 0 0 0 0,0 2 1 0 0,40 0-1 0 0,2-2 165 0 0,119-2-47 0 0,-84 5-317 0 0,90 5 1212 0 0,-100 0-1117 0 0,130 18 143 0 0,-39-1 569 0 0,-11-6-601 0 0,-46-3 415 0 0,-84-8-594 0 0,26 1 229 0 0,-1 3 1 0 0,103 23-1 0 0,-78-9-195 0 0,-88-21-293 0 0,0 1 34 0 0,0 0 1 0 0,0-1 0 0 0,0 1 0 0 0,1-1-1 0 0,-1 0 1 0 0,0 0 0 0 0,0 0 0 0 0,0-1-1 0 0,0 1 1 0 0,1-1 0 0 0,-1 1 0 0 0,0-1-1 0 0,0 0 1 0 0,0 0 0 0 0,0-1 0 0 0,0 1 0 0 0,-1-1-1 0 0,4-1 1 0 0,-4 1-22 0 0,0 1 0 0 0,1-1 0 0 0,-1 0 0 0 0,0 0 0 0 0,0 0 0 0 0,0 0 0 0 0,0 0 0 0 0,-1 0 0 0 0,3-4 0 0 0,-4-14-4716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2:02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11 1840 0 0,'0'-1'1'0'0,"0"1"0"0"0,0-1 0 0 0,0 1 0 0 0,0 0 0 0 0,-1-1 0 0 0,1 1 0 0 0,0-1 0 0 0,0 1 0 0 0,0-1-1 0 0,0 1 1 0 0,-1 0 0 0 0,1-1 0 0 0,0 1 0 0 0,0-1 0 0 0,-1 1 0 0 0,1 0 0 0 0,0-1 0 0 0,-1 1 0 0 0,1 0 0 0 0,0-1 0 0 0,-1 1 0 0 0,1 0 0 0 0,-1 0 0 0 0,1-1 0 0 0,-1 1 0 0 0,1 0 0 0 0,0 0 0 0 0,-1 0 0 0 0,1 0 0 0 0,-1 0-1 0 0,1 0 1 0 0,-1-1 0 0 0,1 1 0 0 0,-1 0 0 0 0,-19 8 4245 0 0,19-8-4043 0 0,-24 9 5992 0 0,20-8-5664 0 0,0 1-1 0 0,1-1 0 0 0,-1 1 1 0 0,1 0-1 0 0,0 0 1 0 0,-5 3-1 0 0,-26 11 3933 0 0,34-16-3869 0 0,-11 13 3372 0 0,12-13-3921 0 0,0 0 1 0 0,0-1-1 0 0,0 1 1 0 0,0 0 0 0 0,0 0-1 0 0,0 0 1 0 0,0 0-1 0 0,1 0 1 0 0,-1 0 0 0 0,0 0-1 0 0,0 0 1 0 0,0 0-1 0 0,0 0 1 0 0,0 0 0 0 0,0 0-1 0 0,0 0 1 0 0,0 0-1 0 0,0 0 1 0 0,0 0 0 0 0,1 0-1 0 0,-1 0 1 0 0,0 1-1 0 0,0-1 1 0 0,0 0 0 0 0,0 0-1 0 0,0 0 1 0 0,0 0-1 0 0,0 0 1 0 0,0 0 0 0 0,0 0-1 0 0,0 0 1 0 0,0 0-1 0 0,0 0 1 0 0,0 0 0 0 0,1 0-1 0 0,-1 0 1 0 0,0 0-1 0 0,0 0 1 0 0,0 1-1 0 0,0-1 1 0 0,0 0 0 0 0,0 0-1 0 0,0 0 1 0 0,0 0-1 0 0,0 0 1 0 0,0 0 0 0 0,0 0-1 0 0,0 0 1 0 0,0 0-1 0 0,0 0 1 0 0,0 1 0 0 0,0-1-1 0 0,0 0 1 0 0,0 0-1 0 0,0 0 1 0 0,0 0 0 0 0,0 0-1 0 0,0 0 1 0 0,0 0-1 0 0,0 0 1 0 0,-1 0 0 0 0,1 0-1 0 0,0 0 1 0 0,0 1-1 0 0,0-1 1 0 0,0 0 0 0 0,0 0-1 0 0,14 2 676 0 0,19 0-508 0 0,127-7 547 0 0,8 12-368 0 0,-100-2-141 0 0,70-4-1 0 0,26 1 129 0 0,80 6 189 0 0,-210-8-439 0 0,133 2-215 0 0,-58 8 767 0 0,40 4-560 0 0,-141-13-207 0 0,0-1 0 0 0,0 0-1 0 0,0-1 1 0 0,0 0-1 0 0,0 0 1 0 0,0-1 0 0 0,0 1-1 0 0,-1-2 1 0 0,10-3-1 0 0,0 3 477 0 0,-15 3-339 0 0,-1 0 0 0 0,1 0 0 0 0,0 0 0 0 0,0-1 0 0 0,-1 1 0 0 0,1 0-1 0 0,0-1 1 0 0,-1 1 0 0 0,3-2 0 0 0,20-10-51 0 0,-5 1 0 0 0,-13 8 0 0 0,-1 0 0 0 0,2-8-170 0 0,-5-3-315 0 0,-3 13 428 0 0,1 0 30 0 0,0-1 1 0 0,0 1-1 0 0,0-1 0 0 0,-1 1 1 0 0,1 0-1 0 0,0 0 0 0 0,-1-1 1 0 0,1 1-1 0 0,-1 0 0 0 0,0-1 1 0 0,1 1-1 0 0,-1 0 0 0 0,0 0 1 0 0,0 0-1 0 0,0 0 0 0 0,0 0 1 0 0,0 0-1 0 0,0 0 0 0 0,0 0 1 0 0,0 0-1 0 0,0 1 0 0 0,0-1 1 0 0,-1 0-1 0 0,1 1 0 0 0,0-1 1 0 0,0 1-1 0 0,-1-1 0 0 0,1 1 1 0 0,0-1-1 0 0,-1 1 0 0 0,1 0 1 0 0,0 0-1 0 0,-3 0 0 0 0,3 0-643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2:03.2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333 78 12440 0 0,'-2'-6'743'0'0,"1"1"0"0"0,0 0 0 0 0,0 0 0 0 0,0-1 0 0 0,1 1 0 0 0,0-1 1 0 0,0 1-1 0 0,2-11 0 0 0,-1-2 5328 0 0,-12 33-4688 0 0,1 7-1082 0 0,1 1 0 0 0,-10 40 0 0 0,-5 11-39 0 0,-35 94 610 0 0,-23 55 116 0 0,80-219-986 0 0,-1 4 108 0 0,0-1-1 0 0,-1 1 1 0 0,1-1 0 0 0,-2 1-1 0 0,1-1 1 0 0,-1 0-1 0 0,-10 11 1 0 0,14-18-101 0 0,1 0 1 0 0,0 0-1 0 0,-1 0 1 0 0,1 0-1 0 0,0 0 1 0 0,-1 0-1 0 0,1 1 1 0 0,-1-1-1 0 0,1 0 1 0 0,0 0-1 0 0,-1 0 0 0 0,1 0 1 0 0,0-1-1 0 0,-1 1 1 0 0,1 0-1 0 0,0 0 1 0 0,-1 0-1 0 0,1 0 1 0 0,0 0-1 0 0,-1 0 1 0 0,1 0-1 0 0,0-1 1 0 0,-1 1-1 0 0,1 0 1 0 0,0 0-1 0 0,-1-1 1 0 0,1 1-1 0 0,0 0 1 0 0,0 0-1 0 0,-1-1 1 0 0,1 1-1 0 0,0 0 1 0 0,0-1-1 0 0,0 1 0 0 0,-1-1 1 0 0,-8-12 172 0 0,9 11-125 0 0,-5-8 90 0 0,0-1 1 0 0,1 0-1 0 0,-3-16 1 0 0,4 17-117 0 0,-2-12-55 0 0,1 0 1 0 0,-1-22-1 0 0,1 9 7 0 0,-2-82 209 0 0,4 143-192 0 0,2 0 0 0 0,3 36 0 0 0,0-26 0 0 0,0-5-21 0 0,2 1 0 0 0,16 51-1 0 0,-20-77 22 0 0,1-1 8 0 0,-1 0 1 0 0,1 0-1 0 0,0 0 1 0 0,1 0-1 0 0,-1 0 0 0 0,4 5 1 0 0,-5-9-7 0 0,0 0 0 0 0,-1 0 1 0 0,1 0-1 0 0,0 0 0 0 0,0 0 1 0 0,0-1-1 0 0,0 1 0 0 0,0 0 1 0 0,0 0-1 0 0,0 0 0 0 0,0-1 1 0 0,0 1-1 0 0,0-1 0 0 0,0 1 1 0 0,0-1-1 0 0,0 1 0 0 0,1-1 1 0 0,-1 1-1 0 0,0-1 0 0 0,0 0 1 0 0,0 0-1 0 0,1 0 0 0 0,-1 0 1 0 0,0 0-1 0 0,0 0 0 0 0,1 0 1 0 0,-1 0-1 0 0,0 0 0 0 0,0-1 1 0 0,1 1-1 0 0,0-1 0 0 0,7-3 42 0 0,0-1 0 0 0,0 0-1 0 0,0-1 1 0 0,-1 0-1 0 0,0 0 1 0 0,12-13-1 0 0,41-51 103 0 0,-11 12-97 0 0,-6 9-256 0 0,-29 30-284 0 0,2 1-1 0 0,0 1 1 0 0,1 1 0 0 0,34-26-1 0 0,9 5-4581 0 0,-46 26 3217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0:45.7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176 1 10592 0 0,'-6'2'2072'0'0,"-11"10"-73"0"0,-19 17 1480 0 0,24-18-2255 0 0,0 1-1 0 0,0 1 0 0 0,2 0 1 0 0,-14 20-1 0 0,-12 29 61 0 0,35-58-1186 0 0,-1-1-1 0 0,1 0 0 0 0,-1 1 1 0 0,1-1-1 0 0,0 0 0 0 0,0 1 1 0 0,1-1-1 0 0,-1 1 0 0 0,1 0 1 0 0,0-1-1 0 0,0 1 0 0 0,0-1 1 0 0,0 1-1 0 0,0 0 0 0 0,1-1 1 0 0,0 1-1 0 0,1 3 0 0 0,-1-5-89 0 0,0 1 1 0 0,0-1-1 0 0,0 0 0 0 0,1 0 0 0 0,-1-1 0 0 0,0 1 0 0 0,1 0 0 0 0,0 0 0 0 0,-1-1 0 0 0,1 1 0 0 0,0-1 0 0 0,0 1 1 0 0,0-1-1 0 0,0 0 0 0 0,0 0 0 0 0,0 0 0 0 0,0 0 0 0 0,1 0 0 0 0,-1 0 0 0 0,0 0 0 0 0,0-1 0 0 0,1 1 0 0 0,-1-1 1 0 0,0 0-1 0 0,1 0 0 0 0,4 0 0 0 0,7-1-545 0 0,-1 0 1 0 0,1-2-1 0 0,0 1 1 0 0,-1-2-1 0 0,1 0 1 0 0,-1 0-1 0 0,0-1 1 0 0,0-1-1 0 0,-1 0 1 0 0,0-1-1 0 0,0 0 1 0 0,15-13-1 0 0,-4 0-1163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0:46.1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0 5984 0 0,'0'0'13279'0'0,"-7"11"-9809"0"0,2-1-2965 0 0,2 0 1 0 0,0 1-1 0 0,0-1 1 0 0,-2 14 0 0 0,4-15-306 0 0,-18 109 1169 0 0,10-55-1184 0 0,4-26-187 0 0,1 56-1 0 0,4-90-52 0 0,0 0-1 0 0,0 0 1 0 0,0 1 0 0 0,1-1-1 0 0,-1 0 1 0 0,1 1 0 0 0,0-1-1 0 0,0 0 1 0 0,1 0 0 0 0,1 3-1 0 0,-3-5-215 0 0,1 1 0 0 0,0-1 0 0 0,0 0 0 0 0,0 0 0 0 0,0 0 0 0 0,0 0 0 0 0,0 0 0 0 0,0 0 0 0 0,0 0 0 0 0,3 1 0 0 0,-3-2-390 0 0,1 1 0 0 0,-1 0 1 0 0,1-1-1 0 0,-1 1 0 0 0,1-1 0 0 0,0 0 0 0 0,-1 0 1 0 0,1 1-1 0 0,0-1 0 0 0,-1 0 0 0 0,3-1 0 0 0,9 0-6053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0:46.4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132 118 10136 0 0,'0'0'918'0'0,"-13"-6"-740"0"0,11 6-2 0 0,0-1 1 0 0,0 1 0 0 0,0 0 0 0 0,0 0-1 0 0,0 0 1 0 0,-1 1 0 0 0,1-1 0 0 0,0 0-1 0 0,0 1 1 0 0,0 0 0 0 0,0-1 0 0 0,0 1-1 0 0,0 0 1 0 0,0 0 0 0 0,0 0 0 0 0,1 0-1 0 0,-1 0 1 0 0,0 1 0 0 0,1-1 0 0 0,-1 0-1 0 0,0 1 1 0 0,-1 2 0 0 0,-5 5 1450 0 0,0 0-1 0 0,-10 17 1 0 0,16-23-1541 0 0,-4 6 711 0 0,-1 1 0 0 0,2 1 0 0 0,0-1-1 0 0,-7 19 1 0 0,12-29-770 0 0,0 1 0 0 0,0-1-1 0 0,0 1 1 0 0,-1-1-1 0 0,1 1 1 0 0,0-1 0 0 0,0 1-1 0 0,0-1 1 0 0,0 1-1 0 0,0-1 1 0 0,0 1 0 0 0,0-1-1 0 0,0 1 1 0 0,0-1 0 0 0,0 1-1 0 0,0-1 1 0 0,0 1-1 0 0,1-1 1 0 0,-1 1 0 0 0,0-1-1 0 0,0 1 1 0 0,0-1 0 0 0,1 1-1 0 0,-1-1 17 0 0,1 1-1 0 0,-1-1 0 0 0,1 0 1 0 0,-1 0-1 0 0,1 0 0 0 0,-1 0 1 0 0,0 0-1 0 0,1 0 0 0 0,-1 1 1 0 0,1-1-1 0 0,-1 0 0 0 0,1 0 1 0 0,-1-1-1 0 0,1 1 0 0 0,-1 0 1 0 0,0 0-1 0 0,1 0 0 0 0,-1 0 1 0 0,1 0-1 0 0,0-1 0 0 0,2 0 70 0 0,0 0 0 0 0,0-1-1 0 0,0 0 1 0 0,0 0-1 0 0,0 0 1 0 0,2-2 0 0 0,-1-1 0 0 0,1 1 0 0 0,-1-1 0 0 0,0-1 0 0 0,5-10 0 0 0,0 3 123 0 0,-2 2 55 0 0,0 1 0 0 0,16-17 0 0 0,-20 24-175 0 0,0 0 0 0 0,1-1 0 0 0,0 1 0 0 0,-1 1 0 0 0,1-1 0 0 0,0 0 0 0 0,1 1 0 0 0,-1 0 0 0 0,0 0 0 0 0,5-1 0 0 0,-8 2-96 0 0,0 1 0 0 0,0 0 1 0 0,0 1-1 0 0,0-1 0 0 0,0 0 0 0 0,0 0 0 0 0,0 0 0 0 0,0 0 0 0 0,0 1 1 0 0,-1-1-1 0 0,1 0 0 0 0,0 1 0 0 0,0-1 0 0 0,0 1 0 0 0,0-1 0 0 0,-1 1 1 0 0,1-1-1 0 0,0 1 0 0 0,0 0 0 0 0,-1-1 0 0 0,1 1 0 0 0,-1 0 1 0 0,1 0-1 0 0,0-1 0 0 0,-1 1 0 0 0,0 0 0 0 0,1 1 0 0 0,10 24 13 0 0,-3 39-71 0 0,-7-64-146 0 0,-1 0-1 0 0,0 0 1 0 0,1 0-1 0 0,-1 1 1 0 0,0-1-1 0 0,1 0 1 0 0,0 0-1 0 0,-1 0 1 0 0,1 0-1 0 0,-1 0 1 0 0,1 0-1 0 0,0 0 1 0 0,1 1-1 0 0,-1-2-104 0 0,0 0 0 0 0,-1 0-1 0 0,1 1 1 0 0,0-1 0 0 0,0 0 0 0 0,0 0-1 0 0,0 0 1 0 0,0 0 0 0 0,-1 0 0 0 0,1 0-1 0 0,0 0 1 0 0,0 0 0 0 0,0 0 0 0 0,0 0-1 0 0,0-1 1 0 0,-1 1 0 0 0,1 0-1 0 0,0 0 1 0 0,1-1 0 0 0,9-3-1725 0 0</inkml:trace>
  <inkml:trace contextRef="#ctx0" brushRef="#br0" timeOffset="1">388 4 18487 0 0,'-1'-1'80'0'0,"0"1"-1"0"0,0-1 0 0 0,0 1 0 0 0,-1-1 0 0 0,1 1 0 0 0,0 0 0 0 0,0-1 1 0 0,0 1-1 0 0,0 0 0 0 0,0 0 0 0 0,-1 0 0 0 0,1 0 0 0 0,0 0 0 0 0,0 0 1 0 0,0 0-1 0 0,0 1 0 0 0,-1-1 0 0 0,1 0 0 0 0,0 1 0 0 0,0-1 0 0 0,0 0 1 0 0,0 1-1 0 0,-2 0 0 0 0,2 1 126 0 0,-1-1-1 0 0,1 0 1 0 0,0 1 0 0 0,-1-1-1 0 0,1 1 1 0 0,0-1 0 0 0,0 1 0 0 0,0-1-1 0 0,0 1 1 0 0,0 0 0 0 0,0 0-1 0 0,1 0 1 0 0,-2 2 0 0 0,1-2-58 0 0,1 0 1 0 0,-1 0 0 0 0,1 0-1 0 0,-1 1 1 0 0,1-1-1 0 0,0 0 1 0 0,0 0 0 0 0,0 0-1 0 0,0 1 1 0 0,0-1-1 0 0,0 0 1 0 0,0 0 0 0 0,1 0-1 0 0,-1 0 1 0 0,1 0-1 0 0,0 1 1 0 0,0-1-1 0 0,0 0 1 0 0,0-1 0 0 0,0 1-1 0 0,0 0 1 0 0,0 0-1 0 0,0 0 1 0 0,1 0 0 0 0,-1-1-1 0 0,3 3 1 0 0,10 5 199 0 0,-9-6-261 0 0,-1-1 1 0 0,0 1 0 0 0,1-1 0 0 0,0 1 0 0 0,0-1 0 0 0,0 0 0 0 0,0-1 0 0 0,8 2 0 0 0,-4-1 54 0 0,0 0 0 0 0,1 1 0 0 0,-1 0-1 0 0,13 7 1 0 0,-21-10-128 0 0,1 1-1 0 0,-1-1 1 0 0,0 1-1 0 0,0 0 1 0 0,0-1-1 0 0,0 1 1 0 0,0 0-1 0 0,0 0 1 0 0,0 0-1 0 0,-1 0 1 0 0,1 0-1 0 0,0 0 1 0 0,0 0-1 0 0,0 0 1 0 0,-1 0-1 0 0,1 0 1 0 0,-1 0-1 0 0,1 0 1 0 0,-1 0-1 0 0,1 0 1 0 0,-1 1-1 0 0,0-1 1 0 0,0 0-1 0 0,1 0 1 0 0,-1 1-1 0 0,0-1 1 0 0,0 0-1 0 0,0 0 1 0 0,0 1 0 0 0,0-1-1 0 0,-1 0 1 0 0,1 0-1 0 0,0 0 1 0 0,-1 1-1 0 0,1-1 1 0 0,-1 2-1 0 0,0-1-5 0 0,0 0 1 0 0,-1 1-1 0 0,1-1 0 0 0,0 0 1 0 0,-1 0-1 0 0,0 0 0 0 0,1 0 1 0 0,-1 0-1 0 0,0-1 0 0 0,0 1 1 0 0,0-1-1 0 0,0 1 0 0 0,0-1 1 0 0,0 1-1 0 0,-1-1 0 0 0,1 0 0 0 0,-4 1 1 0 0,-35 8-689 0 0,24-9-3570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00:46.8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0 3224 0 0,'0'0'143'0'0,"-5"3"3880"0"0,-16 19 9979 0 0,19-19-13342 0 0,-1 0-1 0 0,1 0 0 0 0,0 0 1 0 0,0 0-1 0 0,-2 6 1 0 0,4-8-551 0 0,0 0 0 0 0,0 0 1 0 0,0 0-1 0 0,0 0 1 0 0,0 0-1 0 0,0 0 1 0 0,0 0-1 0 0,1 0 1 0 0,-1-1-1 0 0,0 1 1 0 0,1 0-1 0 0,-1 0 1 0 0,1 0-1 0 0,-1 0 0 0 0,1 0 1 0 0,-1-1-1 0 0,1 1 1 0 0,-1 0-1 0 0,1 0 1 0 0,0-1-1 0 0,-1 1 1 0 0,1-1-1 0 0,0 1 1 0 0,0 0-1 0 0,0-1 0 0 0,-1 0 1 0 0,1 1-1 0 0,0-1 1 0 0,0 1-1 0 0,0-1 1 0 0,1 1-1 0 0,28 8 460 0 0,14-6 483 0 0,-19 1-549 0 0,-25-3-494 0 0,0-1-1 0 0,1 0 0 0 0,-1 1 1 0 0,1-1-1 0 0,-1 0 1 0 0,0 1-1 0 0,1-1 1 0 0,-1 1-1 0 0,0-1 1 0 0,0 0-1 0 0,1 1 0 0 0,-1-1 1 0 0,0 1-1 0 0,0-1 1 0 0,0 1-1 0 0,0-1 1 0 0,1 1-1 0 0,-1-1 1 0 0,0 1-1 0 0,0-1 0 0 0,0 1 1 0 0,0-1-1 0 0,0 1 1 0 0,0-1-1 0 0,0 1 1 0 0,0-1-1 0 0,-1 1 1 0 0,1 0-1 0 0,-3 14 32 0 0,1-11-44 0 0,-1 1-1 0 0,1-1 0 0 0,0 0 1 0 0,-1-1-1 0 0,0 1 0 0 0,0 0 0 0 0,0-1 1 0 0,-1 1-1 0 0,-3 2 0 0 0,-36 26-1136 0 0,40-30 995 0 0,-12 9-907 0 0,-12 7-6731 0 0,6-7-1297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/>
          </a:bodyPr>
          <a:lstStyle/>
          <a:p>
            <a:r>
              <a:rPr lang="en-US" dirty="0"/>
              <a:t>Quiz 26 due Wednesday (June 2nd)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9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</a:t>
            </a:r>
          </a:p>
          <a:p>
            <a:pPr lvl="1"/>
            <a:r>
              <a:rPr lang="en-US" dirty="0"/>
              <a:t>Released tomorrow @ </a:t>
            </a:r>
            <a:r>
              <a:rPr lang="en-US" dirty="0" err="1"/>
              <a:t>9pm</a:t>
            </a:r>
            <a:r>
              <a:rPr lang="en-US" dirty="0"/>
              <a:t> – Sunday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Similar to Exam 1</a:t>
            </a:r>
          </a:p>
          <a:p>
            <a:r>
              <a:rPr lang="en-US" dirty="0"/>
              <a:t>Monday – Holiday</a:t>
            </a:r>
          </a:p>
          <a:p>
            <a:pPr lvl="1"/>
            <a:r>
              <a:rPr lang="en-US" dirty="0"/>
              <a:t>No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4E1BC8-76EB-4D42-96BA-B276CD5EE7B3}"/>
                  </a:ext>
                </a:extLst>
              </p14:cNvPr>
              <p14:cNvContentPartPr/>
              <p14:nvPr/>
            </p14:nvContentPartPr>
            <p14:xfrm>
              <a:off x="912169" y="1729339"/>
              <a:ext cx="3734640" cy="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4E1BC8-76EB-4D42-96BA-B276CD5EE7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529" y="1720699"/>
                <a:ext cx="3752280" cy="8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46D095C-F71A-4D73-A047-F96D7FCC84D2}"/>
              </a:ext>
            </a:extLst>
          </p:cNvPr>
          <p:cNvGrpSpPr/>
          <p:nvPr/>
        </p:nvGrpSpPr>
        <p:grpSpPr>
          <a:xfrm>
            <a:off x="868969" y="2804659"/>
            <a:ext cx="1055160" cy="200160"/>
            <a:chOff x="868969" y="2804659"/>
            <a:chExt cx="1055160" cy="20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CBC8E69-E149-4C61-98EB-CFEC1E5A2EED}"/>
                    </a:ext>
                  </a:extLst>
                </p14:cNvPr>
                <p14:cNvContentPartPr/>
                <p14:nvPr/>
              </p14:nvContentPartPr>
              <p14:xfrm>
                <a:off x="868969" y="2985379"/>
                <a:ext cx="735840" cy="19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CBC8E69-E149-4C61-98EB-CFEC1E5A2EE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9969" y="2976739"/>
                  <a:ext cx="753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C2B9FEC-B767-4ABC-93CC-8FEC845425B6}"/>
                    </a:ext>
                  </a:extLst>
                </p14:cNvPr>
                <p14:cNvContentPartPr/>
                <p14:nvPr/>
              </p14:nvContentPartPr>
              <p14:xfrm>
                <a:off x="1782289" y="2804659"/>
                <a:ext cx="141840" cy="106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C2B9FEC-B767-4ABC-93CC-8FEC845425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3649" y="2796019"/>
                  <a:ext cx="15948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AE82A68-8A7E-4080-86B1-A39504D45DA2}"/>
                  </a:ext>
                </a:extLst>
              </p14:cNvPr>
              <p14:cNvContentPartPr/>
              <p14:nvPr/>
            </p14:nvContentPartPr>
            <p14:xfrm>
              <a:off x="3043369" y="3320899"/>
              <a:ext cx="691920" cy="52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AE82A68-8A7E-4080-86B1-A39504D45D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4729" y="3312259"/>
                <a:ext cx="709560" cy="7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E25BE5A-1D03-4E39-8789-D6C277A60B48}"/>
              </a:ext>
            </a:extLst>
          </p:cNvPr>
          <p:cNvGrpSpPr/>
          <p:nvPr/>
        </p:nvGrpSpPr>
        <p:grpSpPr>
          <a:xfrm>
            <a:off x="2068129" y="2659579"/>
            <a:ext cx="2168280" cy="286200"/>
            <a:chOff x="2068129" y="2659579"/>
            <a:chExt cx="216828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C0F062-D2C4-4C97-9062-8EEA9AA62A72}"/>
                    </a:ext>
                  </a:extLst>
                </p14:cNvPr>
                <p14:cNvContentPartPr/>
                <p14:nvPr/>
              </p14:nvContentPartPr>
              <p14:xfrm>
                <a:off x="2068129" y="2790259"/>
                <a:ext cx="255960" cy="143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C0F062-D2C4-4C97-9062-8EEA9AA62A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59489" y="2781619"/>
                  <a:ext cx="273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84FAC27-6440-4DAE-87CC-7F04715124D5}"/>
                    </a:ext>
                  </a:extLst>
                </p14:cNvPr>
                <p14:cNvContentPartPr/>
                <p14:nvPr/>
              </p14:nvContentPartPr>
              <p14:xfrm>
                <a:off x="2535049" y="2758579"/>
                <a:ext cx="96120" cy="104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84FAC27-6440-4DAE-87CC-7F04715124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26409" y="2749939"/>
                  <a:ext cx="113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4576D49-12F9-47C3-88BA-27EBAF732D24}"/>
                    </a:ext>
                  </a:extLst>
                </p14:cNvPr>
                <p14:cNvContentPartPr/>
                <p14:nvPr/>
              </p14:nvContentPartPr>
              <p14:xfrm>
                <a:off x="2691649" y="2689459"/>
                <a:ext cx="23760" cy="162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4576D49-12F9-47C3-88BA-27EBAF732D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83009" y="2680459"/>
                  <a:ext cx="41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81DC44-9EDF-4F62-9B13-51F6FDE98B7F}"/>
                    </a:ext>
                  </a:extLst>
                </p14:cNvPr>
                <p14:cNvContentPartPr/>
                <p14:nvPr/>
              </p14:nvContentPartPr>
              <p14:xfrm>
                <a:off x="2727649" y="2749579"/>
                <a:ext cx="180000" cy="93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81DC44-9EDF-4F62-9B13-51F6FDE98B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19009" y="2740579"/>
                  <a:ext cx="197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AD1E158-3C9A-4760-AD15-7B67CBA896FA}"/>
                    </a:ext>
                  </a:extLst>
                </p14:cNvPr>
                <p14:cNvContentPartPr/>
                <p14:nvPr/>
              </p14:nvContentPartPr>
              <p14:xfrm>
                <a:off x="2919889" y="2764339"/>
                <a:ext cx="52200" cy="84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AD1E158-3C9A-4760-AD15-7B67CBA896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10889" y="2755339"/>
                  <a:ext cx="69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8A6561C-CBDB-483C-A2C0-268D8D74D4B9}"/>
                    </a:ext>
                  </a:extLst>
                </p14:cNvPr>
                <p14:cNvContentPartPr/>
                <p14:nvPr/>
              </p14:nvContentPartPr>
              <p14:xfrm>
                <a:off x="3146689" y="2791699"/>
                <a:ext cx="63720" cy="75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8A6561C-CBDB-483C-A2C0-268D8D74D4B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37689" y="2782699"/>
                  <a:ext cx="81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81C648F-3CBD-48BE-8F4C-405179878F53}"/>
                    </a:ext>
                  </a:extLst>
                </p14:cNvPr>
                <p14:cNvContentPartPr/>
                <p14:nvPr/>
              </p14:nvContentPartPr>
              <p14:xfrm>
                <a:off x="3215089" y="2793859"/>
                <a:ext cx="118800" cy="89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81C648F-3CBD-48BE-8F4C-405179878F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06449" y="2784859"/>
                  <a:ext cx="136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CEC4853-4475-42AE-B027-101B69366E86}"/>
                    </a:ext>
                  </a:extLst>
                </p14:cNvPr>
                <p14:cNvContentPartPr/>
                <p14:nvPr/>
              </p14:nvContentPartPr>
              <p14:xfrm>
                <a:off x="3582289" y="2659579"/>
                <a:ext cx="6120" cy="230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CEC4853-4475-42AE-B027-101B69366E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73289" y="2650939"/>
                  <a:ext cx="237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E4B5BD-7076-43E2-9BE2-24FA1C984498}"/>
                    </a:ext>
                  </a:extLst>
                </p14:cNvPr>
                <p14:cNvContentPartPr/>
                <p14:nvPr/>
              </p14:nvContentPartPr>
              <p14:xfrm>
                <a:off x="3530089" y="2688739"/>
                <a:ext cx="136440" cy="110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E4B5BD-7076-43E2-9BE2-24FA1C98449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21449" y="2679739"/>
                  <a:ext cx="154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A8C6E5-98E3-4F64-8413-181D8495EABA}"/>
                    </a:ext>
                  </a:extLst>
                </p14:cNvPr>
                <p14:cNvContentPartPr/>
                <p14:nvPr/>
              </p14:nvContentPartPr>
              <p14:xfrm>
                <a:off x="3710809" y="2769379"/>
                <a:ext cx="105480" cy="84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A8C6E5-98E3-4F64-8413-181D8495EAB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02169" y="2760739"/>
                  <a:ext cx="123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792FFF2-B985-436D-A751-7C6BC6E6B0A0}"/>
                    </a:ext>
                  </a:extLst>
                </p14:cNvPr>
                <p14:cNvContentPartPr/>
                <p14:nvPr/>
              </p14:nvContentPartPr>
              <p14:xfrm>
                <a:off x="3876049" y="2670379"/>
                <a:ext cx="132840" cy="174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92FFF2-B985-436D-A751-7C6BC6E6B0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67409" y="2661379"/>
                  <a:ext cx="1504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8247057-BC88-4704-8315-BCC64A4EDA5A}"/>
                    </a:ext>
                  </a:extLst>
                </p14:cNvPr>
                <p14:cNvContentPartPr/>
                <p14:nvPr/>
              </p14:nvContentPartPr>
              <p14:xfrm>
                <a:off x="3998089" y="2774779"/>
                <a:ext cx="155880" cy="84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8247057-BC88-4704-8315-BCC64A4EDA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89449" y="2766139"/>
                  <a:ext cx="1735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4838261-9FC4-4C16-BA73-DD10D120A41F}"/>
                    </a:ext>
                  </a:extLst>
                </p14:cNvPr>
                <p14:cNvContentPartPr/>
                <p14:nvPr/>
              </p14:nvContentPartPr>
              <p14:xfrm>
                <a:off x="4124449" y="2790259"/>
                <a:ext cx="111960" cy="155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4838261-9FC4-4C16-BA73-DD10D120A41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15809" y="2781259"/>
                  <a:ext cx="129600" cy="17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9C092A9-6891-45D1-BABC-ED38DAFB507C}"/>
                  </a:ext>
                </a:extLst>
              </p14:cNvPr>
              <p14:cNvContentPartPr/>
              <p14:nvPr/>
            </p14:nvContentPartPr>
            <p14:xfrm>
              <a:off x="4996369" y="3346459"/>
              <a:ext cx="822960" cy="50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9C092A9-6891-45D1-BABC-ED38DAFB507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87729" y="3337819"/>
                <a:ext cx="8406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F16F2F-2B6C-456F-B542-CCC334BA74B2}"/>
                  </a:ext>
                </a:extLst>
              </p14:cNvPr>
              <p14:cNvContentPartPr/>
              <p14:nvPr/>
            </p14:nvContentPartPr>
            <p14:xfrm>
              <a:off x="2186929" y="3618619"/>
              <a:ext cx="601200" cy="74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F16F2F-2B6C-456F-B542-CCC334BA74B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78289" y="3609619"/>
                <a:ext cx="6188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51B31BA-FB6C-43AA-8E71-545FFBB9E3C9}"/>
                  </a:ext>
                </a:extLst>
              </p14:cNvPr>
              <p14:cNvContentPartPr/>
              <p14:nvPr/>
            </p14:nvContentPartPr>
            <p14:xfrm>
              <a:off x="2953009" y="1076659"/>
              <a:ext cx="86760" cy="291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51B31BA-FB6C-43AA-8E71-545FFBB9E3C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44009" y="1067659"/>
                <a:ext cx="1044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E0CB2E8-FE88-4445-95C4-3370C5E7B150}"/>
                  </a:ext>
                </a:extLst>
              </p14:cNvPr>
              <p14:cNvContentPartPr/>
              <p14:nvPr/>
            </p14:nvContentPartPr>
            <p14:xfrm>
              <a:off x="851329" y="4063939"/>
              <a:ext cx="891000" cy="43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E0CB2E8-FE88-4445-95C4-3370C5E7B15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2329" y="4054939"/>
                <a:ext cx="9086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8E955C2-7321-4A41-895B-DC2C35E652F3}"/>
                  </a:ext>
                </a:extLst>
              </p14:cNvPr>
              <p14:cNvContentPartPr/>
              <p14:nvPr/>
            </p14:nvContentPartPr>
            <p14:xfrm>
              <a:off x="1183249" y="4383979"/>
              <a:ext cx="769680" cy="53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8E955C2-7321-4A41-895B-DC2C35E652F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74249" y="4374979"/>
                <a:ext cx="78732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F196BE73-99B7-49E6-B1CF-AFC3CB7FD770}"/>
              </a:ext>
            </a:extLst>
          </p:cNvPr>
          <p:cNvGrpSpPr/>
          <p:nvPr/>
        </p:nvGrpSpPr>
        <p:grpSpPr>
          <a:xfrm>
            <a:off x="2942209" y="3499099"/>
            <a:ext cx="2374560" cy="707040"/>
            <a:chOff x="2942209" y="3499099"/>
            <a:chExt cx="2374560" cy="70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2228EAB-0A6D-4273-8FD9-18F46F279270}"/>
                    </a:ext>
                  </a:extLst>
                </p14:cNvPr>
                <p14:cNvContentPartPr/>
                <p14:nvPr/>
              </p14:nvContentPartPr>
              <p14:xfrm>
                <a:off x="2942209" y="3527539"/>
                <a:ext cx="379080" cy="158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2228EAB-0A6D-4273-8FD9-18F46F27927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33569" y="3518539"/>
                  <a:ext cx="3967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42AF76-6F7B-41CA-AEAE-910E344DE3DC}"/>
                    </a:ext>
                  </a:extLst>
                </p14:cNvPr>
                <p14:cNvContentPartPr/>
                <p14:nvPr/>
              </p14:nvContentPartPr>
              <p14:xfrm>
                <a:off x="3439369" y="3581539"/>
                <a:ext cx="118800" cy="153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42AF76-6F7B-41CA-AEAE-910E344DE3D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30369" y="3572539"/>
                  <a:ext cx="1364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6129FE0-3110-4877-9780-E379938E357A}"/>
                    </a:ext>
                  </a:extLst>
                </p14:cNvPr>
                <p14:cNvContentPartPr/>
                <p14:nvPr/>
              </p14:nvContentPartPr>
              <p14:xfrm>
                <a:off x="3625849" y="3508819"/>
                <a:ext cx="63000" cy="212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6129FE0-3110-4877-9780-E379938E357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16849" y="3499819"/>
                  <a:ext cx="806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58BA20F-4FDB-4D83-90BD-67E3E0799E7F}"/>
                    </a:ext>
                  </a:extLst>
                </p14:cNvPr>
                <p14:cNvContentPartPr/>
                <p14:nvPr/>
              </p14:nvContentPartPr>
              <p14:xfrm>
                <a:off x="3745369" y="3499099"/>
                <a:ext cx="264960" cy="243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58BA20F-4FDB-4D83-90BD-67E3E0799E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36729" y="3490099"/>
                  <a:ext cx="2826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E931168-3F65-4224-802C-B7FE6359DB28}"/>
                    </a:ext>
                  </a:extLst>
                </p14:cNvPr>
                <p14:cNvContentPartPr/>
                <p14:nvPr/>
              </p14:nvContentPartPr>
              <p14:xfrm>
                <a:off x="4030129" y="3631939"/>
                <a:ext cx="64080" cy="9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E931168-3F65-4224-802C-B7FE6359DB2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21489" y="3623299"/>
                  <a:ext cx="81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D5BD72E-8E6F-4202-B893-2D684FA55300}"/>
                    </a:ext>
                  </a:extLst>
                </p14:cNvPr>
                <p14:cNvContentPartPr/>
                <p14:nvPr/>
              </p14:nvContentPartPr>
              <p14:xfrm>
                <a:off x="4220929" y="3661099"/>
                <a:ext cx="171720" cy="108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D5BD72E-8E6F-4202-B893-2D684FA553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11929" y="3652459"/>
                  <a:ext cx="189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0918E5F-CFAB-42F4-914C-E73AD9407F35}"/>
                    </a:ext>
                  </a:extLst>
                </p14:cNvPr>
                <p14:cNvContentPartPr/>
                <p14:nvPr/>
              </p14:nvContentPartPr>
              <p14:xfrm>
                <a:off x="4445929" y="3659659"/>
                <a:ext cx="119520" cy="195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0918E5F-CFAB-42F4-914C-E73AD9407F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37289" y="3650659"/>
                  <a:ext cx="137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B4B3A34-BDE8-48C7-8083-0428C45FA2B1}"/>
                    </a:ext>
                  </a:extLst>
                </p14:cNvPr>
                <p14:cNvContentPartPr/>
                <p14:nvPr/>
              </p14:nvContentPartPr>
              <p14:xfrm>
                <a:off x="4620529" y="3544819"/>
                <a:ext cx="68040" cy="210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B4B3A34-BDE8-48C7-8083-0428C45FA2B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11529" y="3535819"/>
                  <a:ext cx="856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B9BB9B8-37C9-48E9-9A0E-0B932D688A97}"/>
                    </a:ext>
                  </a:extLst>
                </p14:cNvPr>
                <p14:cNvContentPartPr/>
                <p14:nvPr/>
              </p14:nvContentPartPr>
              <p14:xfrm>
                <a:off x="4737529" y="3642739"/>
                <a:ext cx="96120" cy="151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B9BB9B8-37C9-48E9-9A0E-0B932D688A9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28529" y="3634099"/>
                  <a:ext cx="1137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5351607-1B2F-41FA-B56A-58C19FF7B10C}"/>
                    </a:ext>
                  </a:extLst>
                </p14:cNvPr>
                <p14:cNvContentPartPr/>
                <p14:nvPr/>
              </p14:nvContentPartPr>
              <p14:xfrm>
                <a:off x="4887289" y="3653539"/>
                <a:ext cx="153000" cy="99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5351607-1B2F-41FA-B56A-58C19FF7B1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78289" y="3644899"/>
                  <a:ext cx="170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58FD409-5527-4B09-9D49-AE62D60AC6E5}"/>
                    </a:ext>
                  </a:extLst>
                </p14:cNvPr>
                <p14:cNvContentPartPr/>
                <p14:nvPr/>
              </p14:nvContentPartPr>
              <p14:xfrm>
                <a:off x="5048209" y="3635899"/>
                <a:ext cx="145440" cy="111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58FD409-5527-4B09-9D49-AE62D60AC6E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39209" y="3626899"/>
                  <a:ext cx="163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EBDA661-68A6-4D7D-90E3-1DE97EC06615}"/>
                    </a:ext>
                  </a:extLst>
                </p14:cNvPr>
                <p14:cNvContentPartPr/>
                <p14:nvPr/>
              </p14:nvContentPartPr>
              <p14:xfrm>
                <a:off x="5233969" y="3629419"/>
                <a:ext cx="82800" cy="108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EBDA661-68A6-4D7D-90E3-1DE97EC066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25329" y="3620419"/>
                  <a:ext cx="100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396CE5C-E0CF-454D-8D7E-DB92371EA268}"/>
                    </a:ext>
                  </a:extLst>
                </p14:cNvPr>
                <p14:cNvContentPartPr/>
                <p14:nvPr/>
              </p14:nvContentPartPr>
              <p14:xfrm>
                <a:off x="3789649" y="3822379"/>
                <a:ext cx="309240" cy="383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396CE5C-E0CF-454D-8D7E-DB92371EA26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81009" y="3813379"/>
                  <a:ext cx="326880" cy="40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A0FEDFE-B160-4130-A4AD-336A71ECE888}"/>
              </a:ext>
            </a:extLst>
          </p:cNvPr>
          <p:cNvGrpSpPr/>
          <p:nvPr/>
        </p:nvGrpSpPr>
        <p:grpSpPr>
          <a:xfrm>
            <a:off x="4337929" y="3934699"/>
            <a:ext cx="1024200" cy="372960"/>
            <a:chOff x="4337929" y="3934699"/>
            <a:chExt cx="102420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AF1F8BA-AF4D-4C15-AE9C-6AE4386A917B}"/>
                    </a:ext>
                  </a:extLst>
                </p14:cNvPr>
                <p14:cNvContentPartPr/>
                <p14:nvPr/>
              </p14:nvContentPartPr>
              <p14:xfrm>
                <a:off x="4337929" y="4074739"/>
                <a:ext cx="117360" cy="232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AF1F8BA-AF4D-4C15-AE9C-6AE4386A917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29289" y="4065739"/>
                  <a:ext cx="1350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A07DE27-4F73-4C55-BD2E-EFDAF96B320D}"/>
                    </a:ext>
                  </a:extLst>
                </p14:cNvPr>
                <p14:cNvContentPartPr/>
                <p14:nvPr/>
              </p14:nvContentPartPr>
              <p14:xfrm>
                <a:off x="4535209" y="4029379"/>
                <a:ext cx="27720" cy="176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A07DE27-4F73-4C55-BD2E-EFDAF96B320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26209" y="4020739"/>
                  <a:ext cx="45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7B47C16-EFDE-44F7-923E-3B497080FDD7}"/>
                    </a:ext>
                  </a:extLst>
                </p14:cNvPr>
                <p14:cNvContentPartPr/>
                <p14:nvPr/>
              </p14:nvContentPartPr>
              <p14:xfrm>
                <a:off x="4619809" y="4052059"/>
                <a:ext cx="100080" cy="138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7B47C16-EFDE-44F7-923E-3B497080FD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11169" y="4043059"/>
                  <a:ext cx="117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ABD09A5-EC58-495F-86C2-721B57E1CB45}"/>
                    </a:ext>
                  </a:extLst>
                </p14:cNvPr>
                <p14:cNvContentPartPr/>
                <p14:nvPr/>
              </p14:nvContentPartPr>
              <p14:xfrm>
                <a:off x="4915009" y="3934699"/>
                <a:ext cx="15120" cy="303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ABD09A5-EC58-495F-86C2-721B57E1CB4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06009" y="3926059"/>
                  <a:ext cx="327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BFAA6E4-6E79-43D8-8FE8-F12D01BBC8D2}"/>
                    </a:ext>
                  </a:extLst>
                </p14:cNvPr>
                <p14:cNvContentPartPr/>
                <p14:nvPr/>
              </p14:nvContentPartPr>
              <p14:xfrm>
                <a:off x="4847689" y="4123339"/>
                <a:ext cx="145080" cy="3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BFAA6E4-6E79-43D8-8FE8-F12D01BBC8D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38689" y="4114339"/>
                  <a:ext cx="162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E2C5ABE-F94D-405B-8026-14A5CDA61E87}"/>
                    </a:ext>
                  </a:extLst>
                </p14:cNvPr>
                <p14:cNvContentPartPr/>
                <p14:nvPr/>
              </p14:nvContentPartPr>
              <p14:xfrm>
                <a:off x="5007169" y="4119379"/>
                <a:ext cx="125640" cy="116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E2C5ABE-F94D-405B-8026-14A5CDA61E8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98529" y="4110739"/>
                  <a:ext cx="143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3AD2443-9A28-4B26-95CB-1523192D35E1}"/>
                    </a:ext>
                  </a:extLst>
                </p14:cNvPr>
                <p14:cNvContentPartPr/>
                <p14:nvPr/>
              </p14:nvContentPartPr>
              <p14:xfrm>
                <a:off x="5177089" y="4113619"/>
                <a:ext cx="185040" cy="112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3AD2443-9A28-4B26-95CB-1523192D35E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68089" y="4104619"/>
                  <a:ext cx="20268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83DC8C6-1B65-4D79-B538-157FE67127BB}"/>
              </a:ext>
            </a:extLst>
          </p:cNvPr>
          <p:cNvGrpSpPr/>
          <p:nvPr/>
        </p:nvGrpSpPr>
        <p:grpSpPr>
          <a:xfrm>
            <a:off x="5599009" y="3967459"/>
            <a:ext cx="223200" cy="223560"/>
            <a:chOff x="5599009" y="3967459"/>
            <a:chExt cx="22320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71EA978-8203-4919-A1C2-A982BA28C667}"/>
                    </a:ext>
                  </a:extLst>
                </p14:cNvPr>
                <p14:cNvContentPartPr/>
                <p14:nvPr/>
              </p14:nvContentPartPr>
              <p14:xfrm>
                <a:off x="5599009" y="3971779"/>
                <a:ext cx="50760" cy="213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71EA978-8203-4919-A1C2-A982BA28C66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90009" y="3963139"/>
                  <a:ext cx="68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7176E8-A178-419A-AF2D-85BB1357B4A6}"/>
                    </a:ext>
                  </a:extLst>
                </p14:cNvPr>
                <p14:cNvContentPartPr/>
                <p14:nvPr/>
              </p14:nvContentPartPr>
              <p14:xfrm>
                <a:off x="5685049" y="3967459"/>
                <a:ext cx="137160" cy="223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7176E8-A178-419A-AF2D-85BB1357B4A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676049" y="3958459"/>
                  <a:ext cx="15480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98DF0DF-831D-427B-81AE-A754F584C324}"/>
                  </a:ext>
                </a:extLst>
              </p14:cNvPr>
              <p14:cNvContentPartPr/>
              <p14:nvPr/>
            </p14:nvContentPartPr>
            <p14:xfrm>
              <a:off x="6096529" y="3995539"/>
              <a:ext cx="166680" cy="2502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98DF0DF-831D-427B-81AE-A754F584C32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87529" y="3986539"/>
                <a:ext cx="184320" cy="26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7E2CA9CF-7E55-45ED-9EF4-0E70EFF5C1C8}"/>
              </a:ext>
            </a:extLst>
          </p:cNvPr>
          <p:cNvGrpSpPr/>
          <p:nvPr/>
        </p:nvGrpSpPr>
        <p:grpSpPr>
          <a:xfrm>
            <a:off x="6542569" y="4049179"/>
            <a:ext cx="511200" cy="246240"/>
            <a:chOff x="6542569" y="4049179"/>
            <a:chExt cx="51120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E81ECF-024F-4D1C-9421-9A0BCB8C27B8}"/>
                    </a:ext>
                  </a:extLst>
                </p14:cNvPr>
                <p14:cNvContentPartPr/>
                <p14:nvPr/>
              </p14:nvContentPartPr>
              <p14:xfrm>
                <a:off x="6565969" y="4073659"/>
                <a:ext cx="64440" cy="142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E81ECF-024F-4D1C-9421-9A0BCB8C27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56969" y="4065019"/>
                  <a:ext cx="820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2E4D21E-E543-42F1-B3CE-EA60F11EEBF3}"/>
                    </a:ext>
                  </a:extLst>
                </p14:cNvPr>
                <p14:cNvContentPartPr/>
                <p14:nvPr/>
              </p14:nvContentPartPr>
              <p14:xfrm>
                <a:off x="6542569" y="4121179"/>
                <a:ext cx="168480" cy="174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2E4D21E-E543-42F1-B3CE-EA60F11EEBF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33929" y="4112539"/>
                  <a:ext cx="1861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5400C00-9021-4C5B-BE87-485F52C1AD5A}"/>
                    </a:ext>
                  </a:extLst>
                </p14:cNvPr>
                <p14:cNvContentPartPr/>
                <p14:nvPr/>
              </p14:nvContentPartPr>
              <p14:xfrm>
                <a:off x="6718249" y="4094179"/>
                <a:ext cx="78120" cy="115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5400C00-9021-4C5B-BE87-485F52C1AD5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09249" y="4085179"/>
                  <a:ext cx="95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F872724-35A5-4A2A-949F-7B9C92AB9948}"/>
                    </a:ext>
                  </a:extLst>
                </p14:cNvPr>
                <p14:cNvContentPartPr/>
                <p14:nvPr/>
              </p14:nvContentPartPr>
              <p14:xfrm>
                <a:off x="6829849" y="4049179"/>
                <a:ext cx="223920" cy="143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F872724-35A5-4A2A-949F-7B9C92AB994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21209" y="4040539"/>
                  <a:ext cx="24156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4629BBF-8FE5-435F-95CE-B950D1D2BD52}"/>
              </a:ext>
            </a:extLst>
          </p:cNvPr>
          <p:cNvGrpSpPr/>
          <p:nvPr/>
        </p:nvGrpSpPr>
        <p:grpSpPr>
          <a:xfrm>
            <a:off x="7306129" y="3947659"/>
            <a:ext cx="529920" cy="250920"/>
            <a:chOff x="7306129" y="3947659"/>
            <a:chExt cx="52992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FC27438-1618-481B-9CF1-C4AA8C35EDF5}"/>
                    </a:ext>
                  </a:extLst>
                </p14:cNvPr>
                <p14:cNvContentPartPr/>
                <p14:nvPr/>
              </p14:nvContentPartPr>
              <p14:xfrm>
                <a:off x="7306129" y="3947659"/>
                <a:ext cx="138960" cy="250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FC27438-1618-481B-9CF1-C4AA8C35EDF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97489" y="3938659"/>
                  <a:ext cx="156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9B0F315-E0BC-43E1-A899-FCA5AF740ECC}"/>
                    </a:ext>
                  </a:extLst>
                </p14:cNvPr>
                <p14:cNvContentPartPr/>
                <p14:nvPr/>
              </p14:nvContentPartPr>
              <p14:xfrm>
                <a:off x="7322329" y="4053859"/>
                <a:ext cx="253800" cy="115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9B0F315-E0BC-43E1-A899-FCA5AF740EC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13689" y="4045219"/>
                  <a:ext cx="271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879B3FE-B997-40C3-B786-45F4EE1C1DB3}"/>
                    </a:ext>
                  </a:extLst>
                </p14:cNvPr>
                <p14:cNvContentPartPr/>
                <p14:nvPr/>
              </p14:nvContentPartPr>
              <p14:xfrm>
                <a:off x="7614649" y="4049179"/>
                <a:ext cx="221400" cy="149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879B3FE-B997-40C3-B786-45F4EE1C1DB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05649" y="4040539"/>
                  <a:ext cx="239040" cy="16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F153386-43A3-4CCD-8A24-936F7700DF51}"/>
                  </a:ext>
                </a:extLst>
              </p14:cNvPr>
              <p14:cNvContentPartPr/>
              <p14:nvPr/>
            </p14:nvContentPartPr>
            <p14:xfrm>
              <a:off x="4375009" y="4352659"/>
              <a:ext cx="1544400" cy="291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F153386-43A3-4CCD-8A24-936F7700DF5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366369" y="4343659"/>
                <a:ext cx="15620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EBA3F52-B1B9-49C9-8437-B748E01D408B}"/>
                  </a:ext>
                </a:extLst>
              </p14:cNvPr>
              <p14:cNvContentPartPr/>
              <p14:nvPr/>
            </p14:nvContentPartPr>
            <p14:xfrm>
              <a:off x="6297409" y="4356619"/>
              <a:ext cx="1534320" cy="482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EBA3F52-B1B9-49C9-8437-B748E01D408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288409" y="4347619"/>
                <a:ext cx="15519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E990AD9-98D8-4712-9263-2D4D612CD4B5}"/>
                  </a:ext>
                </a:extLst>
              </p14:cNvPr>
              <p14:cNvContentPartPr/>
              <p14:nvPr/>
            </p14:nvContentPartPr>
            <p14:xfrm>
              <a:off x="1813969" y="2155939"/>
              <a:ext cx="729000" cy="507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E990AD9-98D8-4712-9263-2D4D612CD4B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804969" y="2147299"/>
                <a:ext cx="7466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916226-45AF-47F1-A041-9B0EACA6A64F}"/>
                  </a:ext>
                </a:extLst>
              </p14:cNvPr>
              <p14:cNvContentPartPr/>
              <p14:nvPr/>
            </p14:nvContentPartPr>
            <p14:xfrm>
              <a:off x="2330569" y="2582179"/>
              <a:ext cx="589680" cy="410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916226-45AF-47F1-A041-9B0EACA6A64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321929" y="2573179"/>
                <a:ext cx="6073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4601F5B-95E9-40E5-85D5-9807B62ABD79}"/>
                  </a:ext>
                </a:extLst>
              </p14:cNvPr>
              <p14:cNvContentPartPr/>
              <p14:nvPr/>
            </p14:nvContentPartPr>
            <p14:xfrm>
              <a:off x="3134809" y="1141099"/>
              <a:ext cx="184680" cy="2487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4601F5B-95E9-40E5-85D5-9807B62ABD7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126169" y="1132459"/>
                <a:ext cx="202320" cy="2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63E0-AB9D-414B-A79B-909AC15E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1D55-D483-4A15-B6B9-F736020E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==</a:t>
            </a:r>
          </a:p>
          <a:p>
            <a:r>
              <a:rPr lang="en-US" dirty="0" err="1"/>
              <a:t>checkExpect</a:t>
            </a:r>
            <a:r>
              <a:rPr lang="en-US" dirty="0"/>
              <a:t>( ____ , ____ )</a:t>
            </a:r>
          </a:p>
          <a:p>
            <a:r>
              <a:rPr lang="en-US" dirty="0"/>
              <a:t>.equals( ____ )</a:t>
            </a:r>
          </a:p>
        </p:txBody>
      </p:sp>
    </p:spTree>
    <p:extLst>
      <p:ext uri="{BB962C8B-B14F-4D97-AF65-F5344CB8AC3E}">
        <p14:creationId xmlns:p14="http://schemas.microsoft.com/office/powerpoint/2010/main" val="335160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9576-1A13-4175-875B-06607C01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F12B-6A5B-4450-B894-73BFC8164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Arrays.equals</a:t>
            </a:r>
            <a:r>
              <a:rPr lang="en-US" dirty="0"/>
              <a:t>( ____ )</a:t>
            </a:r>
          </a:p>
        </p:txBody>
      </p:sp>
    </p:spTree>
    <p:extLst>
      <p:ext uri="{BB962C8B-B14F-4D97-AF65-F5344CB8AC3E}">
        <p14:creationId xmlns:p14="http://schemas.microsoft.com/office/powerpoint/2010/main" val="234446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811A-079B-4B2F-A1D5-97E5121D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843E-2845-449E-837C-C4727C6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&lt;name&gt; </a:t>
            </a:r>
            <a:r>
              <a:rPr lang="en-US" dirty="0" err="1"/>
              <a:t>instanceof</a:t>
            </a:r>
            <a:r>
              <a:rPr lang="en-US" dirty="0"/>
              <a:t> &lt;type&gt;</a:t>
            </a:r>
          </a:p>
          <a:p>
            <a:pPr lvl="1"/>
            <a:r>
              <a:rPr lang="en-US" dirty="0"/>
              <a:t>Where &lt;type&gt; could be a class or interface</a:t>
            </a:r>
          </a:p>
          <a:p>
            <a:r>
              <a:rPr lang="en-US" dirty="0"/>
              <a:t>What </a:t>
            </a:r>
            <a:r>
              <a:rPr lang="en-US" dirty="0" err="1"/>
              <a:t>instanceof</a:t>
            </a:r>
            <a:r>
              <a:rPr lang="en-US" dirty="0"/>
              <a:t> does </a:t>
            </a:r>
          </a:p>
          <a:p>
            <a:pPr lvl="1"/>
            <a:r>
              <a:rPr lang="en-US" dirty="0"/>
              <a:t>is it takes a value and a class and it checks if that values class is below the given class in the class hierarchy </a:t>
            </a:r>
          </a:p>
          <a:p>
            <a:pPr lvl="2"/>
            <a:r>
              <a:rPr lang="en-US" dirty="0"/>
              <a:t>returns true if it is</a:t>
            </a:r>
          </a:p>
          <a:p>
            <a:pPr lvl="2"/>
            <a:r>
              <a:rPr lang="en-US" dirty="0"/>
              <a:t>returns false if it's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8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3781-A3CD-4C72-B583-2227074E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7571-068B-49FF-8D4F-C1388644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A {}</a:t>
            </a:r>
          </a:p>
          <a:p>
            <a:pPr marL="0" indent="0">
              <a:buNone/>
            </a:pPr>
            <a:r>
              <a:rPr lang="en-US" dirty="0"/>
              <a:t>class C extends A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aValue</a:t>
            </a:r>
            <a:r>
              <a:rPr lang="en-US" dirty="0"/>
              <a:t> = new C();</a:t>
            </a:r>
          </a:p>
          <a:p>
            <a:pPr marL="0" indent="0">
              <a:buNone/>
            </a:pPr>
            <a:r>
              <a:rPr lang="en-US" dirty="0"/>
              <a:t>C </a:t>
            </a:r>
            <a:r>
              <a:rPr lang="en-US" dirty="0" err="1"/>
              <a:t>cValue</a:t>
            </a:r>
            <a:r>
              <a:rPr lang="en-US" dirty="0"/>
              <a:t> = (C) </a:t>
            </a:r>
            <a:r>
              <a:rPr lang="en-US" dirty="0" err="1"/>
              <a:t>aValue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727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8846-7D90-468A-AA5E-408D0B2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FECA-7456-4507-A742-F86D7CAC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often useful for us to define our own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toString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method on classes that we make if we want to be able to see their output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default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isn’t really helpful as it only shows the name of the class with the reference in it</a:t>
            </a:r>
            <a:endParaRPr lang="en-US" b="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usually really helpful  to be able to print out the contents of a class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1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17495</TotalTime>
  <Words>223</Words>
  <Application>Microsoft Office PowerPoint</Application>
  <PresentationFormat>On-screen Show (16:9)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Calibri</vt:lpstr>
      <vt:lpstr>Office Theme</vt:lpstr>
      <vt:lpstr>CSE 11  Accelerated Intro to Programming Lecture 26</vt:lpstr>
      <vt:lpstr>Announcements</vt:lpstr>
      <vt:lpstr>Equality</vt:lpstr>
      <vt:lpstr>More Equality</vt:lpstr>
      <vt:lpstr>instanceof</vt:lpstr>
      <vt:lpstr>Casting</vt:lpstr>
      <vt:lpstr>toString()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526</cp:revision>
  <dcterms:modified xsi:type="dcterms:W3CDTF">2021-05-26T16:52:38Z</dcterms:modified>
</cp:coreProperties>
</file>