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0:4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46 2760 0 0,'-11'8'2265'0'0,"7"-6"1468"0"0,3-1-3260 0 0,-13-2 6032 0 0,16-14-4114 0 0,-1 14-2262 0 0,0 0 1 0 0,1 0-1 0 0,-1 0 0 0 0,0 0 0 0 0,0 0 0 0 0,1 0 0 0 0,-1 0 0 0 0,1 1 0 0 0,-1-1 0 0 0,0 1 0 0 0,1-1 0 0 0,-1 1 0 0 0,1 0 0 0 0,1-1 0 0 0,2 0-26 0 0,-4 1 370 0 0,19 0 131 0 0,-2 3-398 0 0,-1 0 0 0 0,0 1 0 0 0,18 6-1 0 0,25 7 392 0 0,-49-15-452 0 0,-1 2 0 0 0,14 5 0 0 0,-16-6-59 0 0,0 0 0 0 0,-1 0 1 0 0,1-1-1 0 0,1 0 0 0 0,13 2 0 0 0,24 0 540 0 0,20 1 562 0 0,61 0-855 0 0,-71-1 542 0 0,91-6-1 0 0,-38-7-1264 0 0,34-3 1072 0 0,-111 6-513 0 0,-26 4-123 0 0,1 1-1 0 0,0-1 0 0 0,0 1 1 0 0,11 0-1 0 0,-6 2 17 0 0,0-1 1 0 0,0 0-1 0 0,0-1 0 0 0,0-1 0 0 0,0 0 0 0 0,0 0 1 0 0,0-1-1 0 0,17-7 0 0 0,-15 4 85 0 0,0 1-1 0 0,0 1 0 0 0,1 0 1 0 0,24-2-1 0 0,60 1-103 0 0,6 1 30 0 0,-34-5 194 0 0,64 13 125 0 0,-58 1-248 0 0,-36-14 56 0 0,103 18 893 0 0,-134-10-1078 0 0,0 0-1 0 0,-1 0 1 0 0,1-1 0 0 0,0 0-1 0 0,17-7 1 0 0,0-1 124 0 0,-26 10-113 0 0,4-1-46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3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57 3680 0 0,'0'0'167'0'0,"-8"-2"26"0"0,6 0-82 0 0,-1 1 533 0 0,1 0 0 0 0,-1 1 0 0 0,1-1 1 0 0,-1 1-1 0 0,1-1 0 0 0,-1 1 1 0 0,1 0-1 0 0,-1 0 0 0 0,-15 1 13598 0 0,31-17-11138 0 0,13-3-1976 0 0,-25 18-991 0 0,22-6 398 0 0,0 2-407 0 0,-23 5-128 0 0,1 0 0 0 0,0 0 0 0 0,0-1 0 0 0,0 1 0 0 0,-1 0 0 0 0,1 0 0 0 0,0 0 0 0 0,0 0 0 0 0,0 0 0 0 0,0 0 0 0 0,0 0 0 0 0,-1 0 0 0 0,1 0 0 0 0,0 0 0 0 0,0 1 0 0 0,0-1 0 0 0,-1 0 0 0 0,3 1 0 0 0,2 1 0 0 0,-1-2 0 0 0,0 0 0 0 0,1 1 0 0 0,-1-1 0 0 0,0 1 0 0 0,8 3 0 0 0,-5-2 0 0 0,88 5 525 0 0,-68-6-280 0 0,29 5 1 0 0,-35-3-246 0 0,23-1 0 0 0,-21-1 0 0 0,23 3 0 0 0,-6 3 0 0 0,75 11 0 0 0,-1-11 127 0 0,5 1 10 0 0,-20-3-126 0 0,-89-5 23 0 0,23 3 151 0 0,37 7 1 0 0,-50-6-181 0 0,1-1 1 0 0,-1-1-1 0 0,0 0 0 0 0,1-2 1 0 0,37-3-1 0 0,49-8 219 0 0,-30 9-128 0 0,-6 0-11 0 0,77-4-74 0 0,-76 5-7 0 0,67 2-80 0 0,31 1 39 0 0,2 1 503 0 0,-115-2-446 0 0,46 5-21 0 0,-76-4 1 0 0,26-1 0 0 0,-35-1 0 0 0,39-2 0 0 0,27 1 11 0 0,-25 1 46 0 0,-34 0-53 0 0,37 3-1 0 0,29 2 114 0 0,-49-6-92 0 0,-14 0 3 0 0,89-6 86 0 0,-1 1-17 0 0,-47 5-81 0 0,77 3 32 0 0,-9-2 104 0 0,-14-1-200 0 0,-40 1 48 0 0,11-2 0 0 0,15 2 121 0 0,0 0-50 0 0,165-2 41 0 0,-100-3-72 0 0,8 2-136 0 0,12 0 192 0 0,206 11-109 0 0,-237 4 82 0 0,50 7-69 0 0,-57-8 0 0 0,-64-7 0 0 0,-4 0 0 0 0,39 1 0 0 0,-38-3 0 0 0,-68-1 0 0 0,0 1 0 0 0,28 6 0 0 0,-47-8 9 0 0,-2 1-13 0 0,1-1 1 0 0,-1 0 0 0 0,1 0-1 0 0,-1 0 1 0 0,1 0-1 0 0,-1 1 1 0 0,1-1 0 0 0,-1 0-1 0 0,0 0 1 0 0,1 0 0 0 0,-1 0-1 0 0,1 0 1 0 0,-1 0 0 0 0,1 0-1 0 0,-1 0 1 0 0,1-1 0 0 0,-1 1-1 0 0,0 0 1 0 0,1 0-1 0 0,-1 0 1 0 0,1 0 0 0 0,-1-1-1 0 0,1 1 1 0 0,0 0-370 0 0,-9 0-4630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4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24 160 2304 0 0,'0'0'633'0'0,"8"-13"7794"0"0,3-11-2353 0 0,3-2-3241 0 0,-14 26-2813 0 0,0 0-1 0 0,0 0 0 0 0,0 0 0 0 0,1 0 1 0 0,-1 0-1 0 0,0-1 0 0 0,0 1 0 0 0,0 0 0 0 0,0 0 1 0 0,0 0-1 0 0,0 0 0 0 0,0-1 0 0 0,0 1 1 0 0,0 0-1 0 0,0 0 0 0 0,0 0 0 0 0,0 0 0 0 0,0 0 1 0 0,0-1-1 0 0,0 1 0 0 0,0 0 0 0 0,0 0 1 0 0,0 0-1 0 0,0 0 0 0 0,0-1 0 0 0,0 1 1 0 0,0 0-1 0 0,0 0 0 0 0,0 0 0 0 0,-1 0 0 0 0,1 0 1 0 0,0-1-1 0 0,0 1 0 0 0,0 0 0 0 0,0 0 1 0 0,0 0-1 0 0,0 0 0 0 0,-1 0 0 0 0,1 0 1 0 0,0 0-1 0 0,0-1 0 0 0,0 1 0 0 0,0 0 0 0 0,0 0 1 0 0,-1 0-1 0 0,1 0 0 0 0,-6-6 556 0 0,2 3-462 0 0,-3-3 84 0 0,-1 1 1 0 0,-14-8-1 0 0,21 13-109 0 0,-2-9 375 0 0,0-10 808 0 0,3 18-1187 0 0,0-1 1 0 0,1 1-1 0 0,-1 0 1 0 0,0 0-1 0 0,1 0 1 0 0,-1 0 0 0 0,1 0-1 0 0,-1 0 1 0 0,1 0-1 0 0,0 0 1 0 0,-1 0-1 0 0,1 0 1 0 0,0 0-1 0 0,0 0 1 0 0,-1 1 0 0 0,1-1-1 0 0,0 0 1 0 0,0 0-1 0 0,0 1 1 0 0,0-1-1 0 0,0 1 1 0 0,0-1 0 0 0,2 0-1 0 0,0 0 29 0 0,0-1-1 0 0,0 1 0 0 0,0 0 1 0 0,1 1-1 0 0,-1-1 1 0 0,0 0-1 0 0,6 1 1 0 0,-4 0-5 0 0,0 1 1 0 0,-1 0-1 0 0,1 1 1 0 0,0-1-1 0 0,0 1 1 0 0,-1 0 0 0 0,1 0-1 0 0,-1 1 1 0 0,1-1-1 0 0,-1 1 1 0 0,5 4-1 0 0,10 5 66 0 0,-17-11-81 0 0,13 4 812 0 0,-13-5 277 0 0,-15 10-8775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4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8 167 13824 0 0,'-7'-9'10973'0'0,"6"6"-9933"0"0,2 2-986 0 0,0 1 0 0 0,0-1 1 0 0,0 0-1 0 0,0 1 0 0 0,0-1 1 0 0,0 0-1 0 0,1 1 0 0 0,-1 0 1 0 0,0-1-1 0 0,0 1 0 0 0,0 0 1 0 0,0-1-1 0 0,1 1 0 0 0,-1 0 1 0 0,0 0-1 0 0,0 0 0 0 0,3 0 1 0 0,2 0 96 0 0,55-7 681 0 0,82 3 1 0 0,-47 8-229 0 0,160 28 0 0 0,-205-25-188 0 0,-51-6-392 0 0,1-1 0 0 0,-1 0 0 0 0,0 0 0 0 0,0 0 0 0 0,0 0 0 0 0,0 0 0 0 0,1 0 0 0 0,-1 0 0 0 0,0 0 0 0 0,0 0 0 0 0,0 0 0 0 0,0 0 0 0 0,1 0 0 0 0,-1 0 0 0 0,0 0 0 0 0,0 0 0 0 0,0 0 0 0 0,1 0 0 0 0,-1 0 0 0 0,0 0 0 0 0,0 0 0 0 0,0 0 0 0 0,0 0 0 0 0,1 0 0 0 0,-1 0 0 0 0,0 0 0 0 0,0-1 0 0 0,0 1 0 0 0,0 0 0 0 0,1 0 0 0 0,-1 0 0 0 0,0 0 0 0 0,0 0 0 0 0,0 0 0 0 0,0-1 0 0 0,0 1 0 0 0,0 0 0 0 0,0 0 0 0 0,1 0 0 0 0,-1-1 0 0 0,-3-8 273 0 0,-10-10-178 0 0,-4 6-76 0 0,-1 1 1 0 0,0 0-1 0 0,-21-9 1 0 0,-29-18 38 0 0,50 26-82 0 0,4 5 0 0 0,-22-19 0 0 0,36 26 0 0 0,0 1 0 0 0,0 0 0 0 0,0 0 0 0 0,0 0 0 0 0,0 0 0 0 0,0 0 0 0 0,0 0 0 0 0,0 0 0 0 0,0 0 0 0 0,0 0 0 0 0,0 0 0 0 0,0 0 0 0 0,0 0 0 0 0,0 0 0 0 0,0 0 0 0 0,0 0 0 0 0,0 0 0 0 0,-1 0 0 0 0,1 0 0 0 0,0 0 0 0 0,0 0 0 0 0,0 0 0 0 0,0 0 0 0 0,0-1 0 0 0,0 1 0 0 0,0 0 0 0 0,0 0 0 0 0,0 0 0 0 0,0 0 0 0 0,0 0 0 0 0,0 0 0 0 0,0 0 0 0 0,0 0 0 0 0,0 0 0 0 0,0 0 0 0 0,0 0 0 0 0,0 0 0 0 0,0 0 0 0 0,0 0 0 0 0,0-1 0 0 0,0 1 0 0 0,0 0 0 0 0,1 0 0 0 0,-1 0 0 0 0,0 0 0 0 0,0 0 0 0 0,0 0 0 0 0,0 0 0 0 0,0 0 0 0 0,0 0 0 0 0,0 0 0 0 0,0 0 0 0 0,0 0 0 0 0,0 0 0 0 0,0 0 0 0 0,0 0 0 0 0,0 0 0 0 0,6-1 0 0 0,8 2 0 0 0,-13-1 0 0 0,52 3 0 0 0,-26-2 0 0 0,0 1 0 0 0,0 1 0 0 0,-1 1 0 0 0,28 8 0 0 0,-49-10 22 0 0,1 0 0 0 0,0 0 0 0 0,-1 1 0 0 0,0 0 0 0 0,0 0 0 0 0,0 0 0 0 0,0 0 0 0 0,8 8 0 0 0,-11-9-12 0 0,-1-1 0 0 0,1 1 0 0 0,-1 0 0 0 0,0-1 0 0 0,0 1 0 0 0,0 0 1 0 0,0 0-1 0 0,0 0 0 0 0,0 0 0 0 0,-1 0 0 0 0,1 0 0 0 0,0 0 0 0 0,-1 0 0 0 0,0 1 0 0 0,1-1 0 0 0,-1 0 0 0 0,0 0 0 0 0,0 0 0 0 0,0 0 0 0 0,-1 0 1 0 0,1 1-1 0 0,0-1 0 0 0,-1 0 0 0 0,1 0 0 0 0,-1 0 0 0 0,0 0 0 0 0,-1 2 0 0 0,-4 7 16 0 0,0-1 0 0 0,-1 0 0 0 0,0 0 0 0 0,0-1 0 0 0,-1 0 0 0 0,-1-1 0 0 0,1 1 0 0 0,-11 6 0 0 0,11-8-44 0 0,3-3 18 0 0,-1 0 0 0 0,1-1 0 0 0,-1 0 0 0 0,-11 5 0 0 0,13-7 0 0 0,0 1 0 0 0,0-1 0 0 0,0 1 0 0 0,0 0 0 0 0,0 1 0 0 0,1-1 0 0 0,-1 0 0 0 0,1 1 0 0 0,0 0 0 0 0,-1 0 0 0 0,1 0 0 0 0,-4 6 0 0 0,6-7 1 0 0,-1 0-1 0 0,1 0 1 0 0,-1 1-1 0 0,1-1 1 0 0,-1 0-1 0 0,0 0 1 0 0,0 0-1 0 0,0-1 1 0 0,0 1 0 0 0,0 0-1 0 0,0-1 1 0 0,0 1-1 0 0,-1-1 1 0 0,-2 1-1 0 0,-1 0-6 0 0,-1 0 0 0 0,1 0-1 0 0,0-1 1 0 0,-8 1 0 0 0,-15 3-430 0 0,28-5-68 0 0,8-5-2565 0 0,-1 3 861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4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2304 0 0,'0'0'10146'0'0,"14"-10"-6699"0"0,-11 9-3133 0 0,0 0-1 0 0,0 0 1 0 0,-1 0 0 0 0,1 0 0 0 0,0 0-1 0 0,0 0 1 0 0,0 1 0 0 0,1-1 0 0 0,-1 1-1 0 0,0 0 1 0 0,4 0 0 0 0,40 7 2079 0 0,-23-3-1537 0 0,39 7 91 0 0,-40-6-639 0 0,-1-1 1 0 0,1-1-1 0 0,0-1 0 0 0,30-2 0 0 0,-24-2-96 0 0,60-8 38 0 0,-89 10-255 0 0,7-2 65 0 0,-1 0 1 0 0,1 1 0 0 0,-1 0 0 0 0,1 0-1 0 0,0 1 1 0 0,-1 0 0 0 0,1 0 0 0 0,0 0-1 0 0,-1 1 1 0 0,1 0 0 0 0,8 3 0 0 0,-1 1 114 0 0,1-1 1 0 0,-1-1 0 0 0,1 0 0 0 0,-1-1 0 0 0,1 0-1 0 0,24-1 1 0 0,-38-1-154 0 0,-1 0 0 0 0,0 0 0 0 0,1 0 0 0 0,-1 0-1 0 0,0 0 1 0 0,1 1 0 0 0,-1-1 0 0 0,0 0 0 0 0,1 0 0 0 0,-1 0 0 0 0,0-1-1 0 0,1 1 1 0 0,-1 0 0 0 0,0 0 0 0 0,1 0 0 0 0,-1 0 0 0 0,0 0 0 0 0,1 0-1 0 0,-1 0 1 0 0,0-1 0 0 0,1 1 0 0 0,-1 0 0 0 0,0 0 0 0 0,1 0-1 0 0,-1-1 1 0 0,0 1 0 0 0,0 0 0 0 0,1 0 0 0 0,-1-1 0 0 0,0 1 0 0 0,0 0-1 0 0,0 0 1 0 0,1-1 0 0 0,-1 1 0 0 0,0 0 0 0 0,0-1 0 0 0,0 1 0 0 0,0 0-1 0 0,0-1 1 0 0,0 1 0 0 0,0-1 82 0 0,-6-11 191 0 0,2 8-262 0 0,-1 0 0 0 0,0 1 1 0 0,0 0-1 0 0,0 0 0 0 0,-1 0 0 0 0,1 1 1 0 0,-1 0-1 0 0,1 0 0 0 0,-11-2 0 0 0,-8-4 52 0 0,-4-1-40 0 0,-47-8-1 0 0,14 3-45 0 0,37 10 1 0 0,18 3 0 0 0,-1 0 0 0 0,1 0 0 0 0,-11-5 0 0 0,69 4 576 0 0,24 7-576 0 0,39 8 136 0 0,-71-1 92 0 0,-43-11-205 0 0,0-1 0 0 0,-1 1-1 0 0,1 0 1 0 0,0 0 0 0 0,-1 0 0 0 0,1 0-1 0 0,-1 0 1 0 0,0 0 0 0 0,1 0 0 0 0,-1 0-1 0 0,0 0 1 0 0,1 0 0 0 0,-1 0 0 0 0,0 0-1 0 0,0 3 1 0 0,-1 0 16 0 0,-1 0-1 0 0,0 1 1 0 0,0-1-1 0 0,0 0 1 0 0,0 0 0 0 0,-1 0-1 0 0,-3 4 1 0 0,4-6-24 0 0,0 1 0 0 0,0-1 1 0 0,0 0-1 0 0,0 0 0 0 0,0 0 0 0 0,0 0 0 0 0,-1-1 1 0 0,1 1-1 0 0,-1-1 0 0 0,1 1 0 0 0,-1-1 0 0 0,-4 2 1 0 0,4-2-9 0 0,-1 1 0 0 0,1-1 0 0 0,0 1 1 0 0,0 0-1 0 0,0 0 0 0 0,0 0 0 0 0,0 0 0 0 0,0 0 1 0 0,1 1-1 0 0,-1-1 0 0 0,-2 5 0 0 0,-3 2 9 0 0,1 0-1 0 0,-7 13 1 0 0,-5 14 15 0 0,13-23-12 0 0,-1-1 1 0 0,0 1-1 0 0,-1-1 1 0 0,-10 11-1 0 0,15-20-3 0 0,-5 6-115 0 0,8-8-338 0 0,21-2-5452 0 0,-8-4 2540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5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94 170 4608 0 0,'0'0'208'0'0,"-14"4"496"0"0,13-4-594 0 0,-1 0-1 0 0,0 0 1 0 0,1 0 0 0 0,-1 0 0 0 0,0 0-1 0 0,1-1 1 0 0,-1 1 0 0 0,0 0 0 0 0,1-1 0 0 0,-1 1-1 0 0,1-1 1 0 0,-1 0 0 0 0,1 1 0 0 0,-1-1-1 0 0,1 0 1 0 0,-1 0 0 0 0,-2-2 0 0 0,4 2 236 0 0,-14-4 1614 0 0,12 4-1404 0 0,-1 1 0 0 0,1 0 0 0 0,0 0 0 0 0,0 0-1 0 0,0 0 1 0 0,0 0 0 0 0,0 0 0 0 0,-1 1 0 0 0,1-1-1 0 0,0 1 1 0 0,0-1 0 0 0,0 1 0 0 0,-4 2 2455 0 0,12 0-2092 0 0,8 0-500 0 0,0 0-1 0 0,0-1 1 0 0,1-1 0 0 0,-1 0 0 0 0,17-2-1 0 0,-11 1-236 0 0,0 0 1 0 0,21 4-1 0 0,24 1-348 0 0,-53-4 480 0 0,-1 0-1 0 0,14-1 0 0 0,9 0-122 0 0,6 0-51 0 0,-28-1-38 0 0,1 1-1 0 0,-1 1 1 0 0,0 0 0 0 0,16 3 0 0 0,-25-3-65 0 0,0-1 0 0 0,-1 0-1 0 0,1 1 1 0 0,0-1 0 0 0,0 0 0 0 0,5-1-1 0 0,4 0 745 0 0,-11 0-717 0 0,-1 0 0 0 0,1-1 0 0 0,-1 1 0 0 0,1-1 0 0 0,-1 1 1 0 0,0 0-1 0 0,1-1 0 0 0,-1 1 0 0 0,0-1 0 0 0,0 1 0 0 0,0-1 1 0 0,0 1-1 0 0,-1 0 0 0 0,1-3 0 0 0,-2-1-30 0 0,0 0-1 0 0,0 0 1 0 0,0 1-1 0 0,-1-1 1 0 0,1 1-1 0 0,-1-1 1 0 0,0 1-1 0 0,-1 0 1 0 0,-5-6-1 0 0,-4-3 61 0 0,-21-14 0 0 0,11 11-199 0 0,0 2 1 0 0,-39-19-1 0 0,21 20 912 0 0,40 13-743 0 0,0 0 0 0 0,-2 0 5 0 0,2 0 17 0 0,21 7-17 0 0,18 3 46 0 0,43 6 0 0 0,31 8 4 0 0,-51-4-500 0 0,-60-20 389 0 0,-1 1-1 0 0,1-1 1 0 0,0 0 0 0 0,-1 1-1 0 0,1-1 1 0 0,0 1 0 0 0,-1-1-1 0 0,1 1 1 0 0,-1 0 0 0 0,1-1-1 0 0,-1 1 1 0 0,1-1 0 0 0,-1 1-1 0 0,1 0 1 0 0,-1-1 0 0 0,1 1-1 0 0,-1 0 1 0 0,0 0 0 0 0,0-1-1 0 0,1 1 1 0 0,-1 0 0 0 0,0 0-1 0 0,0 0 1 0 0,0-1 0 0 0,0 1-1 0 0,0 0 1 0 0,0 0-1 0 0,0 0 1 0 0,0-1 0 0 0,0 1-1 0 0,0 0 1 0 0,0 0 0 0 0,-1-1-1 0 0,1 2 1 0 0,-1 0-4 0 0,1 0 28 0 0,-1 0 0 0 0,0 0 0 0 0,0 0 0 0 0,1-1 0 0 0,-1 1 1 0 0,0 0-1 0 0,-1-1 0 0 0,1 1 0 0 0,0 0 0 0 0,0-1 0 0 0,-3 3 0 0 0,-22 17 315 0 0,9-8-151 0 0,-35 31 170 0 0,-14 12-151 0 0,59-51-208 0 0,1 0-1 0 0,-1 0 0 0 0,0 0 0 0 0,-10 4 1 0 0,8-4 151 0 0,1 0 1 0 0,-14 11-1 0 0,21-16-159 0 0,0 1-1 0 0,1-1 1 0 0,-1 0-1 0 0,0 1 1 0 0,0-1-1 0 0,0 0 1 0 0,1 0-1 0 0,-1 1 1 0 0,0-1-1 0 0,0 0 1 0 0,0 0-1 0 0,0 0 1 0 0,0 0-1 0 0,0 0 1 0 0,1 0-1 0 0,-2-1 1 0 0,-3 1-902 0 0,14-2-230 0 0,63-5-4514 0 0,-61 7 3195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3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18 146 13504 0 0,'-6'-14'1464'0'0,"-5"-3"2337"0"0,14 4-108 0 0,-2 11-3334 0 0,1-1 1 0 0,-1 1-1 0 0,1 0 0 0 0,0-1 0 0 0,0 1 1 0 0,0 0-1 0 0,0 0 0 0 0,0 0 0 0 0,1 0 1 0 0,-1 0-1 0 0,0 1 0 0 0,1-1 1 0 0,3-1-1 0 0,3-1-87 0 0,1 0 1 0 0,15-3 0 0 0,11-5 343 0 0,-4-1-244 0 0,55-16 1 0 0,-82 28-646 0 0,-1 1 0 0 0,1-1-1 0 0,0 1 1 0 0,-1 0 0 0 0,1 0 0 0 0,0 1-1 0 0,-1-1 1 0 0,1 1 0 0 0,-1 0 0 0 0,1 0-1 0 0,0 0 1 0 0,-1 1 0 0 0,0 0 0 0 0,1 0-1 0 0,-1 0 1 0 0,4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18 4608 0 0,'-3'0'475'0'0,"2"0"-203"0"0,1 0 1 0 0,-1 0-1 0 0,0 0 1 0 0,1 0-1 0 0,-1 0 1 0 0,1 0-1 0 0,-1 0 1 0 0,1 0-1 0 0,-1 0 1 0 0,0 0-1 0 0,1 0 1 0 0,-1 0-1 0 0,1-1 1 0 0,-1 1-1 0 0,1 0 1 0 0,-1 0-1 0 0,1-1 1 0 0,-1 1-1 0 0,1 0 1 0 0,-1-1-1 0 0,1 1 1 0 0,-1 0 0 0 0,1-1-1 0 0,0 1 1 0 0,-1-1-1 0 0,1 1 1 0 0,0 0-1 0 0,-1-1 1 0 0,-4-11 9963 0 0,3 15-10070 0 0,0-1 0 0 0,1 1 0 0 0,-1-1 0 0 0,0 1 0 0 0,1 0 0 0 0,-1 0 0 0 0,1 0 0 0 0,0-1 0 0 0,0 1 0 0 0,0 0 0 0 0,1 1 0 0 0,-1-1 0 0 0,0 4 0 0 0,1 8-509 0 0,1 24 0 0 0,0-13 601 0 0,-2 10-115 0 0,7 133 563 0 0,-3-84-386 0 0,0-15-88 0 0,-1 162 306 0 0,-4-119-258 0 0,-4 233 822 0 0,7-260-858 0 0,1-30-150 0 0,-8 87 0 0 0,-2-76-46 0 0,-3 22 24 0 0,-26 105 0 0 0,6-75-8 0 0,23-93-35 0 0,-3 29-1 0 0,6-29 32 0 0,-10 34 0 0 0,12-50 4 0 0,0 1-1 0 0,0-1 0 0 0,2 1 0 0 0,-2 16 0 0 0,2-22-22 0 0,1-1 0 0 0,0 0-1 0 0,1 0 1 0 0,-1 0 0 0 0,1 1 0 0 0,-1-1-1 0 0,1 0 1 0 0,0 0 0 0 0,1 0-1 0 0,-1 0 1 0 0,1 0 0 0 0,0-1 0 0 0,0 1-1 0 0,4 6 1 0 0,-4-9 7 0 0,-1 0 0 0 0,1 1 0 0 0,0-1 0 0 0,0 0 1 0 0,0 0-1 0 0,0 0 0 0 0,0 0 0 0 0,0-1 0 0 0,0 1 0 0 0,1 0 0 0 0,-1-1 0 0 0,0 1 0 0 0,0-1 0 0 0,0 0 0 0 0,1 0 0 0 0,-1 0 1 0 0,0 0-1 0 0,3-1 0 0 0,6 0 150 0 0,23-5-1 0 0,11-5-140 0 0,69-13 129 0 0,-94 23-653 0 0,0 0 1 0 0,-1 1-1 0 0,1 1 0 0 0,-1 0 1 0 0,1 2-1 0 0,27 7 0 0 0,-36-8-1215 0 0,-2-2-329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22 235 1840 0 0,'-2'-17'2537'0'0,"4"8"-620"0"0,-2 8-1548 0 0,0 0 0 0 0,1 0 0 0 0,-1 0-1 0 0,0 0 1 0 0,0-1 0 0 0,0 1-1 0 0,0 0 1 0 0,0 0 0 0 0,0 0 0 0 0,0 0-1 0 0,0 0 1 0 0,-6-9 7055 0 0,17 41-6445 0 0,10 40 0 0 0,-12-37-827 0 0,14 34 0 0 0,36 72 882 0 0,-56-126-835 0 0,-3-10 86 0 0,-3-7 651 0 0,-18-31-749 0 0,3-1 0 0 0,1-1 0 0 0,-23-69 0 0 0,6-15 297 0 0,33 113-461 0 0,-2-5 75 0 0,1 0 0 0 0,0 0 0 0 0,1 0 0 0 0,1-1 0 0 0,0 1 0 0 0,1 0 1 0 0,0 0-1 0 0,0 0 0 0 0,2 0 0 0 0,-1 0 0 0 0,1 0 0 0 0,1 0 0 0 0,7-15 0 0 0,-10 25-93 0 0,0 1 0 0 0,0-1 0 0 0,-1 1 0 0 0,1 0 1 0 0,0-1-1 0 0,0 1 0 0 0,0 0 0 0 0,0 0 0 0 0,0-1 0 0 0,1 1 0 0 0,-1 0 0 0 0,0 0 0 0 0,0 0 0 0 0,1 1 0 0 0,-1-1 0 0 0,1 0 0 0 0,-1 0 0 0 0,1 1 0 0 0,-1-1 0 0 0,1 1 0 0 0,-1-1 1 0 0,1 1-1 0 0,-1 0 0 0 0,1 0 0 0 0,-1-1 0 0 0,1 1 0 0 0,0 0 0 0 0,-1 0 0 0 0,1 1 0 0 0,-1-1 0 0 0,3 1 0 0 0,-1 0 14 0 0,0 0-1 0 0,0 0 1 0 0,0 0-1 0 0,0 1 1 0 0,-1-1-1 0 0,1 1 1 0 0,0 0-1 0 0,-1 0 1 0 0,1 0 0 0 0,-1 0-1 0 0,0 0 1 0 0,1 1-1 0 0,-1-1 1 0 0,2 4-1 0 0,0 2 68 0 0,1-1 0 0 0,-2 1 0 0 0,1 1 0 0 0,-1-1 0 0 0,0 0 0 0 0,-1 1 0 0 0,0-1 0 0 0,0 1 1 0 0,1 14-1 0 0,-2 7 263 0 0,-4 46 1 0 0,0-10-242 0 0,3-63-214 0 0,0 0 1 0 0,-1 1-1 0 0,1-1 1 0 0,-1 1-1 0 0,1-1 0 0 0,-1 0 1 0 0,0 1-1 0 0,-1-1 0 0 0,1 0 1 0 0,0 0-1 0 0,-1 0 0 0 0,0 0 1 0 0,1 0-1 0 0,-1 0 0 0 0,0-1 1 0 0,-1 1-1 0 0,1 0 0 0 0,0-1 1 0 0,-5 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4144 0 0,'14'-10'12776'0'0,"-8"7"-13291"0"0,-4 2 628 0 0,0 0 0 0 0,0 1 0 0 0,0-1 1 0 0,0 1-1 0 0,0-1 0 0 0,0 1 0 0 0,0 0 0 0 0,0 0 1 0 0,0 0-1 0 0,0 0 0 0 0,0 0 0 0 0,0 1 0 0 0,0-1 1 0 0,0 0-1 0 0,0 1 0 0 0,0 0 0 0 0,0-1 0 0 0,0 1 0 0 0,0 0 1 0 0,0 0-1 0 0,0 0 0 0 0,0 0 0 0 0,-1 0 0 0 0,1 1 1 0 0,2 1-1 0 0,4 5 173 0 0,-1 0-1 0 0,0 0 1 0 0,11 17 0 0 0,-7-9-50 0 0,59 94 1444 0 0,-66-100-403 0 0,-8-20-554 0 0,2 2-552 0 0,1 1-1 0 0,-1-1 0 0 0,2 0 1 0 0,-1 0-1 0 0,1-9 1 0 0,0 8-72 0 0,-10-98 827 0 0,13 56-491 0 0,-3 47-795 0 0,1 1 0 0 0,-1 0 0 0 0,1-1 0 0 0,0 1 0 0 0,0 0 0 0 0,0-1-1 0 0,1 1 1 0 0,-1 0 0 0 0,1 0 0 0 0,0 0 0 0 0,0 0 0 0 0,2-2 0 0 0,3 2-3618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24 298 7832 0 0,'0'0'832'0'0,"2"7"936"0"0,1 4 328 0 0,0-4 64 0 0,-3 6 15 0 0,2-1-1439 0 0,1 1-280 0 0,0 2-56 0 0,0 0-16 0 0,0 0-232 0 0,0-2-56 0 0,0-1 0 0 0,2-2-8 0 0,-2 0-856 0 0,-1-5-176 0 0</inkml:trace>
  <inkml:trace contextRef="#ctx0" brushRef="#br0" timeOffset="1">9 0 4144 0 0,'0'0'440'0'0,"-3"8"-440"0"0,1-1-288 0 0,-1 5-80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0:4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130 104 5472 0 0,'0'0'490'0'0,"0"0"-326"0"0,-1-1-1 0 0,1 1 1 0 0,-1 0-1 0 0,1 0 1 0 0,-1 0-1 0 0,1 0 1 0 0,-1 0-1 0 0,1 0 1 0 0,-1 0-1 0 0,1-1 1 0 0,0 1-1 0 0,-1 0 1 0 0,1 0-1 0 0,-1-1 1 0 0,1 1-1 0 0,0 0 1 0 0,-1-1-1 0 0,1-1 254 0 0,0-1 1 0 0,1 1-1 0 0,-1-1 0 0 0,1 1 0 0 0,0 0 1 0 0,0-1-1 0 0,0 1 0 0 0,1-3 1 0 0,-1 4-219 0 0,0-1 1 0 0,0 0 0 0 0,0 0-1 0 0,0 0 1 0 0,-1 0 0 0 0,1 0-1 0 0,-1 0 1 0 0,1 0 0 0 0,-1 0-1 0 0,0 0 1 0 0,0 0 0 0 0,0 0-1 0 0,0 0 1 0 0,0-3 0 0 0,-1 2-9 0 0,1 1 1 0 0,0 0-1 0 0,0-1 1 0 0,-1 1-1 0 0,1 0 1 0 0,1-1-1 0 0,-1 1 1 0 0,0-1-1 0 0,1 1 1 0 0,-1 0 0 0 0,2-4-1 0 0,-2 5-59 0 0,0 1 0 0 0,-1-1 0 0 0,1 0 0 0 0,0 1 0 0 0,0-1 0 0 0,-1 1 0 0 0,1-1 0 0 0,-1 1 0 0 0,1-1 0 0 0,0 1 1 0 0,-1-1-1 0 0,1 1 0 0 0,-1-1 0 0 0,1 1 0 0 0,-1-1 0 0 0,1 1 0 0 0,-1 0 0 0 0,1-1 0 0 0,-1 1 0 0 0,0 0 0 0 0,1 0 0 0 0,-1-1 0 0 0,1 1 0 0 0,-1 0 0 0 0,0 0 0 0 0,1 0 0 0 0,-1 0 0 0 0,0 0 0 0 0,1 0 0 0 0,-1 0 0 0 0,1 0 0 0 0,-2 0 0 0 0,1 0-85 0 0,0 1 0 0 0,0 0-1 0 0,0-1 1 0 0,0 1-1 0 0,0 0 1 0 0,0-1-1 0 0,0 1 1 0 0,1 0 0 0 0,-1 0-1 0 0,0 0 1 0 0,1 0-1 0 0,-1-1 1 0 0,0 1 0 0 0,1 0-1 0 0,-1 0 1 0 0,1 0-1 0 0,-1 0 1 0 0,1 1 0 0 0,0-1-1 0 0,-1 0 1 0 0,1 0-1 0 0,0 0 1 0 0,0 0-1 0 0,0 0 1 0 0,0 0 0 0 0,0 0-1 0 0,0 2 1 0 0,0 4 44 0 0,-1-1-39 0 0,0 1-1 0 0,1-1 1 0 0,0 1-1 0 0,0-1 1 0 0,0 1-1 0 0,1-1 1 0 0,1 7-1 0 0,2 3-65 0 0,2 23-1 0 0,1 4-58 0 0,-2-8-90 0 0,3 60 0 0 0,-7-70 319 0 0,1 21 86 0 0,3 41-92 0 0,3 42-32 0 0,-8-129-107 0 0,0 1 0 0 0,0-1 0 0 0,0 0 0 0 0,0 1 0 0 0,1-1 0 0 0,-1 1 0 0 0,0-1 0 0 0,-1 1 0 0 0,1-1 0 0 0,0 1 1 0 0,0-1-1 0 0,0 1 0 0 0,0-1 0 0 0,0 1 0 0 0,0-1 0 0 0,-1 0 0 0 0,1 1 0 0 0,0-1 0 0 0,0 1 0 0 0,0-1 0 0 0,-1 0 0 0 0,1 1 1 0 0,0-1-1 0 0,-1 0 0 0 0,1 1 0 0 0,0-1 0 0 0,-1 0 0 0 0,1 1 0 0 0,-1-1 0 0 0,1 0 0 0 0,-1 1 0 0 0,0-1 4 0 0,0 0-1 0 0,0-1 0 0 0,0 1 0 0 0,0 0 1 0 0,0 0-1 0 0,0-1 0 0 0,1 1 0 0 0,-1 0 1 0 0,0-1-1 0 0,0 1 0 0 0,0-1 0 0 0,0 1 0 0 0,1-1 1 0 0,-2-1-1 0 0,-3-2 46 0 0,1 0-1 0 0,0 0 1 0 0,-1-1 0 0 0,-3-6-1 0 0,-31-41 253 0 0,23 31-172 0 0,13 18-94 0 0,0-1 0 0 0,1 1-1 0 0,-1-1 1 0 0,1 0 0 0 0,-1 0 0 0 0,1 0 0 0 0,0 0-1 0 0,-1-5 1 0 0,-6-6 301 0 0,8 14-321 0 0,0 0 0 0 0,0 0 0 0 0,1 0 0 0 0,-1 0 0 0 0,0 0 0 0 0,1 0 0 0 0,-1 0 0 0 0,0 0 0 0 0,1-1-1 0 0,0 1 1 0 0,-1 0 0 0 0,1-2 0 0 0,0 2 81 0 0,-6-2 186 0 0,2 1 27 0 0,2 9-263 0 0,2-3-54 0 0,1 1 0 0 0,0-1-1 0 0,0 0 1 0 0,0 0-1 0 0,0 0 1 0 0,0-1 0 0 0,4 8-1 0 0,15 24-183 0 0,-20-35 180 0 0,2 3 0 0 0,1 0 0 0 0,-1 0-1 0 0,0 0 1 0 0,1 0 0 0 0,0-1-1 0 0,0 0 1 0 0,0 1 0 0 0,0-1-1 0 0,0 0 1 0 0,6 3 0 0 0,5 1 4 0 0,20 5 1 0 0,-2 0 68 0 0,5 1 80 0 0,-34-11-114 0 0,0 0 0 0 0,-1-1 1 0 0,1 1-1 0 0,0-1 0 0 0,0 0 0 0 0,0 0 1 0 0,0 0-1 0 0,-1 0 0 0 0,1-1 1 0 0,0 1-1 0 0,4-2 0 0 0,-7 2-25 0 0,1-1 0 0 0,-1 1 0 0 0,1-1 1 0 0,-1 1-1 0 0,0 0 0 0 0,1-1 0 0 0,-1 1 0 0 0,1-1 0 0 0,-1 1 0 0 0,0-1 0 0 0,0 1 0 0 0,1-1 1 0 0,-1 0-1 0 0,0 1 0 0 0,0-1 0 0 0,0 1 0 0 0,0-1 0 0 0,0 1 0 0 0,0-1 0 0 0,0 0 0 0 0,0 1 1 0 0,0-1-1 0 0,0 1 0 0 0,0-1 0 0 0,0 0 0 0 0,0 0 0 0 0,0 0 6 0 0,0 0 0 0 0,0-1-1 0 0,0 1 1 0 0,0 0 0 0 0,0 0-1 0 0,0-1 1 0 0,0 1 0 0 0,1 0 0 0 0,-1 0-1 0 0,1-2 1 0 0,14-20 254 0 0,28-34 0 0 0,-8 13-2945 0 0,-28 33 1366 0 0,-3 1-6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6 266 4608 0 0,'-4'15'10372'0'0,"4"-15"-10236"0"0,0 0 0 0 0,0 1 1 0 0,0-1-1 0 0,1 0 0 0 0,-1 0 0 0 0,0 0 0 0 0,0 0 0 0 0,0 0 0 0 0,1 0 0 0 0,-1 0 0 0 0,0 0 0 0 0,0 0 1 0 0,0 0-1 0 0,1 0 0 0 0,-1 0 0 0 0,0 0 0 0 0,0 0 0 0 0,0 0 0 0 0,1 0 0 0 0,-1 0 0 0 0,0 0 0 0 0,0 0 1 0 0,0 0-1 0 0,1 0 0 0 0,-1 0 0 0 0,0 0 0 0 0,0 0 0 0 0,0 0 0 0 0,1 0 0 0 0,-1-1 0 0 0,1 1 392 0 0,-1 0-490 0 0,1 0 0 0 0,-1-1 0 0 0,0 1 0 0 0,0 0 0 0 0,0 0 0 0 0,0-1 0 0 0,0 1 0 0 0,1 0 0 0 0,-1 0 0 0 0,0-1 0 0 0,0 1 0 0 0,0 0 0 0 0,1 0 0 0 0,-1 0 1 0 0,0-1-1 0 0,0 1 0 0 0,1 0 0 0 0,-1 0 0 0 0,0 0 0 0 0,0 0 0 0 0,1 0 0 0 0,-1 0 0 0 0,0 0 0 0 0,0-1 0 0 0,1 1 0 0 0,2-1 2624 0 0,-5-6-1695 0 0,0 3-894 0 0,0 1 1 0 0,0-1-1 0 0,0-1 0 0 0,1 1 1 0 0,-1 0-1 0 0,1 0 1 0 0,0 0-1 0 0,0-9 1 0 0,0-38 464 0 0,1 32-707 0 0,0 14 168 0 0,1 0-1 0 0,0 0 1 0 0,0 1-1 0 0,2-7 1 0 0,-2 7 42 0 0,0-1 1 0 0,0 0-1 0 0,0 0 1 0 0,0-6-1 0 0,-1 10-40 0 0,3-7 13 0 0,-2 7 235 0 0,4 4-161 0 0,-2-1-88 0 0,0 1 0 0 0,-1-1 0 0 0,1 1 0 0 0,-1 0 0 0 0,0 0 0 0 0,1 0 0 0 0,-2 0 0 0 0,1 0 0 0 0,3 7 0 0 0,2 4 0 0 0,7 16 5 0 0,-13-26-8 0 0,0 0 0 0 0,1-1 0 0 0,-1 1 0 0 0,1 0 1 0 0,0-1-1 0 0,0 1 0 0 0,1-1 0 0 0,3 6 0 0 0,4 4-162 0 0,-9-11 165 0 0,0-1 0 0 0,-1 1-1 0 0,1-1 1 0 0,0 1 0 0 0,0-1 0 0 0,0 0-1 0 0,1 0 1 0 0,-1 1 0 0 0,0-1 0 0 0,0 0 0 0 0,1 0-1 0 0,-1 0 1 0 0,3 1 0 0 0,-3-2 153 0 0,0 0-251 0 0,0-1 87 0 0,1 0 0 0 0,-1 0 0 0 0,1 0-1 0 0,-1 0 1 0 0,0 0 0 0 0,0 0 0 0 0,1 0-1 0 0,-1 0 1 0 0,0 0 0 0 0,0-1 0 0 0,0 1 0 0 0,0 0-1 0 0,0-1 1 0 0,-1 1 0 0 0,1-1 0 0 0,1-2-1 0 0,8-27 235 0 0,-7 16-54 0 0,-1-1 0 0 0,1-25 1 0 0,0-2 362 0 0,-3 38-418 0 0,0 0 0 0 0,1 0 0 0 0,0 0 0 0 0,0 0 1 0 0,0 0-1 0 0,1 0 0 0 0,0 0 0 0 0,0 1 0 0 0,0-1 1 0 0,0 0-1 0 0,5-6 0 0 0,-6 10-281 0 0,2 2 222 0 0,1-1 0 0 0,-1 1 0 0 0,0 0 0 0 0,1 0 0 0 0,-1 0 0 0 0,0 0 0 0 0,0 1 0 0 0,0-1 0 0 0,0 1 0 0 0,0 0 0 0 0,-1 0 0 0 0,1 0 0 0 0,0 0 0 0 0,2 4 0 0 0,3 1-13 0 0,-1 1 1 0 0,-1 0-1 0 0,10 12 1 0 0,-9-7-79 0 0,-3-6-123 0 0,0-1 1 0 0,0 0-1 0 0,1 0 0 0 0,7 8 1 0 0,-11-13-633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33 5064 0 0,'-8'-33'16173'0'0,"11"41"-15523"0"0,0-1-343 0 0,0 0 0 0 0,0 1 0 0 0,0-1-1 0 0,-1 1 1 0 0,1 11 0 0 0,-2-11-294 0 0,0-1 1 0 0,1 0-1 0 0,0 0 1 0 0,0 0-1 0 0,1 0 1 0 0,5 11-1 0 0,0-4-632 0 0,-7-5-3217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4608 0 0,'0'0'208'0'0,"-1"11"32"0"0,1-3 402 0 0,1 1 1 0 0,0-1-1 0 0,0 0 1 0 0,1 0-1 0 0,1 0 0 0 0,-1 0 1 0 0,4 8-1 0 0,30 55 8569 0 0,-5-12-5130 0 0,-4 5-3353 0 0,-14-29-109 0 0,2-1 0 0 0,23 39-1 0 0,40 52-2471 0 0,-101-129-3390 0 0,2-4 3323 0 0</inkml:trace>
  <inkml:trace contextRef="#ctx0" brushRef="#br0" timeOffset="1">76 374 18863 0 0,'0'0'1428'0'0,"3"-11"-792"0"0,1 6-457 0 0,-1 1 0 0 0,1-1-1 0 0,0 1 1 0 0,1 0 0 0 0,-1 0-1 0 0,1 0 1 0 0,-1 0 0 0 0,7-2-1 0 0,-4 1-888 0 0,-1 0-1 0 0,1 0 1 0 0,-1 0-1 0 0,0-1 1 0 0,-1 1-1 0 0,0-1 1 0 0,9-13-1 0 0,0 0-5652 0 0</inkml:trace>
  <inkml:trace contextRef="#ctx0" brushRef="#br0" timeOffset="2">343 235 7368 0 0,'0'13'656'0'0,"0"-6"-528"0"0,-6 1-128 0 0,4 5 0 0 0,2-1 2184 0 0,-3 1 408 0 0,-2 1 88 0 0,2-1 7 0 0,-1-1-1983 0 0,2-4-392 0 0,-1-5-88 0 0,0 2-8 0 0,-2-3-808 0 0,-1-2-160 0 0,4-5-32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4608 0 0,'0'0'208'0'0,"-3"7"32"0"0,2-2 64 0 0,-1-1-1 0 0,1 0 1 0 0,0 0 0 0 0,0 0-1 0 0,1 1 1 0 0,0-1 0 0 0,-1 0 0 0 0,1 1-1 0 0,1-1 1 0 0,-1 0 0 0 0,1 1-1 0 0,0 4 1 0 0,0-6-74 0 0,0 0 0 0 0,0 0-1 0 0,0 0 1 0 0,1 0 0 0 0,-1 0 0 0 0,1 0 0 0 0,-1 0-1 0 0,1-1 1 0 0,0 1 0 0 0,0-1 0 0 0,0 1-1 0 0,0-1 1 0 0,1 0 0 0 0,-1 0 0 0 0,1 0-1 0 0,4 3 1 0 0,-3-2 21 0 0,0-1 0 0 0,0 0 0 0 0,0 1 0 0 0,0 0 0 0 0,-1 0 0 0 0,1 0 0 0 0,-1 1 0 0 0,0-1 0 0 0,0 1 0 0 0,0-1 0 0 0,0 1 0 0 0,3 8 0 0 0,32 53 6091 0 0,-16-29-3906 0 0,-21-34-2356 0 0,-1 0 0 0 0,1-1 1 0 0,0 1-1 0 0,0-1 0 0 0,0 1 0 0 0,0-1 0 0 0,0 0 0 0 0,1 1 0 0 0,-1-1 0 0 0,0 0 0 0 0,1 0 0 0 0,-1 0 0 0 0,1 0 1 0 0,-1 0-1 0 0,1 0 0 0 0,-1 0 0 0 0,1 0 0 0 0,0-1 0 0 0,-1 1 0 0 0,1-1 0 0 0,0 1 0 0 0,0-1 0 0 0,-1 0 0 0 0,1 1 0 0 0,0-1 1 0 0,0 0-1 0 0,-1 0 0 0 0,1 0 0 0 0,3-1 0 0 0,-3 0-68 0 0,0 0 0 0 0,1 0 0 0 0,-1 0 0 0 0,0 0 0 0 0,0-1 0 0 0,0 1 0 0 0,0 0 0 0 0,0-1 0 0 0,0 0 1 0 0,0 0-1 0 0,0 1 0 0 0,-1-1 0 0 0,1 0 0 0 0,-1 0 0 0 0,1 0 0 0 0,-1-1 0 0 0,0 1 0 0 0,0 0 0 0 0,0 0 0 0 0,1-5 0 0 0,1-5-12 0 0,0-1 0 0 0,1-23 0 0 0,-2 14 0 0 0,9-61 0 0 0,-10 80-113 0 0,-1 0 0 0 0,0 1 1 0 0,0-1-1 0 0,0 1 0 0 0,0-1 0 0 0,-1 0 0 0 0,0-3 0 0 0,-1-10-1769 0 0,-4 5-959 0 0,4 4 915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5064 0 0,'6'9'14372'0'0,"10"-9"-11174"0"0,-13 0-3123 0 0,0-1-1 0 0,0 0 1 0 0,0 0 0 0 0,0 0 0 0 0,0-1 0 0 0,-1 1 0 0 0,1-1-1 0 0,0 0 1 0 0,2-1 0 0 0,0-3 57 0 0,0 1 0 0 0,-1-1 0 0 0,0 0 0 0 0,0 0 0 0 0,0 0 0 0 0,-1 0 0 0 0,0-1 0 0 0,0 1 1 0 0,0-1-1 0 0,-1 0 0 0 0,0 0 0 0 0,-1 0 0 0 0,1 0 0 0 0,-1 0 0 0 0,-1 0 0 0 0,1-1 0 0 0,-1 1 0 0 0,-1 0 0 0 0,-1-11 0 0 0,2 16-119 0 0,0 0 0 0 0,0 0-1 0 0,-1 1 1 0 0,1-1 0 0 0,-1 0 0 0 0,1 0-1 0 0,-1 0 1 0 0,0 1 0 0 0,0-1-1 0 0,-1-2 1 0 0,1 4-9 0 0,1 0 0 0 0,0-1 1 0 0,0 1-1 0 0,0 0 0 0 0,-1 0 0 0 0,1-1 0 0 0,0 1 0 0 0,0 0 0 0 0,0 0 0 0 0,-1 0 0 0 0,1-1 0 0 0,0 1 1 0 0,-1 0-1 0 0,1 0 0 0 0,0 0 0 0 0,-1 0 0 0 0,1 0 0 0 0,0 0 0 0 0,0-1 0 0 0,-1 1 0 0 0,1 0 1 0 0,0 0-1 0 0,-1 0 0 0 0,1 0 0 0 0,0 0 0 0 0,-1 0 0 0 0,1 0 0 0 0,0 0 0 0 0,-1 1 0 0 0,1-1 1 0 0,0 0-1 0 0,-1 0 0 0 0,1 0 0 0 0,0 0 0 0 0,-1 0 0 0 0,1 0 0 0 0,0 1 0 0 0,0-1 0 0 0,-1 0 0 0 0,1 0 1 0 0,0 0-1 0 0,0 1 0 0 0,-1-1 0 0 0,1 1 0 0 0,-9 11 163 0 0,8-11-147 0 0,-2 4 98 0 0,0 1 0 0 0,1 0-1 0 0,-1 0 1 0 0,1 0 0 0 0,0 0-1 0 0,0 1 1 0 0,1-1 0 0 0,0 1-1 0 0,0-1 1 0 0,1 0 0 0 0,0 9-1 0 0,0-10-63 0 0,0 1 0 0 0,0-1 0 0 0,1 0 0 0 0,0 1-1 0 0,0-1 1 0 0,1 1 0 0 0,0-1 0 0 0,0 0-1 0 0,0 0 1 0 0,0 0 0 0 0,1 0 0 0 0,-1 0 0 0 0,6 6-1 0 0,-6-10-69 0 0,-1 1-1 0 0,0-1 0 0 0,0 0 0 0 0,1 0 0 0 0,-1 0 0 0 0,1 0 0 0 0,-1 0 0 0 0,1 0 0 0 0,0-1 0 0 0,-1 1 0 0 0,1 0 0 0 0,0-1 0 0 0,-1 1 1 0 0,1-1-1 0 0,0 0 0 0 0,-1 1 0 0 0,1-1 0 0 0,0 0 0 0 0,0 0 0 0 0,0 0 0 0 0,-1-1 0 0 0,1 1 0 0 0,0 0 0 0 0,2-1 0 0 0,17-8-2678 0 0,-3-6-4818 0 0,-10 3-292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6912 0 0,'0'0'528'0'0,"-11"13"2892"0"0,3 4 6449 0 0,5 0-5198 0 0,3-15-4538 0 0,0 0 1 0 0,0 0-1 0 0,0 0 1 0 0,1 0 0 0 0,-1 0-1 0 0,1 0 1 0 0,-1 0-1 0 0,1-1 1 0 0,0 1 0 0 0,0 0-1 0 0,0 0 1 0 0,0 0-1 0 0,0-1 1 0 0,0 1-1 0 0,0 0 1 0 0,1-1 0 0 0,-1 1-1 0 0,1-1 1 0 0,-1 1-1 0 0,1-1 1 0 0,-1 0 0 0 0,1 0-1 0 0,2 2 1 0 0,4 1 51 0 0,-1 0 1 0 0,0 0-1 0 0,0 1 1 0 0,10 9-1 0 0,-15-11-186 0 0,0 0 0 0 0,0-1-1 0 0,0 1 1 0 0,0 0 0 0 0,0 0 0 0 0,0 0 0 0 0,-1 1 0 0 0,0-1-1 0 0,1 0 1 0 0,-1 1 0 0 0,0-1 0 0 0,-1 1 0 0 0,1 4-1 0 0,0-2 13 0 0,-1 1-1 0 0,0-1 0 0 0,0 1 0 0 0,-1-1 0 0 0,0 1 0 0 0,0-1 0 0 0,-1 0 0 0 0,0 1 1 0 0,0-1-1 0 0,0 0 0 0 0,-5 8 0 0 0,4-7-964 0 0,-1-1 1 0 0,0 1-1 0 0,-1-1 1 0 0,1 0-1 0 0,-10 8 1 0 0,0-1-7892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0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14280 0 0,'0'0'1400'0'0,"-5"5"-1248"0"0,-3-2-152 0 0,1-1 0 0 0,-6 1 7239 0 0,7-3-6391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1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3224 0 0,'0'0'11246'0'0,"14"-5"-8917"0"0,3-3-1399 0 0,0 1 0 0 0,30-8 0 0 0,1 0-1048 0 0,24-7-1751 0 0,-58 19 834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1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9904 0 0,'-9'14'1054'0'0,"5"-2"-721"0"0,0 0 0 0 0,0 0 0 0 0,1 1 0 0 0,1-1-1 0 0,0 1 1 0 0,0 19 0 0 0,7 81 1142 0 0,0-22-678 0 0,-3-19-225 0 0,-1-24 10 0 0,-4 50-1 0 0,-1 44 516 0 0,2-39-562 0 0,-1 214 679 0 0,6-91-932 0 0,-3-96-42 0 0,37 360 1558 0 0,-31-433-1768 0 0,8 122 86 0 0,-4-50 162 0 0,0 14-36 0 0,-9-47-312 0 0,2 32 572 0 0,-2-70-257 0 0,-1-34-72 0 0,3 36 0 0 0,5 22 349 0 0,-4 99 1 0 0,-5-143-409 0 0,-5 132 360 0 0,-3-93-248 0 0,4-44-137 0 0,-1 42 0 0 0,4 113 231 0 0,-6 7-134 0 0,-2-93-100 0 0,2-14 86 0 0,2-21 61 0 0,-1 48-44 0 0,7-107-191 0 0,-5 160 43 0 0,2-141-9 0 0,-1 0 1 0 0,-1 0 0 0 0,-1 0-1 0 0,-11 30 1 0 0,10-36 38 0 0,-3 20-1 0 0,2-10 69 0 0,6-23-100 0 0,0 0 22 0 0,0 0 0 0 0,1 1-1 0 0,0-1 1 0 0,0 1 0 0 0,1 12 0 0 0,0-21-49 0 0,0 0-1 0 0,0 1 1 0 0,0-1 0 0 0,0 0-1 0 0,1 0 1 0 0,-1 1-1 0 0,0-1 1 0 0,0 0 0 0 0,0 1-1 0 0,0-1 1 0 0,1 0-1 0 0,-1 0 1 0 0,0 1 0 0 0,0-1-1 0 0,1 0 1 0 0,-1 0 0 0 0,0 0-1 0 0,0 1 1 0 0,1-1-1 0 0,-1 0 1 0 0,0 0 0 0 0,1 0-1 0 0,-1 0 1 0 0,0 0-1 0 0,1 0 1 0 0,-1 0 0 0 0,0 0-1 0 0,1 1 1 0 0,-1-1-1 0 0,1 0 1 0 0,19 1 261 0 0,-6-1-179 0 0,62 5 98 0 0,-75-5 96 0 0,-1 0-321 0 0,0 0 0 0 0,0 0 0 0 0,0-1 0 0 0,0 1 0 0 0,0 0 0 0 0,0 0 0 0 0,0 0 1 0 0,0 0-1 0 0,0-1 0 0 0,0 1 0 0 0,0 0 0 0 0,0 0 0 0 0,1 0 0 0 0,-1 0 0 0 0,0 0 0 0 0,0 0 1 0 0,0-1-1 0 0,0 1 0 0 0,0 0 0 0 0,0 0 0 0 0,1 0 0 0 0,-1 0 0 0 0,0 0 0 0 0,0 0 0 0 0,0 0 0 0 0,0 0 1 0 0,1 0-1 0 0,-1 0 0 0 0,0 0 0 0 0,0 0 0 0 0,0-1 0 0 0,0 1 0 0 0,1 0 0 0 0,-1 0 0 0 0,0 0 0 0 0,0 1 1 0 0,0-1-1 0 0,0 0 0 0 0,1 0 0 0 0,-1 0 0 0 0,9 2-1192 0 0,-6-1-238 0 0,8-1-4915 0 0,0-3-1841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1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9272 0 0,'0'0'5904'0'0,"-14"10"-2835"0"0,8-6-2831 0 0,1 0 1 0 0,0 0-1 0 0,0 1 1 0 0,0 0-1 0 0,1 0 1 0 0,0 0 0 0 0,-7 9-1 0 0,-20 44 469 0 0,29-54-632 0 0,-5 11 128 0 0,2 0-1 0 0,-7 24 1 0 0,8-21-75 0 0,1-7-46 0 0,2 0 0 0 0,0 0 0 0 0,0 0 0 0 0,1 1 0 0 0,0-1 0 0 0,1 0 0 0 0,0 0 0 0 0,1 1 0 0 0,0-1 0 0 0,0 0 0 0 0,7 13 0 0 0,-9-21-56 0 0,1 0 0 0 0,0-1 0 0 0,0 1-1 0 0,0-1 1 0 0,1 1 0 0 0,-1-1 0 0 0,0 0-1 0 0,1 1 1 0 0,0-1 0 0 0,-1 0 0 0 0,1 0-1 0 0,0 0 1 0 0,0 0 0 0 0,0-1 0 0 0,4 4-1 0 0,-4-5 6 0 0,0 1-1 0 0,0 0 1 0 0,0-1-1 0 0,0 1 1 0 0,0-1-1 0 0,0 1 1 0 0,0-1-1 0 0,0 0 1 0 0,0 0-1 0 0,0 0 1 0 0,0 0-1 0 0,0 0 1 0 0,0 0-1 0 0,0-1 1 0 0,0 1-1 0 0,0-1 1 0 0,0 1-1 0 0,0-1 1 0 0,0 0-1 0 0,0 0 0 0 0,2-1 1 0 0,6-4 176 0 0,-1 0-1 0 0,1-1 1 0 0,-1 0-1 0 0,0 0 1 0 0,15-17 0 0 0,34-49 677 0 0,-44 54-784 0 0,0-1 1 0 0,-1 0-1 0 0,-1-1 1 0 0,11-27 0 0 0,-22 45-87 0 0,0 0 1 0 0,0-1 0 0 0,-1 1 0 0 0,1 0 0 0 0,-1-1-1 0 0,1 1 1 0 0,-1 0 0 0 0,0-1 0 0 0,-1 1 0 0 0,1-1 0 0 0,-1 1-1 0 0,1 0 1 0 0,-2-5 0 0 0,-8-16-2050 0 0,-4 1-5548 0 0,6 11 269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0:5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15 143 2760 0 0,'0'0'416'0'0,"-10"-9"6050"0"0,7 4-5576 0 0,3 4-759 0 0,0 1 0 0 0,0 0-1 0 0,-1-1 1 0 0,1 1 0 0 0,0-1-1 0 0,0 1 1 0 0,0 0 0 0 0,0-1 0 0 0,0 1-1 0 0,0-1 1 0 0,0 1 0 0 0,0 0-1 0 0,0-1 1 0 0,0 1 0 0 0,0-1-1 0 0,0 1 1 0 0,0 0 0 0 0,0-1-1 0 0,0 1 1 0 0,0-1 0 0 0,0 1 0 0 0,1-2 33 0 0,-1 1 0 0 0,0-1 0 0 0,1 1 0 0 0,-1 0 0 0 0,1-1 0 0 0,0 1 0 0 0,-1 0 0 0 0,1-1 0 0 0,0 1 0 0 0,0 0 0 0 0,0 0 0 0 0,0 0 0 0 0,0 0 0 0 0,0 0 0 0 0,0 0 0 0 0,1-1 0 0 0,1 1-11 0 0,-1 0 0 0 0,0 1 0 0 0,0-1 0 0 0,1 0 1 0 0,-1 1-1 0 0,0 0 0 0 0,1-1 0 0 0,-1 1 0 0 0,4 1 0 0 0,264-19 4998 0 0,-145 7-4098 0 0,26-4-249 0 0,-99 10-393 0 0,1 2 0 0 0,90 7-1 0 0,-17 1 318 0 0,-53-7 344 0 0,-72 2-1071 0 0,0 0-1 0 0,0 0 1 0 0,0 0-1 0 0,0-1 1 0 0,0 1 0 0 0,0 0-1 0 0,0 0 1 0 0,-1 0-1 0 0,1-1 1 0 0,0 1-1 0 0,0-1 1 0 0,0 1-1 0 0,0-1 1 0 0,-1 1 0 0 0,1-1-1 0 0,0 1 1 0 0,-1-1-1 0 0,1 1 1 0 0,0-1-1 0 0,-1 0 1 0 0,1 1-1 0 0,0-2 1 0 0,7-19 206 0 0,-1 3-4672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1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4608 0 0,'0'0'208'0'0,"-7"6"5510"0"0,2 8-190 0 0,4 5-3341 0 0,3 20-1358 0 0,-2-36-700 0 0,4 17 25 0 0,0 0-1 0 0,1 0 1 0 0,14 34-1 0 0,-11-33-129 0 0,16 39-207 0 0,39 67 0 0 0,-57-116 131 0 0,1 4 329 0 0,1-1-1 0 0,0 0 1 0 0,1-1 0 0 0,0 0 0 0 0,17 17-1 0 0,-25-28-240 0 0,0-1 0 0 0,0 0 0 0 0,0 0-1 0 0,0 0 1 0 0,1 0 0 0 0,-1 0-1 0 0,0 0 1 0 0,1 0 0 0 0,-1 0 0 0 0,1-1-1 0 0,-1 1 1 0 0,1 0 0 0 0,-1-1 0 0 0,1 1-1 0 0,-1-1 1 0 0,1 0 0 0 0,-1 0 0 0 0,1 1-1 0 0,0-1 1 0 0,-1 0 0 0 0,1 0-1 0 0,0 0 1 0 0,-1-1 0 0 0,1 1 0 0 0,-1 0-1 0 0,1 0 1 0 0,-1-1 0 0 0,1 1 0 0 0,-1-1-1 0 0,1 0 1 0 0,-1 1 0 0 0,1-1-1 0 0,2-2 1 0 0,1-2 235 0 0,1 0 0 0 0,-1-1 0 0 0,0 1 0 0 0,0-1 0 0 0,-1-1 0 0 0,4-6 0 0 0,9-12 235 0 0,3 1 107 0 0,-10 10-256 0 0,2 0 1 0 0,-1 1-1 0 0,2 0 1 0 0,-1 1 0 0 0,22-15-1 0 0,-19 17-273 0 0,-8 5-73 0 0,0 0 0 0 0,0 1-1 0 0,9-4 1 0 0,-14 7 10 0 0,0 0 1 0 0,1 0-1 0 0,-1 1 0 0 0,1-1 1 0 0,-1 1-1 0 0,1-1 0 0 0,0 1 1 0 0,-1 0-1 0 0,1 0 0 0 0,-1 0 1 0 0,1 0-1 0 0,0 1 0 0 0,-1-1 1 0 0,4 1-1 0 0,-4 0 26 0 0,-1 0 1 0 0,1 0-1 0 0,0 0 1 0 0,-1 0-1 0 0,1 0 1 0 0,-1 0-1 0 0,0 0 1 0 0,1 0-1 0 0,-1 1 1 0 0,0-1-1 0 0,0 1 1 0 0,1-1-1 0 0,-1 1 1 0 0,0-1-1 0 0,-1 1 0 0 0,1-1 1 0 0,0 1-1 0 0,0 0 1 0 0,-1 0-1 0 0,1-1 1 0 0,-1 1-1 0 0,1 0 1 0 0,-1 0-1 0 0,0 0 1 0 0,0-1-1 0 0,0 1 1 0 0,0 2-1 0 0,0 3-1 0 0,0 0-1 0 0,-1-1 0 0 0,0 1 0 0 0,0 0 1 0 0,0-1-1 0 0,-3 9 0 0 0,-2-1-17 0 0,1 0-1 0 0,-1-1 0 0 0,-1 0 1 0 0,-1 0-1 0 0,0 0 0 0 0,0-1 0 0 0,-1 0 1 0 0,-1-1-1 0 0,0 0 0 0 0,-12 10 0 0 0,18-17-31 0 0,-3 1-366 0 0,1 0 1 0 0,-1 0-1 0 0,1-1 0 0 0,-1 1 1 0 0,-15 5-1 0 0,20-9-179 0 0,-6 3-188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1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3224 0 0,'4'5'4572'0'0,"7"-2"-1088"0"0,1 1 0 0 0,18 8 0 0 0,-23-8-2985 0 0,0-1-1 0 0,-1 1 0 0 0,1 1 1 0 0,-1-1-1 0 0,0 1 0 0 0,0 0 0 0 0,0 1 1 0 0,-1-1-1 0 0,6 8 0 0 0,6 10 273 0 0,-8-12-444 0 0,-1 0 0 0 0,11 19 0 0 0,-6-2-141 0 0,-1 0 0 0 0,-1 1 1 0 0,-1 0-1 0 0,6 37 0 0 0,13 124-345 0 0,-24-151 225 0 0,-4-31-658 0 0,0 1-6228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2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38 21191 0 0,'-12'-13'936'0'0,"9"8"200"0"0,-2-2-912 0 0,0 5-224 0 0,2-1 0 0 0,0-2 0 0 0,-3 2 0 0 0,3 6 0 0 0,3 7-888 0 0,3 2 360 0 0,3 1-5423 0 0,0-1-1089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0 453 18511 0 0,'0'1'35'0'0,"0"-1"0"0"0,0 0-1 0 0,0 0 1 0 0,0 0 0 0 0,0 0-1 0 0,0 0 1 0 0,0 0 0 0 0,0 0-1 0 0,0 0 1 0 0,0 1-1 0 0,1-1 1 0 0,-1 0 0 0 0,0 0-1 0 0,0 0 1 0 0,0 0 0 0 0,0 0-1 0 0,0 0 1 0 0,0 0 0 0 0,0 0-1 0 0,0 0 1 0 0,0 0 0 0 0,1 0-1 0 0,-1 0 1 0 0,0 1-1 0 0,0-1 1 0 0,0 0 0 0 0,0 0-1 0 0,0 0 1 0 0,0 0 0 0 0,0 0-1 0 0,1 0 1 0 0,-1 0 0 0 0,0 0-1 0 0,0 0 1 0 0,0 0 0 0 0,0 0-1 0 0,0 0 1 0 0,0 0-1 0 0,0 0 1 0 0,1-1 0 0 0,-1 1-1 0 0,0 0 1 0 0,0 0 0 0 0,0 0-1 0 0,0 0 1 0 0,0 0 0 0 0,0 0-1 0 0,0 0 1 0 0,0 0 0 0 0,1 0-1 0 0,-1 0 1 0 0,0 0-1 0 0,0 0 1 0 0,0-1 0 0 0,11-7 278 0 0,11-12-66 0 0,-15 11-92 0 0,0 0 1 0 0,-1 0-1 0 0,0 0 0 0 0,-1-1 1 0 0,0 0-1 0 0,0 0 1 0 0,-1 0-1 0 0,-1-1 1 0 0,1 1-1 0 0,-2-1 0 0 0,1 0 1 0 0,-2 0-1 0 0,2-17 1 0 0,-3 25-109 0 0,-1 0 0 0 0,1 0 0 0 0,-1 0 0 0 0,0 0 0 0 0,1-1 0 0 0,-1 1 0 0 0,-1 1 0 0 0,1-1 0 0 0,0 0 0 0 0,-1 0 0 0 0,1 0 0 0 0,-4-4 0 0 0,4 6 10 0 0,0 1 0 0 0,0-1 0 0 0,1 0 0 0 0,-1 0 0 0 0,0 0 0 0 0,0 1 0 0 0,0-1 0 0 0,0 0-1 0 0,0 1 1 0 0,1-1 0 0 0,-1 1 0 0 0,0-1 0 0 0,-1 1 0 0 0,1 0 0 0 0,0-1 0 0 0,0 1-1 0 0,0 0 1 0 0,0 0 0 0 0,0 0 0 0 0,0 0 0 0 0,0-1 0 0 0,0 2 0 0 0,0-1 0 0 0,0 0-1 0 0,-1 0 1 0 0,1 0 0 0 0,0 0 0 0 0,0 1 0 0 0,0-1 0 0 0,0 0 0 0 0,0 1 0 0 0,0-1-1 0 0,0 1 1 0 0,0-1 0 0 0,0 1 0 0 0,0 0 0 0 0,1-1 0 0 0,-1 1 0 0 0,0 0 0 0 0,-1 1 0 0 0,-2 2 128 0 0,0 1 0 0 0,1 0 1 0 0,-1 0-1 0 0,1 0 0 0 0,0 1 1 0 0,0-1-1 0 0,1 1 0 0 0,0 0 1 0 0,0-1-1 0 0,0 1 0 0 0,1 0 1 0 0,-2 10-1 0 0,1 0 74 0 0,1-1 1 0 0,0 1-1 0 0,3 29 0 0 0,-2-39-215 0 0,1 0 0 0 0,1 0 0 0 0,-1 0 0 0 0,1 0 0 0 0,0 0 0 0 0,0 0 0 0 0,4 7 0 0 0,-5-12-81 0 0,-1 0 1 0 0,1 0-1 0 0,0 0 0 0 0,-1 0 0 0 0,1 0 1 0 0,0 0-1 0 0,-1 0 0 0 0,1 0 0 0 0,0-1 1 0 0,0 1-1 0 0,0 0 0 0 0,0 0 0 0 0,0-1 0 0 0,0 1 1 0 0,0-1-1 0 0,0 1 0 0 0,0-1 0 0 0,0 1 1 0 0,1-1-1 0 0,-1 1 0 0 0,0-1 0 0 0,0 0 1 0 0,0 0-1 0 0,0 0 0 0 0,1 1 0 0 0,-1-1 1 0 0,0-1-1 0 0,0 1 0 0 0,0 0 0 0 0,1 0 1 0 0,-1 0-1 0 0,0 0 0 0 0,0-1 0 0 0,0 1 1 0 0,0-1-1 0 0,0 1 0 0 0,0-1 0 0 0,1 1 1 0 0,-1-1-1 0 0,0 0 0 0 0,0 1 0 0 0,-1-1 1 0 0,3-1-1 0 0,2-4-571 0 0,1 1 1 0 0,-1-1-1 0 0,-1 0 1 0 0,1 0-1 0 0,-1-1 1 0 0,0 1-1 0 0,4-11 1 0 0,4-7-1148 0 0</inkml:trace>
  <inkml:trace contextRef="#ctx0" brushRef="#br0" timeOffset="1">249 1 8752 0 0,'-26'2'495'0'0,"23"-1"395"0"0,-1 0-1 0 0,1-1 1 0 0,0 2 0 0 0,0-1 0 0 0,0 0-1 0 0,-1 1 1 0 0,-4 3 0 0 0,5-3-245 0 0,1 0 0 0 0,0 0 0 0 0,0-1 1 0 0,0 2-1 0 0,1-1 0 0 0,-1 0 0 0 0,0 0 0 0 0,1 0 1 0 0,-1 1-1 0 0,0 2 0 0 0,-5 21-186 0 0,7-17-184 0 0,0-1 1 0 0,1 0 0 0 0,0 1 0 0 0,0-1-1 0 0,3 10 1 0 0,0-10-237 0 0,0 1-1 0 0,0-1 0 0 0,1-1 1 0 0,-1 1-1 0 0,2-1 0 0 0,-1 0 1 0 0,1 0-1 0 0,11 10 1 0 0,-12-12-6 0 0,0-1 1 0 0,1 1 0 0 0,0-1 0 0 0,-1 0 0 0 0,1 0 0 0 0,0-1 0 0 0,1 0-1 0 0,-1 0 1 0 0,1 0 0 0 0,-1-1 0 0 0,9 2 0 0 0,-11-3-181 0 0,-1-1 0 0 0,1 1 0 0 0,-1-1 0 0 0,1 0-1 0 0,-1 0 1 0 0,1 0 0 0 0,-1-1 0 0 0,1 1 0 0 0,-1-1 0 0 0,1 1 0 0 0,-1-1 0 0 0,0-1 0 0 0,1 1 0 0 0,-1 0 0 0 0,0-1 0 0 0,0 1 0 0 0,0-1-1 0 0,0 0 1 0 0,0 0 0 0 0,0 0 0 0 0,-1-1 0 0 0,1 1 0 0 0,-1 0 0 0 0,4-5 0 0 0,3-7-1704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2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10136 0 0,'0'0'918'0'0,"0"2"-758"0"0,-1 0-224 0 0,-1 1 853 0 0,1 0 0 0 0,0 1 0 0 0,0-1 0 0 0,0 1 0 0 0,0-1 0 0 0,1 1 0 0 0,-1-1 0 0 0,1 1 0 0 0,0-1 0 0 0,0 7 0 0 0,2 5 602 0 0,1-1 1 0 0,9 25 0 0 0,30 58 426 0 0,-32-77-1305 0 0,59 115 1586 0 0,-3-16-1655 0 0,-50-92-411 0 0,-12-22-24 0 0,0 0 1 0 0,0 0-1 0 0,0 0 1 0 0,9 7-1 0 0,6 6-9 0 0,-15-13-82 0 0,1-1 1 0 0,0 0 0 0 0,8 6 0 0 0,11 10-953 0 0,-17-13-566 0 0,1-1 0 0 0,15 10 0 0 0,-6-4-1461 0 0,-10-6 1106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15200 0 0,'2'0'7682'0'0,"2"-2"-7060"0"0,1 1 0 0 0,-1-1 0 0 0,0 0 0 0 0,1 0 0 0 0,-1-1 1 0 0,0 1-1 0 0,5-5 0 0 0,28-26 696 0 0,-25 22-904 0 0,-9 9-413 0 0,6-7 1 0 0,0 1 1 0 0,1 0-1 0 0,0 1 1 0 0,12-6-1 0 0,-2 1-640 0 0,16-6-4447 0 0,-19 12-3756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22287 0 0,'0'0'506'0'0,"-1"1"71"0"0,-7 3-188 0 0,1 1 0 0 0,0 0 0 0 0,1 0 0 0 0,-1 1 0 0 0,-6 7 1 0 0,10-10-78 0 0,0 1 1 0 0,0 0-1 0 0,0 0 0 0 0,0 0 1 0 0,1 0-1 0 0,-1 0 1 0 0,1 1-1 0 0,0-1 1 0 0,1 1-1 0 0,-3 7 1 0 0,4-10-286 0 0,0 0 1 0 0,0 0 0 0 0,0-1-1 0 0,0 1 1 0 0,0 0 0 0 0,0 0-1 0 0,1-1 1 0 0,-1 1-1 0 0,1 0 1 0 0,0 0 0 0 0,-1-1-1 0 0,1 1 1 0 0,0-1 0 0 0,0 1-1 0 0,0-1 1 0 0,0 1-1 0 0,0-1 1 0 0,0 1 0 0 0,0-1-1 0 0,1 0 1 0 0,-1 0 0 0 0,0 1-1 0 0,1-1 1 0 0,-1 0-1 0 0,1 0 1 0 0,-1 0 0 0 0,1-1-1 0 0,-1 1 1 0 0,1 0 0 0 0,2 0-1 0 0,2 1 59 0 0,0 1-1 0 0,0-2 1 0 0,1 1-1 0 0,-1-1 0 0 0,1 0 1 0 0,11 1-1 0 0,-10-2 211 0 0,3 0-164 0 0,1 0 0 0 0,-1 0 0 0 0,0 2 0 0 0,17 3 0 0 0,-26-5-112 0 0,0 1-1 0 0,0-1 1 0 0,0 1-1 0 0,0 0 1 0 0,0-1-1 0 0,0 1 1 0 0,0 0-1 0 0,0 1 1 0 0,-1-1-1 0 0,1 0 1 0 0,0 0-1 0 0,0 1 1 0 0,-1-1 0 0 0,1 1-1 0 0,-1-1 1 0 0,0 1-1 0 0,1 0 1 0 0,-1 0-1 0 0,0-1 1 0 0,0 1-1 0 0,0 0 1 0 0,0 0-1 0 0,-1 0 1 0 0,1 0-1 0 0,0 0 1 0 0,-1 0 0 0 0,1 1-1 0 0,-1-1 1 0 0,0 0-1 0 0,0 3 1 0 0,0 9-77 0 0,-1 0 0 0 0,-1 0 0 0 0,0 0 0 0 0,-1 0 0 0 0,-6 19 1 0 0,6-24-183 0 0,-1-1 0 0 0,1 1 1 0 0,-1-1-1 0 0,-1 0 0 0 0,1 0 1 0 0,-2-1-1 0 0,1 1 0 0 0,-1-1 0 0 0,-9 9 1 0 0,-2-3-2682 0 0,11-11 1417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2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29 101 2760 0 0,'0'3'41'0'0,"0"-2"-12"0"0,0-1 0 0 0,0 1-1 0 0,-1 0 1 0 0,1 0-1 0 0,0 0 1 0 0,0 0 0 0 0,-1 0-1 0 0,1 0 1 0 0,0-1 0 0 0,-1 1-1 0 0,1 0 1 0 0,-1 0 0 0 0,1-1-1 0 0,-1 1 1 0 0,0 0-1 0 0,1 0 1 0 0,-1-1 0 0 0,0 1-1 0 0,1-1 1 0 0,-3 2 1172 0 0,2-1-908 0 0,1-1 0 0 0,0 0 0 0 0,-1 0 0 0 0,1 0 0 0 0,0 1 0 0 0,-1-1 0 0 0,1 0 0 0 0,-1 0 0 0 0,1 0 0 0 0,0 0 0 0 0,-1 0 0 0 0,1 0 0 0 0,-1 0 0 0 0,1 0 0 0 0,0 0 0 0 0,-1 0 0 0 0,1 0 0 0 0,-1 0 0 0 0,1 0 0 0 0,0 0 0 0 0,-1 0 0 0 0,1-1 0 0 0,0 1 0 0 0,-1 0 0 0 0,0-1-5 0 0,1 1 0 0 0,-1 0-1 0 0,1-1 1 0 0,-1 1 0 0 0,1-1 0 0 0,-1 1 0 0 0,1-1 0 0 0,0 1 0 0 0,-1-1 0 0 0,1 1-1 0 0,0-1 1 0 0,-1 1 0 0 0,1-1 0 0 0,0 1 0 0 0,-1-1 0 0 0,1 0 0 0 0,0 1 0 0 0,0-1-1 0 0,0 1 1 0 0,0-1 0 0 0,0 0 0 0 0,0 1 0 0 0,0-2 0 0 0,0 1-142 0 0,1-1 1 0 0,0 1-1 0 0,-1 0 1 0 0,1-1 0 0 0,0 1-1 0 0,0 0 1 0 0,0-1-1 0 0,0 1 1 0 0,0 0-1 0 0,0 0 1 0 0,0 0-1 0 0,0 0 1 0 0,1 0-1 0 0,-1 0 1 0 0,0 0 0 0 0,1 0-1 0 0,-1 1 1 0 0,0-1-1 0 0,1 0 1 0 0,-1 1-1 0 0,1-1 1 0 0,-1 1-1 0 0,1 0 1 0 0,-1-1 0 0 0,1 1-1 0 0,-1 0 1 0 0,1 0-1 0 0,2 0 1 0 0,1 0 44 0 0,1 0 1 0 0,0 0-1 0 0,0 1 1 0 0,-1 0 0 0 0,1 0-1 0 0,0 0 1 0 0,5 2-1 0 0,5 2 17 0 0,0-2-1 0 0,0 0 1 0 0,0-2-1 0 0,1 1 0 0 0,-1-2 1 0 0,18-1-1 0 0,-5 1-35 0 0,6 0-89 0 0,150 7 738 0 0,-163-7-743 0 0,-22 0 235 0 0,-5-18 0 0 0,0 13-267 0 0,-1 0-1 0 0,1 0 1 0 0,-1 0-1 0 0,0 1 0 0 0,-6-5 1 0 0,-2 0-10 0 0,4 4-17 0 0,0-1-1 0 0,0 2 1 0 0,0 0-1 0 0,0 0 0 0 0,-18-4 1 0 0,-3-1 1 0 0,24 7-8 0 0,-1 0-1 0 0,0 0 0 0 0,1 0 1 0 0,-1 1-1 0 0,0 0 1 0 0,-11 1-1 0 0,18 0 357 0 0,13 6-344 0 0,1 0 0 0 0,-1-1 0 0 0,1-1 0 0 0,0 0 0 0 0,0 0 0 0 0,21 2 0 0 0,-18-4 40 0 0,26 7-1 0 0,-7-1 13 0 0,-30-7-19 0 0,-4-1 23 0 0,1 8 88 0 0,-1-7-162 0 0,-1-1 1 0 0,0 1-1 0 0,0 0 1 0 0,0-1-1 0 0,1 1 1 0 0,-1-1-1 0 0,0 1 0 0 0,0 0 1 0 0,0-1-1 0 0,0 1 1 0 0,0-1-1 0 0,0 1 1 0 0,0 0-1 0 0,0-1 1 0 0,-1 1-1 0 0,1-1 1 0 0,0 2-1 0 0,-3 5 47 0 0,0 0 0 0 0,-1 0 0 0 0,1 0 0 0 0,-1 0 0 0 0,-1-1 0 0 0,1 0 0 0 0,-7 6-1 0 0,-40 38 54 0 0,32-32-107 0 0,16-15-538 0 0,-6 5 1030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77 104 1840 0 0,'-15'14'10176'0'0,"12"-14"-9862"0"0,1 0 1 0 0,-1 0 0 0 0,1 0 0 0 0,-1-1 0 0 0,1 1 0 0 0,-1-1-1 0 0,1 0 1 0 0,-1 1 0 0 0,-2-3 0 0 0,3 2 146 0 0,1 1-181 0 0,-1 0 0 0 0,1 0 0 0 0,0-1 1 0 0,0 1-1 0 0,0 0 0 0 0,0 0 0 0 0,0 0 0 0 0,-1 0 1 0 0,1 0-1 0 0,0 1 0 0 0,0-1 0 0 0,0 0 0 0 0,0 0 1 0 0,0 1-1 0 0,-1-1 0 0 0,0 1 0 0 0,-9 2 4875 0 0,25 10-5023 0 0,-8-9-7 0 0,0-1 0 0 0,0 0 0 0 0,0 0 0 0 0,0 0 0 0 0,0 0-1 0 0,0-1 1 0 0,1 0 0 0 0,10 1 0 0 0,57 5-56 0 0,-39-5 73 0 0,-15-1-56 0 0,11 2 94 0 0,-1-2 0 0 0,1 0-1 0 0,57-6 1 0 0,-87 4-173 0 0,-1 0-1 0 0,1-1 1 0 0,0 1 0 0 0,0 0-1 0 0,-1 0 1 0 0,1 0 0 0 0,0-1-1 0 0,-1 1 1 0 0,1 0-1 0 0,-1-1 1 0 0,1 1 0 0 0,0-1-1 0 0,-1 1 1 0 0,1-1-1 0 0,-1 1 1 0 0,1-1 0 0 0,-1 1-1 0 0,1-1 1 0 0,-1 1 0 0 0,0-1-1 0 0,1 0 1 0 0,-1 1-1 0 0,0-1 1 0 0,1 0 0 0 0,-1 1-1 0 0,0-1 1 0 0,0 0 0 0 0,1 1-1 0 0,-1-1 1 0 0,0 0-1 0 0,0 1 1 0 0,0-1 0 0 0,0 0-1 0 0,0 0 1 0 0,0 1 0 0 0,0-1-1 0 0,0 0 1 0 0,-1 1-1 0 0,1-1 1 0 0,0-1 0 0 0,-1 0 46 0 0,1 0 1 0 0,-1 0 0 0 0,0 0 0 0 0,0 1-1 0 0,1-1 1 0 0,-1 0 0 0 0,0 0 0 0 0,0 1-1 0 0,-1-1 1 0 0,1 1 0 0 0,0-1 0 0 0,0 1-1 0 0,-3-3 1 0 0,2 3-51 0 0,-9-6 252 0 0,0 0 0 0 0,-24-10 0 0 0,-50-21-613 0 0,66 29 316 0 0,-51-23 186 0 0,69 31 48 0 0,2 1-167 0 0,0-1 1 0 0,0 0-1 0 0,0 1 0 0 0,0-1 0 0 0,0 1 1 0 0,0-1-1 0 0,0 1 0 0 0,0-1 0 0 0,0 1 1 0 0,0 0-1 0 0,0-1 0 0 0,0 1 0 0 0,0 0 1 0 0,0 0-1 0 0,2 0 0 0 0,24-4 347 0 0,-22 4-371 0 0,73 3 190 0 0,-69-2-162 0 0,0 0-1 0 0,0 1 1 0 0,0 0 0 0 0,0 0-1 0 0,0 1 1 0 0,12 6-1 0 0,4 1 128 0 0,-23-10-138 0 0,1 1 1 0 0,0 0-1 0 0,0 0 1 0 0,0 0 0 0 0,-1 0-1 0 0,1 1 1 0 0,0-1 0 0 0,-1 1-1 0 0,0-1 1 0 0,1 1-1 0 0,-1 0 1 0 0,0 0 0 0 0,0 0-1 0 0,0 0 1 0 0,0 0-1 0 0,0 1 1 0 0,2 3 0 0 0,-3-5-1 0 0,0 1 0 0 0,0 0 0 0 0,-1 0 0 0 0,1 0 0 0 0,0 0 0 0 0,-1 0 0 0 0,0 0 0 0 0,1 0 0 0 0,-1 0 0 0 0,0 0 1 0 0,0 0-1 0 0,0 0 0 0 0,0 0 0 0 0,0 0 0 0 0,-1 0 0 0 0,1 0 0 0 0,0 0 0 0 0,-1-1 0 0 0,0 1 0 0 0,1 0 0 0 0,-1 0 0 0 0,0 0 0 0 0,0 0 0 0 0,0-1 1 0 0,0 1-1 0 0,-2 1 0 0 0,-12 21 53 0 0,-1-2 0 0 0,-20 22 1 0 0,27-33-65 0 0,-51 50-7 0 0,44-47 0 0 0,4-12-6468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3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17 181 12152 0 0,'-7'0'1217'0'0,"-1"1"1555"0"0,6 1-760 0 0,11 5-131 0 0,-4-3-2052 0 0,1 0 370 0 0,1 0 0 0 0,-1-1-1 0 0,1 1 1 0 0,-1-1-1 0 0,1-1 1 0 0,0 1 0 0 0,0-1-1 0 0,1 0 1 0 0,10 1 0 0 0,-4 0 62 0 0,-2-1-85 0 0,0-2-1 0 0,0 1 1 0 0,0-1-1 0 0,1-1 1 0 0,-1 0-1 0 0,18-4 0 0 0,-12 2-75 0 0,27-5 219 0 0,37-4 313 0 0,-63 10-80 0 0,29-1-204 0 0,-48 3-338 0 0,1 0 1 0 0,-1 0-1 0 0,0 0 0 0 0,1 0 0 0 0,-1 0 1 0 0,0-1-1 0 0,0 1 0 0 0,1 0 1 0 0,-1 0-1 0 0,0 0 0 0 0,0 0 1 0 0,1 0-1 0 0,-1 0 0 0 0,0 0 1 0 0,0-1-1 0 0,1 1 0 0 0,-1 0 1 0 0,0 0-1 0 0,0 0 0 0 0,1 0 1 0 0,-1-1-1 0 0,0 1 0 0 0,0 0 0 0 0,0 0 1 0 0,0-1-1 0 0,1 1 0 0 0,-1 0 1 0 0,0 0-1 0 0,0-1 0 0 0,0 1 1 0 0,0-1-1 0 0,-1-10 159 0 0,-10-10 52 0 0,-2 7-145 0 0,-1 1 1 0 0,0 1-1 0 0,0 1 0 0 0,-21-13 1 0 0,12 8-34 0 0,2 3-39 0 0,-26-13-1 0 0,-6-3 62 0 0,56 31 37 0 0,-1-1 1 0 0,0 1-1 0 0,0-1 0 0 0,0 0 1 0 0,1 0-1 0 0,2 1 0 0 0,37 8 188 0 0,-18-3-412 0 0,27 2 1 0 0,123 8 122 0 0,-171-17-1 0 0,-1 0 0 0 0,0 0 0 0 0,1 0 0 0 0,-1 1 0 0 0,0-1 0 0 0,0 1 0 0 0,0 0 0 0 0,0-1 0 0 0,0 1 0 0 0,0 0 0 0 0,0 0 0 0 0,0 0 0 0 0,0 0 0 0 0,3 3 0 0 0,-5-3 11 0 0,1-1-1 0 0,-1 1 1 0 0,1 0-1 0 0,-1 0 1 0 0,0 0-1 0 0,1-1 1 0 0,-1 1 0 0 0,0 0-1 0 0,1 0 1 0 0,-1 0-1 0 0,0 0 1 0 0,0 0-1 0 0,0-1 1 0 0,0 1-1 0 0,0 0 1 0 0,0 0 0 0 0,0 0-1 0 0,0 0 1 0 0,0 0-1 0 0,0 0 1 0 0,0 0-1 0 0,-1-1 1 0 0,1 1-1 0 0,0 0 1 0 0,-1 0 0 0 0,1 0-1 0 0,0 0 1 0 0,-1-1-1 0 0,0 2 1 0 0,-20 27 463 0 0,15-21-401 0 0,0 0-6 0 0,-6 8-10 0 0,-20 23 0 0 0,5-9-44 0 0,-4 5-30 0 0,29-33-282 0 0,-2 3 506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0:5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18 141 8208 0 0,'0'0'741'0'0,"-11"-7"2954"0"0,10 6-3276 0 0,1 1 0 0 0,-1-1 0 0 0,0 0 0 0 0,1 0 0 0 0,-1 0 0 0 0,1 0 0 0 0,0 1 0 0 0,-1-1 0 0 0,1 0 0 0 0,0 0 0 0 0,-1 0 0 0 0,1 0 0 0 0,0-1 0 0 0,0 1-340 0 0,0 1 1 0 0,0 0-1 0 0,1-1 1 0 0,-1 1-1 0 0,0 0 1 0 0,0-1-1 0 0,1 1 1 0 0,-1 0-1 0 0,0 0 1 0 0,1-1 0 0 0,-1 1-1 0 0,0 0 1 0 0,1 0-1 0 0,-1-1 1 0 0,0 1-1 0 0,1 0 1 0 0,-1 0-1 0 0,1 0 1 0 0,-1 0-1 0 0,0 0 1 0 0,1 0 0 0 0,-1 0-1 0 0,1-1 1 0 0,-1 1-1 0 0,0 0 1 0 0,1 0-1 0 0,-1 1 1 0 0,1-1-1 0 0,-1 0 1 0 0,1 0-1 0 0,8-3 1520 0 0,5 2-799 0 0,-1 0 0 0 0,1-1 0 0 0,14-4 0 0 0,2 0-167 0 0,51-7 93 0 0,-30 10-652 0 0,-30 1-46 0 0,25 1 0 0 0,10-1 44 0 0,-31 0-39 0 0,32 3 0 0 0,-33-1-2 0 0,28-1 0 0 0,-40 0-3 0 0,-1 1 1 0 0,0 1-1 0 0,1 0 0 0 0,-1 1 0 0 0,0 0 0 0 0,16 5 1 0 0,-11-2 11 0 0,0-2 1 0 0,22 3 0 0 0,215 13 151 0 0,-59-13-128 0 0,-3-15 7 0 0,-78 2-25 0 0,172-8 325 0 0,-256 14-336 0 0,50 6-1 0 0,-52-2-28 0 0,343 7 189 0 0,-315-10-145 0 0,143-10 154 0 0,-156 6-73 0 0,0 2-1 0 0,78 5 1 0 0,-90 0-82 0 0,0-1 1 0 0,51-4-1 0 0,-57 0 4 0 0,-13 1 10 0 0,1 0 1 0 0,-1-1-1 0 0,22-5 1 0 0,4-4 152 0 0,-19 6-99 0 0,1 0-1 0 0,-1-2 0 0 0,30-15 0 0 0,-46 21-108 0 0,0 0 0 0 0,0 0 0 0 0,0 0 0 0 0,0 0 0 0 0,0-1 0 0 0,-1 1 0 0 0,1-1 0 0 0,0 1 0 0 0,-1-1 0 0 0,1 0 0 0 0,-1 0 0 0 0,0 1 0 0 0,0-1 0 0 0,1-2 0 0 0,-1 4-49 0 0,-1-1-1 0 0,0 1 1 0 0,0 0-1 0 0,0 0 1 0 0,1 0-1 0 0,-1-1 1 0 0,0 1-1 0 0,0 0 1 0 0,0 0-1 0 0,0-1 1 0 0,1 1-1 0 0,-1 0 1 0 0,0 0-1 0 0,0-1 1 0 0,0 1-1 0 0,0 0 1 0 0,0 0-1 0 0,0-1 1 0 0,0 1-1 0 0,0 0 1 0 0,0-1-1 0 0,0 1 1 0 0,0 0-1 0 0,0 0 1 0 0,0-1-1 0 0,0 1 1 0 0,0 0-1 0 0,0-1 1 0 0,0 1-1 0 0,0 0 1 0 0,0 0-1 0 0,0-1 1 0 0,-1 1 0 0 0,1 0-1 0 0,0 0 1 0 0,0-1-1 0 0,0 1 1 0 0,0 0-1 0 0,-1 0 1 0 0,1 0-1 0 0,0-1 1 0 0,0 1-1 0 0,0 0 1 0 0,-1 0-1 0 0,-1-2-702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4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1376 0 0,'0'0'19263'0'0,"17"7"-16407"0"0,1-4-1820 0 0,21-1 0 0 0,-21-1-823 0 0,22 4 1 0 0,28 2 538 0 0,-52-4-446 0 0,1-2 1 0 0,0 1-1 0 0,21-2 0 0 0,-17 0 3 0 0,-15-2-9 0 0,-2 0-222 0 0,18 0 135 0 0,27 4-74 0 0,-46-1-97 0 0,4 1-20 0 0,-6-1-14 0 0,0 0 0 0 0,1-1 0 0 0,-1 1 0 0 0,0-1 0 0 0,1 0 0 0 0,-1 1 0 0 0,1-1 0 0 0,-1 0 1 0 0,1 0-1 0 0,-1 0 0 0 0,0 0 0 0 0,3 0 0 0 0,12-1 68 0 0,91-1 532 0 0,-71 0-453 0 0,-19 2-169 0 0,32 1 1 0 0,124 12 416 0 0,-141-12-558 0 0,0 0 1 0 0,49-7 0 0 0,-22 1 663 0 0,86 3-150 0 0,32-2-47 0 0,87-11 97 0 0,-96 6-366 0 0,-103 5-39 0 0,139-1 124 0 0,-132 11 39 0 0,-51-3-102 0 0,-1-2 1 0 0,30 0 0 0 0,-27-2 27 0 0,27 4 0 0 0,-4-1 133 0 0,-44-2-158 0 0,19 0 93 0 0,-11-1-105 0 0,-4 0-45 0 0,1 1-46 0 0,-6 0-145 0 0,1-1-317 0 0,13-6 1089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4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91 11976 0 0,'0'0'6591'0'0,"12"-8"-5855"0"0,-4 3-670 0 0,0-1 0 0 0,0 1-1 0 0,1 0 1 0 0,16-6-1 0 0,40-11-148 0 0,-48 16 62 0 0,10 0 55 0 0,-1 0 0 0 0,1 2 0 0 0,32-2 0 0 0,-48 5-64 0 0,0 1 0 0 0,0 1 0 0 0,0 0 0 0 0,0 0-1 0 0,13 4 1 0 0,-8 2 19 0 0,-12-6 13 0 0,-1 1 0 0 0,0-1-1 0 0,1 0 1 0 0,-1 0 0 0 0,1 0 0 0 0,-1 0 0 0 0,7 0 0 0 0,-8-1 16 0 0,-1 0-1 0 0,1 1 1 0 0,0-1 0 0 0,-1 1-1 0 0,1-1 1 0 0,0 1 0 0 0,-1 0-1 0 0,1-1 1 0 0,-1 1 0 0 0,1 0-1 0 0,-1 0 1 0 0,1 0 0 0 0,-1 0-1 0 0,0 1 1 0 0,0-1 0 0 0,1 0-1 0 0,-1 0 1 0 0,0 1-1 0 0,0-1 1 0 0,0 1 0 0 0,0-1-1 0 0,-1 1 1 0 0,1-1 0 0 0,0 1-1 0 0,-1-1 1 0 0,2 3 0 0 0,0 4 79 0 0,1 0 0 0 0,-2 1 0 0 0,3 15 0 0 0,-1 7 93 0 0,-1 0 0 0 0,-2 0 0 0 0,-5 42 0 0 0,3-57-92 0 0,2 22-1 0 0,0-4 4 0 0,0 93-5 0 0,2-67 84 0 0,-8 65 0 0 0,-6 91 816 0 0,10-172-517 0 0,0 237-843 0 0,2-198 285 0 0,2 93 117 0 0,-7 237 143 0 0,-5-158 84 0 0,3-58-21 0 0,-39 670-210 0 0,27-141-124 0 0,13-447 158 0 0,-2 48 212 0 0,2-161-284 0 0,-26 326 154 0 0,16-297-48 0 0,-4 31 42 0 0,-7 115 58 0 0,17-196 83 0 0,-3 136 456 0 0,7-90-738 0 0,1 1-18 0 0,6-124-229 0 0,20 123 0 0 0,-8-114 301 0 0,30 166 210 0 0,42 115-203 0 0,-68-296-47 0 0,14 66 30 0 0,-25-91-41 0 0,12 104 63 0 0,-16-111 8 0 0,0 3 193 0 0,-1 1 0 0 0,-6 46 0 0 0,5-78-207 0 0,0 0 1 0 0,0-1 0 0 0,-1 1-1 0 0,1 0 1 0 0,-1-1 0 0 0,1 1-1 0 0,-1-1 1 0 0,0 1 0 0 0,0-1 0 0 0,0 1-1 0 0,0-1 1 0 0,0 1 0 0 0,0-1-1 0 0,0 0 1 0 0,0 0 0 0 0,0 1-1 0 0,-1-1 1 0 0,1 0 0 0 0,0 0-1 0 0,-1 0 1 0 0,1 0 0 0 0,-1-1 0 0 0,1 1-1 0 0,-1 0 1 0 0,0-1 0 0 0,1 1-1 0 0,-1-1 1 0 0,1 1 0 0 0,-1-1-1 0 0,-2 1 1 0 0,-126-4 944 0 0,85 3-957 0 0,-47 0 96 0 0,-100 12 0 0 0,9 18 3 0 0,160-27-276 0 0,17-3-52 0 0,1 0 0 0 0,-1 1 0 0 0,-9 2 0 0 0,14-3-442 0 0,10 0-2898 0 0,2 0 1103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4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78 7368 0 0,'-1'0'60'0'0,"0"1"0"0"0,1-1 0 0 0,-1 1 0 0 0,0-1 0 0 0,1 0 0 0 0,-1 1 0 0 0,0-1 0 0 0,0 0 0 0 0,0 0 0 0 0,1 1 0 0 0,-1-1 0 0 0,0 0 0 0 0,0 0 0 0 0,0 0 0 0 0,1 0 0 0 0,-1 0 0 0 0,0 0 0 0 0,0 0 0 0 0,-1-1 0 0 0,-15-4 8710 0 0,4 1-1809 0 0,18 3-6716 0 0,0 0 0 0 0,1 0 0 0 0,-1 1 0 0 0,1 0 0 0 0,-1 0 0 0 0,1 0 0 0 0,-1 0 0 0 0,9 3 0 0 0,1-2 82 0 0,8 0 312 0 0,35-2 0 0 0,3-1 38 0 0,129-2 495 0 0,-151 0-772 0 0,48-11 0 0 0,-53 7-338 0 0,36-9 37 0 0,-55 5-1114 0 0,-5 4-93 0 0,-5 6 574 0 0,1 10-3958 0 0,-16-7 2577 0 0,-4-1-5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14912 0 0,'0'0'1357'0'0,"3"15"-979"0"0,-2-7 184 0 0,0 1-1 0 0,-1-1 0 0 0,0 1 0 0 0,0-1 0 0 0,-1 0 0 0 0,-1 1 0 0 0,-1 7 0 0 0,-21 62 1921 0 0,12-43-2114 0 0,-14 61 359 0 0,-4 12 70 0 0,-29 88-206 0 0,58-189-682 0 0,-1 0 1 0 0,2 1 0 0 0,-1 11 0 0 0,1-17-108 0 0,0 0 0 0 0,0 0 0 0 0,0 1 0 0 0,0-1 1 0 0,1 0-1 0 0,-1 0 0 0 0,1 0 0 0 0,-1 0 0 0 0,1 0 0 0 0,0 0 1 0 0,0 0-1 0 0,0 0 0 0 0,0 0 0 0 0,0 0 0 0 0,0 0 0 0 0,2 1 1 0 0,3 1-1893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14280 0 0,'0'0'1102'0'0,"-5"15"695"0"0,6 12 3209 0 0,0-17-4451 0 0,2-1-1 0 0,-1 1 1 0 0,1-1 0 0 0,9 17 0 0 0,-8-18-464 0 0,0-1 0 0 0,1 0-1 0 0,0 1 1 0 0,0-2 0 0 0,0 1 0 0 0,1-1-1 0 0,0 1 1 0 0,9 5 0 0 0,-6-5-653 0 0,1 0 1 0 0,0-1-1 0 0,12 5 1 0 0,-13-5-586 0 0</inkml:trace>
  <inkml:trace contextRef="#ctx0" brushRef="#br0" timeOffset="1">244 40 19463 0 0,'-5'2'274'0'0,"0"1"-1"0"0,0-1 0 0 0,0 1 0 0 0,0 1 0 0 0,0-1 0 0 0,1 0 0 0 0,-1 1 1 0 0,1 0-1 0 0,0 0 0 0 0,0 1 0 0 0,1-1 0 0 0,-4 6 0 0 0,-4 7 486 0 0,1 0 0 0 0,-8 22-1 0 0,-3 4-519 0 0,4-10-105 0 0,2 1 1 0 0,1 0 0 0 0,1 1 0 0 0,2 0 0 0 0,-6 38 0 0 0,8-35-347 0 0,-1 10-1163 0 0,7-17-3062 0 0,5-21-3125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41 228 3680 0 0,'1'3'11465'0'0,"3"5"-9921"0"0,-2-3-1130 0 0,0 0 1 0 0,0 0-1 0 0,-1 0 1 0 0,0 0-1 0 0,0 0 1 0 0,0 1 0 0 0,0 6-1 0 0,-2 41 858 0 0,-1-16-534 0 0,0 0-198 0 0,-1 0 0 0 0,-17 71 0 0 0,12-87-225 0 0,7-18-84 0 0,-1 0-1 0 0,1 0 1 0 0,0 0 0 0 0,0 0-1 0 0,0 1 1 0 0,-1 3 0 0 0,2-7-203 0 0,-1 0 0 0 0,1 0 0 0 0,0-1 0 0 0,-1 1 0 0 0,1 0 0 0 0,-1 0 0 0 0,1-1 0 0 0,0 1 0 0 0,-1 0 0 0 0,1-1 0 0 0,-1 1 0 0 0,1 0 0 0 0,0-1 0 0 0,0 1 0 0 0,-1-1 0 0 0,1 1 0 0 0,0-1 0 0 0,0 1 0 0 0,-1 0 0 0 0,1-1 0 0 0,0 1 0 0 0,0-1 0 0 0,0 1 0 0 0,0-1 0 0 0,0 0 0 0 0,-3-15 292 0 0,2 14-290 0 0,1-13 82 0 0,0-1 0 0 0,1 1 0 0 0,0-1 0 0 0,5-19-1 0 0,-2 12-50 0 0,5-22 187 0 0,2 1 0 0 0,30-77 0 0 0,-32 95-20 0 0,2 1-1 0 0,0 1 0 0 0,2-1 1 0 0,1 2-1 0 0,0 0 1 0 0,35-41-1 0 0,-44 59-149 0 0,0 0-1 0 0,1 0 1 0 0,10-7 0 0 0,-14 11-53 0 0,0 0 1 0 0,0 0 0 0 0,0-1-1 0 0,0 1 1 0 0,0 1-1 0 0,1-1 1 0 0,-1 0-1 0 0,0 0 1 0 0,1 1 0 0 0,-1-1-1 0 0,1 1 1 0 0,-1 0-1 0 0,0 0 1 0 0,1 0 0 0 0,2 0-1 0 0,5 2 36 0 0,0 0 0 0 0,0 1 0 0 0,-1 0-1 0 0,19 9 1 0 0,-25-11-52 0 0,0 1 0 0 0,0 0-1 0 0,0 0 1 0 0,0 0 0 0 0,-1 1 0 0 0,1-1-1 0 0,-1 1 1 0 0,1-1 0 0 0,-1 1 0 0 0,0 0-1 0 0,0 0 1 0 0,0 0 0 0 0,0 0-1 0 0,0 1 1 0 0,-1-1 0 0 0,0 0 0 0 0,2 6-1 0 0,-2-3 11 0 0,0 0-1 0 0,0 0 1 0 0,0 0 0 0 0,-1 0-1 0 0,0 0 1 0 0,0 0-1 0 0,-1 0 1 0 0,0 0-1 0 0,0 0 1 0 0,-3 10-1 0 0,-2 2 51 0 0,-2 0-1 0 0,-8 17 1 0 0,0-3 1 0 0,13-24-55 0 0,1-1-1 0 0,0 0 0 0 0,-2 10 0 0 0,4-13 0 0 0,-1 0 1 0 0,0 1-1 0 0,0-1 0 0 0,0 0 1 0 0,-1 1-1 0 0,1-1 0 0 0,-1 0 1 0 0,0 0-1 0 0,0 0 0 0 0,0 0 0 0 0,-1-1 1 0 0,-4 6-1 0 0,1-4 6 0 0,1-1-1 0 0,-1 0 1 0 0,0 0 0 0 0,0 0-1 0 0,0-1 1 0 0,-1 0 0 0 0,1 0-1 0 0,-1-1 1 0 0,-11 3 0 0 0,9-2-27 0 0,-1-1 1 0 0,0-1-1 0 0,1 0 0 0 0,-1-1 1 0 0,0 1-1 0 0,-15-3 1 0 0,19 1-195 0 0,1-1 0 0 0,-1 1 1 0 0,1-1-1 0 0,0 0 1 0 0,0 0-1 0 0,0-1 0 0 0,0 0 1 0 0,0 1-1 0 0,1-2 1 0 0,-1 1-1 0 0,1-1 0 0 0,0 1 1 0 0,0-1-1 0 0,-4-4 0 0 0,8 7 142 0 0,-1 1 0 0 0,1-1 0 0 0,0 1 0 0 0,-1-1-1 0 0,1 1 1 0 0,0-1 0 0 0,-1 1 0 0 0,1-1 0 0 0,0 0-1 0 0,0 1 1 0 0,0-1 0 0 0,0 1 0 0 0,0-1 0 0 0,-1 1-1 0 0,1-1 1 0 0,0 0 0 0 0,0 1 0 0 0,0-1 0 0 0,1 1-1 0 0,-1-1 1 0 0,0 0 0 0 0,0 1 0 0 0,0-1 0 0 0,0 1-1 0 0,0-1 1 0 0,1 1 0 0 0,-1-1 0 0 0,0 1 0 0 0,0-1-1 0 0,1 0 1 0 0,16-10-2573 0 0,-3 3-5200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11144 0 0,'0'0'7571'0'0,"6"-5"-6087"0"0,-1-1-797 0 0,-4 4-469 0 0,0 1 1 0 0,0 0 0 0 0,1-1 0 0 0,-1 1 0 0 0,0 0-1 0 0,0 0 1 0 0,1 0 0 0 0,-1 0 0 0 0,1 0 0 0 0,2-1 0 0 0,15-6 304 0 0,93-41 2257 0 0,-91 38-2483 0 0,0 0-1 0 0,-1-2 0 0 0,20-16 1 0 0,-34 25-271 0 0,-1-1 1 0 0,0 0-1 0 0,0 0 0 0 0,-1 0 1 0 0,0-1-1 0 0,0 0 0 0 0,0 1 1 0 0,0-1-1 0 0,-1-1 1 0 0,0 1-1 0 0,-1 0 0 0 0,1-1 1 0 0,2-9-1 0 0,-5 14-18 0 0,1 0 0 0 0,-1 0 0 0 0,0 0 0 0 0,1-1 0 0 0,-1 1 0 0 0,0 0 0 0 0,0 0 0 0 0,-1 0 0 0 0,1 0 0 0 0,0 0 0 0 0,-1 0 0 0 0,1 0 0 0 0,-1-1 0 0 0,1 1 0 0 0,-1 1 0 0 0,0-1 0 0 0,0 0 0 0 0,0 0 0 0 0,0 0 0 0 0,0 0-1 0 0,-1 0 1 0 0,1 1 0 0 0,0-1 0 0 0,-1 1 0 0 0,1-1 0 0 0,-1 1 0 0 0,0 0 0 0 0,1-1 0 0 0,-1 1 0 0 0,0 0 0 0 0,0 0 0 0 0,0 0 0 0 0,0 0 0 0 0,0 0 0 0 0,0 1 0 0 0,0-1 0 0 0,-3 0 0 0 0,-1 0 43 0 0,-1 0-1 0 0,1 0 1 0 0,0 1 0 0 0,-1-1 0 0 0,1 1 0 0 0,-1 1-1 0 0,1-1 1 0 0,-1 1 0 0 0,1 1 0 0 0,0-1-1 0 0,-7 3 1 0 0,-2 2 57 0 0,0 1 1 0 0,1 1-1 0 0,0 0 0 0 0,0 1 0 0 0,-23 20 1 0 0,29-22-30 0 0,-1 1 0 0 0,1 1 0 0 0,1-1 1 0 0,-1 1-1 0 0,2 1 0 0 0,-1-1 0 0 0,1 1 0 0 0,-9 20 1 0 0,14-25-20 0 0,-1 0 0 0 0,1 0 0 0 0,0 1 0 0 0,1-1 0 0 0,-1 0 0 0 0,1 0 1 0 0,0 0-1 0 0,0 1 0 0 0,2 5 0 0 0,1 7 10 0 0,7 23 1 0 0,-7-32 44 0 0,-1-1-49 0 0,1-1 0 0 0,-1 1 0 0 0,2-1 0 0 0,-1 0-1 0 0,1-1 1 0 0,0 1 0 0 0,9 11 0 0 0,-9-14-33 0 0,0 0 0 0 0,0 0 0 0 0,0 0 0 0 0,0-1 0 0 0,1 1 1 0 0,-1-1-1 0 0,1 0 0 0 0,0 0 0 0 0,0-1 0 0 0,0 1 0 0 0,9 2 0 0 0,-4-2-34 0 0,1 0 0 0 0,-1-1 0 0 0,1 0 0 0 0,0 0 1 0 0,0-1-1 0 0,0-1 0 0 0,0 0 0 0 0,0 0 0 0 0,0-1 0 0 0,-1-1 0 0 0,18-3 0 0 0,56-21-3733 0 0,-70 19 2007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 1840 0 0,'0'0'15505'0'0,"6"1"-14035"0"0,-3 2-1254 0 0,-1 0 0 0 0,0 0 0 0 0,0 1-1 0 0,0-1 1 0 0,0 1 0 0 0,-1-1-1 0 0,1 1 1 0 0,-1 0 0 0 0,0-1-1 0 0,0 1 1 0 0,0 5 0 0 0,5 49-94 0 0,-5-39 266 0 0,-2 91 904 0 0,-1-75-1700 0 0,-9 59 336 0 0,5-50 481 0 0,1-31-209 0 0,4-11-179 0 0,0 0 0 0 0,1-1 0 0 0,-1 1 0 0 0,0 0 0 0 0,1 0 1 0 0,-1 0-1 0 0,1 0 0 0 0,0 0 0 0 0,-1-1 0 0 0,1 5 0 0 0,0-5 305 0 0,-8-14 903 0 0,6 8-1157 0 0,0 0 1 0 0,1-1-1 0 0,0 1 1 0 0,0 0-1 0 0,0-1 1 0 0,1 1-1 0 0,0-11 1 0 0,6-39 193 0 0,-4 43-179 0 0,2-12 207 0 0,1 0 1 0 0,16-42-1 0 0,24-43 776 0 0,-33 82-783 0 0,-9 21-210 0 0,0 1-1 0 0,1-1 1 0 0,-1 1 0 0 0,1 0-1 0 0,0 0 1 0 0,0 0 0 0 0,1 0-1 0 0,9-7 1 0 0,-5 5 89 0 0,1 0-1 0 0,0 1 1 0 0,21-10-1 0 0,-25 14-111 0 0,0 0-1 0 0,0 0 1 0 0,-1 1-1 0 0,1-1 1 0 0,0 1-1 0 0,0 1 1 0 0,0-1-1 0 0,0 1 0 0 0,1 0 1 0 0,-1 1-1 0 0,0-1 1 0 0,0 1-1 0 0,0 0 1 0 0,0 1-1 0 0,-1-1 1 0 0,1 1-1 0 0,6 3 1 0 0,-4-1-9 0 0,-1-1-1 0 0,0 1 1 0 0,0 1 0 0 0,-1-1-1 0 0,1 1 1 0 0,-1 1 0 0 0,0-1 0 0 0,-1 1-1 0 0,1 0 1 0 0,-1 0 0 0 0,0 1-1 0 0,5 7 1 0 0,-5-5 9 0 0,-1 1 0 0 0,0-1 0 0 0,-1 1 0 0 0,0-1 0 0 0,0 1 0 0 0,-1 0 1 0 0,-1 0-1 0 0,1 0 0 0 0,-2 0 0 0 0,1 0 0 0 0,-1 0 0 0 0,-1 0 0 0 0,-2 14 0 0 0,1-7 9 0 0,-2-1 1 0 0,-1 1-1 0 0,0-1 1 0 0,0 0-1 0 0,-2 0 0 0 0,0-1 1 0 0,-11 18-1 0 0,11-23-39 0 0,0-1 0 0 0,0 1-1 0 0,-1-1 1 0 0,0-1 0 0 0,-1 0 0 0 0,0 0 0 0 0,0-1 0 0 0,-1 0-1 0 0,0 0 1 0 0,0-1 0 0 0,0-1 0 0 0,-15 7 0 0 0,5-5-112 0 0,0 0 0 0 0,-1-1 0 0 0,1-1 0 0 0,-1-1 0 0 0,0-1 1 0 0,-22 0-1 0 0,40-3 27 0 0,-4 1-283 0 0,0-1 0 0 0,0 0 0 0 0,0 0 0 0 0,0 0 1 0 0,1-1-1 0 0,-1 0 0 0 0,-12-4 0 0 0,10-1-843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40 6048 0 0,'0'0'541'0'0,"0"-18"5276"0"0,0 17-5670 0 0,0 0-1 0 0,0 0 0 0 0,-1 0 1 0 0,1 0-1 0 0,0 0 0 0 0,-1 0 1 0 0,1 0-1 0 0,0 0 0 0 0,-1 0 1 0 0,1 0-1 0 0,-1 0 0 0 0,1 1 1 0 0,-1-1-1 0 0,0 0 0 0 0,1 0 1 0 0,-1 1-1 0 0,0-1 0 0 0,0 0 1 0 0,0 1-1 0 0,1-1 0 0 0,-1 0 1 0 0,0 1-1 0 0,0-1 0 0 0,0 1 1 0 0,0 0-1 0 0,0-1 0 0 0,0 1 1 0 0,0 0-1 0 0,0 0 0 0 0,0-1 1 0 0,0 1-1 0 0,0 0 0 0 0,0 0 1 0 0,0 0-1 0 0,0 0 0 0 0,-1 0 1 0 0,-5 0 316 0 0,0 1 0 0 0,1-1 0 0 0,-1 1-1 0 0,-7 2 1 0 0,7-1-236 0 0,-1 1 0 0 0,0 0-1 0 0,0 0 1 0 0,1 1-1 0 0,0 0 1 0 0,0 0 0 0 0,0 0-1 0 0,0 1 1 0 0,1 0-1 0 0,0 1 1 0 0,0-1 0 0 0,0 1-1 0 0,1 0 1 0 0,-8 11-1 0 0,9-12-180 0 0,0 1 0 0 0,1 1 0 0 0,-1-1 0 0 0,1 0 0 0 0,0 1 0 0 0,1-1-1 0 0,0 1 1 0 0,0 0 0 0 0,0 0 0 0 0,1 0 0 0 0,0 0 0 0 0,0 0 0 0 0,1 0-1 0 0,-1 0 1 0 0,2 0 0 0 0,1 14 0 0 0,-2-19-37 0 0,1-1 0 0 0,-1 1 1 0 0,1-1-1 0 0,-1 0 0 0 0,1 0 0 0 0,0 1 1 0 0,-1-1-1 0 0,1 0 0 0 0,0 0 0 0 0,0 0 1 0 0,0 0-1 0 0,0 0 0 0 0,0 0 0 0 0,0 0 1 0 0,0 0-1 0 0,0 0 0 0 0,0 0 0 0 0,0 0 1 0 0,1-1-1 0 0,-1 1 0 0 0,0 0 0 0 0,0-1 1 0 0,1 1-1 0 0,-1-1 0 0 0,1 0 0 0 0,-1 1 1 0 0,0-1-1 0 0,1 0 0 0 0,-1 0 0 0 0,1 0 1 0 0,-1 0-1 0 0,0 0 0 0 0,1 0 0 0 0,-1 0 1 0 0,1 0-1 0 0,1-1 0 0 0,6-1 83 0 0,0-1 0 0 0,-1 1 0 0 0,0-1 0 0 0,11-6 0 0 0,-19 9-86 0 0,8-4 88 0 0,0 0 0 0 0,-1-1 0 0 0,0 0 0 0 0,0 0 0 0 0,0-1 0 0 0,7-8 0 0 0,33-42 585 0 0,-21 25-235 0 0,16-29 900 0 0,-42 59-1317 0 0,1 1 1 0 0,-1-1-1 0 0,0 1 1 0 0,1 0-1 0 0,-1-1 0 0 0,0 1 1 0 0,1 0-1 0 0,-1-1 0 0 0,1 1 1 0 0,-1 0-1 0 0,0-1 0 0 0,1 1 1 0 0,-1 0-1 0 0,1 0 0 0 0,-1-1 1 0 0,1 1-1 0 0,-1 0 1 0 0,1 0-1 0 0,-1 0 0 0 0,1 0 1 0 0,-1 0-1 0 0,1 0 0 0 0,-1 0 1 0 0,1 0-1 0 0,-1 0 0 0 0,1 0 1 0 0,-1 0-1 0 0,1 0 0 0 0,0 0 1 0 0,0 1-15 0 0,-1-1 0 0 0,1 1 0 0 0,0 0 1 0 0,0-1-1 0 0,-1 1 0 0 0,1 0 0 0 0,0 0 0 0 0,-1-1 1 0 0,1 1-1 0 0,-1 0 0 0 0,1 0 0 0 0,-1 0 0 0 0,0 0 0 0 0,1 1 1 0 0,1 3-6 0 0,-1 1 1 0 0,1 0-1 0 0,-1 0 1 0 0,0 7-1 0 0,3 177 194 0 0,-4-165-190 0 0,5 4-648 0 0,-5-28 244 0 0,1-1 72 0 0,1-1 0 0 0,-1 1 0 0 0,0-1 0 0 0,0 1 0 0 0,1-1-1 0 0,-1 1 1 0 0,0-1 0 0 0,0 0 0 0 0,0 1 0 0 0,0-1 0 0 0,0 0 0 0 0,0 0 0 0 0,0 0 0 0 0,0 0 0 0 0,0 0 0 0 0,0 0 0 0 0,-1 0 0 0 0,1 0 0 0 0,0 0 0 0 0,-1 0 0 0 0,1 0 0 0 0,0-1 0 0 0,-1 1 0 0 0,1-2 0 0 0,1-2-2611 0 0,6-10-4663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10592 0 0,'0'-1'196'0'0,"0"1"0"0"0,0 0 1 0 0,0 0-1 0 0,1-1 1 0 0,1-2 2945 0 0,-2 3-2945 0 0,1-1-1 0 0,-1 1 0 0 0,0 0 1 0 0,0 0-1 0 0,1 0 1 0 0,-1 0-1 0 0,0 0 1 0 0,0 0-1 0 0,1 0 0 0 0,-1 0 1 0 0,0 0-1 0 0,0 0 1 0 0,1-1-1 0 0,0 2 0 0 0,3 9 2407 0 0,0 24-2188 0 0,-4-29 110 0 0,36 244 2408 0 0,-10-86-1512 0 0,-2-55-1312 0 0,-15-74-225 0 0,6 43 1 0 0,-15-66-2435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0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43 3680 0 0,'-6'-8'8304'0'0,"2"7"-6902"0"0,0 0 1 0 0,0 0 0 0 0,0 1-1 0 0,0-1 1 0 0,-6 1 5654 0 0,35 7-6113 0 0,11-1-435 0 0,-27-4-382 0 0,1 0 1 0 0,0-1-1 0 0,-1 0 0 0 0,1 0 1 0 0,11-1-1 0 0,-12-1-57 0 0,1 1 0 0 0,-1 1-1 0 0,14 1 1 0 0,-12 0-34 0 0,-1-2 0 0 0,13 1 0 0 0,11-2 145 0 0,49 6 1 0 0,-36-2 260 0 0,27 6-407 0 0,-46-5-17 0 0,39 1 0 0 0,-9-4 91 0 0,-17 1 17 0 0,43-6 0 0 0,110-11 210 0 0,-179 14-416 0 0,266-25 1119 0 0,-164 30-1015 0 0,-102-3 38 0 0,26 3 172 0 0,42 2 134 0 0,-61-5-298 0 0,-16-1-34 0 0,0 1-1 0 0,0-1 0 0 0,9-1 1 0 0,-12 1-27 0 0,-1-1 1 0 0,0 1-1 0 0,0-1 0 0 0,0 0 0 0 0,0 0 1 0 0,0 0-1 0 0,0 0 0 0 0,0 0 1 0 0,-1 0-1 0 0,1 0 0 0 0,0 0 1 0 0,0-1-1 0 0,2-2 0 0 0,-2 1 0 0 0,1 1-1 0 0,-1-1 1 0 0,1 1-1 0 0,0 0 0 0 0,0 0 1 0 0,-1 0-1 0 0,2 0 1 0 0,-1 0-1 0 0,4-1 0 0 0,2 0 28 0 0,0 1 0 0 0,17-1 0 0 0,5-2-17 0 0,-24 4-30 0 0,-7 1-6 0 0,0 0 0 0 0,0-1-1 0 0,0 1 1 0 0,1 0 0 0 0,-1 0-1 0 0,0 0 1 0 0,0 0-1 0 0,1 0 1 0 0,-1 0 0 0 0,0 0-1 0 0,0 0 1 0 0,0 0 0 0 0,1 0-1 0 0,-1 0 1 0 0,0 0-1 0 0,0 0 1 0 0,1 0 0 0 0,-1 0-1 0 0,0 0 1 0 0,0 0 0 0 0,0 0-1 0 0,1 1 1 0 0,-1-1 0 0 0,0 0-1 0 0,0 0 1 0 0,0 0-1 0 0,1 0 1 0 0,-1 0 0 0 0,0 0-1 0 0,0 1 1 0 0,0-1 0 0 0,0 0-1 0 0,1 0 1 0 0,-1 0 0 0 0,0 0-1 0 0,0 1 1 0 0,0-1-1 0 0,0 0 1 0 0,0 0 0 0 0,0 0-1 0 0,0 1 1 0 0,0-1 0 0 0,1 0-1 0 0,-1 0 1 0 0,0 1-1 0 0,0-1 1 0 0,0 0 0 0 0,-3 13-2441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19351 0 0,'0'0'1751'0'0,"13"-9"454"0"0,2 5-750 0 0,1 1-1 0 0,29-2 0 0 0,-11 5-1704 0 0,50 4 0 0 0,-20 4-3379 0 0,-49-6 1543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4 3224 0 0,'-12'-3'821'0'0,"-15"4"8804"0"0,0 2-4465 0 0,23-2-4914 0 0,0 0 0 0 0,0 1-1 0 0,1-1 1 0 0,-1 1 0 0 0,0-1 0 0 0,1 1 0 0 0,-1 0 0 0 0,1 0 0 0 0,0 1 0 0 0,0-1 0 0 0,-5 5 0 0 0,2 0-36 0 0,0 0 1 0 0,1 0-1 0 0,0 1 1 0 0,0 0-1 0 0,1 0 1 0 0,0 0-1 0 0,0 1 1 0 0,1-1-1 0 0,0 1 1 0 0,1 0-1 0 0,0 0 1 0 0,0 0-1 0 0,1 0 1 0 0,0 0-1 0 0,0 0 1 0 0,2 16-1 0 0,-1-22-138 0 0,0 0-1 0 0,1-1 0 0 0,-1 1 0 0 0,1 0 1 0 0,0 0-1 0 0,0-1 0 0 0,0 1 1 0 0,0-1-1 0 0,0 1 0 0 0,0-1 0 0 0,1 1 1 0 0,-1-1-1 0 0,1 1 0 0 0,0-1 1 0 0,0 0-1 0 0,2 2 0 0 0,-3-3-38 0 0,1 0-1 0 0,-1-1 1 0 0,1 1 0 0 0,-1 0-1 0 0,0-1 1 0 0,1 1 0 0 0,0-1-1 0 0,-1 0 1 0 0,1 1 0 0 0,-1-1-1 0 0,1 0 1 0 0,-1 0 0 0 0,1 0-1 0 0,0 0 1 0 0,-1 0 0 0 0,1-1-1 0 0,-1 1 1 0 0,1 0-1 0 0,-1-1 1 0 0,1 1 0 0 0,-1-1-1 0 0,1 1 1 0 0,-1-1 0 0 0,1 0-1 0 0,-1 0 1 0 0,0 0 0 0 0,1 0-1 0 0,-1 0 1 0 0,0 0 0 0 0,2-1-1 0 0,6-6 143 0 0,1-1-1 0 0,-2 1 0 0 0,1-2 1 0 0,-1 1-1 0 0,0-1 1 0 0,-1 0-1 0 0,0-1 0 0 0,-1 0 1 0 0,6-13-1 0 0,-9 19 4 0 0,-1 0-1 0 0,1-1 1 0 0,0 1-1 0 0,7-8 1 0 0,-9 12 189 0 0,0 2-266 0 0,2 5-177 0 0,0 1 0 0 0,0-1 0 0 0,-1 1-1 0 0,0 0 1 0 0,0 0 0 0 0,0 0 0 0 0,-1 0 0 0 0,0 0 0 0 0,-1 0-1 0 0,1 0 1 0 0,-2 12 0 0 0,1-10-385 0 0,0-2 80 0 0,0 5-2074 0 0,1 0-3395 0 0,1 1-3036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 3224 0 0,'0'-10'16845'0'0,"0"12"-16675"0"0,0 1 0 0 0,-1-1 1 0 0,1 0-1 0 0,-1 0 0 0 0,0 0 0 0 0,0 0 1 0 0,0 0-1 0 0,-1 3 0 0 0,-5 14 540 0 0,4 60 418 0 0,0-6-604 0 0,-4 59 1074 0 0,4-57-1592 0 0,0-36 31 0 0,6 55 0 0 0,4-52-1804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17447 0 0,'0'0'1982'0'0,"14"-2"286"0"0,-3 4-1431 0 0,-1 1 0 0 0,1 0 0 0 0,-1 1 1 0 0,0 0-1 0 0,12 6 0 0 0,25 11 202 0 0,-4-6-695 0 0,-17-5-16 0 0,32 7 0 0 0,-54-16-365 0 0,25 8-1126 0 0,-28-9 602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19351 0 0,'0'0'2243'0'0,"9"13"484"0"0,18 47 212 0 0,2 0-2576 0 0,-25-52-365 0 0,0-2-1 0 0,1 1 1 0 0,0 0 0 0 0,0-1 0 0 0,0 0-1 0 0,9 6 1 0 0,-12-9-267 0 0,2 0-64 0 0,1 1 1 0 0,-1-1-1 0 0,9 5 1 0 0,-11-7-572 0 0,-1 0 1 0 0,1-1 0 0 0,0 1 0 0 0,0-1 0 0 0,0 1 0 0 0,0-1 0 0 0,0 0 0 0 0,2 1-1 0 0,5-1-6807 0 0</inkml:trace>
  <inkml:trace contextRef="#ctx0" brushRef="#br0" timeOffset="1">288 84 21191 0 0,'0'0'480'0'0,"-13"3"1348"0"0,-37 41-877 0 0,19-11-318 0 0,1 1 0 0 0,1 1 0 0 0,2 2 0 0 0,-32 58 0 0 0,50-79-1382 0 0,0 0-1 0 0,2 0 0 0 0,0 0 1 0 0,-9 34-1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39 17503 0 0,'-1'1'141'0'0,"-1"0"0"0"0,1 1-1 0 0,0-1 1 0 0,0 0-1 0 0,0 1 1 0 0,0-1-1 0 0,0 1 1 0 0,0-1-1 0 0,0 1 1 0 0,0-1-1 0 0,0 1 1 0 0,1 0-1 0 0,-2 2 1 0 0,-5 27-230 0 0,5-15 422 0 0,-58 259 2357 0 0,56-257-2618 0 0,1-7 57 0 0,1-1 0 0 0,-3 23-1 0 0,5-32 288 0 0,13-51-55 0 0,35-127 1039 0 0,-39 151-882 0 0,1 0 0 0 0,1 1 1 0 0,2 0-1 0 0,24-36 0 0 0,-31 53-291 0 0,0 1 0 0 0,1 0 0 0 0,0 0 0 0 0,0 0 0 0 0,1 1 0 0 0,15-9 0 0 0,-20 13-179 0 0,0 1-1 0 0,0-1 0 0 0,0 1 0 0 0,0 0 0 0 0,0 0 0 0 0,0 1 0 0 0,1-1 0 0 0,-1 1 1 0 0,0-1-1 0 0,0 1 0 0 0,1 0 0 0 0,5 1 0 0 0,-6-1-30 0 0,-1 0 0 0 0,1 1 0 0 0,-1-1-1 0 0,1 1 1 0 0,-1 0 0 0 0,0 0 0 0 0,1 0 0 0 0,-1 0 0 0 0,0 0-1 0 0,1 0 1 0 0,-1 0 0 0 0,0 1 0 0 0,0-1 0 0 0,0 1-1 0 0,0 0 1 0 0,2 2 0 0 0,-2-1 26 0 0,-1 1 0 0 0,1-1 0 0 0,-1 0 0 0 0,1 1 0 0 0,-1-1 0 0 0,0 1 0 0 0,0 0 0 0 0,-1-1 0 0 0,1 1 0 0 0,-1 0 0 0 0,1-1 0 0 0,-1 1 0 0 0,-1 0 0 0 0,1-1 0 0 0,0 1 0 0 0,-1 0 0 0 0,0-1 0 0 0,0 1 0 0 0,0 0 0 0 0,-1 3 0 0 0,-4 8 129 0 0,-1-1 1 0 0,0 1-1 0 0,-11 14 0 0 0,18-28-172 0 0,-4 5-102 0 0,-1 0 0 0 0,1 0 0 0 0,-1 0-1 0 0,0 0 1 0 0,-1-1 0 0 0,-9 8 0 0 0,11-10 2 0 0,1-1 1 0 0,-1 1-1 0 0,0-1 0 0 0,0 0 0 0 0,0 0 0 0 0,0-1 1 0 0,0 1-1 0 0,-1-1 0 0 0,1 0 0 0 0,0 0 1 0 0,-1 0-1 0 0,-5 0 0 0 0,10-1-119 0 0,-1 0 1 0 0,1 0-1 0 0,-1 0 0 0 0,1-1 1 0 0,-1 1-1 0 0,1 0 0 0 0,-1 0 1 0 0,1 0-1 0 0,-1-1 0 0 0,1 1 1 0 0,0 0-1 0 0,-1-1 0 0 0,1 1 1 0 0,-1 0-1 0 0,1-1 0 0 0,0 1 1 0 0,-1 0-1 0 0,1-1 0 0 0,0 1 0 0 0,0-1 1 0 0,-1 1-1 0 0,1-1 0 0 0,0 1 1 0 0,0 0-1 0 0,0-1 0 0 0,0 1 1 0 0,-1-1-1 0 0,1 1 0 0 0,0-1 1 0 0,0 1-1 0 0,0-1 0 0 0,0 1 1 0 0,0-1-1 0 0,0 0 0 0 0,1-19-3356 0 0,0 16 3238 0 0,1-14-2372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2:5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13824 0 0,'0'0'5774'0'0,"6"-2"-4597"0"0,41-10 1964 0 0,-33 10-2772 0 0,-1-1 0 0 0,0 0-1 0 0,0-1 1 0 0,0-1 0 0 0,-1 0 0 0 0,17-10 0 0 0,-18 9-111 0 0,-1-2-1 0 0,0 1 1 0 0,15-16 0 0 0,-20 18-249 0 0,-1 0 0 0 0,0-1 0 0 0,0 1 0 0 0,0-1 0 0 0,0 0 1 0 0,-1 0-1 0 0,0 0 0 0 0,3-9 0 0 0,-6 14-8 0 0,1 0-1 0 0,-1 0 1 0 0,1-1-1 0 0,-1 1 1 0 0,0 0-1 0 0,1-1 1 0 0,-1 1-1 0 0,0-1 1 0 0,0 1-1 0 0,0 0 0 0 0,0-1 1 0 0,0 1-1 0 0,0 0 1 0 0,0-1-1 0 0,-1 1 1 0 0,1-1-1 0 0,-1 1 1 0 0,1 0-1 0 0,-1 0 1 0 0,1-1-1 0 0,-1 1 1 0 0,1 0-1 0 0,-1 0 1 0 0,0 0-1 0 0,0-1 1 0 0,0 1-1 0 0,0 0 1 0 0,0 0-1 0 0,0 0 1 0 0,0 1-1 0 0,0-1 1 0 0,0 0-1 0 0,0 0 1 0 0,0 0-1 0 0,0 1 1 0 0,-1-1-1 0 0,1 1 0 0 0,0-1 1 0 0,-1 1-1 0 0,1-1 1 0 0,0 1-1 0 0,-1 0 1 0 0,1 0-1 0 0,-3-1 1 0 0,-3 1 25 0 0,0-1-1 0 0,0 1 1 0 0,0 0 0 0 0,-1 1 0 0 0,1 0 0 0 0,0 0-1 0 0,-9 3 1 0 0,8-2 51 0 0,1 1-1 0 0,0 0 1 0 0,-1 0-1 0 0,1 0 1 0 0,1 1-1 0 0,-1 0 1 0 0,0 1-1 0 0,1-1 1 0 0,0 1-1 0 0,0 1 1 0 0,-5 5-1 0 0,8-7 38 0 0,0 0 0 0 0,0 0 0 0 0,0 1 0 0 0,0-1-1 0 0,1 1 1 0 0,0 0 0 0 0,0-1 0 0 0,0 1 0 0 0,1 0 0 0 0,0 0 0 0 0,-1 0 0 0 0,2 0 0 0 0,-1 0-1 0 0,1 1 1 0 0,-1-1 0 0 0,2 0 0 0 0,0 9 0 0 0,0-7-56 0 0,1 1 1 0 0,0 0-1 0 0,0-1 0 0 0,1 1 1 0 0,-1-1-1 0 0,2 1 0 0 0,-1-1 1 0 0,1-1-1 0 0,0 1 0 0 0,1 0 1 0 0,0-1-1 0 0,0 0 0 0 0,0 0 1 0 0,0 0-1 0 0,1-1 0 0 0,13 10 0 0 0,-12-10-62 0 0,0-1-1 0 0,1 1 0 0 0,0-1 0 0 0,0-1 0 0 0,0 1 0 0 0,0-2 0 0 0,0 1 0 0 0,1-1 0 0 0,-1 0 0 0 0,1-1 0 0 0,0 1 0 0 0,-1-2 0 0 0,1 0 0 0 0,0 0 0 0 0,10-1 0 0 0,-6-1-117 0 0,36-6-165 0 0,-45 6-551 0 0,1 1 1 0 0,-1-1-1 0 0,0 0 0 0 0,7-3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3:2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93 3224 0 0,'-14'6'12672'0'0,"13"-7"-12397"0"0,0 1 1 0 0,0-1 0 0 0,0 1 0 0 0,-1-1 0 0 0,1 1-1 0 0,0-1 1 0 0,0 1 0 0 0,0-1 0 0 0,1 0 0 0 0,-1 0 0 0 0,0 0-1 0 0,0 1 1 0 0,0-1 0 0 0,0 0 0 0 0,1 0 0 0 0,-1 0-1 0 0,0 0 1 0 0,-1-4 2602 0 0,1 5-2826 0 0,1 0 0 0 0,0 0 1 0 0,0 0-1 0 0,-1 0 0 0 0,1-1 1 0 0,0 1-1 0 0,0 0 0 0 0,-1 0 0 0 0,1 0 1 0 0,0 0-1 0 0,0-1 0 0 0,-1 1 0 0 0,1 0 1 0 0,0 0-1 0 0,0 0 0 0 0,-1-1 1 0 0,1 1-1 0 0,0 0 0 0 0,0 0 0 0 0,0-1 1 0 0,0 1-1 0 0,0 0 0 0 0,-1 0 0 0 0,1-1 1 0 0,0 1-1 0 0,0 0 0 0 0,0-1 1 0 0,0 1-1 0 0,0 0 0 0 0,0 0 0 0 0,0-1 1 0 0,0 1-1 0 0,0 0 0 0 0,0-1 0 0 0,0 1 1 0 0,0 0-1 0 0,0-1 0 0 0,0 1 1 0 0,0 0-1 0 0,1 0 0 0 0,-1-1 0 0 0,0 1 1 0 0,0 0-1 0 0,0 0 0 0 0,1-1 0 0 0,-1 0 10 0 0,0 0-1 0 0,0 0 1 0 0,0 0-1 0 0,1 0 0 0 0,-1 0 1 0 0,0 0-1 0 0,1 0 1 0 0,-1 1-1 0 0,1-1 0 0 0,-1 0 1 0 0,1 0-1 0 0,-1 0 0 0 0,1 1 1 0 0,1-2-1 0 0,12-4 274 0 0,-12 5-275 0 0,1-1 0 0 0,-1 1-1 0 0,1 0 1 0 0,0 0-1 0 0,0 0 1 0 0,0 1-1 0 0,-1-1 1 0 0,1 1-1 0 0,0 0 1 0 0,0-1-1 0 0,0 1 1 0 0,3 1-1 0 0,13 3 272 0 0,0 1 0 0 0,27 10 0 0 0,-32-10-228 0 0,60 15 158 0 0,-34-10-32 0 0,-29-8-133 0 0,-1 0 0 0 0,1-1 0 0 0,0 0 1 0 0,18-1-1 0 0,46-6-166 0 0,-32 1 52 0 0,77 2 120 0 0,11-2-12 0 0,9-5-61 0 0,-62 6-5 0 0,3 0 11 0 0,49-4 5 0 0,38-10 77 0 0,258-23 11 0 0,-421 41-125 0 0,7-2-1 0 0,1 2 0 0 0,0-1-1 0 0,-1 1 1 0 0,15 3-1 0 0,-14-1 1 0 0,0 0 7 0 0,-1 0 0 0 0,1 0 0 0 0,-1-1 0 0 0,1-1-1 0 0,0 0 1 0 0,15-3 0 0 0,-19 2-4 0 0,0 1 1 0 0,0 0-1 0 0,0 1 0 0 0,0-1 0 0 0,0 2 1 0 0,0-1-1 0 0,12 5 0 0 0,-7-3 6 0 0,27 4 0 0 0,83 0 93 0 0,111 11 260 0 0,-75-8-191 0 0,-113-9-242 0 0,-1 1 0 0 0,54 11-1 0 0,16 7 381 0 0,-107-18-230 0 0,-1 0 0 0 0,1 0 0 0 0,0-1 1 0 0,1 0-1 0 0,-1-1 0 0 0,12-1 0 0 0,-9 1-111 0 0,-10 0 54 0 0,0 0-1 0 0,-1 0 0 0 0,1 0 0 0 0,0 0 0 0 0,0 0 0 0 0,-1 0 0 0 0,1-1 0 0 0,0 1 1 0 0,0 0-1 0 0,-1-1 0 0 0,1 0 0 0 0,0 1 0 0 0,-1-1 0 0 0,1 0 0 0 0,-1 0 0 0 0,1 0 0 0 0,-1 0 1 0 0,0 0-1 0 0,1 0 0 0 0,-1-1 0 0 0,0 1 0 0 0,0 0 0 0 0,2-3 0 0 0,-2 3-27 0 0,0 0 0 0 0,-1 0-1 0 0,1 0 1 0 0,-1-1 0 0 0,0 1-1 0 0,1 0 1 0 0,-1 0 0 0 0,0-1 0 0 0,0 1-1 0 0,1 0 1 0 0,-1 0 0 0 0,0-1-1 0 0,0 1 1 0 0,0 0 0 0 0,-1 0-1 0 0,1-1 1 0 0,0 1 0 0 0,-1-2-1 0 0,-9-26-154 0 0,6 17 67 0 0,0 2-1690 0 0,4 20-1525 0 0,0-9 3118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3:3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 3224 0 0,'-1'17'240'0'0,"1"-16"-187"0"0,0-1 0 0 0,0 1 1 0 0,0-1-1 0 0,0 1 0 0 0,0-1 0 0 0,0 1 1 0 0,0-1-1 0 0,0 1 0 0 0,-1-1 1 0 0,1 0-1 0 0,0 1 0 0 0,0-1 0 0 0,0 1 1 0 0,-1-1-1 0 0,1 0 0 0 0,0 1 0 0 0,0-1 1 0 0,-1 1-1 0 0,1-1 0 0 0,0 0 0 0 0,-1 1 1 0 0,1-1-1 0 0,0 0 0 0 0,-1 0 1 0 0,1 1-1 0 0,-1-1 0 0 0,-4 0 1670 0 0,2 0-673 0 0,0 1 0 0 0,-1-1 0 0 0,1 1 0 0 0,0 0 0 0 0,0 1 0 0 0,0-1 0 0 0,-3 3 4258 0 0,6-4-5170 0 0,0 1 0 0 0,0 0 0 0 0,0-1 0 0 0,1 1 0 0 0,-1-1 0 0 0,0 1-1 0 0,0 0 1 0 0,1-1 0 0 0,-1 1 0 0 0,0-1 0 0 0,1 1 0 0 0,-1-1 0 0 0,0 1-1 0 0,2 0 1 0 0,5-2 366 0 0,1 0 0 0 0,0 0 0 0 0,11-4 0 0 0,18-2 554 0 0,172 4 1659 0 0,-54 4-1692 0 0,-26-4-489 0 0,133-7 261 0 0,-171 1-440 0 0,-12 1 326 0 0,154 3 0 0 0,-231 5-668 0 0,0 1 1 0 0,0-1-1 0 0,0 1 0 0 0,0-1 0 0 0,0 1 1 0 0,0 0-1 0 0,-1-1 0 0 0,1 1 0 0 0,0 0 1 0 0,0 0-1 0 0,-1 1 0 0 0,1-1 0 0 0,0 0 0 0 0,-1 0 1 0 0,1 1-1 0 0,-1-1 0 0 0,0 1 0 0 0,3 3 1 0 0,-3-3 13 0 0,1 0 0 0 0,0 0-1 0 0,0 0 1 0 0,0 0 0 0 0,0 0 0 0 0,1 0 0 0 0,-1-1 0 0 0,0 1 0 0 0,4 1 0 0 0,-5-2-19 0 0,0-1 0 0 0,0 0 1 0 0,0 1-1 0 0,0-1 0 0 0,0 0 1 0 0,0 0-1 0 0,0 0 1 0 0,0 1-1 0 0,0-1 0 0 0,0 0 1 0 0,0-1-1 0 0,1 1 0 0 0,-1 0 1 0 0,0 0-1 0 0,0 0 0 0 0,0 0 1 0 0,0-1-1 0 0,0 1 1 0 0,0-1-1 0 0,0 1 0 0 0,0-1 1 0 0,0 1-1 0 0,0-1 0 0 0,-1 1 1 0 0,2-2-1 0 0,-1 2 10 0 0,0-1-1 0 0,-1 1 1 0 0,1 0 0 0 0,0 0-1 0 0,0-1 1 0 0,-1 1 0 0 0,1 0-1 0 0,0 0 1 0 0,0 0 0 0 0,-1 0-1 0 0,1 0 1 0 0,0 0 0 0 0,0 0-1 0 0,1 0 1 0 0,15-2 377 0 0,-17 1-397 0 0,0 1 0 0 0,0 0 1 0 0,0 0-1 0 0,0 0 0 0 0,0 0 0 0 0,1 0 1 0 0,-1-1-1 0 0,0 1 0 0 0,0 0 0 0 0,0 0 1 0 0,0 0-1 0 0,0 0 0 0 0,1 0 0 0 0,-1 0 0 0 0,0 0 1 0 0,0 0-1 0 0,0 0 0 0 0,1 0 0 0 0,-1 0 1 0 0,0 0-1 0 0,0 0 0 0 0,0 0 0 0 0,0 0 1 0 0,1 0-1 0 0,-1 0 0 0 0,0 0 0 0 0,0 0 0 0 0,0 0 1 0 0,1 0-1 0 0,-1 0 0 0 0,0 0 0 0 0,0 0 1 0 0,0 0-1 0 0,0 0 0 0 0,1 0 0 0 0,-1 0 1 0 0,0 0-1 0 0,0 1 0 0 0,0-1 0 0 0,0 0 0 0 0,0 0 1 0 0,1 0-1 0 0,-1 0 0 0 0,0 0 0 0 0,0 0 1 0 0,0 1-1 0 0,0-1 0 0 0,0 0 0 0 0,0 0 1 0 0,0 0-1 0 0,0 0 0 0 0,0 1 0 0 0,0-1 0 0 0,0 0 1 0 0,1 0-1 0 0,-1 0 0 0 0,0 1 0 0 0,0-1 1 0 0,0 0-1 0 0,0 0 0 0 0,0 0 0 0 0,0 0 1 0 0,-1 1-1 0 0,1-1 0 0 0,0 0 0 0 0,0 0 0 0 0,0 1 1 0 0,0-1-4 0 0,0 0 0 0 0,0 0 0 0 0,0 0-1 0 0,0 1 1 0 0,0-1 0 0 0,0 0 0 0 0,0 0 0 0 0,0 0 0 0 0,0 1 0 0 0,0-1 0 0 0,0 0 0 0 0,0 0 0 0 0,0 0 0 0 0,0 1 0 0 0,0-1 0 0 0,0 0 0 0 0,0 0 0 0 0,0 0 0 0 0,0 0 0 0 0,0 1 0 0 0,0-1 0 0 0,0 0 0 0 0,0 0 0 0 0,1 0 0 0 0,-1 0 0 0 0,0 1 0 0 0,0-1 0 0 0,0 0-1 0 0,0 0 1 0 0,0 0 0 0 0,1 0 0 0 0,-1 0 0 0 0,0 0 0 0 0,0 0 0 0 0,0 1 0 0 0,0-1 0 0 0,1 0 0 0 0,-1 0 0 0 0,0 0 0 0 0,0 0 0 0 0,1 0 0 0 0,-1 0-96 0 0,1-1 1 0 0,-1 1-1 0 0,0 0 1 0 0,1-1-1 0 0,-1 1 0 0 0,1-1 1 0 0,-1 1-1 0 0,0-1 1 0 0,1 1-1 0 0,-1-1 0 0 0,0 1 1 0 0,0-1-1 0 0,1 1 1 0 0,-1-1-1 0 0,0 1 0 0 0,0-1 1 0 0,0 1-1 0 0,0-1 1 0 0,0 0-1 0 0,0 1 1 0 0,0-1-1 0 0,0 1 0 0 0,0-1 1 0 0,0 1-1 0 0,0-2 1 0 0,0 0-1504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3:3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39 3224 0 0,'-2'3'53'0'0,"-12"7"2242"0"0,13-10-1720 0 0,0 0 1 0 0,0 1 0 0 0,1-1-1 0 0,-1 0 1 0 0,0 1 0 0 0,0-1-1 0 0,0 0 1 0 0,1 0-1 0 0,-1 0 1 0 0,0 1 0 0 0,0-1-1 0 0,0 0 1 0 0,0 0-1 0 0,0-1 1 0 0,1 1 0 0 0,-1 0-1 0 0,-2 0 1 0 0,-7-3 5723 0 0,10 3-6219 0 0,0 0-1 0 0,0 0 0 0 0,-1 0 1 0 0,1 0-1 0 0,0 0 0 0 0,0 0 0 0 0,0 0 1 0 0,0 0-1 0 0,0 0 0 0 0,-1 0 1 0 0,1 0-1 0 0,0 0 0 0 0,0 0 0 0 0,0 1 1 0 0,0-1-1 0 0,0 0 0 0 0,0 0 1 0 0,0 0-1 0 0,0 0 0 0 0,-1 0 0 0 0,1 0 1 0 0,0 0-1 0 0,0 1 0 0 0,0-1 1 0 0,0 0-1 0 0,0 0 0 0 0,0 0 0 0 0,0 0 1 0 0,0 0-1 0 0,0 0 0 0 0,0 1 1 0 0,0-1-1 0 0,0 0 0 0 0,0 0 0 0 0,0 0 1 0 0,0 1-33 0 0,0 0 0 0 0,0-1 0 0 0,1 1 1 0 0,-1-1-1 0 0,0 1 0 0 0,1-1 0 0 0,-1 1 1 0 0,1-1-1 0 0,-1 1 0 0 0,0-1 0 0 0,1 1 1 0 0,-1-1-1 0 0,1 0 0 0 0,-1 1 0 0 0,1-1 1 0 0,-1 1-1 0 0,1-1 0 0 0,0 0 0 0 0,-1 0 1 0 0,1 1-1 0 0,-1-1 0 0 0,1 0 0 0 0,0 0 1 0 0,-1 0-1 0 0,2 0 0 0 0,12 6 593 0 0,-13-5-594 0 0,0 0 1 0 0,0 0-1 0 0,0-1 1 0 0,1 1-1 0 0,-1-1 1 0 0,0 1-1 0 0,0-1 1 0 0,1 1-1 0 0,-1-1 1 0 0,0 0-1 0 0,3 1 0 0 0,33-3 1115 0 0,49-9 0 0 0,-21 3-636 0 0,43-7 131 0 0,33-2-196 0 0,-96 14-327 0 0,334-16 206 0 0,-287 17-261 0 0,85 3 96 0 0,-130 2-156 0 0,154 10 293 0 0,-138-6-192 0 0,72 17 1 0 0,-81-11-120 0 0,64 5 0 0 0,9 4 0 0 0,-82-12 0 0 0,2 2 0 0 0,-31-8 0 0 0,0 0 0 0 0,20 2 0 0 0,-31-5 0 0 0,1-1 0 0 0,0 0 0 0 0,0 0 0 0 0,0-1 0 0 0,-1 1 0 0 0,1-1 0 0 0,0-1 0 0 0,-1 1 0 0 0,1-1 0 0 0,6-2 0 0 0,3-3 0 0 0,18-9 0 0 0,-26 12 0 0 0,-5 3 0 0 0,1-1 0 0 0,0 1 0 0 0,-1-1 0 0 0,1 1 0 0 0,-1-1 0 0 0,0 0 0 0 0,1 0 0 0 0,-1 0 0 0 0,0 0 0 0 0,0-1 0 0 0,0 1 0 0 0,-1 0 0 0 0,1-1 0 0 0,-1 1 0 0 0,1-1 0 0 0,1-4 0 0 0,-3 3-69 0 0,0 3-293 0 0,-1-1-1378 0 0,1 1 1593 0 0,0 1 0 0 0,0-1-1 0 0,-1 1 1 0 0,1 0-1 0 0,0-1 1 0 0,-1 1-1 0 0,1 0 1 0 0,0-1-1 0 0,-1 1 1 0 0,1 0 0 0 0,0 0-1 0 0,-1-1 1 0 0,1 1-1 0 0,-1 0 1 0 0,1 0-1 0 0,0 0 1 0 0,-1 0-1 0 0,1-1 1 0 0,-1 1-1 0 0,1 0 1 0 0,-1 0 0 0 0,1 0-1 0 0,-1 0 1 0 0,1 0-1 0 0,0 0 1 0 0,-1 0-1 0 0,-1 0-942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13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28 143 2760 0 0,'-4'7'496'0'0,"-20"0"9884"0"0,28-5-8231 0 0,-3-2-2078 0 0,18-8 1587 0 0,-9 7-1160 0 0,1 0-1 0 0,-1 0 0 0 0,0 1 1 0 0,12 2-1 0 0,5-1 125 0 0,55 2 252 0 0,94 2 519 0 0,83-5 175 0 0,-96-3-689 0 0,45-6 207 0 0,-177 7-982 0 0,36-5 0 0 0,-10 0 8 0 0,83-7 382 0 0,-113 12-376 0 0,0-1 232 0 0,55 3 0 0 0,-61 2-195 0 0,-15 0-227 0 0,0-2 0 0 0,0 1 0 0 0,0-1 0 0 0,11 0 0 0 0,53-4 670 0 0,-49 7-594 0 0,-19-2-1 0 0,1 0 0 0 0,-1-1 0 0 0,1 1 0 0 0,-1-1 0 0 0,1 0 0 0 0,0 1 0 0 0,-1-1 0 0 0,1-1 0 0 0,-1 1 0 0 0,1 0 0 0 0,-1-1 0 0 0,1 1 0 0 0,2-2 0 0 0,1 0 82 0 0,0 0 0 0 0,0 0 1 0 0,1 1-1 0 0,-1 0 0 0 0,7-1 1 0 0,14-3 123 0 0,-22 4-163 0 0,0 0 0 0 0,0-1 1 0 0,0 2-1 0 0,1-1 0 0 0,-1 0 0 0 0,0 1 0 0 0,0 0 0 0 0,0 1 0 0 0,1-1 1 0 0,-1 1-1 0 0,0 0 0 0 0,6 2 0 0 0,-5-2-16 0 0,1 1 0 0 0,-1-1 0 0 0,0 0 0 0 0,1 0 0 0 0,-1 0 0 0 0,0-1 0 0 0,1 0-1 0 0,7-1 1 0 0,18 1 100 0 0,-27 1-121 0 0,0 0 0 0 0,0-1 1 0 0,0 0-1 0 0,-1 0 0 0 0,1-1 1 0 0,7 0-1 0 0,13-5 719 0 0,-23 6-709 0 0,0-1-1 0 0,-1 1 1 0 0,1-1-1 0 0,-1 0 1 0 0,1 0-1 0 0,-1 0 1 0 0,1 0-1 0 0,-1 0 1 0 0,1 0-1 0 0,-1 0 1 0 0,0 0-1 0 0,0-1 1 0 0,0 1-1 0 0,1-2 1 0 0,-2 2-24 0 0,0 0 0 0 0,0 1 0 0 0,0-1 1 0 0,0 0-1 0 0,-1 1 0 0 0,1-1 0 0 0,0 0 0 0 0,0 1 1 0 0,-1-1-1 0 0,1 0 0 0 0,-1 1 0 0 0,1-1 1 0 0,-1 0-1 0 0,1 1 0 0 0,-1-1 0 0 0,1 1 0 0 0,-1-1 1 0 0,1 1-1 0 0,-1-1 0 0 0,0 0 0 0 0,-9-8-7 0 0,9 8-3 0 0,0 0-1 0 0,1 0 0 0 0,-1 0 1 0 0,0 0-1 0 0,0 1 0 0 0,1-1 0 0 0,-1 0 1 0 0,1 0-1 0 0,-1 0 0 0 0,1-1 1 0 0,-1 1-1 0 0,1 0 0 0 0,0 0 0 0 0,-1 0 1 0 0,1 0-1 0 0,0 0 0 0 0,0 0 1 0 0,0 0-1 0 0,0-1 0 0 0,0-1 0 0 0,1 2-38 0 0,-1 0 0 0 0,1-1 0 0 0,0 1 0 0 0,-1 0 0 0 0,1 0 0 0 0,0 0 0 0 0,0 0-1 0 0,0 0 1 0 0,0 0 0 0 0,0 0 0 0 0,0 0 0 0 0,0 0 0 0 0,0 0 0 0 0,0 1 0 0 0,3-2-1 0 0,-2 1-202 0 0,0 0-1 0 0,-1 0 0 0 0,1-1 0 0 0,0 1 0 0 0,-1 0 0 0 0,1-1 1 0 0,2-2-1 0 0,0-3-937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1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11 3224 0 0,'0'0'143'0'0,"-15"0"1774"0"0,15 0-1837 0 0,-1 0-1 0 0,1 0 1 0 0,-1 0 0 0 0,1 0-1 0 0,-1 0 1 0 0,1 0 0 0 0,-1 0-1 0 0,1 0 1 0 0,-1-1 0 0 0,1 1-1 0 0,-1 0 1 0 0,1 0 0 0 0,-1 0 0 0 0,1 0-1 0 0,0-1 1 0 0,-1 1 0 0 0,1 0-1 0 0,-1 0 1 0 0,1-1 0 0 0,-1 1-1 0 0,1 0 1 0 0,0-1 0 0 0,-1 1 0 0 0,1 0-1 0 0,0-1 1 0 0,-1 1 0 0 0,1-1-1 0 0,0 1 1 0 0,0-1 0 0 0,-1 0-1 0 0,-6 0 208 0 0,5 1-47 0 0,0-1 0 0 0,0 1 0 0 0,1 0 0 0 0,-1-1 1 0 0,0 1-1 0 0,0 0 0 0 0,0 0 0 0 0,-3 1 0 0 0,-19 16 2430 0 0,23-16-2370 0 0,-1 1 0 0 0,1-1-1 0 0,1 0 1 0 0,-1 1 0 0 0,0-1 0 0 0,0 0 0 0 0,0 1 0 0 0,1-1 0 0 0,-1 1 0 0 0,1 0 0 0 0,-1 1 0 0 0,-2 5 2684 0 0,6 4-1477 0 0,21-7-222 0 0,-19-3-1128 0 0,-1-1 0 0 0,1 0 0 0 0,-1 0-1 0 0,7 0 1 0 0,57 2 1083 0 0,-31 0-774 0 0,10 1 134 0 0,-40-3-480 0 0,1-1 0 0 0,-1 1 0 0 0,11-2 1 0 0,15 2 180 0 0,143 6 543 0 0,-160-7-744 0 0,159-8 396 0 0,-158 7-457 0 0,0 1 0 0 0,0 1 0 0 0,18 4-1 0 0,-23-4-12 0 0,13 1 102 0 0,1-1 0 0 0,47-5 0 0 0,-50 2-75 0 0,0 1 0 0 0,1 1 0 0 0,-1 1 0 0 0,28 5-1 0 0,78 16 34 0 0,-84-17 49 0 0,-16-3 18 0 0,-18-1-87 0 0,1-1 0 0 0,20-3-1 0 0,8 1 27 0 0,46 0 11 0 0,-27 0-32 0 0,80 8-1 0 0,-58-1 5 0 0,-50-3-12 0 0,56-5 1 0 0,-70 1-21 0 0,221-7 365 0 0,-218 9-396 0 0,13 0 33 0 0,1 1 0 0 0,47 7 0 0 0,-73-7-18 0 0,0 0 0 0 0,0-1 0 0 0,-1-1 0 0 0,1 1-1 0 0,0-1 1 0 0,0 0 0 0 0,8-3 0 0 0,18-2 46 0 0,95 0 311 0 0,-126 6-359 0 0,0 0-1 0 0,0-1 1 0 0,0 1-1 0 0,0-1 1 0 0,0 0 0 0 0,0 0-1 0 0,4-2 1 0 0,-4 2-10 0 0,-1 0 0 0 0,0 0 0 0 0,1 0 0 0 0,-1 0 0 0 0,1 0 0 0 0,-1 1 0 0 0,1-1-1 0 0,0 1 1 0 0,-1 0 0 0 0,4 0 0 0 0,8 0-20 0 0,0 0 0 0 0,0-1-1 0 0,0 0 1 0 0,-1-2 0 0 0,1 1-1 0 0,14-6 1 0 0,39-6 193 0 0,-67 14-182 0 0,1 0 0 0 0,-1 0 0 0 0,1 0 0 0 0,-1 0 0 0 0,0 0 0 0 0,1 0 1 0 0,-1 0-1 0 0,0 0 0 0 0,1 0 0 0 0,-1 0 0 0 0,0-1 0 0 0,1 1 0 0 0,-1 0 0 0 0,0 0 0 0 0,1 0 0 0 0,-1-1 0 0 0,0 1 0 0 0,1 0 0 0 0,-1 0 0 0 0,0-1 0 0 0,0 1 1 0 0,1 0-1 0 0,-1 0 0 0 0,0-1 0 0 0,0 1 0 0 0,1 0 0 0 0,-1-1 0 0 0,0 1 0 0 0,0 0 0 0 0,0-1 0 0 0,0 1 0 0 0,0 0 0 0 0,0-1 0 0 0,0 1 0 0 0,1-1 0 0 0,-1 1 1 0 0,0 0-1 0 0,0-1 0 0 0,0 1 0 0 0,0 0 0 0 0,-1-1 0 0 0,1 1 0 0 0,0-1 0 0 0,0 1 0 0 0,0 0 0 0 0,0-1 0 0 0,0 1 0 0 0,0 0 0 0 0,-1-1 0 0 0,1 1 1 0 0,0 0-1 0 0,0-1 0 0 0,0 1 0 0 0,-1 0 0 0 0,1 0 0 0 0,0-1 0 0 0,-1 1 0 0 0,1 0-4 0 0,0 0 0 0 0,0-1 0 0 0,0 1 0 0 0,0 0-1 0 0,0 0 1 0 0,0 0 0 0 0,0 0 0 0 0,0 0 0 0 0,0 0 0 0 0,0-1 0 0 0,0 1 0 0 0,0 0-1 0 0,0 0 1 0 0,0 0 0 0 0,0 0 0 0 0,0 0 0 0 0,0 0 0 0 0,0-1 0 0 0,0 1 0 0 0,0 0-1 0 0,0 0 1 0 0,0 0 0 0 0,0 0 0 0 0,0 0 0 0 0,0 0 0 0 0,0-1 0 0 0,0 1 0 0 0,0 0-1 0 0,1 0 1 0 0,-1 0 0 0 0,0 0 0 0 0,0 0 0 0 0,0 0 0 0 0,0 0 0 0 0,0 0 0 0 0,0 0-1 0 0,0-1 1 0 0,0 1 0 0 0,1 0 0 0 0,-1 0 0 0 0,0 0 0 0 0,0 0 0 0 0,0 0 0 0 0,0 0-1 0 0,0 0 1 0 0,0 0 0 0 0,1 0 0 0 0,-1 0 0 0 0,0 0 0 0 0,0 0 0 0 0,0 0 0 0 0,0 0-1 0 0,0 0 1 0 0,1 0 0 0 0,-1 0 0 0 0,0 0 0 0 0,0 0 0 0 0,0 0 0 0 0,0 0 0 0 0,0 1-1 0 0,1-1 0 0 0,-1 0-1 0 0,0 0 0 0 0,0 0 0 0 0,0 0 1 0 0,0 0-1 0 0,1 0 0 0 0,-1 0 0 0 0,0 0 1 0 0,0 0-1 0 0,0 0 0 0 0,1 0 0 0 0,-1 0 1 0 0,0 0-1 0 0,0 0 0 0 0,0 0 0 0 0,0-1 1 0 0,1 1-1 0 0,-1 0 0 0 0,0 0 0 0 0,0 0 1 0 0,0 0-1 0 0,0 0 0 0 0,0 0 0 0 0,1 0 1 0 0,-1 0-1 0 0,0-1 0 0 0,0 1 0 0 0,0 0 1 0 0,0 0-1 0 0,0 0 0 0 0,0 0 0 0 0,0-1 0 0 0,1 1 1 0 0,1-5 23 0 0,-2 2-4 0 0,-7-4-11 0 0,6 6-319 0 0,-1-1 1 0 0,0 1-1 0 0,1 0 1 0 0,-1 0-1 0 0,0 0 1 0 0,0 0-1 0 0,0 0 1 0 0,0 0-1 0 0,0 0 1 0 0,0 1-1 0 0,0-1 0 0 0,0 1 1 0 0,0-1-1 0 0,0 1 1 0 0,-1 0-1 0 0,1 0 1 0 0,-4 0-1 0 0,0 0-370 0 0,1 0-860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2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50 2760 0 0,'0'0'125'0'0,"-11"8"357"0"0,4-3 2923 0 0,4-3-2842 0 0,0-1 0 0 0,-1 1 0 0 0,1-1 1 0 0,0 0-1 0 0,-1 0 0 0 0,1-1 0 0 0,0 1 1 0 0,-1-1-1 0 0,1 1 0 0 0,-1-1 0 0 0,1 0 1 0 0,-5-1-1 0 0,-7-1 5846 0 0,28 5-5985 0 0,0 0 0 0 0,1-1-1 0 0,0-1 1 0 0,-1 0-1 0 0,1-1 1 0 0,13-2 0 0 0,11 1 114 0 0,211-7 1596 0 0,-84 2-1428 0 0,-5 6-170 0 0,-60 2-128 0 0,61 5 243 0 0,-98-2-147 0 0,-1-3-1 0 0,70-6 0 0 0,51-24 736 0 0,-174 29-1185 0 0,-7-1-48 0 0,-1 0-1 0 0,1 1 0 0 0,0-1 0 0 0,0 0 1 0 0,-1-1-1 0 0,1 1 0 0 0,0 0 1 0 0,0 0-1 0 0,-1-1 0 0 0,1 1 0 0 0,0-1 1 0 0,-1 0-1 0 0,1 1 0 0 0,-1-1 0 0 0,1 0 1 0 0,1-1-1 0 0,-2 2-25 0 0,-1-1 0 0 0,1 1 0 0 0,-1-1 0 0 0,1 1 0 0 0,-1-1 0 0 0,1 1 0 0 0,-1-1 0 0 0,1 0 0 0 0,-1 1 0 0 0,0-1 0 0 0,1 0 0 0 0,-1 1-1 0 0,0-1 1 0 0,0 0 0 0 0,1 1 0 0 0,-1-1 0 0 0,0 0 0 0 0,0 1 0 0 0,0-1 0 0 0,0 0 0 0 0,0 0 0 0 0,0 1 0 0 0,0-1 0 0 0,0 0 0 0 0,0 0 0 0 0,0 1 0 0 0,-1-2 0 0 0,1-1-91 0 0,0 2-226 0 0,0 0 1 0 0,0 0-1 0 0,-1-1 0 0 0,1 1 0 0 0,0 0 0 0 0,-1 0 1 0 0,1 0-1 0 0,-1 0 0 0 0,1 0 0 0 0,-1-1 1 0 0,-1 0-1 0 0,0-2-1022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5:01:2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11976 0 0,'-11'0'3729'0'0,"81"-2"128"0"0,134 3-1079 0 0,-106-2-1968 0 0,272 15 1563 0 0,-344-13-2193 0 0,255 21 1302 0 0,-53 1 292 0 0,-209-20-1540 0 0,27 1 0 0 0,-45-5-170 0 0,0 1 0 0 0,0-1 0 0 0,0 0 0 0 0,0 1 0 0 0,0-1 0 0 0,0 0-1 0 0,0 0 1 0 0,0 1 0 0 0,0-1 0 0 0,0 0 0 0 0,-1 0 0 0 0,1 0 0 0 0,0 0 0 0 0,0-2 0 0 0,0 2-40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18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0.xml"/><Relationship Id="rId19" Type="http://schemas.openxmlformats.org/officeDocument/2006/relationships/image" Target="../media/image14.png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21" Type="http://schemas.openxmlformats.org/officeDocument/2006/relationships/image" Target="../media/image24.png"/><Relationship Id="rId42" Type="http://schemas.openxmlformats.org/officeDocument/2006/relationships/customXml" Target="../ink/ink35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48.xml"/><Relationship Id="rId84" Type="http://schemas.openxmlformats.org/officeDocument/2006/relationships/customXml" Target="../ink/ink56.xml"/><Relationship Id="rId16" Type="http://schemas.openxmlformats.org/officeDocument/2006/relationships/customXml" Target="../ink/ink22.xml"/><Relationship Id="rId11" Type="http://schemas.openxmlformats.org/officeDocument/2006/relationships/image" Target="../media/image19.png"/><Relationship Id="rId32" Type="http://schemas.openxmlformats.org/officeDocument/2006/relationships/customXml" Target="../ink/ink30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43.xml"/><Relationship Id="rId74" Type="http://schemas.openxmlformats.org/officeDocument/2006/relationships/customXml" Target="../ink/ink51.xml"/><Relationship Id="rId79" Type="http://schemas.openxmlformats.org/officeDocument/2006/relationships/image" Target="../media/image53.png"/><Relationship Id="rId5" Type="http://schemas.openxmlformats.org/officeDocument/2006/relationships/image" Target="../media/image16.png"/><Relationship Id="rId19" Type="http://schemas.openxmlformats.org/officeDocument/2006/relationships/image" Target="../media/image23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png"/><Relationship Id="rId30" Type="http://schemas.openxmlformats.org/officeDocument/2006/relationships/customXml" Target="../ink/ink29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48.png"/><Relationship Id="rId77" Type="http://schemas.openxmlformats.org/officeDocument/2006/relationships/image" Target="../media/image52.png"/><Relationship Id="rId8" Type="http://schemas.openxmlformats.org/officeDocument/2006/relationships/customXml" Target="../ink/ink18.xml"/><Relationship Id="rId51" Type="http://schemas.openxmlformats.org/officeDocument/2006/relationships/image" Target="../media/image39.png"/><Relationship Id="rId72" Type="http://schemas.openxmlformats.org/officeDocument/2006/relationships/customXml" Target="../ink/ink50.xml"/><Relationship Id="rId80" Type="http://schemas.openxmlformats.org/officeDocument/2006/relationships/customXml" Target="../ink/ink54.xml"/><Relationship Id="rId85" Type="http://schemas.openxmlformats.org/officeDocument/2006/relationships/image" Target="../media/image56.png"/><Relationship Id="rId3" Type="http://schemas.openxmlformats.org/officeDocument/2006/relationships/image" Target="../media/image15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24.xml"/><Relationship Id="rId41" Type="http://schemas.openxmlformats.org/officeDocument/2006/relationships/image" Target="../media/image34.pn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75" Type="http://schemas.openxmlformats.org/officeDocument/2006/relationships/image" Target="../media/image51.png"/><Relationship Id="rId8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19.xml"/><Relationship Id="rId31" Type="http://schemas.openxmlformats.org/officeDocument/2006/relationships/image" Target="../media/image29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46.png"/><Relationship Id="rId73" Type="http://schemas.openxmlformats.org/officeDocument/2006/relationships/image" Target="../media/image50.png"/><Relationship Id="rId78" Type="http://schemas.openxmlformats.org/officeDocument/2006/relationships/customXml" Target="../ink/ink53.xml"/><Relationship Id="rId81" Type="http://schemas.openxmlformats.org/officeDocument/2006/relationships/image" Target="../media/image54.png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customXml" Target="../ink/ink23.xml"/><Relationship Id="rId39" Type="http://schemas.openxmlformats.org/officeDocument/2006/relationships/image" Target="../media/image33.png"/><Relationship Id="rId34" Type="http://schemas.openxmlformats.org/officeDocument/2006/relationships/customXml" Target="../ink/ink31.xml"/><Relationship Id="rId50" Type="http://schemas.openxmlformats.org/officeDocument/2006/relationships/customXml" Target="../ink/ink39.xml"/><Relationship Id="rId55" Type="http://schemas.openxmlformats.org/officeDocument/2006/relationships/image" Target="../media/image41.png"/><Relationship Id="rId76" Type="http://schemas.openxmlformats.org/officeDocument/2006/relationships/customXml" Target="../ink/ink52.xml"/><Relationship Id="rId7" Type="http://schemas.openxmlformats.org/officeDocument/2006/relationships/image" Target="../media/image17.png"/><Relationship Id="rId71" Type="http://schemas.openxmlformats.org/officeDocument/2006/relationships/image" Target="../media/image49.png"/><Relationship Id="rId2" Type="http://schemas.openxmlformats.org/officeDocument/2006/relationships/customXml" Target="../ink/ink15.xml"/><Relationship Id="rId29" Type="http://schemas.openxmlformats.org/officeDocument/2006/relationships/image" Target="../media/image28.png"/><Relationship Id="rId24" Type="http://schemas.openxmlformats.org/officeDocument/2006/relationships/customXml" Target="../ink/ink26.xml"/><Relationship Id="rId40" Type="http://schemas.openxmlformats.org/officeDocument/2006/relationships/customXml" Target="../ink/ink34.xml"/><Relationship Id="rId45" Type="http://schemas.openxmlformats.org/officeDocument/2006/relationships/image" Target="../media/image36.png"/><Relationship Id="rId66" Type="http://schemas.openxmlformats.org/officeDocument/2006/relationships/customXml" Target="../ink/ink47.xml"/><Relationship Id="rId61" Type="http://schemas.openxmlformats.org/officeDocument/2006/relationships/image" Target="../media/image44.png"/><Relationship Id="rId82" Type="http://schemas.openxmlformats.org/officeDocument/2006/relationships/customXml" Target="../ink/ink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5" Type="http://schemas.openxmlformats.org/officeDocument/2006/relationships/image" Target="../media/image58.png"/><Relationship Id="rId4" Type="http://schemas.openxmlformats.org/officeDocument/2006/relationships/customXml" Target="../ink/ink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DD3784-2B48-4976-9EF2-7FAFF4DC1B5A}"/>
                  </a:ext>
                </a:extLst>
              </p14:cNvPr>
              <p14:cNvContentPartPr/>
              <p14:nvPr/>
            </p14:nvContentPartPr>
            <p14:xfrm>
              <a:off x="883009" y="1729339"/>
              <a:ext cx="748080" cy="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DD3784-2B48-4976-9EF2-7FAFF4DC1B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369" y="1720339"/>
                <a:ext cx="765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595DFD-2714-44BD-8E33-F3DB9A3A8F89}"/>
                  </a:ext>
                </a:extLst>
              </p14:cNvPr>
              <p14:cNvContentPartPr/>
              <p14:nvPr/>
            </p14:nvContentPartPr>
            <p14:xfrm>
              <a:off x="2870209" y="1158019"/>
              <a:ext cx="120240" cy="22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595DFD-2714-44BD-8E33-F3DB9A3A8F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1209" y="1149379"/>
                <a:ext cx="13788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0C9BDD3-D8ED-4A9C-87C2-2ECFD9D5EA70}"/>
              </a:ext>
            </a:extLst>
          </p:cNvPr>
          <p:cNvGrpSpPr/>
          <p:nvPr/>
        </p:nvGrpSpPr>
        <p:grpSpPr>
          <a:xfrm>
            <a:off x="847009" y="2122459"/>
            <a:ext cx="2105640" cy="56160"/>
            <a:chOff x="847009" y="2122459"/>
            <a:chExt cx="2105640" cy="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0C3721-BA54-469F-83B8-FFC568E1FC8F}"/>
                    </a:ext>
                  </a:extLst>
                </p14:cNvPr>
                <p14:cNvContentPartPr/>
                <p14:nvPr/>
              </p14:nvContentPartPr>
              <p14:xfrm>
                <a:off x="847009" y="2126779"/>
                <a:ext cx="385200" cy="5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0C3721-BA54-469F-83B8-FFC568E1FC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8369" y="2117779"/>
                  <a:ext cx="402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304A71-A3B8-4016-9C32-40DDF59B2828}"/>
                    </a:ext>
                  </a:extLst>
                </p14:cNvPr>
                <p14:cNvContentPartPr/>
                <p14:nvPr/>
              </p14:nvContentPartPr>
              <p14:xfrm>
                <a:off x="1837729" y="2122459"/>
                <a:ext cx="1114920" cy="5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304A71-A3B8-4016-9C32-40DDF59B28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9089" y="2113819"/>
                  <a:ext cx="113256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8E5F8C-48E4-4376-A368-610B8E75E09F}"/>
                  </a:ext>
                </a:extLst>
              </p14:cNvPr>
              <p14:cNvContentPartPr/>
              <p14:nvPr/>
            </p14:nvContentPartPr>
            <p14:xfrm>
              <a:off x="2353969" y="2564179"/>
              <a:ext cx="610200" cy="3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8E5F8C-48E4-4376-A368-610B8E75E0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5329" y="2555179"/>
                <a:ext cx="62784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989F59-B314-454C-AACC-AE83A807D15D}"/>
                  </a:ext>
                </a:extLst>
              </p14:cNvPr>
              <p14:cNvContentPartPr/>
              <p14:nvPr/>
            </p14:nvContentPartPr>
            <p14:xfrm>
              <a:off x="856009" y="1704139"/>
              <a:ext cx="707040" cy="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989F59-B314-454C-AACC-AE83A807D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009" y="1695499"/>
                <a:ext cx="7246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437813-6092-4B2F-934B-BEDF654A0660}"/>
                  </a:ext>
                </a:extLst>
              </p14:cNvPr>
              <p14:cNvContentPartPr/>
              <p14:nvPr/>
            </p14:nvContentPartPr>
            <p14:xfrm>
              <a:off x="1938529" y="2046859"/>
              <a:ext cx="97524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437813-6092-4B2F-934B-BEDF654A06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9889" y="2037859"/>
                <a:ext cx="992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BBC29C-1769-4E7A-9637-E3C4D1C27F2A}"/>
                  </a:ext>
                </a:extLst>
              </p14:cNvPr>
              <p14:cNvContentPartPr/>
              <p14:nvPr/>
            </p14:nvContentPartPr>
            <p14:xfrm>
              <a:off x="1184329" y="2643739"/>
              <a:ext cx="52884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BBC29C-1769-4E7A-9637-E3C4D1C27F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5689" y="2634739"/>
                <a:ext cx="546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910ACE-C2FD-43F6-A644-90D14381B76C}"/>
                  </a:ext>
                </a:extLst>
              </p14:cNvPr>
              <p14:cNvContentPartPr/>
              <p14:nvPr/>
            </p14:nvContentPartPr>
            <p14:xfrm>
              <a:off x="3252529" y="2715379"/>
              <a:ext cx="488880" cy="2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910ACE-C2FD-43F6-A644-90D14381B7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3889" y="2706739"/>
                <a:ext cx="506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169C2F-AA69-4BDD-A9E1-5965996B93C3}"/>
                  </a:ext>
                </a:extLst>
              </p14:cNvPr>
              <p14:cNvContentPartPr/>
              <p14:nvPr/>
            </p14:nvContentPartPr>
            <p14:xfrm>
              <a:off x="5243689" y="2695939"/>
              <a:ext cx="2247480" cy="5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169C2F-AA69-4BDD-A9E1-5965996B93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4689" y="2687299"/>
                <a:ext cx="226512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D6035-7900-4583-9391-FAA265F08D20}"/>
              </a:ext>
            </a:extLst>
          </p:cNvPr>
          <p:cNvGrpSpPr/>
          <p:nvPr/>
        </p:nvGrpSpPr>
        <p:grpSpPr>
          <a:xfrm>
            <a:off x="886249" y="3229459"/>
            <a:ext cx="253440" cy="113400"/>
            <a:chOff x="886249" y="3229459"/>
            <a:chExt cx="25344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7269CA-3AF9-4679-A084-E5F52EBB8E31}"/>
                    </a:ext>
                  </a:extLst>
                </p14:cNvPr>
                <p14:cNvContentPartPr/>
                <p14:nvPr/>
              </p14:nvContentPartPr>
              <p14:xfrm>
                <a:off x="1067329" y="3254659"/>
                <a:ext cx="53280" cy="57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7269CA-3AF9-4679-A084-E5F52EBB8E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8689" y="3246019"/>
                  <a:ext cx="70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1F2F3D-0FD9-42B4-9603-D051F93FB1D0}"/>
                    </a:ext>
                  </a:extLst>
                </p14:cNvPr>
                <p14:cNvContentPartPr/>
                <p14:nvPr/>
              </p14:nvContentPartPr>
              <p14:xfrm>
                <a:off x="886249" y="3229459"/>
                <a:ext cx="253440" cy="11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1F2F3D-0FD9-42B4-9603-D051F93FB1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249" y="3220819"/>
                  <a:ext cx="27108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A8F84-BA60-4534-8D88-9953B4CBA54D}"/>
                  </a:ext>
                </a:extLst>
              </p14:cNvPr>
              <p14:cNvContentPartPr/>
              <p14:nvPr/>
            </p14:nvContentPartPr>
            <p14:xfrm>
              <a:off x="874729" y="3585139"/>
              <a:ext cx="243360" cy="108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A8F84-BA60-4534-8D88-9953B4CBA5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6089" y="3576499"/>
                <a:ext cx="2610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70C8A8-76CC-49B4-8D6A-BF1076C3BA45}"/>
                  </a:ext>
                </a:extLst>
              </p14:cNvPr>
              <p14:cNvContentPartPr/>
              <p14:nvPr/>
            </p14:nvContentPartPr>
            <p14:xfrm>
              <a:off x="912169" y="3853699"/>
              <a:ext cx="209880" cy="114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70C8A8-76CC-49B4-8D6A-BF1076C3BA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3529" y="3845059"/>
                <a:ext cx="227520" cy="1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087EDA-E088-4E63-A833-E872FB3CB00C}"/>
              </a:ext>
            </a:extLst>
          </p:cNvPr>
          <p:cNvGrpSpPr/>
          <p:nvPr/>
        </p:nvGrpSpPr>
        <p:grpSpPr>
          <a:xfrm>
            <a:off x="181729" y="1804579"/>
            <a:ext cx="932760" cy="857520"/>
            <a:chOff x="181729" y="1804579"/>
            <a:chExt cx="932760" cy="8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D9DF2E-5C00-4615-811D-9AAA851FB13E}"/>
                    </a:ext>
                  </a:extLst>
                </p14:cNvPr>
                <p14:cNvContentPartPr/>
                <p14:nvPr/>
              </p14:nvContentPartPr>
              <p14:xfrm>
                <a:off x="1000369" y="1804579"/>
                <a:ext cx="114120" cy="52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D9DF2E-5C00-4615-811D-9AAA851FB1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1729" y="1795939"/>
                  <a:ext cx="131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62C91D-EBAE-4DDC-A88B-8D7757E7A194}"/>
                    </a:ext>
                  </a:extLst>
                </p14:cNvPr>
                <p14:cNvContentPartPr/>
                <p14:nvPr/>
              </p14:nvContentPartPr>
              <p14:xfrm>
                <a:off x="933049" y="1853899"/>
                <a:ext cx="162360" cy="80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62C91D-EBAE-4DDC-A88B-8D7757E7A1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4049" y="1844899"/>
                  <a:ext cx="18000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3CD71F-4572-4C00-8799-9AE7D391E513}"/>
                    </a:ext>
                  </a:extLst>
                </p14:cNvPr>
                <p14:cNvContentPartPr/>
                <p14:nvPr/>
              </p14:nvContentPartPr>
              <p14:xfrm>
                <a:off x="181729" y="2338099"/>
                <a:ext cx="51840" cy="19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3CD71F-4572-4C00-8799-9AE7D391E5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089" y="2329099"/>
                  <a:ext cx="69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97B861-FA7E-4E4D-BFF8-8E51A45C09A1}"/>
                    </a:ext>
                  </a:extLst>
                </p14:cNvPr>
                <p14:cNvContentPartPr/>
                <p14:nvPr/>
              </p14:nvContentPartPr>
              <p14:xfrm>
                <a:off x="241849" y="2290939"/>
                <a:ext cx="74520" cy="10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97B861-FA7E-4E4D-BFF8-8E51A45C09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209" y="2282299"/>
                  <a:ext cx="92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E49037-1ED6-4643-A419-28D13097019A}"/>
                    </a:ext>
                  </a:extLst>
                </p14:cNvPr>
                <p14:cNvContentPartPr/>
                <p14:nvPr/>
              </p14:nvContentPartPr>
              <p14:xfrm>
                <a:off x="333289" y="2168539"/>
                <a:ext cx="22320" cy="16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E49037-1ED6-4643-A419-28D1309701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649" y="2159539"/>
                  <a:ext cx="3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44DF28-27AF-4571-958A-61F3D80B7141}"/>
                    </a:ext>
                  </a:extLst>
                </p14:cNvPr>
                <p14:cNvContentPartPr/>
                <p14:nvPr/>
              </p14:nvContentPartPr>
              <p14:xfrm>
                <a:off x="398089" y="2211739"/>
                <a:ext cx="109080" cy="10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44DF28-27AF-4571-958A-61F3D80B71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449" y="2202739"/>
                  <a:ext cx="126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12BCA9-BD24-4760-B5EC-926694323DE9}"/>
                    </a:ext>
                  </a:extLst>
                </p14:cNvPr>
                <p14:cNvContentPartPr/>
                <p14:nvPr/>
              </p14:nvContentPartPr>
              <p14:xfrm>
                <a:off x="514729" y="2159539"/>
                <a:ext cx="17640" cy="5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12BCA9-BD24-4760-B5EC-926694323D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089" y="2150539"/>
                  <a:ext cx="35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EE6EE0-CE59-410F-A8AA-415C5474A133}"/>
                    </a:ext>
                  </a:extLst>
                </p14:cNvPr>
                <p14:cNvContentPartPr/>
                <p14:nvPr/>
              </p14:nvContentPartPr>
              <p14:xfrm>
                <a:off x="544609" y="2009059"/>
                <a:ext cx="123840" cy="19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EE6EE0-CE59-410F-A8AA-415C5474A1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969" y="2000059"/>
                  <a:ext cx="141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F37E9E-C5DE-4FC5-A79F-1901320F9E0D}"/>
                    </a:ext>
                  </a:extLst>
                </p14:cNvPr>
                <p14:cNvContentPartPr/>
                <p14:nvPr/>
              </p14:nvContentPartPr>
              <p14:xfrm>
                <a:off x="644329" y="2018059"/>
                <a:ext cx="91440" cy="10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F37E9E-C5DE-4FC5-A79F-1901320F9E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5329" y="2009059"/>
                  <a:ext cx="109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EDED76-9AD6-4A69-B452-C402D318F88B}"/>
                    </a:ext>
                  </a:extLst>
                </p14:cNvPr>
                <p14:cNvContentPartPr/>
                <p14:nvPr/>
              </p14:nvContentPartPr>
              <p14:xfrm>
                <a:off x="765289" y="1979899"/>
                <a:ext cx="59040" cy="6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EDED76-9AD6-4A69-B452-C402D318F8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649" y="1970899"/>
                  <a:ext cx="76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F1FE4B-026C-4381-9DAE-269453B54FB5}"/>
                    </a:ext>
                  </a:extLst>
                </p14:cNvPr>
                <p14:cNvContentPartPr/>
                <p14:nvPr/>
              </p14:nvContentPartPr>
              <p14:xfrm>
                <a:off x="842329" y="1920499"/>
                <a:ext cx="33840" cy="11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F1FE4B-026C-4381-9DAE-269453B54F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3689" y="1911499"/>
                  <a:ext cx="51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C3C50A-19D4-4F6F-91AF-84A9E08B578B}"/>
                    </a:ext>
                  </a:extLst>
                </p14:cNvPr>
                <p14:cNvContentPartPr/>
                <p14:nvPr/>
              </p14:nvContentPartPr>
              <p14:xfrm>
                <a:off x="431569" y="2076739"/>
                <a:ext cx="14760" cy="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C3C50A-19D4-4F6F-91AF-84A9E08B57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2929" y="2067739"/>
                  <a:ext cx="324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2E1691-538E-42B0-BFFC-6A1B2273487F}"/>
              </a:ext>
            </a:extLst>
          </p:cNvPr>
          <p:cNvGrpSpPr/>
          <p:nvPr/>
        </p:nvGrpSpPr>
        <p:grpSpPr>
          <a:xfrm>
            <a:off x="130609" y="2798179"/>
            <a:ext cx="905040" cy="1767240"/>
            <a:chOff x="130609" y="2798179"/>
            <a:chExt cx="905040" cy="176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E86DBA-1C10-42BD-B4F7-98ED561A3586}"/>
                    </a:ext>
                  </a:extLst>
                </p14:cNvPr>
                <p14:cNvContentPartPr/>
                <p14:nvPr/>
              </p14:nvContentPartPr>
              <p14:xfrm>
                <a:off x="952849" y="2798179"/>
                <a:ext cx="82800" cy="27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E86DBA-1C10-42BD-B4F7-98ED561A35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3849" y="2789539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3DB0E7-B804-482A-A0F8-8E820FDD75E4}"/>
                    </a:ext>
                  </a:extLst>
                </p14:cNvPr>
                <p14:cNvContentPartPr/>
                <p14:nvPr/>
              </p14:nvContentPartPr>
              <p14:xfrm>
                <a:off x="921169" y="2854339"/>
                <a:ext cx="57240" cy="171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3DB0E7-B804-482A-A0F8-8E820FDD75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29" y="2845339"/>
                  <a:ext cx="74880" cy="17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8C66CE-1097-435D-883A-971FD367299E}"/>
                    </a:ext>
                  </a:extLst>
                </p14:cNvPr>
                <p14:cNvContentPartPr/>
                <p14:nvPr/>
              </p14:nvContentPartPr>
              <p14:xfrm>
                <a:off x="130609" y="3791779"/>
                <a:ext cx="108360" cy="14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8C66CE-1097-435D-883A-971FD36729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969" y="3782779"/>
                  <a:ext cx="126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F0AE65-7C00-4454-BF54-221DFEAA087A}"/>
                    </a:ext>
                  </a:extLst>
                </p14:cNvPr>
                <p14:cNvContentPartPr/>
                <p14:nvPr/>
              </p14:nvContentPartPr>
              <p14:xfrm>
                <a:off x="194689" y="3616459"/>
                <a:ext cx="195120" cy="21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F0AE65-7C00-4454-BF54-221DFEAA08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049" y="3607819"/>
                  <a:ext cx="212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B8FA02-CEE1-4802-89DE-1DC51F5DC3B9}"/>
                    </a:ext>
                  </a:extLst>
                </p14:cNvPr>
                <p14:cNvContentPartPr/>
                <p14:nvPr/>
              </p14:nvContentPartPr>
              <p14:xfrm>
                <a:off x="385129" y="3651739"/>
                <a:ext cx="9972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B8FA02-CEE1-4802-89DE-1DC51F5DC3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6489" y="3643099"/>
                  <a:ext cx="117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CFC64F-88D9-43A4-AE63-DC3AE9B85EEB}"/>
                    </a:ext>
                  </a:extLst>
                </p14:cNvPr>
                <p14:cNvContentPartPr/>
                <p14:nvPr/>
              </p14:nvContentPartPr>
              <p14:xfrm>
                <a:off x="363889" y="3529339"/>
                <a:ext cx="14760" cy="1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CFC64F-88D9-43A4-AE63-DC3AE9B85E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889" y="3520339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5744750-2785-4D38-A9D4-814FDBFAE411}"/>
                    </a:ext>
                  </a:extLst>
                </p14:cNvPr>
                <p14:cNvContentPartPr/>
                <p14:nvPr/>
              </p14:nvContentPartPr>
              <p14:xfrm>
                <a:off x="517969" y="3540139"/>
                <a:ext cx="143640" cy="16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5744750-2785-4D38-A9D4-814FDBFAE4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8969" y="3531499"/>
                  <a:ext cx="161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194F49-09AB-4BFA-9DF7-15644D9DC27C}"/>
                    </a:ext>
                  </a:extLst>
                </p14:cNvPr>
                <p14:cNvContentPartPr/>
                <p14:nvPr/>
              </p14:nvContentPartPr>
              <p14:xfrm>
                <a:off x="634249" y="3343579"/>
                <a:ext cx="137520" cy="23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194F49-09AB-4BFA-9DF7-15644D9DC2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5609" y="3334579"/>
                  <a:ext cx="155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94A8C-6D7C-43F9-A99E-5CF332B853AC}"/>
                    </a:ext>
                  </a:extLst>
                </p14:cNvPr>
                <p14:cNvContentPartPr/>
                <p14:nvPr/>
              </p14:nvContentPartPr>
              <p14:xfrm>
                <a:off x="631369" y="3407659"/>
                <a:ext cx="81720" cy="5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94A8C-6D7C-43F9-A99E-5CF332B853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369" y="3398659"/>
                  <a:ext cx="99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537633-D711-4EE3-B694-702A75A9CE2B}"/>
                    </a:ext>
                  </a:extLst>
                </p14:cNvPr>
                <p14:cNvContentPartPr/>
                <p14:nvPr/>
              </p14:nvContentPartPr>
              <p14:xfrm>
                <a:off x="768529" y="3397939"/>
                <a:ext cx="75240" cy="14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537633-D711-4EE3-B694-702A75A9CE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9889" y="3388939"/>
                  <a:ext cx="928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D039020-5E2D-42A8-B971-0D659025C98D}"/>
                  </a:ext>
                </a:extLst>
              </p14:cNvPr>
              <p14:cNvContentPartPr/>
              <p14:nvPr/>
            </p14:nvContentPartPr>
            <p14:xfrm>
              <a:off x="1263889" y="3512059"/>
              <a:ext cx="177120" cy="77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D039020-5E2D-42A8-B971-0D659025C9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55249" y="3503419"/>
                <a:ext cx="1947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7C41E0-6DA7-49D9-94B1-6DDD5B97B7D7}"/>
                  </a:ext>
                </a:extLst>
              </p14:cNvPr>
              <p14:cNvContentPartPr/>
              <p14:nvPr/>
            </p14:nvContentPartPr>
            <p14:xfrm>
              <a:off x="1283329" y="3780619"/>
              <a:ext cx="155880" cy="106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7C41E0-6DA7-49D9-94B1-6DDD5B97B7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74329" y="3771979"/>
                <a:ext cx="1735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5A8D346-DFD3-44DA-8C7E-C12E4C985F60}"/>
                  </a:ext>
                </a:extLst>
              </p14:cNvPr>
              <p14:cNvContentPartPr/>
              <p14:nvPr/>
            </p14:nvContentPartPr>
            <p14:xfrm>
              <a:off x="1249129" y="4048459"/>
              <a:ext cx="191880" cy="94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5A8D346-DFD3-44DA-8C7E-C12E4C985F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40129" y="4039459"/>
                <a:ext cx="2095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1CE477-D8CB-4D26-B221-73E912FE2A0F}"/>
                  </a:ext>
                </a:extLst>
              </p14:cNvPr>
              <p14:cNvContentPartPr/>
              <p14:nvPr/>
            </p14:nvContentPartPr>
            <p14:xfrm>
              <a:off x="1906129" y="4500979"/>
              <a:ext cx="861120" cy="18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1CE477-D8CB-4D26-B221-73E912FE2A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7129" y="4491979"/>
                <a:ext cx="878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D566AD3-DA02-401B-BFE6-0BA659AECCDC}"/>
                  </a:ext>
                </a:extLst>
              </p14:cNvPr>
              <p14:cNvContentPartPr/>
              <p14:nvPr/>
            </p14:nvContentPartPr>
            <p14:xfrm>
              <a:off x="3513169" y="1826899"/>
              <a:ext cx="273960" cy="2997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D566AD3-DA02-401B-BFE6-0BA659AECC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4169" y="1817899"/>
                <a:ext cx="291600" cy="30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E16AD-7604-490F-856B-8D3AA13D23B3}"/>
              </a:ext>
            </a:extLst>
          </p:cNvPr>
          <p:cNvGrpSpPr/>
          <p:nvPr/>
        </p:nvGrpSpPr>
        <p:grpSpPr>
          <a:xfrm>
            <a:off x="4503889" y="2347819"/>
            <a:ext cx="1193040" cy="794520"/>
            <a:chOff x="4503889" y="2347819"/>
            <a:chExt cx="119304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69A560-5078-4C0D-A096-34DB28251395}"/>
                    </a:ext>
                  </a:extLst>
                </p14:cNvPr>
                <p14:cNvContentPartPr/>
                <p14:nvPr/>
              </p14:nvContentPartPr>
              <p14:xfrm>
                <a:off x="4503889" y="2347819"/>
                <a:ext cx="241920" cy="2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69A560-5078-4C0D-A096-34DB282513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95249" y="2339179"/>
                  <a:ext cx="259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F05A0-9066-4106-9510-F92444DF3413}"/>
                    </a:ext>
                  </a:extLst>
                </p14:cNvPr>
                <p14:cNvContentPartPr/>
                <p14:nvPr/>
              </p14:nvContentPartPr>
              <p14:xfrm>
                <a:off x="4584169" y="2366539"/>
                <a:ext cx="58680" cy="24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F05A0-9066-4106-9510-F92444DF34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75529" y="2357899"/>
                  <a:ext cx="76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6918BD-E1C1-466D-8E85-E6B2371D486A}"/>
                    </a:ext>
                  </a:extLst>
                </p14:cNvPr>
                <p14:cNvContentPartPr/>
                <p14:nvPr/>
              </p14:nvContentPartPr>
              <p14:xfrm>
                <a:off x="4704769" y="2508379"/>
                <a:ext cx="88200" cy="20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6918BD-E1C1-466D-8E85-E6B2371D48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5769" y="2499379"/>
                  <a:ext cx="105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58DB01-5ADF-4982-A604-AC1037C9CEE6}"/>
                    </a:ext>
                  </a:extLst>
                </p14:cNvPr>
                <p14:cNvContentPartPr/>
                <p14:nvPr/>
              </p14:nvContentPartPr>
              <p14:xfrm>
                <a:off x="4835089" y="2480299"/>
                <a:ext cx="136440" cy="21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58DB01-5ADF-4982-A604-AC1037C9CE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26449" y="2471659"/>
                  <a:ext cx="154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D27A24-6A93-4E17-9C00-0B7B746057BB}"/>
                    </a:ext>
                  </a:extLst>
                </p14:cNvPr>
                <p14:cNvContentPartPr/>
                <p14:nvPr/>
              </p14:nvContentPartPr>
              <p14:xfrm>
                <a:off x="5036689" y="2479939"/>
                <a:ext cx="132120" cy="15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D27A24-6A93-4E17-9C00-0B7B746057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28049" y="2470939"/>
                  <a:ext cx="149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BFC98F-30E4-44B0-A8E2-873C98867F2D}"/>
                    </a:ext>
                  </a:extLst>
                </p14:cNvPr>
                <p14:cNvContentPartPr/>
                <p14:nvPr/>
              </p14:nvContentPartPr>
              <p14:xfrm>
                <a:off x="4580929" y="2906539"/>
                <a:ext cx="155520" cy="19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BFC98F-30E4-44B0-A8E2-873C98867F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71929" y="2897539"/>
                  <a:ext cx="173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A855F2-9A54-4707-8F10-C9C00A30429E}"/>
                    </a:ext>
                  </a:extLst>
                </p14:cNvPr>
                <p14:cNvContentPartPr/>
                <p14:nvPr/>
              </p14:nvContentPartPr>
              <p14:xfrm>
                <a:off x="4770289" y="2987899"/>
                <a:ext cx="124200" cy="11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A855F2-9A54-4707-8F10-C9C00A3042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61289" y="2978899"/>
                  <a:ext cx="141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46DE8B-3327-451D-B33D-4AD30C660DBA}"/>
                    </a:ext>
                  </a:extLst>
                </p14:cNvPr>
                <p14:cNvContentPartPr/>
                <p14:nvPr/>
              </p14:nvContentPartPr>
              <p14:xfrm>
                <a:off x="4939849" y="2848579"/>
                <a:ext cx="45720" cy="24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46DE8B-3327-451D-B33D-4AD30C660D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30849" y="2839579"/>
                  <a:ext cx="63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66AD14-2492-4AE5-BA31-954BD098A1B4}"/>
                    </a:ext>
                  </a:extLst>
                </p14:cNvPr>
                <p14:cNvContentPartPr/>
                <p14:nvPr/>
              </p14:nvContentPartPr>
              <p14:xfrm>
                <a:off x="4913209" y="2987899"/>
                <a:ext cx="102960" cy="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66AD14-2492-4AE5-BA31-954BD098A1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04209" y="2979259"/>
                  <a:ext cx="120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338944-71C4-4A87-94F3-EE36FAB135A5}"/>
                    </a:ext>
                  </a:extLst>
                </p14:cNvPr>
                <p14:cNvContentPartPr/>
                <p14:nvPr/>
              </p14:nvContentPartPr>
              <p14:xfrm>
                <a:off x="5022649" y="2980339"/>
                <a:ext cx="71640" cy="8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338944-71C4-4A87-94F3-EE36FAB135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13649" y="2971699"/>
                  <a:ext cx="89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DD8CFD-CC34-4AE8-9918-D95C7BFFE750}"/>
                    </a:ext>
                  </a:extLst>
                </p14:cNvPr>
                <p14:cNvContentPartPr/>
                <p14:nvPr/>
              </p14:nvContentPartPr>
              <p14:xfrm>
                <a:off x="5221009" y="2827339"/>
                <a:ext cx="12240" cy="207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DD8CFD-CC34-4AE8-9918-D95C7BFFE7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12009" y="2818339"/>
                  <a:ext cx="29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10E1AC-0F0A-4212-9BFB-3869CD408852}"/>
                    </a:ext>
                  </a:extLst>
                </p14:cNvPr>
                <p14:cNvContentPartPr/>
                <p14:nvPr/>
              </p14:nvContentPartPr>
              <p14:xfrm>
                <a:off x="5160889" y="2941819"/>
                <a:ext cx="106920" cy="36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10E1AC-0F0A-4212-9BFB-3869CD4088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51889" y="2933179"/>
                  <a:ext cx="124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386E7A-BE99-4711-BBBA-64BF19A0F6B4}"/>
                    </a:ext>
                  </a:extLst>
                </p14:cNvPr>
                <p14:cNvContentPartPr/>
                <p14:nvPr/>
              </p14:nvContentPartPr>
              <p14:xfrm>
                <a:off x="5334049" y="2922739"/>
                <a:ext cx="103680" cy="172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386E7A-BE99-4711-BBBA-64BF19A0F6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25409" y="2913739"/>
                  <a:ext cx="121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9646EB-AC16-4065-9A19-D53B6EEB6BF8}"/>
                    </a:ext>
                  </a:extLst>
                </p14:cNvPr>
                <p14:cNvContentPartPr/>
                <p14:nvPr/>
              </p14:nvContentPartPr>
              <p14:xfrm>
                <a:off x="5426569" y="2977459"/>
                <a:ext cx="110160" cy="16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9646EB-AC16-4065-9A19-D53B6EEB6B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17569" y="2968459"/>
                  <a:ext cx="127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E94D33-52E9-426F-8281-17741DD52105}"/>
                    </a:ext>
                  </a:extLst>
                </p14:cNvPr>
                <p14:cNvContentPartPr/>
                <p14:nvPr/>
              </p14:nvContentPartPr>
              <p14:xfrm>
                <a:off x="5569129" y="2961979"/>
                <a:ext cx="127800" cy="11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E94D33-52E9-426F-8281-17741DD521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60489" y="2952979"/>
                  <a:ext cx="145440" cy="13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252E5A-C1D5-45AC-AA6E-095C0AC8D66E}"/>
                  </a:ext>
                </a:extLst>
              </p14:cNvPr>
              <p14:cNvContentPartPr/>
              <p14:nvPr/>
            </p14:nvContentPartPr>
            <p14:xfrm>
              <a:off x="3499129" y="783979"/>
              <a:ext cx="1092960" cy="3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252E5A-C1D5-45AC-AA6E-095C0AC8D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129" y="774979"/>
                <a:ext cx="11106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424BB7-EBCA-4F82-A7EE-48BB4AEF9FF9}"/>
                  </a:ext>
                </a:extLst>
              </p14:cNvPr>
              <p14:cNvContentPartPr/>
              <p14:nvPr/>
            </p14:nvContentPartPr>
            <p14:xfrm>
              <a:off x="2244529" y="1199059"/>
              <a:ext cx="495000" cy="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424BB7-EBCA-4F82-A7EE-48BB4AEF9F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5889" y="1190059"/>
                <a:ext cx="512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08BCF2-6B54-4523-B8B3-638815444D54}"/>
                  </a:ext>
                </a:extLst>
              </p14:cNvPr>
              <p14:cNvContentPartPr/>
              <p14:nvPr/>
            </p14:nvContentPartPr>
            <p14:xfrm>
              <a:off x="6117049" y="1204819"/>
              <a:ext cx="807120" cy="5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08BCF2-6B54-4523-B8B3-638815444D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8409" y="1195819"/>
                <a:ext cx="82476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10504</TotalTime>
  <Words>252</Words>
  <Application>Microsoft Office PowerPoint</Application>
  <PresentationFormat>On-screen Show 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Arial</vt:lpstr>
      <vt:lpstr>Calibri</vt:lpstr>
      <vt:lpstr>Office Theme</vt:lpstr>
      <vt:lpstr>CSE 11  Accelerated Intro to Programming Lecture 13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407</cp:revision>
  <dcterms:modified xsi:type="dcterms:W3CDTF">2021-04-26T15:52:41Z</dcterms:modified>
</cp:coreProperties>
</file>