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0:3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75 2304 0 0,'-15'-12'5822'0'0,"13"9"-5045"0"0,-1 1-1 0 0,1-1 0 0 0,0 0 1 0 0,1 0-1 0 0,-3-4 0 0 0,-1-2 640 0 0,5 8-904 0 0,0-18 8071 0 0,9 19-8196 0 0,0 2-1 0 0,0-1 0 0 0,16 6 0 0 0,1-1 24 0 0,48 7 533 0 0,103 4-1 0 0,-53-18-363 0 0,-39-2-302 0 0,88 15 186 0 0,187-1 724 0 0,-265-12-1085 0 0,66-8 474 0 0,-105 8-171 0 0,65 2 590 0 0,130-1-1108 0 0,-29-12 946 0 0,-107 1-561 0 0,-109 9-361 0 0,-1 1 1 0 0,0 0-1 0 0,1-1 0 0 0,-1 0 1 0 0,9-5-1 0 0,-13 6 550 0 0,-1 1-505 0 0,0-2-46 0 0,1 1 0 0 0,-1 0 0 0 0,0 0 0 0 0,0 0 0 0 0,0 0 0 0 0,0 0 0 0 0,0 0 0 0 0,0-1 0 0 0,0 1 0 0 0,-1 0 0 0 0,1 0 0 0 0,0 0 0 0 0,-1 0 0 0 0,1 0 0 0 0,-1 0 0 0 0,1 0 0 0 0,-1 0-1 0 0,1 0 1 0 0,-1 0 0 0 0,0 0 0 0 0,1 0 0 0 0,-1 0 0 0 0,0 1 0 0 0,0-1 0 0 0,-1-1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1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63 2304 0 0,'-13'-4'16223'0'0,"17"-4"-14591"0"0,-4 7-1492 0 0,0 0 0 0 0,0 0 0 0 0,1 0-1 0 0,-1 0 1 0 0,1 1 0 0 0,-1-1-1 0 0,1 0 1 0 0,-1 1 0 0 0,1-1 0 0 0,-1 0-1 0 0,1 1 1 0 0,-1-1 0 0 0,1 0 0 0 0,1 0-1 0 0,-1 0 303 0 0,2-8 2024 0 0,-3 9-2399 0 0,1-1 0 0 0,-1 1-1 0 0,0 0 1 0 0,0-1 0 0 0,0 1-1 0 0,1 0 1 0 0,-1-1 0 0 0,0 1 0 0 0,0 0-1 0 0,0-1 1 0 0,0 1 0 0 0,0 0-1 0 0,0-1 1 0 0,0 1 0 0 0,0-1 0 0 0,0 1-1 0 0,0 0 1 0 0,0-1 0 0 0,0 1-1 0 0,0-1 1 0 0,0 1 0 0 0,0 0 0 0 0,0-1-1 0 0,0 1 1 0 0,0 0 0 0 0,0-1-1 0 0,-1 1 1 0 0,0-2 1929 0 0,20 16-508 0 0,-11-10-1350 0 0,0 0 0 0 0,0-1 0 0 0,0 0-1 0 0,1 0 1 0 0,-1-1 0 0 0,1 0 0 0 0,-1 0 0 0 0,1-1-1 0 0,0 0 1 0 0,15-1 0 0 0,8 3-33 0 0,-23-2-156 0 0,-1 0 0 0 0,15-1 0 0 0,318-12 584 0 0,-147 12-587 0 0,77 5 23 0 0,-232-3 97 0 0,1-2 0 0 0,50-6 0 0 0,3-1 16 0 0,-60 5-64 0 0,55-12 0 0 0,-6 0 2 0 0,44 4-20 0 0,218 11 0 0 0,-185-1 0 0 0,214 9 0 0 0,-363-7 0 0 0,-9-1 0 0 0,1 0 0 0 0,0-1 0 0 0,-1 1 0 0 0,1-1 0 0 0,-1 0 0 0 0,1 1 0 0 0,0-1 0 0 0,-1 0 0 0 0,4 0 0 0 0,9 3 0 0 0,3-4 0 0 0,-16 1-12 0 0,0 1-1 0 0,-1-1 1 0 0,1 0 0 0 0,0 0-1 0 0,0 0 1 0 0,0 0 0 0 0,0 0-1 0 0,-1 0 1 0 0,1 0 0 0 0,0 0-1 0 0,0-1 1 0 0,0 1 0 0 0,-1 0-1 0 0,1 0 1 0 0,0-1 0 0 0,0 1-1 0 0,1-1 1 0 0,-1 0-45 0 0,3 1-4 0 0,-1-1-32 0 0,0 0 0 0 0,0 0 0 0 0,0 1-1 0 0,0-1 1 0 0,0 1 0 0 0,1 0-1 0 0,-1 0 1 0 0,0 0 0 0 0,0 0 0 0 0,0 1-1 0 0,0-1 1 0 0,0 1 0 0 0,0 0 0 0 0,0 0-1 0 0,5 2 1 0 0,-7-3 15 0 0,0-1-1 0 0,1 1 1 0 0,-1 0-1 0 0,0-1 1 0 0,0 1-1 0 0,0 0 1 0 0,0-1-1 0 0,0 1 1 0 0,0-1 0 0 0,0 0-1 0 0,0 1 1 0 0,0-1-1 0 0,0 0 1 0 0,-1 1-1 0 0,1-1 1 0 0,0 0-1 0 0,1-2 1 0 0,2-5-4391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3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62 128 3224 0 0,'0'0'240'0'0,"-2"-2"130"0"0,1 1 0 0 0,-1 0 0 0 0,1-1 0 0 0,-1 1 0 0 0,1 0 0 0 0,-1 0 0 0 0,0 0 0 0 0,0 0 0 0 0,1 0 0 0 0,-1 0 1 0 0,0 1-1 0 0,0-1 0 0 0,0 1 0 0 0,0-1 0 0 0,0 1 0 0 0,0 0 0 0 0,0-1 0 0 0,0 1 0 0 0,0 0 0 0 0,-3 1 0 0 0,-1-1 1067 0 0,5 0-789 0 0,-12 4 5038 0 0,16-2-5567 0 0,1 0-1 0 0,0-1 1 0 0,0 1-1 0 0,-1-1 1 0 0,1 1-1 0 0,0-1 1 0 0,0 0-1 0 0,0-1 1 0 0,1 1-1 0 0,4-1 1 0 0,8 0 674 0 0,22-2 0 0 0,2-1-378 0 0,9 3 2 0 0,0 3-1 0 0,-1 1 0 0 0,62 14 1 0 0,-61-9 790 0 0,24 7-824 0 0,-25-6-350 0 0,-36-8 212 0 0,0 1 0 0 0,23 7 0 0 0,-35-10 99 0 0,-4-1-262 0 0,1 1-1 0 0,0-1 0 0 0,-1 0 1 0 0,1 0-1 0 0,0-1 0 0 0,0 1 1 0 0,0 0-1 0 0,-4-4 1 0 0,-1 0 39 0 0,-44-26 278 0 0,14 9-280 0 0,-41-32 0 0 0,3 3 73 0 0,69 47-116 0 0,-2-1 105 0 0,0 1 0 0 0,-12-6-1 0 0,18 9-113 0 0,5 2-57 0 0,-1 0 0 0 0,1 1 0 0 0,-1-1 0 0 0,0 0 0 0 0,0 1 0 0 0,1 0 0 0 0,1 1 0 0 0,5 5 53 0 0,1 0 0 0 0,0-1 0 0 0,0 0 0 0 0,1-1-1 0 0,0 0 1 0 0,18 7 0 0 0,-10-8-52 0 0,1-1 0 0 0,32 4 0 0 0,14 2 44 0 0,-43-6-25 0 0,-18-4-13 0 0,0 1-1 0 0,0-1 1 0 0,1 1-1 0 0,-1 1 1 0 0,-1-1-1 0 0,1 1 1 0 0,0 0-1 0 0,0 0 1 0 0,-1 0 0 0 0,6 3-1 0 0,-9-4 5 0 0,-1 0 0 0 0,1-1 0 0 0,0 1 0 0 0,-1 0 0 0 0,1 0 0 0 0,-1 0 0 0 0,1-1 0 0 0,0 1 0 0 0,-1 0 0 0 0,0 0 0 0 0,1 0 0 0 0,-1 0 0 0 0,0 0 0 0 0,1 0 0 0 0,-1 0 0 0 0,0 0 0 0 0,0 0 0 0 0,0 0 0 0 0,0 0 0 0 0,0 0 0 0 0,0 0 0 0 0,0 2 0 0 0,-1-1 3 0 0,1 0 0 0 0,-1 1 0 0 0,0-1 1 0 0,0 0-1 0 0,0 0 0 0 0,0 1 0 0 0,-1-1 0 0 0,1 0 0 0 0,-2 2 0 0 0,-3 3 9 0 0,-1-1 0 0 0,1 0 0 0 0,-1 0 0 0 0,-8 5 0 0 0,-75 42 98 0 0,67-39-131 0 0,18-12 0 0 0,0 1 0 0 0,0 1 0 0 0,0-1 0 0 0,0 1 0 0 0,0 0 0 0 0,-4 4 0 0 0,8-6-250 0 0,-1 0-1 0 0,0-1 1 0 0,1 0-1 0 0,-1 1 1 0 0,0-1 0 0 0,0 0-1 0 0,0 0 1 0 0,-2 1-1 0 0,-16 4-4517 0 0,9-4 917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3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67 3224 0 0,'-15'5'17281'0'0,"15"-4"-17189"0"0,1 1 0 0 0,-1-1 0 0 0,1 0 0 0 0,-1 0 0 0 0,1 0 0 0 0,0 1 0 0 0,-1-1 0 0 0,1 0 0 0 0,0 0 0 0 0,0 0 0 0 0,0 0 0 0 0,0 0 0 0 0,0 0 0 0 0,0 0 0 0 0,2 1 0 0 0,17 11 1169 0 0,-8-7-930 0 0,0 0 0 0 0,0-1 0 0 0,0-1 0 0 0,20 4 0 0 0,55 7 403 0 0,-14-3-590 0 0,-40-5-45 0 0,41 9 762 0 0,108 9-1 0 0,-170-25-840 0 0,1 2 64 0 0,-1-2 1 0 0,0 0 0 0 0,0 0 0 0 0,0-1-1 0 0,13-2 1 0 0,-25 3-61 0 0,0 0-1 0 0,1-1 0 0 0,-1 1 1 0 0,0 0-1 0 0,1 0 1 0 0,-1 0-1 0 0,0 0 1 0 0,1 0-1 0 0,-1 0 1 0 0,0-1-1 0 0,1 1 0 0 0,-1 0 1 0 0,0 0-1 0 0,1 0 1 0 0,-1-1-1 0 0,0 1 1 0 0,0 0-1 0 0,1 0 1 0 0,-1-1-1 0 0,0 1 0 0 0,0 0 1 0 0,0-1-1 0 0,1 1 1 0 0,-1 0-1 0 0,0-1 1 0 0,0 1-1 0 0,0 0 0 0 0,0-1 1 0 0,0 1-1 0 0,0 0 1 0 0,1-1-1 0 0,-1 1 1 0 0,-6-13 355 0 0,-15-7-61 0 0,-100-60-2 0 0,91 61-302 0 0,1-1-1 0 0,-29-26 1 0 0,62 48-26 0 0,0 0 0 0 0,-1 0 0 0 0,2-1 0 0 0,7 3 0 0 0,4 2 12 0 0,2-1-11 0 0,-1 0-1 0 0,1-1 1 0 0,27 3 0 0 0,9 2-8 0 0,8 3-2 0 0,44 11-30 0 0,-105-23 70 0 0,0 1 0 0 0,1-1-1 0 0,-1 0 1 0 0,0 0 0 0 0,0 1-1 0 0,0-1 1 0 0,0 1 0 0 0,0-1 0 0 0,0 1-1 0 0,0 0 1 0 0,0-1 0 0 0,0 1 0 0 0,0 0-1 0 0,0-1 1 0 0,0 1 0 0 0,-1 0 0 0 0,1 0-1 0 0,0 0 1 0 0,0 0 0 0 0,-1 0 0 0 0,1 0-1 0 0,-1 0 1 0 0,1 0 0 0 0,-1 0-1 0 0,1 0 1 0 0,-1 0 0 0 0,0 0 0 0 0,1 0-1 0 0,-1 1 1 0 0,0-1 0 0 0,0 0 0 0 0,0 0-1 0 0,0 0 1 0 0,0 0 0 0 0,0 1 0 0 0,0-1-1 0 0,0 0 1 0 0,-1 2 0 0 0,-1 1 64 0 0,0 0 0 0 0,0 0 0 0 0,0 0 0 0 0,0 0 0 0 0,-1 0-1 0 0,1 0 1 0 0,-1-1 0 0 0,-6 7 0 0 0,-17 16 45 0 0,-28 27-13 0 0,42-43-91 0 0,-26 15 0 0 0,10-7-168 0 0,25-16-184 0 0,-8 6-254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3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132 151 2760 0 0,'-6'1'248'0'0,"0"0"99"0"0,0-1 1 0 0,-1 0-1 0 0,1 0 1 0 0,0 0-1 0 0,0-1 1 0 0,-9-2-1 0 0,10 2 319 0 0,0-1-1 0 0,0 0 1 0 0,0 0 0 0 0,0 0 0 0 0,0 0-1 0 0,0-1 1 0 0,0 0 0 0 0,1 0-1 0 0,0 0 1 0 0,-1 0 0 0 0,1-1 0 0 0,-6-7-1 0 0,9 10-379 0 0,1 1 0 0 0,-1-1 0 0 0,1 0 0 0 0,-1 1 0 0 0,1-1 0 0 0,-1 0-1 0 0,1 1 1 0 0,-1-1 0 0 0,1 0 0 0 0,0 1 0 0 0,0-1 0 0 0,-1 0 0 0 0,1 0 0 0 0,0 0 0 0 0,0 1-1 0 0,0-1 1 0 0,0 0 0 0 0,0 0 0 0 0,0 0 0 0 0,0 1 0 0 0,0-3 0 0 0,0 3-169 0 0,1-1 0 0 0,-1 0 0 0 0,1 1 0 0 0,-1-1 1 0 0,1 0-1 0 0,-1 1 0 0 0,1-1 0 0 0,0 1 0 0 0,-1-1 1 0 0,1 1-1 0 0,0-1 0 0 0,-1 1 0 0 0,1-1 0 0 0,0 1 0 0 0,0 0 1 0 0,-1 0-1 0 0,1-1 0 0 0,1 1 0 0 0,5-2-129 0 0,1 1 0 0 0,-1 0-1 0 0,15 0 1 0 0,-12 1 706 0 0,6 0-627 0 0,0 1 0 0 0,-1 0-1 0 0,18 4 1 0 0,-3 0 209 0 0,241 20 2212 0 0,-156-12-1399 0 0,-41 4-621 0 0,-65-15-313 0 0,-7-2 326 0 0,-8-9-97 0 0,-20-14 23 0 0,14 12-316 0 0,-1 1 0 0 0,-13-9 0 0 0,-80-44 26 0 0,103 61-95 0 0,6 1-13 0 0,0 0 0 0 0,0-1-1 0 0,0 1 1 0 0,0 0 0 0 0,4 0 0 0 0,9 0-9 0 0,22 2 0 0 0,-5 1 0 0 0,-14-2 16 0 0,1 1 0 0 0,-1 1 0 0 0,0 0 0 0 0,37 11 0 0 0,-54-12 12 0 0,0-1 0 0 0,0 1 0 0 0,0 0 0 0 0,0 0 0 0 0,0 0 0 0 0,0 0 0 0 0,0 0 0 0 0,0 1 0 0 0,0-1 0 0 0,0 1 0 0 0,-1-1 0 0 0,1 1 0 0 0,0 0 0 0 0,-1-1 0 0 0,0 1 0 0 0,3 4 0 0 0,-3-5 0 0 0,-1 1 0 0 0,1 0 1 0 0,-1 0-1 0 0,0 0 1 0 0,1 0-1 0 0,-1 0 0 0 0,0 0 1 0 0,0 0-1 0 0,0 0 1 0 0,-1 0-1 0 0,1 0 0 0 0,0 0 1 0 0,-1 0-1 0 0,1 0 1 0 0,-1-1-1 0 0,1 1 0 0 0,-1 0 1 0 0,0 0-1 0 0,0 0 1 0 0,-2 2-1 0 0,-8 14 48 0 0,-1-1-1 0 0,0 0 1 0 0,-2-1 0 0 0,0 0-1 0 0,-1-1 1 0 0,0 0 0 0 0,-1-2-1 0 0,-1 0 1 0 0,0 0-1 0 0,-31 15 1 0 0,42-24-78 0 0,5-3-12 0 0,0 0 0 0 0,0 0 0 0 0,0-1-1 0 0,0 1 1 0 0,0-1 0 0 0,-1 1 0 0 0,1-1 0 0 0,0 1 0 0 0,0-1-1 0 0,0 0 1 0 0,-2 1 0 0 0,2-1-141 0 0,5-8-5551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4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14368 0 0,'0'1'75'0'0,"0"-1"0"0"0,0 0 0 0 0,0 0 0 0 0,0 0 0 0 0,0 0 1 0 0,0 1-1 0 0,0-1 0 0 0,0 0 0 0 0,0 0 0 0 0,0 0 1 0 0,0 0-1 0 0,0 1 0 0 0,0-1 0 0 0,0 0 0 0 0,0 0 0 0 0,0 0 1 0 0,0 0-1 0 0,0 1 0 0 0,0-1 0 0 0,0 0 0 0 0,0 0 1 0 0,1 0-1 0 0,-1 0 0 0 0,0 0 0 0 0,0 0 0 0 0,0 1 0 0 0,0-1 1 0 0,0 0-1 0 0,1 0 0 0 0,-1 0 0 0 0,0 0 0 0 0,0 0 0 0 0,0 0 1 0 0,0 0-1 0 0,1 0 0 0 0,9 3 1637 0 0,18 0 325 0 0,-21-3-1222 0 0,5 1-246 0 0,0-1 1 0 0,0-1-1 0 0,-1 0 1 0 0,1 0-1 0 0,16-5 1 0 0,58-22 249 0 0,-8 3-903 0 0,-34 11-2711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4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13968 0 0,'0'0'1396'0'0,"-3"18"619"0"0,4 29 1055 0 0,0-7-1859 0 0,-5 44 0 0 0,-11 16-563 0 0,-10 70 722 0 0,22-145-1320 0 0,2 1-1 0 0,1 31 1 0 0,1-18-46 0 0,8 129 231 0 0,-1-9-39 0 0,1 0-118 0 0,-7-14-78 0 0,4-29 408 0 0,-4-72 89 0 0,0-25-423 0 0,-2 30-1 0 0,-15 282 1012 0 0,9-176-78 0 0,-2-59-1006 0 0,4-62 9 0 0,-10 77 175 0 0,1-32-109 0 0,13-79-76 0 0,-17 58 504 0 0,-14 22-824 0 0,11-23 2011 0 0,21-56-1614 0 0,1-1 0 0 0,-1 1 1 0 0,0-1-1 0 0,1 1 0 0 0,-1-1 0 0 0,0 1 1 0 0,1-1-1 0 0,-1 0 0 0 0,1 0 1 0 0,2 1-1 0 0,-2-1-50 0 0,38-1-27 0 0,-15 0 0 0 0,45-2-529 0 0,-10 1 322 0 0,43 2-626 0 0,-19 5-4390 0 0,-67-5 3231 0 0,-2 0-288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56 254 10224 0 0,'0'0'920'0'0,"-14"-7"110"0"0,14 7-803 0 0,0 0 1 0 0,-1-1-1 0 0,1 1 0 0 0,0 0 0 0 0,-1 0 0 0 0,1-1 0 0 0,0 1 1 0 0,-1 0-1 0 0,1 0 0 0 0,0 0 0 0 0,-1 0 0 0 0,1 0 0 0 0,0 0 0 0 0,-1 0 1 0 0,1-1-1 0 0,-1 1 0 0 0,1 0 0 0 0,0 0 0 0 0,-1 0 0 0 0,1 1 0 0 0,-1-1 1 0 0,1 0-1 0 0,0 0 0 0 0,-1 0 0 0 0,0 0 0 0 0,4 10 2475 0 0,-1-5-3245 0 0,18 42 1268 0 0,-13-32-592 0 0,-1-1 0 0 0,0 1-1 0 0,5 22 1 0 0,25 100 1337 0 0,-35-125-1060 0 0,-1-11 176 0 0,-6-5 412 0 0,0-4-927 0 0,0-1 0 0 0,1 1 0 0 0,0-1 0 0 0,0 0 0 0 0,1-1-1 0 0,-4-11 1 0 0,-10-26 265 0 0,3-2 0 0 0,-17-85 0 0 0,30 124-274 0 0,-3-21 395 0 0,-1-39 0 0 0,5 61-396 0 0,1 0 1 0 0,1 1 0 0 0,0-1-1 0 0,0 1 1 0 0,0-1 0 0 0,1 1-1 0 0,1-1 1 0 0,-1 1 0 0 0,7-12-1 0 0,-9 19-59 0 0,1-1 0 0 0,0 1 0 0 0,0 0 0 0 0,-1-1 0 0 0,1 1 0 0 0,0 0 0 0 0,0 0 0 0 0,1 0 0 0 0,-1 0 0 0 0,0 0 0 0 0,0 0 0 0 0,0 0 0 0 0,1 0 0 0 0,-1 0 0 0 0,0 0 0 0 0,1 1 0 0 0,-1-1 0 0 0,1 1 0 0 0,-1-1 0 0 0,1 1 0 0 0,-1-1 0 0 0,1 1 0 0 0,-1 0 0 0 0,1 0 0 0 0,0 0 0 0 0,-1 0 0 0 0,1 0 0 0 0,-1 0 0 0 0,1 0 0 0 0,-1 0 0 0 0,1 1 0 0 0,-1-1 0 0 0,1 0 0 0 0,-1 1 0 0 0,1 0 0 0 0,-1-1 1 0 0,1 1-1 0 0,-1 0 0 0 0,2 1 0 0 0,1 0 21 0 0,1 1 0 0 0,0 1 0 0 0,-1-1 1 0 0,1 1-1 0 0,-1 0 0 0 0,0 0 1 0 0,0 0-1 0 0,-1 0 0 0 0,6 8 0 0 0,-1 6 104 0 0,0 0-1 0 0,-1 0 0 0 0,0 0 1 0 0,-2 1-1 0 0,0 0 0 0 0,-1 0 0 0 0,-1 0 1 0 0,-1 1-1 0 0,-1 34 0 0 0,-1-44-121 0 0,0-1 0 0 0,-3 15 0 0 0,3-22-9 0 0,-1 0-1 0 0,1 1 1 0 0,-1-1-1 0 0,1 0 1 0 0,-1 0 0 0 0,0 0-1 0 0,0 0 1 0 0,0 0-1 0 0,0 0 1 0 0,0 0 0 0 0,-1 0-1 0 0,1 0 1 0 0,-1-1-1 0 0,1 1 1 0 0,-1 0 0 0 0,-1 1-1 0 0,2-3-71 0 0,-1 1 0 0 0,1-1 0 0 0,0 1 0 0 0,-1-1 0 0 0,1 0 0 0 0,0 0 1 0 0,-1 0-1 0 0,1 0 0 0 0,0 0 0 0 0,-1 0 0 0 0,1 0 0 0 0,0 0 0 0 0,-1 0 0 0 0,1 0 0 0 0,0-1 0 0 0,-1 1 0 0 0,1-1 0 0 0,0 1 0 0 0,0-1 0 0 0,0 1 0 0 0,-1-1 0 0 0,1 0 1 0 0,0 1-1 0 0,0-1 0 0 0,-1-1 0 0 0,-13-13-2659 0 0,8 1-4653 0 0,4 1-158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3224 0 0,'1'-2'4922'0'0,"12"-7"3825"0"0,-13 8-8615 0 0,1 1 0 0 0,0-1 0 0 0,0 1-1 0 0,-1-1 1 0 0,1 0 0 0 0,0 1 0 0 0,0 0 0 0 0,0-1 0 0 0,0 1 0 0 0,-1-1 0 0 0,1 1 0 0 0,0 0 0 0 0,0 0-1 0 0,0-1 1 0 0,0 1 0 0 0,0 0 0 0 0,0 0 0 0 0,0 0 0 0 0,0 0 0 0 0,0 0 0 0 0,0 0 0 0 0,0 1 0 0 0,0-1-1 0 0,0 0 1 0 0,-1 0 0 0 0,1 1 0 0 0,0-1 0 0 0,0 0 0 0 0,0 1 0 0 0,0-1 0 0 0,0 1 0 0 0,-1-1 0 0 0,1 1-1 0 0,0-1 1 0 0,1 2 0 0 0,2 2-31 0 0,0 1 0 0 0,-1-1 1 0 0,1 1-1 0 0,4 9 0 0 0,-1-3 450 0 0,-2-2-276 0 0,-1 0 1 0 0,6 12-1 0 0,2 5 182 0 0,-10-22-283 0 0,0 1 0 0 0,0-1 0 0 0,0 1 0 0 0,0 0 0 0 0,-1 0 0 0 0,1 7 1312 0 0,-4-25-838 0 0,7-37 168 0 0,-4 35-861 0 0,0 0-1 0 0,6-22 1 0 0,-6 32-31 0 0,1 0 1 0 0,-1 0-1 0 0,1 1 0 0 0,1-1 1 0 0,-1 1-1 0 0,1 0 0 0 0,-1 0 1 0 0,6-7-1 0 0,9-2-5639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57 236 12440 0 0,'3'8'1290'0'0,"-2"3"-71"0"0,0-1 0 0 0,-1 1 0 0 0,0-1 0 0 0,-3 20 0 0 0,-1 18 1594 0 0,6 25-3069 0 0</inkml:trace>
  <inkml:trace contextRef="#ctx0" brushRef="#br0" timeOffset="1">7 18 13304 0 0,'0'-10'584'0'0,"-3"8"128"0"0,3 0-568 0 0,-3-2 144 0 0,3 10-144 0 0,0 1-4176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7832 0 0,'1'5'13681'0'0,"1"-6"-13484"0"0,-1 0 0 0 0,0 0 1 0 0,1 0-1 0 0,-1 0 1 0 0,0 0-1 0 0,0 0 0 0 0,0 0 1 0 0,0 0-1 0 0,0-1 1 0 0,0 1-1 0 0,0 0 0 0 0,0-1 1 0 0,0-1-1 0 0,13-22 326 0 0,1-18 362 0 0,-12 33-903 0 0,0 0-1 0 0,10-19 1 0 0,-13 28 17 0 0,1 0 1 0 0,-1 0 0 0 0,0 1-1 0 0,1-1 1 0 0,-1 0 0 0 0,1 0 0 0 0,-1 1-1 0 0,1-1 1 0 0,-1 1 0 0 0,1-1 0 0 0,0 0-1 0 0,-1 1 1 0 0,1-1 0 0 0,0 1-1 0 0,-1-1 1 0 0,1 1 0 0 0,0 0 0 0 0,0-1-1 0 0,-1 1 1 0 0,1 0 0 0 0,0-1 0 0 0,0 1-1 0 0,0 0 1 0 0,-1 0 0 0 0,1 0-1 0 0,0 0 1 0 0,0 0 0 0 0,0 0 0 0 0,0 0-1 0 0,-1 0 1 0 0,1 0 0 0 0,0 0-1 0 0,0 0 1 0 0,0 0 0 0 0,0 1 0 0 0,-1-1-1 0 0,1 0 1 0 0,1 1 0 0 0,2 2 1 0 0,0-1 1 0 0,0 1 0 0 0,-1 0-1 0 0,1 0 1 0 0,5 6 0 0 0,3 2 1 0 0,-11-10 9 0 0,-1 0-1 0 0,1-1 1 0 0,1 1-1 0 0,-1 0 1 0 0,0-1-1 0 0,0 1 1 0 0,0-1-1 0 0,0 1 0 0 0,0-1 1 0 0,1 1-1 0 0,-1-1 1 0 0,0 0-1 0 0,0 1 1 0 0,0-1-1 0 0,1 0 1 0 0,-1 0-1 0 0,0 0 1 0 0,1 0-1 0 0,-1 0 1 0 0,0-1-1 0 0,0 1 1 0 0,0 0-1 0 0,1 0 1 0 0,-1-1-1 0 0,0 1 1 0 0,0-1-1 0 0,0 1 1 0 0,1-1-1 0 0,-1 1 0 0 0,0-1 1 0 0,0 0-1 0 0,0 0 1 0 0,0 1-1 0 0,1-3 1 0 0,2-2 88 0 0,-1 1 0 0 0,-1-1 1 0 0,1 0-1 0 0,-1 0 0 0 0,0-1 0 0 0,3-7 0 0 0,3-8 143 0 0,-6 15 26 0 0,-1 4-239 0 0,-1 1-1 0 0,1-1 1 0 0,0 1-1 0 0,-1 0 1 0 0,1-1 0 0 0,0 1-1 0 0,0 0 1 0 0,0 0 0 0 0,0-1-1 0 0,0 1 1 0 0,0 0 0 0 0,2-2-1 0 0,-2 3 8 0 0,0-1-1 0 0,0 1 0 0 0,0-1 1 0 0,0 1-1 0 0,0-1 1 0 0,0 1-1 0 0,0 0 1 0 0,0-1-1 0 0,0 1 1 0 0,0 0-1 0 0,0 0 0 0 0,0 0 1 0 0,0 0-1 0 0,0 0 1 0 0,0 0-1 0 0,0 0 1 0 0,0 0-1 0 0,0 0 1 0 0,0 0-1 0 0,0 1 0 0 0,0-1 1 0 0,0 0-1 0 0,0 1 1 0 0,0-1-1 0 0,0 1 1 0 0,0-1-1 0 0,0 1 0 0 0,1 0 1 0 0,3 3 12 0 0,1 0 0 0 0,-1 0 0 0 0,7 7 0 0 0,-6-5-19 0 0,-4-4-21 0 0,0-1 0 0 0,-1 1 1 0 0,1 0-1 0 0,-1 0 0 0 0,0 0 1 0 0,0 0-1 0 0,0 0 0 0 0,2 3 1 0 0,-2-2 0 0 0,0-1 1 0 0,1 1 0 0 0,-1 0 0 0 0,1 0 0 0 0,0-1 0 0 0,0 1-1 0 0,0-1 1 0 0,0 0 0 0 0,5 4 0 0 0,0-3-1129 0 0,-6-7-248 0 0,-3-8-6770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0:3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65 8288 0 0,'-1'-5'716'0'0,"1"1"0"0"0,-1 0 0 0 0,0-1 0 0 0,0 1 0 0 0,-2-5 0 0 0,2 5 745 0 0,-1 0-1 0 0,1-1 1 0 0,0 1 0 0 0,0 0 0 0 0,0-7 842 0 0,1 11-2241 0 0,0 0 0 0 0,0 0 0 0 0,0 0-1 0 0,0 0 1 0 0,0 0 0 0 0,0 0 0 0 0,0 0-1 0 0,0-1 1 0 0,0 1 679 0 0,-1 0-679 0 0,1 0 0 0 0,0-1-1 0 0,0 1 1 0 0,0 0 0 0 0,0 0 0 0 0,0 0-1 0 0,0 0 1 0 0,0 0 0 0 0,0 0 0 0 0,0 0-1 0 0,0 0 1 0 0,-1 0 0 0 0,1 0 0 0 0,0 0-1 0 0,0 0 1 0 0,0 0 0 0 0,0 0 0 0 0,0 0-1 0 0,0 0 1 0 0,0 0 0 0 0,0 0 0 0 0,0 0-1 0 0,-1 0 1 0 0,1 0 0 0 0,0 0 0 0 0,0 0-1 0 0,0 1 1 0 0,0-1 0 0 0,0 0 123 0 0,0 0-123 0 0,-4 14 162 0 0,2 1 0 0 0,-2 22 0 0 0,-1 6-121 0 0,-28 159-29 0 0,21-112-52 0 0,-10 48 20 0 0,0-23 12 0 0,22-115-50 0 0,0 1 1 0 0,0 0-1 0 0,0-1 1 0 0,0 1-1 0 0,0-1 1 0 0,0 1-1 0 0,0-1 1 0 0,-1 1 0 0 0,1-1-1 0 0,0 1 1 0 0,0-1-1 0 0,0 1 1 0 0,-1-1-1 0 0,1 1 1 0 0,0-1-1 0 0,0 1 1 0 0,-1-1 0 0 0,1 1-1 0 0,-1-1 1 0 0,1 1-1 0 0,0-1 1 0 0,-1 0-1 0 0,1 1 1 0 0,-1-1-1 0 0,1 0 1 0 0,-1 1 0 0 0,1-1-1 0 0,-1 0 1 0 0,1 0-1 0 0,-1 1 1 0 0,0-2 4 0 0,0 1 1 0 0,0-1-1 0 0,1 1 0 0 0,-1-1 1 0 0,0 0-1 0 0,0 1 0 0 0,1-1 1 0 0,-1 0-1 0 0,1 1 0 0 0,-1-1 1 0 0,1 0-1 0 0,-1 0 0 0 0,1 1 1 0 0,-1-1-1 0 0,0-1 0 0 0,-13-37 138 0 0,8 18-102 0 0,2 6 51 0 0,0 0 0 0 0,-4-29 0 0 0,4 14 128 0 0,2 21-8 0 0,0 1-1 0 0,1-16 1 0 0,1 24-196 0 0,0 0 1 0 0,0 0 0 0 0,0 0-1 0 0,0 0 1 0 0,0 0 0 0 0,0 0-1 0 0,0 1 1 0 0,0-1 0 0 0,0 0-1 0 0,0 0 1 0 0,0 0-1 0 0,0 0 1 0 0,0 0 0 0 0,0 0-1 0 0,0 0 1 0 0,0 0 0 0 0,0 0-1 0 0,1 0 1 0 0,-1 0-1 0 0,0 0 1 0 0,0 0 0 0 0,0 0-1 0 0,0 0 1 0 0,0 0 0 0 0,0 0-1 0 0,0 0 1 0 0,0 0 0 0 0,0-1-1 0 0,4 15 93 0 0,2 18-159 0 0,18 77 46 0 0,-8-41 0 0 0,-15-63 0 0 0,0-1 0 0 0,1 1 0 0 0,0 0-1 0 0,0-1 1 0 0,4 6 0 0 0,2 6 16 0 0,-8-15-10 0 0,0-1 0 0 0,0 0 0 0 0,1 1 0 0 0,-1-1 0 0 0,0 0 0 0 0,0 0 1 0 0,1 0-1 0 0,-1 1 0 0 0,0-1 0 0 0,0 0 0 0 0,1 0 0 0 0,-1 0 0 0 0,0 1 0 0 0,0-1 0 0 0,1 0 0 0 0,-1 0 1 0 0,0 0-1 0 0,1 0 0 0 0,-1 0 0 0 0,0 0 0 0 0,1 0 0 0 0,-1 0 0 0 0,0 0 0 0 0,1 0 0 0 0,-1 0 1 0 0,0 0-1 0 0,1 0 0 0 0,-1 0 0 0 0,0 0 0 0 0,1 0 0 0 0,-1 0 0 0 0,0 0 0 0 0,1 0 0 0 0,-1 0 0 0 0,0 0 1 0 0,0-1-1 0 0,1 1 0 0 0,-1 0 0 0 0,0 0 0 0 0,1 0 0 0 0,-1-1 0 0 0,0 1 0 0 0,0 0 0 0 0,1-1 1 0 0,9-9 304 0 0,19-47 457 0 0,-18 35-761 0 0,1 0 0 0 0,27-39-1 0 0,-13 34-1254 0 0,-6 12-3042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34 311 17503 0 0,'0'0'1759'0'0,"9"11"238"0"0,0 25 328 0 0,-4-17-2370 0 0,3 22 1 0 0,-5-25-438 0 0,0 0 0 0 0,1-1 0 0 0,9 23 0 0 0,-8-25-622 0 0</inkml:trace>
  <inkml:trace contextRef="#ctx0" brushRef="#br0" timeOffset="1">24 22 9216 0 0,'0'0'976'0'0,"-4"-2"-976"0"0,-4-1 3720 0 0,2 3 431 0 0,1-4-2815 0 0,5-1-3600 0 0,3-3 1433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15288 0 0,'0'0'1385'0'0,"6"5"-1115"0"0,2 3 828 0 0,0 0 0 0 0,-1 1 0 0 0,0 0 0 0 0,-1 0 0 0 0,7 12 0 0 0,23 54 1828 0 0,-26-52-2557 0 0,31 73 536 0 0,-14-32-1005 0 0,53 94 0 0 0,-69-140-1484 0 0,17 19 0 0 0,-20-27 316 0 0</inkml:trace>
  <inkml:trace contextRef="#ctx0" brushRef="#br0" timeOffset="1">133 386 19351 0 0,'0'0'2096'0'0,"5"-5"-2096"0"0,-2-1 0 0 0,0 2 400 0 0,2-4 40 0 0,0 1 8 0 0,2-1 0 0 0,-4 1-264 0 0,5-1-56 0 0,-3 1 0 0 0,2-3-8 0 0,1 0-1784 0 0,-3-1-352 0 0,3-16-64 0 0,1 4-23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19783 0 0,'0'0'432'0'0,"3"7"88"0"0,-3 6 24 0 0,0 2 16 0 0,0 0-448 0 0,0 3-112 0 0,0-3 0 0 0,3 2 0 0 0,-3 1 336 0 0,0-6 48 0 0,0 1 0 0 0,0-1 8 0 0,3-4-1128 0 0,0-4-232 0 0</inkml:trace>
  <inkml:trace contextRef="#ctx0" brushRef="#br0" timeOffset="1">37 7 16272 0 0,'0'0'1469'0'0,"-2"23"1223"0"0,2-19-2272 0 0,-1-1-204 0 0,1-1 1 0 0,0 1 0 0 0,1 0 0 0 0,-1-1 0 0 0,0 1 0 0 0,1 0 0 0 0,-1-1-1 0 0,1 1 1 0 0,0-1 0 0 0,1 3 0 0 0,4 11 554 0 0,2 5-70 0 0,7 4-16 0 0,-11-17-625 0 0,1 0 0 0 0,11 14 0 0 0,-9-14-62 0 0,-2-2 354 0 0,0 0 0 0 0,1 0-1 0 0,8 6 1 0 0,-12-10-260 0 0,-1-1 0 0 0,1 0 1 0 0,0 0-1 0 0,0 0 0 0 0,1 0 0 0 0,-1 0 0 0 0,0 0 0 0 0,0 0 1 0 0,0-1-1 0 0,1 1 0 0 0,-1-1 0 0 0,0 0 0 0 0,1 0 1 0 0,-1 1-1 0 0,0-1 0 0 0,3-1 0 0 0,-4 1-43 0 0,1-1 0 0 0,-1 1 0 0 0,1-1-1 0 0,-1 0 1 0 0,1 0 0 0 0,-1 0 0 0 0,0 0 0 0 0,1 0 0 0 0,-1 0-1 0 0,0 0 1 0 0,0 0 0 0 0,0 0 0 0 0,0 0 0 0 0,0-1 0 0 0,0 1-1 0 0,0 0 1 0 0,0-1 0 0 0,0 1 0 0 0,-1-1 0 0 0,2-2 0 0 0,9-33 465 0 0,-9 25-532 0 0,0 1 0 0 0,-2 0 0 0 0,1-1 0 0 0,-2-11 0 0 0,0 12-538 0 0,1 0 0 0 0,0 0 0 0 0,1 0 1 0 0,3-15-1 0 0,-4 25 338 0 0,0 1 1 0 0,0-1 0 0 0,0 1-1 0 0,1-1 1 0 0,-1 1-1 0 0,0-1 1 0 0,0 1 0 0 0,0-1-1 0 0,1 0 1 0 0,-1 1 0 0 0,0-1-1 0 0,1 1 1 0 0,-1 0-1 0 0,0-1 1 0 0,1 1 0 0 0,-1-1-1 0 0,0 1 1 0 0,1 0-1 0 0,0-1 1 0 0,5-2-2054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54 255 11520 0 0,'3'-17'1453'0'0,"-1"7"586"0"0,0-1 0 0 0,-1-18 0 0 0,-5-49 2212 0 0,2 60-3610 0 0,2 11-523 0 0,-6-39 302 0 0,5 43-404 0 0,1 1 1 0 0,-1-1-1 0 0,0 1 0 0 0,0-1 0 0 0,0 1 0 0 0,0 0 0 0 0,0-1 0 0 0,0 1 0 0 0,0 0 0 0 0,-1 0 0 0 0,1 0 1 0 0,-1 0-1 0 0,0 0 0 0 0,1 1 0 0 0,-3-3 0 0 0,3 4 8 0 0,1 0 0 0 0,0-1 0 0 0,-1 1 0 0 0,1 0 0 0 0,0 0 0 0 0,-1 0 1 0 0,1 0-1 0 0,0 0 0 0 0,-1 0 0 0 0,1 0 0 0 0,-1 0 0 0 0,1 0 0 0 0,0 0 0 0 0,-1 0 0 0 0,1 0 0 0 0,0 0 1 0 0,-1 0-1 0 0,1 0 0 0 0,0 0 0 0 0,-1 0 0 0 0,1 0 0 0 0,0 0 0 0 0,-1 0 0 0 0,1 1 0 0 0,0-1 0 0 0,-1 0 0 0 0,1 0 1 0 0,0 0-1 0 0,-1 1 0 0 0,1-1 0 0 0,0 0 0 0 0,-9 14 551 0 0,7-9-415 0 0,1 0 1 0 0,-1 0 0 0 0,1 1-1 0 0,-1 5 1 0 0,2 1 132 0 0,0 0-1 0 0,1 0 0 0 0,0 0 1 0 0,1 0-1 0 0,0 0 1 0 0,1-1-1 0 0,0 1 1 0 0,10 20-1 0 0,-12-29-268 0 0,0 0 0 0 0,0-1-1 0 0,1 1 1 0 0,-1-1 0 0 0,1 1 0 0 0,-1-1-1 0 0,1 0 1 0 0,0 1 0 0 0,0-1 0 0 0,0 0 0 0 0,1 0-1 0 0,-1-1 1 0 0,0 1 0 0 0,1 0 0 0 0,-1-1-1 0 0,1 1 1 0 0,-1-1 0 0 0,1 0 0 0 0,0 0-1 0 0,0 0 1 0 0,-1 0 0 0 0,4 0 0 0 0,-1 0-117 0 0,-1-1 1 0 0,1-1-1 0 0,-1 1 1 0 0,0 0-1 0 0,1-1 1 0 0,-1 0-1 0 0,0 0 1 0 0,1 0-1 0 0,-1-1 1 0 0,0 1 0 0 0,0-1-1 0 0,0 0 1 0 0,7-5-1 0 0,-2 0-1676 0 0,2 0-482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5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3680 0 0,'0'0'14693'0'0,"14"-2"-13507"0"0,-2-2-897 0 0,-2 0 0 0 0,1-1-1 0 0,0 0 1 0 0,-1 0-1 0 0,17-13 1 0 0,-16 11-278 0 0,0 0 0 0 0,0 0 0 0 0,23-9 0 0 0,-18 9-1240 0 0,-8 5-182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74 2304 0 0,'0'-18'544'0'0,"0"11"2135"0"0,0 3-1542 0 0,0 0-1 0 0,0 0 1 0 0,0 0 0 0 0,0 1 0 0 0,1-1-1 0 0,-1 0 1 0 0,1 0 0 0 0,0 0 0 0 0,0 1 0 0 0,3-7 3315 0 0,0 14-4064 0 0,-2-1-326 0 0,1 1 1 0 0,-1 0-1 0 0,-1 0 0 0 0,1 0 0 0 0,0 0 0 0 0,-1 0 0 0 0,0 1 0 0 0,0-1 0 0 0,0 0 0 0 0,0 5 0 0 0,1 47 183 0 0,-2-51-205 0 0,2 370 878 0 0,4-196-374 0 0,-3-119-482 0 0,8 129 62 0 0,-10 204 547 0 0,1-154-279 0 0,1-75-199 0 0,4 127 153 0 0,0 1 156 0 0,-1-86 362 0 0,2 40-452 0 0,-6-191-347 0 0,-1 292 730 0 0,-10-82-352 0 0,4-102-350 0 0,-1-86-33 0 0,1 2 21 0 0,-1 74 194 0 0,-17 41-67 0 0,7-31 107 0 0,16-154-322 0 0,-12 175-285 0 0,13-161 496 0 0,-5 83 152 0 0,2-96-324 0 0,0 0-1 0 0,0 0 1 0 0,-6 12 0 0 0,4-13 4 0 0,1 0 0 0 0,1 1 1 0 0,-3 13-1 0 0,2-1 33 0 0,1-9 2 0 0,0 0 1 0 0,1 18-1 0 0,1-30 254 0 0,0 0-261 0 0,0 2 0 0 0,0-1-47 0 0,1-1 0 0 0,-1 1 0 0 0,1-1-1 0 0,-1 1 1 0 0,1-1 0 0 0,-1 1 0 0 0,1-1 0 0 0,0 0-1 0 0,0 1 1 0 0,0-1 0 0 0,0 0 0 0 0,0 0 0 0 0,0 0 0 0 0,0 0-1 0 0,2 2 1 0 0,18 10 98 0 0,-9-8-115 0 0,1-1 0 0 0,0 0 0 0 0,16 2 0 0 0,-23-5 0 0 0,0 0 0 0 0,-1 1 0 0 0,11 4 0 0 0,9 3 0 0 0,-8-5 35 0 0,0 0-1 0 0,0-1 1 0 0,31 1 0 0 0,-44-4-16 0 0,0 0-7 0 0,1 0 0 0 0,-1 0 0 0 0,0 0 0 0 0,0 1 0 0 0,1 0 0 0 0,-1 0 1 0 0,0 0-1 0 0,5 2 0 0 0,-7-2 42 0 0,2-1 16 0 0,-2 0-16 0 0,2 3-43 0 0,-1 0-28 0 0,-2-2-66 0 0,18 7-1610 0 0,-6-7 36 0 0,-11-1 1310 0 0,0 0-1 0 0,0 1 0 0 0,0-1 1 0 0,0 0-1 0 0,0 0 0 0 0,1-1 0 0 0,-1 1 1 0 0,0 0-1 0 0,0-1 0 0 0,3 0 1 0 0,4-4-1883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179 150 5008 0 0,'0'0'1157'0'0,"6"-4"1678"0"0,1-2-2446 0 0,-7 6-270 0 0,0 0-1 0 0,0 0 0 0 0,1 0 1 0 0,-1 0-1 0 0,0 0 1 0 0,1-1-1 0 0,-1 1 0 0 0,0 0 1 0 0,0 0-1 0 0,1 0 1 0 0,-1 0-1 0 0,0-1 0 0 0,0 1 1 0 0,1 0-1 0 0,-1 0 1 0 0,0 0-1 0 0,0-1 0 0 0,0 1 1 0 0,1 0-1 0 0,-1 0 1 0 0,0-1-1 0 0,0 1 1 0 0,0 0-1 0 0,0 0 0 0 0,0-1 1 0 0,0 1-1 0 0,1 0 1 0 0,-1-1-1 0 0,0 1 0 0 0,0 0 1 0 0,0 0-1 0 0,0-1 1 0 0,0 1-1 0 0,0 0 0 0 0,0-1 1 0 0,0 1-1 0 0,0 0 1 0 0,-1-1-1 0 0,1 1 0 0 0,0 0 1 0 0,0 0-1 0 0,0-1 1 0 0,0 1-1 0 0,0 0 0 0 0,0 0 1 0 0,0-1-1 0 0,-1 1 1 0 0,1 0-1 0 0,0 0 1 0 0,0-1-1 0 0,0 1 0 0 0,-1 0 1 0 0,1 0-1 0 0,0 0 1 0 0,0-1-1 0 0,-1 1 0 0 0,1 0 1 0 0,0 0-1 0 0,0 0 1 0 0,-1 0-1 0 0,1 0 0 0 0,-1-1 1 0 0,-1 0 273 0 0,-1-1-1 0 0,0 1 1 0 0,1 0 0 0 0,-1 0-1 0 0,0 0 1 0 0,0 0 0 0 0,0 0 0 0 0,0 1-1 0 0,1-1 1 0 0,-1 1 0 0 0,0 0-1 0 0,0 0 1 0 0,0 0 0 0 0,-6 1 0 0 0,4 0-152 0 0,0 0 1 0 0,0 1-1 0 0,1-1 1 0 0,-1 1-1 0 0,0 0 1 0 0,1 1-1 0 0,-1-1 1 0 0,-4 5-1 0 0,1-1-165 0 0,0 0-1 0 0,0 1 0 0 0,1 0 0 0 0,0 0 0 0 0,1 1 0 0 0,0 0 0 0 0,0 0 0 0 0,-8 16 1 0 0,9-13-71 0 0,0 0 1 0 0,2 0 0 0 0,-1 1 0 0 0,1-1 0 0 0,1 1-1 0 0,0 0 1 0 0,1 0 0 0 0,0 0 0 0 0,1 0 0 0 0,0 0 0 0 0,4 22-1 0 0,-2-21 51 0 0,0-1 0 0 0,2 1 0 0 0,-1-1 0 0 0,2 1 0 0 0,-1-1 0 0 0,2 0 0 0 0,0-1 0 0 0,0 1 0 0 0,1-1 0 0 0,15 19 0 0 0,-19-27 1 0 0,0 0 0 0 0,0 0 0 0 0,0 0 0 0 0,0-1 0 0 0,0 1-1 0 0,1-1 1 0 0,-1 0 0 0 0,1 0 0 0 0,0 0 0 0 0,-1 0 0 0 0,1-1 0 0 0,0 1-1 0 0,0-1 1 0 0,0 0 0 0 0,0 0 0 0 0,0-1 0 0 0,0 1 0 0 0,0-1 0 0 0,0 0 0 0 0,7 0-1 0 0,-6-1-42 0 0,0 0-1 0 0,0 0 0 0 0,-1-1 0 0 0,1 0 0 0 0,0 1 0 0 0,0-1 1 0 0,-1-1-1 0 0,1 1 0 0 0,-1-1 0 0 0,0 0 0 0 0,0 0 0 0 0,0 0 1 0 0,0 0-1 0 0,0-1 0 0 0,-1 1 0 0 0,4-6 0 0 0,4-5 251 0 0,0-2-1 0 0,-1 1 1 0 0,-1-1-1 0 0,-1 0 0 0 0,0-1 1 0 0,6-18-1 0 0,-10 22-166 0 0,-1 0 0 0 0,0 0-1 0 0,-1 0 1 0 0,0 0-1 0 0,-1-1 1 0 0,-1 1-1 0 0,0 0 1 0 0,-4-27-1 0 0,3 33-97 0 0,-4-28 169 0 0,-16-50 0 0 0,18 75-247 0 0,-1-1 0 0 0,0 1 0 0 0,-1 0 1 0 0,0 0-1 0 0,-1 1 0 0 0,1-1 0 0 0,-2 1 1 0 0,-14-16-1 0 0,4 13-960 0 0,3 10-7239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61 10136 0 0,'-6'-15'1764'0'0,"4"7"665"0"0,0 0 0 0 0,1 1 0 0 0,-2-16 2837 0 0,7 35-4908 0 0,0-1 1 0 0,6 11-1 0 0,4 14-575 0 0,30 109 99 0 0,41 115 636 0 0,-84-257-478 0 0,1 0 0 0 0,-1 1 0 0 0,1-1 0 0 0,0 0 0 0 0,0 0 0 0 0,0 0 0 0 0,1 0 0 0 0,-1-1 0 0 0,1 1 0 0 0,-1-1 0 0 0,7 5 0 0 0,-9-7-21 0 0,1 0-1 0 0,-1 1 1 0 0,1-1-1 0 0,-1 0 0 0 0,1 0 1 0 0,-1 0-1 0 0,1 0 1 0 0,-1 0-1 0 0,1 0 1 0 0,-1 0-1 0 0,1 0 0 0 0,-1 0 1 0 0,1 0-1 0 0,-1 0 1 0 0,1 0-1 0 0,-1 0 1 0 0,1 0-1 0 0,-1 0 0 0 0,1-1 1 0 0,-1 1-1 0 0,1 0 1 0 0,-1 0-1 0 0,1 0 1 0 0,-1-1-1 0 0,0 1 1 0 0,1 0-1 0 0,-1-1 0 0 0,1 1 1 0 0,-1 0-1 0 0,0-1 1 0 0,1 1-1 0 0,-1-1 1 0 0,0 1-1 0 0,1-1 0 0 0,-1 1 1 0 0,0 0-1 0 0,1-2 1 0 0,8-20 587 0 0,-7 19-481 0 0,5-19 599 0 0,7-37 0 0 0,-10 37-160 0 0,14-40 0 0 0,-15 56-480 0 0,1-1-1 0 0,-1 1 1 0 0,1 0-1 0 0,0 0 1 0 0,1 1-1 0 0,7-9 1 0 0,-6 7 15 0 0,0 0-1 0 0,0 0 1 0 0,5-9 0 0 0,-11 15-94 0 0,1 0 1 0 0,-1 0-1 0 0,1 1 1 0 0,-1-1-1 0 0,0 0 0 0 0,1 0 1 0 0,-1 0-1 0 0,0 0 1 0 0,0 0-1 0 0,0 0 0 0 0,0 0 1 0 0,0 0-1 0 0,0 1 0 0 0,0-1 1 0 0,0 0-1 0 0,0 0 1 0 0,0 0-1 0 0,0 0 0 0 0,0 0 1 0 0,-1 0-1 0 0,1 0 1 0 0,0 0-1 0 0,-1 0 0 0 0,0 0 98 0 0,15 4 192 0 0,-13-2-287 0 0,1 0 1 0 0,-1 1 0 0 0,0-1 0 0 0,0 0-1 0 0,1 1 1 0 0,-1 0 0 0 0,0-1-1 0 0,0 1 1 0 0,-1 0 0 0 0,1-1 0 0 0,0 1-1 0 0,-1 0 1 0 0,1 0 0 0 0,0 2-1 0 0,6 30 83 0 0,-6-25-85 0 0,-1 0 1 0 0,0 0-1 0 0,0 0 1 0 0,-1 0-1 0 0,0 0 0 0 0,-1 0 1 0 0,0 0-1 0 0,0 0 1 0 0,-5 9-1 0 0,3-9-9 0 0,0-1 1 0 0,-1 0-1 0 0,0 0 1 0 0,-1 0-1 0 0,0 0 1 0 0,0-1-1 0 0,-13 12 0 0 0,5-7-209 0 0,-1-2-1 0 0,0 1 0 0 0,-19 9 0 0 0,26-16-514 0 0,-10 5-521 0 0,6-6-7998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 2760 0 0,'-5'-17'8224'0'0,"5"16"-7841"0"0,0 0 1 0 0,0 1-1 0 0,-1-1 0 0 0,1 0 1 0 0,0 1-1 0 0,1-1 1 0 0,-1 0-1 0 0,0 1 1 0 0,0-1-1 0 0,0 0 1 0 0,0 1-1 0 0,0-1 1 0 0,1 0-1 0 0,-1 1 1 0 0,0-1-1 0 0,1 1 0 0 0,-1-1 1 0 0,0 0-1 0 0,1 1 1 0 0,-1-1-1 0 0,0 1 1 0 0,1-1-1 0 0,-1 1 1 0 0,1-1-1 0 0,-1 1 1 0 0,1 0-1 0 0,1-1 0 0 0,-1 0-189 0 0,0 1-1 0 0,0 0 1 0 0,0 0-1 0 0,0 0 1 0 0,0 0-1 0 0,0 1 1 0 0,0-1-1 0 0,0 0 1 0 0,0 0-1 0 0,0 1 1 0 0,0-1-1 0 0,0 0 1 0 0,0 1-1 0 0,0-1 1 0 0,0 1-1 0 0,1 0 1 0 0,2 1-56 0 0,-1 1 0 0 0,1 0 1 0 0,0 0-1 0 0,-1 0 0 0 0,0 0 0 0 0,0 1 0 0 0,0-1 1 0 0,3 5-1 0 0,8 19 243 0 0,-2 1 0 0 0,-1 0 0 0 0,14 52 0 0 0,9 93-339 0 0,-23-112 193 0 0,-7-39-136 0 0,7 41 360 0 0,-10-56-664 0 0,-1 0 1 0 0,0 0 0 0 0,0 0-1 0 0,-1 0 1 0 0,0 0-1 0 0,-2 11 1 0 0,3-17 118 0 0,0-1 0 0 0,0 1 1 0 0,0-1-1 0 0,0 1 0 0 0,0-1 1 0 0,-1 0-1 0 0,1 1 0 0 0,0-1 1 0 0,0 1-1 0 0,0-1 0 0 0,0 0 1 0 0,-1 1-1 0 0,1-1 0 0 0,0 0 1 0 0,0 1-1 0 0,-1-1 0 0 0,1 0 1 0 0,0 1-1 0 0,-1-1 0 0 0,1 0 1 0 0,0 1-1 0 0,-1-1 0 0 0,1 0 1 0 0,-1 0-1 0 0,1 0 0 0 0,0 1 1 0 0,-1-1-1 0 0,1 0 0 0 0,-1 0 1 0 0,0 0-1 0 0,-7-2-1289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 19727 0 0,'-8'-5'432'0'0,"0"-3"88"0"0,2 3 24 0 0,-2 0 8 0 0,2 1-440 0 0,-3 1-112 0 0,1 3 0 0 0,3 0 0 0 0,-1 5-144 0 0,0 2 32 0 0,3 6 8 0 0,3-3-1216 0 0,3 4-248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0:3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48 2304 0 0,'-11'3'224'0'0,"-6"-5"211"0"0,12 1 1059 0 0,1 0 0 0 0,-1 0 0 0 0,1 0 1 0 0,0-1-1 0 0,-1 1 0 0 0,-5-4 0 0 0,3 2 671 0 0,-11-10 6831 0 0,29 11-8170 0 0,2-1-185 0 0,31-7 532 0 0,-11 7-325 0 0,1 1-1 0 0,65 5 1 0 0,120 12 1097 0 0,-203-14-1940 0 0,213 13 462 0 0,-198-11-283 0 0,-1-2 0 0 0,42-3 0 0 0,9-5-157 0 0,-24 1-1455 0 0,-57 14-868 0 0,-3-3 353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15 386 4608 0 0,'-6'8'13959'0'0,"9"-17"-10751"0"0,23-35-1821 0 0,-17 30-1095 0 0,-1-1-1 0 0,-1 1 1 0 0,0-2-1 0 0,-1 1 1 0 0,7-26-1 0 0,-12 36-181 0 0,0-1-1 0 0,0 0 0 0 0,-1 1 1 0 0,1-1-1 0 0,-1 0 0 0 0,-1-7 1 0 0,1 12-47 0 0,0-1-1 0 0,0 0 1 0 0,-1 0 0 0 0,1 0 0 0 0,0 1-1 0 0,-1-1 1 0 0,0 0 0 0 0,1 0 0 0 0,-1 1-1 0 0,0-1 1 0 0,0 1 0 0 0,0-1 0 0 0,0 0 0 0 0,0 1-1 0 0,0 0 1 0 0,0-1 0 0 0,0 1 0 0 0,-1 0-1 0 0,1-1 1 0 0,0 1 0 0 0,-1 0 0 0 0,1 0-1 0 0,-3-1 1 0 0,3 2-14 0 0,0-1 1 0 0,0 1-1 0 0,-1 0 0 0 0,1 0 0 0 0,0 0 0 0 0,0 0 1 0 0,0 0-1 0 0,0 0 0 0 0,0 0 0 0 0,0 0 0 0 0,0 1 0 0 0,0-1 1 0 0,-1 0-1 0 0,1 1 0 0 0,0-1 0 0 0,0 1 0 0 0,0-1 1 0 0,0 1-1 0 0,0-1 0 0 0,1 1 0 0 0,-1 0 0 0 0,0-1 1 0 0,0 1-1 0 0,0 0 0 0 0,0 0 0 0 0,0 1 0 0 0,-1-1 16 0 0,1 1 0 0 0,-1 1-1 0 0,1-1 1 0 0,0 0 0 0 0,-1 0 0 0 0,1 0-1 0 0,0 1 1 0 0,0-1 0 0 0,1 1-1 0 0,-2 2 1 0 0,-13 47 534 0 0,5 58-38 0 0,10-105-529 0 0,0 1-1 0 0,0-1 1 0 0,1 0-1 0 0,0 1 0 0 0,0-1 1 0 0,0 0-1 0 0,1 1 1 0 0,0-1-1 0 0,0 0 1 0 0,0 0-1 0 0,5 9 1 0 0,-6-13-79 0 0,0 1 0 0 0,0 0-1 0 0,0-1 1 0 0,1 1 0 0 0,-1-1 0 0 0,0 1 0 0 0,1-1 0 0 0,-1 0-1 0 0,0 1 1 0 0,1-1 0 0 0,0 0 0 0 0,-1 0 0 0 0,1 0 0 0 0,0 0-1 0 0,-1 0 1 0 0,1-1 0 0 0,0 1 0 0 0,0 0 0 0 0,0-1 0 0 0,0 0 0 0 0,-1 1-1 0 0,1-1 1 0 0,0 0 0 0 0,0 0 0 0 0,0 0 0 0 0,0 0 0 0 0,0 0-1 0 0,0 0 1 0 0,0-1 0 0 0,0 1 0 0 0,0 0 0 0 0,-1-1 0 0 0,1 0-1 0 0,0 1 1 0 0,3-3 0 0 0,0 0-515 0 0,0-1 0 0 0,0 0 0 0 0,8-7 0 0 0,-5 3-200 0 0,7-4-532 0 0</inkml:trace>
  <inkml:trace contextRef="#ctx0" brushRef="#br0" timeOffset="1">291 1 3680 0 0,'0'0'167'0'0,"-13"0"26"0"0,3 3 2117 0 0,-3 9 6524 0 0,4 6 123 0 0,7-8-6428 0 0,1-3-2368 0 0,1 0 0 0 0,0 0-1 0 0,0 0 1 0 0,1-1 0 0 0,0 1 0 0 0,0 0 0 0 0,1 0-1 0 0,-1-1 1 0 0,2 1 0 0 0,-1-1 0 0 0,1 1 0 0 0,0-1 0 0 0,0 0-1 0 0,0 0 1 0 0,8 9 0 0 0,-8-11-148 0 0,1 1-3 0 0,-1-1 0 0 0,1 0 0 0 0,0 0 0 0 0,0 0 0 0 0,5 3 0 0 0,-7-6-16 0 0,0 0 0 0 0,0 0 0 0 0,0 0 0 0 0,0 0 0 0 0,0 0 0 0 0,0-1 0 0 0,0 1 0 0 0,0-1 0 0 0,0 0 0 0 0,0 1 0 0 0,0-1 0 0 0,0 0 0 0 0,1 0 0 0 0,-1 0 0 0 0,0-1 0 0 0,4 0 0 0 0,-4 0-129 0 0,1 0 1 0 0,0 0 0 0 0,-1 0-1 0 0,1 0 1 0 0,-1 0 0 0 0,0-1-1 0 0,1 1 1 0 0,-1-1 0 0 0,0 0-1 0 0,0 0 1 0 0,0 1-1 0 0,0-1 1 0 0,0-1 0 0 0,2-2-1 0 0,2-5-813 0 0,0 1 0 0 0,5-13-1 0 0,-8 16 414 0 0,6-13-1044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0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33 100 3680 0 0,'-1'-11'80'0'0,"1"6"-40"0"0,-1 0 0 0 0,0-1 0 0 0,0 1 0 0 0,0 0 0 0 0,-1 0 0 0 0,-2-6 0 0 0,-5-8 4680 0 0,-4-8 15005 0 0,33 65-18568 0 0,25 56-19 0 0,-16-26-667 0 0,4-2 0 0 0,46 70 0 0 0,-18-31-273 0 0,-49-83-232 0 0,24 40 136 0 0,-30-54-241 0 0,-1-1-1 0 0,1 1 1 0 0,0-1 0 0 0,1 0-1 0 0,8 7 1 0 0,-14-13-18 0 0,0-1-1 0 0,0 1 0 0 0,0 0 1 0 0,0 0-1 0 0,0-1 1 0 0,1 1-1 0 0,-1 0 1 0 0,0-1-1 0 0,1 0 1 0 0,-1 1-1 0 0,0-1 1 0 0,1 0-1 0 0,1 1 1 0 0,-5-6-3526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1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3224 0 0,'2'-1'21833'0'0,"7"-5"-19735"0"0,8-8-1169 0 0,-1 0 0 0 0,-1-1-1 0 0,0 0 1 0 0,13-20 0 0 0,-13 16-917 0 0,1 1 0 0 0,33-30 0 0 0,-36 37-610 0 0,1 1 0 0 0,20-11-1 0 0,-5 8-8519 0 0,-14 8 100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1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13 2760 0 0,'0'0'8338'0'0,"-11"-10"-4764"0"0,10 10-3430 0 0,0-1 1 0 0,0 1 0 0 0,0 0 0 0 0,1-1-1 0 0,-1 1 1 0 0,0 0 0 0 0,0 0 0 0 0,0-1-1 0 0,0 1 1 0 0,0 0 0 0 0,0 0 0 0 0,0 0-1 0 0,0 0 1 0 0,0 0 0 0 0,0 0 0 0 0,0 1-1 0 0,0-1 1 0 0,0 0 0 0 0,0 0 0 0 0,0 1-1 0 0,0-1 1 0 0,0 0 0 0 0,1 1-1 0 0,-1-1 1 0 0,0 1 0 0 0,0-1 0 0 0,0 1-1 0 0,1 0 1 0 0,-1-1 0 0 0,0 1 0 0 0,0 0-1 0 0,1-1 1 0 0,-1 1 0 0 0,1 0 0 0 0,-1 0-1 0 0,1 0 1 0 0,-1 0 0 0 0,1-1 0 0 0,-1 1-1 0 0,1 0 1 0 0,-1 1 0 0 0,0 3 21 0 0,-1 0 0 0 0,1 0 0 0 0,0 0 0 0 0,0 0 0 0 0,0 0 0 0 0,0 9 0 0 0,0-3 399 0 0,1-9-463 0 0,0 0-1 0 0,-1-1 0 0 0,1 1 1 0 0,0 0-1 0 0,0-1 1 0 0,0 1-1 0 0,0 0 1 0 0,1-1-1 0 0,-1 1 0 0 0,0-1 1 0 0,1 3-1 0 0,2 2 103 0 0,-2-3-89 0 0,-1-1-1 0 0,1 0 1 0 0,0 0 0 0 0,0 0-1 0 0,0 0 1 0 0,0 0 0 0 0,3 3 0 0 0,-3-4-83 0 0,1 0 1 0 0,-1-1 0 0 0,0 1 0 0 0,0 0 0 0 0,0-1 0 0 0,1 1 0 0 0,-1-1-1 0 0,0 1 1 0 0,1-1 0 0 0,-1 0 0 0 0,0 1 0 0 0,1-1 0 0 0,-1 0 0 0 0,0 0 0 0 0,1 0-1 0 0,1 0 1 0 0,24-2 84 0 0,-22 1 63 0 0,0 0 0 0 0,-1 1 1 0 0,1 0-1 0 0,0 0 0 0 0,0 0 1 0 0,0 1-1 0 0,0-1 0 0 0,0 1 1 0 0,7 3-1 0 0,-11-4-165 0 0,0 0-1 0 0,-1 1 1 0 0,1-1 0 0 0,0 1-1 0 0,-1-1 1 0 0,1 1 0 0 0,0-1-1 0 0,-1 1 1 0 0,1-1-1 0 0,-1 1 1 0 0,1 0 0 0 0,-1-1-1 0 0,1 1 1 0 0,-1 0 0 0 0,0 0-1 0 0,1-1 1 0 0,-1 1-1 0 0,0 0 1 0 0,0 0 0 0 0,1-1-1 0 0,-1 1 1 0 0,0 1 0 0 0,0 20-63 0 0,-1-14 71 0 0,1-4-23 0 0,-1 1 0 0 0,1 0 0 0 0,-1-1-1 0 0,0 1 1 0 0,-1-1 0 0 0,1 1 0 0 0,-4 6 0 0 0,-4 12 78 0 0,6-18-139 0 0,0 0 0 0 0,0 0 0 0 0,0 0-1 0 0,-1 0 1 0 0,1-1 0 0 0,-1 0-1 0 0,0 1 1 0 0,-1-1 0 0 0,1 0-1 0 0,-8 4 1 0 0,-2 4-972 0 0,0-1-1539 0 0,-3 1-6001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1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10568 0 0,'0'0'1056'0'0,"0"-1"-963"0"0,0-2-29 0 0,5-22 2715 0 0,-4 21-2162 0 0,-1 4-610 0 0,0 0-1 0 0,0 0 0 0 0,1-1 1 0 0,-1 1-1 0 0,0 0 0 0 0,0 0 1 0 0,0-1-1 0 0,0 1 0 0 0,0 0 1 0 0,0 0-1 0 0,0 0 0 0 0,0-1 1 0 0,1 1-1 0 0,-1 0 0 0 0,0 0 1 0 0,0 0-1 0 0,0 0 0 0 0,0-1 1 0 0,1 1-1 0 0,-1 0 0 0 0,0 0 1 0 0,0 0-1 0 0,0 0 0 0 0,1 0 1 0 0,-1 0-1 0 0,0 0 0 0 0,0 0 1 0 0,1 0-1 0 0,-1-1 0 0 0,0 1 1 0 0,0 0-1 0 0,1 0 0 0 0,-1 0 1 0 0,0 0-1 0 0,3 1 2324 0 0,-14 24 92 0 0,3-2-977 0 0,7-20-1278 0 0,0 0 0 0 0,-1-1 1 0 0,2 1-1 0 0,-1 0 1 0 0,0 0-1 0 0,0 5 0 0 0,0-1 666 0 0,1-6-758 0 0,0-1-1 0 0,0 1 0 0 0,0-1 0 0 0,0 1 1 0 0,-1-1-1 0 0,1 1 0 0 0,0-1 1 0 0,0 1-1 0 0,1-1 0 0 0,-1 1 1 0 0,0-1-1 0 0,0 1 0 0 0,0-1 0 0 0,0 1 1 0 0,0-1-1 0 0,0 1 0 0 0,1 0 1 0 0,0 0-17 0 0,0 0 0 0 0,0-1 0 0 0,0 1 0 0 0,0-1 0 0 0,0 1 0 0 0,0-1 0 0 0,1 1 1 0 0,-1-1-1 0 0,0 0 0 0 0,0 1 0 0 0,0-1 0 0 0,0 0 0 0 0,2 0 0 0 0,6 0-124 0 0,-8 0 107 0 0,1 0 1 0 0,-1 0-1 0 0,0 0 1 0 0,0 0-1 0 0,1 0 1 0 0,-1 0-1 0 0,0 0 1 0 0,0 0-1 0 0,1 1 1 0 0,-1-1-1 0 0,0 0 1 0 0,0 1-1 0 0,2 0 1 0 0,-2 0 10 0 0,-1-1 1 0 0,1 0 0 0 0,0 0-1 0 0,-1 1 1 0 0,1-1 0 0 0,0 0-1 0 0,-1 0 1 0 0,1 0-1 0 0,0 0 1 0 0,0 0 0 0 0,-1 0-1 0 0,1 0 1 0 0,0 0 0 0 0,0 0-1 0 0,0 0 1 0 0,0 0-26 0 0,0 0 0 0 0,1-1-1 0 0,-1 1 1 0 0,0 0 0 0 0,0 1 0 0 0,0-1 0 0 0,0 0 0 0 0,0 0-1 0 0,0 0 1 0 0,0 1 0 0 0,1-1 0 0 0,-1 0 9 0 0,2 0-13 0 0,3 8 172 0 0,-5-7-185 0 0,0 1 0 0 0,0 0 0 0 0,0 0 0 0 0,-1-1 0 0 0,1 1 0 0 0,-1 0 0 0 0,1 0 0 0 0,-1 0 0 0 0,0-1 0 0 0,1 1 0 0 0,-1 0 0 0 0,0 0 0 0 0,0 0 0 0 0,-1 0 0 0 0,1 0 0 0 0,0 0 0 0 0,-1-1 0 0 0,0 4 0 0 0,-2 3-201 0 0,0 0 1 0 0,-8 14-1 0 0,2-5-2396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1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59 2304 0 0,'-10'-5'12536'0'0,"10"4"-12339"0"0,1-1 1 0 0,-1 1-1 0 0,1 0 0 0 0,-1-1 1 0 0,1 1-1 0 0,-1-1 1 0 0,1 1-1 0 0,0 0 1 0 0,-1 0-1 0 0,1-1 1 0 0,0 1-1 0 0,0 0 1 0 0,0 0-1 0 0,0 0 1 0 0,0 0-1 0 0,0 0 1 0 0,0 0-1 0 0,1 0 1 0 0,-1 1-1 0 0,0-1 1 0 0,0 0-1 0 0,1 0 1 0 0,-1 1-1 0 0,0-1 1 0 0,1 1-1 0 0,-1 0 1 0 0,3-1-1 0 0,6-2 407 0 0,0 1 0 0 0,18-1 1 0 0,-26 3-494 0 0,20-3 418 0 0,-15 2-375 0 0,-1 0 0 0 0,1 0 1 0 0,0 0-1 0 0,0 1 0 0 0,0 0 1 0 0,13 3-1 0 0,-12-1-89 0 0,-5-1-35 0 0,0 0 0 0 0,-1 0-1 0 0,1 0 1 0 0,0-1-1 0 0,0 1 1 0 0,-1-1-1 0 0,1 0 1 0 0,0 0-1 0 0,0 0 1 0 0,0 0 0 0 0,-1 0-1 0 0,1-1 1 0 0,0 1-1 0 0,0-1 1 0 0,0 0-1 0 0,3-1 1 0 0,0-1 5 0 0,1 1 0 0 0,-1-1 0 0 0,1 1 1 0 0,0 1-1 0 0,0-1 0 0 0,0 1 0 0 0,0 0 0 0 0,1 1 1 0 0,-1-1-1 0 0,0 1 0 0 0,0 1 0 0 0,11 1 0 0 0,-16-1-18 0 0,0-1 0 0 0,0 1 0 0 0,0 0 0 0 0,0-1-1 0 0,0 1 1 0 0,0 0 0 0 0,-1 0 0 0 0,1 0 0 0 0,0 0 0 0 0,0 1-1 0 0,-1-1 1 0 0,1 0 0 0 0,-1 1 0 0 0,1-1 0 0 0,-1 1 0 0 0,0 0 0 0 0,1-1-1 0 0,-1 1 1 0 0,0 0 0 0 0,0 0 0 0 0,0 0 0 0 0,-1 0 0 0 0,1 0-1 0 0,0 0 1 0 0,-1 0 0 0 0,1 0 0 0 0,-1 0 0 0 0,1 0 0 0 0,-1 0-1 0 0,0 0 1 0 0,0 0 0 0 0,0 0 0 0 0,0 0 0 0 0,-1 0 0 0 0,1 0 0 0 0,0 0-1 0 0,-2 4 1 0 0,-28 138 751 0 0,-47 359-136 0 0,15-95-488 0 0,50-315-135 0 0,-21 205 46 0 0,24-144-2 0 0,-7 241 230 0 0,15-268-189 0 0,5 202-134 0 0,4-133 51 0 0,5 74-12 0 0,-3-134 33 0 0,35 450 272 0 0,-22-268-305 0 0,-15-188 13 0 0,11 209 41 0 0,-8-74-53 0 0,-1-74 16 0 0,14 211 32 0 0,-11-170 21 0 0,-3-36 1 0 0,12 295 58 0 0,-21-452-108 0 0,7 403 266 0 0,-2 168 168 0 0,11-257-9 0 0,-14-283-324 0 0,4 34 67 0 0,2-48-65 0 0,17 54 0 0 0,-18-73-94 0 0,-1-1 0 0 0,-1 1 1 0 0,0 41-1 0 0,0 4 16 0 0,0 36 113 0 0,-8-102-52 0 0,1-14-67 0 0,1 0 0 0 0,-1 1-1 0 0,1-1 1 0 0,0 0 0 0 0,0 0-1 0 0,0 1 1 0 0,0-1 0 0 0,0 4-1 0 0,1-5-15 0 0,-1 0 0 0 0,0 0 0 0 0,0 0 0 0 0,0 0 0 0 0,0 0 0 0 0,0 0 0 0 0,0-1-1 0 0,0 1 1 0 0,0 0 0 0 0,0 0 0 0 0,-1 0 0 0 0,1 0 0 0 0,0 0 0 0 0,-1 0 0 0 0,1 0 0 0 0,-1 0-1 0 0,1-1 1 0 0,0 1 0 0 0,-1 0 0 0 0,0 0 0 0 0,1-1 0 0 0,-2 2 0 0 0,1-1 21 0 0,-1 1 0 0 0,1-1 0 0 0,-1 0 0 0 0,1 0 0 0 0,-1 0 0 0 0,0 0 0 0 0,1 0 0 0 0,-1 0 0 0 0,-3 1 0 0 0,-17 3 249 0 0,0 0 0 0 0,-28 2-1 0 0,32-5-266 0 0,16-1-26 0 0,-8-1 6 0 0,0 1 1 0 0,1 1-1 0 0,-1 0 0 0 0,0 0 0 0 0,1 1 0 0 0,-1 0 1 0 0,1 1-1 0 0,-14 7 0 0 0,-38 33-2605 0 0,53-38 2018 0 0,1 1 0 0 0,0 0 0 0 0,0 0 0 0 0,0 1 0 0 0,-7 12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2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99 228 2760 0 0,'-11'-5'467'0'0,"-21"-26"6907"0"0,24 23-6293 0 0,1-1 0 0 0,0 0-1 0 0,0 0 1 0 0,1 0 0 0 0,1-1 0 0 0,-1 0 0 0 0,-4-23 5572 0 0,11 33-6430 0 0,7-5 1561 0 0,10 0-1189 0 0,12 5 172 0 0,-24 0-623 0 0,0 0 1 0 0,0 0-1 0 0,1-1 0 0 0,-1 0 1 0 0,0 0-1 0 0,11-3 0 0 0,29-10 484 0 0,0 2 0 0 0,93-13 0 0 0,-95 19-415 0 0,-35 5-204 0 0,127-17 254 0 0,-112 17-265 0 0,1 0 0 0 0,-1 2 0 0 0,37 5 0 0 0,-45-3-233 0 0,0 2-1 0 0,21 8 0 0 0,-18-6-846 0 0,-16-6 213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2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16272 0 0,'-3'0'266'0'0,"0"1"1"0"0,0 0 0 0 0,1 0 0 0 0,-1 1 0 0 0,0-1 0 0 0,1 1 0 0 0,-1-1 0 0 0,1 1-1 0 0,0 0 1 0 0,-1 0 0 0 0,1 0 0 0 0,0 0 0 0 0,0 0 0 0 0,0 0 0 0 0,1 1 0 0 0,-1-1 0 0 0,0 1-1 0 0,1-1 1 0 0,0 1 0 0 0,0-1 0 0 0,-2 6 0 0 0,-1 4 684 0 0,1 1 1 0 0,1 0-1 0 0,-2 23 0 0 0,-3 13-349 0 0,-42 112 1939 0 0,30-101-1986 0 0,0-8-535 0 0,11-33-50 0 0,1 0 0 0 0,-6 28 0 0 0,5-8-447 0 0,3 1-1 0 0,-2 54 0 0 0,6-85 258 0 0,1-8 97 0 0,-1 0 0 0 0,1 0 0 0 0,0 1 1 0 0,0-1-1 0 0,0 0 0 0 0,0 1 0 0 0,0-1 0 0 0,0 0 0 0 0,0 1 0 0 0,0-1 1 0 0,0 0-1 0 0,1 1 0 0 0,-1-1 0 0 0,1 0 0 0 0,-1 0 0 0 0,1 1 0 0 0,-1-1 1 0 0,1 0-1 0 0,0 1 0 0 0,7 4-1120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2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21967 0 0,'0'0'2207'0'0,"-2"6"-1998"0"0,1 3 57 0 0,1-1 1 0 0,0 1-1 0 0,0 0 0 0 0,1-1 0 0 0,0 1 1 0 0,0-1-1 0 0,4 13 0 0 0,2 10 671 0 0,-4-17-913 0 0,1-1-1 0 0,1 1 1 0 0,0-1 0 0 0,1 0 0 0 0,1-1 0 0 0,7 13 0 0 0,-4-9-26 0 0,-7-10-217 0 0,0 0-1 0 0,1-1 0 0 0,0 0 1 0 0,0 0-1 0 0,1 0 0 0 0,-1 0 1 0 0,1-1-1 0 0,0 0 1 0 0,1 0-1 0 0,-1 0 0 0 0,1 0 1 0 0,-1-1-1 0 0,1 0 0 0 0,0 0 1 0 0,0-1-1 0 0,0 1 1 0 0,9 1-1 0 0,5-1-1555 0 0</inkml:trace>
  <inkml:trace contextRef="#ctx0" brushRef="#br0" timeOffset="1">340 124 5528 0 0,'-3'0'657'0'0,"-1"0"-1"0"0,1 1 1 0 0,0-1 0 0 0,0 1 0 0 0,0 0 0 0 0,0 0-1 0 0,0 0 1 0 0,0 0 0 0 0,1 0 0 0 0,-1 1-1 0 0,0-1 1 0 0,0 1 0 0 0,1 0 0 0 0,-1 0 0 0 0,1 0-1 0 0,-3 3 1 0 0,-18 23 7280 0 0,10-8-5561 0 0,1-2-3955 0 0,-18 23 2262 0 0,1-1-150 0 0,-41 78-1 0 0,46-74-236 0 0,14-28-426 0 0,2-1 1 0 0,0 1 0 0 0,1 0 0 0 0,-9 34 0 0 0,15-32-1235 0 0,3-7-6102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46 4608 0 0,'0'0'353'0'0,"-12"8"3087"0"0,2 11 4723 0 0,1 1-3501 0 0,3 0-3751 0 0,-5 21 0 0 0,-1 6-530 0 0,-52 223 1448 0 0,64-266-1840 0 0,-14 50 153 0 0,8-35-50 0 0,1 0-1 0 0,-2 20 0 0 0,7-34-36 0 0,-1 0 1 0 0,0-1-1 0 0,0 1 0 0 0,-3 6 0 0 0,3-10 277 0 0,1-4-256 0 0,0-1-1 0 0,0 1 1 0 0,1-1-1 0 0,-1 1 1 0 0,1 0-1 0 0,0-1 1 0 0,0 1-1 0 0,0 0 1 0 0,2-5-1 0 0,1-2 42 0 0,77-205 507 0 0,-53 151 108 0 0,69-114 0 0 0,-89 166-602 0 0,1 0 1 0 0,1 1-1 0 0,0 0 1 0 0,0 0-1 0 0,1 1 0 0 0,18-13 1 0 0,-22 17-21 0 0,1 1 0 0 0,0 1 0 0 0,0-1 0 0 0,0 1 0 0 0,0 1-1 0 0,1 0 1 0 0,-1 0 0 0 0,1 0 0 0 0,0 1 0 0 0,0 1 0 0 0,18-2 0 0 0,-25 3-101 0 0,1 0-1 0 0,-1 0 1 0 0,1 1-1 0 0,0-1 1 0 0,-1 1-1 0 0,0-1 1 0 0,1 1-1 0 0,-1 0 1 0 0,1 0-1 0 0,-1 0 1 0 0,0 0-1 0 0,1 0 1 0 0,-1 1-1 0 0,0-1 1 0 0,0 1-1 0 0,0-1 1 0 0,0 1-1 0 0,-1 0 1 0 0,1 0-1 0 0,0 0 1 0 0,-1 0-1 0 0,1 0 1 0 0,-1 0-1 0 0,1 0 1 0 0,-1 0-1 0 0,1 3 1 0 0,-1-1-1 0 0,0-1 1 0 0,0 1-1 0 0,0-1 1 0 0,0 1-1 0 0,-1 0 0 0 0,1-1 1 0 0,-1 1-1 0 0,0 0 1 0 0,0-1-1 0 0,0 1 0 0 0,-1 0 1 0 0,1-1-1 0 0,-1 1 1 0 0,0-1-1 0 0,0 1 1 0 0,0-1-1 0 0,-3 6 0 0 0,-6 7-11 0 0,-1 0 0 0 0,0-1-1 0 0,-1 0 1 0 0,-1-1-1 0 0,-23 21 1 0 0,-25 29-46 0 0,59-61 23 0 0,-1 0 0 0 0,0 0 0 0 0,0 0 0 0 0,0 0 0 0 0,0-1 0 0 0,0 1-1 0 0,0-1 1 0 0,-1 1 0 0 0,1-1 0 0 0,-1 0 0 0 0,1-1 0 0 0,-1 1 0 0 0,0-1 0 0 0,0 1 0 0 0,-6 0 0 0 0,-3 1-444 0 0,1-1 1 0 0,0-1-1 0 0,-1 0 1 0 0,1 0-1 0 0,-1-2 1 0 0,-16-1-1 0 0,11-2-1442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0:4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 3224 0 0,'-8'-2'1143'0'0,"5"1"59"0"0,0 2-1 0 0,0-1 1 0 0,0 0-1 0 0,0 0 1 0 0,0 1 0 0 0,0 0-1 0 0,0 0 1 0 0,-5 1-1 0 0,-6 13 7919 0 0,26-13-6014 0 0,27 8-941 0 0,-30-8-2166 0 0,0 0 0 0 0,1-1-1 0 0,16 1 1 0 0,10 1 392 0 0,-21-3-282 0 0,-12 0-85 0 0,0 0 0 0 0,-1 0 0 0 0,1 0 0 0 0,0 1 0 0 0,0-1 0 0 0,2 1 0 0 0,3 1 28 0 0,0 0 0 0 0,0-1 1 0 0,0-1-1 0 0,0 1 0 0 0,13-2 0 0 0,20 2 146 0 0,17-2-57 0 0,-46 3-97 0 0,0-2 0 0 0,0 0-1 0 0,18-2 1 0 0,8 0 105 0 0,-12 1 201 0 0,-15 1-305 0 0,-1-1-1 0 0,15 3 1 0 0,22-1-246 0 0,-37-2 157 0 0,1 1 0 0 0,0 0 1 0 0,10 2-1 0 0,47 3 97 0 0,-60-4-35 0 0,0-1-1 0 0,17-2 0 0 0,2 0 6 0 0,226 11 249 0 0,-184-8-251 0 0,59-2 158 0 0,-18-4-62 0 0,-8 6-63 0 0,-29-2-109 0 0,-52 0 6 0 0,-1 0-1 0 0,37 5 1 0 0,-46-3 29 0 0,0 0 0 0 0,0 0 0 0 0,0-1 0 0 0,0-1 0 0 0,21-3 0 0 0,87-9 20 0 0,-54 8 0 0 0,70 0 632 0 0,-119 5-633 0 0,27 1-1 0 0,7 1 16 0 0,82-2-641 0 0,-49 4 1116 0 0,-38-1-298 0 0,-16 1-192 0 0,-20-2 14 0 0,0-1 1 0 0,-1-1 0 0 0,10 1-1 0 0,61-2 74 0 0,-51-2-38 0 0,-4 0-22 0 0,-1 2 0 0 0,1 0 0 0 0,23 2 0 0 0,165 19-164 0 0,-194-19 137 0 0,24-1 0 0 0,1 1 0 0 0,152 14 144 0 0,-130-5-144 0 0,-61-10 0 0 0,-1 0 0 0 0,1-1 0 0 0,0 1 0 0 0,0-1 0 0 0,-1 1 0 0 0,6-3 0 0 0,5 0 0 0 0,-6 2-12 0 0,-1-1-29 0 0,1 1 1 0 0,-1-1-1 0 0,0 2 1 0 0,12-1-1 0 0,-18 1 37 0 0,0 0-1 0 0,0 0 1 0 0,0 0-1 0 0,0 0 0 0 0,0 0 1 0 0,0 0-1 0 0,0 0 1 0 0,-1-1-1 0 0,1 1 1 0 0,0 0-1 0 0,0-1 0 0 0,0 1 1 0 0,-1-1-1 0 0,1 1 1 0 0,0-1-1 0 0,0 1 0 0 0,-1-1 1 0 0,1 1-1 0 0,0-1 1 0 0,-1 0-1 0 0,1 1 1 0 0,0-2-1 0 0,0 1 229 0 0,2-2-128 0 0,-3 3-114 0 0,0 0-1 0 0,1 0 1 0 0,-1 0 0 0 0,0-1-1 0 0,0 1 1 0 0,1 0 0 0 0,-1 0-1 0 0,0-1 1 0 0,0 1 0 0 0,1 0-1 0 0,-1 0 1 0 0,0-1 0 0 0,0 1-1 0 0,0 0 1 0 0,0-1 0 0 0,1 1-1 0 0,-1 0 1 0 0,0-1 0 0 0,0 1-1 0 0,0 0 1 0 0,0-1 0 0 0,0 1-1 0 0,0 0 1 0 0,0-1 0 0 0,0 1-1 0 0,0-1 1 0 0,0 1 0 0 0,0 0-1 0 0,0-1 1 0 0,0 1 0 0 0,0 0-1 0 0,-1-1 1 0 0,1 1 0 0 0,0 0-1 0 0,0-1 1 0 0,0 1 0 0 0,0 0-1 0 0,-1 0 1 0 0,1-1 0 0 0,0 1-1 0 0,0 0 1 0 0,0 0 0 0 0,-1-1-1 0 0,-3-4-297 0 0,3 4 121 0 0,1 1 0 0 0,-1-1 0 0 0,0 0 0 0 0,0 1 0 0 0,0-1 0 0 0,0 1-1 0 0,0-1 1 0 0,0 1 0 0 0,0-1 0 0 0,0 1 0 0 0,-1 0 0 0 0,-3-2-2154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6 183 5984 0 0,'-5'2'16275'0'0,"15"9"-15311"0"0,-7-9-803 0 0,-1-1-1 0 0,0 1 0 0 0,1-1 0 0 0,-1 1 1 0 0,1-1-1 0 0,0 0 0 0 0,-1 0 0 0 0,1 0 1 0 0,0 0-1 0 0,0-1 0 0 0,0 1 0 0 0,0-1 1 0 0,0 1-1 0 0,-1-1 0 0 0,1 0 0 0 0,0 0 1 0 0,0-1-1 0 0,0 1 0 0 0,5-2 0 0 0,4-1 173 0 0,0 0 0 0 0,0-1 0 0 0,13-7 0 0 0,-21 9-315 0 0,8-4 96 0 0,0 0 0 0 0,0-1 0 0 0,0 0 0 0 0,-1-1-1 0 0,0 0 1 0 0,0-1 0 0 0,-1 0 0 0 0,16-18 0 0 0,-24 23-94 0 0,1 0 0 0 0,-2 0 0 0 0,1 0 0 0 0,0-1 0 0 0,-1 1 0 0 0,2-9 0 0 0,6-14 84 0 0,-8 26-100 0 0,-1 0-1 0 0,1 0 1 0 0,-1 0-1 0 0,0 0 0 0 0,1 0 1 0 0,-1 0-1 0 0,0 0 1 0 0,1 0-1 0 0,-1 0 1 0 0,0 0-1 0 0,0 0 1 0 0,0-1-1 0 0,0 1 1 0 0,0 0-1 0 0,0 0 1 0 0,0 0-1 0 0,-1 0 1 0 0,0-2-1 0 0,1 2 3 0 0,-1 0 0 0 0,1 1 0 0 0,-1-1 0 0 0,1 0 0 0 0,-1 1 0 0 0,0-1 0 0 0,1 0 0 0 0,-1 1 0 0 0,0-1 0 0 0,1 1 0 0 0,-1-1 0 0 0,0 1 0 0 0,0 0 0 0 0,0-1 0 0 0,1 1 0 0 0,-1 0 0 0 0,0 0 0 0 0,-1-1 0 0 0,-2 1 10 0 0,0-1-1 0 0,1 1 1 0 0,-1 0 0 0 0,0 0-1 0 0,1 1 1 0 0,-1-1-1 0 0,1 1 1 0 0,-1-1 0 0 0,-6 4-1 0 0,0 1 28 0 0,0 1 1 0 0,1 0-1 0 0,0 0 0 0 0,0 1 0 0 0,0 1 1 0 0,1-1-1 0 0,-13 17 0 0 0,16-19-29 0 0,1 0 67 0 0,1 0-1 0 0,-1 0 1 0 0,1 1-1 0 0,0-1 0 0 0,0 1 1 0 0,1-1-1 0 0,-4 12 1 0 0,4-9 102 0 0,-2 0 0 0 0,-5 13 0 0 0,5-14-105 0 0,1 0-1 0 0,0 0 0 0 0,0 0 0 0 0,0 1 0 0 0,1-1 0 0 0,1 1 0 0 0,-1 0 0 0 0,1 0 1 0 0,0-1-1 0 0,1 1 0 0 0,0 0 0 0 0,1 10 0 0 0,-1-14-63 0 0,1 0 1 0 0,-1 0-1 0 0,1 0 0 0 0,0 1 1 0 0,0-1-1 0 0,1 0 0 0 0,-1-1 1 0 0,1 1-1 0 0,0 0 1 0 0,0 0-1 0 0,0-1 0 0 0,1 1 1 0 0,-1-1-1 0 0,1 0 0 0 0,0 1 1 0 0,0-1-1 0 0,0-1 0 0 0,0 1 1 0 0,0 0-1 0 0,1-1 0 0 0,-1 1 1 0 0,1-1-1 0 0,0 0 0 0 0,4 1 1 0 0,0 0-5 0 0,1 0 1 0 0,0-1 0 0 0,0 0-1 0 0,0-1 1 0 0,1 0-1 0 0,-1 0 1 0 0,10-2 0 0 0,8-1-1711 0 0,29-6 0 0 0,-35 4-296 0 0,-4 1 472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43 2304 0 0,'0'-4'8279'0'0,"0"-11"-6198"0"0,5-9 8158 0 0,-5 44-9623 0 0,1 67 1486 0 0,-2 72-2156 0 0,1-34 54 0 0,-3 25-168 0 0,3-130 195 0 0,0-14 11 0 0,0-1-1 0 0,0 1 0 0 0,0 0 0 0 0,-1-1 0 0 0,0 1 0 0 0,-2 6 0 0 0,3-11 412 0 0,-1-2-416 0 0,0 0 0 0 0,0 0 1 0 0,1 1-1 0 0,-1-1 0 0 0,0 0 0 0 0,1 0 0 0 0,-1 0 0 0 0,1-1 0 0 0,-1 1 0 0 0,1 0 1 0 0,0 0-1 0 0,-1 0 0 0 0,1 0 0 0 0,0 0 0 0 0,0 0 0 0 0,0-2 0 0 0,-1 0 68 0 0,-7-41 172 0 0,1 0-1 0 0,2-1 0 0 0,2-55 0 0 0,3 80-127 0 0,2 0 0 0 0,-1 1 0 0 0,2-1 0 0 0,1 1 0 0 0,0 0-1 0 0,1 0 1 0 0,13-28 0 0 0,-15 39-99 0 0,1 1-1 0 0,0 0 1 0 0,0 0-1 0 0,1 0 1 0 0,0 1-1 0 0,0 0 1 0 0,1 0 0 0 0,0 0-1 0 0,0 0 1 0 0,0 1-1 0 0,0 0 1 0 0,1 0-1 0 0,0 1 1 0 0,0 0-1 0 0,0 0 1 0 0,1 1 0 0 0,-1-1-1 0 0,1 2 1 0 0,0-1-1 0 0,-1 1 1 0 0,1 0-1 0 0,0 1 1 0 0,13-1-1 0 0,-12 1-29 0 0,-1 1 0 0 0,1 0-1 0 0,-1 1 1 0 0,1-1-1 0 0,-1 2 1 0 0,0-1-1 0 0,1 1 1 0 0,-1 0 0 0 0,0 1-1 0 0,0 0 1 0 0,-1 0-1 0 0,1 1 1 0 0,0 0 0 0 0,-1 0-1 0 0,0 1 1 0 0,0 0-1 0 0,-1 0 1 0 0,7 7-1 0 0,-6-5 30 0 0,0 1 0 0 0,0 0 0 0 0,-1 0 0 0 0,0 0 0 0 0,-1 1 0 0 0,0 0 0 0 0,0 0 0 0 0,-1 0 0 0 0,0 1 0 0 0,-1-1 0 0 0,0 1 0 0 0,0 0 0 0 0,-1 0 0 0 0,0 0 0 0 0,-1 1-1 0 0,0 11 1 0 0,-2 1 19 0 0,-1 0-1 0 0,-2-1 1 0 0,0 1-1 0 0,-1-1 0 0 0,-1 0 1 0 0,-1-1-1 0 0,-1 1 1 0 0,-11 20-1 0 0,12-29-38 0 0,0-1-1 0 0,-1-1 1 0 0,-1 0 0 0 0,1 0 0 0 0,-2 0-1 0 0,1-1 1 0 0,-2-1 0 0 0,1 1 0 0 0,-1-2-1 0 0,0 1 1 0 0,-1-2 0 0 0,0 0-1 0 0,-19 9 1 0 0,11-7-60 0 0,0-1 1 0 0,-1-1-1 0 0,0-1 0 0 0,0-1 0 0 0,-1-1 1 0 0,1-1-1 0 0,-44 1 0 0 0,63-4 13 0 0,-2 1-289 0 0,0-1-1 0 0,0 0 1 0 0,1 0 0 0 0,-1-1-1 0 0,0 1 1 0 0,0-1-1 0 0,1 1 1 0 0,-1-1 0 0 0,1 0-1 0 0,-1-1 1 0 0,-6-2-1 0 0,10 3-15 0 0,1 0-1 0 0,-1 0 1 0 0,0 0-1 0 0,0 0 0 0 0,0 0 1 0 0,1 0-1 0 0,-1 1 1 0 0,0-1-1 0 0,1 0 0 0 0,-1 0 1 0 0,1 0-1 0 0,-1 1 0 0 0,1-1 1 0 0,0 0-1 0 0,-1 0 1 0 0,1 1-1 0 0,1-2 0 0 0,8-6-7911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46 10824 0 0,'0'0'4488'0'0,"-5"-11"-1682"0"0,3 8-2455 0 0,1 1-1 0 0,0-1 1 0 0,-1 1 0 0 0,0 0-1 0 0,1-1 1 0 0,-1 1 0 0 0,0 0-1 0 0,0 0 1 0 0,0 0 0 0 0,-3-2-1 0 0,3 3-241 0 0,1 0 0 0 0,0 1 0 0 0,-1-1 0 0 0,1 1 0 0 0,0-1 0 0 0,-1 1 0 0 0,1 0 0 0 0,0-1 0 0 0,-1 1 0 0 0,1 0 0 0 0,-1 0 0 0 0,1 0 0 0 0,-1 0 0 0 0,1 0-1 0 0,0 0 1 0 0,-1 1 0 0 0,1-1 0 0 0,-1 0 0 0 0,1 1 0 0 0,0-1 0 0 0,-1 1 0 0 0,1 0 0 0 0,-2 0 0 0 0,-4 3 22 0 0,1 1 0 0 0,0 0-1 0 0,0 0 1 0 0,1 0 0 0 0,-1 0 0 0 0,1 1 0 0 0,0 0 0 0 0,1 0-1 0 0,-1 0 1 0 0,1 1 0 0 0,0 0 0 0 0,1 0 0 0 0,0 0 0 0 0,0 0-1 0 0,0 0 1 0 0,1 0 0 0 0,0 1 0 0 0,0-1 0 0 0,1 1 0 0 0,0-1-1 0 0,0 1 1 0 0,2 14 0 0 0,-1-20-122 0 0,0-1 0 0 0,0 0 0 0 0,1 1-1 0 0,-1-1 1 0 0,1 1 0 0 0,-1-1 0 0 0,1 0 0 0 0,-1 0-1 0 0,1 1 1 0 0,0-1 0 0 0,0 0 0 0 0,0 0 0 0 0,0 0-1 0 0,-1 0 1 0 0,2 0 0 0 0,-1 0 0 0 0,0 0 0 0 0,0 0-1 0 0,0 0 1 0 0,0 0 0 0 0,0-1 0 0 0,1 1 0 0 0,-1 0 0 0 0,0-1-1 0 0,1 1 1 0 0,-1-1 0 0 0,0 0 0 0 0,1 1 0 0 0,-1-1-1 0 0,1 0 1 0 0,-1 0 0 0 0,0 0 0 0 0,1 0 0 0 0,-1 0-1 0 0,1 0 1 0 0,-1 0 0 0 0,1 0 0 0 0,-1-1 0 0 0,0 1-1 0 0,1-1 1 0 0,-1 1 0 0 0,2-1 0 0 0,6-3 56 0 0,0 0 1 0 0,-1-1-1 0 0,0 0 1 0 0,1 0-1 0 0,-2-1 1 0 0,1 0-1 0 0,9-9 1 0 0,0-3 111 0 0,24-32 0 0 0,-24 26-25 0 0,-10 14 50 0 0,0 0 0 0 0,0 1-1 0 0,13-13 1 0 0,-19 22-190 0 0,-1 0-1 0 0,0-1 0 0 0,0 1 1 0 0,0 0-1 0 0,1 0 1 0 0,-1 0-1 0 0,0-1 1 0 0,0 1-1 0 0,1 0 0 0 0,-1 0 1 0 0,0 0-1 0 0,1 0 1 0 0,-1 0-1 0 0,0 0 1 0 0,0 0-1 0 0,1-1 0 0 0,-1 1 1 0 0,0 0-1 0 0,1 0 1 0 0,-1 0-1 0 0,0 0 1 0 0,1 0-1 0 0,-1 0 0 0 0,0 1 1 0 0,0-1-1 0 0,1 0 1 0 0,-1 0-1 0 0,0 0 1 0 0,1 0-1 0 0,-1 0 1 0 0,0 0-1 0 0,0 0 0 0 0,1 1 1 0 0,-1-1-1 0 0,1 0 1 0 0,6 13 163 0 0,0 18-90 0 0,-1 113 219 0 0,-6-141-507 0 0,0 0 1 0 0,0-1-1 0 0,0 1 1 0 0,1 0-1 0 0,-1-1 1 0 0,1 1-1 0 0,0 0 0 0 0,0-1 1 0 0,0 1-1 0 0,0-1 1 0 0,0 1-1 0 0,1-1 1 0 0,-1 1-1 0 0,4 3 0 0 0,-5-6 88 0 0,1 1 0 0 0,-1-1-1 0 0,1 1 1 0 0,0-1-1 0 0,-1 1 1 0 0,1-1-1 0 0,0 1 1 0 0,-1-1 0 0 0,1 0-1 0 0,0 0 1 0 0,-1 1-1 0 0,1-1 1 0 0,0 0-1 0 0,0 0 1 0 0,-1 0-1 0 0,1 0 1 0 0,0 0 0 0 0,0 1-1 0 0,0-2 1 0 0,1 1-1 0 0,-1 0-4 0 0,1-1-1 0 0,-1 1 1 0 0,1-1 0 0 0,-1 0-1 0 0,0 0 1 0 0,1 1-1 0 0,-1-1 1 0 0,0 0-1 0 0,0 0 1 0 0,0 0 0 0 0,0 0-1 0 0,0 0 1 0 0,0-1-1 0 0,2-1 1 0 0,5-9-2339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11056 0 0,'-2'5'13565'0'0,"-1"15"-10583"0"0,-4 29-2611 0 0,-1 418 1766 0 0,18-354-2251 0 0,-7-91-168 0 0,-2-11-782 0 0,0-1 0 0 0,7 21 0 0 0</inkml:trace>
  <inkml:trace contextRef="#ctx0" brushRef="#br0" timeOffset="1">1 361 22431 0 0,'0'0'2032'0'0,"15"2"-1632"0"0,236-12 4501 0 0,-158 8-8362 0 0,-66 2 1917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18223 0 0,'-12'0'1944'0'0,"-13"0"-1736"0"0,22 0 29 0 0,-1 0 0 0 0,1 0 0 0 0,-1 0 1 0 0,0 0-1 0 0,1 0 0 0 0,-1 1 0 0 0,1 0 0 0 0,-1 0 0 0 0,1 0 0 0 0,-7 3 0 0 0,5-2-55 0 0,0 0 0 0 0,0 1-1 0 0,1 0 1 0 0,-1 0-1 0 0,1 0 1 0 0,0 1 0 0 0,0 0-1 0 0,0-1 1 0 0,0 1 0 0 0,1 0-1 0 0,-1 1 1 0 0,-4 7 0 0 0,1 1 60 0 0,-1 1 9 0 0,0 0 0 0 0,2 1-1 0 0,-7 16 1 0 0,12-26-148 0 0,-1 0 1 0 0,1 0 0 0 0,1 0 0 0 0,-1 1-1 0 0,1-1 1 0 0,-1 0 0 0 0,2 0 0 0 0,-1 0-1 0 0,0 1 1 0 0,1-1 0 0 0,0 0-1 0 0,0 0 1 0 0,4 9 0 0 0,-5-13-74 0 0,1 0 0 0 0,-1 0 0 0 0,1 0 0 0 0,-1 1 0 0 0,1-1 0 0 0,0 0 0 0 0,-1 0 0 0 0,1 0 0 0 0,0 0-1 0 0,0 0 1 0 0,-1-1 0 0 0,1 1 0 0 0,0 0 0 0 0,0 0 0 0 0,0 0 0 0 0,0-1 0 0 0,0 1 0 0 0,0-1 0 0 0,1 1 0 0 0,-1-1 0 0 0,0 1 0 0 0,2 0 0 0 0,-1-1 4 0 0,0 0 0 0 0,0 0-1 0 0,0 0 1 0 0,0 0 0 0 0,0-1 0 0 0,0 1 0 0 0,0-1 0 0 0,0 1-1 0 0,0-1 1 0 0,0 1 0 0 0,-1-1 0 0 0,4-2 0 0 0,3-1 52 0 0,-1-1 0 0 0,0 0 0 0 0,-1-1 0 0 0,1 1 0 0 0,8-11 0 0 0,71-96 685 0 0,-84 110-700 0 0,0-1 0 0 0,0 1 1 0 0,0-1-1 0 0,1 1 0 0 0,-1 0 1 0 0,1-1-1 0 0,0 1 0 0 0,-1 1 1 0 0,7-4-1 0 0,-8 6-48 0 0,-1-1 0 0 0,1 1 0 0 0,0 0 0 0 0,0 0 0 0 0,0-1 0 0 0,-1 1 0 0 0,1 0 0 0 0,-1 0 0 0 0,1 0 0 0 0,0 0 0 0 0,-1 0 0 0 0,1 2 0 0 0,4 12-27 0 0,-1 1 1 0 0,-1 0 0 0 0,0-1 0 0 0,-1 1 0 0 0,0 30-1 0 0,-1-33-30 0 0,6 89-4325 0 0,-6-84 1869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9216 0 0,'0'0'12005'0'0,"-4"12"-9948"0"0,0 10-1351 0 0,2 0-1 0 0,0-1 1 0 0,2 25 0 0 0,8 66-129 0 0,-3-57-224 0 0,9 173 227 0 0,-13-211-1054 0 0,1 1 0 0 0,0-1-1 0 0,9 32 1 0 0,-8-38-1989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14744 0 0,'2'0'3501'0'0,"11"-1"1626"0"0,-6 1-4435 0 0,1 0 0 0 0,-1 0 0 0 0,1 1 0 0 0,8 2 1 0 0,13 5 322 0 0,41 14-8 0 0,-31-6-898 0 0,68 25-485 0 0,-73-32-2397 0 0,-11-7-4941 0 0,-9-3-99 0 0</inkml:trace>
  <inkml:trace contextRef="#ctx0" brushRef="#br0" timeOffset="1">414 1 21623 0 0,'0'0'1059'0'0,"-5"17"258"0"0,6-12-1355 0 0,0 0 0 0 0,0 0 0 0 0,0 0 0 0 0,1-1 0 0 0,0 1 0 0 0,0-1 0 0 0,4 8 0 0 0,-3-8 63 0 0,-1-1 0 0 0,1 0-1 0 0,0 1 1 0 0,0-1 0 0 0,0 0-1 0 0,0 0 1 0 0,1-1 0 0 0,-1 1-1 0 0,1-1 1 0 0,0 0 0 0 0,0 1-1 0 0,0-2 1 0 0,5 3 0 0 0,-5-3-481 0 0,1 1 1 0 0,-1-1-1 0 0,1 0 1 0 0,-1-1-1 0 0,1 1 1 0 0,0-1-1 0 0,6-1 1 0 0,7-1-7038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0 3680 0 0,'-7'6'381'0'0,"-9"9"4793"0"0,0 0 0 0 0,-14 20 0 0 0,-25 37 1928 0 0,-8 11-6047 0 0,-100 99-265 0 0,143-157-1044 0 0,-26 39 0 0 0,20-26-2350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130 151 19839 0 0,'0'0'1796'0'0,"0"2"-1476"0"0,-1 20 1030 0 0,-2-1 0 0 0,-7 36-1 0 0,1-13-354 0 0,-13 43-510 0 0,5-24-354 0 0,-29 104 113 0 0,46-166-195 0 0,0 1 0 0 0,-1-1 0 0 0,1 1 0 0 0,-1-1-1 0 0,0 1 1 0 0,1-1 0 0 0,-1 1 0 0 0,0-1 0 0 0,0 0 0 0 0,0 1-1 0 0,0-1 1 0 0,0 0 0 0 0,0 0 0 0 0,0 0 0 0 0,-1 0 0 0 0,1 0-1 0 0,0 0 1 0 0,-2 1 0 0 0,0-27 347 0 0,4 9-318 0 0,1 0 0 0 0,1 1 0 0 0,5-19-1 0 0,-3 13-40 0 0,26-77 41 0 0,-14 48-80 0 0,-3 12 42 0 0,2 1 0 0 0,1 0 0 0 0,32-48 0 0 0,-38 67 61 0 0,1 1-1 0 0,1 1 1 0 0,1 0-1 0 0,21-21 1 0 0,-27 30 7 0 0,0 0 1 0 0,1 1-1 0 0,0 0 1 0 0,0 0-1 0 0,0 1 1 0 0,0 0-1 0 0,1 1 1 0 0,0 0-1 0 0,0 0 1 0 0,15-3-1 0 0,-23 7-81 0 0,-1-1 0 0 0,1 1 0 0 0,-1 0 0 0 0,1 0-1 0 0,0-1 1 0 0,-1 1 0 0 0,1 0 0 0 0,-1 0 0 0 0,1 1 0 0 0,-1-1 0 0 0,1 0 0 0 0,-1 1 0 0 0,1-1-1 0 0,-1 0 1 0 0,1 1 0 0 0,-1 0 0 0 0,1-1 0 0 0,-1 1 0 0 0,0 0 0 0 0,1 0 0 0 0,-1 0 0 0 0,0-1-1 0 0,0 1 1 0 0,0 1 0 0 0,0-1 0 0 0,1 0 0 0 0,-1 0 0 0 0,-1 0 0 0 0,1 1 0 0 0,0-1 0 0 0,0 0-1 0 0,1 3 1 0 0,-1 1 9 0 0,1 0 0 0 0,-1 0-1 0 0,-1 0 1 0 0,1 0-1 0 0,-1 0 1 0 0,1 0 0 0 0,-1 0-1 0 0,-2 9 1 0 0,1-2-27 0 0,-2 0 1 0 0,0-1 0 0 0,0 0-1 0 0,-1 1 1 0 0,-7 14-1 0 0,-31 50 27 0 0,25-47-33 0 0,6-12-9 0 0,0 0-1 0 0,-1 0 1 0 0,-1-2 0 0 0,0 0 0 0 0,-1 0-1 0 0,-24 19 1 0 0,32-30-108 0 0,-1 1 1 0 0,0-1-1 0 0,0-1 1 0 0,-9 5-1 0 0,14-7-36 0 0,0 0 1 0 0,0 0-1 0 0,0-1 0 0 0,0 1 0 0 0,-1-1 0 0 0,1 1 0 0 0,0-1 0 0 0,0 0 0 0 0,-1 1 0 0 0,1-1 0 0 0,0 0 0 0 0,-1-1 1 0 0,1 1-1 0 0,0 0 0 0 0,0-1 0 0 0,-1 1 0 0 0,1-1 0 0 0,-3-1 0 0 0,1-3-2197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2:3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12 249 21191 0 0,'0'0'1606'0'0,"2"1"-1085"0"0,0 1-431 0 0,0-1-1 0 0,0 0 1 0 0,0 1 0 0 0,0-1 0 0 0,0 0-1 0 0,0 0 1 0 0,1-1 0 0 0,-1 1 0 0 0,0 0-1 0 0,1-1 1 0 0,-1 1 0 0 0,0-1 0 0 0,1 0 0 0 0,-1 0-1 0 0,1 0 1 0 0,-1 0 0 0 0,0 0 0 0 0,1-1-1 0 0,-1 1 1 0 0,1-1 0 0 0,-1 1 0 0 0,0-1-1 0 0,1 0 1 0 0,-1 0 0 0 0,0 0 0 0 0,0 0-1 0 0,4-2 1 0 0,5-5 742 0 0,0 0-1 0 0,0 0 1 0 0,16-16 0 0 0,-23 21-888 0 0,11-11 271 0 0,-1 0 0 0 0,-1-1 0 0 0,0-1 0 0 0,-1 0 1 0 0,0 0-1 0 0,-2-1 0 0 0,13-26 0 0 0,-22 41-209 0 0,0 1 0 0 0,-1-1 0 0 0,1 0 0 0 0,-1 0 0 0 0,1 1-1 0 0,-1-1 1 0 0,0 0 0 0 0,1 0 0 0 0,-1 0 0 0 0,0 0 0 0 0,0 0 0 0 0,0 1 0 0 0,-1-1 0 0 0,1 0-1 0 0,0 0 1 0 0,-1 0 0 0 0,1 0 0 0 0,-2-3 0 0 0,1 4-3 0 0,0 0 0 0 0,0 0 0 0 0,0 0 0 0 0,0 0 0 0 0,0 0 1 0 0,0 1-1 0 0,-1-1 0 0 0,1 0 0 0 0,0 0 0 0 0,0 1 0 0 0,-1-1 0 0 0,1 1 0 0 0,0-1 0 0 0,-1 1 0 0 0,1 0 0 0 0,0-1 0 0 0,-1 1 0 0 0,1 0 1 0 0,0 0-1 0 0,-1 0 0 0 0,1 0 0 0 0,-1 0 0 0 0,1 0 0 0 0,0 1 0 0 0,-3-1 0 0 0,-2 2 26 0 0,-1 0-1 0 0,1 0 1 0 0,-1 0 0 0 0,1 1-1 0 0,0 0 1 0 0,0 0-1 0 0,0 1 1 0 0,1-1 0 0 0,-1 1-1 0 0,1 0 1 0 0,0 1-1 0 0,-6 5 1 0 0,-4 7 103 0 0,0 0 0 0 0,-16 25 0 0 0,26-35-114 0 0,-43 69 53 0 0,44-67-84 0 0,0-1 0 0 0,0 1 0 0 0,1 0 0 0 0,0 0-1 0 0,1 0 1 0 0,-1 1 0 0 0,0 11 0 0 0,3-14 69 0 0,-1 0-1 0 0,1 0 1 0 0,0 0-1 0 0,1 0 1 0 0,0 0-1 0 0,0 0 1 0 0,0 0-1 0 0,3 8 1 0 0,-3-13-35 0 0,1 1 0 0 0,-1-1 0 0 0,0 1-1 0 0,1-1 1 0 0,-1 0 0 0 0,1 1 0 0 0,0-1 0 0 0,0 0 0 0 0,0 0-1 0 0,0 0 1 0 0,0-1 0 0 0,0 1 0 0 0,0 0 0 0 0,1-1 0 0 0,-1 0-1 0 0,1 1 1 0 0,-1-1 0 0 0,1 0 0 0 0,-1 0 0 0 0,1 0 0 0 0,0-1-1 0 0,0 1 1 0 0,3 0 0 0 0,8 0-1168 0 0,-1-1-1 0 0,1-1 1 0 0,-1 0 0 0 0,1 0-1 0 0,25-8 1 0 0,-16 5-2010 0 0,0-1-6617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0:4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86 3224 0 0,'0'0'6245'0'0,"-2"-5"-4687"0"0,-3-11 9806 0 0,5 15-11335 0 0,0 1 1 0 0,0-1-1 0 0,0 0 0 0 0,0 1 0 0 0,0-1 0 0 0,0 1 0 0 0,0-1 0 0 0,0 1 1 0 0,0-1-1 0 0,1 1 0 0 0,-1-1 0 0 0,0 1 0 0 0,0-1 0 0 0,0 1 1 0 0,1-1-1 0 0,-1 1 0 0 0,0 0 0 0 0,0-1 0 0 0,1 1 0 0 0,-1-1 0 0 0,0 1 1 0 0,1 0-1 0 0,-1-1 0 0 0,1 1 0 0 0,-1 0 0 0 0,0-1 0 0 0,1 1 0 0 0,-1 0 1 0 0,1-1-1 0 0,-1 1 0 0 0,1 0 0 0 0,-1 0 0 0 0,1 0 0 0 0,-1-1 0 0 0,1 1 1 0 0,-1 0-1 0 0,1 0 0 0 0,-1 0 0 0 0,1 0 0 0 0,-1 0 0 0 0,1 0 0 0 0,9-2-149 0 0,-2 0 339 0 0,-1 1-1 0 0,1 0 0 0 0,0 0 0 0 0,0 1 1 0 0,-1 0-1 0 0,1 0 0 0 0,0 1 0 0 0,9 2 1 0 0,6 0 26 0 0,7-5 284 0 0,-7-1-196 0 0,81-4 771 0 0,-15 3-1006 0 0,34 2 27 0 0,-44 2 776 0 0,-63 0-732 0 0,28-4 0 0 0,-6 1 57 0 0,109-9 363 0 0,58-1-273 0 0,-153 13-906 0 0,259 12 1879 0 0,-202-5-939 0 0,-1-1 32 0 0,-90-4-382 0 0,22-2 0 0 0,-21 0 0 0 0,189-2 0 0 0,-179 4 64 0 0,-22-1-41 0 0,-1 0 0 0 0,1-1 1 0 0,0 0-1 0 0,-1 0 0 0 0,1-1 0 0 0,8-1 1 0 0,-3 3 41 0 0,6-8 166 0 0,-18 7-257 0 0,0 0 0 0 0,1 0 1 0 0,-1-1-1 0 0,0 1 0 0 0,0 0 1 0 0,1 0-1 0 0,-1 0 0 0 0,0-1 1 0 0,0 1-1 0 0,0 0 0 0 0,1 0 1 0 0,-1-1-1 0 0,0 1 0 0 0,0 0 1 0 0,0 0-1 0 0,0-1 0 0 0,0 1 1 0 0,0 0-1 0 0,0-1 0 0 0,0 1 1 0 0,1 0-1 0 0,-1 0 0 0 0,0-1 1 0 0,0 1-1 0 0,0 0 0 0 0,0-1 1 0 0,0 1-1 0 0,0 0 0 0 0,-1 0 1 0 0,1-1-1 0 0,0 1 0 0 0,0 0 1 0 0,0-1-1 0 0,0 1 0 0 0,0 0 1 0 0,0 0-1 0 0,-1-1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3:0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27 3224 0 0,'-13'4'445'0'0,"-31"-3"10647"0"0,32-1-4902 0 0,20-5-4862 0 0,5 1-859 0 0,1 1 0 0 0,-1 0-1 0 0,0 1 1 0 0,17 0-1 0 0,-4 0 100 0 0,84-7 923 0 0,113 7 0 0 0,-139 5-1124 0 0,136 1 265 0 0,-171-3-377 0 0,0 1 1 0 0,0 3-1 0 0,-1 2 0 0 0,1 2 1 0 0,73 24-1 0 0,2 10 369 0 0,-112-39-660 0 0,-10-3 90 0 0,0 0 0 0 0,0 0 0 0 0,0 0 1 0 0,0-1-1 0 0,1 1 0 0 0,-1-1 1 0 0,0 1-1 0 0,0-1 0 0 0,1 0 0 0 0,-1 0 1 0 0,0 0-1 0 0,1 0 0 0 0,-1 0 0 0 0,0 0 1 0 0,4-1-1 0 0,-1-2 157 0 0,-5 2-462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3:0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66 2304 0 0,'0'0'101'0'0,"0"0"1"0"0,-2 1 239 0 0,1 0 500 0 0,-1-1 1 0 0,1 0-1 0 0,-1 1 0 0 0,0-1 1 0 0,1 0-1 0 0,-1 0 1 0 0,1 0-1 0 0,-1 0 0 0 0,-2-1 1 0 0,-1 1 3360 0 0,-16 5 4911 0 0,21-5-8983 0 0,0 0 1 0 0,0 1-1 0 0,0-1 0 0 0,0 0 0 0 0,1 0 0 0 0,-1 0 1 0 0,0 0-1 0 0,0 0 0 0 0,0 0 0 0 0,0 0 1 0 0,1 0-1 0 0,-1 0 0 0 0,0 0 0 0 0,0 0 0 0 0,0 0 1 0 0,1 0-1 0 0,-1 0 0 0 0,0 0 0 0 0,0 0 0 0 0,0 0 1 0 0,0 0-1 0 0,1-1 0 0 0,-1 1 0 0 0,19 0 1161 0 0,22-2-1141 0 0,165-15 1290 0 0,-91 9-847 0 0,205-11 604 0 0,-179 12-891 0 0,-64 4-282 0 0,54-4 36 0 0,192-3-55 0 0,1 25-6 0 0,46 13 1 0 0,-157-23 0 0 0,-175-5 0 0 0,-24-1 0 0 0,1-1 0 0 0,-1 0 0 0 0,19-6 0 0 0,-28 8 8 0 0,1-2-5 0 0,10-10-73 0 0,-16 11-183 0 0,0 0-1 0 0,-1 0 1 0 0,1 0-1 0 0,0 1 1 0 0,-1-1 0 0 0,1 0-1 0 0,-1 0 1 0 0,1 1-1 0 0,-1-1 1 0 0,0 0-1 0 0,1 1 1 0 0,-2-2-1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0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43 109 5240 0 0,'0'0'235'0'0,"-17"-7"2892"0"0,-9 0 1919 0 0,29 12-1068 0 0,11 0-2510 0 0,12-1-1379 0 0,-7-3 548 0 0,0-1-1 0 0,28-2 0 0 0,-39 1-554 0 0,145 0 952 0 0,-8 0-307 0 0,-58 3-327 0 0,-27 0-24 0 0,28 3 228 0 0,-55-3-321 0 0,-1 0 0 0 0,43-5-1 0 0,88-9 194 0 0,-119 8-476 0 0,55-5 0 0 0,31-1 926 0 0,5 0 44 0 0,-115 7-947 0 0,33 2 0 0 0,-5 0 19 0 0,-37 1-42 0 0,0 0 0 0 0,1 1 0 0 0,-1 1 0 0 0,13 2 0 0 0,-12-1 0 0 0,1-1 0 0 0,20 1 0 0 0,-7-2 0 0 0,15 0 0 0 0,-31-6 186 0 0,-10 5-163 0 0,1-1 1 0 0,-1 1-1 0 0,1 0 1 0 0,-1-1-1 0 0,1 1 1 0 0,0 0-1 0 0,-1-1 1 0 0,1 1-1 0 0,-1 0 1 0 0,1 0-1 0 0,0 0 1 0 0,-1-1-1 0 0,1 1 1 0 0,0 0-1 0 0,-1 0 1 0 0,2 0-1 0 0,6 2 162 0 0,-8-1-161 0 0,1-1-1 0 0,0 0 1 0 0,-1 1-1 0 0,1-1 0 0 0,0 0 1 0 0,-1 0-1 0 0,1 1 0 0 0,0-1 1 0 0,-1 0-1 0 0,1 0 1 0 0,0 0-1 0 0,-1 0 0 0 0,1 0 1 0 0,0 0-1 0 0,0 0 0 0 0,-1 0 1 0 0,1 0-1 0 0,0 0 1 0 0,-1-1-1 0 0,1 1 0 0 0,0 0 1 0 0,-1 0-1 0 0,1-1 0 0 0,1 0 1 0 0,1-1 72 0 0,1 0 1 0 0,0 1-1 0 0,0-1 1 0 0,1 1-1 0 0,-1 0 1 0 0,0 0-1 0 0,0 0 1 0 0,1 0-1 0 0,-1 1 1 0 0,6-1-1 0 0,-9 1 64 0 0,14-13 337 0 0,-15 11-451 0 0,0 0 1 0 0,0 0-1 0 0,1 0 0 0 0,-1 0 0 0 0,1 0 0 0 0,-1 0 0 0 0,1 1 0 0 0,1-3 0 0 0,-2 3-134 0 0,0 1-1 0 0,0-1 1 0 0,1 0-1 0 0,-1 1 1 0 0,0-1-1 0 0,0 1 1 0 0,0-1 0 0 0,0 0-1 0 0,0 1 1 0 0,0-1-1 0 0,0 0 1 0 0,0 1-1 0 0,0-1 1 0 0,0 0 0 0 0,0 1-1 0 0,0-1 1 0 0,0 1-1 0 0,-1-1 1 0 0,1 0-1 0 0,-1 0 1 0 0,1 1 13 0 0,0-1 0 0 0,0 1 0 0 0,0 0 0 0 0,0-1-1 0 0,0 1 1 0 0,0 0 0 0 0,-1-1 0 0 0,1 1 0 0 0,0 0 0 0 0,0-1 0 0 0,0 1 0 0 0,0 0 0 0 0,0-1 0 0 0,0 1 0 0 0,0 0-1 0 0,1-1 1 0 0,-1 1 0 0 0,0 0 0 0 0,0-1 0 0 0,0 1 0 0 0,0 0 0 0 0,0-1 0 0 0,0 1 0 0 0,1 0 0 0 0,-1-1 0 0 0,0 1-1 0 0,0 0 1 0 0,0 0 0 0 0,1-1 0 0 0,-1 1 0 0 0,0 0 0 0 0,0 0 0 0 0,1-1 0 0 0,-1 1 0 0 0,0 0 0 0 0,1 0 0 0 0,-1 0-1 0 0,0 0 1 0 0,1-1 0 0 0,-1 1 0 0 0,0 0 0 0 0,1 0 0 0 0,-1 0 0 0 0,7-4-1364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0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3224 0 0,'0'0'9520'0'0,"-7"-1"-4946"0"0,22-2-3885 0 0,-6 0-336 0 0,1 0 1 0 0,0 1 0 0 0,0 1 0 0 0,13-1-1 0 0,13 4-196 0 0,-1 2 0 0 0,0 1 0 0 0,-1 2 0 0 0,46 15-1 0 0,-55-15 152 0 0,1-1-1 0 0,0-2 0 0 0,0 0 0 0 0,34 0 0 0 0,-7-2 33 0 0,15-1 24 0 0,14-1 108 0 0,-17 0-84 0 0,12-1 8 0 0,2-4-138 0 0,94 7-1 0 0,-100 3-126 0 0,105 3 423 0 0,-37-1 303 0 0,-71-2-891 0 0,-14 0 147 0 0,27 1 321 0 0,-57-6-305 0 0,175-5 1088 0 0,-144 1-828 0 0,8-2-355 0 0,-1 3-1 0 0,66 6 0 0 0,64 30 538 0 0,-159-31-413 0 0,-28-2-109 0 0,0 0 0 0 0,0 1 0 0 0,8 1 1 0 0,0 0 81 0 0,1 0 1 0 0,-1-1-1 0 0,17 0 0 0 0,22 1 120 0 0,18-1 227 0 0,-51-1-252 0 0,-19 0-213 0 0,0 0 0 0 0,0 0 0 0 0,0 0 1 0 0,0 0-1 0 0,0-1 0 0 0,0 1 0 0 0,0-1 1 0 0,0 1-1 0 0,0-1 0 0 0,3-2 0 0 0,14-5 226 0 0,-17 7-197 0 0,2-1-75 0 0,-4 2-199 0 0,0-6-226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1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 3224 0 0,'-10'0'20478'0'0,"79"0"-18773"0"0,-19 1-1113 0 0,8-2-141 0 0,-31 1-302 0 0,142 7 710 0 0,-127-6-731 0 0,-27-1-55 0 0,27 3 0 0 0,-25-2 32 0 0,1 0 0 0 0,0-1 0 0 0,34-5 0 0 0,18-1 334 0 0,123 15 53 0 0,-173-8-461 0 0,104-1 269 0 0,-53-1-43 0 0,218 5 391 0 0,-276-4-639 0 0,21 5 1 0 0,12 0 24 0 0,-6-6-1 0 0,34 2 150 0 0,-32-3-17 0 0,-9-1-32 0 0,49-2 110 0 0,76-4 335 0 0,-157 9-579 0 0,4 0 45 0 0,0 0-1 0 0,0-1 1 0 0,0 1-1 0 0,0-1 1 0 0,0 0-1 0 0,0 0 1 0 0,0-1-1 0 0,0 1 1 0 0,5-4-1 0 0,-4 2-33 0 0,-1 2 0 0 0,-5 1 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6:01:1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68 2760 0 0,'-10'0'19643'0'0,"39"0"-16563"0"0,12 0-2990 0 0,60 4 76 0 0,46-1 846 0 0,42-20-162 0 0,-143 12-710 0 0,14 0-49 0 0,164-25 556 0 0,-183 23-584 0 0,0 1 1 0 0,0 2-1 0 0,79 3 0 0 0,144 8 438 0 0,-46-1-116 0 0,-96-5-433 0 0,91 8 93 0 0,113 0 404 0 0,-215-10-258 0 0,87-8 277 0 0,-170 8-371 0 0,31-3 64 0 0,1 2 0 0 0,64 8 0 0 0,-61 3-44 0 0,-56-8-94 0 0,10-1 746 0 0,-16 0-702 0 0,2-6 66 0 0,-3 2-181 0 0,0 3-252 0 0,-6 2-3634 0 0,-2 3 2443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png"/><Relationship Id="rId42" Type="http://schemas.openxmlformats.org/officeDocument/2006/relationships/customXml" Target="../ink/ink34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47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40" Type="http://schemas.openxmlformats.org/officeDocument/2006/relationships/customXml" Target="../ink/ink33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47.png"/><Relationship Id="rId8" Type="http://schemas.openxmlformats.org/officeDocument/2006/relationships/customXml" Target="../ink/ink17.xml"/><Relationship Id="rId51" Type="http://schemas.openxmlformats.org/officeDocument/2006/relationships/image" Target="../media/image38.png"/><Relationship Id="rId72" Type="http://schemas.openxmlformats.org/officeDocument/2006/relationships/customXml" Target="../ink/ink49.xml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3.xml"/><Relationship Id="rId41" Type="http://schemas.openxmlformats.org/officeDocument/2006/relationships/image" Target="../media/image33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image" Target="../media/image32.png"/><Relationship Id="rId34" Type="http://schemas.openxmlformats.org/officeDocument/2006/relationships/customXml" Target="../ink/ink30.xml"/><Relationship Id="rId50" Type="http://schemas.openxmlformats.org/officeDocument/2006/relationships/customXml" Target="../ink/ink38.xml"/><Relationship Id="rId55" Type="http://schemas.openxmlformats.org/officeDocument/2006/relationships/image" Target="../media/image40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9F7349-1C43-4BA2-B8D1-3DFFC89EAEF2}"/>
                  </a:ext>
                </a:extLst>
              </p14:cNvPr>
              <p14:cNvContentPartPr/>
              <p14:nvPr/>
            </p14:nvContentPartPr>
            <p14:xfrm>
              <a:off x="853489" y="1752379"/>
              <a:ext cx="768960" cy="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9F7349-1C43-4BA2-B8D1-3DFFC89EA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49" y="1743739"/>
                <a:ext cx="786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8D1233-906A-4C21-9C8C-954CFD454262}"/>
                  </a:ext>
                </a:extLst>
              </p14:cNvPr>
              <p14:cNvContentPartPr/>
              <p14:nvPr/>
            </p14:nvContentPartPr>
            <p14:xfrm>
              <a:off x="2801089" y="1164859"/>
              <a:ext cx="84600" cy="2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8D1233-906A-4C21-9C8C-954CFD454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449" y="1155859"/>
                <a:ext cx="102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7C7AA3-D8FD-4A97-9E6F-5512C56004ED}"/>
                  </a:ext>
                </a:extLst>
              </p14:cNvPr>
              <p14:cNvContentPartPr/>
              <p14:nvPr/>
            </p14:nvContentPartPr>
            <p14:xfrm>
              <a:off x="834409" y="2178979"/>
              <a:ext cx="34920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7C7AA3-D8FD-4A97-9E6F-5512C5600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409" y="2170339"/>
                <a:ext cx="366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FDD448-63B7-45E1-875A-D0211F657BCD}"/>
                  </a:ext>
                </a:extLst>
              </p14:cNvPr>
              <p14:cNvContentPartPr/>
              <p14:nvPr/>
            </p14:nvContentPartPr>
            <p14:xfrm>
              <a:off x="1815409" y="2159539"/>
              <a:ext cx="120960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FDD448-63B7-45E1-875A-D0211F657B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6769" y="2150539"/>
                <a:ext cx="1227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484F1A-CE45-432C-923D-EBA2CC7D343F}"/>
                  </a:ext>
                </a:extLst>
              </p14:cNvPr>
              <p14:cNvContentPartPr/>
              <p14:nvPr/>
            </p14:nvContentPartPr>
            <p14:xfrm>
              <a:off x="2294209" y="2589379"/>
              <a:ext cx="722160" cy="3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484F1A-CE45-432C-923D-EBA2CC7D34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5209" y="2580379"/>
                <a:ext cx="7398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DB1829-6E8B-470E-B655-ABEBE83CB68B}"/>
                  </a:ext>
                </a:extLst>
              </p14:cNvPr>
              <p14:cNvContentPartPr/>
              <p14:nvPr/>
            </p14:nvContentPartPr>
            <p14:xfrm>
              <a:off x="839449" y="1705579"/>
              <a:ext cx="65772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DB1829-6E8B-470E-B655-ABEBE83CB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49" y="1696579"/>
                <a:ext cx="675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311C4F-44F8-41D0-9BB6-2C51F8EA8211}"/>
                  </a:ext>
                </a:extLst>
              </p14:cNvPr>
              <p14:cNvContentPartPr/>
              <p14:nvPr/>
            </p14:nvContentPartPr>
            <p14:xfrm>
              <a:off x="1942129" y="2055139"/>
              <a:ext cx="987120" cy="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311C4F-44F8-41D0-9BB6-2C51F8EA82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129" y="2046139"/>
                <a:ext cx="10047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06B6402-3AA0-4DA2-BFD3-8C2933EF97A7}"/>
              </a:ext>
            </a:extLst>
          </p:cNvPr>
          <p:cNvGrpSpPr/>
          <p:nvPr/>
        </p:nvGrpSpPr>
        <p:grpSpPr>
          <a:xfrm>
            <a:off x="1175329" y="2655979"/>
            <a:ext cx="2438280" cy="35280"/>
            <a:chOff x="1175329" y="2655979"/>
            <a:chExt cx="2438280" cy="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F085D3-1C81-47B8-8BDB-8D3C5AC541BA}"/>
                    </a:ext>
                  </a:extLst>
                </p14:cNvPr>
                <p14:cNvContentPartPr/>
                <p14:nvPr/>
              </p14:nvContentPartPr>
              <p14:xfrm>
                <a:off x="1175329" y="2678299"/>
                <a:ext cx="696240" cy="1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F085D3-1C81-47B8-8BDB-8D3C5AC541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6689" y="2669659"/>
                  <a:ext cx="71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A12E6-0D3B-4F4B-AA83-07ECCFE0BFCD}"/>
                    </a:ext>
                  </a:extLst>
                </p14:cNvPr>
                <p14:cNvContentPartPr/>
                <p14:nvPr/>
              </p14:nvContentPartPr>
              <p14:xfrm>
                <a:off x="2571409" y="2655979"/>
                <a:ext cx="1042200" cy="2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A12E6-0D3B-4F4B-AA83-07ECCFE0BF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2769" y="2646979"/>
                  <a:ext cx="10598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7AAC1A-D854-475C-96EC-53A02BA137F7}"/>
                  </a:ext>
                </a:extLst>
              </p14:cNvPr>
              <p14:cNvContentPartPr/>
              <p14:nvPr/>
            </p14:nvContentPartPr>
            <p14:xfrm>
              <a:off x="6492169" y="2669299"/>
              <a:ext cx="952920" cy="2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7AAC1A-D854-475C-96EC-53A02BA137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3529" y="2660659"/>
                <a:ext cx="970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34338A-088E-46EC-888C-5E54E66F6A80}"/>
                  </a:ext>
                </a:extLst>
              </p14:cNvPr>
              <p14:cNvContentPartPr/>
              <p14:nvPr/>
            </p14:nvContentPartPr>
            <p14:xfrm>
              <a:off x="845569" y="3206779"/>
              <a:ext cx="246600" cy="11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34338A-088E-46EC-888C-5E54E66F6A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929" y="3197779"/>
                <a:ext cx="264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33A537-B4DE-467E-AC12-6AB552C5B0D0}"/>
                  </a:ext>
                </a:extLst>
              </p14:cNvPr>
              <p14:cNvContentPartPr/>
              <p14:nvPr/>
            </p14:nvContentPartPr>
            <p14:xfrm>
              <a:off x="839449" y="3572899"/>
              <a:ext cx="285480" cy="10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33A537-B4DE-467E-AC12-6AB552C5B0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449" y="3563899"/>
                <a:ext cx="303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DD194C-95E8-4A1A-AFA8-FDFD6FED65F2}"/>
                  </a:ext>
                </a:extLst>
              </p14:cNvPr>
              <p14:cNvContentPartPr/>
              <p14:nvPr/>
            </p14:nvContentPartPr>
            <p14:xfrm>
              <a:off x="832249" y="3879979"/>
              <a:ext cx="264600" cy="101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DD194C-95E8-4A1A-AFA8-FDFD6FED65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609" y="3870979"/>
                <a:ext cx="2822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3E89AB-A093-48BF-B210-B6DCF7203841}"/>
              </a:ext>
            </a:extLst>
          </p:cNvPr>
          <p:cNvGrpSpPr/>
          <p:nvPr/>
        </p:nvGrpSpPr>
        <p:grpSpPr>
          <a:xfrm>
            <a:off x="157249" y="1767499"/>
            <a:ext cx="932400" cy="2847960"/>
            <a:chOff x="157249" y="1767499"/>
            <a:chExt cx="932400" cy="28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6D1964-FAA2-4988-BF7F-5BB41D534240}"/>
                    </a:ext>
                  </a:extLst>
                </p14:cNvPr>
                <p14:cNvContentPartPr/>
                <p14:nvPr/>
              </p14:nvContentPartPr>
              <p14:xfrm>
                <a:off x="965809" y="1805659"/>
                <a:ext cx="12384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6D1964-FAA2-4988-BF7F-5BB41D5342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169" y="1796659"/>
                  <a:ext cx="141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57ABB9-48BC-484C-9756-0058F7A7ADE7}"/>
                    </a:ext>
                  </a:extLst>
                </p14:cNvPr>
                <p14:cNvContentPartPr/>
                <p14:nvPr/>
              </p14:nvContentPartPr>
              <p14:xfrm>
                <a:off x="923689" y="1846699"/>
                <a:ext cx="156600" cy="88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57ABB9-48BC-484C-9756-0058F7A7AD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689" y="1837699"/>
                  <a:ext cx="17424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27DB6E-231E-49A4-97C2-A9819247B3C0}"/>
                    </a:ext>
                  </a:extLst>
                </p14:cNvPr>
                <p14:cNvContentPartPr/>
                <p14:nvPr/>
              </p14:nvContentPartPr>
              <p14:xfrm>
                <a:off x="157249" y="2270779"/>
                <a:ext cx="61920" cy="19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27DB6E-231E-49A4-97C2-A9819247B3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249" y="2262139"/>
                  <a:ext cx="79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C7BD07-8D04-4421-A277-253041BAEC96}"/>
                    </a:ext>
                  </a:extLst>
                </p14:cNvPr>
                <p14:cNvContentPartPr/>
                <p14:nvPr/>
              </p14:nvContentPartPr>
              <p14:xfrm>
                <a:off x="219889" y="2234419"/>
                <a:ext cx="63000" cy="6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C7BD07-8D04-4421-A277-253041BAEC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249" y="2225419"/>
                  <a:ext cx="80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D3B314-FD12-40F7-896F-9C2BA3E0710B}"/>
                    </a:ext>
                  </a:extLst>
                </p14:cNvPr>
                <p14:cNvContentPartPr/>
                <p14:nvPr/>
              </p14:nvContentPartPr>
              <p14:xfrm>
                <a:off x="304849" y="2131459"/>
                <a:ext cx="22320" cy="15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D3B314-FD12-40F7-896F-9C2BA3E071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209" y="2122459"/>
                  <a:ext cx="39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FAE5B6-420D-4912-A099-20B97BB4AA36}"/>
                    </a:ext>
                  </a:extLst>
                </p14:cNvPr>
                <p14:cNvContentPartPr/>
                <p14:nvPr/>
              </p14:nvContentPartPr>
              <p14:xfrm>
                <a:off x="391249" y="2152339"/>
                <a:ext cx="117720" cy="7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FAE5B6-420D-4912-A099-20B97BB4A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249" y="2143699"/>
                  <a:ext cx="135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405CC0-76BB-4A09-9D67-89DEDA9EEFCC}"/>
                    </a:ext>
                  </a:extLst>
                </p14:cNvPr>
                <p14:cNvContentPartPr/>
                <p14:nvPr/>
              </p14:nvContentPartPr>
              <p14:xfrm>
                <a:off x="533089" y="1956859"/>
                <a:ext cx="33840" cy="18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405CC0-76BB-4A09-9D67-89DEDA9EEF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449" y="1947859"/>
                  <a:ext cx="51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ECEE2A-3F22-4F16-A29A-EA8B7E3896A8}"/>
                    </a:ext>
                  </a:extLst>
                </p14:cNvPr>
                <p14:cNvContentPartPr/>
                <p14:nvPr/>
              </p14:nvContentPartPr>
              <p14:xfrm>
                <a:off x="575929" y="1914379"/>
                <a:ext cx="10692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ECEE2A-3F22-4F16-A29A-EA8B7E3896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929" y="1905739"/>
                  <a:ext cx="124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79E948-8238-44F5-8FA8-BBE69F6CADD0}"/>
                    </a:ext>
                  </a:extLst>
                </p14:cNvPr>
                <p14:cNvContentPartPr/>
                <p14:nvPr/>
              </p14:nvContentPartPr>
              <p14:xfrm>
                <a:off x="694369" y="1890259"/>
                <a:ext cx="81720" cy="15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79E948-8238-44F5-8FA8-BBE69F6CAD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369" y="1881259"/>
                  <a:ext cx="9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2E47F1-7E8E-401B-A802-EC304B60C761}"/>
                    </a:ext>
                  </a:extLst>
                </p14:cNvPr>
                <p14:cNvContentPartPr/>
                <p14:nvPr/>
              </p14:nvContentPartPr>
              <p14:xfrm>
                <a:off x="817129" y="1831939"/>
                <a:ext cx="59040" cy="9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2E47F1-7E8E-401B-A802-EC304B60C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8489" y="1823299"/>
                  <a:ext cx="76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D5179A-449C-4A64-B674-19FF48B582C3}"/>
                    </a:ext>
                  </a:extLst>
                </p14:cNvPr>
                <p14:cNvContentPartPr/>
                <p14:nvPr/>
              </p14:nvContentPartPr>
              <p14:xfrm>
                <a:off x="966889" y="2821939"/>
                <a:ext cx="67320" cy="3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D5179A-449C-4A64-B674-19FF48B582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8249" y="2813299"/>
                  <a:ext cx="84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3BFB72-5828-489F-912B-6CAD799DA901}"/>
                    </a:ext>
                  </a:extLst>
                </p14:cNvPr>
                <p14:cNvContentPartPr/>
                <p14:nvPr/>
              </p14:nvContentPartPr>
              <p14:xfrm>
                <a:off x="939529" y="2862979"/>
                <a:ext cx="140400" cy="175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3BFB72-5828-489F-912B-6CAD799DA9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889" y="2854339"/>
                  <a:ext cx="158040" cy="17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FFC0D9-523B-4F6C-8DFC-056E77A2C131}"/>
                    </a:ext>
                  </a:extLst>
                </p14:cNvPr>
                <p14:cNvContentPartPr/>
                <p14:nvPr/>
              </p14:nvContentPartPr>
              <p14:xfrm>
                <a:off x="169849" y="3674779"/>
                <a:ext cx="114480" cy="20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FFC0D9-523B-4F6C-8DFC-056E77A2C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209" y="3666139"/>
                  <a:ext cx="132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FE1D44-D9B9-4F7F-957E-6F2FD4964181}"/>
                    </a:ext>
                  </a:extLst>
                </p14:cNvPr>
                <p14:cNvContentPartPr/>
                <p14:nvPr/>
              </p14:nvContentPartPr>
              <p14:xfrm>
                <a:off x="291889" y="3544819"/>
                <a:ext cx="131400" cy="18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FE1D44-D9B9-4F7F-957E-6F2FD49641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889" y="3535819"/>
                  <a:ext cx="149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DB3309-0592-40FF-8D0E-909B47709DBD}"/>
                    </a:ext>
                  </a:extLst>
                </p14:cNvPr>
                <p14:cNvContentPartPr/>
                <p14:nvPr/>
              </p14:nvContentPartPr>
              <p14:xfrm>
                <a:off x="488449" y="3545179"/>
                <a:ext cx="66240" cy="21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DB3309-0592-40FF-8D0E-909B47709D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449" y="3536179"/>
                  <a:ext cx="83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B27136-2987-4A33-9CBA-2E53FF4A1D99}"/>
                    </a:ext>
                  </a:extLst>
                </p14:cNvPr>
                <p14:cNvContentPartPr/>
                <p14:nvPr/>
              </p14:nvContentPartPr>
              <p14:xfrm>
                <a:off x="447049" y="3456259"/>
                <a:ext cx="26640" cy="1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B27136-2987-4A33-9CBA-2E53FF4A1D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8049" y="3447619"/>
                  <a:ext cx="4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925081-D1D8-48B7-842C-6014004CA233}"/>
                    </a:ext>
                  </a:extLst>
                </p14:cNvPr>
                <p14:cNvContentPartPr/>
                <p14:nvPr/>
              </p14:nvContentPartPr>
              <p14:xfrm>
                <a:off x="586729" y="3438259"/>
                <a:ext cx="150480" cy="15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925081-D1D8-48B7-842C-6014004CA2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089" y="3429619"/>
                  <a:ext cx="168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F15C3D-B910-4E0A-AFFA-836146E30EBA}"/>
                    </a:ext>
                  </a:extLst>
                </p14:cNvPr>
                <p14:cNvContentPartPr/>
                <p14:nvPr/>
              </p14:nvContentPartPr>
              <p14:xfrm>
                <a:off x="721009" y="3270859"/>
                <a:ext cx="136800" cy="23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F15C3D-B910-4E0A-AFFA-836146E30E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2009" y="3262219"/>
                  <a:ext cx="154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5D98CC-E225-462D-8B87-576BB579E995}"/>
                    </a:ext>
                  </a:extLst>
                </p14:cNvPr>
                <p14:cNvContentPartPr/>
                <p14:nvPr/>
              </p14:nvContentPartPr>
              <p14:xfrm>
                <a:off x="706609" y="3292099"/>
                <a:ext cx="103680" cy="8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5D98CC-E225-462D-8B87-576BB579E9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969" y="3283459"/>
                  <a:ext cx="12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E32B09-62EB-4039-BE2D-4A376929FC28}"/>
                    </a:ext>
                  </a:extLst>
                </p14:cNvPr>
                <p14:cNvContentPartPr/>
                <p14:nvPr/>
              </p14:nvContentPartPr>
              <p14:xfrm>
                <a:off x="859969" y="3311899"/>
                <a:ext cx="48240" cy="11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E32B09-62EB-4039-BE2D-4A376929FC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0969" y="3302899"/>
                  <a:ext cx="65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DD471C-993C-4F12-80A2-BDA834EE3327}"/>
                    </a:ext>
                  </a:extLst>
                </p14:cNvPr>
                <p14:cNvContentPartPr/>
                <p14:nvPr/>
              </p14:nvContentPartPr>
              <p14:xfrm>
                <a:off x="873289" y="1767499"/>
                <a:ext cx="32400" cy="7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DD471C-993C-4F12-80A2-BDA834EE33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289" y="1758499"/>
                  <a:ext cx="500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DCBB9E-B611-4BA1-93C5-5E30063C184D}"/>
                  </a:ext>
                </a:extLst>
              </p14:cNvPr>
              <p14:cNvContentPartPr/>
              <p14:nvPr/>
            </p14:nvContentPartPr>
            <p14:xfrm>
              <a:off x="3367009" y="1753819"/>
              <a:ext cx="163800" cy="311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DCBB9E-B611-4BA1-93C5-5E30063C18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8009" y="1744819"/>
                <a:ext cx="181440" cy="31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6F2EFE8-F2D4-477C-B783-63FE3BB17063}"/>
              </a:ext>
            </a:extLst>
          </p:cNvPr>
          <p:cNvGrpSpPr/>
          <p:nvPr/>
        </p:nvGrpSpPr>
        <p:grpSpPr>
          <a:xfrm>
            <a:off x="4066489" y="2325139"/>
            <a:ext cx="719280" cy="404280"/>
            <a:chOff x="4066489" y="2325139"/>
            <a:chExt cx="7192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7E2B0F-CEA8-4788-B97B-9A898CCEDBAD}"/>
                    </a:ext>
                  </a:extLst>
                </p14:cNvPr>
                <p14:cNvContentPartPr/>
                <p14:nvPr/>
              </p14:nvContentPartPr>
              <p14:xfrm>
                <a:off x="4066489" y="2325139"/>
                <a:ext cx="272520" cy="8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7E2B0F-CEA8-4788-B97B-9A898CCEDB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7489" y="2316139"/>
                  <a:ext cx="290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321E2F-82C6-426B-AE6E-2D24024844A1}"/>
                    </a:ext>
                  </a:extLst>
                </p14:cNvPr>
                <p14:cNvContentPartPr/>
                <p14:nvPr/>
              </p14:nvContentPartPr>
              <p14:xfrm>
                <a:off x="4142809" y="2344219"/>
                <a:ext cx="74160" cy="26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321E2F-82C6-426B-AE6E-2D24024844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4169" y="2335579"/>
                  <a:ext cx="91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025DAC-A492-433D-A9F7-39DEFDC322A9}"/>
                    </a:ext>
                  </a:extLst>
                </p14:cNvPr>
                <p14:cNvContentPartPr/>
                <p14:nvPr/>
              </p14:nvContentPartPr>
              <p14:xfrm>
                <a:off x="4278169" y="2467339"/>
                <a:ext cx="122400" cy="215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025DAC-A492-433D-A9F7-39DEFDC322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9529" y="2458699"/>
                  <a:ext cx="140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D0BE2F-813A-40EB-9973-FD405C5CC924}"/>
                    </a:ext>
                  </a:extLst>
                </p14:cNvPr>
                <p14:cNvContentPartPr/>
                <p14:nvPr/>
              </p14:nvContentPartPr>
              <p14:xfrm>
                <a:off x="4424689" y="2499739"/>
                <a:ext cx="174960" cy="22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D0BE2F-813A-40EB-9973-FD405C5CC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5689" y="2490739"/>
                  <a:ext cx="19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E30BA0-3FDE-4580-8B56-CAE9A41ED057}"/>
                    </a:ext>
                  </a:extLst>
                </p14:cNvPr>
                <p14:cNvContentPartPr/>
                <p14:nvPr/>
              </p14:nvContentPartPr>
              <p14:xfrm>
                <a:off x="4666969" y="2478499"/>
                <a:ext cx="118800" cy="13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E30BA0-3FDE-4580-8B56-CAE9A41ED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58329" y="2469499"/>
                  <a:ext cx="1364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85D5E2-DB4A-43D6-B307-964B27CF4F69}"/>
              </a:ext>
            </a:extLst>
          </p:cNvPr>
          <p:cNvGrpSpPr/>
          <p:nvPr/>
        </p:nvGrpSpPr>
        <p:grpSpPr>
          <a:xfrm>
            <a:off x="4085209" y="2861539"/>
            <a:ext cx="1292760" cy="335520"/>
            <a:chOff x="4085209" y="2861539"/>
            <a:chExt cx="129276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D3E284-66C7-44A7-AD77-A97ED3BD23C4}"/>
                    </a:ext>
                  </a:extLst>
                </p14:cNvPr>
                <p14:cNvContentPartPr/>
                <p14:nvPr/>
              </p14:nvContentPartPr>
              <p14:xfrm>
                <a:off x="4085209" y="2884219"/>
                <a:ext cx="171720" cy="249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D3E284-66C7-44A7-AD77-A97ED3BD23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6209" y="2875219"/>
                  <a:ext cx="189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329934-3833-4A28-8348-9C7E9EE9E1E1}"/>
                    </a:ext>
                  </a:extLst>
                </p14:cNvPr>
                <p14:cNvContentPartPr/>
                <p14:nvPr/>
              </p14:nvContentPartPr>
              <p14:xfrm>
                <a:off x="4295089" y="3028219"/>
                <a:ext cx="118800" cy="86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329934-3833-4A28-8348-9C7E9EE9E1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6089" y="3019219"/>
                  <a:ext cx="13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91294B-31CA-4965-B7D2-32A0F5D3D2BD}"/>
                    </a:ext>
                  </a:extLst>
                </p14:cNvPr>
                <p14:cNvContentPartPr/>
                <p14:nvPr/>
              </p14:nvContentPartPr>
              <p14:xfrm>
                <a:off x="4447729" y="2874139"/>
                <a:ext cx="139320" cy="262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91294B-31CA-4965-B7D2-32A0F5D3D2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9089" y="2865139"/>
                  <a:ext cx="156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29D209-92B0-4458-9FED-CD099AB8C2C0}"/>
                    </a:ext>
                  </a:extLst>
                </p14:cNvPr>
                <p14:cNvContentPartPr/>
                <p14:nvPr/>
              </p14:nvContentPartPr>
              <p14:xfrm>
                <a:off x="4608289" y="3009139"/>
                <a:ext cx="94320" cy="120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29D209-92B0-4458-9FED-CD099AB8C2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99289" y="3000499"/>
                  <a:ext cx="11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4A16F-C19A-465C-A100-2ACC06E75FA8}"/>
                    </a:ext>
                  </a:extLst>
                </p14:cNvPr>
                <p14:cNvContentPartPr/>
                <p14:nvPr/>
              </p14:nvContentPartPr>
              <p14:xfrm>
                <a:off x="4852729" y="2861539"/>
                <a:ext cx="17280" cy="22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4A16F-C19A-465C-A100-2ACC06E75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44089" y="2852899"/>
                  <a:ext cx="34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F5E78D-5765-4F17-8048-458BF93A1806}"/>
                    </a:ext>
                  </a:extLst>
                </p14:cNvPr>
                <p14:cNvContentPartPr/>
                <p14:nvPr/>
              </p14:nvContentPartPr>
              <p14:xfrm>
                <a:off x="4800889" y="2989339"/>
                <a:ext cx="194040" cy="4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F5E78D-5765-4F17-8048-458BF93A18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91889" y="2980699"/>
                  <a:ext cx="211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7CE7CF-6946-472E-A686-705DBAA04DD8}"/>
                    </a:ext>
                  </a:extLst>
                </p14:cNvPr>
                <p14:cNvContentPartPr/>
                <p14:nvPr/>
              </p14:nvContentPartPr>
              <p14:xfrm>
                <a:off x="4921849" y="2983219"/>
                <a:ext cx="159120" cy="19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7CE7CF-6946-472E-A686-705DBAA04D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12849" y="2974219"/>
                  <a:ext cx="176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258CC5-0E81-4318-B614-3AA45971DFF3}"/>
                    </a:ext>
                  </a:extLst>
                </p14:cNvPr>
                <p14:cNvContentPartPr/>
                <p14:nvPr/>
              </p14:nvContentPartPr>
              <p14:xfrm>
                <a:off x="5091769" y="2966659"/>
                <a:ext cx="149760" cy="23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258CC5-0E81-4318-B614-3AA45971DF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3129" y="2957659"/>
                  <a:ext cx="167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55AEE2-BC7D-4BAC-A8FC-79BA49A982B7}"/>
                    </a:ext>
                  </a:extLst>
                </p14:cNvPr>
                <p14:cNvContentPartPr/>
                <p14:nvPr/>
              </p14:nvContentPartPr>
              <p14:xfrm>
                <a:off x="5283289" y="2986459"/>
                <a:ext cx="94680" cy="14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55AEE2-BC7D-4BAC-A8FC-79BA49A982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74289" y="2977459"/>
                  <a:ext cx="11232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228209-7C9A-45ED-B889-6058C6369075}"/>
                  </a:ext>
                </a:extLst>
              </p14:cNvPr>
              <p14:cNvContentPartPr/>
              <p14:nvPr/>
            </p14:nvContentPartPr>
            <p14:xfrm>
              <a:off x="2286289" y="1197259"/>
              <a:ext cx="468720" cy="4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228209-7C9A-45ED-B889-6058C6369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649" y="1188259"/>
                <a:ext cx="486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AF8FA-78CA-41B9-84AF-977AEB3D9112}"/>
                  </a:ext>
                </a:extLst>
              </p14:cNvPr>
              <p14:cNvContentPartPr/>
              <p14:nvPr/>
            </p14:nvContentPartPr>
            <p14:xfrm>
              <a:off x="6096889" y="1217779"/>
              <a:ext cx="87372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AF8FA-78CA-41B9-84AF-977AEB3D91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8249" y="1208779"/>
                <a:ext cx="89136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</TotalTime>
  <Words>252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CSE 11  Accelerated Intro to Programming Lecture 13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407</cp:revision>
  <dcterms:modified xsi:type="dcterms:W3CDTF">2021-04-26T16:54:09Z</dcterms:modified>
</cp:coreProperties>
</file>