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46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4664 0 0,'0'0'209'0'0,"-8"5"38"0"0,4-3-104 0 0,3-1 590 0 0,-31 3 4485 0 0,18-2-1909 0 0,2 6-3148 0 0,9-5 203 0 0,1-2 281 0 0,-16 7 1103 0 0,18-8-1675 0 0,-1 1-1 0 0,1-1 1 0 0,-1 1 0 0 0,1-1 0 0 0,0 1 0 0 0,-1-1-1 0 0,1 1 1 0 0,-1-1 0 0 0,1 1 0 0 0,0-1-1 0 0,-1 1 1 0 0,1-1 0 0 0,0 1 0 0 0,0 0 0 0 0,0-1-1 0 0,-1 1 1 0 0,1-1 0 0 0,0 1 0 0 0,0 0 0 0 0,0-1-1 0 0,0 1 1 0 0,0 0 0 0 0,0-1 0 0 0,0 1 0 0 0,0 0-1 0 0,0-1 1 0 0,0 1 0 0 0,1-1 0 0 0,-1 1-1 0 0,0 0 1 0 0,0-1 0 0 0,0 1 0 0 0,1-1 0 0 0,-1 1-1 0 0,0 0 1 0 0,1-1 0 0 0,-1 1 0 0 0,1-1 0 0 0,-1 1-1 0 0,0-1 1 0 0,1 0 0 0 0,-1 1 0 0 0,1-1 0 0 0,-1 1-1 0 0,1-1 1 0 0,0 0 0 0 0,-1 1 0 0 0,1-1-1 0 0,-1 0 1 0 0,1 0 0 0 0,0 0 0 0 0,0 1 0 0 0,6 1 133 0 0,-1 0 0 0 0,1-1 0 0 0,0 1 1 0 0,7-1-1 0 0,-9 0 26 0 0,6-1-15 0 0,0 0-1 0 0,16-1 1 0 0,3-1 98 0 0,41-1 461 0 0,83-14-1 0 0,13-2 202 0 0,-113 15-727 0 0,-11 0-101 0 0,1 1 0 0 0,68 7-1 0 0,42 12 280 0 0,-32-11 200 0 0,-88-2-338 0 0,0-2 0 0 0,0-1 0 0 0,42-6 0 0 0,-50 4-107 0 0,34 3 0 0 0,17-2 123 0 0,-55 0-305 0 0,-14 1 12 0 0,0 0 0 0 0,0-1 0 0 0,13-2 0 0 0,-11 1 7 0 0,-5 1 4 0 0,0 0 1 0 0,1 0-1 0 0,-1 0 0 0 0,1-1 0 0 0,-1 0 0 0 0,0 0 1 0 0,6-3-1 0 0,-9 4 18 0 0,19-6-759 0 0,-20 7 397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 4144 0 0,'0'0'84'0'0,"-7"-11"-76"0"0,4 9 488 0 0,2 8 1593 0 0,1 6 4323 0 0,0 6-4071 0 0,-1-4-2079 0 0,1 0 0 0 0,0 0 0 0 0,1 0 0 0 0,0 0 0 0 0,1 0 0 0 0,6 23-1 0 0,-8-36-328 0 0,13 36 217 0 0,-4-23-4598 0 0,-3-7-1146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9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11520 0 0,'-8'13'1224'0'0,"7"-9"-1291"0"0,0 1 1 0 0,0-1 0 0 0,1 1 0 0 0,-1 0 0 0 0,1-1 0 0 0,1 1-1 0 0,-1-1 1 0 0,1 1 0 0 0,-1-1 0 0 0,1 1 0 0 0,1-1-1 0 0,-1 1 1 0 0,0-1 0 0 0,1 0 0 0 0,0 0 0 0 0,0 1-1 0 0,1-1 1 0 0,-1-1 0 0 0,1 1 0 0 0,-1 0 0 0 0,1-1 0 0 0,0 1-1 0 0,1-1 1 0 0,3 3 0 0 0,-4-4-38 0 0,0 0 0 0 0,0-1 1 0 0,0 1-1 0 0,0-1 0 0 0,5 1 0 0 0,-5-1 41 0 0,-1 0 0 0 0,1 0 0 0 0,0 0 0 0 0,0 0 0 0 0,-1 0 0 0 0,5 3 0 0 0,33 23-825 0 0,-39-26 728 0 0,0-1 7 0 0,-1 0 154 0 0,1 0-1 0 0,-1 1 1 0 0,1-1 0 0 0,-1 0-1 0 0,1 0 1 0 0,-1 0-1 0 0,1 1 1 0 0,-1-1 0 0 0,0 0-1 0 0,1 1 1 0 0,-1-1-1 0 0,0 0 1 0 0,1 1-1 0 0,-1-1 1 0 0,0 0 0 0 0,1 1-1 0 0,-1-1 1 0 0,0 1-1 0 0,1-1 1 0 0,-1 1 0 0 0,0-1-1 0 0,0 1 1 0 0,0-1-1 0 0,1 0 1 0 0,-1 1-1 0 0,0-1 1 0 0,0 1 0 0 0,0-1-1 0 0,0 1 1 0 0,0 0-1 0 0,0 0 1 0 0,-1 16 1098 0 0,0-15-795 0 0,0 0 0 0 0,0-1 0 0 0,-1 1 0 0 0,1 0 0 0 0,0-1 0 0 0,-1 1 0 0 0,1-1-1 0 0,-1 1 1 0 0,0-1 0 0 0,1 0 0 0 0,-1 1 0 0 0,0-1 0 0 0,-2 1 0 0 0,-12 9 1731 0 0,7-2-520 0 0,6-6-937 0 0,0 0 1 0 0,-1 1-1 0 0,1-1 1 0 0,0 1-1 0 0,1-1 1 0 0,-4 7-1 0 0,5-10-521 0 0,1 1 0 0 0,0-1 0 0 0,0 1 0 0 0,0 0 0 0 0,0-1 0 0 0,-1 1 0 0 0,1-1 0 0 0,0 1 0 0 0,0 0 0 0 0,0-1 0 0 0,0 1 0 0 0,0-1-1 0 0,0 1 1 0 0,0 0 0 0 0,1-1 0 0 0,-1 1 0 0 0,0-1 0 0 0,0 1 0 0 0,0-1 0 0 0,1 1 0 0 0,-1 0 0 0 0,1 0-40 0 0,0 0-1 0 0,0 0 0 0 0,0 0 1 0 0,0 0-1 0 0,1 0 1 0 0,-1 0-1 0 0,0-1 1 0 0,0 1-1 0 0,0 0 1 0 0,1-1-1 0 0,-1 0 0 0 0,0 1 1 0 0,3 0-1 0 0,5 1 134 0 0,0-1-1 0 0,1 0 0 0 0,10 0 1 0 0,-11-1 18 0 0,0 0 1 0 0,0 1 0 0 0,11 2-1 0 0,-19-2-153 0 0,0-1 0 0 0,1 1-1 0 0,-1-1 1 0 0,0 1 0 0 0,0-1 0 0 0,1 1-1 0 0,-1-1 1 0 0,0 1 0 0 0,0 0-1 0 0,0 0 1 0 0,0 0 0 0 0,0 0 0 0 0,0-1-1 0 0,0 1 1 0 0,0 1 0 0 0,0-1 0 0 0,0 0-1 0 0,-1 0 1 0 0,1 0 0 0 0,0 0-1 0 0,-1 0 1 0 0,1 1 0 0 0,0 0 0 0 0,-1 1 0 0 0,1 0 0 0 0,-1 0 0 0 0,0 0 0 0 0,0 0 0 0 0,0 0 0 0 0,0 0 0 0 0,0 0 0 0 0,-1 0 0 0 0,1-1 0 0 0,-2 5 0 0 0,0 0-12 0 0,-1 0 0 0 0,0 0 0 0 0,0-1 1 0 0,0 1-1 0 0,-1-1 0 0 0,0 0 1 0 0,0 0-1 0 0,-6 7 0 0 0,3-7-667 0 0,-1 1 0 0 0,1-1 0 0 0,-1-1 0 0 0,0 0-1 0 0,0 0 1 0 0,-13 6 0 0 0,1-3-6874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39 3224 0 0,'2'-2'33'0'0,"0"0"-1"0"0,0-1 1 0 0,-1 1 0 0 0,1-1-1 0 0,-1 1 1 0 0,9-19 12527 0 0,-10 20-12417 0 0,0 1 1 0 0,0 0-1 0 0,0 0 1 0 0,-1 0-1 0 0,1-1 1 0 0,0 1 0 0 0,0 0-1 0 0,-1 0 1 0 0,1 0-1 0 0,0 0 1 0 0,0-1-1 0 0,-1 1 1 0 0,1 0 0 0 0,0 0-1 0 0,0 0 1 0 0,-1 0-1 0 0,1 0 1 0 0,0 0 0 0 0,0 0-1 0 0,-1 0 1 0 0,1 0-1 0 0,0 0 1 0 0,-1 0-1 0 0,1 0 1 0 0,0 0 0 0 0,0 0-1 0 0,-1 0 1 0 0,1 0-1 0 0,0 0 1 0 0,0 0-1 0 0,-1 1 1 0 0,-5 5 104 0 0,1 0 0 0 0,0 1 0 0 0,1 0 0 0 0,-1 0 0 0 0,1 0 0 0 0,1 1 0 0 0,-1-1 0 0 0,1 1 0 0 0,1 0 0 0 0,-1 0 0 0 0,-1 9 0 0 0,2-2-219 0 0,0-1 0 0 0,1 0 0 0 0,0 1 0 0 0,1-1-1 0 0,3 24 1 0 0,-2-34-31 0 0,-1 0-1 0 0,1 1 1 0 0,0-1 0 0 0,0-1-1 0 0,1 1 1 0 0,-1 0-1 0 0,1 0 1 0 0,0 0 0 0 0,0-1-1 0 0,0 1 1 0 0,1-1-1 0 0,-1 0 1 0 0,1 1 0 0 0,0-1-1 0 0,0 0 1 0 0,0-1-1 0 0,0 1 1 0 0,0 0 0 0 0,0-1-1 0 0,1 0 1 0 0,-1 0-1 0 0,1 0 1 0 0,0 0-1 0 0,0 0 1 0 0,0-1 0 0 0,-1 0-1 0 0,1 0 1 0 0,1 0-1 0 0,-1 0 1 0 0,7 0 0 0 0,3 0-602 0 0,24-2 1 0 0,-15-1-152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65 6336 0 0,'0'0'570'0'0,"-3"-10"-460"0"0,1 3 1127 0 0,0 1 0 0 0,0-1 0 0 0,0 1-1 0 0,1-1 1 0 0,0 0 0 0 0,0-8 1033 0 0,-7 28-1778 0 0,4-6-453 0 0,0 1 0 0 0,1 0 0 0 0,0-1 0 0 0,0 1 0 0 0,-2 14 0 0 0,1-7-3 0 0,-19 90 41 0 0,21-89 25 0 0,0 1 0 0 0,1-1 0 0 0,1 1 0 0 0,3 24-1 0 0,-3-40-87 0 0,0 0 0 0 0,0 0 0 0 0,0 0-1 0 0,0 0 1 0 0,0 0 0 0 0,1 0-1 0 0,-1 0 1 0 0,0 0 0 0 0,1 0 0 0 0,-1 0-1 0 0,1 0 1 0 0,-1 0 0 0 0,1 0-1 0 0,-1 0 1 0 0,1 0 0 0 0,0-1 0 0 0,-1 1-1 0 0,1 0 1 0 0,0 0 0 0 0,0 0-1 0 0,0-1 1 0 0,-1 1 0 0 0,1-1-1 0 0,0 1 1 0 0,0-1 0 0 0,0 1 0 0 0,0-1-1 0 0,1 1 1 0 0,0-1 13 0 0,0 0-1 0 0,-1 0 1 0 0,1 0 0 0 0,0 0-1 0 0,-1-1 1 0 0,1 1 0 0 0,-1 0-1 0 0,1-1 1 0 0,0 1 0 0 0,-1-1-1 0 0,1 0 1 0 0,-1 0 0 0 0,0 1-1 0 0,1-1 1 0 0,-1 0-1 0 0,0 0 1 0 0,1 0 0 0 0,0-2-1 0 0,3-3 129 0 0,0 1-1 0 0,0-2 0 0 0,0 1 0 0 0,-1-1 0 0 0,0 1 1 0 0,5-14-1 0 0,5-7 166 0 0,34-67 984 0 0,-45 90-1196 0 0,-1 0-1 0 0,1 1 1 0 0,0-1-1 0 0,0 1 1 0 0,0 0-1 0 0,1 0 1 0 0,-1 0-1 0 0,7-4 1 0 0,4-3 239 0 0,-14 9-337 0 0,1 1-1 0 0,-1 0 1 0 0,0-1 0 0 0,1 1 0 0 0,-1 0-1 0 0,0 0 1 0 0,1-1 0 0 0,-1 1-1 0 0,1 0 1 0 0,-1 0 0 0 0,0-1 0 0 0,1 1-1 0 0,-1 0 1 0 0,1 0 0 0 0,-1 0-1 0 0,1 0 1 0 0,-1 0 0 0 0,1 0 0 0 0,-1 0-1 0 0,0 0 1 0 0,1 0 0 0 0,-1 0 0 0 0,1 0-1 0 0,-1 0 1 0 0,1 0 0 0 0,-1 0-1 0 0,1 0 1 0 0,-1 0 0 0 0,1 0 0 0 0,-1 1-1 0 0,0-1 1 0 0,1 0 0 0 0,-1 0-1 0 0,1 1 1 0 0,0 0 4 0 0,0 0 0 0 0,0 1 0 0 0,0-1 0 0 0,-1 0 0 0 0,1 1 0 0 0,0-1 0 0 0,-1 1 0 0 0,1-1 0 0 0,-1 0 0 0 0,0 1 0 0 0,1 1 0 0 0,0 9-2 0 0,0 0 1 0 0,0 13-1 0 0,-1-22-16 0 0,0 16 15 0 0,4 33 0 0 0,-3-47-32 0 0,0 0 1 0 0,0-1-1 0 0,0 1 1 0 0,0 0-1 0 0,1-1 1 0 0,0 1-1 0 0,0-1 1 0 0,0 0-1 0 0,0 0 1 0 0,1 0-1 0 0,0 0 0 0 0,5 6 1 0 0,-2-5-1259 0 0,3-4-453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1:0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9672 0 0,'-2'1'748'0'0,"-8"6"98"0"0,0 0 1 0 0,0 0 0 0 0,0 1 0 0 0,1 1-1 0 0,1-1 1 0 0,-1 1 0 0 0,1 1 0 0 0,1 0 0 0 0,0 0-1 0 0,-6 11 1 0 0,13-20-811 0 0,-1-1 0 0 0,1 1 1 0 0,0 0-1 0 0,0-1 0 0 0,0 1 0 0 0,0 0 0 0 0,0-1 1 0 0,1 1-1 0 0,-1 0 0 0 0,0-1 0 0 0,0 1 0 0 0,0 0 0 0 0,1-1 1 0 0,-1 1-1 0 0,0-1 0 0 0,0 1 0 0 0,1-1 0 0 0,-1 1 1 0 0,1-1-1 0 0,-1 1 0 0 0,0-1 0 0 0,1 1 0 0 0,-1-1 0 0 0,1 1 1 0 0,-1-1-1 0 0,1 1 0 0 0,-1-1 0 0 0,1 0 0 0 0,0 1 1 0 0,-1-1-1 0 0,1 0 0 0 0,-1 0 0 0 0,2 1 0 0 0,25 10 208 0 0,-23-10-150 0 0,0 0-67 0 0,1 1-1 0 0,-1-2 1 0 0,1 1 0 0 0,-1 0 0 0 0,6-1-1 0 0,-5 0 7 0 0,0 0 0 0 0,-1 1-1 0 0,1-1 1 0 0,0 1 0 0 0,-1 0 0 0 0,6 2-1 0 0,-9-2 20 0 0,0-1-1 0 0,0 1 0 0 0,0-1 1 0 0,1 1-1 0 0,-1 0 0 0 0,0-1 1 0 0,0 1-1 0 0,0 0 1 0 0,0 0-1 0 0,0 0 0 0 0,-1-1 1 0 0,1 1-1 0 0,0 0 0 0 0,0 0 1 0 0,-1 1-1 0 0,1-1 0 0 0,0 0 1 0 0,-1 0-1 0 0,1 0 0 0 0,-1 0 1 0 0,1 2-1 0 0,-1-1-2 0 0,0 1 1 0 0,1-1-1 0 0,-1 0 0 0 0,-1 1 0 0 0,1-1 0 0 0,0 0 1 0 0,-1 0-1 0 0,1 1 0 0 0,-1-1 0 0 0,1 0 0 0 0,-2 2 0 0 0,-2 5-22 0 0,0-1-1 0 0,-1 0 1 0 0,0-1-1 0 0,-9 13 0 0 0,14-20-42 0 0,-21 23 127 0 0,20-22-406 0 0,0 0 0 0 0,0 0-1 0 0,-1 0 1 0 0,1 0 0 0 0,0 0 0 0 0,-1 0 0 0 0,1 0 0 0 0,-1 0 0 0 0,0 0 0 0 0,1-1-1 0 0,-1 1 1 0 0,0-1 0 0 0,-3 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1:0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13536 0 0,'0'0'1224'0'0,"-17"5"1930"0"0,14-5-3019 0 0,0 1 1 0 0,0-1-1 0 0,0 1 0 0 0,0 0 1 0 0,0 0-1 0 0,0 0 0 0 0,0 0 0 0 0,0 1 1 0 0,0-1-1 0 0,0 1 0 0 0,1 0 1 0 0,-1 0-1 0 0,1 0 0 0 0,0 0 0 0 0,-1 0 1 0 0,-3 5-1 0 0,4-4-10 0 0,0-1 1 0 0,-1 1-1 0 0,1 0 1 0 0,0 0-1 0 0,1 1 0 0 0,-1-1 1 0 0,0 0-1 0 0,1 1 1 0 0,-2 6-1 0 0,3-9-105 0 0,-1 1 0 0 0,1 0 0 0 0,0 0 0 0 0,0 0 0 0 0,0 0 1 0 0,0-1-1 0 0,0 1 0 0 0,0 0 0 0 0,0 0 0 0 0,1 0 0 0 0,-1 0 0 0 0,1-1 0 0 0,-1 1 0 0 0,1 0 0 0 0,0 0 1 0 0,0-1-1 0 0,0 1 0 0 0,0-1 0 0 0,0 1 0 0 0,2 2 0 0 0,4 3 1 0 0,1 0-1 0 0,1 0 1 0 0,11 7-1 0 0,14 11 957 0 0,-27-19-811 0 0,-2-1 6 0 0,0-1 0 0 0,0 1-1 0 0,-1 0 1 0 0,1 0 0 0 0,5 8 0 0 0,-9-11-131 0 0,-1 0-1 0 0,1-1 0 0 0,0 1 1 0 0,-1 0-1 0 0,1 0 0 0 0,-1-1 1 0 0,1 1-1 0 0,-1 0 0 0 0,0 0 1 0 0,0 0-1 0 0,1 0 0 0 0,-1-1 1 0 0,-1 1-1 0 0,1 0 0 0 0,0 0 1 0 0,0 0-1 0 0,-1-1 0 0 0,1 1 1 0 0,-1 0-1 0 0,0 0 1 0 0,1-1-1 0 0,-1 1 0 0 0,0 0 1 0 0,0-1-1 0 0,-1 3 0 0 0,0-2-203 0 0,0 1 0 0 0,0-1 0 0 0,0 1 0 0 0,0-1 0 0 0,0 0 0 0 0,-1 0 0 0 0,1 0 0 0 0,-1 0 0 0 0,0 0 0 0 0,1-1 0 0 0,-1 1 0 0 0,0-1 0 0 0,-3 2 0 0 0</inkml:trace>
  <inkml:trace contextRef="#ctx0" brushRef="#br0" timeOffset="1">288 8 5528 0 0,'-15'5'488'0'0,"10"1"-392"0"0,-1-1-96 0 0,-3 2 0 0 0,1 6 2312 0 0,0-1 440 0 0,-1 6 96 0 0,1 1 7 0 0,0-1-2055 0 0,1 5-408 0 0,-1-1-80 0 0,3-1-24 0 0,-1-1-208 0 0,4-1-80 0 0,-5-4 0 0 0,7 0-4959 0 0,0-2-1057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1:0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 16783 0 0,'-11'-15'368'0'0,"7"10"80"0"0,-1 2 584 0 0,2 8-1256 0 0,3 2 96 0 0,3 4-8 0 0,0 1-1016 0 0,3 1-207 0 0,-1-1-41 0 0,4 4-4432 0 0</inkml:trace>
  <inkml:trace contextRef="#ctx0" brushRef="#br0" timeOffset="1">220 316 3680 0 0,'-1'5'298'0'0,"-1"0"0"0"0,1 0 0 0 0,-1 0 0 0 0,0 0 0 0 0,0 0 0 0 0,0-1 0 0 0,-1 1 0 0 0,1-1 0 0 0,-1 0 0 0 0,0 1 0 0 0,-5 3 0 0 0,-13 17 2852 0 0,10-13-1194 0 0,-14 22 0 0 0,10-13-43 0 0,10-15-990 0 0,1 0 0 0 0,0 0-1 0 0,-6 12 3366 0 0,14-18-4160 0 0,-1 0 1 0 0,1-1-1 0 0,0 1 0 0 0,0-1 0 0 0,-1 0 0 0 0,1 0 0 0 0,-1-1 0 0 0,1 1 1 0 0,-1-1-1 0 0,1 0 0 0 0,-1 0 0 0 0,5-3 0 0 0,3-4-179 0 0,21-22 0 0 0,2-1-2401 0 0,-26 26 1079 0 0,-4 3-46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1:0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15 296 17503 0 0,'-1'0'60'0'0,"1"0"-1"0"0,-1 0 0 0 0,1 0 0 0 0,-1 0 0 0 0,1 0 0 0 0,-1 0 0 0 0,0 0 0 0 0,1 0 0 0 0,-1 0 1 0 0,1-1-1 0 0,-1 1 0 0 0,1 0 0 0 0,0 0 0 0 0,-1-1 0 0 0,1 1 0 0 0,-1 0 0 0 0,1-1 0 0 0,-1 1 0 0 0,1 0 1 0 0,0-1-1 0 0,-1 1 0 0 0,1-1 0 0 0,0 1 0 0 0,-1 0 0 0 0,1-2 0 0 0,-1 1-23 0 0,1 0 0 0 0,-1-1 0 0 0,1 1 0 0 0,0-1-1 0 0,-1 1 1 0 0,1-1 0 0 0,0 1 0 0 0,0-1 0 0 0,0-1 0 0 0,1-5 191 0 0,0 1 1 0 0,5-14-1 0 0,-6 19-19 0 0,6-20 1134 0 0,3-9 149 0 0,0 0 1 0 0,2 0 0 0 0,20-38 0 0 0,-28 65-1475 0 0,4 2-17 0 0,-5 4 0 0 0,0 0 0 0 0,0 0 0 0 0,0 0 0 0 0,0 0 0 0 0,0 0 0 0 0,0 0 0 0 0,-1 0 0 0 0,1 1 0 0 0,-1-1 0 0 0,0 1 0 0 0,0-1 0 0 0,0 1 0 0 0,2 4 0 0 0,30 78 0 0 0,-32-83-10 0 0,0 1-1 0 0,0-1 1 0 0,0 0-1 0 0,0 0 1 0 0,0 0 0 0 0,0 0-1 0 0,1 0 1 0 0,-1 0-1 0 0,3 2 1 0 0,-3-3 9 0 0,-1-1 0 0 0,1 1 0 0 0,-1-1 0 0 0,1 0 0 0 0,0 0 0 0 0,-1 1 0 0 0,1-1 0 0 0,0 0 0 0 0,-1 0 0 0 0,1 0 0 0 0,0 0 0 0 0,-1 0 0 0 0,1 1 0 0 0,0-1 0 0 0,-1 0 0 0 0,1-1 1 0 0,0 1-1 0 0,-1 0 0 0 0,1 0 0 0 0,0 0 0 0 0,-1 0 0 0 0,1 0 0 0 0,-1-1 0 0 0,1 1 0 0 0,0 0 0 0 0,-1-1 0 0 0,1 1 0 0 0,-1 0 0 0 0,1-1 0 0 0,-1 1 0 0 0,1-1 0 0 0,-1 1 0 0 0,1 0 0 0 0,-1-1 0 0 0,1 1 0 0 0,-1-1 0 0 0,0 0 0 0 0,1 1 0 0 0,-1-2 0 0 0,10-11 84 0 0,-2 0 0 0 0,0-1-1 0 0,0-1 1 0 0,-1 1-1 0 0,5-20 1 0 0,16-30-5969 0 0,-21 49-2300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45:0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82 2304 0 0,'0'0'3784'0'0,"-4"-2"-2131"0"0,-5-4 1235 0 0,-1 3-982 0 0,9 3-1710 0 0,0 0 1 0 0,0 0-1 0 0,0 0 1 0 0,0 0-1 0 0,0-1 0 0 0,0 1 1 0 0,0 0-1 0 0,1-1 1 0 0,-1 1-1 0 0,0-1 0 0 0,0 1 1 0 0,0-1-1 0 0,1 1 1 0 0,-1-1-1 0 0,0 1 0 0 0,0-1 1 0 0,-1-1 1159 0 0,10-7-694 0 0,-7 8-610 0 0,-1 0 0 0 0,1 0 1 0 0,0 0-1 0 0,-1 0 0 0 0,1 0 0 0 0,0 0 1 0 0,-1 1-1 0 0,1-1 0 0 0,0 0 0 0 0,0 1 1 0 0,0-1-1 0 0,0 0 0 0 0,1 0 0 0 0,12-3 118 0 0,0 1 0 0 0,0 0-1 0 0,0 1 1 0 0,0 1-1 0 0,14 0 1 0 0,9-2 31 0 0,55 1 344 0 0,-74 2-413 0 0,30 2 43 0 0,-27 0-22 0 0,29-2-1 0 0,64-5 192 0 0,175 15 0 0 0,-257-7-340 0 0,76 4 59 0 0,-18-4-50 0 0,0-4 196 0 0,20-1-98 0 0,79-10-199 0 0,-45 7 336 0 0,-25 7-215 0 0,-32 0-66 0 0,-14-2 27 0 0,155 3 194 0 0,-101-3-238 0 0,21 2 37 0 0,16 1 14 0 0,-30-5 265 0 0,-45-1 86 0 0,-20 3 134 0 0,1-3 0 0 0,97-16 0 0 0,-156 17-356 0 0,0 0-1 0 0,18 0 0 0 0,-29 2-69 0 0,0-3-180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4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40 4608 0 0,'0'0'224'0'0,"-17"-3"32"0"0,4-2 508 0 0,11 4-444 0 0,-1 0 1 0 0,0 0-1 0 0,1-1 1 0 0,-1 1-1 0 0,1 0 1 0 0,0-1-1 0 0,-3-2 1 0 0,3 3-73 0 0,1-1 1 0 0,-1 1 0 0 0,0 0 0 0 0,0-1 0 0 0,1 1-1 0 0,-1 0 1 0 0,0 0 0 0 0,0 0 0 0 0,0 0-1 0 0,0 1 1 0 0,0-1 0 0 0,0 0 0 0 0,-3 0-1 0 0,-6-1 915 0 0,10 2-1105 0 0,0 0 0 0 0,0-1 1 0 0,0 1-1 0 0,0 0 0 0 0,0 0 1 0 0,1 0-1 0 0,-1 0 0 0 0,0 0 1 0 0,0 0-1 0 0,0 0 0 0 0,0 0 1 0 0,0 0-1 0 0,0 0 0 0 0,0 1 1 0 0,0-1 328 0 0,0 0 0 0 0,0 0 0 0 0,0 0 0 0 0,0 1 0 0 0,0-1 0 0 0,0 0 0 0 0,0 0 0 0 0,0-1 0 0 0,0 1 0 0 0,0 0 0 0 0,0 0 0 0 0,-1-1 0 0 0,2 1-271 0 0,-1 0 0 0 0,1 0-1 0 0,-1 0 1 0 0,0 0-1 0 0,1-1 1 0 0,-1 1-1 0 0,1 0 1 0 0,-1 0-1 0 0,0 0 1 0 0,1 0 0 0 0,-1 0-1 0 0,1 0 1 0 0,-1 1-1 0 0,1-1 1 0 0,-1 0-1 0 0,-2 1 2254 0 0,8-1-2003 0 0,-3-1-356 0 0,0 1-1 0 0,0 0 1 0 0,0 0-1 0 0,-1 0 1 0 0,1 0 0 0 0,0 0-1 0 0,0 0 1 0 0,0 0-1 0 0,0 1 1 0 0,0-1-1 0 0,0 1 1 0 0,0 0-1 0 0,-1-1 1 0 0,1 1 0 0 0,2 1-1 0 0,7 3 401 0 0,6-1-47 0 0,-1 0 1 0 0,0-1-1 0 0,33 1 0 0 0,-38-3-230 0 0,0 0 1 0 0,15 4-1 0 0,-16-3-5 0 0,-1-1-1 0 0,1 1 1 0 0,18-1 0 0 0,-1-3 70 0 0,177-2 771 0 0,-166 4-777 0 0,48-5 0 0 0,-13 0 71 0 0,53-3 16 0 0,54-2-22 0 0,43 19 58 0 0,-72 4 136 0 0,-86-4-441 0 0,7 1 46 0 0,-36-5 4 0 0,12-1 35 0 0,-26-3 38 0 0,28 5 0 0 0,-33-3-107 0 0,0-1 0 0 0,0-1 1 0 0,23-1-1 0 0,-26 0 36 0 0,0 0 1 0 0,22 4 0 0 0,-27-2-41 0 0,102 4 581 0 0,-30-6-27 0 0,-79 0-559 0 0,0 0 1 0 0,1-1-1 0 0,-1 1 1 0 0,0-1-1 0 0,0 1 0 0 0,0-1 1 0 0,0 0-1 0 0,0 0 1 0 0,0 0-1 0 0,0 0 0 0 0,0 0 1 0 0,0-1-1 0 0,-1 1 1 0 0,1 0-1 0 0,0-1 0 0 0,-1 0 1 0 0,1 1-1 0 0,-1-1 0 0 0,0 0 1 0 0,1 1-1 0 0,-1-1 1 0 0,1-3-1 0 0,0 1-6 0 0,-2 2 45 0 0,3-4-87 0 0,-2 6-109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27 3600 0 0,'0'0'165'0'0,"0"0"-10"0"0,0-2 498 0 0,-8-15 8495 0 0,8 17-9059 0 0,0-1 1 0 0,0 1-1 0 0,-1 0 0 0 0,1 0 1 0 0,0 0-1 0 0,-1-1 0 0 0,1 1 1 0 0,0 0-1 0 0,-1 0 0 0 0,1 0 1 0 0,0 0-1 0 0,-1 0 0 0 0,1 0 1 0 0,0 0-1 0 0,-1 0 0 0 0,1 0 0 0 0,0 0 1 0 0,-1 0-1 0 0,1 0 0 0 0,0 0 1 0 0,-1 0-1 0 0,1 0 0 0 0,-1 0 1 0 0,-11 1 2596 0 0,12-1-2625 0 0,-1 0-1 0 0,1-1 0 0 0,-1 1 1 0 0,1 0-1 0 0,0-1 0 0 0,-1 1 1 0 0,1 0-1 0 0,-1-1 0 0 0,1 1 1 0 0,-1 0-1 0 0,1 0 0 0 0,-1 0 0 0 0,1-1 1 0 0,-1 1-1 0 0,0 0 0 0 0,1 0 1 0 0,-1 0-1 0 0,1 0 0 0 0,-1 0 1 0 0,1 0-1 0 0,-1 0 0 0 0,1 0 1 0 0,-1 0-1 0 0,0 0 0 0 0,0 1 0 0 0,-6-2 660 0 0,1-1-352 0 0,5 2 189 0 0,7 1 1878 0 0,7 2-2230 0 0,-1-1-1 0 0,1 0 1 0 0,0-1-1 0 0,21-1 1 0 0,-20 0-29 0 0,25 2 306 0 0,59 10 1 0 0,-46-4-191 0 0,187 13 420 0 0,-84-18-360 0 0,-53-4-88 0 0,75-4 232 0 0,72-5 118 0 0,-73 5-180 0 0,33 2 145 0 0,-153 3-422 0 0,-17 1 46 0 0,1 1-1 0 0,-1 2 1 0 0,65 14 0 0 0,-93-16-133 0 0,1-1 0 0 0,-1 0 0 0 0,1-1 0 0 0,-1 0 0 0 0,1-1 0 0 0,12-2 0 0 0,-22 3-42 0 0,0-1 0 0 0,0 0-1 0 0,0 0 1 0 0,0 1 0 0 0,0-1-1 0 0,0 0 1 0 0,3-3 0 0 0,-4 3-13 0 0,1 0 0 0 0,-1 0 1 0 0,1 0-1 0 0,-1 0 0 0 0,0 1 0 0 0,1-1 1 0 0,-1 1-1 0 0,1-1 0 0 0,0 1 0 0 0,2-1 1 0 0,-2 0-9 0 0,0 1 0 0 0,0-1 0 0 0,-1 1 1 0 0,1-1-1 0 0,0 0 0 0 0,-1 0 0 0 0,1 0 1 0 0,0 0-1 0 0,-1 0 0 0 0,0 0 0 0 0,1 0 1 0 0,-1-1-1 0 0,1 1 0 0 0,-1 0 0 0 0,1-2 1 0 0,-1 2-343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23 5064 0 0,'-3'7'1379'0'0,"-6"15"9339"0"0,5-11-11422 0 0,3-5 913 0 0,0 1 0 0 0,0-1 0 0 0,0 0 0 0 0,1 10 0 0 0,2 5-6 0 0,6 23 0 0 0,-4-17-32 0 0,7 42 789 0 0,2 112 0 0 0,-10-157-519 0 0,-2-19-273 0 0,-1 0 0 0 0,1 0 0 0 0,-1-1-1 0 0,-1 10 1 0 0,2-2 286 0 0,-1-4 48 0 0,0-8-451 0 0,-1 0-1 0 0,1 0 0 0 0,0 0 1 0 0,0 0-1 0 0,0 0 0 0 0,0 0 1 0 0,0 0-1 0 0,-1 0 0 0 0,1 0 0 0 0,0 0 1 0 0,0 0-1 0 0,0 0 0 0 0,0 1 1 0 0,-1-1-1 0 0,1 0 0 0 0,0 0 0 0 0,0 0 1 0 0,0-1-1 0 0,0 1 0 0 0,-1 0 1 0 0,1 0-1 0 0,0 0 0 0 0,0 0 1 0 0,0 0-1 0 0,0 0 0 0 0,0 0 0 0 0,-1 0 1 0 0,1 0-1 0 0,0 0 0 0 0,0 0 1 0 0,0 0-1 0 0,0 0 0 0 0,0-1 1 0 0,0 1-1 0 0,-1 0 0 0 0,1 0 0 0 0,0 0 1 0 0,0 0-1 0 0,0-1 0 0 0,-2-1 19 0 0,-1-1-1 0 0,1 1 1 0 0,0-1-1 0 0,0 0 0 0 0,0 0 1 0 0,0 0-1 0 0,1 0 1 0 0,-1 0-1 0 0,1-1 1 0 0,0 1-1 0 0,-2-7 0 0 0,-7-41 133 0 0,7 17-163 0 0,0 0 0 0 0,3-37 0 0 0,2 49-37 0 0,0 0 0 0 0,1 0 0 0 0,1 1-1 0 0,10-30 1 0 0,-9 39 21 0 0,0 0-1 0 0,0 0 0 0 0,1 0 1 0 0,1 0-1 0 0,13-17 1 0 0,-16 23-12 0 0,1 1 0 0 0,-1 1 1 0 0,1-1-1 0 0,0 1 0 0 0,0 0 1 0 0,0 0-1 0 0,0 0 0 0 0,1 0 1 0 0,0 1-1 0 0,-1 0 1 0 0,1 0-1 0 0,0 1 0 0 0,8-3 1 0 0,-9 4 4 0 0,-1 0 0 0 0,1 0 0 0 0,0 0 1 0 0,-1 0-1 0 0,1 1 0 0 0,-1-1 0 0 0,1 1 0 0 0,0 0 1 0 0,-1 1-1 0 0,1-1 0 0 0,0 1 0 0 0,-1 0 1 0 0,7 2-1 0 0,-6-1 9 0 0,0 0 1 0 0,0 0 0 0 0,0 0-1 0 0,0 1 1 0 0,0 0-1 0 0,0 0 1 0 0,-1 0-1 0 0,0 0 1 0 0,1 1-1 0 0,-1-1 1 0 0,-1 1-1 0 0,1 0 1 0 0,0 1-1 0 0,-1-1 1 0 0,0 0 0 0 0,0 1-1 0 0,0 0 1 0 0,-1 0-1 0 0,0 0 1 0 0,0 0-1 0 0,0 0 1 0 0,0 0-1 0 0,-1 1 1 0 0,0-1-1 0 0,0 0 1 0 0,0 7 0 0 0,-1-4 36 0 0,-2 0 1 0 0,1 0 0 0 0,-1 0 0 0 0,0 0-1 0 0,-1 0 1 0 0,0-1 0 0 0,0 1 0 0 0,-1-1 0 0 0,0 0-1 0 0,0 0 1 0 0,0 0 0 0 0,-1-1 0 0 0,0 0-1 0 0,-8 9 1 0 0,9-12-35 0 0,0 0-1 0 0,0 0 1 0 0,0 0-1 0 0,0-1 1 0 0,0 1-1 0 0,0-1 0 0 0,-1 0 1 0 0,1 0-1 0 0,-1 0 1 0 0,0-1-1 0 0,1 0 1 0 0,-1 0-1 0 0,0 0 1 0 0,0 0-1 0 0,0-1 1 0 0,1 0-1 0 0,-11 0 1 0 0,-3-2-385 0 0,-1-1 1 0 0,1-1 0 0 0,-24-8-1 0 0,12 4-1607 0 0,22 5-794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1 488 4608 0 0,'0'0'11325'0'0,"3"-12"-8439"0"0,5-20-800 0 0,-2 5-1114 0 0,9-19 416 0 0,15-75 0 0 0,-22 84-1158 0 0,2 0 1 0 0,2 1 0 0 0,19-41-1 0 0,-27 70-197 0 0,-1 0 0 0 0,1 1 0 0 0,0-1 0 0 0,6-6-1 0 0,-9 11-20 0 0,0 0-1 0 0,1 1 0 0 0,-1-1 1 0 0,1 0-1 0 0,0 1 0 0 0,0-1 1 0 0,0 1-1 0 0,-1 0 0 0 0,1 0 1 0 0,0-1-1 0 0,1 1 0 0 0,-1 1 1 0 0,0-1-1 0 0,0 0 0 0 0,0 0 1 0 0,0 1-1 0 0,5-1 0 0 0,-5 1-10 0 0,0 0 0 0 0,-1 0 0 0 0,1 1 0 0 0,0-1 0 0 0,0 1 0 0 0,-1 0 0 0 0,1-1 0 0 0,0 1 0 0 0,-1 0 0 0 0,1 0 0 0 0,-1 0-1 0 0,1 0 1 0 0,-1 0 0 0 0,1 0 0 0 0,-1 0 0 0 0,0 1 0 0 0,1-1 0 0 0,-1 0 0 0 0,0 1 0 0 0,2 2 0 0 0,1 4-2 0 0,1 1 0 0 0,6 16 0 0 0,-5-11 0 0 0,3 11 68 0 0,-1 0 0 0 0,-1 1 0 0 0,-2-1 0 0 0,4 31 0 0 0,-3-18-19 0 0,0 14 56 0 0,2 11-44 0 0,-5-43-966 0 0,-1 0 0 0 0,-1 29 1 0 0,-2-48-486 0 0,-3 2-232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19351 0 0,'0'0'1751'0'0,"14"0"-1406"0"0,31 3 1119 0 0,10-6-801 0 0,-35 3-690 0 0,29-4-1 0 0,-15-1 239 0 0,47-11-298 0 0,-30 4-3655 0 0,-26 4-3623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83 10136 0 0,'-10'-13'5276'0'0,"10"13"-5025"0"0,0-1 1 0 0,0 1 0 0 0,0-1 0 0 0,0 1 0 0 0,1-1 0 0 0,-1 1 0 0 0,0-1 0 0 0,0 1 0 0 0,1-1 0 0 0,-1 1 0 0 0,0-1 0 0 0,1 1-1 0 0,-1 0 1 0 0,0-1 0 0 0,1 1 0 0 0,-1-1 0 0 0,1 1 0 0 0,-1 0 0 0 0,1 0 0 0 0,-1-1 0 0 0,1 1 0 0 0,0-1 0 0 0,14-4-498 0 0,-11 3 753 0 0,44-20 1149 0 0,-35 15-2042 0 0,1 1-1 0 0,27-9 0 0 0,-33 13-4967 0 0</inkml:trace>
  <inkml:trace contextRef="#ctx0" brushRef="#br0" timeOffset="1">35 100 12440 0 0,'0'0'957'0'0,"-5"4"-586"0"0,2-1 35 0 0,0 0 1 0 0,0 0 0 0 0,1 0-1 0 0,0 0 1 0 0,-1 1 0 0 0,1-1 0 0 0,1 0-1 0 0,-1 1 1 0 0,0 0 0 0 0,1-1 0 0 0,0 1-1 0 0,0 0 1 0 0,0 0 0 0 0,0 0-1 0 0,0 6 1 0 0,1-7-314 0 0,0-1 1 0 0,0 1-1 0 0,0 0 1 0 0,0-1-1 0 0,1 1 0 0 0,-1-1 1 0 0,1 1-1 0 0,-1-1 0 0 0,1 1 1 0 0,0-1-1 0 0,0 1 0 0 0,1-1 1 0 0,-1 0-1 0 0,0 1 0 0 0,1-1 1 0 0,-1 0-1 0 0,1 0 0 0 0,0 0 1 0 0,-1 0-1 0 0,1-1 0 0 0,0 1 1 0 0,0 0-1 0 0,0-1 0 0 0,4 3 1 0 0,9 2 224 0 0,0 1 0 0 0,1-2 0 0 0,0 0 0 0 0,30 5 0 0 0,-11-3 322 0 0,-31-6-583 0 0,-1 0 0 0 0,0 0 0 0 0,1 0 1 0 0,-1 0-1 0 0,0 1 0 0 0,1-1 0 0 0,-1 1 0 0 0,0 0 0 0 0,0 0 0 0 0,-1 0 0 0 0,1 1 0 0 0,0-1 0 0 0,4 5 0 0 0,-6-5-12 0 0,0-1 0 0 0,-1 1 0 0 0,1 0 0 0 0,0-1 0 0 0,0 1 0 0 0,-1 0 0 0 0,1-1 0 0 0,-1 1 0 0 0,1 0 0 0 0,-1 0 0 0 0,0 0 0 0 0,0-1 0 0 0,0 1 0 0 0,0 0-1 0 0,0 0 1 0 0,0 0 0 0 0,0 0 0 0 0,0-1 0 0 0,-1 1 0 0 0,1 0 0 0 0,-1 0 0 0 0,1-1 0 0 0,-1 1 0 0 0,0 0 0 0 0,0-1 0 0 0,0 1 0 0 0,0-1 0 0 0,-1 3 0 0 0,-8 9 47 0 0,0 0 1 0 0,0-1-1 0 0,-25 22 0 0 0,23-23-188 0 0,3-2-601 0 0,0-1 0 0 0,-1 0 0 0 0,0-1 0 0 0,-14 8 0 0 0,2-6-7929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38 3224 0 0,'-10'2'12578'0'0,"12"-4"-12472"0"0,0 1-1 0 0,1-1 0 0 0,-1 1 1 0 0,0 0-1 0 0,1 0 1 0 0,-1 0-1 0 0,1 0 1 0 0,-1 0-1 0 0,1 1 0 0 0,-1-1 1 0 0,1 1-1 0 0,0 0 1 0 0,4-1-1 0 0,5 2-53 0 0,22 3 0 0 0,-10 0-19 0 0,23 5-33 0 0,-33-6 5 0 0,23 2 1 0 0,-27-4 14 0 0,-1 1 1 0 0,1 0-1 0 0,-1 0 0 0 0,0 1 1 0 0,0 0-1 0 0,0 1 0 0 0,9 4 1 0 0,-9-4 48 0 0,-7-3 426 0 0,-17-13-93 0 0,3 2-271 0 0,9 8-108 0 0,0-1-1 0 0,0 1 1 0 0,0 0-1 0 0,-1 0 1 0 0,1 0-1 0 0,0 0 1 0 0,-7-2-1 0 0,-51-16 106 0 0,55 16-97 0 0,6 3-24 0 0,-1 1-1 0 0,1-1 1 0 0,-1 1 0 0 0,0-1 0 0 0,1 0 0 0 0,-1 1 0 0 0,0-1-1 0 0,0 1 1 0 0,1 0 0 0 0,-1-1 0 0 0,0 1 0 0 0,0-1 0 0 0,0 1 0 0 0,-1 0-1 0 0,2 0 1 0 0,0 0 0 0 0,0 0 0 0 0,0 0 0 0 0,0 0 0 0 0,-1 0 0 0 0,1-1-1 0 0,0 1 1 0 0,0 0 0 0 0,0 0 0 0 0,0 0 0 0 0,0 0 0 0 0,0 0-1 0 0,-1 0 1 0 0,1 0 0 0 0,0 0 0 0 0,0 0 0 0 0,0 0 0 0 0,0 0 0 0 0,0-1-1 0 0,0 1 1 0 0,0 0 0 0 0,0 0 0 0 0,0 0 0 0 0,-1 0 0 0 0,1 0 0 0 0,0 0-1 0 0,0 0 1 0 0,0-1 0 0 0,0 1 0 0 0,0 0 0 0 0,0 0 0 0 0,0 0-1 0 0,0 0 1 0 0,0 0 0 0 0,0-1 0 0 0,0 1 0 0 0,0 0 0 0 0,0 0 0 0 0,0 0-1 0 0,0 0 1 0 0,0 0 0 0 0,0 0 0 0 0,0-1 0 0 0,0 1 0 0 0,0 0-1 0 0,0 0 1 0 0,1 0 0 0 0,-1 0 0 0 0,0 0 0 0 0,0 0 0 0 0,0-1 0 0 0,0 1-1 0 0,0 0 1 0 0,0 0 0 0 0,0 0 0 0 0,0 0 0 0 0,0 0 0 0 0,1 0-1 0 0,5-4 134 0 0,54 6-42 0 0,13-2-88 0 0,3 0 546 0 0,-74 0-509 0 0,-1 0-1 0 0,1 0 0 0 0,0 0 0 0 0,0 0 1 0 0,0 0-1 0 0,0 0 0 0 0,0 0 0 0 0,0 1 0 0 0,0-1 1 0 0,0 1-1 0 0,0 0 0 0 0,-1-1 0 0 0,1 1 1 0 0,0 0-1 0 0,0 0 0 0 0,-1 0 0 0 0,1 0 1 0 0,-1 0-1 0 0,1 0 0 0 0,-1 1 0 0 0,2 1 0 0 0,-2-2 7 0 0,0 1-1 0 0,-1-1 0 0 0,1 1 0 0 0,0-1 1 0 0,-1 1-1 0 0,0-1 0 0 0,1 1 0 0 0,-1 0 1 0 0,0-1-1 0 0,0 1 0 0 0,0-1 1 0 0,0 1-1 0 0,0 0 0 0 0,0-1 0 0 0,0 1 1 0 0,-1-1-1 0 0,1 1 0 0 0,-1-1 0 0 0,1 1 1 0 0,-1 0-1 0 0,1-1 0 0 0,-1 0 0 0 0,0 1 1 0 0,0-1-1 0 0,0 1 0 0 0,-1 1 0 0 0,-12 15 345 0 0,-26 28 0 0 0,2-3-235 0 0,4 1-1280 0 0,31-38 358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5:00:5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192 266 2760 0 0,'0'-1'-21'0'0,"0"1"0"0"0,0 0 0 0 0,0-1 0 0 0,0 1 0 0 0,-1-1 0 0 0,1 1 0 0 0,0 0 0 0 0,0-1 0 0 0,-1 1-1 0 0,1 0 1 0 0,0 0 0 0 0,-1-1 0 0 0,1 1 0 0 0,0 0 0 0 0,-1-1 0 0 0,1 1 0 0 0,-1 0 0 0 0,0 0 0 0 0,0-1 255 0 0,1 1 0 0 0,-1 0 0 0 0,0 0 0 0 0,0 0 0 0 0,0 0 0 0 0,0 0-1 0 0,0 0 1 0 0,0 1 0 0 0,0-1 0 0 0,0 0 0 0 0,1 0 0 0 0,-1 1 0 0 0,0-1 0 0 0,-1 1 0 0 0,-23 16 7165 0 0,21-14-6945 0 0,0 0-270 0 0,0-1 0 0 0,-1 0 0 0 0,1 0 0 0 0,-6 2 0 0 0,6-2-97 0 0,1-1 1 0 0,-1 1 0 0 0,1-1 0 0 0,-1 1-1 0 0,1 0 1 0 0,0 0 0 0 0,-6 5 0 0 0,0 2 124 0 0,1 1 1 0 0,0 0-1 0 0,0 0 1 0 0,1 0-1 0 0,0 1 1 0 0,-5 13-1 0 0,8-15-158 0 0,0 0-1 0 0,0 0 0 0 0,1 0 1 0 0,0 1-1 0 0,1-1 0 0 0,-1 12 0 0 0,2-18-31 0 0,1 0-1 0 0,0 0 0 0 0,0 0 0 0 0,0 0 1 0 0,1 0-1 0 0,-1 0 0 0 0,1 0 0 0 0,-1-1 1 0 0,1 1-1 0 0,0 0 0 0 0,0 0 0 0 0,0-1 1 0 0,1 1-1 0 0,-1 0 0 0 0,0-1 0 0 0,1 1 0 0 0,0-1 1 0 0,0 0-1 0 0,0 1 0 0 0,0-1 0 0 0,0 0 1 0 0,0 0-1 0 0,0-1 0 0 0,4 4 0 0 0,-4-5 11 0 0,-1 1 0 0 0,0 0-1 0 0,1-1 1 0 0,-1 1-1 0 0,1 0 1 0 0,-1-1-1 0 0,1 0 1 0 0,-1 1 0 0 0,1-1-1 0 0,-1 0 1 0 0,1 0-1 0 0,-1 0 1 0 0,1 0-1 0 0,-1 0 1 0 0,1 0-1 0 0,-1 0 1 0 0,1-1 0 0 0,1 0-1 0 0,1 0 33 0 0,-1 0-1 0 0,0-1 0 0 0,0 1 1 0 0,0-1-1 0 0,0 0 1 0 0,0 0-1 0 0,4-5 1 0 0,2-1 140 0 0,-1-1 1 0 0,0-1 0 0 0,10-15 0 0 0,-11 12-52 0 0,0 0-1 0 0,0 0 1 0 0,-2-1-1 0 0,1 1 1 0 0,3-16-1 0 0,11-70 510 0 0,-20 98-660 0 0,16-150 1248 0 0,-14 117-862 0 0,6-60 2938 0 0,-5 100-3188 0 0,0 3-127 0 0,-1 0 0 0 0,1 0 0 0 0,-1 0-1 0 0,-1 1 1 0 0,1 18 0 0 0,2 14 4 0 0,5 43-101 0 0,-8-61 17 0 0,1-1-1 0 0,1 0 1 0 0,1 1-1 0 0,11 33 1 0 0,-13-49-206 0 0,2-1 0 0 0,8 15 0 0 0,1-6-2204 0 0,-12-15 1555 0 0,1 0 0 0 0,0 1-1 0 0,-1-1 1 0 0,1 0 0 0 0,0 0 0 0 0,-1 0 0 0 0,5 1 0 0 0,2 0-5697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B42C86-E2A0-4CD3-BD9D-C74C8E3C99B7}"/>
                  </a:ext>
                </a:extLst>
              </p14:cNvPr>
              <p14:cNvContentPartPr/>
              <p14:nvPr/>
            </p14:nvContentPartPr>
            <p14:xfrm>
              <a:off x="2256049" y="1691539"/>
              <a:ext cx="557640" cy="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B42C86-E2A0-4CD3-BD9D-C74C8E3C99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7409" y="1682899"/>
                <a:ext cx="575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B6395-39A5-4BED-A33A-99044C37577E}"/>
                  </a:ext>
                </a:extLst>
              </p14:cNvPr>
              <p14:cNvContentPartPr/>
              <p14:nvPr/>
            </p14:nvContentPartPr>
            <p14:xfrm>
              <a:off x="1813969" y="2138299"/>
              <a:ext cx="740520" cy="2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B6395-39A5-4BED-A33A-99044C3757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4969" y="2129299"/>
                <a:ext cx="7581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720A69-F839-4AF0-8026-E42A62306220}"/>
                  </a:ext>
                </a:extLst>
              </p14:cNvPr>
              <p14:cNvContentPartPr/>
              <p14:nvPr/>
            </p14:nvContentPartPr>
            <p14:xfrm>
              <a:off x="2308609" y="2579659"/>
              <a:ext cx="733680" cy="2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720A69-F839-4AF0-8026-E42A623062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609" y="2571019"/>
                <a:ext cx="75132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E979A1-40A9-45C7-ACA5-781A0EC08587}"/>
              </a:ext>
            </a:extLst>
          </p:cNvPr>
          <p:cNvGrpSpPr/>
          <p:nvPr/>
        </p:nvGrpSpPr>
        <p:grpSpPr>
          <a:xfrm>
            <a:off x="886249" y="2895019"/>
            <a:ext cx="1832400" cy="248040"/>
            <a:chOff x="886249" y="2895019"/>
            <a:chExt cx="183240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BB8832-09D4-43AF-92D1-6511CA29AEAC}"/>
                    </a:ext>
                  </a:extLst>
                </p14:cNvPr>
                <p14:cNvContentPartPr/>
                <p14:nvPr/>
              </p14:nvContentPartPr>
              <p14:xfrm>
                <a:off x="886249" y="2946139"/>
                <a:ext cx="113400" cy="18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BB8832-09D4-43AF-92D1-6511CA29AE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7249" y="2937139"/>
                  <a:ext cx="131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5F4CF0-30C7-42AD-98CA-710F28648624}"/>
                    </a:ext>
                  </a:extLst>
                </p14:cNvPr>
                <p14:cNvContentPartPr/>
                <p14:nvPr/>
              </p14:nvContentPartPr>
              <p14:xfrm>
                <a:off x="1028809" y="2955499"/>
                <a:ext cx="111960" cy="175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5F4CF0-30C7-42AD-98CA-710F286486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0169" y="2946859"/>
                  <a:ext cx="129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6337DC-B75E-4597-8910-49E68FA566C5}"/>
                    </a:ext>
                  </a:extLst>
                </p14:cNvPr>
                <p14:cNvContentPartPr/>
                <p14:nvPr/>
              </p14:nvContentPartPr>
              <p14:xfrm>
                <a:off x="1045369" y="3022099"/>
                <a:ext cx="135000" cy="17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6337DC-B75E-4597-8910-49E68FA566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6369" y="3013099"/>
                  <a:ext cx="152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B781B7-23DB-4E74-A866-B8CAE2E5F8BA}"/>
                    </a:ext>
                  </a:extLst>
                </p14:cNvPr>
                <p14:cNvContentPartPr/>
                <p14:nvPr/>
              </p14:nvContentPartPr>
              <p14:xfrm>
                <a:off x="1276129" y="2904739"/>
                <a:ext cx="83160" cy="174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B781B7-23DB-4E74-A866-B8CAE2E5F8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67489" y="2896099"/>
                  <a:ext cx="100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6A70B3-38B2-4AB0-8AD6-BAF13ECF9C4B}"/>
                    </a:ext>
                  </a:extLst>
                </p14:cNvPr>
                <p14:cNvContentPartPr/>
                <p14:nvPr/>
              </p14:nvContentPartPr>
              <p14:xfrm>
                <a:off x="1563409" y="2972419"/>
                <a:ext cx="152280" cy="7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6A70B3-38B2-4AB0-8AD6-BAF13ECF9C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4769" y="2963779"/>
                  <a:ext cx="169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B25F4A-0963-4BD4-AC34-9F53C28D4F6B}"/>
                    </a:ext>
                  </a:extLst>
                </p14:cNvPr>
                <p14:cNvContentPartPr/>
                <p14:nvPr/>
              </p14:nvContentPartPr>
              <p14:xfrm>
                <a:off x="1794169" y="2895019"/>
                <a:ext cx="119520" cy="19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B25F4A-0963-4BD4-AC34-9F53C28D4F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5169" y="2886019"/>
                  <a:ext cx="137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3F543F-3B2B-4937-9AB8-2AF49F9EE0B2}"/>
                    </a:ext>
                  </a:extLst>
                </p14:cNvPr>
                <p14:cNvContentPartPr/>
                <p14:nvPr/>
              </p14:nvContentPartPr>
              <p14:xfrm>
                <a:off x="1939969" y="3000499"/>
                <a:ext cx="15120" cy="78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3F543F-3B2B-4937-9AB8-2AF49F9EE0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1329" y="2991859"/>
                  <a:ext cx="32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D039D3-2B0D-4FBD-B4B7-F15780F6E76A}"/>
                    </a:ext>
                  </a:extLst>
                </p14:cNvPr>
                <p14:cNvContentPartPr/>
                <p14:nvPr/>
              </p14:nvContentPartPr>
              <p14:xfrm>
                <a:off x="1962649" y="2931739"/>
                <a:ext cx="73440" cy="172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D039D3-2B0D-4FBD-B4B7-F15780F6E7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3649" y="2922739"/>
                  <a:ext cx="91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504CA7-B085-497F-8BD3-C08FE8D4E98A}"/>
                    </a:ext>
                  </a:extLst>
                </p14:cNvPr>
                <p14:cNvContentPartPr/>
                <p14:nvPr/>
              </p14:nvContentPartPr>
              <p14:xfrm>
                <a:off x="2059129" y="3005539"/>
                <a:ext cx="61200" cy="10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9504CA7-B085-497F-8BD3-C08FE8D4E9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0129" y="2996899"/>
                  <a:ext cx="78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EDEB79-8E0A-4B89-B906-B3E54348E298}"/>
                    </a:ext>
                  </a:extLst>
                </p14:cNvPr>
                <p14:cNvContentPartPr/>
                <p14:nvPr/>
              </p14:nvContentPartPr>
              <p14:xfrm>
                <a:off x="2182969" y="2984299"/>
                <a:ext cx="97920" cy="117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EDEB79-8E0A-4B89-B906-B3E54348E2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73969" y="2975299"/>
                  <a:ext cx="115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C4A998-49B7-46A8-B36F-46EBE53C9BDC}"/>
                    </a:ext>
                  </a:extLst>
                </p14:cNvPr>
                <p14:cNvContentPartPr/>
                <p14:nvPr/>
              </p14:nvContentPartPr>
              <p14:xfrm>
                <a:off x="2333089" y="3004099"/>
                <a:ext cx="47880" cy="10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C4A998-49B7-46A8-B36F-46EBE53C9B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4089" y="2995099"/>
                  <a:ext cx="65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806E14-2023-4ECE-B43F-57C615762428}"/>
                    </a:ext>
                  </a:extLst>
                </p14:cNvPr>
                <p14:cNvContentPartPr/>
                <p14:nvPr/>
              </p14:nvContentPartPr>
              <p14:xfrm>
                <a:off x="2414089" y="3027139"/>
                <a:ext cx="103680" cy="10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806E14-2023-4ECE-B43F-57C6157624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5449" y="3018499"/>
                  <a:ext cx="121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EE83C4-5677-4CEA-AA68-6938A72D590F}"/>
                    </a:ext>
                  </a:extLst>
                </p14:cNvPr>
                <p14:cNvContentPartPr/>
                <p14:nvPr/>
              </p14:nvContentPartPr>
              <p14:xfrm>
                <a:off x="2512369" y="2925259"/>
                <a:ext cx="84600" cy="18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EE83C4-5677-4CEA-AA68-6938A72D59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3369" y="2916619"/>
                  <a:ext cx="102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7A8117-BA05-424A-9FCB-24B59C96540C}"/>
                    </a:ext>
                  </a:extLst>
                </p14:cNvPr>
                <p14:cNvContentPartPr/>
                <p14:nvPr/>
              </p14:nvContentPartPr>
              <p14:xfrm>
                <a:off x="2622889" y="3036139"/>
                <a:ext cx="95760" cy="10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7A8117-BA05-424A-9FCB-24B59C9654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3889" y="3027499"/>
                  <a:ext cx="113400" cy="1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D66EC7-A4E7-46E4-8C98-54F155C40031}"/>
                  </a:ext>
                </a:extLst>
              </p14:cNvPr>
              <p14:cNvContentPartPr/>
              <p14:nvPr/>
            </p14:nvContentPartPr>
            <p14:xfrm>
              <a:off x="1925209" y="2376979"/>
              <a:ext cx="1107720" cy="2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D66EC7-A4E7-46E4-8C98-54F155C40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6209" y="2368339"/>
                <a:ext cx="112536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EEE3-101F-4624-AC71-BC90D7D9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9347-8078-40BB-8613-2B718D3B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6893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11901</TotalTime>
  <Words>265</Words>
  <Application>Microsoft Office PowerPoint</Application>
  <PresentationFormat>On-screen Show (16:9)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CSE 11  Accelerated Intro to Programming Lecture 14</vt:lpstr>
      <vt:lpstr>Announcements</vt:lpstr>
      <vt:lpstr>Main</vt:lpstr>
      <vt:lpstr>Printing</vt:lpstr>
      <vt:lpstr>Static</vt:lpstr>
      <vt:lpstr>Running a Java Program</vt:lpstr>
      <vt:lpstr>Command Line Arguments</vt:lpstr>
      <vt:lpstr>Local Variables</vt:lpstr>
      <vt:lpstr>Variable Update/Assignment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426</cp:revision>
  <dcterms:modified xsi:type="dcterms:W3CDTF">2021-04-28T15:55:44Z</dcterms:modified>
</cp:coreProperties>
</file>