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268" r:id="rId5"/>
    <p:sldId id="267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31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 2760 0 0,'-25'2'20459'0'0,"25"-2"-20180"0"0,-3 7 526 0 0,7-1-301 0 0,12 4-236 0 0,-9-9-196 0 0,0-1-1 0 0,0 0 0 0 0,0 0 1 0 0,0-1-1 0 0,0 0 0 0 0,9-2 1 0 0,15-2-69 0 0,-10 4 25 0 0,1 0 0 0 0,-1 2 0 0 0,0 0 0 0 0,22 5 0 0 0,-12-1 101 0 0,-1-1-1 0 0,1-2 1 0 0,0-1 0 0 0,0-1-1 0 0,32-5 1 0 0,126-20 108 0 0,-130 22-79 0 0,0 2-1 0 0,63 7 0 0 0,79-2 251 0 0,-166-5-408 0 0,38 5 0 0 0,2 0 0 0 0,-55-3 0 0 0,29 5 0 0 0,1 0 0 0 0,102 10 144 0 0,11 12 275 0 0,-109-18-417 0 0,-42-8-96 0 0,-1-1 0 0 0,14-1 0 0 0,20 3 87 0 0,-28-2 291 0 0,1 0 0 0 0,0-2 0 0 0,0 0 0 0 0,21-4 0 0 0,5 1 44 0 0,8-5-283 0 0,-40 4 11 0 0,-11 5-49 0 0,0-1 1 0 0,0 1-1 0 0,0-1 0 0 0,0 1 1 0 0,0 0-1 0 0,0-1 0 0 0,0 1 1 0 0,1 0-1 0 0,-1 0 0 0 0,0 0 1 0 0,0 0-1 0 0,0 0 0 0 0,0 0 0 0 0,2 0 1 0 0,7 1 23 0 0,0 0 1 0 0,0-1-1 0 0,0 0 1 0 0,-1-1-1 0 0,1 0 0 0 0,0-1 1 0 0,15-4-1 0 0,-20 5-29 0 0,31-4-2 0 0,-30 5 0 0 0,1 0-1 0 0,-1 0 1 0 0,1 1-1 0 0,-1-1 1 0 0,9 3 0 0 0,-11-1 1 0 0,1-1 0 0 0,-1 0 0 0 0,1-1 0 0 0,-1 1 0 0 0,0-1 0 0 0,1 0 0 0 0,-1 0 0 0 0,1 0 0 0 0,-1-1 1 0 0,1 0-1 0 0,7-2 0 0 0,-9 2 9 0 0,0 0 1 0 0,0 1 0 0 0,0-1-1 0 0,1 1 1 0 0,4-1 0 0 0,-5 1-2 0 0,1-1 0 0 0,-1 1-1 0 0,1-1 1 0 0,-1 1 0 0 0,6-3 0 0 0,13-3-47 0 0,-19 5 0 0 0,0 0 0 0 0,0 1 0 0 0,0-1 0 0 0,0 0 0 0 0,0 0 0 0 0,5-3 0 0 0,6 1-3107 0 0,-11 3 1226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12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61 3480 0 0,'0'0'4989'0'0,"-21"7"3261"0"0,9-7-5430 0 0,15-2-334 0 0,24-2 327 0 0,-15 3-3093 0 0,131-17 1281 0 0,150 13 219 0 0,-200 5-969 0 0,58 12 651 0 0,-103-7-435 0 0,-36-4-326 0 0,0 0 1 0 0,1-1-1 0 0,-1-1 0 0 0,0 0 0 0 0,0-1 1 0 0,-1 0-1 0 0,1-1 0 0 0,0 0 0 0 0,-1-1 0 0 0,1 0 1 0 0,-1-1-1 0 0,17-9 0 0 0,-22 8-106 0 0,-5 5-1 0 0,0-1 0 0 0,0 1-1 0 0,0 0 1 0 0,0 0 0 0 0,0 0-1 0 0,0 0 1 0 0,0 1 0 0 0,0-1-1 0 0,3-1 1 0 0,-15 2-4930 0 0,6 2 3168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14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0 116 8288 0 0,'0'0'1825'0'0,"6"2"222"0"0,-4-1-1853 0 0,0 0 0 0 0,0 0 0 0 0,-1 0 0 0 0,1 0 0 0 0,0-1 0 0 0,0 1 0 0 0,0-1 0 0 0,0 1 0 0 0,0-1 0 0 0,0 0 0 0 0,0 0 0 0 0,-1 0 0 0 0,1 0 0 0 0,0 0 0 0 0,0 0 0 0 0,0-1 0 0 0,2 0 0 0 0,1 1-62 0 0,0 0 1 0 0,0-1-1 0 0,-1 1 1 0 0,1 1 0 0 0,0-1-1 0 0,0 1 1 0 0,-1 0-1 0 0,7 2 1 0 0,-4-2 64 0 0,0 1-1 0 0,0-1 1 0 0,10 0-1 0 0,65 9 1122 0 0,-26-5-876 0 0,72-14 609 0 0,-126 9-1036 0 0,16-2 144 0 0,-1-1 1 0 0,27-8-1 0 0,31-7 377 0 0,49-5-449 0 0,-32 7-22 0 0,2 3-174 0 0,-37 7 242 0 0,8-1 394 0 0,-38 5-30 0 0,39-7-1 0 0,97-14-870 0 0,-77 17 621 0 0,130 9 0 0 0,-192-2-181 0 0,-3 0 21 0 0,24 4 0 0 0,46 9-87 0 0,100 3 0 0 0,-142-12 589 0 0,89 20 1 0 0,-55-8-338 0 0,-74-15-269 0 0,0-2-1 0 0,0 0 1 0 0,1 0-1 0 0,-1 0 1 0 0,12-3 0 0 0,21-1 194 0 0,80-1 398 0 0,-92 5-457 0 0,28 0 155 0 0,93 10 0 0 0,-131-8-178 0 0,1 0-1 0 0,33-4 1 0 0,-9 1 125 0 0,-16 0-41 0 0,-16 0-111 0 0,0 1 0 0 0,17 1-1 0 0,-26 0-163 0 0,0 0-1 0 0,0-1 0 0 0,0 1 1 0 0,0-1-1 0 0,1 0 0 0 0,-1 0 1 0 0,0-1-1 0 0,0 0 0 0 0,0 1 0 0 0,0-1 1 0 0,0 0-1 0 0,0-1 0 0 0,0 1 1 0 0,7-4-1 0 0,-5 2-858 0 0,-1 0-5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18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36 131 3680 0 0,'-2'2'153'0'0,"1"0"1"0"0,-1 0-1 0 0,0 0 0 0 0,0 0 1 0 0,0 0-1 0 0,0 0 0 0 0,0 0 1 0 0,-3 1-1 0 0,-10 4 10557 0 0,174-42-4868 0 0,86-7-4056 0 0,-132 26-795 0 0,200-25 585 0 0,2 19-1294 0 0,242 34 462 0 0,-553-12-736 0 0,699 33 1296 0 0,-392-28-824 0 0,-140 2 32 0 0,-4 0-16 0 0,-68-6-278 0 0,110-2-448 0 0,-225-8-2347 0 0,-7 2-719 0 0,9 3 1477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22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0 1840 0 0,'-13'4'449'0'0,"-6"3"10998"0"0,14-4-11891 0 0,4-2 706 0 0,-20 10 7526 0 0,17-4-3119 0 0,9-8-1903 0 0,9-1-2752 0 0,-13 2 245 0 0,21 3 330 0 0,-11-1-673 0 0,-1-1 1 0 0,1 0-1 0 0,-1 0 0 0 0,1-1 0 0 0,-1-1 1 0 0,18-2-1 0 0,19-1 235 0 0,95 4 9 0 0,-73-5 147 0 0,30-8-72 0 0,-63 8-121 0 0,1 1 1 0 0,-1 2 0 0 0,1 1-1 0 0,45 6 1 0 0,-49-2-92 0 0,33-1-1 0 0,13 0 104 0 0,-38 2 548 0 0,70 7-1071 0 0,33 5 514 0 0,188 5 322 0 0,-263-17-411 0 0,129 11 172 0 0,-105-3-200 0 0,-22 2 129 0 0,-44-8-16 0 0,0-1 1 0 0,50 3-1 0 0,-60-6 2 0 0,22 0 153 0 0,-38-2-88 0 0,-1-15-6278 0 0,1 15 5894 0 0,-1-1 0 0 0,0 0 1 0 0,1 0-1 0 0,-1 1 1 0 0,1-1-1 0 0,-1 0 1 0 0,1 0-1 0 0,-1 1 1 0 0,1-1-1 0 0,0 1 1 0 0,-1-1-1 0 0,1 1 1 0 0,0-1-1 0 0,1 0 0 0 0,10 0-7069 0 0,-3 2 4683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34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15 2760 0 0,'-3'7'18863'0'0,"13"-3"-17518"0"0,-10-4-1293 0 0,1 0 1 0 0,0 1 0 0 0,-1-1-1 0 0,1 1 1 0 0,0-1-1 0 0,0 0 1 0 0,-1 0 0 0 0,1 1-1 0 0,0-1 1 0 0,0 0-1 0 0,-1 0 1 0 0,1 0 0 0 0,0 0-1 0 0,0 0 1 0 0,0 0-1 0 0,1 0 1 0 0,21 0 644 0 0,-10 0-325 0 0,-13 0-265 0 0,26 0 286 0 0,77-9 18 0 0,16 2 938 0 0,-3 0-1060 0 0,-77 3-177 0 0,-1 2-1 0 0,58 4 1 0 0,-53 3-21 0 0,61 8 63 0 0,27 5-143 0 0,-14-11 82 0 0,-32-2 14 0 0,23-4 68 0 0,-19 0-89 0 0,96 4 437 0 0,-39-3-696 0 0,27 1 890 0 0,-69 2-1253 0 0,154 3 608 0 0,-98-15 52 0 0,-80 2-80 0 0,231-17 288 0 0,-171 11-221 0 0,-2 4-74 0 0,96 10 319 0 0,-170 1-489 0 0,-30 0 475 0 0,0-2-1 0 0,47-4 1 0 0,-75 2-470 0 0,-2 0 138 0 0,1-1 0 0 0,-1 1 0 0 0,1-1 1 0 0,-1 0-1 0 0,1-1 0 0 0,-1 1 0 0 0,0 0 0 0 0,0-1 1 0 0,1 0-1 0 0,5-4 0 0 0,-9 5-90 0 0,0 1 0 0 0,-1-1-1 0 0,1 1 1 0 0,0-1 0 0 0,-1 1-1 0 0,1-1 1 0 0,0 1 0 0 0,-1-1 0 0 0,1 0-1 0 0,-1 1 1 0 0,1-1 0 0 0,-1 0 0 0 0,0 0-1 0 0,1 0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36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93 10136 0 0,'0'0'490'0'0,"-1"1"-211"0"0,0-1-64 0 0,0 1 0 0 0,-1 0 0 0 0,1-1 0 0 0,0 1-1 0 0,0 0 1 0 0,-1-1 0 0 0,1 0 0 0 0,0 1 0 0 0,-1-1 0 0 0,1 0 0 0 0,0 1 0 0 0,-1-1-1 0 0,1 0 1 0 0,0 0 0 0 0,-1 0 0 0 0,1 0 0 0 0,-1-1 0 0 0,1 1 0 0 0,0 0 0 0 0,-1-1-1 0 0,1 1 1 0 0,0 0 0 0 0,-1-1 0 0 0,1 0 0 0 0,0 1 0 0 0,0-1 0 0 0,0 0 0 0 0,0 1-1 0 0,-1-1 1 0 0,-5-9 7061 0 0,11 7-6832 0 0,9-6-166 0 0,-11 8-227 0 0,-1-1 0 0 0,1 1 1 0 0,0 0-1 0 0,0-1 0 0 0,0 1 1 0 0,0 0-1 0 0,3-1 0 0 0,22-2 403 0 0,-22 4-373 0 0,-1-1 1 0 0,1 0 0 0 0,-1 1 0 0 0,8-4 0 0 0,-2 2-18 0 0,1 0 0 0 0,-1 0 0 0 0,1 1 1 0 0,-1 0-1 0 0,1 1 0 0 0,-1 0 0 0 0,20 3 0 0 0,59 4 72 0 0,-45-5-136 0 0,24 1 0 0 0,-35 0 179 0 0,50-3-1 0 0,-35 0-63 0 0,61-5 157 0 0,-39 1-173 0 0,-21 4-57 0 0,1 3 0 0 0,65 12 1 0 0,-60-7 23 0 0,79 3 1 0 0,38-7 334 0 0,80-8 314 0 0,-23-1-390 0 0,-126 6-262 0 0,21 0 93 0 0,69 3-106 0 0,-163-3 291 0 0,-1-3 0 0 0,0 0-1 0 0,41-9 1 0 0,-61 9-312 0 0,1-1 0 0 0,0 0 0 0 0,-1-1 0 0 0,0 0 0 0 0,0-1 0 0 0,0 1 0 0 0,10-8 0 0 0,-17 10-394 0 0,0 1 0 0 0,0-1 0 0 0,-1 1 0 0 0,1-1 0 0 0,0 0 0 0 0,-1 0 1 0 0,1 0-1 0 0,-1 0 0 0 0,0 0 0 0 0,0 0 0 0 0,0 0 0 0 0,0 0 0 0 0,0 0 0 0 0,0-1 0 0 0,0 1 0 0 0,0-5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41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6 138 12096 0 0,'0'-1'1090'0'0,"-2"-1"-898"0"0,-1-2-42 0 0,3 3 511 0 0,1-2-109 0 0,0 1 0 0 0,1-1 0 0 0,-1 0 0 0 0,1 0 0 0 0,0 1 0 0 0,-1-1 0 0 0,1 1 0 0 0,0-1 0 0 0,1 1 0 0 0,3-4-1 0 0,-1 1 116 0 0,4-3-18 0 0,1-1-1 0 0,0 2 1 0 0,17-11-1 0 0,-26 18-638 0 0,17-10 256 0 0,35-15 0 0 0,-21 12-602 0 0,-16 10-3929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42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14192 0 0,'-5'13'1518'0'0,"-32"300"2755"0"0,-3 124-2889 0 0,6-178-264 0 0,28-222-792 0 0,-22 96 975 0 0,6-36-366 0 0,21-93-897 0 0,-1 5 60 0 0,0 1 0 0 0,1-1 0 0 0,0 20 0 0 0,1-27-87 0 0,0 0 1 0 0,0 0-1 0 0,1 0 1 0 0,-1 0-1 0 0,0 0 1 0 0,1 0-1 0 0,-1 0 1 0 0,1 0-1 0 0,0 0 0 0 0,0 0 1 0 0,0 0-1 0 0,0-1 1 0 0,0 1-1 0 0,0 0 1 0 0,0-1-1 0 0,1 1 1 0 0,-1 0-1 0 0,1-1 0 0 0,-1 0 1 0 0,1 1-1 0 0,-1-1 1 0 0,1 0-1 0 0,0 0 1 0 0,2 2-1 0 0,11 3 122 0 0,-1-1-1 0 0,1-1 1 0 0,0 0 0 0 0,1 0-1 0 0,-1-2 1 0 0,28 2-1 0 0,-7-3-104 0 0,-18 0-792 0 0,1 0 1 0 0,17 5-1 0 0,-16-1-573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46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43 9328 0 0,'0'0'449'0'0,"0"1"-193"0"0,-2 0-107 0 0,-2 2-40 0 0,-12-6 13582 0 0,52 14-12122 0 0,-22-11-1199 0 0,1-1 0 0 0,-1 0 0 0 0,1-1-1 0 0,-1-1 1 0 0,19-5 0 0 0,-26 6-327 0 0,1 1-1 0 0,-1 0 1 0 0,10-1 0 0 0,6 0 44 0 0,-6 1-52 0 0,1 1-1 0 0,-1 1 0 0 0,31 4 1 0 0,-41-4-34 0 0,83 16 74 0 0,-71-15-50 0 0,4 0 49 0 0,-1 0-1 0 0,32-3 0 0 0,66-2 50 0 0,-105 3-118 0 0,33 2 56 0 0,0 2 1 0 0,0 3-1 0 0,50 13 0 0 0,-85-18-21 0 0,0-1-1 0 0,0 0 1 0 0,0-1-1 0 0,0-1 1 0 0,0 0-1 0 0,23-5 1 0 0,5 0 222 0 0,97-15-302 0 0,-130 21 39 0 0,22-3-2 0 0,0 1 0 0 0,32 2-1 0 0,22 11 46 0 0,-70-11 64 0 0,0 0 1 0 0,0 0-1 0 0,0-1 1 0 0,0-1-1 0 0,0 0 1 0 0,15-5-1 0 0,15-6 129 0 0,16-2 191 0 0,28-5-383 0 0,-85 17-43 0 0,0 1 0 0 0,19 2 0 0 0,-14 0-2449 0 0,4 0-6427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0:49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8752 0 0,'0'0'2549'0'0,"7"-19"1711"0"0,-7 18-4055 0 0,1-1 0 0 0,0 0 0 0 0,0 1 0 0 0,1 0 0 0 0,-1-1 0 0 0,0 1 1 0 0,0 0-1 0 0,1-1 0 0 0,-1 1 0 0 0,1 0 0 0 0,-1 0 0 0 0,1 0 0 0 0,-1 0 0 0 0,1 0 0 0 0,0 1 0 0 0,-1-1 0 0 0,1 0 1 0 0,0 1-1 0 0,2-1 0 0 0,3 0 716 0 0,0 0 1 0 0,1 0-1 0 0,11 2 1 0 0,-6-1-873 0 0,5 1 801 0 0,-11-1-526 0 0,-1 1 0 0 0,0-1-1 0 0,10-2 1 0 0,60-5 780 0 0,210 1-717 0 0,-192 6 183 0 0,16 6-399 0 0,-74-4-186 0 0,-27 0 1 0 0,0-1-1 0 0,0-1 1 0 0,18-1 0 0 0,-25 0 18 0 0,0 1 0 0 0,0-1 0 0 0,0 0 0 0 0,0 0 0 0 0,0 1 0 0 0,-1-2 0 0 0,1 1 0 0 0,0 0 0 0 0,2-2 0 0 0,-3 2 3 0 0,0 0 0 0 0,0 0 0 0 0,0 0 0 0 0,0 0 0 0 0,0 0-1 0 0,1 1 1 0 0,-1-1 0 0 0,0 0 0 0 0,0 1 0 0 0,1-1 0 0 0,-1 1 0 0 0,0-1 0 0 0,1 1 0 0 0,-1 0-1 0 0,1 0 1 0 0,-1 0 0 0 0,2-1 0 0 0,2 3-3 0 0,0 0 0 0 0,0-1 0 0 0,0 1 0 0 0,-1 1 0 0 0,9 4 0 0 0,-8-3 3 0 0,1-1-1 0 0,0 0 1 0 0,0 0 0 0 0,7 2-1 0 0,12 2-159 0 0,-6-1 90 0 0,23 3 0 0 0,-37-8 90 0 0,0 0 0 0 0,0-1-1 0 0,0 0 1 0 0,0 0 0 0 0,0 0 0 0 0,0 0-1 0 0,-1-1 1 0 0,1 0 0 0 0,10-2-1 0 0,-1-4 83 0 0,-7 4-115 0 0,1 0 0 0 0,-1 0 0 0 0,0 1 1 0 0,1 0-1 0 0,-1 0 0 0 0,10 0 0 0 0,26 1-210 0 0,29-3 798 0 0,-68 3-572 0 0,0 0 0 0 0,0 1 0 0 0,0 0 0 0 0,0-1 0 0 0,0 1 0 0 0,0 1 0 0 0,0-1 0 0 0,1 0 0 0 0,-1 1 0 0 0,0 0 0 0 0,0 0 0 0 0,0 0 0 0 0,-1 1 0 0 0,1-1 0 0 0,7 5 0 0 0,-2-1 17 0 0,0 1-1 0 0,0-1 1 0 0,1-1 0 0 0,-1 0-1 0 0,1 0 1 0 0,0-1 0 0 0,0 0 0 0 0,16 2-1 0 0,5-2 105 0 0,48-1-1 0 0,-64-2-110 0 0,108 4 360 0 0,-77-2-328 0 0,-7 1 1 0 0,1-1 0 0 0,0-2 0 0 0,56-8 0 0 0,96-13-53 0 0,10 20 288 0 0,-155-2-275 0 0,70-2 38 0 0,-116 5-51 0 0,1 0 0 0 0,0 0 0 0 0,0 0 0 0 0,0-1 0 0 0,0 1 0 0 0,-1-1 0 0 0,1 1 0 0 0,0-1 0 0 0,0 1 0 0 0,-1-1 0 0 0,1 0 0 0 0,-1 0 0 0 0,1 0 0 0 0,0 0 0 0 0,-1 0 0 0 0,0 0 0 0 0,1-1 0 0 0,0 0 0 0 0,1-2 0 0 0,0 0 0 0 0,0 0 0 0 0,-1 0 0 0 0,5-9 0 0 0,-1 0 0 0 0,-6 13 1 0 0,0-1-1 0 0,1 0 0 0 0,-1 1 1 0 0,0-1-1 0 0,1 0 1 0 0,-1 1-1 0 0,0-1 1 0 0,1 1-1 0 0,-1-1 1 0 0,1 1-1 0 0,-1-1 1 0 0,1 1-1 0 0,-1-1 1 0 0,1 1-1 0 0,0-1 1 0 0,-1 1-1 0 0,1 0 0 0 0,-1-1 1 0 0,1 1-1 0 0,0 0 1 0 0,-1 0-1 0 0,1-1 1 0 0,0 1-1 0 0,-1 0 1 0 0,1 0-1 0 0,0 0 1 0 0,0 0-1 0 0,-1 0 1 0 0,1 0-1 0 0,0 0 1 0 0,-1 0-1 0 0,1 0 0 0 0,0 0 1 0 0,-1 0-1 0 0,1 0 1 0 0,0 1-1 0 0,0-1 1 0 0,0 1-1 0 0,3 1 6 0 0,-1 0-1 0 0,0 1 0 0 0,1 0 1 0 0,-1 0-1 0 0,5 6 1 0 0,11 10 7 0 0,-10-14 0 0 0,-1-1 0 0 0,1 0 0 0 0,0 0 0 0 0,0-1 0 0 0,0-1 0 0 0,0 1 0 0 0,1-1 0 0 0,-1-1 0 0 0,12 1 0 0 0,13-1 14 0 0,42-4 1 0 0,-40 1-198 0 0,88 0-176 0 0,-108 3 424 0 0,-12-1-21 0 0,0 0 1 0 0,0 0-1 0 0,0 0 0 0 0,0 0 1 0 0,6-2-1 0 0,-8 2-42 0 0,0-1 0 0 0,-1 1 1 0 0,1-1-1 0 0,0 0 0 0 0,-1 0 0 0 0,1 0 0 0 0,-1 0 1 0 0,0 0-1 0 0,1 0 0 0 0,-1 0 0 0 0,0-1 0 0 0,1 1 1 0 0,-1 0-1 0 0,0-1 0 0 0,0 1 0 0 0,1-4 0 0 0,17-31 20 0 0,-18 35-35 0 0,-1 0 0 0 0,1-1 0 0 0,0 1 0 0 0,0 0 0 0 0,0 0 0 0 0,0 0 0 0 0,0 0 0 0 0,0 0 0 0 0,0 0 0 0 0,2-1 0 0 0,-3 2 0 0 0,1 0 0 0 0,-1 0 0 0 0,0-1 0 0 0,1 1 0 0 0,-1 0 0 0 0,1 0 0 0 0,-1 0 0 0 0,1 0 0 0 0,-1 0 0 0 0,1 0 0 0 0,-1 0 0 0 0,1 0 0 0 0,-1 0 0 0 0,0 0 0 0 0,1 0 0 0 0,-1 0 0 0 0,1 0 0 0 0,-1 0 0 0 0,1 1 0 0 0,-1-1 0 0 0,1 0 0 0 0,1 2 0 0 0,1 0 0 0 0,-1 0 0 0 0,0 0 0 0 0,0 0 0 0 0,-1 0 0 0 0,1 1 0 0 0,0-1 0 0 0,1 3 0 0 0,7 10 0 0 0,-6-12 2 0 0,1 1 1 0 0,-1 0-1 0 0,0-1 0 0 0,1 0 1 0 0,0 0-1 0 0,-1-1 0 0 0,1 1 1 0 0,0-1-1 0 0,1 0 0 0 0,5 2 0 0 0,9 1 16 0 0,28 3 0 0 0,-28-5-15 0 0,81 9 64 0 0,-27-4-10 0 0,131 7 150 0 0,-49-5-82 0 0,61-7 300 0 0,-65-4-191 0 0,-32 8-207 0 0,44 1 303 0 0,-111-10-198 0 0,1-2 0 0 0,56-11 0 0 0,-104 14-108 0 0,1-2 24 0 0,-7 3-56 0 0,1 0 0 0 0,-1-1 1 0 0,0 1-1 0 0,0 0 0 0 0,1 0 0 0 0,-1-1 1 0 0,0 1-1 0 0,0 0 0 0 0,0-1 0 0 0,0 1 1 0 0,1 0-1 0 0,-1-1 0 0 0,0 1 0 0 0,0 0 0 0 0,0-1 1 0 0,0 1-1 0 0,0-1 0 0 0,0 1 0 0 0,0 0 1 0 0,0-1-1 0 0,0 1 0 0 0,0 0 0 0 0,0-1 1 0 0,0 1-1 0 0,0-1 0 0 0,0 1 0 0 0,0 0 0 0 0,-1-1 1 0 0,1 1-1 0 0,0-1 0 0 0,-4-7-572 0 0,4 7 327 0 0,-11-7-1805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00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11 120 5064 0 0,'-11'-8'15007'0'0,"11"7"-15013"0"0,0 1 25 0 0,1 2 195 0 0,0 0 1 0 0,1 0 0 0 0,-1 0 0 0 0,1 0 0 0 0,-1-1-1 0 0,1 1 1 0 0,0 0 0 0 0,2 1 0 0 0,5-2 6 0 0,1-1 1 0 0,0 1 0 0 0,0-2-1 0 0,-1 1 1 0 0,1-1 0 0 0,11-3-1 0 0,18-1-3 0 0,37-1 58 0 0,1 0 1213 0 0,55 6-1897 0 0,-96 5 532 0 0,-20-4-53 0 0,-11 0-24 0 0,-1 0 1 0 0,1-1-1 0 0,0 0 1 0 0,7-1-1 0 0,-1-3-47 0 0,-10 4-3 0 0,0-1 1 0 0,0 1-1 0 0,0-1 0 0 0,-1 1 1 0 0,1 0-1 0 0,0 0 0 0 0,0-1 0 0 0,0 1 1 0 0,0 0-1 0 0,0 0 0 0 0,0 0 0 0 0,0 0 1 0 0,0 0-1 0 0,0 0 0 0 0,0 0 1 0 0,0 0-1 0 0,0 1 0 0 0,0-1 0 0 0,0 0 1 0 0,0 0-1 0 0,1 2 0 0 0,7 0 13 0 0,0 0 0 0 0,0 0 0 0 0,0 0 0 0 0,0-1 0 0 0,1-1 0 0 0,8 0 0 0 0,28 3 132 0 0,-40-3-149 0 0,0 0 0 0 0,-1 0-1 0 0,11-2 1 0 0,-10 2 0 0 0,0-1 0 0 0,-1 1 0 0 0,1 0 0 0 0,10 1 0 0 0,-14-1 7 0 0,33 4 0 0 0,-33-3 0 0 0,0-1 0 0 0,0-1 0 0 0,1 1 0 0 0,-1 0 0 0 0,0 0 0 0 0,0-1 0 0 0,0 0 0 0 0,0 1 0 0 0,0-1 0 0 0,0 0 0 0 0,0 0 0 0 0,0 0 0 0 0,2-1 0 0 0,-2 1 0 0 0,-1 1 0 0 0,1 0 0 0 0,-1-1 0 0 0,1 1 0 0 0,-1 0 0 0 0,1 0 0 0 0,0 0 0 0 0,-1 0 0 0 0,1 0 0 0 0,-1 1 0 0 0,1-1 0 0 0,-1 0 0 0 0,1 1 0 0 0,-1-1 0 0 0,1 1 0 0 0,2 1 0 0 0,-2-1 0 0 0,1 0 0 0 0,-1 0 0 0 0,1-1 0 0 0,-1 1 0 0 0,1-1 0 0 0,-1 1 0 0 0,5-1 0 0 0,-3 0 0 0 0,-1-1 0 0 0,1 1 0 0 0,-1 0 0 0 0,0 1 0 0 0,1-1 0 0 0,-1 1 0 0 0,0-1 0 0 0,1 1 0 0 0,5 2 0 0 0,8 2 0 0 0,-14-5 0 0 0,0 1 0 0 0,-1-2 0 0 0,1 1 0 0 0,-1 0 0 0 0,1 0 0 0 0,4-2 0 0 0,12 0 0 0 0,55-6 330 0 0,-71 8-345 0 0,0 0 1 0 0,0-1 0 0 0,0 0 0 0 0,0 1-1 0 0,0-1 1 0 0,0 0 0 0 0,0 0 0 0 0,3-2-1 0 0,-3 1-6 0 0,-1 1 0 0 0,1 0 0 0 0,0 0 0 0 0,-1 0-1 0 0,1 0 1 0 0,0 0 0 0 0,0 1 0 0 0,0-1 0 0 0,-1 1-1 0 0,6 0 1 0 0,44 7 21 0 0,-29-7 700 0 0,28 5 0 0 0,-37-4-565 0 0,0 0-1 0 0,0-1 0 0 0,14-1 1 0 0,4 0-129 0 0,-22 1-40 0 0,2 0-135 0 0,1 0-1 0 0,-1-1 1 0 0,17-3-1 0 0,11 0 170 0 0,2 1 0 0 0,-34 1 25 0 0,0 2-1 0 0,0-1 0 0 0,12 2 1 0 0,-12-1 97 0 0,-1 0 0 0 0,1 0 0 0 0,-1 0 0 0 0,14-4 0 0 0,-18 4-118 0 0,1-1 1 0 0,0 1-1 0 0,-1 0 0 0 0,1 0 1 0 0,0 0-1 0 0,0 1 0 0 0,-1-1 1 0 0,1 1-1 0 0,0 0 0 0 0,4 1 0 0 0,-5-1-24 0 0,0 0-1 0 0,1 0 0 0 0,-1 0 0 0 0,1-1 0 0 0,-1 1 0 0 0,1-1 0 0 0,0 0 0 0 0,-1 0 0 0 0,1 0 0 0 0,3-1 1 0 0,-3 0 32 0 0,-1 1 1 0 0,1-1 0 0 0,0 1 0 0 0,-1 0-1 0 0,1 1 1 0 0,0-1 0 0 0,-1 0 0 0 0,1 1 0 0 0,-1 0-1 0 0,1 0 1 0 0,3 1 0 0 0,17 4-285 0 0,12-1 306 0 0,1-2 1 0 0,0-2-1 0 0,66-5 0 0 0,-87 2 2 0 0,1 1 1 0 0,-1 0-1 0 0,0 2 0 0 0,18 2 0 0 0,54 2 106 0 0,-66-3-100 0 0,1 0 1 0 0,-1-1 0 0 0,0-2-1 0 0,29-3 1 0 0,69-7 200 0 0,151 6-1 0 0,-183 6-186 0 0,59-8 79 0 0,-29 1 228 0 0,-14-7-218 0 0,-85 11-118 0 0,33-8 0 0 0,-37 6-6 0 0,2 1 0 0 0,-1 1 1 0 0,19-1-1 0 0,57-3 93 0 0,-4-1 97 0 0,-81 7-149 0 0,1-1 0 0 0,-1 0-1 0 0,12-3 1 0 0,11-2 143 0 0,9 0-44 0 0,-20 3 12 0 0,31-1 1 0 0,31-1 954 0 0,-74 4-1128 0 0,-6-5-91 0 0,-1 5-73 0 0,0-3-599 0 0,-10-4-4619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1T15:01:09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34 2760 0 0,'-3'18'5334'0'0,"2"-18"-5167"0"0,1 0 0 0 0,-1-1-1 0 0,0 1 1 0 0,1 0-1 0 0,-1 0 1 0 0,0 0-1 0 0,1-1 1 0 0,-1 1 0 0 0,0 0-1 0 0,1-1 1 0 0,-1 1-1 0 0,1-1 1 0 0,-1 1-1 0 0,1-1 1 0 0,-1 1 0 0 0,1-1-1 0 0,-1 1 1 0 0,1-1-1 0 0,-1 1 1 0 0,1-1 0 0 0,-1 0-1 0 0,1 0 49 0 0,0 0 1 0 0,-1 0-1 0 0,1 1 0 0 0,-1-1 1 0 0,1 0-1 0 0,-1 1 0 0 0,1-1 1 0 0,-1 1-1 0 0,0-1 0 0 0,1 1 1 0 0,-1-1-1 0 0,0 1 0 0 0,1-1 1 0 0,-1 1-1 0 0,0 0 0 0 0,1-1 1 0 0,-1 1-1 0 0,0 0 0 0 0,0 0 1 0 0,0-1-1 0 0,1 1 0 0 0,-2 0 0 0 0,-3-2-118 0 0,0 1 3797 0 0,7 4-1310 0 0,60 1-1585 0 0,-26-1-914 0 0,-24-2-33 0 0,1 3 3 0 0,8-1 13 0 0,0 0 0 0 0,1-1 0 0 0,22-2 1 0 0,-44 0-68 0 0,71-5 193 0 0,-53 5 158 0 0,-1 0-241 0 0,31-3-1 0 0,-37 2-257 0 0,7-3-49 0 0,-16 3 221 0 0,1 1 0 0 0,-1-1-1 0 0,1 0 1 0 0,0 1 0 0 0,-1 0-1 0 0,1-1 1 0 0,0 1 0 0 0,-1 0 0 0 0,5 1-1 0 0,16-2 121 0 0,-22 1-145 0 0,1 0 0 0 0,-1-1 0 0 0,1 1 0 0 0,-1 0 0 0 0,1 0 0 0 0,-1 0 0 0 0,1 1 0 0 0,-1-1 0 0 0,0 0 0 0 0,2 1 0 0 0,-1-1 0 0 0,-1 1 0 0 0,0-1 0 0 0,1 0 0 0 0,-1 1 0 0 0,0-1 0 0 0,1 0 0 0 0,-1 0 0 0 0,1 0 0 0 0,-1 0 0 0 0,0-1 0 0 0,1 1 0 0 0,1-1 0 0 0,-1 1 0 0 0,0-1 0 0 0,0 0 0 0 0,0 0 0 0 0,0 1 0 0 0,0-1 0 0 0,0 1 0 0 0,1 0 0 0 0,-1 0 0 0 0,0 0 0 0 0,0 0 0 0 0,0 0 0 0 0,1 0 0 0 0,-1 1 0 0 0,0-1 0 0 0,0 1 0 0 0,0-1 0 0 0,0 1 0 0 0,0 0 0 0 0,3 1 0 0 0,-4-2 0 0 0,0 1 0 0 0,0-1-1 0 0,0 0 1 0 0,-1 0 0 0 0,1 0-1 0 0,0 0 1 0 0,0 0 0 0 0,0 0 0 0 0,0 0-1 0 0,0 0 1 0 0,0 0 0 0 0,-1 0-1 0 0,1-1 1 0 0,0 1 0 0 0,0 0-1 0 0,0 0 1 0 0,0-1 0 0 0,-1 1 0 0 0,1-1-1 0 0,1 0 1 0 0,-1 0 3 0 0,0 1 1 0 0,-1-1-1 0 0,1 1 1 0 0,0 0 0 0 0,-1-1-1 0 0,1 1 1 0 0,0 0-1 0 0,0-1 1 0 0,0 1-1 0 0,-1 0 1 0 0,1 0-1 0 0,0 0 1 0 0,0 0-1 0 0,0 0 1 0 0,-1 0-1 0 0,1 0 1 0 0,0 0-1 0 0,0 0 1 0 0,0 0-1 0 0,0 0 1 0 0,-1 0 0 0 0,1 0-1 0 0,0 1 1 0 0,0-1-1 0 0,-1 0 1 0 0,1 1-1 0 0,0-1 1 0 0,1 1-1 0 0,0 1 6 0 0,0 0-1 0 0,1-1 1 0 0,-1 1 0 0 0,1-1-1 0 0,-1 0 1 0 0,1 0 0 0 0,0 1-1 0 0,-1-2 1 0 0,1 1 0 0 0,0 0-1 0 0,0-1 1 0 0,0 1-1 0 0,0-1 1 0 0,0 0 0 0 0,-1 0-1 0 0,1 0 1 0 0,0 0 0 0 0,0 0-1 0 0,0-1 1 0 0,4 0 0 0 0,-4 0-17 0 0,0 1 0 0 0,0-1 0 0 0,1 1 0 0 0,-1 0 0 0 0,0 0 0 0 0,0 0 0 0 0,1 1 0 0 0,3 0 1 0 0,-4 0 13 0 0,0-1 1 0 0,0 1-1 0 0,1-1 1 0 0,-1 0-1 0 0,0 0 1 0 0,0 0 0 0 0,0 0-1 0 0,0-1 1 0 0,1 1-1 0 0,2-2 1 0 0,61-15-126 0 0,-65 17 144 0 0,0-1 0 0 0,0 0-1 0 0,0 1 1 0 0,0-1 0 0 0,1 1-1 0 0,-1-1 1 0 0,0 1 0 0 0,0 0-1 0 0,1 0 1 0 0,-1 0 0 0 0,0 0-1 0 0,0 1 1 0 0,1-1 0 0 0,-1 1-1 0 0,0-1 1 0 0,0 1 0 0 0,0 0-1 0 0,0-1 1 0 0,2 3 0 0 0,4-2-18 0 0,0 0 0 0 0,0 0 1 0 0,0 0-1 0 0,-1-1 0 0 0,1 0 1 0 0,0 0-1 0 0,8-2 0 0 0,-3-3 128 0 0,-13 5-160 0 0,1-1-1 0 0,0 1 1 0 0,0 0-1 0 0,-1-1 1 0 0,1 1-1 0 0,0 0 0 0 0,0-1 1 0 0,0 1-1 0 0,0 0 1 0 0,0 0-1 0 0,-1 0 1 0 0,1 0-1 0 0,0 0 1 0 0,0 0-1 0 0,0 0 0 0 0,0 0 1 0 0,0 0-1 0 0,0 0 1 0 0,0 1-1 0 0,1-1 17 0 0,0 0 0 0 0,-1 1 0 0 0,1-1 0 0 0,-1 0 0 0 0,1 0 0 0 0,0 0-1 0 0,-1 0 1 0 0,1 0 0 0 0,-1 0 0 0 0,1-1 0 0 0,0 1 0 0 0,-1 0 0 0 0,1-1 0 0 0,-1 0 0 0 0,1 1-1 0 0,-1-1 1 0 0,1 0 0 0 0,-1 1 0 0 0,0-1 0 0 0,1 0 0 0 0,-1 0 0 0 0,2-2 0 0 0,-1 1 4 0 0,0 1 0 0 0,1-1 0 0 0,-1 1 0 0 0,0-1 1 0 0,1 1-1 0 0,-1 0 0 0 0,5-2 0 0 0,-5 3 5 0 0,0 0 0 0 0,0 1 0 0 0,-1-1 0 0 0,1 0 0 0 0,0 0 0 0 0,-1 1 0 0 0,1-1 0 0 0,0 1 0 0 0,0-1 0 0 0,-1 1 0 0 0,3 1 0 0 0,-2-1 0 0 0,1 0 0 0 0,-1 0 0 0 0,0 0 0 0 0,1 0 0 0 0,-1-1 0 0 0,0 1 0 0 0,3-1 0 0 0,9 1 50 0 0,-8-1 28 0 0,1 0 1 0 0,-1 1 0 0 0,0-2-1 0 0,1 1 1 0 0,-1-1-1 0 0,1 0 1 0 0,-1 0-1 0 0,0-1 1 0 0,0 0-1 0 0,0 0 1 0 0,7-4-1 0 0,-11 6-75 0 0,-1-1 0 0 0,1 1 0 0 0,-1 0 0 0 0,1-1 0 0 0,0 1 0 0 0,-1 0 0 0 0,1 0 0 0 0,0 0 0 0 0,-1 0 0 0 0,1 1 0 0 0,-1-1 0 0 0,1 0 0 0 0,0 1 0 0 0,-1-1 0 0 0,1 1 0 0 0,2 1 0 0 0,14 3 18 0 0,-8-4-11 0 0,17 0 52 0 0,-17-2-62 0 0,-1 1 0 0 0,17 2 0 0 0,3-1 0 0 0,18-1 0 0 0,-33 0 4 0 0,9 0-262 0 0,13 0-234 0 0,-30 0 717 0 0,0 1 0 0 0,0-1 0 0 0,-1 0 1 0 0,10-2-1 0 0,10 0 219 0 0,-1 4-577 0 0,-19-2 88 0 0,-1 1 1 0 0,1-1 0 0 0,-1 0 0 0 0,1 0-1 0 0,0 0 1 0 0,-1-1 0 0 0,1 1 0 0 0,-1-1-1 0 0,6-2 1 0 0,-2 1 44 0 0,-1 0 0 0 0,1 1 0 0 0,0 0 0 0 0,0 0 0 0 0,0 0 0 0 0,-1 1 0 0 0,12 1 0 0 0,1 1 14 0 0,-15-1-7 0 0,0 0 0 0 0,1-1 0 0 0,-1 0 1 0 0,0 0-1 0 0,0 0 0 0 0,10-2 0 0 0,-11 2-3 0 0,1-1-1 0 0,0 1 1 0 0,-1 1-1 0 0,1-1 0 0 0,-1 1 1 0 0,1-1-1 0 0,-1 1 1 0 0,1 0-1 0 0,-1 1 1 0 0,0-1-1 0 0,8 4 1 0 0,-6-2 1 0 0,1-1 1 0 0,-1 1 0 0 0,14 1-1 0 0,47 9 37 0 0,-24-4-20 0 0,3 1 104 0 0,4-1-32 0 0,-32-5-36 0 0,0-1-1 0 0,28 1 0 0 0,-35-3-1098 0 0,21 1-1838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nio/file/Paths.html#get(java.lang.String,java.lang.String...)" TargetMode="External"/><Relationship Id="rId2" Type="http://schemas.openxmlformats.org/officeDocument/2006/relationships/hyperlink" Target="https://docs.oracle.com/en/java/javase/13/docs/api/java.base/java/nio/file/Files.html#readString(java.nio.file.Path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io/IOExcep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util/Lis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24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9</a:t>
            </a:r>
          </a:p>
          <a:p>
            <a:pPr lvl="1"/>
            <a:r>
              <a:rPr lang="en-US" dirty="0"/>
              <a:t>Next week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pPr lvl="2"/>
            <a:r>
              <a:rPr lang="en-US" dirty="0"/>
              <a:t>Video component</a:t>
            </a:r>
          </a:p>
          <a:p>
            <a:pPr lvl="3"/>
            <a:r>
              <a:rPr lang="en-US" dirty="0"/>
              <a:t>Must show a picture ID with face</a:t>
            </a:r>
          </a:p>
          <a:p>
            <a:pPr lvl="4"/>
            <a:r>
              <a:rPr lang="en-US" dirty="0"/>
              <a:t>Must be clear</a:t>
            </a:r>
          </a:p>
          <a:p>
            <a:pPr lvl="4"/>
            <a:r>
              <a:rPr lang="en-US" dirty="0"/>
              <a:t>Must last a few seconds so we can pause the video and verify identity</a:t>
            </a:r>
          </a:p>
          <a:p>
            <a:pPr lvl="4"/>
            <a:r>
              <a:rPr lang="en-US" dirty="0"/>
              <a:t>No more than </a:t>
            </a:r>
            <a:r>
              <a:rPr lang="en-US" b="1" dirty="0"/>
              <a:t>5 minutes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81AE97-4916-4C96-8BDE-7AD901F5368F}"/>
                  </a:ext>
                </a:extLst>
              </p14:cNvPr>
              <p14:cNvContentPartPr/>
              <p14:nvPr/>
            </p14:nvContentPartPr>
            <p14:xfrm>
              <a:off x="2220409" y="1705219"/>
              <a:ext cx="87948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81AE97-4916-4C96-8BDE-7AD901F53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1409" y="1696579"/>
                <a:ext cx="897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87890E-28F9-49F1-A752-76231CBC6F12}"/>
                  </a:ext>
                </a:extLst>
              </p14:cNvPr>
              <p14:cNvContentPartPr/>
              <p14:nvPr/>
            </p14:nvContentPartPr>
            <p14:xfrm>
              <a:off x="1803529" y="2056939"/>
              <a:ext cx="1254960" cy="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87890E-28F9-49F1-A752-76231CBC6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4529" y="2047939"/>
                <a:ext cx="1272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DE5875-E844-495D-A6B0-82DA546E8312}"/>
                  </a:ext>
                </a:extLst>
              </p14:cNvPr>
              <p14:cNvContentPartPr/>
              <p14:nvPr/>
            </p14:nvContentPartPr>
            <p14:xfrm>
              <a:off x="2300689" y="2452579"/>
              <a:ext cx="893160" cy="3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DE5875-E844-495D-A6B0-82DA546E83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2049" y="2443579"/>
                <a:ext cx="91080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832F4D6-3C5E-44C0-8B60-540451B925AC}"/>
              </a:ext>
            </a:extLst>
          </p:cNvPr>
          <p:cNvGrpSpPr/>
          <p:nvPr/>
        </p:nvGrpSpPr>
        <p:grpSpPr>
          <a:xfrm>
            <a:off x="902449" y="3233779"/>
            <a:ext cx="129240" cy="545400"/>
            <a:chOff x="902449" y="3233779"/>
            <a:chExt cx="12924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BB4A98-93DC-48CA-874C-4F1F7BBDC68F}"/>
                    </a:ext>
                  </a:extLst>
                </p14:cNvPr>
                <p14:cNvContentPartPr/>
                <p14:nvPr/>
              </p14:nvContentPartPr>
              <p14:xfrm>
                <a:off x="957889" y="3233779"/>
                <a:ext cx="7380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BB4A98-93DC-48CA-874C-4F1F7BBDC6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249" y="3224779"/>
                  <a:ext cx="91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124F1B-02FB-4035-BF30-4C0D8739F1F1}"/>
                    </a:ext>
                  </a:extLst>
                </p14:cNvPr>
                <p14:cNvContentPartPr/>
                <p14:nvPr/>
              </p14:nvContentPartPr>
              <p14:xfrm>
                <a:off x="902449" y="3261859"/>
                <a:ext cx="104400" cy="51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124F1B-02FB-4035-BF30-4C0D8739F1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3809" y="3252859"/>
                  <a:ext cx="122040" cy="5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81B224-EDEC-4A40-9097-D1CF6D9D6926}"/>
                  </a:ext>
                </a:extLst>
              </p14:cNvPr>
              <p14:cNvContentPartPr/>
              <p14:nvPr/>
            </p14:nvContentPartPr>
            <p14:xfrm>
              <a:off x="2217529" y="3494059"/>
              <a:ext cx="632160" cy="34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81B224-EDEC-4A40-9097-D1CF6D9D69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8529" y="3485419"/>
                <a:ext cx="6498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3D4AEA-7A9B-41DA-B727-B337404F90C6}"/>
                  </a:ext>
                </a:extLst>
              </p14:cNvPr>
              <p14:cNvContentPartPr/>
              <p14:nvPr/>
            </p14:nvContentPartPr>
            <p14:xfrm>
              <a:off x="3153889" y="3480739"/>
              <a:ext cx="1691280" cy="54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3D4AEA-7A9B-41DA-B727-B337404F90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5249" y="3472099"/>
                <a:ext cx="1708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DEFCA7-6D3A-45F4-BEA3-204114CA42C2}"/>
                  </a:ext>
                </a:extLst>
              </p14:cNvPr>
              <p14:cNvContentPartPr/>
              <p14:nvPr/>
            </p14:nvContentPartPr>
            <p14:xfrm>
              <a:off x="1626409" y="4025059"/>
              <a:ext cx="1337400" cy="48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DEFCA7-6D3A-45F4-BEA3-204114CA42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17409" y="4016059"/>
                <a:ext cx="13550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1A5703-6BE5-427F-890F-C217705CC568}"/>
                  </a:ext>
                </a:extLst>
              </p14:cNvPr>
              <p14:cNvContentPartPr/>
              <p14:nvPr/>
            </p14:nvContentPartPr>
            <p14:xfrm>
              <a:off x="2801449" y="4230979"/>
              <a:ext cx="765720" cy="29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1A5703-6BE5-427F-890F-C217705CC5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92809" y="4221979"/>
                <a:ext cx="783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99524F-754F-4670-B849-CDF39D7EB0EE}"/>
                  </a:ext>
                </a:extLst>
              </p14:cNvPr>
              <p14:cNvContentPartPr/>
              <p14:nvPr/>
            </p14:nvContentPartPr>
            <p14:xfrm>
              <a:off x="2884609" y="4505299"/>
              <a:ext cx="34560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99524F-754F-4670-B849-CDF39D7EB0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5969" y="4496659"/>
                <a:ext cx="363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AA5C76-64FD-4AD6-8B80-D78F3402B191}"/>
                  </a:ext>
                </a:extLst>
              </p14:cNvPr>
              <p14:cNvContentPartPr/>
              <p14:nvPr/>
            </p14:nvContentPartPr>
            <p14:xfrm>
              <a:off x="2697049" y="4739659"/>
              <a:ext cx="1064880" cy="53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AA5C76-64FD-4AD6-8B80-D78F3402B1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8049" y="4730659"/>
                <a:ext cx="10825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68B18A-AB7F-4EC1-8857-52AD234036A7}"/>
                  </a:ext>
                </a:extLst>
              </p14:cNvPr>
              <p14:cNvContentPartPr/>
              <p14:nvPr/>
            </p14:nvContentPartPr>
            <p14:xfrm>
              <a:off x="6078889" y="4725259"/>
              <a:ext cx="1212480" cy="56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68B18A-AB7F-4EC1-8857-52AD234036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0249" y="4716619"/>
                <a:ext cx="12301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9FFBEF-5A13-403B-8C11-4F43E883A672}"/>
                  </a:ext>
                </a:extLst>
              </p14:cNvPr>
              <p14:cNvContentPartPr/>
              <p14:nvPr/>
            </p14:nvContentPartPr>
            <p14:xfrm>
              <a:off x="3219769" y="4987699"/>
              <a:ext cx="783360" cy="47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9FFBEF-5A13-403B-8C11-4F43E883A6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1129" y="4978699"/>
                <a:ext cx="80100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EFFB-8075-43BA-AF5C-2104AEE6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(input/output)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5600-09FD-435D-B24A-E3B4BEFD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File.readString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https://docs.oracle.com/en/java/javase/13/docs/api/java.base/java/nio/file/Files.html#readString(java.nio.file.Path)</a:t>
            </a:r>
            <a:endParaRPr lang="en-US" dirty="0"/>
          </a:p>
          <a:p>
            <a:r>
              <a:rPr lang="en-US" dirty="0" err="1"/>
              <a:t>Path.get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https://docs.oracle.com/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javase</a:t>
            </a:r>
            <a:r>
              <a:rPr lang="en-US" dirty="0">
                <a:hlinkClick r:id="rId3"/>
              </a:rPr>
              <a:t>/13/docs/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java.base</a:t>
            </a:r>
            <a:r>
              <a:rPr lang="en-US" dirty="0">
                <a:hlinkClick r:id="rId3"/>
              </a:rPr>
              <a:t>/java/</a:t>
            </a:r>
            <a:r>
              <a:rPr lang="en-US" dirty="0" err="1">
                <a:hlinkClick r:id="rId3"/>
              </a:rPr>
              <a:t>nio</a:t>
            </a:r>
            <a:r>
              <a:rPr lang="en-US" dirty="0">
                <a:hlinkClick r:id="rId3"/>
              </a:rPr>
              <a:t>/file/</a:t>
            </a:r>
            <a:r>
              <a:rPr lang="en-US" dirty="0" err="1">
                <a:hlinkClick r:id="rId3"/>
              </a:rPr>
              <a:t>Paths.html#get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java.lang.String,java.lang.String</a:t>
            </a:r>
            <a:r>
              <a:rPr lang="en-US" dirty="0">
                <a:hlinkClick r:id="rId3"/>
              </a:rPr>
              <a:t>...)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7952-55F4-4F36-8A75-8E75B2BF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DF6E-7713-423B-8303-BF5705FC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IOException</a:t>
            </a:r>
            <a:r>
              <a:rPr lang="en-US" dirty="0"/>
              <a:t>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https://docs.oracle.com/en/java/javase/13/docs/api/java.base/java/io/IOException.html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3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48F-3828-4AA5-99EF-3292C5D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779-F2C9-4220-9A4C-E4F24FDE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documentation</a:t>
            </a:r>
          </a:p>
          <a:p>
            <a:pPr lvl="1"/>
            <a:r>
              <a:rPr lang="en-US" dirty="0">
                <a:hlinkClick r:id="rId2"/>
              </a:rPr>
              <a:t>https://docs.oracle.com/en/java/javase/13/docs/api/java.base/java/util/List.html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04-4F33-41A7-B876-1C84651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856-1E28-4164-A516-37F2C118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AverageFile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doubles from the path given as the first argument, and print out the mean of those numbers. Assume the file has one number per line.</a:t>
            </a:r>
          </a:p>
          <a:p>
            <a:pPr lvl="1"/>
            <a:r>
              <a:rPr lang="en-US" dirty="0"/>
              <a:t>What if the file had the numbers separated by spaces rather than by lines?</a:t>
            </a:r>
          </a:p>
          <a:p>
            <a:r>
              <a:rPr lang="en-US" dirty="0"/>
              <a:t>Region</a:t>
            </a:r>
          </a:p>
          <a:p>
            <a:pPr lvl="1"/>
            <a:r>
              <a:rPr lang="en-US" dirty="0"/>
              <a:t>Where could we add exceptions in the Regions examples?</a:t>
            </a:r>
          </a:p>
        </p:txBody>
      </p:sp>
    </p:spTree>
    <p:extLst>
      <p:ext uri="{BB962C8B-B14F-4D97-AF65-F5344CB8AC3E}">
        <p14:creationId xmlns:p14="http://schemas.microsoft.com/office/powerpoint/2010/main" val="14258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16645</TotalTime>
  <Words>322</Words>
  <Application>Microsoft Office PowerPoint</Application>
  <PresentationFormat>On-screen Show (16:9)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Calibri</vt:lpstr>
      <vt:lpstr>Arial</vt:lpstr>
      <vt:lpstr>Office Theme</vt:lpstr>
      <vt:lpstr>CSE 11  Accelerated Intro to Programming Lecture 24</vt:lpstr>
      <vt:lpstr>Announcements</vt:lpstr>
      <vt:lpstr>File I/O (input/output)</vt:lpstr>
      <vt:lpstr>IOException</vt:lpstr>
      <vt:lpstr>List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504</cp:revision>
  <dcterms:modified xsi:type="dcterms:W3CDTF">2021-05-21T15:53:03Z</dcterms:modified>
</cp:coreProperties>
</file>