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6" r:id="rId4"/>
    <p:sldId id="268" r:id="rId5"/>
    <p:sldId id="267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6:00:34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93 5064 0 0,'0'0'232'0'0,"-9"2"32"0"0,0-2 209 0 0,1 1 386 0 0,0-1 0 0 0,0-1 0 0 0,0 1 0 0 0,0-2 0 0 0,0 1 0 0 0,-8-3 0 0 0,-1-3 1415 0 0,14 5-1972 0 0,0 0 0 0 0,0 1 0 0 0,0-1 1 0 0,0 1-1 0 0,0-1 0 0 0,-5 0 0 0 0,6 1-77 0 0,1 1-1 0 0,-1-1 0 0 0,0 1 0 0 0,1 0 0 0 0,-1-1 0 0 0,0 1 1 0 0,0 0-1 0 0,1 0 0 0 0,-1 0 0 0 0,0 0 0 0 0,0 0 1 0 0,1 1-1 0 0,-1-1 0 0 0,-1 1 0 0 0,2-1-174 0 0,1 0 0 0 0,0 0 0 0 0,-1 0 0 0 0,1 0 1 0 0,0 0-1 0 0,-1 0 0 0 0,1 1 0 0 0,0-1 0 0 0,-1 0 0 0 0,1 0 0 0 0,0 0 0 0 0,0 0 0 0 0,-1 1 0 0 0,1-1 1 0 0,0 0-1 0 0,0 0 0 0 0,-1 1 0 0 0,1-1 0 0 0,0 0 0 0 0,0 0 0 0 0,0 1 0 0 0,-1-1 0 0 0,1 0 1 0 0,0 1-1 0 0,0-1 0 0 0,0 0 0 0 0,0 1 0 0 0,0-1 0 0 0,0 0 0 0 0,0 0 0 0 0,0 1 0 0 0,0-1 0 0 0,0 0 1 0 0,0 1-1 0 0,0-1 0 0 0,0 0 0 0 0,0 1 0 0 0,0-1 0 0 0,0 0 0 0 0,0 1 0 0 0,0-1 0 0 0,0 0 0 0 0,0 1 1 0 0,0-1-1 0 0,1 0 0 0 0,-1 1 0 0 0,0-1 0 0 0,0 0 0 0 0,0 0 0 0 0,1 1 0 0 0,-1-1 0 0 0,0 0 0 0 0,0 0 1 0 0,1 1-1 0 0,5 9 418 0 0,-3 3 842 0 0,-2-8-68 0 0,12-7-833 0 0,13 0-84 0 0,1 0-1 0 0,31 3 0 0 0,-14 0-1 0 0,-14 0-84 0 0,49 9-1 0 0,-48-5-43 0 0,-1-1 0 0 0,1-1-1 0 0,31-1 1 0 0,149-26 341 0 0,-82 8-304 0 0,66 1 120 0 0,-154 14-208 0 0,75 10 0 0 0,-18 7 80 0 0,-62-9-25 0 0,0-1 1 0 0,51 1 0 0 0,-34-7 538 0 0,209-9-643 0 0,-198 4 252 0 0,123 6 1 0 0,-139 3-509 0 0,-20-2 315 0 0,0 0 0 0 0,34-4 0 0 0,33-11-529 0 0,-80 9 367 0 0,0 0-1 0 0,-1 0 1 0 0,0-1-1 0 0,18-10 1 0 0,-23 9 186 0 0,0 0 0 0 0,16-13 0 0 0,-15 10-123 0 0,-8 7-55 0 0,-3 0 0 0 0,12-9 0 0 0,-5 4-3417 0 0,-6 7 3240 0 0,0 0-1 0 0,0-1 0 0 0,0 1 0 0 0,0 0 1 0 0,1 0-1 0 0,-1 0 0 0 0,0-1 1 0 0,0 1-1 0 0,0 0 0 0 0,0 0 0 0 0,0-1 1 0 0,0 1-1 0 0,0 0 0 0 0,0 0 0 0 0,0-1 1 0 0,-1 1-1 0 0,1 0 0 0 0,0 0 0 0 0,0 0 1 0 0,0-1-1 0 0,0 1 0 0 0,0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6:01:46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 3224 0 0,'0'0'18087'0'0,"1"6"-17345"0"0,0-4-696 0 0,0 0 0 0 0,0 0 0 0 0,0 1 0 0 0,0-1 0 0 0,0 0 0 0 0,0 0 0 0 0,1 0 0 0 0,-1-1 0 0 0,1 1 0 0 0,-1 0 1 0 0,1 0-1 0 0,0-1 0 0 0,3 3 0 0 0,-1-2 24 0 0,0 0 0 0 0,0 0 1 0 0,0-1-1 0 0,0 0 1 0 0,1 0-1 0 0,-1 0 0 0 0,6 1 1 0 0,95 9 517 0 0,-8 3-556 0 0,-95-14-34 0 0,152 8-78 0 0,-35-1 582 0 0,-114-6-500 0 0,149 4 278 0 0,-41 3 262 0 0,-62-2-492 0 0,57-5 414 0 0,-55-2-397 0 0,84-5 288 0 0,2 0-17 0 0,-27-1-340 0 0,-36 2 16 0 0,118-1 252 0 0,43-14 106 0 0,-56 2-88 0 0,-94 8-432 0 0,-5 0 371 0 0,-56 9-132 0 0,21-3 38 0 0,63 4 1 0 0,-27 1 263 0 0,-82-1-379 0 0,0 0-1 0 0,0 0 1 0 0,0 0-1 0 0,0 0 1 0 0,0-1-1 0 0,0 1 1 0 0,-1 0-1 0 0,1 0 1 0 0,0 0-1 0 0,0-1 1 0 0,0 1-1 0 0,0-1 1 0 0,0 1-1 0 0,0-1 1 0 0,0 0-1 0 0,12-17 203 0 0,-13 18-255 0 0,0-1 0 0 0,0 1 0 0 0,1 0-1 0 0,-1 0 1 0 0,0-1 0 0 0,0 1 0 0 0,0 0-1 0 0,0-1 1 0 0,0 1 0 0 0,0 0 0 0 0,0-1 0 0 0,0 1-1 0 0,0 0 1 0 0,0 0 0 0 0,0-1 0 0 0,0 1 0 0 0,0 0-1 0 0,0-1 1 0 0,0 1 0 0 0,0 0 0 0 0,0-1 0 0 0,0 1-1 0 0,0 0 1 0 0,-1-1 0 0 0,1 1 0 0 0,0 0-1 0 0,0 0 1 0 0,0-1 0 0 0,0 1 0 0 0,-1 0 0 0 0,1 0-1 0 0,0 0 1 0 0,0-1 0 0 0,-1 1 0 0 0,1 0 0 0 0,0 0-43 0 0,-5-5-761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1T16:01:51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13 3224,'-12'7'493,"-23"7"5390,33-13-5848,0 0 1,0 0-1,1 0 1,-1 0-1,1 0 1,-1 0-1,1 1 1,-1-1-1,1 0 1,0 1 0,0-1-1,-1 1 1,1-1-1,0 1 1,0 0-1,0 2 1,-11 12 1904,-1 1-143,13-16-1320,-12 8 1005,12-9-1421,0 1 1,0-1 0,0 0 0,0 0 0,0 0 0,-1 0 0,1 0 0,0 0 0,0 0 0,0 0 0,0 0 0,0 0 0,0 0 0,0 0 0,-1 1 0,1-1 0,0 0 0,0 0 0,0 0 0,0 0 0,0 0 0,0 0 0,0 0 0,0 1 0,0-1 0,0 0-1,0 0 1,0 0 0,0 0 0,0 0 0,0 0 0,0 1 0,0-1 0,0 0 0,0 0 0,0 0 0,0 0 0,0 0 0,0 1 0,0-1 0,0 0 0,0 0 0,0 0 0,0 0 0,0 0 0,0 0 0,0 0 0,1 1 0,-1-1 0,0 0 0,0 0-1,0 0 1,0 0 0,0 0 0,0 0 0,0 0 0,1 0 0,-1 0 0,0 0 0,0 0 0,0 1 0,15 0 1176,19-3-426,-26 1-736,0 1-1,0 0 1,0 1-1,17 3 1,-7-2 13,92 9 82,-95-10-49,23-3 1,-6 1 60,44-1 328,-39 0-209,71 6 1,-81-3-177,-1-1 1,1 0 0,32-6 0,-56 5-120,10 0-31,128-10 336,-100 12-280,65 8 0,-73-5 3,0-1 0,0-2-1,40-4 1,-48 3-5,-1 1 1,44 7 0,4 0 65,-39-5 136,-10-1-111,0-1 1,0-1-1,29-3 0,9-3 62,102 2 0,-111 4-7,44 8-410,-3-1 444,257-7 440,-122-9 122,36-8-294,-209 12-132,0 2-30,103 9 0,-157-6-306,57 3 332,-50-3-287,-1 0-1,0-1 1,1 0 0,-1 0-1,12-4 1,-16 4-21,0-1 0,-1 1 0,1-1 0,0 0 0,-1 0 0,1 0 0,-1 0 0,1 0 0,-1 0 1,0-1-1,0 1 0,0-1 0,0 0 0,-1 1 0,1-1 0,-1 0 0,1 0 0,0-4 0,0 2-350,-1 0 0,0 0 0,0 0 0,0 0 0,-1 0 1,0 0-1,0 0 0,0 0 0,0 0 0,-1 0 0,-1-5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1T16:01:53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76 3224,'0'0'4056,"3"4"-3068,4 5 5662,-4-7-6144,-1 0 0,1-1 0,0 1-1,1-1 1,-1 1 0,0-1 0,0 0-1,1 0 1,-1-1 0,0 1 0,1-1 0,3 1-1,9-1 227,22-2-1,-22 1-408,135-10 724,-11 5-836,118-2 171,104 4-206,-28 8 282,80 3 692,-143 3-70,-47-1-39,16 1-205,-181-10-194,111-17 0,-149 15-467,108-21-27,-128 23-143,0 0 50,1 0-1,-1 0 1,1-1-1,0 1 0,-1 0 1,1-1-1,-1 0 1,0 1-1,1-1 1,-1 0-1,1 0 0,-1 1 1,0-1-1,0 0 1,2-2-1,-3 2-92,0 0 1,0-1-1,0 1 0,0 0 0,0 0 1,-1 0-1,1 0 0,-1 0 0,1 0 1,0 0-1,-1 0 0,0 0 0,1 0 1,-1 0-1,0 1 0,-1-3 1,0 1-42,-3-8-110,4 8-87,0 0-1,0 0 0,0 0 0,0 0 1,0 0-1,-1 0 0,1 0 1,-1 1-1,1-1 0,-1 0 1,0 1-1,0-1 0,-3-1 1,4 3-460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1T16:01:59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58 3224,'0'0'8642,"-8"17"4867,9-16-13396,0 1 1,0 0-1,0-1 0,0 1 0,1-1 1,-1 1-1,0-1 0,1 0 0,0 1 1,-1-1-1,1 0 0,0 0 0,-1 0 1,1 0-1,0-1 0,0 1 0,0 0 1,0-1-1,-1 1 0,1-1 0,4 1 1,6 0 93,0 1-1,15-1 1,3-3 295,61-10 0,-43 4-162,-26 7-193,-17 0-113,0 1 0,0 0 0,0-1 0,6-1 0,0-1-3,-1 1 1,1 0-1,0 1 0,16 0 0,45 4 104,-55-1-165,0 1 1,26 9-1,0-1 28,-25-9 132,-1 0-1,34-1 0,-33-1-79,163 5 234,-143-3-185,-24-1-52,27-1 0,71-5-47,-10 1-176,-29 2 256,31-2 56,32-4-252,-46 5 69,233-9 903,-214 7-491,-1 0-92,33-3-588,-126 6 251,29-7 0,-43 8 157,3-6-340,-3 7 264,-1 0 0,0-1 0,0 1 1,1 0-1,-1 0 0,0-1 1,1 1-1,-1 0 0,0-1 0,0 1 1,0 0-1,1-1 0,-1 1 1,0 0-1,0-1 0,0 1 0,0 0 1,0-1-1,0 1 0,0 0 1,1-1-1,-1 1 0,0-1 0,0 1 1,0 0-1,-1-1 0,1 1 1,0 0-1,0-1 0,0 1 0,0-1 1,0 1-1,-10-25-924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6:00:38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63 5472 0 0,'0'0'490'0'0,"-15"-2"-282"0"0,14 2 73 0 0,-1-1-1 0 0,0 1 1 0 0,1-1-1 0 0,-1 1 1 0 0,1-1 0 0 0,-1 0-1 0 0,1 0 1 0 0,-1 1-1 0 0,1-1 1 0 0,-1 0-1 0 0,1 0 1 0 0,0-1-1 0 0,0 1 1 0 0,-1 0-1 0 0,1 0 1 0 0,0 0-1 0 0,0-1 1 0 0,0 1-1 0 0,0-1 1 0 0,0 1-1 0 0,1-1 1 0 0,-1 1-1 0 0,0-1 1 0 0,1 1-1 0 0,-1-3 1 0 0,1 3 119 0 0,2-8 6584 0 0,-1 9-6641 0 0,8-2-107 0 0,0 1 0 0 0,1 0 0 0 0,-1 1 0 0 0,0 0-1 0 0,1 0 1 0 0,-1 1 0 0 0,0 0 0 0 0,17 5 0 0 0,-11-3-117 0 0,-1-1 0 0 0,21 2 0 0 0,73-6-124 0 0,102 3 1353 0 0,-161 0-806 0 0,84-8 0 0 0,-37 0-910 0 0,63 7 2253 0 0,-38 1-1788 0 0,-63-2-66 0 0,258 1 1258 0 0,-202-6-910 0 0,3 0-186 0 0,-27 7-81 0 0,88-2 171 0 0,-100-3-7 0 0,88 8 0 0 0,-149-3-242 0 0,30 3 170 0 0,65-4 1 0 0,60-5 176 0 0,-74 10-30 0 0,-62-1-367 0 0,54-3 1 0 0,-40-4 287 0 0,167-7-128 0 0,-130 16-155 0 0,-86-6-42 0 0,-9-11-7123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6:00:40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33 3224 0 0,'-18'5'3882'0'0,"-7"-4"11836"0"0,40 6-13987 0 0,-9-4-1839 0 0,0 0-1 0 0,0-1 1 0 0,12 3 0 0 0,-15-5 169 0 0,121 9 1170 0 0,41-1 294 0 0,45-1-807 0 0,-95-12-557 0 0,162-27 1 0 0,-187 15 512 0 0,2 4 0 0 0,128-3 0 0 0,-168 18-575 0 0,0 2 0 0 0,-1 2-1 0 0,0 2 1 0 0,0 2 0 0 0,49 18 0 0 0,-81-23 13 0 0,0 0 0 0 0,1-2 0 0 0,-1 0-1 0 0,1-1 1 0 0,22-1 0 0 0,-10-3 28 0 0,-1 0 1 0 0,46-10-1 0 0,-72 10-100 0 0,0 0 1 0 0,0-1-1 0 0,1 1 0 0 0,5-5 1 0 0,10-5-31 0 0,-20 12-199 0 0,1 1-1343 0 0,-1 0 1227 0 0,0 0 0 0 0,0 0 0 0 0,0 1 1 0 0,0-1-1 0 0,0 0 0 0 0,-1 0 0 0 0,1 0 0 0 0,0 1 0 0 0,-1-1 0 0 0,1 0 0 0 0,-1 1 0 0 0,1-1 0 0 0,-1 3 0 0 0,2 0-518 0 0,1 1-560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6:00:45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 3680 0 0,'-4'2'113'0'0,"0"0"-1"0"0,0 0 1 0 0,0 0 0 0 0,0 1-1 0 0,-6 5 1 0 0,-8 5 5900 0 0,-12 7-945 0 0,29-20-4958 0 0,1 0 0 0 0,0 0 0 0 0,-1 0 0 0 0,1 0-1 0 0,0 0 1 0 0,-1 0 0 0 0,1 0 0 0 0,0 0 0 0 0,0 0 0 0 0,-1 0 0 0 0,1 0 0 0 0,0 0 0 0 0,-1 0 0 0 0,1 0 0 0 0,0 0 0 0 0,0 0 0 0 0,-1-1-1 0 0,1 1 1 0 0,0 0 0 0 0,0 0 0 0 0,-1 0 0 0 0,1-1 0 0 0,0 1 0 0 0,0 0 0 0 0,0 0 0 0 0,-1 0 0 0 0,1-1 0 0 0,0 1 0 0 0,0 0 0 0 0,0 0-1 0 0,0-1 1 0 0,0 1 0 0 0,-1 0 0 0 0,1-1 0 0 0,0 1 0 0 0,3-3-31 0 0,0 1-1 0 0,-1 0 1 0 0,1 0-1 0 0,0 0 1 0 0,0 0-1 0 0,1 0 1 0 0,-1 1-1 0 0,0-1 1 0 0,0 1-1 0 0,1 0 1 0 0,-1 0 0 0 0,1 0-1 0 0,-1 1 1 0 0,1-1-1 0 0,5 1 1 0 0,4 0 591 0 0,1 1 0 0 0,25 4 0 0 0,-24-2-237 0 0,27 1 0 0 0,147 13 594 0 0,-139-10-866 0 0,195 17 563 0 0,-97-23-408 0 0,-76-2-142 0 0,71 0 239 0 0,158 2 525 0 0,-220 1-670 0 0,70 4 178 0 0,-97-3-337 0 0,32 3 64 0 0,15 3 17 0 0,-42-5-41 0 0,191 6 451 0 0,-94-12 227 0 0,-136 1-723 0 0,0 1 0 0 0,28-6 0 0 0,-44 5-50 0 0,-1 1 16 0 0,-2 0-26 0 0,-3 3-2555 0 0,2-2 2286 0 0,-1 0 0 0 0,0 0 0 0 0,0 0 0 0 0,1-1-1 0 0,-1 1 1 0 0,0 0 0 0 0,0 0 0 0 0,-2 0-1 0 0,-1 3-855 0 0,-4 1-7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6:00:54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59 4144 0 0,'0'0'319'0'0,"-20"-2"4112"0"0,17 1-4167 0 0,1 1 1 0 0,-1-1-1 0 0,1 0 0 0 0,-1 0 0 0 0,1 0 0 0 0,0 0 0 0 0,0 0 0 0 0,-1-1 0 0 0,1 1 0 0 0,0-1 1 0 0,-6-3 6980 0 0,16 2-1615 0 0,-4 2-7131 0 0,6-1 1640 0 0,0 0 1 0 0,0 1-1 0 0,20 0 0 0 0,0-1 649 0 0,-5-1-513 0 0,0 2-1 0 0,1 0 0 0 0,30 4 1 0 0,-30-1 53 0 0,37-1-1 0 0,-34-1-129 0 0,-4-2-31 0 0,27-3 0 0 0,7-1-4 0 0,-25 4-72 0 0,106-2 378 0 0,-87 5-397 0 0,78-8 0 0 0,-81 4 476 0 0,57 3 0 0 0,-75 2-182 0 0,40 8-1 0 0,-35-4-283 0 0,45 2 1 0 0,58-9-256 0 0,12 1 691 0 0,-94 4-425 0 0,26 3 211 0 0,2 0-758 0 0,-57-1 1183 0 0,-5 2-99 0 0,-23-7-1105 0 0,0-1-295 0 0,6 3-404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6:00:56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19 107 2304 0 0,'-8'-14'4856'0'0,"2"-3"-1672"0"0,6 16-2979 0 0,-1-1 1 0 0,0 1 0 0 0,1 0 0 0 0,-1-1 0 0 0,1 1 0 0 0,-1-1 0 0 0,1 1-1 0 0,0-1 1 0 0,0 1 0 0 0,0-1 0 0 0,0 1 0 0 0,0-1 0 0 0,0 1 0 0 0,0-1-1 0 0,0 1 1 0 0,0-1 0 0 0,1 1 0 0 0,-1-1 0 0 0,1 1 0 0 0,-1-1 0 0 0,1 1-1 0 0,1-3 944 0 0,12-1 1085 0 0,-8 3-1593 0 0,0-1 0 0 0,0 1 0 0 0,0 0 0 0 0,1 0 0 0 0,-1 1 0 0 0,0 0 0 0 0,1 0-1 0 0,8 0 1 0 0,159-6 1761 0 0,-144 7-2613 0 0,158-5 759 0 0,-94 0-502 0 0,119 11 0 0 0,-83-3 520 0 0,-16-2-432 0 0,19 10 418 0 0,41 1-352 0 0,93-3 50 0 0,-221-9-110 0 0,64-7 0 0 0,-51 2-62 0 0,113 6 139 0 0,-62 3-429 0 0,15-10 633 0 0,3-1-395 0 0,-78 7-35 0 0,204-4 582 0 0,-103 0-311 0 0,-23 1-334 0 0,-30-3 399 0 0,83-1-592 0 0,83 11 501 0 0,6 9-156 0 0,-107-6-81 0 0,15 1 23 0 0,-139-3-19 0 0,0 2 0 0 0,42 13 0 0 0,-51-12 114 0 0,1-2 0 0 0,36 4 0 0 0,64-1 8 0 0,193-5 88 0 0,-274-4-63 0 0,118 9 62 0 0,-166-10-202 0 0,1 1-13 0 0,9 5 72 0 0,-11-4-32 0 0,0-10-901 0 0,-1 7 543 0 0,0 0 0 0 0,0 0 0 0 0,0 0 0 0 0,0 0 0 0 0,0 0 0 0 0,-1 0 0 0 0,1 0 0 0 0,0 0 1 0 0,-1 0-1 0 0,-1-3 0 0 0,-1-4-1610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6:01:02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44 2760 0 0,'-2'1'214'0'0,"0"0"1"0"0,0-1-1 0 0,0 1 0 0 0,0 0 1 0 0,0-1-1 0 0,0 1 1 0 0,0-1-1 0 0,0 1 0 0 0,0-1 1 0 0,0 0-1 0 0,-1 0 1 0 0,1 0-1 0 0,0 0 0 0 0,0 0 1 0 0,0-1-1 0 0,-4 0 1 0 0,-14-1 980 0 0,19 2-1135 0 0,0 0 1 0 0,0 0-1 0 0,-1 1 1 0 0,1-1 0 0 0,0 1-1 0 0,0-1 1 0 0,0 1-1 0 0,0-1 1 0 0,0 1-1 0 0,0-1 1 0 0,1 1-1 0 0,-1 0 1 0 0,0 0-1 0 0,-1 1 1 0 0,-2 1 1504 0 0,4 5 5242 0 0,1-5-6920 0 0,5 1 328 0 0,-1-2 0 0 0,0 1 0 0 0,1 0 0 0 0,0-1-1 0 0,-1 0 1 0 0,1-1 0 0 0,0 1 0 0 0,0-1-1 0 0,0 0 1 0 0,0 0 0 0 0,0-1 0 0 0,7 0-1 0 0,6-2 318 0 0,29 2 0 0 0,-30 1-317 0 0,33-4 1 0 0,145-19 518 0 0,-134 17-592 0 0,72 6 1 0 0,62 5-213 0 0,-124-4 66 0 0,28 7-15 0 0,-64-5 195 0 0,57 1-1 0 0,278 1 2157 0 0,-305-4-1990 0 0,0-2 0 0 0,116-17 0 0 0,-173 16-303 0 0,-1-1 1 0 0,0 1 0 0 0,0-2 0 0 0,0 1 0 0 0,0-1 0 0 0,0 0 0 0 0,-1-1 0 0 0,1 0 0 0 0,-1 0-1 0 0,0-1 1 0 0,13-10 0 0 0,-14 10-928 0 0,0 0 0 0 0,12-8 0 0 0,-9 6-616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6:01:03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77 4144 0 0,'0'0'10304'0'0,"8"4"-9330"0"0,11-5 182 0 0,-10 0-490 0 0,1 1 0 0 0,15 2-1 0 0,8 1 281 0 0,1-1-1 0 0,53-4 1 0 0,-49 0-703 0 0,68 5 0 0 0,-20 0-70 0 0,-65-3-189 0 0,157-7 358 0 0,-126 3-250 0 0,0 3 1 0 0,1 2 0 0 0,86 12-1 0 0,64 7 396 0 0,-164-18-452 0 0,81 0 109 0 0,-83-3-95 0 0,1 1 1 0 0,0 2-1 0 0,58 11 0 0 0,-88-11-23 0 0,0 0 1 0 0,0 0 0 0 0,0-1 0 0 0,0 0-1 0 0,0-1 1 0 0,0 0 0 0 0,1 0-1 0 0,-1 0 1 0 0,12-3 0 0 0,-10 0 34 0 0,0 1 0 0 0,1 0 0 0 0,-1 1-1 0 0,1 1 1 0 0,0-1 0 0 0,11 2 0 0 0,61 12-12 0 0,-47-6 184 0 0,4-2-105 0 0,0-2 0 0 0,41-2 0 0 0,-54-2 4 0 0,184-4 491 0 0,-166 5-453 0 0,249-5 784 0 0,-203 4-772 0 0,-51 2-141 0 0,71-8-1 0 0,74-11 450 0 0,8 17-323 0 0,-102 2-23 0 0,22-7 109 0 0,-3 0 104 0 0,14-2 173 0 0,-56-2-376 0 0,19-1 231 0 0,-46 8-260 0 0,113-3 287 0 0,-154 6-411 0 0,1 0 1 0 0,-1 0 0 0 0,1 0-1 0 0,0 0 1 0 0,-1 0-1 0 0,1 0 1 0 0,0 0 0 0 0,-1 0-1 0 0,1 0 1 0 0,0 0-1 0 0,-1-1 1 0 0,1 1 0 0 0,-1 0-1 0 0,1 0 1 0 0,-1-1 0 0 0,1 1-1 0 0,0 0 1 0 0,-1-1-1 0 0,1 0 1 0 0,0 1 0 0 0,-1 0 0 0 0,0-1 1 0 0,1 1-1 0 0,-1 0 0 0 0,1-1 0 0 0,0 1 1 0 0,-1 0-1 0 0,1 0 0 0 0,-1-1 0 0 0,1 1 1 0 0,-1 0-1 0 0,1 0 0 0 0,0 0 1 0 0,-1 0-1 0 0,1 0 0 0 0,-1 0 0 0 0,1 0 1 0 0,-1 0-1 0 0,2 0 0 0 0,1-2 28 0 0,-1 0-1 0 0,1 0 1 0 0,0 0 0 0 0,-1-1-1 0 0,1 1 1 0 0,-1-1 0 0 0,4-5-1 0 0,-4 3-116 0 0,-2 3-255 0 0,1 0 0 0 0,0 0 1 0 0,-1 0-1 0 0,1 0 0 0 0,-1 0 0 0 0,1 0 0 0 0,-1 0 1 0 0,0 0-1 0 0,0 0 0 0 0,0 0 0 0 0,-1-3 1 0 0,1 0-1474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6:01:30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63 7056 0 0,'0'0'529'0'0,"-1"0"-364"0"0,0 2-78 0 0,0-2 182 0 0,-9 0 806 0 0,6 0-1064 0 0,-37-2 18247 0 0,49 5-18154 0 0,-7-1-54 0 0,1-1-36 0 0,14 2-17 0 0,2-2 652 0 0,0-1-1 0 0,33-3 0 0 0,64-18-1081 0 0,-69 11 534 0 0,-29 7-116 0 0,2 0-1 0 0,-1 0 0 0 0,0 2 0 0 0,0 1 0 0 0,1 0 0 0 0,-1 1 0 0 0,0 1 1 0 0,0 0-1 0 0,22 7 0 0 0,-39-9 18 0 0,33 9 383 0 0,-17-6-232 0 0,-3-1-116 0 0,-10-1-39 0 0,-2-1-1 0 0,1 0-4 0 0,-1 0 2 0 0,2 0-5 0 0,3 0-13 0 0,-1 0 12 0 0,-2 0 8 0 0,56-5 2 0 0,-43 3 53 0 0,0 1-1 0 0,0 0 1 0 0,22 3-1 0 0,-36-1-40 0 0,1 0 0 0 0,-1 0 0 0 0,1 0 0 0 0,-1 0 0 0 0,1 1 0 0 0,5 3 0 0 0,-6-3-3 0 0,0 0-1 0 0,0 0 1 0 0,0-1 0 0 0,1 1 0 0 0,-1-1 0 0 0,0 0-1 0 0,6 1 1 0 0,13 0 11 0 0,33 3 79 0 0,83-7 113 0 0,-38-3-19 0 0,-49 5-84 0 0,-41 1-72 0 0,0 0 0 0 0,1-1-1 0 0,-1-1 1 0 0,0 0 0 0 0,13-2 0 0 0,43-7 849 0 0,-46 6-889 0 0,-1 0 0 0 0,0 2 0 0 0,39-1 0 0 0,47-2 84 0 0,-95 5-45 0 0,1-1 0 0 0,14-4 0 0 0,-14 3 40 0 0,0 0 1 0 0,17 0-1 0 0,28-3 103 0 0,-50 5-160 0 0,0 0 1 0 0,0 0-1 0 0,11 3 0 0 0,-5-1-5 0 0,19 6 93 0 0,-25-6-83 0 0,-4-2 25 0 0,2 0-25 0 0,2-3 30 0 0,1 0 0 0 0,-3-1-42 0 0,2 1-11 0 0,-2-1-29 0 0,-3 4-125 0 0,-1-1-201 0 0,-1 0 210 0 0,1 0 1 0 0,-1 0-1 0 0,1 0 0 0 0,-1 0 1 0 0,1 0-1 0 0,0 0 1 0 0,0 0-1 0 0,0 0 0 0 0,-1 0 1 0 0,1 0-1 0 0,0 0 0 0 0,0 0 1 0 0,0-2-1 0 0,0 0-341 0 0,-4-2-2502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io/IOExcep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util/Lis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24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8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Week 9</a:t>
            </a:r>
          </a:p>
          <a:p>
            <a:pPr lvl="1"/>
            <a:r>
              <a:rPr lang="en-US" dirty="0"/>
              <a:t>Next week</a:t>
            </a:r>
          </a:p>
          <a:p>
            <a:pPr lvl="1"/>
            <a:r>
              <a:rPr lang="en-US" dirty="0"/>
              <a:t>Thursday @ </a:t>
            </a:r>
            <a:r>
              <a:rPr lang="en-US" dirty="0" err="1"/>
              <a:t>9pm</a:t>
            </a:r>
            <a:r>
              <a:rPr lang="en-US" dirty="0"/>
              <a:t> – Sunday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Similar to Exam 1</a:t>
            </a:r>
          </a:p>
          <a:p>
            <a:pPr lvl="2"/>
            <a:r>
              <a:rPr lang="en-US" dirty="0"/>
              <a:t>Video component</a:t>
            </a:r>
          </a:p>
          <a:p>
            <a:pPr lvl="3"/>
            <a:r>
              <a:rPr lang="en-US" dirty="0"/>
              <a:t>Must show a picture ID with face</a:t>
            </a:r>
          </a:p>
          <a:p>
            <a:pPr lvl="4"/>
            <a:r>
              <a:rPr lang="en-US" dirty="0"/>
              <a:t>Must be clear</a:t>
            </a:r>
          </a:p>
          <a:p>
            <a:pPr lvl="4"/>
            <a:r>
              <a:rPr lang="en-US" dirty="0"/>
              <a:t>Must last a few seconds so we can pause the video and verify identity</a:t>
            </a:r>
          </a:p>
          <a:p>
            <a:pPr lvl="4"/>
            <a:r>
              <a:rPr lang="en-US" dirty="0"/>
              <a:t>No more than </a:t>
            </a:r>
            <a:r>
              <a:rPr lang="en-US" b="1" dirty="0"/>
              <a:t>5 minutes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D790E5-02EF-47A3-B6A3-17CC926462F2}"/>
                  </a:ext>
                </a:extLst>
              </p14:cNvPr>
              <p14:cNvContentPartPr/>
              <p14:nvPr/>
            </p14:nvContentPartPr>
            <p14:xfrm>
              <a:off x="2225809" y="1672819"/>
              <a:ext cx="857880" cy="4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D790E5-02EF-47A3-B6A3-17CC926462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7169" y="1664179"/>
                <a:ext cx="8755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80C9B0-2118-4852-82FA-4D7EF23B6B74}"/>
                  </a:ext>
                </a:extLst>
              </p14:cNvPr>
              <p14:cNvContentPartPr/>
              <p14:nvPr/>
            </p14:nvContentPartPr>
            <p14:xfrm>
              <a:off x="1904689" y="2093659"/>
              <a:ext cx="1111680" cy="2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80C9B0-2118-4852-82FA-4D7EF23B6B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6049" y="2084659"/>
                <a:ext cx="11293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1312EE-CDE5-430B-BF23-73AB40043519}"/>
                  </a:ext>
                </a:extLst>
              </p14:cNvPr>
              <p14:cNvContentPartPr/>
              <p14:nvPr/>
            </p14:nvContentPartPr>
            <p14:xfrm>
              <a:off x="2395729" y="2489299"/>
              <a:ext cx="739800" cy="3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1312EE-CDE5-430B-BF23-73AB400435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6729" y="2480299"/>
                <a:ext cx="7574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FB6A06-C35B-436C-AC14-9822CFD7E538}"/>
                  </a:ext>
                </a:extLst>
              </p14:cNvPr>
              <p14:cNvContentPartPr/>
              <p14:nvPr/>
            </p14:nvContentPartPr>
            <p14:xfrm>
              <a:off x="1890289" y="2860459"/>
              <a:ext cx="850680" cy="48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FB6A06-C35B-436C-AC14-9822CFD7E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1289" y="2851819"/>
                <a:ext cx="8683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8086E8E-3AFC-4C1A-8317-B3749121F548}"/>
              </a:ext>
            </a:extLst>
          </p:cNvPr>
          <p:cNvGrpSpPr/>
          <p:nvPr/>
        </p:nvGrpSpPr>
        <p:grpSpPr>
          <a:xfrm>
            <a:off x="2098369" y="3444739"/>
            <a:ext cx="2748600" cy="41760"/>
            <a:chOff x="2098369" y="3444739"/>
            <a:chExt cx="2748600" cy="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1466A2-A463-4571-9F09-65FA52583214}"/>
                    </a:ext>
                  </a:extLst>
                </p14:cNvPr>
                <p14:cNvContentPartPr/>
                <p14:nvPr/>
              </p14:nvContentPartPr>
              <p14:xfrm>
                <a:off x="2098369" y="3455179"/>
                <a:ext cx="651600" cy="22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1466A2-A463-4571-9F09-65FA525832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9729" y="3446539"/>
                  <a:ext cx="66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845091-3411-4324-A982-60803A6ED66C}"/>
                    </a:ext>
                  </a:extLst>
                </p14:cNvPr>
                <p14:cNvContentPartPr/>
                <p14:nvPr/>
              </p14:nvContentPartPr>
              <p14:xfrm>
                <a:off x="3022489" y="3444739"/>
                <a:ext cx="1824480" cy="41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845091-3411-4324-A982-60803A6ED6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3849" y="3436099"/>
                  <a:ext cx="184212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5B43B5-5D38-4B92-BD48-1214D20F61D3}"/>
                  </a:ext>
                </a:extLst>
              </p14:cNvPr>
              <p14:cNvContentPartPr/>
              <p14:nvPr/>
            </p14:nvContentPartPr>
            <p14:xfrm>
              <a:off x="2125729" y="3744619"/>
              <a:ext cx="698040" cy="34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5B43B5-5D38-4B92-BD48-1214D20F61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17089" y="3735979"/>
                <a:ext cx="7156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79A027-CBF0-43F9-A387-3C839A5B6BF4}"/>
                  </a:ext>
                </a:extLst>
              </p14:cNvPr>
              <p14:cNvContentPartPr/>
              <p14:nvPr/>
            </p14:nvContentPartPr>
            <p14:xfrm>
              <a:off x="1550089" y="4016059"/>
              <a:ext cx="1446480" cy="55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79A027-CBF0-43F9-A387-3C839A5B6B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41089" y="4007059"/>
                <a:ext cx="14641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1FC7BC-2BC7-489E-9FA7-AAB642B6ACED}"/>
                  </a:ext>
                </a:extLst>
              </p14:cNvPr>
              <p14:cNvContentPartPr/>
              <p14:nvPr/>
            </p14:nvContentPartPr>
            <p14:xfrm>
              <a:off x="2853289" y="4246819"/>
              <a:ext cx="642600" cy="29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1FC7BC-2BC7-489E-9FA7-AAB642B6AC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44649" y="4238179"/>
                <a:ext cx="660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5301E1-37C8-4312-BD86-E48ED72D019A}"/>
                  </a:ext>
                </a:extLst>
              </p14:cNvPr>
              <p14:cNvContentPartPr/>
              <p14:nvPr/>
            </p14:nvContentPartPr>
            <p14:xfrm>
              <a:off x="2230489" y="4491979"/>
              <a:ext cx="923040" cy="47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5301E1-37C8-4312-BD86-E48ED72D01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1489" y="4482979"/>
                <a:ext cx="9406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80BACAE-DBEA-49E6-A540-3AB7CBD064F2}"/>
                  </a:ext>
                </a:extLst>
              </p14:cNvPr>
              <p14:cNvContentPartPr/>
              <p14:nvPr/>
            </p14:nvContentPartPr>
            <p14:xfrm>
              <a:off x="2661409" y="4731739"/>
              <a:ext cx="1166400" cy="52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80BACAE-DBEA-49E6-A540-3AB7CBD064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52769" y="4722739"/>
                <a:ext cx="11840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4380180-9C4A-4CC6-B97D-482B2ECE94F8}"/>
                  </a:ext>
                </a:extLst>
              </p14:cNvPr>
              <p14:cNvContentPartPr/>
              <p14:nvPr/>
            </p14:nvContentPartPr>
            <p14:xfrm>
              <a:off x="6106609" y="4780339"/>
              <a:ext cx="1052640" cy="40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4380180-9C4A-4CC6-B97D-482B2ECE94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97609" y="4771699"/>
                <a:ext cx="10702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B85247E-E675-434F-9F53-FA6BB5465751}"/>
                  </a:ext>
                </a:extLst>
              </p14:cNvPr>
              <p14:cNvContentPartPr/>
              <p14:nvPr/>
            </p14:nvContentPartPr>
            <p14:xfrm>
              <a:off x="3249649" y="4983019"/>
              <a:ext cx="834840" cy="40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B85247E-E675-434F-9F53-FA6BB54657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41009" y="4974019"/>
                <a:ext cx="85248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952-55F4-4F36-8A75-8E75B2BF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6E-7713-423B-8303-BF5705FC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r>
              <a:rPr lang="en-US" dirty="0"/>
              <a:t>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https://docs.oracle.com/en/java/javase/13/docs/api/java.base/java/io/IOException.html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3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48F-3828-4AA5-99EF-3292C5D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8779-F2C9-4220-9A4C-E4F24FDE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https://docs.oracle.com/en/java/javase/13/docs/api/java.base/java/util/List.html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04-4F33-41A7-B876-1C84651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7856-1E28-4164-A516-37F2C118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doubles from the path given as the first argument, and print out the mean of those numbers. Assume the file has one number per line.</a:t>
            </a:r>
          </a:p>
          <a:p>
            <a:pPr lvl="1"/>
            <a:r>
              <a:rPr lang="en-US" dirty="0"/>
              <a:t>What if the file had the numbers separated by spaces rather than by lines?</a:t>
            </a:r>
          </a:p>
          <a:p>
            <a:r>
              <a:rPr lang="en-US" dirty="0"/>
              <a:t>Region</a:t>
            </a:r>
          </a:p>
          <a:p>
            <a:pPr lvl="1"/>
            <a:r>
              <a:rPr lang="en-US" dirty="0"/>
              <a:t>Where could we add exceptions in the Regions examples?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16635</TotalTime>
  <Words>322</Words>
  <Application>Microsoft Office PowerPoint</Application>
  <PresentationFormat>On-screen Show (16:9)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Calibri</vt:lpstr>
      <vt:lpstr>Office Theme</vt:lpstr>
      <vt:lpstr>CSE 11  Accelerated Intro to Programming Lecture 24</vt:lpstr>
      <vt:lpstr>Announcements</vt:lpstr>
      <vt:lpstr>File I/O (input/output)</vt:lpstr>
      <vt:lpstr>IOException</vt:lpstr>
      <vt:lpstr>List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505</cp:revision>
  <dcterms:modified xsi:type="dcterms:W3CDTF">2021-05-21T16:52:58Z</dcterms:modified>
</cp:coreProperties>
</file>