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00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21 6560 0 0,'-7'0'14151'0'0,"26"3"-13705"0"0,0-1 0 0 0,0 0 0 0 0,37-3-1 0 0,-17 0-196 0 0,23-4 119 0 0,-21 0-112 0 0,13 3-24 0 0,-26 1 16 0 0,41-6 0 0 0,-52 5-191 0 0,0 1 0 0 0,0 1 0 0 0,18 1-1 0 0,3 0 13 0 0,34 0 99 0 0,79-2 408 0 0,-79-1-64 0 0,129 12 0 0 0,-146-7-413 0 0,0-2-1 0 0,75-9 1 0 0,24 0 53 0 0,-138 8-136 0 0,1 0 0 0 0,-1 2 0 0 0,31 5 0 0 0,-27-3 4 0 0,0-1 0 0 0,37 2 0 0 0,-38-4-16 0 0,38 0 44 0 0,15 1 231 0 0,-47 0-130 0 0,77 5 423 0 0,-14 2-60 0 0,-53-9-325 0 0,73-3 474 0 0,-93 2-531 0 0,0 1 1 0 0,17 2-1 0 0,7 0 55 0 0,-29-3-102 0 0,-7 1-38 0 0,0 0 0 0 0,0 0 0 0 0,1 0 1 0 0,-1 0-1 0 0,0 1 0 0 0,1-1 0 0 0,-1 1 0 0 0,0 0 1 0 0,4 1-1 0 0,-5-1-45 0 0,14 6 22 0 0,-3 1-98 0 0,57 31-21 0 0,-65-36 97 0 0,1-2 0 0 0,22 6 128 0 0,23 5-128 0 0,-38-12-27 0 0,-1-1-1 0 0,14-1 0 0 0,-21-1 20 0 0,0 1-1 0 0,0-1 0 0 0,0 1 0 0 0,0-1 0 0 0,6-6 0 0 0,5-10-247 0 0,-15 18 173 0 0,-3-1-224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17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1 11976 0 0,'0'0'922'0'0,"0"15"-336"0"0,1-11-49 0 0,-1-1 0 0 0,0 0-1 0 0,1 1 1 0 0,0-1 0 0 0,0 0 0 0 0,0 0 0 0 0,0 0 0 0 0,0 0 0 0 0,1 0 0 0 0,1 3 0 0 0,-1-2-505 0 0,0-1 0 0 0,1 0-1 0 0,-1 0 1 0 0,0 0 0 0 0,1 0-1 0 0,0 0 1 0 0,0-1 0 0 0,0 1 0 0 0,0-1-1 0 0,0 0 1 0 0,0 0 0 0 0,1 0-1 0 0,5 2 1 0 0,-5-2-20 0 0,1-1-1 0 0,0 1 0 0 0,0-1 1 0 0,0 0-1 0 0,0-1 1 0 0,0 1-1 0 0,0-1 1 0 0,0 0-1 0 0,0 0 0 0 0,0 0 1 0 0,0-1-1 0 0,0 0 1 0 0,0 0-1 0 0,0 0 1 0 0,-1-1-1 0 0,1 0 1 0 0,0 1-1 0 0,4-4 0 0 0,-8 4 244 0 0,-4 2 30 0 0,0 1 0 0 0,1-1 0 0 0,-1 1 1 0 0,0 0-1 0 0,0-1 0 0 0,1 1 0 0 0,-1 0 0 0 0,-2 3 0 0 0,-1 0 164 0 0,-1 1-38 0 0,0 0 1 0 0,1 0 0 0 0,-8 11-1 0 0,-7 6 173 0 0,-101 110 1906 0 0,68-60-3612 0 0,9 5-6294 0 0,33-53-967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18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400 331 17503 0 0,'0'0'399'0'0,"-17"-8"1106"0"0,13 5-1223 0 0,0 0-1 0 0,-1 0 1 0 0,1 1-1 0 0,-1-1 0 0 0,1 1 1 0 0,-1 0-1 0 0,0 0 0 0 0,0 1 1 0 0,0-1-1 0 0,0 1 1 0 0,0 0-1 0 0,0 1 0 0 0,0-1 1 0 0,0 1-1 0 0,-1 0 0 0 0,1 0 1 0 0,0 1-1 0 0,-9 1 0 0 0,6 0-93 0 0,1 0 0 0 0,-1 1 0 0 0,1 0 0 0 0,0 0 0 0 0,-1 1-1 0 0,1-1 1 0 0,1 2 0 0 0,-1-1 0 0 0,1 1 0 0 0,0 0-1 0 0,-10 10 1 0 0,14-13-145 0 0,0 1 1 0 0,0 0-1 0 0,0-1 0 0 0,0 1 0 0 0,0 0 0 0 0,1 0 1 0 0,-1 0-1 0 0,1 0 0 0 0,-2 7 0 0 0,3-10-39 0 0,0 1 0 0 0,0 0-1 0 0,-1 0 1 0 0,1-1 0 0 0,0 1 0 0 0,0 0-1 0 0,0 0 1 0 0,1-1 0 0 0,-1 1 0 0 0,0 0-1 0 0,0 0 1 0 0,0 0 0 0 0,0-1 0 0 0,1 1-1 0 0,-1 0 1 0 0,0-1 0 0 0,1 1 0 0 0,-1 0-1 0 0,1-1 1 0 0,-1 1 0 0 0,0 0 0 0 0,1-1-1 0 0,0 1 1 0 0,-1-1 0 0 0,1 1 0 0 0,-1-1-1 0 0,1 1 1 0 0,0-1 0 0 0,-1 1-1 0 0,1-1 1 0 0,0 0 0 0 0,-1 1 0 0 0,1-1-1 0 0,0 0 1 0 0,0 1 0 0 0,-1-1 0 0 0,1 0-1 0 0,0 0 1 0 0,0 0 0 0 0,-1 0 0 0 0,1 0-1 0 0,0 0 1 0 0,0 0 0 0 0,0 0 0 0 0,-1 0-1 0 0,2 0 1 0 0,4-1-4 0 0,0 1 0 0 0,-1-1 0 0 0,1 0 0 0 0,0-1 0 0 0,-1 1 0 0 0,9-5 0 0 0,35-17 0 0 0,-25 11 0 0 0,-2 1 0 0 0,37-25 0 0 0,-51 30 0 0 0,-1 1 0 0 0,0-1 0 0 0,0 0 0 0 0,0-1 0 0 0,-1 0 0 0 0,0 0 0 0 0,-1 0 0 0 0,7-10 0 0 0,-10 11 57 0 0,1 1 0 0 0,-1-1 0 0 0,-1 1 0 0 0,1-1 0 0 0,-1 0-1 0 0,1 0 1 0 0,-2 0 0 0 0,1 0 0 0 0,-1 0 0 0 0,0 0 0 0 0,0 0 0 0 0,0 0 0 0 0,-1 1 0 0 0,0-1-1 0 0,0 0 1 0 0,-1 0 0 0 0,-2-6 0 0 0,0 1 71 0 0,0 0 0 0 0,-2 0 0 0 0,1 1 0 0 0,-1 0 0 0 0,-1 0 0 0 0,0 0 0 0 0,-13-14 0 0 0,15 20-128 0 0,1 0 0 0 0,-1 0 0 0 0,0 0 0 0 0,0 1 0 0 0,0 0 0 0 0,-1 0 0 0 0,1 1 0 0 0,-1-1 0 0 0,1 1 0 0 0,-1 0 0 0 0,0 0 0 0 0,0 1 0 0 0,0 0 0 0 0,-11-1 0 0 0,7 2 0 0 0,1-1 0 0 0,-1 2 0 0 0,0-1 0 0 0,1 2 0 0 0,-1-1 0 0 0,1 1 0 0 0,0 0 0 0 0,-16 7 0 0 0,16-5 0 0 0,0 1 0 0 0,0 0 0 0 0,0 1 0 0 0,1 0 0 0 0,0 0 0 0 0,0 1 0 0 0,0 0 0 0 0,1 0 0 0 0,0 0 0 0 0,-9 14 0 0 0,-1 6 0 0 0,0 0 0 0 0,-12 30 0 0 0,20-36 0 0 0,0 0 0 0 0,2 1 0 0 0,0 0 0 0 0,1 0 0 0 0,2 0 0 0 0,0 1 0 0 0,1-1 0 0 0,2 1 0 0 0,0 0 0 0 0,1 0 0 0 0,7 40 0 0 0,-6-53 9 0 0,1 0 0 0 0,1 0 0 0 0,0 0 0 0 0,1-1 1 0 0,0 1-1 0 0,0-1 0 0 0,6 10 0 0 0,-7-14-62 0 0,0-1 0 0 0,0 0 0 0 0,1-1 0 0 0,-1 1 0 0 0,1-1-1 0 0,0 1 1 0 0,-1-1 0 0 0,2 0 0 0 0,-1 0 0 0 0,0-1 0 0 0,0 1 0 0 0,1-1 0 0 0,0 0 0 0 0,-1 0 0 0 0,1 0 0 0 0,8 1 0 0 0,-1-1-856 0 0,1 0 0 0 0,17 0 0 0 0,8-4-5833 0 0,0-2-1607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18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194 168 11688 0 0,'2'-3'323'0'0,"2"-5"-90"0"0,1 0 1 0 0,1 0-1 0 0,0 0 1 0 0,8-8-1 0 0,-7 7-52 0 0,1 0-1 0 0,6-11 0 0 0,2-2-11 0 0,9-19 1764 0 0,-25 40-1862 0 0,0 1 1 0 0,0 0-1 0 0,0-1 0 0 0,0 1 1 0 0,1 0-1 0 0,-1-1 0 0 0,0 1 1 0 0,0-1-1 0 0,0 1 1 0 0,0 0-1 0 0,0-1 0 0 0,0 1 1 0 0,0 0-1 0 0,0-1 0 0 0,0 1 1 0 0,0 0-1 0 0,0-1 0 0 0,0 1 1 0 0,-1-1-1 0 0,1 1 1 0 0,0 0-1 0 0,0-1 0 0 0,0 1 1 0 0,0 0-1 0 0,-1-1 0 0 0,1 1 1 0 0,0 0-1 0 0,0 0 1 0 0,0-1-1 0 0,-1 1 0 0 0,1 0 1 0 0,0 0-1 0 0,-1-1 0 0 0,1 1 1 0 0,0 0-1 0 0,-1 0 1 0 0,1 0-1 0 0,0-1 0 0 0,-1 1 1 0 0,1 0-1 0 0,0 0 0 0 0,-1 0 1 0 0,1 0-1 0 0,0 0 0 0 0,-1 0 1 0 0,0 0-1 0 0,-17-3 2071 0 0,6 5-1799 0 0,1 1 1 0 0,-1-1 0 0 0,0 2 0 0 0,1 0-1 0 0,0 0 1 0 0,0 1 0 0 0,0 0 0 0 0,1 1-1 0 0,-1 0 1 0 0,2 1 0 0 0,-16 12-1 0 0,9-5-162 0 0,1 0-1 0 0,1 1 0 0 0,0 1 0 0 0,1 0 0 0 0,-21 35 0 0 0,31-45-176 0 0,-1 1 1 0 0,1 0-1 0 0,1 0 0 0 0,-1 0 1 0 0,1 0-1 0 0,0 1 0 0 0,-1 13 1 0 0,3-19-5 0 0,-1 1 1 0 0,1-1 0 0 0,0 0-1 0 0,0 1 1 0 0,0-1 0 0 0,1 1-1 0 0,-1-1 1 0 0,0 0 0 0 0,1 1-1 0 0,-1-1 1 0 0,1 0 0 0 0,0 0-1 0 0,0 1 1 0 0,0-1 0 0 0,0 0-1 0 0,0 0 1 0 0,1 0 0 0 0,-1 0-1 0 0,1 0 1 0 0,-1 0 0 0 0,1-1-1 0 0,-1 1 1 0 0,1 0-1 0 0,0-1 1 0 0,0 1 0 0 0,0-1-1 0 0,4 2 1 0 0,-5-2 6 0 0,1-1 0 0 0,0 1 0 0 0,0-1 0 0 0,0 0-1 0 0,0 1 1 0 0,0-1 0 0 0,0 0 0 0 0,0 0 0 0 0,0 0 0 0 0,0-1 0 0 0,0 1-1 0 0,0 0 1 0 0,0-1 0 0 0,0 1 0 0 0,0-1 0 0 0,-1 0 0 0 0,1 0-1 0 0,0 1 1 0 0,0-1 0 0 0,2-2 0 0 0,4-3 44 0 0,-1 0 1 0 0,1 0-1 0 0,6-7 1 0 0,-9 8-34 0 0,6-8 43 0 0,-1 0 0 0 0,0 0-1 0 0,0-1 1 0 0,-2 0 0 0 0,11-23-1 0 0,14-24 503 0 0,-29 56-441 0 0,0-2 342 0 0,1 1 0 0 0,0-1 0 0 0,5-5 0 0 0,-9 12-414 0 0,0 1-1 0 0,0 0 1 0 0,-1-1-1 0 0,1 1 1 0 0,0 0-1 0 0,-1-1 0 0 0,1 1 1 0 0,0 0-1 0 0,-1 0 1 0 0,1 0-1 0 0,-1 0 1 0 0,0 0-1 0 0,1 1 0 0 0,2 7 19 0 0,-2 0 0 0 0,1 0-1 0 0,-1 0 1 0 0,0-1 0 0 0,-1 18-1 0 0,-8 46 109 0 0,5-49-107 0 0,0 2-158 0 0,-11 115 485 0 0,14-123-701 0 0,0 1 0 0 0,1-1 0 0 0,1 1-1 0 0,0-1 1 0 0,10 33 0 0 0,-11-47 24 0 0,0 0-1 0 0,0-1 1 0 0,0 1 0 0 0,0 0-1 0 0,0-1 1 0 0,0 1 0 0 0,1-1-1 0 0,-1 1 1 0 0,1-1 0 0 0,0 0 0 0 0,0 0-1 0 0,0 0 1 0 0,0 0 0 0 0,0 0-1 0 0,0 0 1 0 0,0 0 0 0 0,3 1-1 0 0,7 0-1434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19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94 192 6912 0 0,'-8'5'736'0'0,"4"0"20"0"0,0 0 0 0 0,0 1 0 0 0,0-1 0 0 0,1 1 0 0 0,0-1 0 0 0,0 1 0 0 0,-4 12 0 0 0,-12 49 8293 0 0,13-40-7635 0 0,-2 10-866 0 0,-4 38 0 0 0,4 58-1548 0 0,8-124 1473 0 0,1-15 52 0 0,1-7-355 0 0,17-125 1357 0 0,-15 94-839 0 0,2 1-1 0 0,16-62 0 0 0,-20 100-670 0 0,36-105 753 0 0,-32 97-507 0 0,0 1 1 0 0,1 0 0 0 0,0 0-1 0 0,0 1 1 0 0,1 0 0 0 0,15-16-1 0 0,-19 23-257 0 0,1 0-1 0 0,0 0 1 0 0,0 0 0 0 0,0 1-1 0 0,0 0 1 0 0,1 0-1 0 0,-1 0 1 0 0,1 1-1 0 0,10-4 1 0 0,-14 6-6 0 0,0-1 1 0 0,0 1 0 0 0,-1-1 0 0 0,1 1 0 0 0,0 0-1 0 0,0 0 1 0 0,0 0 0 0 0,0 0 0 0 0,0 0-1 0 0,-1 0 1 0 0,1 0 0 0 0,0 1 0 0 0,0-1-1 0 0,0 1 1 0 0,0-1 0 0 0,-1 1 0 0 0,1 0-1 0 0,0-1 1 0 0,-1 1 0 0 0,1 0 0 0 0,-1 0-1 0 0,1 0 1 0 0,-1 1 0 0 0,1-1 0 0 0,-1 0-1 0 0,0 0 1 0 0,1 1 0 0 0,-1-1 0 0 0,0 1-1 0 0,0-1 1 0 0,0 1 0 0 0,0 0 0 0 0,0-1 0 0 0,-1 1-1 0 0,2 2 1 0 0,-1 1-1 0 0,0 0 0 0 0,0-1 0 0 0,0 1 0 0 0,-1 0 0 0 0,0 0 0 0 0,0 0 0 0 0,0 0 0 0 0,-1 0 0 0 0,1 0 0 0 0,-1-1 0 0 0,0 1 0 0 0,-2 5 0 0 0,-1 0 0 0 0,1 0 0 0 0,-2 0 0 0 0,1 0 0 0 0,-9 12 0 0 0,6-11-692 0 0,-1 1 0 0 0,-19 18-1 0 0,23-26 399 0 0,0 0-1 0 0,0 0 1 0 0,0-1-1 0 0,-1 0 0 0 0,1 0 1 0 0,-1 0-1 0 0,0-1 1 0 0,1 1-1 0 0,-1-1 0 0 0,-6 2 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19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0 273 17503 0 0,'0'0'2783'0'0,"3"-20"1085"0"0,105-180 2057 0 0,-102 190-5517 0 0,0 0 0 0 0,1 0 0 0 0,12-12 0 0 0,-18 22-408 0 0,-1-1 0 0 0,0 1 0 0 0,0 0 0 0 0,0 0 0 0 0,0 0 0 0 0,0 0 0 0 0,1 0 0 0 0,-1 0 0 0 0,0 0 0 0 0,0 0 0 0 0,0 0 0 0 0,0 0 0 0 0,0 0 0 0 0,1 0 0 0 0,-1 0 0 0 0,0 0 0 0 0,0 1 0 0 0,0-1 0 0 0,0 0 0 0 0,0 0 0 0 0,1 0 0 0 0,-1 0 0 0 0,0 0 0 0 0,0 0 0 0 0,0 0 0 0 0,0 0 0 0 0,0 0 0 0 0,0 1 0 0 0,0-1 0 0 0,1 0 0 0 0,-1 0 0 0 0,0 0 0 0 0,0 0 0 0 0,0 0 0 0 0,0 0 0 0 0,0 1 0 0 0,0-1 0 0 0,0 0 0 0 0,0 0 0 0 0,0 0 0 0 0,0 0 0 0 0,0 0 0 0 0,0 1 0 0 0,0-1 0 0 0,0 0 0 0 0,0 0 0 0 0,0 0 0 0 0,0 0 0 0 0,0 0 0 0 0,0 1 0 0 0,0-1 0 0 0,0 0 0 0 0,2 12 0 0 0,-2-10 0 0 0,4 47 0 0 0,-4-31 0 0 0,2 1 0 0 0,5 24 0 0 0,-6-37 0 0 0,0-3 0 0 0,-1 1 0 0 0,1-1 0 0 0,0 0 0 0 0,0 0 0 0 0,1 0 0 0 0,2 5 0 0 0,-3-7 0 0 0,-1 0 0 0 0,1-1 0 0 0,-1 1 0 0 0,1-1 0 0 0,0 1 0 0 0,-1-1 0 0 0,1 1 0 0 0,0-1 0 0 0,-1 1 0 0 0,1-1 0 0 0,0 0 0 0 0,0 1 0 0 0,-1-1 0 0 0,1 0 0 0 0,0 1 0 0 0,0-1 0 0 0,0 0 0 0 0,-1 0 0 0 0,1 0 0 0 0,0 0 0 0 0,0 0 0 0 0,0 0 0 0 0,-1 0 0 0 0,1 0 0 0 0,0 0 0 0 0,0-1 0 0 0,0 1 0 0 0,-1 0 0 0 0,1 0 0 0 0,0-1 0 0 0,0 1 0 0 0,-1 0 0 0 0,1-1 0 0 0,0 1 0 0 0,0-1 0 0 0,6-4 0 0 0,0 0 0 0 0,0-1 0 0 0,0 1 0 0 0,-1-1 0 0 0,0-1 0 0 0,7-8 0 0 0,-5 5 0 0 0,0 1 0 0 0,15-13 0 0 0,-21 20 0 0 0,1 0 0 0 0,-1 1 0 0 0,1-1 0 0 0,0 0 0 0 0,-1 1 0 0 0,1-1 0 0 0,0 1 0 0 0,0 0 0 0 0,0 0 0 0 0,0 0 0 0 0,0 0 0 0 0,5 0 0 0 0,-6 1 0 0 0,-1 1 0 0 0,1-1 0 0 0,-1 0 0 0 0,1 1 0 0 0,-1-1 0 0 0,0 1 0 0 0,1-1 0 0 0,-1 1 0 0 0,1 0 0 0 0,-1 0 0 0 0,0-1 0 0 0,0 1 0 0 0,1 0 0 0 0,-1 0 0 0 0,0 0 0 0 0,0 0 0 0 0,0 1 0 0 0,0-1 0 0 0,0 0 0 0 0,0 0 0 0 0,-1 1 0 0 0,1-1 0 0 0,0 0 0 0 0,-1 1 0 0 0,1-1 0 0 0,-1 0 0 0 0,1 4 0 0 0,6 15-3101 0 0,6 43 1 0 0,-9-39-497 0 0,1 1-5836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12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 6704 0 0,'0'0'21023'0'0,"7"6"-21015"0"0,13 2 1805 0 0,-19-7-1903 0 0,18-1 372 0 0,84-2 862 0 0,-42-6-920 0 0,140 18 35 0 0,-158-8-166 0 0,49 8-1 0 0,-48-4-159 0 0,49 1 0 0 0,158-11-96 0 0,-139-3 216 0 0,-55 3 13 0 0,49-8 108 0 0,-1-1-304 0 0,-45 10 188 0 0,67 6 1 0 0,66 2-59 0 0,-163-4 0 0 0,41-4 0 0 0,-33 0 0 0 0,110-10 117 0 0,50-2 62 0 0,-71 21-107 0 0,-70-2-12 0 0,63-4 0 0 0,-75 1 37 0 0,-5 1 45 0 0,-7-5-80 0 0,-26 1 6 0 0,0-3 2 0 0,-1 1-34 0 0,-5 3-128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12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1 5528 0 0,'0'0'19710'0'0,"-5"5"-19185"0"0,1 1-414 0 0,1 0 0 0 0,0 0 0 0 0,0 0 0 0 0,0 0 0 0 0,1 1-1 0 0,0 0 1 0 0,0-1 0 0 0,1 1 0 0 0,-2 11 0 0 0,-2 12 218 0 0,-15 80 682 0 0,-2 10-336 0 0,8-32-411 0 0,-1 4-94 0 0,-7 31-156 0 0,17-87-2222 0 0,5-34 1167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13.3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0 184 3224 0 0,'0'0'13173'0'0,"3"-20"-9371"0"0,3 10-2405 0 0,1 1-1 0 0,13-15 1 0 0,-13 16-787 0 0,55-56 1945 0 0,-59 60-2468 0 0,0 1 0 0 0,1-1 1 0 0,0 1-1 0 0,0 0 0 0 0,0 0 0 0 0,0 1 1 0 0,0-1-1 0 0,1 1 0 0 0,-1 0 0 0 0,6-2 1 0 0,3 0 268 0 0,0 0 0 0 0,19-3 0 0 0,-28 7-351 0 0,-1 0-1 0 0,1-1 1 0 0,-1 1 0 0 0,1 1 0 0 0,-1-1 0 0 0,1 1-1 0 0,-1-1 1 0 0,1 1 0 0 0,-1 0 0 0 0,1 0 0 0 0,-1 0-1 0 0,0 1 1 0 0,1-1 0 0 0,-1 1 0 0 0,0 0 0 0 0,0 0-1 0 0,0 0 1 0 0,-1 0 0 0 0,6 5 0 0 0,-3-2-5 0 0,0 1 1 0 0,0 0 0 0 0,0 0-1 0 0,-1 1 1 0 0,0-1-1 0 0,0 1 1 0 0,-1 0 0 0 0,3 8-1 0 0,28 65 132 0 0,-33-79-186 0 0,-1 0-1 0 0,1 1 1 0 0,-1-1-1 0 0,1 0 1 0 0,0 0-1 0 0,-1 0 1 0 0,1 0 0 0 0,0 0-1 0 0,0 0 1 0 0,0 0-1 0 0,0 0 1 0 0,0 0-1 0 0,0-1 1 0 0,0 1 0 0 0,0 0-1 0 0,0 0 1 0 0,0-1-1 0 0,0 1 1 0 0,1-1-1 0 0,-1 1 1 0 0,0-1 0 0 0,0 0-1 0 0,3 1 1 0 0,-2-1-335 0 0,1 0 1 0 0,-1 0-1 0 0,1-1 0 0 0,0 1 1 0 0,-1-1-1 0 0,1 0 1 0 0,4-1-1 0 0,-7 2 360 0 0,12-5-1671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23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1 7832 0 0,'0'0'11726'0'0,"0"1"-10338"0"0,-16 51 1215 0 0,11-36-1930 0 0,-7 29 0 0 0,-25 135-212 0 0,-8 49-178 0 0,45-227-284 0 0,-5 33-741 0 0,-1 43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24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18 126 4608 0 0,'-17'-8'19698'0'0,"17"6"-19563"0"0,0 1-1 0 0,0-1 1 0 0,1 1-1 0 0,-1-1 1 0 0,1 0-1 0 0,-1 1 1 0 0,1 0 0 0 0,-1-1-1 0 0,1 1 1 0 0,0-1-1 0 0,0 1 1 0 0,0 0 0 0 0,0-1-1 0 0,0 1 1 0 0,1-1-1 0 0,21-18 755 0 0,-9 9-761 0 0,-7 6-103 0 0,0 0-1 0 0,0 0 1 0 0,0 1-1 0 0,12-5 0 0 0,5-3 1 0 0,-18 8 58 0 0,-1 1 0 0 0,1 1 0 0 0,0-1 0 0 0,0 1 0 0 0,0 0 0 0 0,0 0 0 0 0,1 1 0 0 0,-1 0 0 0 0,1 0 0 0 0,-1 0 0 0 0,7 1 0 0 0,-12 1-74 0 0,0 0 0 0 0,-1 0 0 0 0,1 0-1 0 0,0 1 1 0 0,-1-1 0 0 0,1 0 0 0 0,-1 0 0 0 0,1 1 0 0 0,-1-1-1 0 0,0 2 1 0 0,1-1 7 0 0,0 3-2 0 0,-1 1-1 0 0,1-1 0 0 0,-1 1 0 0 0,0-1 0 0 0,0 1 0 0 0,-1-1 0 0 0,0 1 0 0 0,-2 9 1 0 0,-2 11 14 0 0,5-22-30 0 0,-2 34-699 0 0,2-35 438 0 0,0 0 1 0 0,1-1 0 0 0,-1 1-1 0 0,1-1 1 0 0,0 1-1 0 0,0 0 1 0 0,0-1 0 0 0,0 0-1 0 0,0 1 1 0 0,0-1-1 0 0,1 1 1 0 0,1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06.8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3 3224 0 0,'0'0'3120'0'0,"-14"-3"3490"0"0,12 4-6254 0 0,0 0 0 0 0,0 1 1 0 0,1-1-1 0 0,-1 0 0 0 0,0 1 0 0 0,0-1 0 0 0,1 1 0 0 0,-2 2 0 0 0,-7 6 4479 0 0,11-9-4526 0 0,1 1-206 0 0,1-1-1 0 0,-1 1 1 0 0,1-1 0 0 0,-1 1-1 0 0,1-1 1 0 0,0 0-1 0 0,-1 0 1 0 0,1 0-1 0 0,0-1 1 0 0,0 1 0 0 0,3 0-1 0 0,38 3 984 0 0,-29-3-768 0 0,66 6 135 0 0,173 8 619 0 0,-58 1-265 0 0,-70-4-366 0 0,284 18 1035 0 0,-262-26-1261 0 0,-53-4 53 0 0,116 9 349 0 0,-176-9-450 0 0,51-5 1 0 0,-16-1 41 0 0,10 3 98 0 0,116-4 37 0 0,-139 12-190 0 0,-38-2-71 0 0,21 0 0 0 0,39-5 367 0 0,-77 1-445 0 0,-1 1-2 0 0,1 0 0 0 0,-1 0 0 0 0,1 0 0 0 0,-1-1 0 0 0,1 1 0 0 0,-1 0 0 0 0,0-1 1 0 0,1 0-1 0 0,-1 1 0 0 0,0-1 0 0 0,2 0 0 0 0,-1-16-1969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30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0 6992 0 0,'-8'9'748'0'0,"-14"4"647"0"0,1 0 2947 0 0,6-8-1629 0 0,14-4-2395 0 0,-1-1 0 0 0,0 1 1 0 0,0-1-1 0 0,1 1 0 0 0,-1-1 0 0 0,0 1 0 0 0,1 0 1 0 0,-1 0-1 0 0,1 0 0 0 0,-3 1 0 0 0,4-1 151 0 0,-9 2 1945 0 0,8-3-2349 0 0,1 0 0 0 0,-1 0-1 0 0,0 0 1 0 0,0 0-1 0 0,1 0 1 0 0,-1 1 0 0 0,0-1-1 0 0,0 0 1 0 0,1 1 0 0 0,-1-1-1 0 0,0 1 1 0 0,1-1-1 0 0,-2 2 424 0 0,5 6-54 0 0,1-6-367 0 0,-1 1-1 0 0,1-1 0 0 0,0 0 1 0 0,1 0-1 0 0,-1 0 0 0 0,0 0 1 0 0,0-1-1 0 0,1 0 0 0 0,6 2 1 0 0,46 2 367 0 0,-30-3-242 0 0,184 6 1078 0 0,-140-7-854 0 0,190 4 336 0 0,-110 0-993 0 0,45-2 1339 0 0,139 2 1581 0 0,-294-1-2793 0 0,-22-2 113 0 0,-1 0 0 0 0,1-2 0 0 0,0 0 0 0 0,22-3 0 0 0,-20-2-3227 0 0,-19 3 1823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30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 7368 0 0,'-35'7'12078'0'0,"36"-6"-11891"0"0,0-1 0 0 0,0 1-1 0 0,0 0 1 0 0,0-1 0 0 0,0 1 0 0 0,0 0-1 0 0,0-1 1 0 0,1 0 0 0 0,-1 1 0 0 0,0-1 0 0 0,1 1-1 0 0,1 0 238 0 0,11 3 217 0 0,1 0 0 0 0,-1 0 0 0 0,1-2 0 0 0,15 2-1 0 0,61-1 526 0 0,-41-2-657 0 0,742-4 2548 0 0,-621-2-2806 0 0,54-4 294 0 0,-140 6-350 0 0,-1 4 1 0 0,1 4-1 0 0,102 19 0 0 0,-54 5 364 0 0,-126-27-5913 0 0,-12-4 4934 0 0,-2 1-2198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32.8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11 309 7368 0 0,'0'0'17'0'0,"0"0"-1"0"0,-1 0 1 0 0,1 0 0 0 0,0 0 0 0 0,0 0-1 0 0,-1 0 1 0 0,1 0 0 0 0,0 0 0 0 0,-1 0-1 0 0,1 0 1 0 0,0 0 0 0 0,0 0 0 0 0,-1 0-1 0 0,1 0 1 0 0,0-1 0 0 0,0 1 0 0 0,-1 0-1 0 0,1 0 1 0 0,0 0 0 0 0,0 0 0 0 0,-1 0 0 0 0,1-1-1 0 0,0 1 1 0 0,0 0 0 0 0,0 0 0 0 0,-1 0-1 0 0,1-1 1 0 0,0 1 0 0 0,0 0 0 0 0,0 0-1 0 0,0 0 1 0 0,-1-1 0 0 0,1 1 0 0 0,0 0-1 0 0,0-1 1 0 0,-3-14 465 0 0,5-4 1777 0 0,4 5 3679 0 0,-4 12-5606 0 0,-1 1 0 0 0,1-1 0 0 0,0 1 0 0 0,0-1 0 0 0,0 1-1 0 0,0 0 1 0 0,0-1 0 0 0,0 1 0 0 0,0 0 0 0 0,0 0 0 0 0,0 1 0 0 0,0-1-1 0 0,5-1 1 0 0,0 1-42 0 0,1 1-1 0 0,14-1 0 0 0,2 1 274 0 0,25-3 57 0 0,88-9 360 0 0,59-21-345 0 0,-172 30-562 0 0,-15 2-19 0 0,0-1-1 0 0,0 0 1 0 0,-1 0 0 0 0,15-5-1 0 0,-22 6 323 0 0,-8-4-140 0 0,-16-12-18 0 0,0 1 0 0 0,-35-18 0 0 0,30 18-220 0 0,-6-3 130 0 0,-66-28-1 0 0,70 32 561 0 0,77 27-668 0 0,1-3 0 0 0,0-1 1 0 0,73 2-1 0 0,-85-9 15 0 0,31-1 77 0 0,-57-1-76 0 0,0 1 0 0 0,0 1 1 0 0,0-1-1 0 0,0 2 0 0 0,0 0 1 0 0,0 0-1 0 0,0 0 0 0 0,14 6 0 0 0,-24-6-12 0 0,0-1 0 0 0,0 1 0 0 0,0-1 0 0 0,0 0-1 0 0,0 1 1 0 0,0-1 0 0 0,0 0 0 0 0,-1 1 0 0 0,1-1-1 0 0,0 0 1 0 0,-1 1 0 0 0,1-1 0 0 0,-1 0-1 0 0,0 2 1 0 0,0-1 43 0 0,-1 3-1 0 0,0 0-1 0 0,0 0 1 0 0,-1 0-1 0 0,0-1 0 0 0,0 1 1 0 0,0-1-1 0 0,0 0 1 0 0,-4 4-1 0 0,-35 31 228 0 0,25-25-200 0 0,-121 120 206 0 0,118-121-1849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08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34 2760 0 0,'-17'-1'730'0'0,"-8"-3"3157"0"0,-4 0 8609 0 0,41 13-11250 0 0,-8-5-1060 0 0,0-2 0 0 0,0 1-1 0 0,0 0 1 0 0,1-1-1 0 0,-1 1 1 0 0,1-1 0 0 0,-1-1-1 0 0,1 1 1 0 0,5 1-1 0 0,7 1 344 0 0,22 1 0 0 0,-31-4-413 0 0,41 3 595 0 0,69-4 0 0 0,-46-1-195 0 0,38 3-35 0 0,67-2-106 0 0,274-17 833 0 0,-321 12-915 0 0,114-8 221 0 0,63 6 360 0 0,-185 9-483 0 0,-74-1-335 0 0,38-1 112 0 0,-18 0 52 0 0,-31-3-126 0 0,106-4 480 0 0,-121 6-427 0 0,-1-1-1 0 0,24-5 1 0 0,-42 7-132 0 0,11-3 34 0 0,-12 1-60 0 0,-2 1-53 0 0,1-3-215 0 0,-1-1-1644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15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 2760 0 0,'-4'6'10850'0'0,"3"-2"-8871"0"0,7 0-1496 0 0,-1-1 0 0 0,1 1-1 0 0,0-1 1 0 0,0 0 0 0 0,0-1 0 0 0,0 1 0 0 0,1-1 0 0 0,-1 0 0 0 0,1-1 0 0 0,-1 0-1 0 0,13 1 1 0 0,9-1 340 0 0,42-3-1 0 0,-43 1-367 0 0,10-1-476 0 0,1-1-1 0 0,-1-1 0 0 0,48-13 1 0 0,-72 14-417 0 0,5-2-1193 0 0,-7 0-3645 0 0,0-2-1640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15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277 1 16559 0 0,'-2'1'109'0'0,"1"0"-1"0"0,0-1 0 0 0,-1 1 0 0 0,1 0 1 0 0,0 0-1 0 0,-1 0 0 0 0,1 1 0 0 0,0-1 0 0 0,0 0 1 0 0,0 0-1 0 0,0 1 0 0 0,0-1 0 0 0,-1 3 0 0 0,-6 24 169 0 0,-8 40 868 0 0,-3 1-1 0 0,-36 85 0 0 0,43-123-1050 0 0,-23 64 186 0 0,-39 99-127 0 0,71-186-257 0 0,-17 36-184 0 0,3-16-3761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16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10 3224 0 0,'0'0'10694'0'0,"-6"16"-7857"0"0,-1 3-2448 0 0,1 0-1 0 0,2 1 1 0 0,0-1-1 0 0,1 1 0 0 0,0 0 1 0 0,2 0-1 0 0,1 0 1 0 0,0 0-1 0 0,5 32 0 0 0,-3-43-236 0 0,-1-1-1 0 0,1 1 0 0 0,5 10 0 0 0,-6-17-87 0 0,-1 0 1 0 0,1 0-1 0 0,0 1 0 0 0,0-1 1 0 0,0 0-1 0 0,0-1 0 0 0,1 1 1 0 0,-1 0-1 0 0,1 0 0 0 0,-1 0 1 0 0,1-1-1 0 0,-1 1 0 0 0,1-1 1 0 0,0 1-1 0 0,0-1 0 0 0,0 0 1 0 0,3 2-1 0 0,-3-3-6 0 0,-1 0-1 0 0,1 0 1 0 0,0 0-1 0 0,0 0 1 0 0,-1 0-1 0 0,1 0 1 0 0,0-1-1 0 0,0 1 1 0 0,-1 0-1 0 0,1-1 1 0 0,0 0 0 0 0,-1 1-1 0 0,1-1 1 0 0,0 0-1 0 0,-1 0 1 0 0,1 0-1 0 0,-1 0 1 0 0,0 0-1 0 0,3-2 1 0 0,1-2-72 0 0,1 0-1 0 0,-1-1 1 0 0,5-7-1 0 0,10-15 292 0 0,19-38-1 0 0,-26 42 40 0 0,1 1 0 0 0,0 0 0 0 0,25-27 1 0 0,-20 28 150 0 0,-11 13-119 0 0,0-1 0 0 0,0 1 0 0 0,1 1 0 0 0,14-11 0 0 0,-22 19-109 0 0,4 5 2 0 0,-3-3-203 0 0,-1 1-1 0 0,0-1 1 0 0,1 1-1 0 0,-1-1 1 0 0,0 1-1 0 0,0-1 0 0 0,-1 1 1 0 0,1 0-1 0 0,-1-1 1 0 0,1 5-1 0 0,0 31 264 0 0,-1-24-199 0 0,-1 30 7 0 0,4 80 214 0 0,-3-120-320 0 0,1 1 1 0 0,0 0-1 0 0,0-1 0 0 0,0 1 0 0 0,0 0 0 0 0,1-1 1 0 0,0 0-1 0 0,0 1 0 0 0,0-1 0 0 0,3 5 0 0 0,-3-7-2 0 0,0 0 0 0 0,-1 0 0 0 0,1 0-1 0 0,0 0 1 0 0,0-1 0 0 0,0 1 0 0 0,0-1-1 0 0,1 1 1 0 0,-1-1 0 0 0,0 0-1 0 0,1 0 1 0 0,-1 0 0 0 0,0 0 0 0 0,1 0-1 0 0,-1-1 1 0 0,1 1 0 0 0,-1-1 0 0 0,1 1-1 0 0,0-1 1 0 0,3 0 0 0 0,7-1-30 0 0,1 0 0 0 0,0-1 1 0 0,-1 0-1 0 0,1-1 0 0 0,-1-1 1 0 0,0 0-1 0 0,20-9 0 0 0,-12 3 28 0 0,-1-1 0 0 0,0-1-1 0 0,32-26 1 0 0,-40 28 19 0 0,-2 0-1 0 0,1-1 1 0 0,-1-1-1 0 0,-1 0 1 0 0,15-25-1 0 0,-22 35 3 0 0,-1-1 0 0 0,0 0 0 0 0,0 0 0 0 0,0 1 0 0 0,0-1 0 0 0,-1 0 0 0 0,1 0 0 0 0,-1 0 0 0 0,0 0 0 0 0,0 0 0 0 0,0 0 0 0 0,0 0 0 0 0,-1-3 0 0 0,1 5-9 0 0,0 0 1 0 0,0 0 0 0 0,-1 0 0 0 0,1 0 0 0 0,0 0 0 0 0,-1 0 0 0 0,1 0 0 0 0,0 0 0 0 0,-1 0-1 0 0,0 0 1 0 0,1 0 0 0 0,-1 0 0 0 0,1 0 0 0 0,-1 0 0 0 0,0 1 0 0 0,0-1 0 0 0,1 0 0 0 0,-1 1-1 0 0,0-1 1 0 0,0 0 0 0 0,0 1 0 0 0,0-1 0 0 0,0 1 0 0 0,0-1 0 0 0,0 1 0 0 0,0 0-1 0 0,0-1 1 0 0,0 1 0 0 0,0 0 0 0 0,0 0 0 0 0,0-1 0 0 0,0 1 0 0 0,0 0 0 0 0,0 0 0 0 0,0 0-1 0 0,-1 1 1 0 0,1-1 0 0 0,-1 0 0 0 0,-1 1-1 0 0,0 0 0 0 0,1 0 1 0 0,-1 1-1 0 0,0-1 0 0 0,1 1 0 0 0,-1-1 0 0 0,1 1 0 0 0,0 0 1 0 0,0 0-1 0 0,-1 0 0 0 0,1 0 0 0 0,0 0 0 0 0,1 0 1 0 0,-1 1-1 0 0,0-1 0 0 0,-1 4 0 0 0,-3 4 38 0 0,1 0-1 0 0,-7 19 1 0 0,5-10-49 0 0,1 0 0 0 0,0 0 0 0 0,-3 24 0 0 0,8-31 0 0 0,-3 26-46 0 0,4-35 29 0 0,0-1-1 0 0,0 1 1 0 0,0 0-1 0 0,1 0 1 0 0,-1-1-1 0 0,1 1 1 0 0,0 0-1 0 0,0 0 1 0 0,0-1-1 0 0,0 1 1 0 0,1 2-1 0 0,-1-4-73 0 0,0 0 1 0 0,0 0-1 0 0,0 0 0 0 0,0 0 1 0 0,0-1-1 0 0,0 1 0 0 0,0 0 1 0 0,1 0-1 0 0,-1-1 0 0 0,0 1 1 0 0,0-1-1 0 0,1 1 0 0 0,-1-1 1 0 0,0 1-1 0 0,0-1 0 0 0,1 0 1 0 0,-1 1-1 0 0,0-1 0 0 0,2 0 1 0 0,27-3-1367 0 0,-22 2 591 0 0,-1-1 0 0 0,1-1 1 0 0,13-5-1 0 0,1-4-1049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16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 14744 0 0,'-44'18'1378'0'0,"33"-12"137"0"0,0 0 1 0 0,0 1-1 0 0,1 0 1 0 0,0 1-1 0 0,0 0 0 0 0,-15 17 1 0 0,25-25-1484 0 0,0 0 1 0 0,-1 0 0 0 0,1 0-1 0 0,0 0 1 0 0,0 1-1 0 0,0-1 1 0 0,0 0-1 0 0,0 0 1 0 0,0 0-1 0 0,0 0 1 0 0,0 1-1 0 0,0-1 1 0 0,0 0 0 0 0,-1 0-1 0 0,1 0 1 0 0,0 1-1 0 0,0-1 1 0 0,0 0-1 0 0,0 0 1 0 0,0 0-1 0 0,0 0 1 0 0,0 1 0 0 0,0-1-1 0 0,1 0 1 0 0,-1 0-1 0 0,0 0 1 0 0,0 1-1 0 0,0-1 1 0 0,0 0-1 0 0,0 0 1 0 0,0 0 0 0 0,0 0-1 0 0,0 1 1 0 0,0-1-1 0 0,0 0 1 0 0,1 0-1 0 0,-1 0 1 0 0,0 0-1 0 0,0 0 1 0 0,0 1-1 0 0,0-1 1 0 0,1 0 0 0 0,-1 0-1 0 0,0 0 1 0 0,14 5 324 0 0,16-2-155 0 0,-20-3-85 0 0,3-1 93 0 0,1 2 0 0 0,18 2 0 0 0,-29-2-182 0 0,0-1 0 0 0,0 1-1 0 0,0 0 1 0 0,0-1 0 0 0,0 1 0 0 0,0 1-1 0 0,-1-1 1 0 0,1 0 0 0 0,0 1-1 0 0,-1 0 1 0 0,1-1 0 0 0,-1 1 0 0 0,1 0-1 0 0,-1 0 1 0 0,0 0 0 0 0,3 4-1 0 0,-3-3-15 0 0,-2-1-1 0 0,1 0 0 0 0,0 0 0 0 0,0 0 0 0 0,-1 1 0 0 0,1-1 0 0 0,-1 0 0 0 0,1 1 0 0 0,-1-1 0 0 0,0 1 0 0 0,0-1 1 0 0,0 0-1 0 0,-1 1 0 0 0,1-1 0 0 0,0 0 0 0 0,-2 5 0 0 0,-2 4 38 0 0,0 0 0 0 0,-6 12-1 0 0,5-12-23 0 0,-3 6-5 0 0,0 1-1 0 0,-2-2 1 0 0,-17 25 0 0 0,23-35-296 0 0,0-1 1 0 0,-1 0-1 0 0,0 0 1 0 0,0 0-1 0 0,0 0 1 0 0,0-1-1 0 0,-1 0 1 0 0,0 0-1 0 0,0-1 1 0 0,0 1-1 0 0,0-1 1 0 0,0 0-1 0 0,-10 2 1 0 0,6-3-2594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17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150 241 13360 0 0,'0'0'1026'0'0,"-1"0"-668"0"0,-8 3 881 0 0,1 1 0 0 0,-1 0 0 0 0,1 0 0 0 0,0 0 0 0 0,-12 10 0 0 0,13-8-783 0 0,0-1 0 0 0,1 2 0 0 0,0-1 0 0 0,0 1 0 0 0,-7 10 0 0 0,7-8-352 0 0,1 1 1 0 0,-1 0-1 0 0,2 0 1 0 0,0 1-1 0 0,0-1 1 0 0,1 1 0 0 0,0 0-1 0 0,0 0 1 0 0,0 18-1 0 0,2-23-85 0 0,1-1 0 0 0,0 1 0 0 0,1 0 0 0 0,0-1 0 0 0,-1 1 0 0 0,2-1 0 0 0,-1 1 0 0 0,1-1 0 0 0,0 1-1 0 0,4 8 1 0 0,-5-12-3 0 0,0-1-1 0 0,0 1 1 0 0,0-1-1 0 0,0 1 1 0 0,0-1-1 0 0,0 0 1 0 0,1 1-1 0 0,-1-1 1 0 0,0 0-1 0 0,1 0 1 0 0,-1 0-1 0 0,1 0 1 0 0,-1 0-1 0 0,1 0 1 0 0,3 0-1 0 0,-4 0 11 0 0,1-1 1 0 0,0 0-1 0 0,0 0 1 0 0,0 0-1 0 0,0 0 0 0 0,0 0 1 0 0,-1 0-1 0 0,1-1 1 0 0,0 1-1 0 0,0-1 0 0 0,0 1 1 0 0,-1-1-1 0 0,1 0 1 0 0,0 1-1 0 0,0-1 0 0 0,-1 0 1 0 0,1 0-1 0 0,1-2 1 0 0,2-1 72 0 0,0 0 1 0 0,0-1 0 0 0,-1 0 0 0 0,1 0 0 0 0,-1 0 0 0 0,0 0 0 0 0,-1-1 0 0 0,1 1-1 0 0,3-9 1 0 0,2-6 181 0 0,9-31-1 0 0,33-148 971 0 0,-29 91-275 0 0,-4 20 181 0 0,-22 96-1048 0 0,0-1 0 0 0,1 1-1 0 0,-4 12 1 0 0,-6 84-37 0 0,9-78-246 0 0,1-1-1 0 0,2 0 1 0 0,1 1 0 0 0,1 0-1 0 0,1-1 1 0 0,1 0 0 0 0,9 40-1 0 0,-10-59-39 0 0,0-1 0 0 0,0 0-1 0 0,0 1 1 0 0,1-1 0 0 0,-1 0-1 0 0,7 8 1 0 0,8 3-2516 0 0,-14-14 1432 0 0,0 0-1 0 0,-1-1 1 0 0,1 1 0 0 0,0-1 0 0 0,6 2 0 0 0,6-2-6887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5:01:17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0 7832 0 0,'0'0'602'0'0,"-4"1"-259"0"0,-9 1 4677 0 0,8 0-4054 0 0,1-1-1 0 0,0 1 1 0 0,0 0-1 0 0,0 0 1 0 0,0 1 0 0 0,0-1-1 0 0,-5 5 1 0 0,5-3-467 0 0,1 0 0 0 0,-1 0 0 0 0,1 0 0 0 0,-1 0 0 0 0,-4 9 0 0 0,5-6-394 0 0,-1 0 0 0 0,2 0 0 0 0,-1 0 1 0 0,1 0-1 0 0,0 0 0 0 0,0 1 0 0 0,1-1 0 0 0,0 1 0 0 0,0 10 0 0 0,1-12 28 0 0,0 1-1 0 0,1-1 1 0 0,-1 0-1 0 0,3 8 0 0 0,-2-11-88 0 0,-1-1-1 0 0,1 0 0 0 0,0 1 0 0 0,1-1 0 0 0,-1 0 0 0 0,0 0 1 0 0,1 0-1 0 0,-1 0 0 0 0,1 0 0 0 0,0 0 0 0 0,0 0 0 0 0,-1-1 1 0 0,5 4-1 0 0,-4-4-11 0 0,0 1 0 0 0,0-1-1 0 0,0 0 1 0 0,0 0 0 0 0,0 1 0 0 0,1-1 0 0 0,-1 0 0 0 0,0-1 0 0 0,1 1 0 0 0,-1 0-1 0 0,0-1 1 0 0,1 1 0 0 0,-1-1 0 0 0,1 0 0 0 0,-1 0 0 0 0,1 0 0 0 0,-1 0 0 0 0,1 0-1 0 0,-1-1 1 0 0,1 1 0 0 0,-1-1 0 0 0,0 1 0 0 0,1-1 0 0 0,-1 0 0 0 0,0 0 0 0 0,1 0-1 0 0,-1 0 1 0 0,0-1 0 0 0,0 1 0 0 0,0 0 0 0 0,2-3 0 0 0,2 0 122 0 0,-1 0-1 0 0,0-1 1 0 0,0 1 0 0 0,0-1-1 0 0,0 0 1 0 0,-1 0 0 0 0,0 0 0 0 0,0-1-1 0 0,5-9 1 0 0,-1 4 249 0 0,-7 10-302 0 0,1 0 0 0 0,-1-1-1 0 0,0 1 1 0 0,0 0 0 0 0,-1 0 0 0 0,1 0-1 0 0,0-1 1 0 0,0 1 0 0 0,-1 0 0 0 0,1-1-1 0 0,0-1 1 0 0,0 9-81 0 0,0 0 0 0 0,0-1-1 0 0,1 1 1 0 0,-1 0 0 0 0,1-1-1 0 0,4 7 1 0 0,0 3-2 0 0,-4-8-505 0 0,1 0 0 0 0,0 0 0 0 0,1-1 0 0 0,6 12-1 0 0,-9-17 311 0 0,0 0 0 0 0,0 1 0 0 0,0-1-1 0 0,0 0 1 0 0,0 0 0 0 0,0 0 0 0 0,0 0-1 0 0,1 0 1 0 0,-1 0 0 0 0,0 0 0 0 0,1 0-1 0 0,-1 0 1 0 0,0 0 0 0 0,1-1 0 0 0,-1 1-1 0 0,1-1 1 0 0,-1 1 0 0 0,1-1 0 0 0,-1 1-1 0 0,1-1 1 0 0,0 0 0 0 0,-1 0 0 0 0,1 0-1 0 0,-1 0 1 0 0,1 0 0 0 0,-1 0 0 0 0,1 0-1 0 0,0-1 1 0 0,1 0 0 0 0,8-3-8469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 err="1"/>
              <a:t>PA6</a:t>
            </a:r>
            <a:r>
              <a:rPr lang="en-US" dirty="0"/>
              <a:t>, 7, 8 resubmissions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10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Similar to Exam 1 and Exam 2</a:t>
            </a:r>
          </a:p>
          <a:p>
            <a:pPr lvl="1"/>
            <a:r>
              <a:rPr lang="en-US" dirty="0"/>
              <a:t>Final’s Week</a:t>
            </a:r>
          </a:p>
          <a:p>
            <a:pPr lvl="2"/>
            <a:r>
              <a:rPr lang="en-US" dirty="0"/>
              <a:t>Wednesday – Friday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1DE6C2-7A1A-45BC-A74C-50E8BEF0E078}"/>
                  </a:ext>
                </a:extLst>
              </p14:cNvPr>
              <p14:cNvContentPartPr/>
              <p14:nvPr/>
            </p14:nvContentPartPr>
            <p14:xfrm>
              <a:off x="890569" y="1752019"/>
              <a:ext cx="922320" cy="4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1DE6C2-7A1A-45BC-A74C-50E8BEF0E0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929" y="1743379"/>
                <a:ext cx="9399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9996FA-69CC-45DF-8600-FC9FF7C766BA}"/>
                  </a:ext>
                </a:extLst>
              </p14:cNvPr>
              <p14:cNvContentPartPr/>
              <p14:nvPr/>
            </p14:nvContentPartPr>
            <p14:xfrm>
              <a:off x="3960289" y="1711699"/>
              <a:ext cx="828360" cy="5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9996FA-69CC-45DF-8600-FC9FF7C766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1649" y="1702699"/>
                <a:ext cx="8460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03A608-6E93-4F7A-B215-9D52EE63BB3B}"/>
                  </a:ext>
                </a:extLst>
              </p14:cNvPr>
              <p14:cNvContentPartPr/>
              <p14:nvPr/>
            </p14:nvContentPartPr>
            <p14:xfrm>
              <a:off x="2460529" y="2143699"/>
              <a:ext cx="862560" cy="27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03A608-6E93-4F7A-B215-9D52EE63BB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1529" y="2134699"/>
                <a:ext cx="88020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9B55B07-1F53-41F6-ADEE-76797AD9D9D3}"/>
              </a:ext>
            </a:extLst>
          </p:cNvPr>
          <p:cNvGrpSpPr/>
          <p:nvPr/>
        </p:nvGrpSpPr>
        <p:grpSpPr>
          <a:xfrm>
            <a:off x="1529209" y="4057459"/>
            <a:ext cx="1872720" cy="344520"/>
            <a:chOff x="1529209" y="4057459"/>
            <a:chExt cx="187272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84F291-F31F-4BD5-A66B-E8794A5B0748}"/>
                    </a:ext>
                  </a:extLst>
                </p14:cNvPr>
                <p14:cNvContentPartPr/>
                <p14:nvPr/>
              </p14:nvContentPartPr>
              <p14:xfrm>
                <a:off x="1529209" y="4080139"/>
                <a:ext cx="166320" cy="1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84F291-F31F-4BD5-A66B-E8794A5B07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0209" y="4071139"/>
                  <a:ext cx="183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AF4F20-89C9-4E43-8A53-6FDBF2D4D762}"/>
                    </a:ext>
                  </a:extLst>
                </p14:cNvPr>
                <p14:cNvContentPartPr/>
                <p14:nvPr/>
              </p14:nvContentPartPr>
              <p14:xfrm>
                <a:off x="1566289" y="4057459"/>
                <a:ext cx="100080" cy="265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AF4F20-89C9-4E43-8A53-6FDBF2D4D7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7289" y="4048819"/>
                  <a:ext cx="1177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25C4E0-711B-4D45-B85E-14090188F693}"/>
                    </a:ext>
                  </a:extLst>
                </p14:cNvPr>
                <p14:cNvContentPartPr/>
                <p14:nvPr/>
              </p14:nvContentPartPr>
              <p14:xfrm>
                <a:off x="1705249" y="4184539"/>
                <a:ext cx="264600" cy="128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25C4E0-711B-4D45-B85E-14090188F6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96609" y="4175899"/>
                  <a:ext cx="282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478C07-B054-4FCD-BB45-B2FBCBD9715D}"/>
                    </a:ext>
                  </a:extLst>
                </p14:cNvPr>
                <p14:cNvContentPartPr/>
                <p14:nvPr/>
              </p14:nvContentPartPr>
              <p14:xfrm>
                <a:off x="2049409" y="4185259"/>
                <a:ext cx="62640" cy="138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478C07-B054-4FCD-BB45-B2FBCBD971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40409" y="4176619"/>
                  <a:ext cx="80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618845B-782A-44DD-A325-49FE88F0AE45}"/>
                    </a:ext>
                  </a:extLst>
                </p14:cNvPr>
                <p14:cNvContentPartPr/>
                <p14:nvPr/>
              </p14:nvContentPartPr>
              <p14:xfrm>
                <a:off x="2163529" y="4100659"/>
                <a:ext cx="105840" cy="192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618845B-782A-44DD-A325-49FE88F0AE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4529" y="4092019"/>
                  <a:ext cx="123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A348BC-39E2-4721-8597-0BD478A11C43}"/>
                    </a:ext>
                  </a:extLst>
                </p14:cNvPr>
                <p14:cNvContentPartPr/>
                <p14:nvPr/>
              </p14:nvContentPartPr>
              <p14:xfrm>
                <a:off x="2294209" y="4198939"/>
                <a:ext cx="97200" cy="89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A348BC-39E2-4721-8597-0BD478A11C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85209" y="4189939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B2E3E3-BECD-48F4-B38A-CA175749693A}"/>
                    </a:ext>
                  </a:extLst>
                </p14:cNvPr>
                <p14:cNvContentPartPr/>
                <p14:nvPr/>
              </p14:nvContentPartPr>
              <p14:xfrm>
                <a:off x="2381329" y="4230259"/>
                <a:ext cx="116280" cy="171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B2E3E3-BECD-48F4-B38A-CA17574969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72689" y="4221619"/>
                  <a:ext cx="133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036695-B6BC-4CA1-9E14-78B6F6E6F557}"/>
                    </a:ext>
                  </a:extLst>
                </p14:cNvPr>
                <p14:cNvContentPartPr/>
                <p14:nvPr/>
              </p14:nvContentPartPr>
              <p14:xfrm>
                <a:off x="2668609" y="4095979"/>
                <a:ext cx="170640" cy="238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036695-B6BC-4CA1-9E14-78B6F6E6F5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59609" y="4086979"/>
                  <a:ext cx="188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71BB8F6-F899-4B88-8059-5BE621022505}"/>
                    </a:ext>
                  </a:extLst>
                </p14:cNvPr>
                <p14:cNvContentPartPr/>
                <p14:nvPr/>
              </p14:nvContentPartPr>
              <p14:xfrm>
                <a:off x="2973889" y="4095619"/>
                <a:ext cx="109080" cy="217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71BB8F6-F899-4B88-8059-5BE6210225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4889" y="4086619"/>
                  <a:ext cx="126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81D5B2-1DFE-43AD-B699-9DF6AD7095E3}"/>
                    </a:ext>
                  </a:extLst>
                </p14:cNvPr>
                <p14:cNvContentPartPr/>
                <p14:nvPr/>
              </p14:nvContentPartPr>
              <p14:xfrm>
                <a:off x="3115369" y="4178779"/>
                <a:ext cx="101160" cy="216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81D5B2-1DFE-43AD-B699-9DF6AD7095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06729" y="4170139"/>
                  <a:ext cx="118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94ABEEF-1396-40A7-AB22-35C9B4869E9F}"/>
                    </a:ext>
                  </a:extLst>
                </p14:cNvPr>
                <p14:cNvContentPartPr/>
                <p14:nvPr/>
              </p14:nvContentPartPr>
              <p14:xfrm>
                <a:off x="3257569" y="4207219"/>
                <a:ext cx="144360" cy="98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94ABEEF-1396-40A7-AB22-35C9B4869E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48569" y="4198219"/>
                  <a:ext cx="16200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D3492A-9CE5-4305-80E8-8DCB5D264078}"/>
              </a:ext>
            </a:extLst>
          </p:cNvPr>
          <p:cNvGrpSpPr/>
          <p:nvPr/>
        </p:nvGrpSpPr>
        <p:grpSpPr>
          <a:xfrm>
            <a:off x="1563049" y="3533659"/>
            <a:ext cx="944640" cy="382680"/>
            <a:chOff x="1563049" y="3533659"/>
            <a:chExt cx="94464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6F5845E-DC80-4EE3-9215-97F1A246EE5E}"/>
                    </a:ext>
                  </a:extLst>
                </p14:cNvPr>
                <p14:cNvContentPartPr/>
                <p14:nvPr/>
              </p14:nvContentPartPr>
              <p14:xfrm>
                <a:off x="1563049" y="3533659"/>
                <a:ext cx="944640" cy="25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6F5845E-DC80-4EE3-9215-97F1A246EE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4409" y="3525019"/>
                  <a:ext cx="962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3ABB1B-1E61-4954-A95F-E84F34075E92}"/>
                    </a:ext>
                  </a:extLst>
                </p14:cNvPr>
                <p14:cNvContentPartPr/>
                <p14:nvPr/>
              </p14:nvContentPartPr>
              <p14:xfrm>
                <a:off x="1921249" y="3670819"/>
                <a:ext cx="48600" cy="245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3ABB1B-1E61-4954-A95F-E84F34075E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12609" y="3662179"/>
                  <a:ext cx="66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CD08F8-7318-4356-B3D5-EED0B1E466B0}"/>
                    </a:ext>
                  </a:extLst>
                </p14:cNvPr>
                <p14:cNvContentPartPr/>
                <p14:nvPr/>
              </p14:nvContentPartPr>
              <p14:xfrm>
                <a:off x="1872649" y="3669739"/>
                <a:ext cx="151200" cy="69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CD08F8-7318-4356-B3D5-EED0B1E466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63649" y="3660739"/>
                  <a:ext cx="168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E9FF1D-9F54-4C57-B237-30C179624C55}"/>
                    </a:ext>
                  </a:extLst>
                </p14:cNvPr>
                <p14:cNvContentPartPr/>
                <p14:nvPr/>
              </p14:nvContentPartPr>
              <p14:xfrm>
                <a:off x="1638649" y="3658939"/>
                <a:ext cx="45720" cy="230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E9FF1D-9F54-4C57-B237-30C179624C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29649" y="3650299"/>
                  <a:ext cx="63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905357-77A4-406A-841D-AC7F614C3D6A}"/>
                    </a:ext>
                  </a:extLst>
                </p14:cNvPr>
                <p14:cNvContentPartPr/>
                <p14:nvPr/>
              </p14:nvContentPartPr>
              <p14:xfrm>
                <a:off x="1617769" y="3633019"/>
                <a:ext cx="75960" cy="65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905357-77A4-406A-841D-AC7F614C3D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09129" y="3624379"/>
                  <a:ext cx="9360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228ED7-4EC5-460E-9C31-A7A6C19501C7}"/>
                  </a:ext>
                </a:extLst>
              </p14:cNvPr>
              <p14:cNvContentPartPr/>
              <p14:nvPr/>
            </p14:nvContentPartPr>
            <p14:xfrm>
              <a:off x="2169649" y="2884219"/>
              <a:ext cx="554760" cy="46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228ED7-4EC5-460E-9C31-A7A6C19501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61009" y="2875219"/>
                <a:ext cx="5724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1C1FFE5-76A8-48F3-822F-1F87F4B45308}"/>
                  </a:ext>
                </a:extLst>
              </p14:cNvPr>
              <p14:cNvContentPartPr/>
              <p14:nvPr/>
            </p14:nvContentPartPr>
            <p14:xfrm>
              <a:off x="3257569" y="2932819"/>
              <a:ext cx="725760" cy="28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1C1FFE5-76A8-48F3-822F-1F87F4B453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48569" y="2924179"/>
                <a:ext cx="7434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B8D063-7FC5-420A-97CF-21AFD5D98C5B}"/>
                  </a:ext>
                </a:extLst>
              </p14:cNvPr>
              <p14:cNvContentPartPr/>
              <p14:nvPr/>
            </p14:nvContentPartPr>
            <p14:xfrm>
              <a:off x="478729" y="2335219"/>
              <a:ext cx="264600" cy="117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B8D063-7FC5-420A-97CF-21AFD5D98C5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9729" y="2326579"/>
                <a:ext cx="28224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19393</TotalTime>
  <Words>51</Words>
  <Application>Microsoft Office PowerPoint</Application>
  <PresentationFormat>On-screen Show (16:9)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CSE 11  Accelerated Intro to Programming Lecture 28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535</cp:revision>
  <dcterms:modified xsi:type="dcterms:W3CDTF">2021-06-04T15:56:21Z</dcterms:modified>
</cp:coreProperties>
</file>