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45.2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11 2760 0 0,'-11'0'341'0'0,"1"-1"0"0"0,-1-1 0 0 0,-11-2 0 0 0,20 3-14 0 0,-27-1 5340 0 0,18 3-4856 0 0,1 1 1 0 0,-1 0-1 0 0,1 0 1 0 0,-12 6 3776 0 0,25-7-2295 0 0,10 1-778 0 0,18-1-1138 0 0,127-8 1315 0 0,-37 1-754 0 0,138 0 237 0 0,-56 12-538 0 0,61 2 55 0 0,33 3 217 0 0,-152-3-448 0 0,58 2 226 0 0,-145-9-553 0 0,320 0 995 0 0,-333-3-1010 0 0,155-2 753 0 0,-153 5-754 0 0,27 3 42 0 0,-72-4-151 0 0,0 1 0 0 0,0-1 0 0 0,0 0 0 0 0,0 0 0 0 0,0-1 0 0 0,0 1 0 0 0,0 0 0 0 0,0-1 0 0 0,0 1 0 0 0,0-1 0 0 0,-1 1 0 0 0,1-1 0 0 0,0 0 0 0 0,3-2 0 0 0,-4 2-71 0 0,0 0 0 0 0,0 1-1 0 0,-1-1 1 0 0,1 0 0 0 0,0 0 0 0 0,0 0-1 0 0,-1-1 1 0 0,1 1 0 0 0,-1 0 0 0 0,1 0-1 0 0,-1 0 1 0 0,1 0 0 0 0,-1-1 0 0 0,0 1 0 0 0,0 0-1 0 0,1-3 1 0 0,1-5-2456 0 0,1 4 330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5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0 14712 0 0,'-16'8'1600'0'0,"10"-6"-691"0"0,1 1 1 0 0,0 0 0 0 0,0 0 0 0 0,0 0-1 0 0,-9 8 1 0 0,10-7-460 0 0,1 0 0 0 0,0 1 0 0 0,0-1 0 0 0,0 1 0 0 0,0 0 0 0 0,-1 4 0 0 0,-1 0 55 0 0,2-2-257 0 0,1-1 1 0 0,-1 1-1 0 0,1 0 1 0 0,0 0-1 0 0,1 0 1 0 0,0 1-1 0 0,-1 12 1 0 0,2-6 28 0 0,0 1 1 0 0,5 26 0 0 0,-4-36-221 0 0,0 0 1 0 0,1 0-1 0 0,-1 0 1 0 0,1 0-1 0 0,0 0 1 0 0,3 4-1 0 0,-4-7-34 0 0,1 1 1 0 0,-1-1-1 0 0,1 0 0 0 0,-1-1 1 0 0,1 1-1 0 0,-1 0 0 0 0,1 0 1 0 0,0-1-1 0 0,0 1 0 0 0,0-1 1 0 0,0 1-1 0 0,0-1 0 0 0,0 0 0 0 0,4 2 1 0 0,-5-3-11 0 0,1 0 1 0 0,0 0-1 0 0,-1 0 1 0 0,1 0-1 0 0,-1 0 1 0 0,1 0-1 0 0,-1 0 1 0 0,1 0-1 0 0,0 0 1 0 0,-1-1-1 0 0,1 1 1 0 0,-1-1-1 0 0,1 1 1 0 0,-1-1-1 0 0,1 0 1 0 0,-1 0-1 0 0,0 1 1 0 0,1-1-1 0 0,-1 0 1 0 0,0 0-1 0 0,0 0 1 0 0,2-2-1 0 0,2-2 91 0 0,0-1 0 0 0,0 0-1 0 0,5-8 1 0 0,-3 1 150 0 0,1-1 1 0 0,8-24-1 0 0,0 1 232 0 0,-16 36-443 0 0,1-1-1 0 0,-1 1 0 0 0,1-1 1 0 0,-1 1-1 0 0,0-1 0 0 0,1 1 1 0 0,-1-1-1 0 0,0 1 0 0 0,0-1 1 0 0,0-2-1 0 0,0 4-39 0 0,0 0 0 0 0,0 0 0 0 0,0 0 1 0 0,0 0-1 0 0,0 0 0 0 0,0 0 0 0 0,0 0 0 0 0,0 0 1 0 0,0 0-1 0 0,0 0 0 0 0,0 0 0 0 0,0 0 0 0 0,-1 0 1 0 0,1 0-1 0 0,0 0 0 0 0,0 0 0 0 0,0 0 0 0 0,0 0 1 0 0,0 0-1 0 0,0 0 0 0 0,0 0 0 0 0,0 0 0 0 0,0 0 0 0 0,0 0 1 0 0,0 0-1 0 0,0 0 0 0 0,0 0 0 0 0,0 0 0 0 0,0 0 1 0 0,0 0-1 0 0,0 0 0 0 0,0 0 0 0 0,-1 0 0 0 0,1 0 1 0 0,0 0-1 0 0,0 0 0 0 0,0 0 0 0 0,0 0 0 0 0,0 0 1 0 0,0 0-1 0 0,0 0 0 0 0,0 0 0 0 0,0 0 0 0 0,0 0 0 0 0,0 0 1 0 0,0 0-1 0 0,0 0 0 0 0,0 0 0 0 0,0 0 0 0 0,0 0 1 0 0,0 0-1 0 0,0 0 0 0 0,0 0 0 0 0,0 0 0 0 0,0 0 1 0 0,0-1-1 0 0,0 1 0 0 0,0 0 0 0 0,0 0 0 0 0,0 0 0 0 0,0 0 1 0 0,0 0-1 0 0,0 0 0 0 0,0 0 0 0 0,0 0 0 0 0,0 0 1 0 0,0 0-1 0 0,0 0 0 0 0,0 0 0 0 0,-4 10-78 0 0,4-7-53 0 0,-1-1 0 0 0,1 1 1 0 0,0-1-1 0 0,0 1 0 0 0,0-1 1 0 0,0 1-1 0 0,1 3 1 0 0,-1-5 14 0 0,0 0 1 0 0,0 0 0 0 0,1 0 0 0 0,-1-1 0 0 0,0 1 0 0 0,1 0-1 0 0,-1 0 1 0 0,1-1 0 0 0,-1 1 0 0 0,1 0 0 0 0,-1-1 0 0 0,1 1 0 0 0,-1 0-1 0 0,1-1 1 0 0,0 1 0 0 0,-1-1 0 0 0,1 1 0 0 0,0-1 0 0 0,0 1 0 0 0,-1-1-1 0 0,1 0 1 0 0,0 1 0 0 0,0-1 0 0 0,0 0 0 0 0,-1 0 0 0 0,3 1-1 0 0,-2-1-174 0 0,0 0 0 0 0,0 0 0 0 0,0-1 0 0 0,0 1-1 0 0,0 0 1 0 0,0 0 0 0 0,0 0 0 0 0,0-1 0 0 0,0 1-1 0 0,0-1 1 0 0,0 1 0 0 0,0-1 0 0 0,0 1-1 0 0,0-1 1 0 0,-1 1 0 0 0,2-2 0 0 0,4-1-4316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6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0 7832 0 0,'0'0'705'0'0,"2"16"-562"0"0,0 4 4744 0 0,2 4 3743 0 0,0-12-6988 0 0,-4-9-1574 0 0,1-1 0 0 0,-1 0 0 0 0,1 1 0 0 0,0-1 0 0 0,0 0 0 0 0,0 0 0 0 0,0 0 0 0 0,0 1 0 0 0,0-1 0 0 0,0 0 0 0 0,1 0 0 0 0,-1-1 0 0 0,1 1-1 0 0,0 0 1 0 0,-1 0 0 0 0,1-1 0 0 0,0 1 0 0 0,0-1 0 0 0,0 0 0 0 0,0 1 0 0 0,0-1 0 0 0,0 0 0 0 0,1 0 0 0 0,2 1 0 0 0,2 0-211 0 0,-1-1 0 0 0,1 0 0 0 0,0 0 0 0 0,-1 0 0 0 0,1-1 0 0 0,0 0 0 0 0,12-1 0 0 0,2-3-977 0 0,23-6 0 0 0,-25 5-32 0 0,-17 5 1031 0 0,-2 1 278 0 0,0 0 0 0 0,-1 0 0 0 0,1 1 0 0 0,0-1 0 0 0,0 0 0 0 0,-1 0 0 0 0,1 1 0 0 0,0-1 0 0 0,-2 2 0 0 0,-4 10 612 0 0,-1 0-1 0 0,0-1 0 0 0,-1 1 1 0 0,-11 13-1 0 0,-43 43 405 0 0,23-27-1096 0 0,-12 14-3061 0 0,34-39-5887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6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293 0 11832 0 0,'-6'6'157'0'0,"5"-5"-93"0"0,0-1 1 0 0,0 1-1 0 0,0 0 0 0 0,0 0 1 0 0,0 0-1 0 0,-1-1 0 0 0,1 1 1 0 0,0 0-1 0 0,0-1 0 0 0,0 1 1 0 0,-1-1-1 0 0,1 0 0 0 0,0 1 1 0 0,-1-1-1 0 0,-1 0 0 0 0,-8 2 408 0 0,-1-1 0 0 0,0 1-1 0 0,1 1 1 0 0,-1 0 0 0 0,1 1 0 0 0,0 0-1 0 0,0 1 1 0 0,0 0 0 0 0,-16 11-1 0 0,17-9-191 0 0,-1 0-1 0 0,1 1 0 0 0,1 0 0 0 0,0 1 0 0 0,0 0 0 0 0,0 0 0 0 0,1 1 0 0 0,0 0 0 0 0,1 0 0 0 0,1 1 0 0 0,-1 0 0 0 0,-4 13 0 0 0,10-23-264 0 0,-4 12 460 0 0,-8 28-1 0 0,12-37-392 0 0,0 0 0 0 0,0 0 0 0 0,1 0 0 0 0,0 0 0 0 0,0 1 0 0 0,0-1 0 0 0,0 0 0 0 0,1 0 0 0 0,-1 1 0 0 0,1-1 0 0 0,1 4 0 0 0,-1-7-75 0 0,-1 0-1 0 0,0 0 0 0 0,1-1 0 0 0,-1 1 1 0 0,1 0-1 0 0,-1 0 0 0 0,0-1 0 0 0,1 1 1 0 0,0 0-1 0 0,-1-1 0 0 0,1 1 0 0 0,-1-1 1 0 0,1 1-1 0 0,0-1 0 0 0,-1 1 0 0 0,1-1 1 0 0,0 1-1 0 0,-1-1 0 0 0,1 0 0 0 0,0 1 1 0 0,0-1-1 0 0,0 0 0 0 0,1 1 0 0 0,0-1 22 0 0,0 0-1 0 0,0 0 0 0 0,0 0 0 0 0,0 0 0 0 0,0 0 0 0 0,0-1 1 0 0,0 1-1 0 0,0-1 0 0 0,3 0 0 0 0,1-2 101 0 0,0 1-1 0 0,0-1 0 0 0,0-1 1 0 0,9-6-1 0 0,-7 3 84 0 0,-1-1 0 0 0,0 0 1 0 0,0 1-1 0 0,11-19 0 0 0,-2 3-64 0 0,5-7 570 0 0,22-46 0 0 0,-38 65-267 0 0,-4 9-341 0 0,-1 0-1 0 0,1 1 1 0 0,-1-1-1 0 0,1 1 1 0 0,0-1 0 0 0,0 1-1 0 0,0-1 1 0 0,0 1 0 0 0,2-3 1180 0 0,-4 6-1268 0 0,0-1 0 0 0,0 0 0 0 0,0 0 0 0 0,0 0 0 0 0,0 1 0 0 0,0-1 0 0 0,1 0 0 0 0,-1 1 0 0 0,0-1 0 0 0,1 1 0 0 0,-1-1 0 0 0,0 3 0 0 0,1-3 1 0 0,-13 45 87 0 0,-1 2-1 0 0,1-14-70 0 0,1 1-1 0 0,2 0 0 0 0,-9 60 1 0 0,18-89-119 0 0,0 0 1 0 0,1 0-1 0 0,0 0 1 0 0,0 0-1 0 0,1 0 1 0 0,0-1 0 0 0,0 1-1 0 0,0 0 1 0 0,1 0-1 0 0,2 6 1 0 0,-3-10-79 0 0,0-1 0 0 0,-1 1 0 0 0,1 0 0 0 0,0-1 0 0 0,0 1 0 0 0,1-1 0 0 0,-1 1 0 0 0,0-1 0 0 0,1 0 0 0 0,-1 1 0 0 0,0-1 0 0 0,1 0 0 0 0,-1 0 0 0 0,1 0 0 0 0,0 0 0 0 0,-1 0 0 0 0,1 0 0 0 0,0-1 0 0 0,0 1 0 0 0,-1-1 0 0 0,1 1 0 0 0,0-1 0 0 0,0 1 0 0 0,0-1 0 0 0,0 0 0 0 0,0 0 0 0 0,-1 0 0 0 0,1 0 0 0 0,0 0 0 0 0,0 0 0 0 0,0-1 0 0 0,0 1 0 0 0,0-1 0 0 0,-1 1 0 0 0,4-2 0 0 0,12-6-1777 0 0,0-3-202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7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44 3680 0 0,'0'0'167'0'0,"-3"7"613"0"0,-12 24 10724 0 0,2 0-5439 0 0,-2 13-3792 0 0,-12 63-3117 0 0,21-71 1403 0 0,1 1 1 0 0,0 57-1 0 0,4-82-557 0 0,2-3 321 0 0,4-22-212 0 0,1-6 132 0 0,-1 0-1 0 0,-2-1 1 0 0,3-25-1 0 0,-1 3 158 0 0,2-9-54 0 0,-2 11 377 0 0,10-39 0 0 0,-13 68-504 0 0,2 0-1 0 0,-1 0 1 0 0,1 0 0 0 0,1 1 0 0 0,0 0-1 0 0,1 0 1 0 0,0 0 0 0 0,9-11 0 0 0,-14 19-184 0 0,0 1 0 0 0,1-1 0 0 0,-1 1 1 0 0,0 0-1 0 0,1-1 0 0 0,0 1 0 0 0,-1 0 1 0 0,1 0-1 0 0,0 0 0 0 0,-1 0 0 0 0,1 0 1 0 0,0 0-1 0 0,0 1 0 0 0,0-1 0 0 0,0 1 1 0 0,0-1-1 0 0,0 1 0 0 0,2-1 0 0 0,-2 2-29 0 0,-1-1-1 0 0,0 0 1 0 0,0 0-1 0 0,1 1 1 0 0,-1-1-1 0 0,0 1 1 0 0,0-1-1 0 0,1 1 1 0 0,-1 0-1 0 0,0-1 0 0 0,0 1 1 0 0,0 0-1 0 0,0 0 1 0 0,0 0-1 0 0,0 0 1 0 0,0 0-1 0 0,0 0 1 0 0,-1 0-1 0 0,1 0 1 0 0,0 0-1 0 0,0 0 0 0 0,-1 0 1 0 0,1 0-1 0 0,-1 1 1 0 0,1-1-1 0 0,-1 0 1 0 0,1 0-1 0 0,-1 2 1 0 0,1 4-5 0 0,0 0 1 0 0,0 0-1 0 0,0 0 1 0 0,-1 0 0 0 0,-1-1-1 0 0,1 1 1 0 0,-1 0-1 0 0,0 0 1 0 0,0 0 0 0 0,-1-1-1 0 0,0 1 1 0 0,-3 6-1 0 0,1-3 5 0 0,0 0 0 0 0,-1 0 0 0 0,0-1 0 0 0,-1 1-1 0 0,0-1 1 0 0,-14 16 0 0 0,12-17-666 0 0,-1-1-1 0 0,1 1 1 0 0,-16 9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7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25 275 17359 0 0,'-1'0'93'0'0,"-15"2"1412"0"0,16-2-1494 0 0,-1 0-1 0 0,1 0 0 0 0,0 0 0 0 0,-1-1 1 0 0,1 1-1 0 0,-1 0 0 0 0,1 0 0 0 0,0 0 1 0 0,-1 0-1 0 0,1 0 0 0 0,0-1 0 0 0,-1 1 1 0 0,1 0-1 0 0,0 0 0 0 0,0-1 0 0 0,-1 1 1 0 0,1 0-1 0 0,0 0 0 0 0,0-1 0 0 0,-1 1 1 0 0,1 0-1 0 0,0-1 0 0 0,0 1 1 0 0,0 0-1 0 0,0-1 0 0 0,-1 1 0 0 0,1 0 1 0 0,0-1-1 0 0,0 1 0 0 0,0 0 0 0 0,0-1 1 0 0,0 1-1 0 0,0-1 0 0 0,0 1 0 0 0,0 0 1 0 0,0-1-1 0 0,0 1 0 0 0,0 0 0 0 0,0-1 1 0 0,0 1-1 0 0,0 0 0 0 0,1-1 0 0 0,-1 0 1 0 0,7-29 2901 0 0,-3 12-1841 0 0,0 1-1 0 0,9-23 1 0 0,-3 17 110 0 0,2 1 1 0 0,0 0-1 0 0,24-33 1 0 0,-34 52-1117 0 0,1 0-1 0 0,-1 0 1 0 0,1 1 0 0 0,0-1-1 0 0,4-3 1 0 0,-7 6-62 0 0,1 0-1 0 0,-1 0 1 0 0,0-1-1 0 0,1 1 1 0 0,-1 0 0 0 0,1 0-1 0 0,-1 0 1 0 0,1 0-1 0 0,-1-1 1 0 0,0 1 0 0 0,1 0-1 0 0,-1 0 1 0 0,1 0-1 0 0,-1 0 1 0 0,1 0 0 0 0,-1 0-1 0 0,1 0 1 0 0,-1 0-1 0 0,0 0 1 0 0,1 1 0 0 0,-1-1-1 0 0,1 0 1 0 0,-1 0-1 0 0,1 0 1 0 0,-1 0 0 0 0,0 1-1 0 0,1-1 1 0 0,-1 0-1 0 0,0 0 1 0 0,1 1 0 0 0,-1-1-1 0 0,0 0 1 0 0,1 1-1 0 0,-1-1 1 0 0,0 0 0 0 0,1 1-1 0 0,-1-1 1 0 0,0 0-1 0 0,0 1 1 0 0,0-1 0 0 0,1 1-1 0 0,-1-1 1 0 0,0 1-1 0 0,0-1 1 0 0,0 1 0 0 0,0-1 5 0 0,2 3-8 0 0,-1 0 0 0 0,0 1 0 0 0,0-1 0 0 0,-1 0 0 0 0,1 0 0 0 0,0 1 0 0 0,-1-1 0 0 0,0 6 0 0 0,2 14 0 0 0,1 9 0 0 0,-3-26 0 0 0,0 0 0 0 0,1-1 0 0 0,-1 1 0 0 0,1-1 0 0 0,0 1 0 0 0,1-1 0 0 0,2 6 0 0 0,-4-10 0 0 0,0-1 0 0 0,0 1 0 0 0,0-1 0 0 0,0 0 0 0 0,0 1 0 0 0,0-1 0 0 0,1 0 0 0 0,-1 1 0 0 0,0-1 0 0 0,0 0 0 0 0,1 1 0 0 0,-1-1 0 0 0,0 0 0 0 0,0 1 0 0 0,1-1 0 0 0,-1 0 0 0 0,0 0 0 0 0,1 1 0 0 0,-1-1 0 0 0,0 0 0 0 0,1 0 0 0 0,-1 0 0 0 0,1 0 0 0 0,-1 1 0 0 0,0-1 0 0 0,1 0 0 0 0,-1 0 0 0 0,1 0 0 0 0,-1 0 0 0 0,0 0 0 0 0,1 0 0 0 0,-1 0 0 0 0,1 0 0 0 0,-1 0 0 0 0,0 0 0 0 0,1 0 0 0 0,-1 0 0 0 0,1-1 0 0 0,-1 1 0 0 0,0 0 0 0 0,1 0 0 0 0,-1 0 0 0 0,0 0 0 0 0,1-1 0 0 0,-1 1 0 0 0,13-14 0 0 0,-12 12 0 0 0,8-10 29 0 0,-1-1 0 0 0,11-22 0 0 0,-12 21-6 0 0,1 0-1 0 0,13-17 1 0 0,-18 27 37 0 0,0 0 0 0 0,0 0 0 0 0,1 1 0 0 0,-1-1 0 0 0,1 1 0 0 0,5-4 0 0 0,-7 6-49 0 0,-1 0 1 0 0,1 1 0 0 0,-1-1 0 0 0,1 0-1 0 0,-1 1 1 0 0,1 0 0 0 0,-1-1-1 0 0,1 1 1 0 0,0 0 0 0 0,-1 0 0 0 0,1 0-1 0 0,0 0 1 0 0,-1 0 0 0 0,1 0 0 0 0,-1 0-1 0 0,1 1 1 0 0,0-1 0 0 0,-1 1-1 0 0,1-1 1 0 0,-1 1 0 0 0,1-1 0 0 0,-1 1-1 0 0,2 1 1 0 0,1 0-3 0 0,-1 1-1 0 0,1-1 1 0 0,-1 1 0 0 0,0 0 0 0 0,0 0-1 0 0,0 0 1 0 0,0 0 0 0 0,3 5-1 0 0,18 33 35 0 0,-1-2-913 0 0,-8-11-2869 0 0,-7-11-6157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1:05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90 192 4608 0 0,'-6'-1'307'0'0,"0"-1"0"0"0,0 1 0 0 0,0 0-1 0 0,-6-1 1 0 0,8 2 625 0 0,0 0 0 0 0,1 0 0 0 0,-1 0 0 0 0,1-1-1 0 0,-1 0 1 0 0,1 0 0 0 0,0 0 0 0 0,-1 0-1 0 0,1 0 1 0 0,0-1 0 0 0,0 0 0 0 0,0 1 0 0 0,-6-6 1531 0 0,9 7-2375 0 0,0-1 0 0 0,0 1 0 0 0,1-1 1 0 0,-1 1-1 0 0,0-1 0 0 0,1 1 0 0 0,-1-1 0 0 0,1 1 0 0 0,-1-1 0 0 0,1 1 0 0 0,-1-1 0 0 0,1 1 0 0 0,-1 0 0 0 0,1-1 0 0 0,-1 1 0 0 0,1 0 0 0 0,-1-1 0 0 0,1 1 0 0 0,0 0 0 0 0,-1 0 0 0 0,1 0 0 0 0,-1 0 0 0 0,2-1 0 0 0,14-2 255 0 0,10 3 165 0 0,0 0-1 0 0,47 7 1 0 0,-54-4-311 0 0,182 12 1182 0 0,-158-16-1025 0 0,-1-1-1 0 0,74-13 1 0 0,-97 11-244 0 0,52-12 170 0 0,-62 13-237 0 0,0 1 0 0 0,-1-2 0 0 0,0 1 0 0 0,1-1 0 0 0,13-10 0 0 0,-21 14-32 0 0,0-1 0 0 0,0 0 0 0 0,0 1 0 0 0,0-1 0 0 0,0 0 0 0 0,0 0 0 0 0,-1 0 0 0 0,1 0 0 0 0,0 0 0 0 0,0 0 0 0 0,-1 0 0 0 0,1 0 0 0 0,0 0 0 0 0,-1 0 0 0 0,1 0 0 0 0,-1 0 0 0 0,0 0-1 0 0,1 0 1 0 0,-1 0 0 0 0,0-1 0 0 0,0 1 0 0 0,1 0 0 0 0,-1 0 0 0 0,0-2 0 0 0,-1 1 5 0 0,1 1 1 0 0,-1-1-1 0 0,0 1 0 0 0,0-1 0 0 0,1 1 0 0 0,-1-1 0 0 0,0 1 0 0 0,0 0 1 0 0,0-1-1 0 0,0 1 0 0 0,-1 0 0 0 0,1 0 0 0 0,0-1 0 0 0,-1 1 1 0 0,0-1-1 0 0,-7-3 42 0 0,1 0 0 0 0,-1 1 1 0 0,0-1-1 0 0,-17-4 0 0 0,-7 1-38 0 0,1 1 1 0 0,-44-2-1 0 0,69 8-17 0 0,-150-7 64 0 0,156 8 10 0 0,2 1-10 0 0,3 0-66 0 0,1 1 0 0 0,-1-1 1 0 0,1 0-1 0 0,-1 0 0 0 0,1 0 1 0 0,0-1-1 0 0,-1 0 0 0 0,1 1 1 0 0,8-2-1 0 0,14 1-1 0 0,5 1 61 0 0,-1-1 1 0 0,42-6-1 0 0,-49 3-42 0 0,-21 3-9 0 0,34-1 51 0 0,-36 1-54 0 0,1-1 0 0 0,-1 1-1 0 0,1 1 1 0 0,-1-1-1 0 0,1 0 1 0 0,-1 0-1 0 0,1 0 1 0 0,-1 1-1 0 0,0-1 1 0 0,1 1 0 0 0,-1-1-1 0 0,1 1 1 0 0,-1 0-1 0 0,0 0 1 0 0,0-1-1 0 0,1 1 1 0 0,-1 0-1 0 0,0 0 1 0 0,2 2-1 0 0,-2-1 4 0 0,-1 0-1 0 0,1-1 0 0 0,-1 1 0 0 0,0 0 0 0 0,1-1 0 0 0,-1 1 0 0 0,0 0 1 0 0,0 0-1 0 0,0-1 0 0 0,0 1 0 0 0,-1 0 0 0 0,1 0 0 0 0,0-1 0 0 0,-2 4 0 0 0,-9 23 74 0 0,9-25-68 0 0,-14 34 47 0 0,10-22-29 0 0,0-1-1 0 0,-14 23 1 0 0,-41 45 27 0 0,50-67-56 0 0,3-6 44 0 0,5-6-283 0 0,1-1-1 0 0,0 1 0 0 0,0-1 1 0 0,0 1-1 0 0,0-1 0 0 0,1 1 1 0 0,-1 0-1 0 0,1 0 0 0 0,-1 0 1 0 0,0 5-1 0 0,5 0-2593 0 0,0-2 1250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46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2 110 2760 0 0,'-2'2'17582'0'0,"119"2"-12742"0"0,2-1-3456 0 0,95-1-15 0 0,-42-12-686 0 0,-70 1-365 0 0,-56 7-169 0 0,163-13 493 0 0,19 2-158 0 0,-73 5-200 0 0,-118 6-225 0 0,244-9 483 0 0,52 22 329 0 0,-273-6-471 0 0,66 12 0 0 0,-123-16-404 0 0,-1-1 0 0 0,1 1-1 0 0,-1-1 1 0 0,1 0 0 0 0,0 0 0 0 0,-1 0 0 0 0,1 0 0 0 0,0-1-1 0 0,-1 1 1 0 0,1-1 0 0 0,-1 0 0 0 0,1 1 0 0 0,-1-1-1 0 0,1 0 1 0 0,-1-1 0 0 0,1 1 0 0 0,2-2 0 0 0,-1 0-1 0 0,-1 0 0 0 0,0-1 0 0 0,0 1 0 0 0,0-1 0 0 0,0 1-1 0 0,-1-1 1 0 0,1 0 0 0 0,-1 0 0 0 0,0 0 0 0 0,2-6 0 0 0,-2 6-396 0 0,0 1-1 0 0,0-1 1 0 0,0 0-1 0 0,1 1 1 0 0,-1-1-1 0 0,4-2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49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20 7488 0 0,'-11'3'444'0'0,"6"-1"-97"0"0,0-1 1 0 0,0 1 0 0 0,0-1-1 0 0,-1 0 1 0 0,1-1 0 0 0,0 1 0 0 0,-1-1-1 0 0,-8-1 1 0 0,10 0-505 0 0,-9 1 8478 0 0,18 4-7839 0 0,15 6-83 0 0,0 0 0 0 0,0-2-1 0 0,1 0 1 0 0,0-1 0 0 0,0-1-1 0 0,1-1 1 0 0,25 3 0 0 0,29-3 803 0 0,121-7 0 0 0,76-23 319 0 0,-171 14-966 0 0,85-12 226 0 0,115-8-460 0 0,-260 29-214 0 0,55-4 345 0 0,144 11 0 0 0,-161 5 517 0 0,-58-6-343 0 0,46 2 0 0 0,-62-8-274 0 0,-4 1-520 0 0,0 0 0 0 0,-1 0 0 0 0,1 0-1 0 0,0 0 1 0 0,0 1 0 0 0,0-1 0 0 0,-1 1-1 0 0,1 0 1 0 0,0-1 0 0 0,0 1 0 0 0,4 0-1 0 0,22 14-6746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3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98 10016 0 0,'0'0'462'0'0,"0"-12"164"0"0,0 2 741 0 0,1-1 1 0 0,1 0-1 0 0,0 1 0 0 0,3-12 1 0 0,-1 9-595 0 0,-4 13-634 0 0,-1-1 0 0 0,1 1 0 0 0,0 0 0 0 0,0 0-1 0 0,0-1 1 0 0,0 1 0 0 0,0 0 0 0 0,0-1 0 0 0,1 1 0 0 0,-1 0 0 0 0,0-1-1 0 0,0 1 1 0 0,0 0 0 0 0,0 0 0 0 0,0-1 0 0 0,0 1 0 0 0,0 0 0 0 0,1-1 0 0 0,-1 1-1 0 0,0 0 1 0 0,0 0 0 0 0,0 0 0 0 0,0-1 0 0 0,1 1 0 0 0,-1 0 0 0 0,0 0-1 0 0,0 0 1 0 0,1-1 0 0 0,-1 1 0 0 0,0 0 0 0 0,0 0 0 0 0,1 0 0 0 0,-1 0 0 0 0,0 0-1 0 0,1 0 1 0 0,-1-1 0 0 0,1 1 0 0 0,5 12 1030 0 0,1 20-1114 0 0,0 29 246 0 0,-2 66 0 0 0,-3-47-164 0 0,-3 54 323 0 0,-1-46-115 0 0,2-52-171 0 0,-5 35-1 0 0,5-70-164 0 0,-1 0 0 0 0,1 0 0 0 0,0 0 0 0 0,0 0 1 0 0,0 0-1 0 0,-1-1 0 0 0,1 1 0 0 0,0 0 0 0 0,-1 0 0 0 0,1 0 0 0 0,0 0 1 0 0,-1-1-1 0 0,1 1 0 0 0,-1 0 0 0 0,0 0 0 0 0,1-1 0 0 0,-1 1 0 0 0,0 0 1 0 0,-1 0-1 0 0,2-1-1 0 0,-1 0 1 0 0,1 1-1 0 0,-1-1 1 0 0,0 0-1 0 0,1 0 1 0 0,-1 0-1 0 0,1 0 1 0 0,-1 0-1 0 0,1 0 0 0 0,-1 0 1 0 0,0-1-1 0 0,1 1 1 0 0,-1 0-1 0 0,1 0 1 0 0,-1 0-1 0 0,1-1 1 0 0,-1 1-1 0 0,1 0 1 0 0,-1 0-1 0 0,1-1 1 0 0,-1 1-1 0 0,1 0 0 0 0,-1-1 1 0 0,1 1-1 0 0,0-1 1 0 0,-1 1-1 0 0,1 0 1 0 0,0-1-1 0 0,-1 1 1 0 0,1-2-1 0 0,-51-65 476 0 0,-42-77 0 0 0,90 136-123 0 0,5 12-95 0 0,0 4-258 0 0,0 0 0 0 0,1-1 0 0 0,0 0 0 0 0,0 0 0 0 0,5 8 0 0 0,0 1-3 0 0,8 22-6 0 0,11 22 0 0 0,-24-54 2 0 0,1-1 1 0 0,-1 0 0 0 0,1 0-1 0 0,0 0 1 0 0,0 0-1 0 0,1 0 1 0 0,-1-1 0 0 0,7 4-1 0 0,-10-7 7 0 0,0 0 0 0 0,0-1 0 0 0,0 1 0 0 0,0-1 0 0 0,0 1 0 0 0,0-1 0 0 0,0 1 0 0 0,0-1 0 0 0,0 0 0 0 0,1 0-1 0 0,-1 0 1 0 0,0 1 0 0 0,0-1 0 0 0,0 0 0 0 0,0 0 0 0 0,1-1 0 0 0,-1 1 0 0 0,0 0 0 0 0,2-1 0 0 0,0 0 23 0 0,0 0 0 0 0,-1 0 0 0 0,1-1 1 0 0,-1 1-1 0 0,1-1 0 0 0,-1 0 0 0 0,4-3 0 0 0,2-3 52 0 0,-2 1 0 0 0,1-1-1 0 0,8-14 1 0 0,40-70 679 0 0,-34 55-2865 0 0,0 1-5293 0 0,-8 13-1729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3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23 3224 0 0,'-15'-5'19287'0'0,"109"0"-14792"0"0,20 0-2416 0 0,-53 2-1138 0 0,-26 1-737 0 0,-15 0-141 0 0,-1 1 0 0 0,0 1 0 0 0,20 3 0 0 0,-18-1-482 0 0,-1 0 0 0 0,0-2 1 0 0,31-2-1 0 0,-37-2-692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4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1 20127 0 0,'-3'2'217'0'0,"0"-1"0"0"0,0 1 0 0 0,0 0-1 0 0,0 0 1 0 0,0 1 0 0 0,1-1 0 0 0,-1 1 0 0 0,1-1-1 0 0,0 1 1 0 0,-1 0 0 0 0,1 0 0 0 0,0 0-1 0 0,-1 3 1 0 0,-3 6 552 0 0,1 1-1 0 0,-5 16 0 0 0,-3 8 251 0 0,-48 139 545 0 0,33-86-1351 0 0,-6 52-36 0 0,25-97-251 0 0,7-23-483 0 0,1-8-2645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4.7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65 3224 0 0,'0'0'11533'0'0,"3"-15"-8955"0"0,-4 15-2497 0 0,1 0 0 0 0,0 0 0 0 0,0 0 0 0 0,0-1 0 0 0,0 1 0 0 0,0 0 0 0 0,0 0 0 0 0,-1 0 0 0 0,1-1-1 0 0,0 1 1 0 0,0 0 0 0 0,0 0 0 0 0,0 0 0 0 0,-1 0 0 0 0,1 0 0 0 0,0-1 0 0 0,0 1 0 0 0,0 0 0 0 0,-1 0 0 0 0,1 0-1 0 0,0 0 1 0 0,0 0 0 0 0,0 0 0 0 0,-1 0 0 0 0,1 0 0 0 0,0 0 0 0 0,0 0 0 0 0,-1 0 0 0 0,1 0 0 0 0,0 0-1 0 0,0 0 1 0 0,-1 0 0 0 0,1 0 0 0 0,0 0 0 0 0,0 0 0 0 0,-1 0 0 0 0,1 0 0 0 0,0 0 0 0 0,0 0 0 0 0,0 0-1 0 0,-1 1 1 0 0,1-1 0 0 0,0 0 0 0 0,0 0 0 0 0,0 0 0 0 0,0 0 0 0 0,-1 0 0 0 0,1 1 0 0 0,0-1 0 0 0,0 0-1 0 0,0 0 1 0 0,0 0 0 0 0,-1 1 0 0 0,-8 12-115 0 0,-1 16 167 0 0,7-20-108 0 0,0 0 0 0 0,0 0 0 0 0,1 0-1 0 0,-2 13 1 0 0,2-8 62 0 0,2-1 0 0 0,-1 1 0 0 0,2-1 0 0 0,0 1 0 0 0,0-1-1 0 0,7 27 1 0 0,-7-39-63 0 0,-1 1 0 0 0,0 0 0 0 0,1-1 0 0 0,-1 1 0 0 0,1-1 0 0 0,0 1-1 0 0,0 0 1 0 0,-1-1 0 0 0,1 1 0 0 0,0-1 0 0 0,0 0 0 0 0,0 1 0 0 0,1-1 0 0 0,-1 0-1 0 0,0 0 1 0 0,0 1 0 0 0,1-1 0 0 0,-1 0 0 0 0,1 0 0 0 0,-1-1 0 0 0,1 1 0 0 0,-1 0-1 0 0,1 0 1 0 0,-1-1 0 0 0,1 1 0 0 0,0-1 0 0 0,-1 1 0 0 0,1-1 0 0 0,0 0 0 0 0,-1 0-1 0 0,1 0 1 0 0,0 0 0 0 0,0 0 0 0 0,-1 0 0 0 0,3 0 0 0 0,1-1 50 0 0,-1-1 1 0 0,1 1-1 0 0,-1-1 0 0 0,1 0 1 0 0,-1 0-1 0 0,0 0 0 0 0,0-1 1 0 0,0 1-1 0 0,0-1 1 0 0,0 0-1 0 0,4-5 0 0 0,9-11 178 0 0,-1-1 0 0 0,0 0 0 0 0,-2-1-1 0 0,-1-1 1 0 0,17-36 0 0 0,-13 16 285 0 0,2-6 529 0 0,-10 26-17 0 0,-8 21-452 0 0,1 10-390 0 0,0 13-125 0 0,0 0 1 0 0,-4 33-1 0 0,1-29 3 0 0,3 38 0 0 0,-1-60-193 0 0,-1 0 1 0 0,1 0-1 0 0,0 0 0 0 0,1 0 0 0 0,-1 0 1 0 0,1 0-1 0 0,-1 0 0 0 0,1 0 1 0 0,0 0-1 0 0,5 6 0 0 0,-5-8 40 0 0,-1-1 1 0 0,0 0-1 0 0,0 1 0 0 0,1-1 1 0 0,-1 0-1 0 0,1 0 0 0 0,-1 0 1 0 0,1 0-1 0 0,-1 0 0 0 0,1 0 1 0 0,-1-1-1 0 0,1 1 1 0 0,0 0-1 0 0,0-1 0 0 0,-1 1 1 0 0,1-1-1 0 0,0 0 0 0 0,0 1 1 0 0,0-1-1 0 0,-1 0 0 0 0,1 0 1 0 0,0 0-1 0 0,0 0 0 0 0,0-1 1 0 0,-1 1-1 0 0,4-1 0 0 0,18-10-3629 0 0,-11 2 1622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5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99 3224 0 0,'1'0'7741'0'0,"6"2"-5328"0"0,-4-2-1761 0 0,-1 0 0 0 0,1 0-1 0 0,-1 0 1 0 0,1 0 0 0 0,-1-1-1 0 0,1 1 1 0 0,-1-1 0 0 0,1 1-1 0 0,-1-1 1 0 0,4-2 0 0 0,-2 2-259 0 0,0-1 0 0 0,-1 0 0 0 0,0-1 0 0 0,1 1 0 0 0,-1-1 0 0 0,4-3 0 0 0,-4 3-258 0 0,-1 0 0 0 0,1 0 1 0 0,-1 0-1 0 0,1 0 0 0 0,-1-1 0 0 0,0 1 1 0 0,0 0-1 0 0,-1-1 0 0 0,1 0 0 0 0,-1 1 1 0 0,0-1-1 0 0,0 0 0 0 0,0 0 0 0 0,0 0 1 0 0,0-3-1 0 0,-1 6-135 0 0,0 0 1 0 0,0 1-1 0 0,0-1 1 0 0,0 0-1 0 0,0 1 1 0 0,0-1-1 0 0,0 1 0 0 0,0-1 1 0 0,-1 0-1 0 0,1 1 1 0 0,0-1-1 0 0,0 1 1 0 0,0-1-1 0 0,-1 0 1 0 0,1 1-1 0 0,0-1 0 0 0,-1 1 1 0 0,1-1-1 0 0,0 1 1 0 0,-1-1-1 0 0,1 1 1 0 0,-1-1-1 0 0,1 1 1 0 0,-1 0-1 0 0,0-1 1 0 0,0 0 7 0 0,0 1 1 0 0,0 0 0 0 0,0 0 0 0 0,0 0 0 0 0,1 0 0 0 0,-1 0 0 0 0,0 0 0 0 0,0 0-1 0 0,0 0 1 0 0,0 0 0 0 0,0 1 0 0 0,0-1 0 0 0,0 0 0 0 0,1 0 0 0 0,-3 1 0 0 0,-1 1 120 0 0,1 0 0 0 0,-1 1 0 0 0,0-1 0 0 0,1 1 0 0 0,-1 0 0 0 0,-4 4 0 0 0,0 4 7 0 0,0 0-1 0 0,0 1 1 0 0,1 0 0 0 0,1 1-1 0 0,0-1 1 0 0,1 1 0 0 0,0 0-1 0 0,1 0 1 0 0,0 1 0 0 0,-1 14-1 0 0,4-25-117 0 0,1 1 0 0 0,-1 0 0 0 0,1 0 0 0 0,0 0-1 0 0,0 0 1 0 0,0 0 0 0 0,1 0 0 0 0,-1 0 0 0 0,1-1 0 0 0,0 1 0 0 0,3 6-1 0 0,-4-9-75 0 0,1 1 0 0 0,0-1 0 0 0,0 0 0 0 0,0 1 0 0 0,0-1 0 0 0,0 0 0 0 0,1 0-1 0 0,-1 1 1 0 0,0-1 0 0 0,1 0 0 0 0,-1 0 0 0 0,0-1 0 0 0,1 1 0 0 0,-1 0 0 0 0,1 0 0 0 0,-1-1-1 0 0,1 1 1 0 0,0-1 0 0 0,-1 1 0 0 0,1-1 0 0 0,0 0 0 0 0,-1 1 0 0 0,1-1 0 0 0,0 0-1 0 0,-1 0 1 0 0,1 0 0 0 0,0-1 0 0 0,-1 1 0 0 0,4-1 0 0 0,0 0-668 0 0,0 0 0 0 0,0-1 0 0 0,0 0 0 0 0,0 0 0 0 0,8-4 0 0 0,4-6-7480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6:00:55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51 265 22607 0 0,'0'0'514'0'0,"-1"1"71"0"0,-6 2-235 0 0,1 1 1 0 0,1-1-1 0 0,-1 2 0 0 0,-8 6 0 0 0,13-10-261 0 0,-1 0 0 0 0,1 1-1 0 0,0-1 1 0 0,0 0-1 0 0,0 1 1 0 0,1-1 0 0 0,-1 0-1 0 0,0 1 1 0 0,0-1-1 0 0,1 1 1 0 0,-2 3 0 0 0,2-5-19 0 0,0 1 1 0 0,0 0-1 0 0,0 0 1 0 0,0 0 0 0 0,0 0-1 0 0,0-1 1 0 0,1 1-1 0 0,-1 0 1 0 0,0 0 0 0 0,0 0-1 0 0,1-1 1 0 0,-1 1 0 0 0,0 0-1 0 0,1 0 1 0 0,-1-1-1 0 0,1 1 1 0 0,-1 0 0 0 0,1-1-1 0 0,-1 1 1 0 0,1 0-1 0 0,0-1 1 0 0,-1 1 0 0 0,1-1-1 0 0,1 2 1 0 0,37 21 1256 0 0,-30-18-1241 0 0,1 1 1 0 0,-1 0-1 0 0,0 0 1 0 0,0 1 0 0 0,12 12-1 0 0,-19-16-89 0 0,0-1 0 0 0,-1 1-1 0 0,1 0 1 0 0,-1 0 0 0 0,0 0 0 0 0,0 0-1 0 0,0 0 1 0 0,0 0 0 0 0,0 0-1 0 0,-1 0 1 0 0,1 0 0 0 0,-1 0-1 0 0,0 0 1 0 0,0 0 0 0 0,0 0-1 0 0,0 0 1 0 0,-1 1 0 0 0,1-1-1 0 0,-1 0 1 0 0,0 0 0 0 0,0 0 0 0 0,0 0-1 0 0,0-1 1 0 0,0 1 0 0 0,-1 0-1 0 0,1 0 1 0 0,-1-1 0 0 0,0 1-1 0 0,0-1 1 0 0,0 1 0 0 0,0-1-1 0 0,-4 3 1 0 0,3-1-147 0 0,-1-1-1 0 0,0-1 0 0 0,-1 1 1 0 0,1 0-1 0 0,0-1 1 0 0,-1 0-1 0 0,1 0 1 0 0,-1 0-1 0 0,-7 1 1 0 0,-7 0-2986 0 0,-1-2-3520 0 0,8-3-1438 0 0</inkml:trace>
  <inkml:trace contextRef="#ctx0" brushRef="#br0" timeOffset="1">348 238 16727 0 0,'-8'5'454'0'0,"1"1"0"0"0,0 0 0 0 0,-8 10 0 0 0,-5 3 317 0 0,13-12 44 0 0,0 1 0 0 0,-9 14 0 0 0,2-3 33 0 0,6-8-413 0 0,1 0 1 0 0,1 0-1 0 0,0 1 0 0 0,1 0 0 0 0,1 0 0 0 0,-1 1 0 0 0,2-1 0 0 0,-4 21 0 0 0,6-31-378 0 0,1 0 1 0 0,0 0-1 0 0,-1 0 0 0 0,1 0 0 0 0,0 0 0 0 0,0 0 1 0 0,0 0-1 0 0,1 0 0 0 0,-1 0 0 0 0,0 0 0 0 0,1 0 0 0 0,-1 0 1 0 0,1 0-1 0 0,0 0 0 0 0,-1 0 0 0 0,1 0 0 0 0,0 0 1 0 0,0 0-1 0 0,0 0 0 0 0,1-1 0 0 0,-1 1 0 0 0,2 1 1 0 0,-2-2-39 0 0,1 0 1 0 0,-1 0 0 0 0,1 0 0 0 0,-1 0 0 0 0,1-1 0 0 0,0 1-1 0 0,-1-1 1 0 0,1 1 0 0 0,0-1 0 0 0,0 1 0 0 0,-1-1-1 0 0,1 0 1 0 0,0 0 0 0 0,0 0 0 0 0,-1 0 0 0 0,1 0 0 0 0,0-1-1 0 0,0 1 1 0 0,-1 0 0 0 0,1-1 0 0 0,0 1 0 0 0,-1-1 0 0 0,1 1-1 0 0,0-1 1 0 0,-1 0 0 0 0,2-1 0 0 0,8-5 30 0 0,-1 0 1 0 0,0-1-1 0 0,-1 0 1 0 0,0 0-1 0 0,-1-1 1 0 0,1 0 0 0 0,-1-1-1 0 0,-1 0 1 0 0,9-14-1 0 0,0-2 38 0 0,-1-1 1 0 0,-1 0-1 0 0,-1-1 0 0 0,11-37 0 0 0,34-169 1719 0 0,-57 222-1554 0 0,-6 15-89 0 0,-5 18-64 0 0,-2 17-90 0 0,1-1-1 0 0,2 1 0 0 0,1 0 1 0 0,3 1-1 0 0,-2 51 0 0 0,7-84-72 0 0,0-1-1 0 0,0 1 0 0 0,1 0 0 0 0,0 0 1 0 0,0-1-1 0 0,1 1 0 0 0,-1 0 0 0 0,1-1 1 0 0,0 1-1 0 0,1-1 0 0 0,-1 0 0 0 0,1 0 1 0 0,5 7-1 0 0,-6-10-221 0 0,0 0 1 0 0,0 0-1 0 0,0 0 0 0 0,1 0 1 0 0,-1 0-1 0 0,0 0 0 0 0,1-1 1 0 0,0 1-1 0 0,-1-1 0 0 0,1 1 1 0 0,4 0-1 0 0,-3-1-511 0 0,-1 0 0 0 0,0-1 1 0 0,1 1-1 0 0,-1-1 0 0 0,1 0 0 0 0,-1 0 0 0 0,1 0 0 0 0,-1-1 1 0 0,1 1-1 0 0,-1-1 0 0 0,6-1 0 0 0,8-5-6918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 err="1"/>
              <a:t>PA6</a:t>
            </a:r>
            <a:r>
              <a:rPr lang="en-US" dirty="0"/>
              <a:t>, 7, 8 resubmissions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10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Similar to Exam 1 and Exam 2</a:t>
            </a:r>
          </a:p>
          <a:p>
            <a:pPr lvl="1"/>
            <a:r>
              <a:rPr lang="en-US" dirty="0"/>
              <a:t>Final’s Week</a:t>
            </a:r>
          </a:p>
          <a:p>
            <a:pPr lvl="2"/>
            <a:r>
              <a:rPr lang="en-US" dirty="0"/>
              <a:t>Wednesday – Friday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6F38FB-6164-4BC4-A3E6-555F7B327A99}"/>
                  </a:ext>
                </a:extLst>
              </p14:cNvPr>
              <p14:cNvContentPartPr/>
              <p14:nvPr/>
            </p14:nvContentPartPr>
            <p14:xfrm>
              <a:off x="866809" y="1748419"/>
              <a:ext cx="916920" cy="1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6F38FB-6164-4BC4-A3E6-555F7B327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169" y="1739779"/>
                <a:ext cx="9345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064C82-2989-4CB0-8126-192479F7403D}"/>
                  </a:ext>
                </a:extLst>
              </p14:cNvPr>
              <p14:cNvContentPartPr/>
              <p14:nvPr/>
            </p14:nvContentPartPr>
            <p14:xfrm>
              <a:off x="3878569" y="1683979"/>
              <a:ext cx="828000" cy="4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064C82-2989-4CB0-8126-192479F740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9569" y="1675339"/>
                <a:ext cx="8456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611221-B15C-4227-9701-6269123D320A}"/>
                  </a:ext>
                </a:extLst>
              </p14:cNvPr>
              <p14:cNvContentPartPr/>
              <p14:nvPr/>
            </p14:nvContentPartPr>
            <p14:xfrm>
              <a:off x="2454409" y="2166739"/>
              <a:ext cx="700200" cy="3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611221-B15C-4227-9701-6269123D3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5769" y="2157739"/>
                <a:ext cx="717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2C7498-7FAA-40A0-92EB-24BC590EACA9}"/>
                  </a:ext>
                </a:extLst>
              </p14:cNvPr>
              <p14:cNvContentPartPr/>
              <p14:nvPr/>
            </p14:nvContentPartPr>
            <p14:xfrm>
              <a:off x="1862569" y="3537259"/>
              <a:ext cx="111600" cy="237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2C7498-7FAA-40A0-92EB-24BC590EAC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3569" y="3528259"/>
                <a:ext cx="12924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8735C4B-E325-44C5-9780-5E2AB94D0F5B}"/>
              </a:ext>
            </a:extLst>
          </p:cNvPr>
          <p:cNvGrpSpPr/>
          <p:nvPr/>
        </p:nvGrpSpPr>
        <p:grpSpPr>
          <a:xfrm>
            <a:off x="1585009" y="3892219"/>
            <a:ext cx="1350720" cy="291600"/>
            <a:chOff x="1585009" y="3892219"/>
            <a:chExt cx="135072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64D92F-8549-4C72-B7AE-EFDBE8B29B42}"/>
                    </a:ext>
                  </a:extLst>
                </p14:cNvPr>
                <p14:cNvContentPartPr/>
                <p14:nvPr/>
              </p14:nvContentPartPr>
              <p14:xfrm>
                <a:off x="1585009" y="3912379"/>
                <a:ext cx="190080" cy="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64D92F-8549-4C72-B7AE-EFDBE8B29B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6369" y="3903379"/>
                  <a:ext cx="207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145755-DDE9-404D-A9D1-34E2A431EBAB}"/>
                    </a:ext>
                  </a:extLst>
                </p14:cNvPr>
                <p14:cNvContentPartPr/>
                <p14:nvPr/>
              </p14:nvContentPartPr>
              <p14:xfrm>
                <a:off x="1622089" y="3892219"/>
                <a:ext cx="74520" cy="222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145755-DDE9-404D-A9D1-34E2A431EB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3089" y="3883579"/>
                  <a:ext cx="92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AC4F56-557B-474C-99A3-3EDC03984B5E}"/>
                    </a:ext>
                  </a:extLst>
                </p14:cNvPr>
                <p14:cNvContentPartPr/>
                <p14:nvPr/>
              </p14:nvContentPartPr>
              <p14:xfrm>
                <a:off x="1731889" y="4007059"/>
                <a:ext cx="133920" cy="10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AC4F56-557B-474C-99A3-3EDC03984B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22889" y="3998059"/>
                  <a:ext cx="151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8AE0F7-21B3-4011-BB3D-91EF4B6DDECC}"/>
                    </a:ext>
                  </a:extLst>
                </p14:cNvPr>
                <p14:cNvContentPartPr/>
                <p14:nvPr/>
              </p14:nvContentPartPr>
              <p14:xfrm>
                <a:off x="1903609" y="4031899"/>
                <a:ext cx="43920" cy="90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8AE0F7-21B3-4011-BB3D-91EF4B6DDE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4969" y="4023259"/>
                  <a:ext cx="61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7EFBD6-A0FD-4AD9-8033-B2F65F63E0AB}"/>
                    </a:ext>
                  </a:extLst>
                </p14:cNvPr>
                <p14:cNvContentPartPr/>
                <p14:nvPr/>
              </p14:nvContentPartPr>
              <p14:xfrm>
                <a:off x="2000089" y="3926059"/>
                <a:ext cx="197640" cy="19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7EFBD6-A0FD-4AD9-8033-B2F65F63E0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91089" y="3917419"/>
                  <a:ext cx="215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4B0D45-372F-4942-B41C-ECD1E2D35760}"/>
                    </a:ext>
                  </a:extLst>
                </p14:cNvPr>
                <p14:cNvContentPartPr/>
                <p14:nvPr/>
              </p14:nvContentPartPr>
              <p14:xfrm>
                <a:off x="2198449" y="4016059"/>
                <a:ext cx="69840" cy="102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4B0D45-372F-4942-B41C-ECD1E2D357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9809" y="4007059"/>
                  <a:ext cx="87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E1861D-93BA-449F-9435-8DAAE81A63BB}"/>
                    </a:ext>
                  </a:extLst>
                </p14:cNvPr>
                <p14:cNvContentPartPr/>
                <p14:nvPr/>
              </p14:nvContentPartPr>
              <p14:xfrm>
                <a:off x="2290249" y="4034779"/>
                <a:ext cx="79560" cy="13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E1861D-93BA-449F-9435-8DAAE81A63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1609" y="4025779"/>
                  <a:ext cx="97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84F0D1D-7228-40B7-A950-253021E72BE1}"/>
                    </a:ext>
                  </a:extLst>
                </p14:cNvPr>
                <p14:cNvContentPartPr/>
                <p14:nvPr/>
              </p14:nvContentPartPr>
              <p14:xfrm>
                <a:off x="2561329" y="3933259"/>
                <a:ext cx="105480" cy="176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84F0D1D-7228-40B7-A950-253021E72B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52689" y="3924259"/>
                  <a:ext cx="123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D375D7-4B5E-4E26-A8D1-33C555E283F0}"/>
                    </a:ext>
                  </a:extLst>
                </p14:cNvPr>
                <p14:cNvContentPartPr/>
                <p14:nvPr/>
              </p14:nvContentPartPr>
              <p14:xfrm>
                <a:off x="2672569" y="4021099"/>
                <a:ext cx="62280" cy="162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D375D7-4B5E-4E26-A8D1-33C555E283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3569" y="4012099"/>
                  <a:ext cx="79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7319B0-99EB-4645-A4C9-20A73BB246E8}"/>
                    </a:ext>
                  </a:extLst>
                </p14:cNvPr>
                <p14:cNvContentPartPr/>
                <p14:nvPr/>
              </p14:nvContentPartPr>
              <p14:xfrm>
                <a:off x="2782009" y="4005619"/>
                <a:ext cx="153720" cy="9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7319B0-99EB-4645-A4C9-20A73BB246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73009" y="3996979"/>
                  <a:ext cx="1713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4E2C6BB-152B-4B48-A4C7-3DEBDADD0DFA}"/>
                  </a:ext>
                </a:extLst>
              </p14:cNvPr>
              <p14:cNvContentPartPr/>
              <p14:nvPr/>
            </p14:nvContentPartPr>
            <p14:xfrm>
              <a:off x="817129" y="2742019"/>
              <a:ext cx="268200" cy="118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4E2C6BB-152B-4B48-A4C7-3DEBDADD0D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8489" y="2733019"/>
                <a:ext cx="28584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18736</TotalTime>
  <Words>51</Words>
  <Application>Microsoft Office PowerPoint</Application>
  <PresentationFormat>On-screen Show (16:9)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CSE 11  Accelerated Intro to Programming Lecture 28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535</cp:revision>
  <dcterms:modified xsi:type="dcterms:W3CDTF">2021-06-04T16:52:06Z</dcterms:modified>
</cp:coreProperties>
</file>