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7" r:id="rId4"/>
    <p:sldId id="268" r:id="rId5"/>
    <p:sldId id="26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Starting tomorrow @ </a:t>
            </a:r>
            <a:r>
              <a:rPr lang="en-US" dirty="0" err="1"/>
              <a:t>8am</a:t>
            </a:r>
            <a:r>
              <a:rPr lang="en-US" dirty="0"/>
              <a:t> – Sunday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Details on Piazza</a:t>
            </a:r>
          </a:p>
          <a:p>
            <a:pPr lvl="2"/>
            <a:r>
              <a:rPr lang="en-US" dirty="0"/>
              <a:t>No tutor hours</a:t>
            </a:r>
          </a:p>
          <a:p>
            <a:pPr lvl="2"/>
            <a:r>
              <a:rPr lang="en-US" dirty="0"/>
              <a:t>Piazza posts will be set to private</a:t>
            </a:r>
          </a:p>
          <a:p>
            <a:pPr lvl="2"/>
            <a:r>
              <a:rPr lang="en-US" dirty="0"/>
              <a:t>Discord channels should be disabled</a:t>
            </a:r>
          </a:p>
          <a:p>
            <a:pPr lvl="1"/>
            <a:r>
              <a:rPr lang="en-US" dirty="0"/>
              <a:t>No class on Friday</a:t>
            </a:r>
          </a:p>
          <a:p>
            <a:pPr lvl="2"/>
            <a:r>
              <a:rPr lang="en-US" dirty="0"/>
              <a:t>Will still have a Lecture quiz due on Friday and Monday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13781</TotalTime>
  <Words>193</Words>
  <Application>Microsoft Office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11  Accelerated Intro to Programming Lecture 17</vt:lpstr>
      <vt:lpstr>Announcements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448</cp:revision>
  <dcterms:modified xsi:type="dcterms:W3CDTF">2021-05-04T23:20:17Z</dcterms:modified>
</cp:coreProperties>
</file>