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21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14983</TotalTime>
  <Words>82</Words>
  <Application>Microsoft Office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11  Accelerated Intro to Programming Lecture 21</vt:lpstr>
      <vt:lpstr>Announcements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473</cp:revision>
  <dcterms:modified xsi:type="dcterms:W3CDTF">2021-05-13T23:58:53Z</dcterms:modified>
</cp:coreProperties>
</file>