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0:40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40 4200 0 0,'0'0'191'0'0,"-10"-14"5479"0"0,9 13-5442 0 0,0 0 0 0 0,0 0 0 0 0,0 0 0 0 0,-1 0 0 0 0,1 0 0 0 0,0 0 0 0 0,-1 1 0 0 0,1-1 0 0 0,0 0 0 0 0,-1 1 0 0 0,1-1 0 0 0,0 1 0 0 0,-1 0 0 0 0,-2-1 0 0 0,3 1-114 0 0,0 0 0 0 0,0 0 0 0 0,0 0 0 0 0,0 0 0 0 0,1-1 0 0 0,-1 1 0 0 0,0 0 0 0 0,0-1-1 0 0,0 1 1 0 0,0 0 0 0 0,0-1 0 0 0,1 1 0 0 0,-1-1 0 0 0,-7-6 6308 0 0,19 5-5177 0 0,8 1-949 0 0,-8 1-133 0 0,1 0 0 0 0,17 2-1 0 0,2 1 1 0 0,1-1 408 0 0,39 10-1 0 0,-38-7-167 0 0,59 3 1 0 0,-61-6-363 0 0,76 2 265 0 0,72 7 300 0 0,-128-7-246 0 0,0-2 0 0 0,52-5-1 0 0,-1 0-66 0 0,26 11-284 0 0,0 0 173 0 0,9-2 650 0 0,0 0-347 0 0,124-6 734 0 0,-219 3-484 0 0,-31-2-740 0 0,0 0-1 0 0,22-1 0 0 0,-26-1-7 0 0,1 1-1 0 0,-1 1 0 0 0,9 0 1 0 0,-9 0 70 0 0,0 0 0 0 0,0-1 0 0 0,0 0 0 0 0,9-1 0 0 0,34-3 250 0 0,-34 4-207 0 0,29-5 0 0 0,-31 3-136 0 0,0 0 0 0 0,0 1 1 0 0,22 2-1 0 0,-7 0 224 0 0,-25-1-217 0 0,-1-1 1 0 0,0 1-1 0 0,0-1 0 0 0,-1 1 1 0 0,1-1-1 0 0,0 0 0 0 0,4-2 1 0 0,-5 2 22 0 0,-1 1 1 0 0,0-1-1 0 0,1 0 1 0 0,-1 0-1 0 0,0 0 1 0 0,0 1-1 0 0,0-1 1 0 0,1 0-1 0 0,-1 0 1 0 0,0-1-1 0 0,0 1 1 0 0,-1 0-1 0 0,1 0 1 0 0,0 0 0 0 0,0-1-1 0 0,0 1 1 0 0,0-3-1 0 0,3-7-310 0 0,-3 9 11 0 0,-1 1 0 0 0,1 0 0 0 0,-1-1 1 0 0,1 1-1 0 0,-1 0 0 0 0,0-1 0 0 0,0 1 0 0 0,1-1 0 0 0,-1 1 0 0 0,0-1 0 0 0,0 1 1 0 0,0-1-1 0 0,-1 1 0 0 0,1-2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2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20815 0 0,'0'0'1892'0'0,"0"12"-1520"0"0,8 173 5184 0 0,-14 28-4861 0 0,2 96-586 0 0,4-295-2 0 0,2 1 0 0 0,0-1 0 0 0,5 16 0 0 0,-5-23-572 0 0,1 0 0 0 0,0 0-1 0 0,3 7 1 0 0,-4-10-706 0 0,1-1 0 0 0,-1 1 0 0 0,1-1 0 0 0,0 1 0 0 0,0-1 0 0 0,3 3 0 0 0,5 2-7358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3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0 277 23039 0 0,'9'-6'545'0'0,"0"-1"-1"0"0,-1 1 1 0 0,1-1-1 0 0,13-17 1 0 0,26-37-915 0 0,-24 29 545 0 0,-13 18-197 0 0,16-28 0 0 0,-24 37 100 0 0,-1-1 0 0 0,1 1 0 0 0,-1-1 0 0 0,0 1 0 0 0,0-1 0 0 0,-1 0 0 0 0,0 0 0 0 0,0 0 0 0 0,0-7 0 0 0,-1 13-54 0 0,0-1 0 0 0,1 1-1 0 0,-1-1 1 0 0,-1 0 0 0 0,1 1 0 0 0,0-1-1 0 0,0 1 1 0 0,0-1 0 0 0,0 1 0 0 0,0-1-1 0 0,0 1 1 0 0,0-1 0 0 0,-1 1-1 0 0,1-1 1 0 0,0 1 0 0 0,0 0 0 0 0,-1-1-1 0 0,1 1 1 0 0,0-1 0 0 0,-1 1 0 0 0,1 0-1 0 0,-1-1 1 0 0,1 1 0 0 0,0 0 0 0 0,-1-1-1 0 0,1 1 1 0 0,-1 0 0 0 0,0-1 0 0 0,0 1 17 0 0,0 0 0 0 0,-1-1 0 0 0,1 1 0 0 0,0 0 1 0 0,0 0-1 0 0,-1 0 0 0 0,1 1 0 0 0,0-1 0 0 0,0 0 1 0 0,-1 0-1 0 0,-1 1 0 0 0,-2 1 63 0 0,0 0 0 0 0,1 0 1 0 0,-1 1-1 0 0,-8 5 0 0 0,2 2 7 0 0,0 0-1 0 0,1 0 1 0 0,0 1 0 0 0,1 0-1 0 0,0 1 1 0 0,1 0 0 0 0,0 0-1 0 0,1 1 1 0 0,0 0 0 0 0,1 0-1 0 0,1 1 1 0 0,0 0 0 0 0,1 0-1 0 0,0 0 1 0 0,-2 17 0 0 0,6-25-97 0 0,-1 0 0 0 0,1 0 1 0 0,1 0-1 0 0,-1 1 0 0 0,1-1 1 0 0,0 0-1 0 0,0 0 0 0 0,1 0 1 0 0,0 0-1 0 0,0-1 0 0 0,0 1 1 0 0,1 0-1 0 0,0-1 0 0 0,0 1 0 0 0,0-1 1 0 0,7 9-1 0 0,-5-9-341 0 0,1 1 0 0 0,-1-1 0 0 0,1 0-1 0 0,0 0 1 0 0,9 5 0 0 0,-7-5-1254 0 0,1-1 0 0 0,-1 1 1 0 0,1-2-1 0 0,9 4 0 0 0,19 1-7093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3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0 10592 0 0,'-14'6'482'0'0,"1"0"0"0"0,-1 1 1 0 0,1 1-1 0 0,-18 13 1 0 0,-44 41 3334 0 0,66-54-3291 0 0,-15 13 838 0 0,2 1-1 0 0,0 1 0 0 0,1 1 0 0 0,-26 39 1 0 0,39-50-1140 0 0,0 0 0 0 0,1 1 0 0 0,0 0 0 0 0,1 0 1 0 0,1 1-1 0 0,0 0 0 0 0,1 0 0 0 0,1 0 0 0 0,0 0 0 0 0,1 0 1 0 0,0 18-1 0 0,2-30-217 0 0,0 0 1 0 0,0-1-1 0 0,0 1 1 0 0,0-1-1 0 0,1 1 1 0 0,-1-1-1 0 0,1 0 1 0 0,0 1-1 0 0,0-1 1 0 0,0 1-1 0 0,0-1 1 0 0,0 0-1 0 0,0 0 1 0 0,0 1-1 0 0,1-1 1 0 0,-1 0-1 0 0,1 0 1 0 0,-1-1-1 0 0,3 3 1 0 0,-1-2-8 0 0,-1-1 1 0 0,0 0 0 0 0,1 1-1 0 0,-1-1 1 0 0,1 0 0 0 0,0 0-1 0 0,-1-1 1 0 0,1 1-1 0 0,0 0 1 0 0,-1-1 0 0 0,1 0-1 0 0,0 1 1 0 0,0-1 0 0 0,-1 0-1 0 0,1-1 1 0 0,0 1 0 0 0,2-1-1 0 0,9-2-276 0 0,-1-1-1 0 0,0 0 1 0 0,-1-1-1 0 0,1-1 1 0 0,-1 0-1 0 0,21-14 0 0 0,-18 11-281 0 0,23-14-780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242 515 13360 0 0,'-105'88'2935'0'0,"38"-25"3015"0"0,58-54-5366 0 0,0 0 1 0 0,1 1 0 0 0,-13 18-1 0 0,18-23-501 0 0,0 0 0 0 0,0 1 0 0 0,1-1 0 0 0,0 0 0 0 0,0 1 0 0 0,0-1 0 0 0,0 1 0 0 0,1 0-1 0 0,0 0 1 0 0,-1 8 0 0 0,2-13-58 0 0,0 1 0 0 0,0-1-1 0 0,0 0 1 0 0,0 0 0 0 0,0 0 0 0 0,1 0-1 0 0,-1 0 1 0 0,0 1 0 0 0,1-1 0 0 0,-1 0-1 0 0,0 0 1 0 0,1 0 0 0 0,0 0 0 0 0,-1 0-1 0 0,1 0 1 0 0,-1 0 0 0 0,1 0 0 0 0,0 0-1 0 0,0 0 1 0 0,0-1 0 0 0,-1 1 0 0 0,3 1-1 0 0,-1-1 18 0 0,0 0-1 0 0,0 0 1 0 0,-1-1-1 0 0,1 1 1 0 0,0-1-1 0 0,0 1 1 0 0,0-1-1 0 0,0 0 1 0 0,0 0 0 0 0,0 0-1 0 0,0 0 1 0 0,3 0-1 0 0,3-2 25 0 0,1 0 0 0 0,0 0 0 0 0,-1 0-1 0 0,0-1 1 0 0,8-4 0 0 0,-2 0-8 0 0,-1 0-1 0 0,0-1 1 0 0,20-17-1 0 0,32-33 129 0 0,-39 30-96 0 0,-21 21 47 0 0,0 0 0 0 0,1 1 0 0 0,0 0 0 0 0,13-10 0 0 0,-18 16-117 0 0,-1 0 0 0 0,0 0 1 0 0,0 0-1 0 0,0-1 0 0 0,0 1 1 0 0,0 0-1 0 0,1 0 0 0 0,-1 0 1 0 0,0 0-1 0 0,0 0 0 0 0,0 0 1 0 0,0 0-1 0 0,1 0 0 0 0,-1 0 1 0 0,0 0-1 0 0,0 0 0 0 0,0 0 0 0 0,0 0 1 0 0,1 0-1 0 0,-1 0 0 0 0,0 0 1 0 0,0 0-1 0 0,0 0 0 0 0,0 0 1 0 0,1 0-1 0 0,-1 0 0 0 0,0 0 1 0 0,0 0-1 0 0,0 0 0 0 0,0 0 1 0 0,0 0-1 0 0,1 1 0 0 0,-1-1 1 0 0,0 0-1 0 0,0 0 0 0 0,0 0 0 0 0,0 0 1 0 0,0 0-1 0 0,0 0 0 0 0,1 0 1 0 0,-1 1-1 0 0,0-1 0 0 0,0 0 1 0 0,0 0-1 0 0,0 0 0 0 0,0 0 1 0 0,0 1-1 0 0,0-1 0 0 0,0 0 1 0 0,0 0-1 0 0,0 0 0 0 0,1 16 331 0 0,-9 16-140 0 0,-26 60 186 0 0,4-13-1526 0 0,30-77 555 0 0,0-4 313 0 0,1 1 0 0 0,0-1 0 0 0,0 1 0 0 0,0-1 0 0 0,0 1 0 0 0,0 0 0 0 0,0-1 1 0 0,1 1-1 0 0,0-1 0 0 0,4-4-493 0 0,5-11-730 0 0</inkml:trace>
  <inkml:trace contextRef="#ctx0" brushRef="#br0" timeOffset="1">639 0 15200 0 0,'-2'8'1378'0'0,"-14"102"-59"0"0,6-27 2257 0 0,-16 155 155 0 0,7-42-2810 0 0,14-155-774 0 0,3 0 1 0 0,3 42 0 0 0,13 80-1370 0 0,-11-141-90 0 0,2-6-59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121 206 12896 0 0,'5'-26'2948'0'0,"2"-44"0"0"0,-5 44-385 0 0,-1 20-2412 0 0,-1 0-1 0 0,-1 0 0 0 0,1 0 0 0 0,-1 1 0 0 0,0-1 1 0 0,0 0-1 0 0,-1 1 0 0 0,-2-8 0 0 0,3 11-98 0 0,1 1 1 0 0,-1 0-1 0 0,1-1 0 0 0,-1 1 1 0 0,0 0-1 0 0,1 0 0 0 0,-1-1 0 0 0,0 1 1 0 0,0 0-1 0 0,0 0 0 0 0,0 0 0 0 0,0 0 1 0 0,0 0-1 0 0,0 0 0 0 0,0 0 0 0 0,0 0 1 0 0,0 1-1 0 0,-1-1 0 0 0,1 0 1 0 0,0 1-1 0 0,-1-1 0 0 0,1 1 0 0 0,0-1 1 0 0,-1 1-1 0 0,1 0 0 0 0,0-1 0 0 0,-1 1 1 0 0,1 0-1 0 0,-1 0 0 0 0,1 0 1 0 0,-1 0-1 0 0,1 0 0 0 0,0 1 0 0 0,-1-1 1 0 0,1 0-1 0 0,-1 1 0 0 0,1-1 0 0 0,0 1 1 0 0,-2 0-1 0 0,-2 2 127 0 0,0 0 0 0 0,1 0-1 0 0,0 1 1 0 0,0-1 0 0 0,0 1 0 0 0,0 0 0 0 0,0 0-1 0 0,1 0 1 0 0,0 1 0 0 0,0-1 0 0 0,0 1 0 0 0,0-1 0 0 0,1 1-1 0 0,-3 7 1 0 0,1 0 11 0 0,-1 0 0 0 0,1 1 0 0 0,1-1 0 0 0,-3 26 0 0 0,6-33-169 0 0,-1 0 1 0 0,1-1-1 0 0,0 1 0 0 0,1 0 1 0 0,-1-1-1 0 0,1 1 1 0 0,0-1-1 0 0,0 1 1 0 0,1-1-1 0 0,-1 1 0 0 0,1-1 1 0 0,0 0-1 0 0,0 0 1 0 0,3 5-1 0 0,-3-7-31 0 0,-1 0 0 0 0,1 0-1 0 0,0 0 1 0 0,0 0 0 0 0,1 0-1 0 0,-1 0 1 0 0,0 0 0 0 0,1-1-1 0 0,-1 1 1 0 0,1-1 0 0 0,-1 0 0 0 0,1 0-1 0 0,-1 0 1 0 0,1 0 0 0 0,0 0-1 0 0,0-1 1 0 0,-1 1 0 0 0,1-1 0 0 0,0 0-1 0 0,0 1 1 0 0,0-1 0 0 0,0-1-1 0 0,-1 1 1 0 0,4-1 0 0 0,13-3-1085 0 0,-2-1-353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4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0 314 21767 0 0,'0'0'2183'0'0,"1"-8"-1974"0"0,2 1-27 0 0,0 0-1 0 0,0 0 1 0 0,1 1 0 0 0,0-1-1 0 0,8-9 1 0 0,11-21 1018 0 0,-7 8-564 0 0,1 1 1 0 0,35-43 0 0 0,-41 56 59 0 0,-10 14-694 0 0,-1 0 0 0 0,1 1 0 0 0,-1-1 0 0 0,1 0 1 0 0,-1 0-1 0 0,1 1 0 0 0,0-1 0 0 0,-1 0 0 0 0,1 1 0 0 0,0-1 0 0 0,0 0 0 0 0,-1 1 0 0 0,1-1 0 0 0,0 1 1 0 0,0-1-1 0 0,0 1 0 0 0,0 0 0 0 0,0-1 0 0 0,0 1 0 0 0,-1 0 0 0 0,1 0 0 0 0,0-1 0 0 0,0 1 0 0 0,0 0 0 0 0,0 0 1 0 0,0 0-1 0 0,0 0 0 0 0,0 0 0 0 0,0 0 0 0 0,0 1 0 0 0,0-1 0 0 0,0 0 0 0 0,0 0 0 0 0,0 1 0 0 0,1 0 1 0 0,0 0-60 0 0,0 1 1 0 0,0 0 0 0 0,-1-1 0 0 0,1 1-1 0 0,-1 0 1 0 0,0 0 0 0 0,1 0 0 0 0,-1-1 0 0 0,0 1-1 0 0,0 1 1 0 0,0-1 0 0 0,0 0 0 0 0,-1 0-1 0 0,2 3 1 0 0,5 28-265 0 0,13 40 1577 0 0,-18-66-1145 0 0,1 1-1 0 0,0-1 1 0 0,1 0-1 0 0,0 0 0 0 0,0 0 1 0 0,0-1-1 0 0,7 8 1 0 0,-10-13-89 0 0,-1-1 0 0 0,1 1 0 0 0,0 0 0 0 0,-1-1 0 0 0,1 1 0 0 0,0-1 0 0 0,0 1 0 0 0,0-1 0 0 0,0 1 0 0 0,-1-1 0 0 0,1 0 0 0 0,0 1 0 0 0,0-1 0 0 0,0 0 0 0 0,0 0 0 0 0,0 1 0 0 0,0-1 0 0 0,0 0 0 0 0,0 0 0 0 0,0 0 0 0 0,0 0 0 0 0,0 0 0 0 0,0-1 0 0 0,0 1 0 0 0,0 0 0 0 0,0 0 0 0 0,0-1 0 0 0,0 1 0 0 0,0 0 0 0 0,-1-1 0 0 0,1 1 0 0 0,0-1 0 0 0,0 1 0 0 0,0-1 0 0 0,-1 1 0 0 0,1-1 0 0 0,0 0 0 0 0,0 1 0 0 0,0-2 0 0 0,4-3 122 0 0,-1-1 0 0 0,1 1 0 0 0,-1-1 0 0 0,4-7 0 0 0,-7 11-139 0 0,12-21-658 0 0,-2 0 1 0 0,0-1-1 0 0,-1-1 1 0 0,-2 0-1 0 0,-1 0 1 0 0,5-28-1 0 0,-8 24-9243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5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203 424 13824 0 0,'1'-8'701'0'0,"0"0"0"0"0,1 0 0 0 0,0 1 0 0 0,1-1 0 0 0,0 0 1 0 0,0 1-1 0 0,0-1 0 0 0,7-8 0 0 0,-2 0 2199 0 0,-8 16-2826 0 0,1-1 0 0 0,-1 1 0 0 0,0-1 0 0 0,0 1 0 0 0,0-1 0 0 0,1 1 0 0 0,-1-1 0 0 0,0 1 0 0 0,0-1 0 0 0,0 1 0 0 0,0-1 0 0 0,0 1 0 0 0,0-1 0 0 0,0 0 0 0 0,0 1 0 0 0,0-1 0 0 0,0 1 0 0 0,0-1 0 0 0,0 0 0 0 0,-1 1-34 0 0,1 0-1 0 0,0-1 0 0 0,0 1 0 0 0,-1 0 1 0 0,1 0-1 0 0,0-1 0 0 0,0 1 1 0 0,-1 0-1 0 0,1 0 0 0 0,0 0 0 0 0,-1-1 1 0 0,1 1-1 0 0,0 0 0 0 0,0 0 1 0 0,-1 0-1 0 0,1 0 0 0 0,-1 0 0 0 0,1 0 1 0 0,0 0-1 0 0,-1 0 0 0 0,1 0 0 0 0,-1 0 1 0 0,0 0 19 0 0,-1 0 0 0 0,0 0 0 0 0,0 1 0 0 0,0-1-1 0 0,0 1 1 0 0,1-1 0 0 0,-1 1 0 0 0,0 0 0 0 0,-1 1 0 0 0,-11 6-30 0 0,1 1-1 0 0,0 0 1 0 0,1 1-1 0 0,0 0 0 0 0,1 1 1 0 0,0 1-1 0 0,1 0 1 0 0,-18 25-1 0 0,8-5-28 0 0,-21 46 0 0 0,36-66 0 0 0,0 0 0 0 0,1 1 0 0 0,0 0 0 0 0,1-1 0 0 0,0 1 0 0 0,1 0 0 0 0,0 21 0 0 0,1-30 22 0 0,1 0 0 0 0,1 0 0 0 0,-1 0 0 0 0,1 0 0 0 0,-1 0 0 0 0,1 0 0 0 0,3 7 0 0 0,-4-10-10 0 0,0 0 0 0 0,1-1 0 0 0,-1 1 0 0 0,1 0-1 0 0,-1-1 1 0 0,1 1 0 0 0,-1 0 0 0 0,1-1 0 0 0,-1 1-1 0 0,1-1 1 0 0,0 1 0 0 0,-1-1 0 0 0,1 1 0 0 0,0-1 0 0 0,-1 0-1 0 0,1 1 1 0 0,0-1 0 0 0,1 1 0 0 0,-1-1 3 0 0,0 0 0 0 0,1 0 0 0 0,-1 0 0 0 0,1 0 0 0 0,-1 0 0 0 0,1 0 0 0 0,-1-1 0 0 0,0 1 0 0 0,1 0 0 0 0,-1-1 0 0 0,0 1 0 0 0,1-1 0 0 0,-1 1 0 0 0,1-2 0 0 0,10-4 59 0 0,-1-1 1 0 0,0-1-1 0 0,0 0 1 0 0,-1 0 0 0 0,0-1-1 0 0,-1 0 1 0 0,0 0 0 0 0,8-13-1 0 0,-1 1-26 0 0,-1-1 0 0 0,-2-1 0 0 0,12-25 0 0 0,8-20 28 0 0,43-134-1 0 0,-65 158 38 0 0,9-67 1 0 0,-15 81 59 0 0,-2 15 392 0 0,1-26-1 0 0,-5 36 433 0 0,-2 14-718 0 0,-1 18-192 0 0,-2 48-65 0 0,-5 109-24 0 0,10-94 2 0 0,2 98 0 0 0,0-163-395 0 0,8 105-10074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5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 21391 0 0,'-9'0'254'0'0,"0"0"0"0"0,0 0 0 0 0,1 1 0 0 0,-1 0 0 0 0,1 1-1 0 0,-1 0 1 0 0,1 1 0 0 0,0-1 0 0 0,0 2 0 0 0,0-1 0 0 0,-13 8-1 0 0,7-2 24 0 0,1 0-1 0 0,0 0 0 0 0,0 1 1 0 0,1 1-1 0 0,-15 17 0 0 0,21-21-246 0 0,0 1-1 0 0,0 0 0 0 0,0 0 1 0 0,1 1-1 0 0,1-1 0 0 0,-1 1 1 0 0,1 0-1 0 0,1 0 0 0 0,0 1 1 0 0,0-1-1 0 0,1 1 0 0 0,0-1 1 0 0,0 1-1 0 0,1 19 0 0 0,1-26-29 0 0,0-1 0 0 0,0 0 0 0 0,0 1 0 0 0,1-1 0 0 0,-1 1 0 0 0,1-1 0 0 0,0 0 0 0 0,0 0 0 0 0,0 0 0 0 0,0 1 0 0 0,0-1 0 0 0,0 0 0 0 0,1 0 0 0 0,1 2 0 0 0,-2-3 0 0 0,0 0 0 0 0,0-1 0 0 0,0 1 0 0 0,0 0 0 0 0,0-1 0 0 0,0 1 0 0 0,1 0 0 0 0,-1-1 0 0 0,0 1 0 0 0,1-1 0 0 0,-1 0 0 0 0,0 1 0 0 0,0-1 0 0 0,1 0 0 0 0,-1 0 0 0 0,0 0 0 0 0,1 0 0 0 0,-1 0 0 0 0,0 0 0 0 0,1 0 0 0 0,-1-1 0 0 0,0 1 0 0 0,1 0 0 0 0,-1-1 0 0 0,2 0 0 0 0,2-1 6 0 0,1-1-1 0 0,-1 0 1 0 0,-1 1-1 0 0,1-2 1 0 0,0 1-1 0 0,-1 0 1 0 0,0-1-1 0 0,1 0 0 0 0,-1 0 1 0 0,-1 0-1 0 0,1-1 1 0 0,3-5-1 0 0,4-8 47 0 0,18-39 0 0 0,-7 11 165 0 0,15-17 1151 0 0,-37 63-1345 0 0,0 0 0 0 0,0 1 0 0 0,0-1-1 0 0,0 0 1 0 0,0 0 0 0 0,0 1 0 0 0,0-1 0 0 0,0 0 0 0 0,0 0 0 0 0,0 0-1 0 0,0 1 1 0 0,0-1 0 0 0,0 0 0 0 0,1 0 0 0 0,-1 1 0 0 0,0-1-1 0 0,0 0 1 0 0,0 0 0 0 0,0 0 0 0 0,1 0 0 0 0,-1 1 0 0 0,0-1-1 0 0,0 0 1 0 0,0 0 0 0 0,1 0 0 0 0,-1 0 0 0 0,0 0 0 0 0,0 0-1 0 0,1 0 1 0 0,-1 0 0 0 0,0 1 0 0 0,0-1 0 0 0,0 0 0 0 0,1 0 0 0 0,-1 0-1 0 0,0 0 1 0 0,0 0 0 0 0,1 0 0 0 0,-1 0 0 0 0,0 0 0 0 0,0 0-1 0 0,1-1 1 0 0,-1 1 0 0 0,0 0 0 0 0,0 0 0 0 0,1 0 0 0 0,-1 0-1 0 0,0 0 1 0 0,0 0 0 0 0,0 0 0 0 0,1-1 0 0 0,-1 1 0 0 0,0 0-1 0 0,0 0 1 0 0,0 0 0 0 0,0 0 0 0 0,1-1 0 0 0,-1 1 0 0 0,0 0-1 0 0,0 0 1 0 0,0 0 0 0 0,0-1 0 0 0,0 1 0 0 0,0 0 0 0 0,0 0 0 0 0,1 0-1 0 0,-1-1 1 0 0,0 1 0 0 0,0-1 0 0 0,3 23 700 0 0,-3-19-821 0 0,4 47 218 0 0,-3-28-41 0 0,1-1-1 0 0,5 28 0 0 0,-2-33 121 0 0,0-1-1655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81 19895 0 0,'0'0'911'0'0,"-3"7"302"0"0,-11 44-945 0 0,6-23 1174 0 0,-4 33 1 0 0,12-61-1424 0 0,-1 13 769 0 0,4-17 25 0 0,7-22 185 0 0,-8 19-1078 0 0,7-16-113 0 0,-1 1 659 0 0,1 0 0 0 0,21-37 0 0 0,-26 51-705 0 0,1 2 0 0 0,1-1 0 0 0,-1 0 1 0 0,10-8-1 0 0,-9 11-480 0 0,-1 0 1 0 0,0 0-1 0 0,1 0 1 0 0,0 1-1 0 0,0 0 1 0 0,10-4-1 0 0,1 2-7684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6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2760 0 0,'-15'3'248'0'0,"8"-1"3000"0"0,0 1 0 0 0,-1 0 1 0 0,1 0-1 0 0,-8 5 0 0 0,12-6-1986 0 0,0 0 0 0 0,0 1 0 0 0,0-1 0 0 0,1 1 0 0 0,-5 4 0 0 0,-3 10-1449 0 0,6-7 718 0 0,2-6-223 0 0,0 1-1 0 0,0 0 1 0 0,1 0 0 0 0,-3 8-1 0 0,1 0 247 0 0,3-11-503 0 0,-1-1-1 0 0,1 0 0 0 0,-1 0 1 0 0,1 0-1 0 0,0 1 0 0 0,-1-1 1 0 0,1 0-1 0 0,0 0 1 0 0,0 1-1 0 0,0-1 0 0 0,0 0 1 0 0,0 1-1 0 0,0-1 0 0 0,1 0 1 0 0,-1 0-1 0 0,0 1 0 0 0,1-1 1 0 0,-1 0-1 0 0,1 0 1 0 0,-1 0-1 0 0,1 0 0 0 0,-1 1 1 0 0,1-1-1 0 0,1 2 0 0 0,1 0 59 0 0,0 1-1 0 0,0-1 1 0 0,1 0-1 0 0,-1 1 1 0 0,8 4-1 0 0,-7-6-95 0 0,0 1 1 0 0,-1-1-1 0 0,1 1 0 0 0,-1 0 1 0 0,0 0-1 0 0,0 1 0 0 0,0-1 1 0 0,0 1-1 0 0,-1-1 0 0 0,1 1 1 0 0,-1 0-1 0 0,0 0 0 0 0,0 0 1 0 0,2 7-1 0 0,-4-8-47 0 0,0-1 0 0 0,0 0 0 0 0,0 1 0 0 0,0-1 0 0 0,-1 0 0 0 0,1 1 0 0 0,-1-1 1 0 0,0 0-1 0 0,0 1 0 0 0,0-1 0 0 0,0 0 0 0 0,0 0 0 0 0,0 0 0 0 0,-3 4 0 0 0,0 0-841 0 0,-1 0 1 0 0,0-1-1 0 0,-9 8 0 0 0,-7 5-9061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0:4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3224 0 0,'4'-14'22603'0'0,"28"25"-21897"0"0,-31-10-678 0 0,1-1 1 0 0,0 1-1 0 0,0-1 1 0 0,-1 0 0 0 0,1 1-1 0 0,0-1 1 0 0,0 0 0 0 0,0 0-1 0 0,-1 0 1 0 0,1 0 0 0 0,3-1-1 0 0,9 0 197 0 0,-10 1-186 0 0,0 0 1 0 0,0 0 0 0 0,0 0 0 0 0,-1 0 0 0 0,1-1 0 0 0,0 0 0 0 0,7-2 0 0 0,18-3 150 0 0,31 1 7 0 0,-46 5-319 0 0,-7 1 140 0 0,-1-1 0 0 0,1 0-1 0 0,0-1 1 0 0,7-1 0 0 0,-7 1-12 0 0,-1 0 1 0 0,0 0 0 0 0,1 1-1 0 0,-1-1 1 0 0,1 2 0 0 0,-1-1-1 0 0,0 1 1 0 0,1-1 0 0 0,-1 2-1 0 0,0-1 1 0 0,7 3 0 0 0,-6-2 50 0 0,1-1 1 0 0,-1 0-1 0 0,1 0 0 0 0,-1-1 1 0 0,1 0-1 0 0,12-1 0 0 0,5-1 314 0 0,-20 2-344 0 0,0 0 0 0 0,0-1 0 0 0,1 0 0 0 0,8-3 0 0 0,12-2 72 0 0,-11 2-72 0 0,7 1 33 0 0,-2 0 28 0 0,-17 3-77 0 0,0-1 0 0 0,1 1 0 0 0,-1-1 0 0 0,0 1 0 0 0,1 0 1 0 0,-1 0-1 0 0,0 0 0 0 0,0 1 0 0 0,5 0 0 0 0,32 7 282 0 0,-34-7-274 0 0,0 0 1 0 0,0 0-1 0 0,1 0 0 0 0,10-1 1 0 0,-10 0-54 0 0,0 0 1 0 0,-1 0-1 0 0,1 1 1 0 0,0 0 0 0 0,6 2-1 0 0,16 7 25 0 0,-11-4 30 0 0,-1 0 0 0 0,0-2 0 0 0,1 0 0 0 0,0 0 0 0 0,31 1 0 0 0,-20-5-17 0 0,27-1 141 0 0,87 11 0 0 0,-106-6-107 0 0,0-2 1 0 0,41-4-1 0 0,-16 1 39 0 0,-39 0-31 0 0,-12 1-22 0 0,0 0-1 0 0,20 2 1 0 0,20 2 18 0 0,-36-3-34 0 0,-1 0 0 0 0,1 1 1 0 0,15 4-1 0 0,-10-2-22 0 0,1 0 0 0 0,0-2 1 0 0,-1 0-1 0 0,23-2 1 0 0,-16 0 37 0 0,46 7 1 0 0,-33-2 85 0 0,50 0-1 0 0,-34-2-112 0 0,-22-2 10 0 0,-2 1 12 0 0,0 1 0 0 0,36 7 0 0 0,36 7 45 0 0,-45-17-4 0 0,-48 0-44 0 0,0 0 0 0 0,-1 0 1 0 0,16-4-1 0 0,20 0 3 0 0,11 4-10 0 0,123 3 46 0 0,65 0 148 0 0,-85-8 426 0 0,-89 5-910 0 0,-51 1 336 0 0,0 0-1 0 0,21-3 1 0 0,-13-1 98 0 0,-19 3-101 0 0,0-1 0 0 0,0 0 0 0 0,-1-1 0 0 0,17-4 0 0 0,-17 3-99 0 0,-5 3 73 0 0,-1-1 0 0 0,0 1 0 0 0,0-1 0 0 0,0 0 0 0 0,0 0 0 0 0,0 0 0 0 0,0 0 0 0 0,0 0 0 0 0,0 0 0 0 0,0 0 0 0 0,0-1 0 0 0,2-2 0 0 0,-4 4-39 0 0,0 0 1 0 0,1 0-1 0 0,-1-1 1 0 0,0 1-1 0 0,0 0 1 0 0,0-1-1 0 0,1 1 1 0 0,-1 0-1 0 0,0-1 1 0 0,0 1-1 0 0,0 0 1 0 0,0-1-1 0 0,1 1 1 0 0,-1-1-1 0 0,0 1 1 0 0,0 0-1 0 0,0-1 1 0 0,0 1-1 0 0,0 0 1 0 0,0-1-1 0 0,0 1 1 0 0,0-1-1 0 0,0 0 1 0 0,-1-4 68 0 0,1 4 42 0 0,0-1-779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6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6 14280 0 0,'-1'-5'5142'0'0,"-4"8"-4338"0"0,3-1-584 0 0,-1 1 0 0 0,1 0 1 0 0,-1 0-1 0 0,1 0 0 0 0,0 0 0 0 0,0 1 0 0 0,1-1 1 0 0,-1 0-1 0 0,1 1 0 0 0,-1-1 0 0 0,0 6 0 0 0,-1 5-195 0 0,-2 25-1 0 0,3-13 194 0 0,-9 160 127 0 0,6-57 134 0 0,5 3 150 0 0,3-50-174 0 0,-3-68-265 0 0,2 0 0 0 0,0 0-1 0 0,3 14 1 0 0,-3-23-107 0 0,-2-4-70 0 0,0 0 1 0 0,0 0 0 0 0,1 0 0 0 0,-1 0 0 0 0,0-1 0 0 0,1 1-1 0 0,-1 0 1 0 0,1 0 0 0 0,-1-1 0 0 0,1 1 0 0 0,0 0 0 0 0,-1-1 0 0 0,1 1-1 0 0,-1 0 1 0 0,1-1 0 0 0,0 1 0 0 0,0-1 0 0 0,-1 1 0 0 0,1-1-1 0 0,0 0 1 0 0,0 1 0 0 0,0-1 0 0 0,-1 0 0 0 0,1 1 0 0 0,0-1 0 0 0,0 0-1 0 0,0 0 1 0 0,0 0 0 0 0,0 0 0 0 0,0 0 0 0 0,0 0 0 0 0,-1 0-1 0 0,1 0 1 0 0,0 0 0 0 0,0 0 0 0 0,0 0 0 0 0,1-1 0 0 0,5-1 79 0 0,0 1 0 0 0,0-2 0 0 0,11-4 1 0 0,-11 4-71 0 0,94-32 121 0 0,-40 23-144 0 0,-14 3 0 0 0,-29 6 19 0 0,28-1-1 0 0,10-2 31 0 0,-51 5 25 0 0,-4 1 41 0 0,-2-2-73 0 0,-1-1 0 0 0,1 0 0 0 0,-1 1 0 0 0,0-1 0 0 0,1 1-1 0 0,-1 0 1 0 0,0 0 0 0 0,-1 0 0 0 0,1 0 0 0 0,-4-3 0 0 0,-14-10 91 0 0,-1 0 1 0 0,-37-19-1 0 0,56 33-119 0 0,1 0 0 0 0,0 0 0 0 0,-1 0 1 0 0,1 0-1 0 0,0 0 0 0 0,0-1 0 0 0,-1 1 0 0 0,1 0 0 0 0,-1-2 0 0 0,-8-7 789 0 0,22 3-672 0 0,11 6-109 0 0,-1 1 0 0 0,0 1 1 0 0,1 1-1 0 0,-1 1 0 0 0,0 1 1 0 0,0 1-1 0 0,30 11 0 0 0,-49-15-1 0 0,0 0-1 0 0,0 0 1 0 0,0 0-1 0 0,0 1 1 0 0,0-1-1 0 0,0 1 1 0 0,0 0-1 0 0,-1 0 1 0 0,1 0-1 0 0,-1 0 1 0 0,4 4-1 0 0,-5-5-8 0 0,0 0 1 0 0,0 1-1 0 0,-1-1 0 0 0,1 1 1 0 0,0 0-1 0 0,-1-1 1 0 0,1 1-1 0 0,-1-1 0 0 0,0 1 1 0 0,1 0-1 0 0,-1-1 0 0 0,0 1 1 0 0,0 0-1 0 0,0-1 0 0 0,0 1 1 0 0,0 0-1 0 0,-1-1 1 0 0,1 1-1 0 0,0-1 0 0 0,-1 1 1 0 0,1 0-1 0 0,-1-1 0 0 0,0 1 1 0 0,0 1-1 0 0,-3 4 13 0 0,0 0-1 0 0,-1 0 1 0 0,1 0-1 0 0,-1-1 1 0 0,-1 0-1 0 0,1 0 1 0 0,-1 0-1 0 0,0-1 1 0 0,-13 9 0 0 0,-6 3-212 0 0,-36 16 0 0 0,43-24-102 0 0,11-5-112 0 0,0 0 1 0 0,-1-1-1 0 0,1 0 1 0 0,-1 0-1 0 0,0-1 1 0 0,0 0-1 0 0,0-1 1 0 0,0 1-1 0 0,-13-1 1 0 0,4-1-1354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7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5984 0 0,'7'4'9253'0'0,"7"-19"-2809"0"0,46-35-4345 0 0,-39 35-1581 0 0,-1-2 0 0 0,34-35 0 0 0,-43 39-448 0 0,0 1-49 0 0,0-1 1 0 0,-1 0-1 0 0,0 0 1 0 0,-1-1-1 0 0,0-1 0 0 0,-2 1 1 0 0,8-20-1 0 0,-14 33-22 0 0,-1 0 0 0 0,1 0 0 0 0,-1 0 0 0 0,1 0 0 0 0,-1 0 0 0 0,0-1 0 0 0,0 1 0 0 0,0 0 0 0 0,1 0 0 0 0,-1 0 0 0 0,0-1 0 0 0,0 1-1 0 0,-1 0 1 0 0,1 0 0 0 0,0 0 0 0 0,0-1 0 0 0,-1 1 0 0 0,1 0 0 0 0,0 0 0 0 0,-1 0 0 0 0,1 0 0 0 0,-1 0 0 0 0,1 0 0 0 0,-1 0 0 0 0,0 0 0 0 0,0 0 0 0 0,1 0 0 0 0,-1 0 0 0 0,0 0 0 0 0,0 0-1 0 0,0 0 1 0 0,0 1 0 0 0,0-1 0 0 0,0 0 0 0 0,-2 0 0 0 0,1 0 27 0 0,0 1 1 0 0,-1-1-1 0 0,1 0 1 0 0,-1 1-1 0 0,1 0 0 0 0,-1 0 1 0 0,1 0-1 0 0,-1 0 0 0 0,1 0 1 0 0,0 0-1 0 0,-1 1 0 0 0,1-1 1 0 0,-1 1-1 0 0,1-1 0 0 0,0 1 1 0 0,-1 0-1 0 0,-1 1 0 0 0,-6 4 173 0 0,0 0 0 0 0,0 1 1 0 0,1 0-1 0 0,0 0 0 0 0,0 1 0 0 0,1 0 0 0 0,-8 11 0 0 0,-4 6-79 0 0,-22 37 0 0 0,33-46 91 0 0,0 0-1 0 0,1 0 0 0 0,-10 29 0 0 0,15-33-143 0 0,0-1 0 0 0,0 0 0 0 0,1 1 0 0 0,1-1 0 0 0,0 1 0 0 0,1 22 0 0 0,1-28-58 0 0,-1 1-1 0 0,2-1 1 0 0,-1 0 0 0 0,1 0 0 0 0,0 0 0 0 0,0 0 0 0 0,0-1-1 0 0,1 1 1 0 0,4 6 0 0 0,-5-9-1 0 0,0 0-1 0 0,0-1 1 0 0,0 1-1 0 0,0-1 1 0 0,0 1 0 0 0,1-1-1 0 0,-1 0 1 0 0,1 0-1 0 0,0 0 1 0 0,-1 0 0 0 0,1-1-1 0 0,0 1 1 0 0,0-1-1 0 0,0 1 1 0 0,0-1-1 0 0,0 0 1 0 0,1 0 0 0 0,-1-1-1 0 0,4 1 1 0 0,1 0-106 0 0,-1-2-1 0 0,1 1 1 0 0,0-1 0 0 0,-1 0 0 0 0,1 0-1 0 0,0-1 1 0 0,13-5 0 0 0,25-14-4516 0 0,-26 9-4252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7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13824 0 0,'0'0'1246'0'0,"11"-7"2101"0"0,43-57 3452 0 0,27-29-4417 0 0,-73 83-2215 0 0,2-1 81 0 0,0 0 1 0 0,0 0 0 0 0,22-16-1 0 0,-15 9 119 0 0,-16 17-286 0 0,0 3-75 0 0,1 0 0 0 0,-1 0 0 0 0,0 0 0 0 0,1 0-1 0 0,-1 0 1 0 0,0 0 0 0 0,-1 1 0 0 0,1-1 0 0 0,0 0 0 0 0,-1 0 0 0 0,1 1-1 0 0,-1-1 1 0 0,1 0 0 0 0,-1 5 0 0 0,-3 34-21 0 0,2-30 22 0 0,1-5 6 0 0,0-1 0 0 0,0 1 0 0 0,3 10 0 0 0,-3-12-6 0 0,1 0 1 0 0,0 0 0 0 0,-1-1 0 0 0,0 1 0 0 0,0 0 0 0 0,0 0 0 0 0,0-1 0 0 0,0 1 0 0 0,-1 0 0 0 0,-1 4 0 0 0,0-3 50 0 0,1-5 33 0 0,8-4-76 0 0,-1 0-1 0 0,0-1 1 0 0,0 0-1 0 0,-1 0 1 0 0,1-1-1 0 0,-1 1 1 0 0,5-9 0 0 0,19-17 39 0 0,-16 19 60 0 0,0 1-1 0 0,18-10 1 0 0,-25 17 38 0 0,1 0 0 0 0,-1 1 0 0 0,1 0 0 0 0,0 0 0 0 0,-1 1 0 0 0,1 0 0 0 0,13-2 0 0 0,-18 4-133 0 0,1 0 0 0 0,-1 0-1 0 0,0 0 1 0 0,1 1 0 0 0,-1-1 0 0 0,0 1 0 0 0,0 0-1 0 0,1-1 1 0 0,-1 1 0 0 0,0 0 0 0 0,0 0-1 0 0,0 1 1 0 0,0-1 0 0 0,0 0 0 0 0,0 1 0 0 0,0-1-1 0 0,0 1 1 0 0,-1 0 0 0 0,1-1 0 0 0,-1 1-1 0 0,1 0 1 0 0,-1 0 0 0 0,2 4 0 0 0,3 3-66 0 0,0 1 0 0 0,-1 1 1 0 0,5 14-1 0 0,-6-9 37 0 0,0-1 0 0 0,3 18 0 0 0,-5-19-277 0 0,0-1 1 0 0,2 0-1 0 0,5 16 0 0 0,-9-28 120 0 0,1 0 0 0 0,-1 0 1 0 0,0 1-1 0 0,1-1 0 0 0,0 0 1 0 0,-1 0-1 0 0,1 0 0 0 0,0-1 1 0 0,-1 1-1 0 0,1 0 0 0 0,0 0 1 0 0,0 0-1 0 0,0 0 0 0 0,0-1 1 0 0,0 1-1 0 0,0 0 1 0 0,0-1-1 0 0,0 1 0 0 0,0-1 1 0 0,1 1-1 0 0,9 0-1492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21191 0 0,'-9'5'1606'0'0,"-19"13"-995"0"0,-3 1 648 0 0,-36 29 0 0 0,64-44-1143 0 0,-1 0 1 0 0,1 0-1 0 0,-1 1 0 0 0,1 0 1 0 0,1-1-1 0 0,-1 1 0 0 0,1 0 1 0 0,-1 0-1 0 0,1 1 0 0 0,1-1 1 0 0,-1 0-1 0 0,1 1 0 0 0,0-1 1 0 0,0 8-1 0 0,5 3-24 0 0,-4-16-90 0 0,1 1 0 0 0,-1-1-1 0 0,0 1 1 0 0,1-1 0 0 0,-1 1 0 0 0,0-1 0 0 0,1 1-1 0 0,-1-1 1 0 0,1 1 0 0 0,-1-1 0 0 0,1 1-1 0 0,-1-1 1 0 0,1 0 0 0 0,-1 1 0 0 0,1-1 0 0 0,-1 0-1 0 0,1 1 1 0 0,-1-1 0 0 0,1 0 0 0 0,0 0-1 0 0,-1 0 1 0 0,1 1 0 0 0,-1-1 0 0 0,1 0 0 0 0,0 0-1 0 0,-1 0 1 0 0,1 0 0 0 0,-1 0 0 0 0,1 0-1 0 0,0 0 1 0 0,-1 0 0 0 0,1 0 0 0 0,0-1 0 0 0,-1 1-1 0 0,2 0 1 0 0,2-1 34 0 0,2 1-59 0 0,1-1 1 0 0,0 0-1 0 0,-1 0 1 0 0,1-1-1 0 0,-1 1 0 0 0,1-2 1 0 0,-1 1-1 0 0,0-1 0 0 0,0 0 1 0 0,0 0-1 0 0,9-7 0 0 0,-3 1 316 0 0,0 0 0 0 0,-1-1 0 0 0,0 0-1 0 0,11-14 1 0 0,-22 23-267 0 0,1 0 62 0 0,0-1 0 0 0,0 1 0 0 0,1-1-1 0 0,-1 1 1 0 0,1 0 0 0 0,-1 0-1 0 0,0-1 1 0 0,1 1 0 0 0,0 0-1 0 0,-1 0 1 0 0,4-1 0 0 0,-5 2 169 0 0,1 0-30 0 0,0 0-220 0 0,-1 0 1 0 0,1 0-1 0 0,-1 0 1 0 0,1 1-1 0 0,-1-1 1 0 0,1 0-1 0 0,-1 0 1 0 0,1 1-1 0 0,-1-1 1 0 0,1 0-1 0 0,-1 1 1 0 0,0-1-1 0 0,1 0 1 0 0,-1 1-1 0 0,1-1 1 0 0,-1 0-1 0 0,0 1 0 0 0,1-1 1 0 0,-1 1-1 0 0,0-1 1 0 0,1 1-1 0 0,-1-1 1 0 0,0 1-1 0 0,0 0 1 0 0,5 15-39 0 0,-4-12 32 0 0,4 16-264 0 0,-4-7-3043 0 0,5-13-861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8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113 321 23039 0 0,'0'0'1058'0'0,"-3"15"380"0"0,-37 89 519 0 0,34-90-1770 0 0,-7 14 97 0 0,1 1 0 0 0,1 1 0 0 0,-11 53 0 0 0,16-57-2634 0 0</inkml:trace>
  <inkml:trace contextRef="#ctx0" brushRef="#br0" timeOffset="1">172 33 21191 0 0,'0'-10'2296'0'0,"-2"7"-2296"0"0,4-2 0 0 0,1 3 0 0 0,-3 0 0 0 0,3-1-1184 0 0,2 1-280 0 0,2-2-56 0 0,1 2-16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8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15664 0 0,'0'2'1206'0'0,"-4"104"7332"0"0,-8 0-4619 0 0,-23 107-3226 0 0,27-172-786 0 0,-5 20 79 0 0,7-34-1967 0 0,0 0-5516 0 0,3-14-1290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4 127 5064 0 0,'0'0'13066'0'0,"-2"7"-12479"0"0,1 12-208 0 0,1 0 0 0 0,0 0 0 0 0,5 28 0 0 0,1 26 718 0 0,-6-64-1403 0 0,0 3 2569 0 0,2-11-1025 0 0,3-6-772 0 0,6-13-93 0 0,-1-1-1 0 0,-1 0 1 0 0,11-30-1 0 0,-2 4-74 0 0,-8 22-160 0 0,1-1-1 0 0,26-38 0 0 0,-31 52-463 0 0,1 0-1 0 0,1 1 0 0 0,11-11 1 0 0,-17 18 235 0 0,0 1 0 0 0,0-1 0 0 0,0 0 0 0 0,0 1 1 0 0,1-1-1 0 0,-1 1 0 0 0,0-1 0 0 0,1 1 0 0 0,-1 0 0 0 0,1 0 0 0 0,0 0 0 0 0,-1 1 1 0 0,1-1-1 0 0,0 0 0 0 0,0 1 0 0 0,-1 0 0 0 0,1 0 0 0 0,0 0 0 0 0,0 0 0 0 0,3 1 1 0 0,-4-1-215 0 0,0 1 0 0 0,0 0 0 0 0,0 0 0 0 0,-1-1 0 0 0,1 1 0 0 0,0 0 0 0 0,-1 1 0 0 0,1-1 0 0 0,-1 0-1 0 0,1 0 1 0 0,-1 1 0 0 0,1-1 0 0 0,-1 1 0 0 0,1 1 0 0 0,10 15-5510 0 0,-4-2-83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9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5984 0 0,'1'2'49'0'0,"0"1"0"0"0,0-1 1 0 0,1 0-1 0 0,-1 0 0 0 0,1 1 1 0 0,-1-1-1 0 0,1 0 0 0 0,0 0 1 0 0,0 0-1 0 0,0-1 0 0 0,0 1 1 0 0,0 0-1 0 0,0-1 0 0 0,0 1 1 0 0,0-1-1 0 0,1 0 0 0 0,-1 0 1 0 0,1 0-1 0 0,-1 0 0 0 0,5 1 1 0 0,-4-1 691 0 0,0-1 0 0 0,0 1 0 0 0,1-1 1 0 0,-1 0-1 0 0,0 0 0 0 0,0 0 0 0 0,1-1 0 0 0,-1 1 1 0 0,0-1-1 0 0,0 0 0 0 0,0 0 0 0 0,0 0 1 0 0,6-2-1 0 0,-4 0-254 0 0,0 0 0 0 0,0 0 0 0 0,-1-1 0 0 0,1 1 0 0 0,-1-1 0 0 0,0 0 1 0 0,6-7-1 0 0,-4 4-196 0 0,-1-1 1 0 0,1 0 0 0 0,-1 0-1 0 0,-1-1 1 0 0,1 1-1 0 0,-2-1 1 0 0,1 0 0 0 0,-1 0-1 0 0,2-13 1 0 0,-4 17-188 0 0,-1 0 0 0 0,0 0-1 0 0,0 1 1 0 0,0-1 0 0 0,-1 0 0 0 0,0 0 0 0 0,0 0-1 0 0,0 1 1 0 0,0-1 0 0 0,-1 0 0 0 0,0 1 0 0 0,0-1 0 0 0,0 1-1 0 0,-4-6 1 0 0,5 9-40 0 0,0 0 1 0 0,0 0-1 0 0,0 0 0 0 0,0 0 0 0 0,-1 1 1 0 0,1-1-1 0 0,0 0 0 0 0,0 1 0 0 0,0-1 0 0 0,-1 1 1 0 0,1-1-1 0 0,0 1 0 0 0,0 0 0 0 0,-1 0 0 0 0,1-1 1 0 0,0 1-1 0 0,-1 0 0 0 0,1 0 0 0 0,0 0 1 0 0,-1 0-1 0 0,1 1 0 0 0,0-1 0 0 0,-1 0 0 0 0,1 0 1 0 0,0 1-1 0 0,-3 0 0 0 0,0 1 53 0 0,0-1-1 0 0,0 1 1 0 0,0 0 0 0 0,0 0-1 0 0,0 0 1 0 0,-6 6 0 0 0,7-5-110 0 0,0 0 0 0 0,0 1 0 0 0,0 0 1 0 0,0 0-1 0 0,1-1 0 0 0,0 1 0 0 0,0 1 0 0 0,0-1 0 0 0,0 0 1 0 0,0 0-1 0 0,1 1 0 0 0,0-1 0 0 0,0 1 0 0 0,-1 6 0 0 0,1-4 0 0 0,1 0 0 0 0,0 0 0 0 0,0-1 0 0 0,1 1 0 0 0,-1 0 0 0 0,2 0-1 0 0,-1 0 1 0 0,5 13 0 0 0,-5-17-173 0 0,1 0 0 0 0,-1 0 1 0 0,1 0-1 0 0,0 0 0 0 0,0 0 0 0 0,0-1 0 0 0,1 1 0 0 0,-1-1 1 0 0,0 1-1 0 0,1-1 0 0 0,4 3 0 0 0,-4-2-393 0 0,1-1-1 0 0,1 0 1 0 0,-1 0 0 0 0,0 0-1 0 0,0 0 1 0 0,1 0 0 0 0,-1-1-1 0 0,1 0 1 0 0,-1 0-1 0 0,1 0 1 0 0,0-1 0 0 0,-1 1-1 0 0,7-1 1 0 0,5-2-7491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9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0 269 11056 0 0,'0'0'9479'0'0,"8"-9"-8069"0"0,14-16-48 0 0,-1-1 0 0 0,-1-1 1 0 0,23-42-1 0 0,-28 44-800 0 0,-12 21-493 0 0,-1 0-1 0 0,1 0 1 0 0,-1 0-1 0 0,1 1 1 0 0,0-1-1 0 0,0 1 1 0 0,0 0-1 0 0,6-4 0 0 0,-8 9-61 0 0,0-1 0 0 0,-1 0-1 0 0,1 1 1 0 0,0 0-1 0 0,-1-1 1 0 0,1 1 0 0 0,-1-1-1 0 0,0 1 1 0 0,1 1-1 0 0,-1-2-5 0 0,2 12-11 0 0,0 1 0 0 0,-1-1-1 0 0,-1 1 1 0 0,-1 15 0 0 0,0 5-3 0 0,1-33 12 0 0,0 0-1 0 0,0 0 1 0 0,0 0-1 0 0,0 1 1 0 0,0-1 0 0 0,0 0-1 0 0,0 0 1 0 0,0 0-1 0 0,1 0 1 0 0,-1 1-1 0 0,0-1 1 0 0,1 0 0 0 0,-1 0-1 0 0,1 0 1 0 0,-1 0-1 0 0,1 0 1 0 0,0 0 0 0 0,-1 0-1 0 0,1 0 1 0 0,1 1-1 0 0,-1-1-1 0 0,0-1 0 0 0,0 0-1 0 0,0 1 1 0 0,0-1-1 0 0,0 0 1 0 0,0 0 0 0 0,0 0-1 0 0,0 0 1 0 0,0 0 0 0 0,0 0-1 0 0,0 0 1 0 0,0 0 0 0 0,0 0-1 0 0,0 0 1 0 0,0 0 0 0 0,-1-1-1 0 0,1 1 1 0 0,0 0 0 0 0,2-2-1 0 0,4-2-18 0 0,1 0 0 0 0,-1-1 0 0 0,0 0 0 0 0,8-8 0 0 0,-12 10 21 0 0,13-12 0 0 0,15-19-1 0 0,13-11 16 0 0,34-27 252 0 0,-77 71-262 0 0,0 0 0 0 0,0 0 0 0 0,0 0 0 0 0,0 1 0 0 0,0-1 0 0 0,0 0-1 0 0,0 1 1 0 0,0-1 0 0 0,0 0 0 0 0,0 1 0 0 0,0 0 0 0 0,1-1 0 0 0,-1 1-1 0 0,0 0 1 0 0,0-1 0 0 0,0 1 0 0 0,1 0 0 0 0,-1 0 0 0 0,0 0-1 0 0,0 0 1 0 0,0 0 0 0 0,1 0 0 0 0,-1 1 0 0 0,0-1 0 0 0,0 0 0 0 0,0 1-1 0 0,0-1 1 0 0,3 2 0 0 0,-3-1-17 0 0,1 0-1 0 0,-1 1 1 0 0,0-1-1 0 0,0 1 1 0 0,1-1-1 0 0,-1 1 1 0 0,0 0-1 0 0,0 0 1 0 0,-1-1 0 0 0,1 1-1 0 0,0 0 1 0 0,-1 0-1 0 0,1 0 1 0 0,-1 0-1 0 0,1 0 1 0 0,-1 0-1 0 0,0 3 1 0 0,1 76-3527 0 0,-1-68 1861 0 0</inkml:trace>
  <inkml:trace contextRef="#ctx0" brushRef="#br0" timeOffset="1">730 75 2760 0 0,'0'0'248'0'0,"-6"7"-248"0"0,1 2 0 0 0,-4 7 4192 0 0,1-1 784 0 0,2 5 159 0 0,-3-3 33 0 0,1 1-4048 0 0,0 1-816 0 0,-4-3-160 0 0,4 2-32 0 0,2-1-112 0 0,-3-4 0 0 0,4-4-72 0 0,2 2 72 0 0,1-6-2088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13 16583 0 0,'-3'-7'1768'0'0,"-2"5"-1704"0"0,0 2-64 0 0,-2-3 1312 0 0,5 6 248 0 0,-7-1 48 0 0,1 0 16 0 0,-1 6-1624 0 0,1 2-344 0 0,-3 2-56 0 0,2 4-16 0 0,-2 2-1000 0 0,6-2-208 0 0,5 5-40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0:48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91 8264 0 0,'1'-19'182'0'0,"0"15"254"0"0,-25 2 2423 0 0,23 2-2267 0 0,-9-6 5408 0 0,18 2-4062 0 0,-2 3-1750 0 0,1 0-1 0 0,-1 1 0 0 0,1 0 0 0 0,0 0 0 0 0,-1 0 0 0 0,1 1 0 0 0,8 1 0 0 0,14 2 327 0 0,37-7 462 0 0,-14 1-519 0 0,108-3 564 0 0,31 1-127 0 0,117 1 707 0 0,-146 0-1277 0 0,98-4 72 0 0,17-14 556 0 0,-266 20-919 0 0,197-11 576 0 0,0 18-75 0 0,-103 10-310 0 0,-87-12-171 0 0,-9-2-10 0 0,0 1-1 0 0,13 5 1 0 0,-16-5-4 0 0,0-1 1 0 0,0 0-1 0 0,0 0 0 0 0,0 0 0 0 0,1-1 1 0 0,10 2-1 0 0,14-3 281 0 0,-21 0-181 0 0,12 2 257 0 0,-22-2-392 0 0,1 0 0 0 0,0 0 0 0 0,0 0 0 0 0,0 0-1 0 0,0 0 1 0 0,0-1 0 0 0,-1 1 0 0 0,1 0 0 0 0,0 0 0 0 0,0-1 0 0 0,0 1 0 0 0,0 0 0 0 0,-1-1 0 0 0,1 1 0 0 0,0 0-1 0 0,1-2 1 0 0,-2 1-113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1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1 287 18743 0 0,'0'0'1699'0'0,"1"0"-1354"0"0,0 0 1 0 0,0 0-1 0 0,0 0 0 0 0,0 0 1 0 0,1 0-1 0 0,-1 0 0 0 0,0 0 1 0 0,0 0-1 0 0,2-1 0 0 0,0-1-64 0 0,-1-1 0 0 0,0 1 1 0 0,0-1-1 0 0,0 0 0 0 0,0 1 0 0 0,0-1 0 0 0,0 0 0 0 0,2-6 0 0 0,3-6 277 0 0,20-35 562 0 0,-18 32-773 0 0,1 1-1 0 0,17-24 1 0 0,-26 40-345 0 0,-1 1 0 0 0,0 0 0 0 0,1 0 0 0 0,-1-1 0 0 0,0 1 0 0 0,1 0 0 0 0,-1 0 0 0 0,0-1 0 0 0,1 1 0 0 0,-1 0 0 0 0,1 0 0 0 0,-1 0 0 0 0,0 0 0 0 0,1 0 0 0 0,-1 0 0 0 0,1 0 0 0 0,-1 0 0 0 0,0 0 0 0 0,1 0 0 0 0,-1 0 0 0 0,1 0 0 0 0,-1 0 0 0 0,1 0 0 0 0,-1 0 0 0 0,0 0 0 0 0,1 0 0 0 0,-1 0 0 0 0,1 0 0 0 0,-1 1 0 0 0,0-1 0 0 0,1 0 0 0 0,-1 0 0 0 0,0 1 0 0 0,1-1 0 0 0,-1 0 0 0 0,0 0 0 0 0,1 1 0 0 0,9 10 26 0 0,-9-10-28 0 0,7 10 26 0 0,-5-6 4 0 0,0 1 1 0 0,1-1 0 0 0,0-1-1 0 0,0 1 1 0 0,1 0 0 0 0,-1-1-1 0 0,1 0 1 0 0,8 6-1 0 0,-11-10-21 0 0,0 1-1 0 0,-1-1 1 0 0,1 0-1 0 0,-1 0 1 0 0,1 0-1 0 0,-1 0 1 0 0,1 0-1 0 0,0 0 0 0 0,-1 0 1 0 0,1-1-1 0 0,-1 1 1 0 0,1-1-1 0 0,-1 1 1 0 0,1-1-1 0 0,-1 1 1 0 0,1-1-1 0 0,-1 0 0 0 0,0 0 1 0 0,1 0-1 0 0,-1 0 1 0 0,0 0-1 0 0,0 0 1 0 0,2-1-1 0 0,4-4 29 0 0,-1-1 1 0 0,11-12-1 0 0,28-46-605 0 0,-19 25-2301 0 0,-15 21-3714 0 0,-5 1-1972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10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134 289 13360 0 0,'-1'1'612'0'0,"-8"4"-57"0"0,0 1 0 0 0,1 0 1 0 0,0 1-1 0 0,1 0 0 0 0,-1 0 1 0 0,1 0-1 0 0,-12 17 0 0 0,7-5 851 0 0,0 0 0 0 0,-14 33-1 0 0,24-49-1389 0 0,1 0 0 0 0,0 0 1 0 0,0 0-1 0 0,0 0 0 0 0,1 0 0 0 0,-1 0 0 0 0,1 0 0 0 0,0 0 0 0 0,0 0 0 0 0,0 0 0 0 0,0 0 0 0 0,0 0 0 0 0,0 0 1 0 0,1 0-1 0 0,1 3 0 0 0,-2-5 6 0 0,0 0 1 0 0,1 0 0 0 0,-1 0 0 0 0,1 0-1 0 0,-1 0 1 0 0,1 0 0 0 0,0 0-1 0 0,-1 0 1 0 0,1-1 0 0 0,0 1 0 0 0,0 0-1 0 0,0-1 1 0 0,-1 1 0 0 0,1 0-1 0 0,0-1 1 0 0,0 1 0 0 0,0-1 0 0 0,1 1-1 0 0,0 0 22 0 0,0-1-1 0 0,0 0 0 0 0,0 0 0 0 0,-1 0 1 0 0,1 0-1 0 0,0 0 0 0 0,0 0 1 0 0,0 0-1 0 0,0 0 0 0 0,-1-1 1 0 0,1 1-1 0 0,0-1 0 0 0,0 0 1 0 0,1 0-1 0 0,5-3 17 0 0,0-1 0 0 0,0 0 0 0 0,0 0 1 0 0,-1 0-1 0 0,0-1 0 0 0,0 0 0 0 0,0-1 0 0 0,-1 0 0 0 0,0 0 1 0 0,9-13-1 0 0,0-4-12 0 0,-1 0-1 0 0,13-31 1 0 0,-14 26-25 0 0,-2 0 0 0 0,-1-1 0 0 0,7-32 0 0 0,-8 22 332 0 0,-3 16 335 0 0,0-1 0 0 0,-2 0 0 0 0,2-33 0 0 0,-8 49 155 0 0,-2 15-442 0 0,-2 17-338 0 0,-5 62-129 0 0,-3 156 0 0 0,20-136 0 0 0,1-72-435 0 0,-6-31 449 0 0,-1 0-1 0 0,0-1 0 0 0,1 1 0 0 0,0-1 0 0 0,-1 1 1 0 0,1-1-1 0 0,0 0 0 0 0,0 1 0 0 0,-1-1 0 0 0,1 0 1 0 0,0 1-1 0 0,1-1 0 0 0,-1 0 0 0 0,0 0 0 0 0,0 0 0 0 0,0 0 1 0 0,3 2-1 0 0,-2-3-111 0 0,-1 0 0 0 0,0 0 0 0 0,1 0 0 0 0,-1 0 0 0 0,0 0 0 0 0,0-1-1 0 0,1 1 1 0 0,-1 0 0 0 0,0-1 0 0 0,0 1 0 0 0,1-1 0 0 0,-1 1 0 0 0,0-1 0 0 0,0 1 0 0 0,0-1 0 0 0,0 0 0 0 0,0 1 0 0 0,2-3 0 0 0,19-18-1866 0 0,-17 16 1404 0 0,2-2 108 0 0,0 1 0 0 0,0 1 1 0 0,11-7-1 0 0,-12 9 588 0 0,-1 0 1 0 0,0-1 0 0 0,0 1-1 0 0,-1-1 1 0 0,1 0 0 0 0,-1 0 0 0 0,0 0-1 0 0,0-1 1 0 0,0 0 0 0 0,6-8-1 0 0,-8 8 494 0 0,1 0-1 0 0,0 1 1 0 0,0 0-1 0 0,6-7 1 0 0,10-13 1772 0 0,-17 20-2154 0 0,1 0 0 0 0,-1 1 0 0 0,0-1 0 0 0,0 0 0 0 0,-1 0 0 0 0,1 0 0 0 0,-1 0 0 0 0,0 0 0 0 0,0-1 0 0 0,0 1 1 0 0,0 0-1 0 0,-1-1 0 0 0,0-5 0 0 0,0 9-174 0 0,-1 0 0 0 0,1 0 0 0 0,0 0 1 0 0,-1 0-1 0 0,1 0 0 0 0,-1 0 0 0 0,0 0 0 0 0,1 0 0 0 0,-1 0 1 0 0,0 0-1 0 0,1 1 0 0 0,-1-1 0 0 0,0 0 0 0 0,0 0 1 0 0,0 1-1 0 0,0-1 0 0 0,0 0 0 0 0,0 1 0 0 0,-2-1 0 0 0,1 0 4 0 0,0 0 0 0 0,-1 0 0 0 0,1 0-1 0 0,0 1 1 0 0,-1-1 0 0 0,1 1-1 0 0,-4-1 1 0 0,5 1-14 0 0,1 0 0 0 0,-1 0 0 0 0,0 0 0 0 0,1 0 0 0 0,-1 0 0 0 0,0 0 0 0 0,1 0 0 0 0,-1 0 0 0 0,1 0 0 0 0,-1 1 0 0 0,0-1 0 0 0,1 0 0 0 0,-1 0 0 0 0,1 1 0 0 0,-1-1 0 0 0,0 0 0 0 0,1 1 0 0 0,-1-1 0 0 0,1 0 0 0 0,-1 1 0 0 0,1-1 0 0 0,0 1 0 0 0,-1-1 0 0 0,1 1 0 0 0,-1-1 0 0 0,1 1 0 0 0,0-1 0 0 0,-1 1 0 0 0,1 0 0 0 0,0-1 0 0 0,0 1 0 0 0,-1 0 0 0 0,0 1 0 0 0,-2 3 1 0 0,-1 1 5 0 0,0 0 1 0 0,0 0 0 0 0,0 1-1 0 0,0-1 1 0 0,1 1-1 0 0,1 0 1 0 0,-1 0 0 0 0,1 0-1 0 0,0 0 1 0 0,0 0 0 0 0,0 10-1 0 0,2-11-7 0 0,0 0 0 0 0,0 0-1 0 0,1 0 1 0 0,-1 0 0 0 0,2-1 0 0 0,-1 1-1 0 0,0 0 1 0 0,1-1 0 0 0,0 1 0 0 0,1-1 0 0 0,-1 1-1 0 0,1-1 1 0 0,6 8 0 0 0,-8-12-255 0 0,0 0 1 0 0,0 0-1 0 0,1 0 0 0 0,-1 0 1 0 0,1-1-1 0 0,-1 1 0 0 0,0 0 1 0 0,1-1-1 0 0,-1 1 0 0 0,1-1 1 0 0,0 0-1 0 0,-1 1 0 0 0,1-1 1 0 0,-1 0-1 0 0,1 0 0 0 0,0 0 1 0 0,-1 0-1 0 0,1 0 1 0 0,-1 0-1 0 0,1 0 0 0 0,0-1 1 0 0,1 0-1 0 0,9-3-8246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11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19231 0 0,'0'0'3042'0'0,"1"1"-2532"0"0,1 4-370 0 0,1 0 1 0 0,-1 0-1 0 0,0 0 0 0 0,0 0 0 0 0,-1 0 0 0 0,0 0 0 0 0,0 0 1 0 0,0 1-1 0 0,0 6 0 0 0,-1 55 330 0 0,-1-33 202 0 0,7 54 632 0 0,-5-93-1163 0 0,-1 0 0 0 0,1 0 0 0 0,0 0 0 0 0,0 1-1 0 0,0-1 1 0 0,1 0 0 0 0,0 1 0 0 0,2-6 0 0 0,3-7 108 0 0,27-77 266 0 0,-32 91-641 0 0,-1-1 0 0 0,1 1 1 0 0,0-1-1 0 0,0 1 0 0 0,0 0 0 0 0,0-1 0 0 0,1 1 0 0 0,4-5 0 0 0,-3 5-685 0 0,-1 0-1 0 0,0 0 0 0 0,1 1 1 0 0,0-1-1 0 0,0 1 0 0 0,0 0 0 0 0,5-2 1 0 0,0-1-1379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11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20591 0 0,'0'0'943'0'0,"-9"0"346"0"0,3 0-965 0 0,1 1 0 0 0,0 0-1 0 0,0 0 1 0 0,0 0-1 0 0,0 1 1 0 0,0 0 0 0 0,0 0-1 0 0,-8 4 1 0 0,11-5-197 0 0,0 0 0 0 0,0 0-1 0 0,0 0 1 0 0,0 1 0 0 0,0-1 0 0 0,0 0 0 0 0,1 1-1 0 0,-1 0 1 0 0,0-1 0 0 0,1 1 0 0 0,-1 0 0 0 0,1 0-1 0 0,0 0 1 0 0,-1 0 0 0 0,1 0 0 0 0,0 0 0 0 0,0 0 0 0 0,0 0-1 0 0,1 1 1 0 0,-1-1 0 0 0,0 4 0 0 0,1-4-59 0 0,0 0 0 0 0,1 0 1 0 0,-1-1-1 0 0,1 1 0 0 0,-1 0 0 0 0,1-1 1 0 0,0 1-1 0 0,-1 0 0 0 0,1-1 1 0 0,0 1-1 0 0,0-1 0 0 0,0 1 0 0 0,0-1 1 0 0,3 3-1 0 0,22 19 561 0 0,-13-13-402 0 0,-8-5-161 0 0,2 0 96 0 0,0 1-1 0 0,-1 0 1 0 0,0 1 0 0 0,7 10-1 0 0,-12-15-138 0 0,1-1 0 0 0,-2 1 0 0 0,1 0 0 0 0,0 0-1 0 0,0 0 1 0 0,0-1 0 0 0,-1 1 0 0 0,1 0 0 0 0,-1 0 0 0 0,1 0 0 0 0,-1 0 0 0 0,0 0 0 0 0,0 0-1 0 0,0 0 1 0 0,0 0 0 0 0,0 0 0 0 0,0 0 0 0 0,-1 0 0 0 0,1 0 0 0 0,-1 0 0 0 0,1-1-1 0 0,-1 1 1 0 0,0 0 0 0 0,0 0 0 0 0,-1 3 0 0 0,-1-1-115 0 0,0 0 0 0 0,0 0 0 0 0,0 0 0 0 0,0 0 0 0 0,-1 0 0 0 0,1-1 0 0 0,-1 0 0 0 0,0 1 0 0 0,0-1 0 0 0,0-1 0 0 0,-1 1 0 0 0,1-1 0 0 0,-9 4 0 0 0,-20 11-2020 0 0,15-10 908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17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35 17911 0 0,'-8'0'820'0'0,"6"0"331"0"0,6 8-432 0 0,-2-6-676 0 0,0 0 1 0 0,0 1 0 0 0,0-1-1 0 0,1 0 1 0 0,-1 0 0 0 0,0 0-1 0 0,1-1 1 0 0,0 1 0 0 0,-1 0-1 0 0,1-1 1 0 0,0 0 0 0 0,0 0 0 0 0,0 0-1 0 0,0 0 1 0 0,0 0 0 0 0,0 0-1 0 0,0-1 1 0 0,0 0 0 0 0,0 1-1 0 0,0-1 1 0 0,6-1 0 0 0,6 0-75 0 0,0 0 0 0 0,0-2 0 0 0,16-4 0 0 0,-25 6 72 0 0,79-25-36 0 0,0 1-894 0 0,-59 19 381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17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1 18287 0 0,'-2'1'102'0'0,"0"0"0"0"0,0 0 0 0 0,0 1 0 0 0,0-1 0 0 0,0 0 0 0 0,0 1 0 0 0,0-1 0 0 0,1 1 0 0 0,-1 0-1 0 0,1 0 1 0 0,-1 0 0 0 0,1 0 0 0 0,0 0 0 0 0,-1 0 0 0 0,1 0 0 0 0,0 0 0 0 0,0 0 0 0 0,-1 4 0 0 0,-1 6-90 0 0,0-1 1 0 0,-2 18-1 0 0,4-21 14 0 0,-35 247-36 0 0,5-86-43 0 0,-42 276 52 0 0,42-209 27 0 0,-7 51 524 0 0,27-189-206 0 0,-9 95 771 0 0,19-155-830 0 0,1 1 0 0 0,1-1 0 0 0,8 40 0 0 0,-8-71-259 0 0,1 0 1 0 0,0 0-1 0 0,0 0 0 0 0,1 0 1 0 0,0 0-1 0 0,0 0 1 0 0,0-1-1 0 0,1 1 0 0 0,0-1 1 0 0,0 0-1 0 0,1 0 0 0 0,0 0 1 0 0,0-1-1 0 0,0 0 0 0 0,1 0 1 0 0,-1 0-1 0 0,1 0 1 0 0,0-1-1 0 0,1 0 0 0 0,-1-1 1 0 0,1 1-1 0 0,-1-1 0 0 0,1 0 1 0 0,0-1-1 0 0,0 0 0 0 0,1 0 1 0 0,-1 0-1 0 0,0-1 1 0 0,1 0-1 0 0,8 0 0 0 0,25-3 243 0 0,49-9 0 0 0,-55 6-866 0 0,1 1-1 0 0,41 1 1 0 0,-36 6-445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22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19 17071 0 0,'0'0'388'0'0,"-14"-19"4309"0"0,14 19-4649 0 0,-2 11 1221 0 0,1 24-1692 0 0,0-12 566 0 0,-7 48-244 0 0,-18 70 1 0 0,24-134 99 0 0,-41 172 290 0 0,24-104-194 0 0,18-71-82 0 0,-1 12 1736 0 0,7-17-1665 0 0,-1 0 1 0 0,1 0 0 0 0,-1 0 0 0 0,1-1-1 0 0,-1 0 1 0 0,0 0 0 0 0,1 0 0 0 0,6-5-1 0 0,16-6 216 0 0,-4 5-376 0 0,0 1 1 0 0,0 1-1 0 0,1 1 0 0 0,0 1 0 0 0,0 1 0 0 0,37 0 1 0 0,7 3 441 0 0,-24 0 74 0 0,-44-1-414 0 0,1 1-1 0 0,-1-1 0 0 0,0 0 1 0 0,0 0-1 0 0,0 1 1 0 0,0-1-1 0 0,0 0 1 0 0,0 0-1 0 0,0 1 0 0 0,0-1 1 0 0,0 0-1 0 0,0 0 1 0 0,0 1-1 0 0,-1-2 1 0 0,-2-2 56 0 0,0 0 1 0 0,-1 1-1 0 0,1-1 1 0 0,-1 1 0 0 0,0 0-1 0 0,0 0 1 0 0,0 1-1 0 0,-7-4 1 0 0,-13-10-84 0 0,14 9 1 0 0,-23-13 0 0 0,9 6 0 0 0,16 9 1 0 0,5 4 3 0 0,0-1 0 0 0,1 1-1 0 0,-1-1 1 0 0,1 0 0 0 0,-5-4 392 0 0,15-2-260 0 0,-2 6-148 0 0,0 0 0 0 0,0 0-1 0 0,0 0 1 0 0,0 1 0 0 0,0 0-1 0 0,0 0 1 0 0,0 0 0 0 0,0 1 0 0 0,0 0-1 0 0,1 0 1 0 0,-1 1 0 0 0,0-1-1 0 0,10 4 1 0 0,-16-4 0 0 0,1 0-1 0 0,-1 0 1 0 0,0 1 0 0 0,0-1-1 0 0,1 0 1 0 0,-1 1 0 0 0,0-1-1 0 0,0 0 1 0 0,0 1 0 0 0,1-1-1 0 0,-1 0 1 0 0,0 1 0 0 0,0-1-1 0 0,0 0 1 0 0,0 1 0 0 0,0-1-1 0 0,0 1 1 0 0,0-1 0 0 0,0 0-1 0 0,0 1 1 0 0,0-1 0 0 0,0 1-1 0 0,0-1 1 0 0,0 1 0 0 0,-1 13 34 0 0,0-9-36 0 0,1-1 58 0 0,-1 1 0 0 0,1-1 0 0 0,-1 1 0 0 0,0-1 0 0 0,-1 1 0 0 0,1-1 0 0 0,-4 8 0 0 0,-19 29 520 0 0,12-20-432 0 0,-26 47-4044 0 0,29-54-5119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22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26 7832 0 0,'-5'-5'954'0'0,"-19"-15"15514"0"0,23 37-15239 0 0,0-13-1172 0 0,1-1 0 0 0,-1 1 0 0 0,1-1 0 0 0,0 1 0 0 0,1 4 0 0 0,43 329 96 0 0,-22-164-107 0 0,-9-73-3319 0 0,-11-90 556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23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56 5064 0 0,'-20'0'15446'0'0,"28"0"-11923"0"0,41-2-1357 0 0,81-14 1 0 0,-120 14-2158 0 0,112-23-1257 0 0,-45 15-5005 0 0,-59 10-1517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23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16 3680 0 0,'0'0'167'0'0,"-14"-3"26"0"0,-23 5 2191 0 0,23 0 651 0 0,1 1-1 0 0,-18 5 1 0 0,21-5-740 0 0,0 0 0 0 0,1 1 0 0 0,-16 10 1 0 0,19-10-1666 0 0,0 0 0 0 0,0 1 1 0 0,-6 6-1 0 0,11-10-546 0 0,-1 0-1 0 0,1 0 1 0 0,0 1 0 0 0,0-1-1 0 0,0 1 1 0 0,0-1 0 0 0,0 1 0 0 0,0 0-1 0 0,0-1 1 0 0,0 1 0 0 0,1 0-1 0 0,-1-1 1 0 0,1 1 0 0 0,-1 0 0 0 0,1 0-1 0 0,-1 0 1 0 0,1 0 0 0 0,0 3-1 0 0,1-5-42 0 0,-1 1-1 0 0,1 0 1 0 0,0-1-1 0 0,-1 1 1 0 0,1 0-1 0 0,0-1 0 0 0,0 1 1 0 0,0-1-1 0 0,-1 1 1 0 0,1-1-1 0 0,0 1 1 0 0,0-1-1 0 0,0 0 0 0 0,0 0 1 0 0,0 1-1 0 0,0-1 1 0 0,-1 0-1 0 0,2 0 0 0 0,4 0-88 0 0,-1-1 0 0 0,0 1 0 0 0,1-1 0 0 0,-1-1 0 0 0,0 1 0 0 0,0-1 0 0 0,0 0 0 0 0,0 0 0 0 0,0 0 0 0 0,9-6 0 0 0,2-3-642 0 0,24-23-1 0 0,1 1-3250 0 0,-29 24 1116 0 0,-3 0-4960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0:58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22 274 3224 0 0,'-12'-8'240'0'0,"12"8"-143"0"0,-1-1-1 0 0,1 1 1 0 0,-1-1-1 0 0,1 1 1 0 0,-1-1 0 0 0,1 1-1 0 0,-1 0 1 0 0,1-1 0 0 0,0 0-1 0 0,-1 1 1 0 0,1-1-1 0 0,-1 1 1 0 0,1-1 0 0 0,0 1-1 0 0,0-1 1 0 0,-1 0 0 0 0,1 1-1 0 0,0-1 1 0 0,0 0-1 0 0,0 1 1 0 0,0-1 0 0 0,0 0-1 0 0,0 1 1 0 0,-1-7 5010 0 0,1 7-4897 0 0,0-1 0 0 0,-1 1 0 0 0,1-1 0 0 0,0 1-1 0 0,0-1 1 0 0,0 0 0 0 0,0 1 0 0 0,0-1 0 0 0,0 1-1 0 0,0-1 1 0 0,0 1 0 0 0,0-1 0 0 0,0 0 0 0 0,0 1-1 0 0,0-1 1 0 0,1 1 0 0 0,-1-1 0 0 0,0 1 0 0 0,0-1-1 0 0,0 1 1 0 0,1-1 0 0 0,-1 1 0 0 0,0-1 0 0 0,1 0-1 0 0,0 0 22 0 0,0 0 0 0 0,1 0 0 0 0,-1 0 0 0 0,0 0-1 0 0,1 0 1 0 0,-1 0 0 0 0,0 1 0 0 0,4-2 0 0 0,3-1-91 0 0,1 0 0 0 0,15-2 0 0 0,-13 3 570 0 0,186-44 650 0 0,166-36-882 0 0,-296 67-468 0 0,34-10 44 0 0,31-3 22 0 0,-86 19-59 0 0,-36 7-6 0 0,1 1 0 0 0,-1 0 0 0 0,0 0 0 0 0,1 1-1 0 0,18 2 1 0 0,-27-1-4 0 0,0 0 0 0 0,0 0 0 0 0,0 0 0 0 0,1 0 0 0 0,-2 0 0 0 0,1 0 0 0 0,0 0 0 0 0,0 1 0 0 0,0-1 0 0 0,0 1 0 0 0,-1-1 0 0 0,1 1 0 0 0,-1 0 0 0 0,1 0 0 0 0,-1-1 0 0 0,0 1 0 0 0,0 0 0 0 0,0 0 0 0 0,0 0 1 0 0,0 0-1 0 0,0 1 0 0 0,1 3 0 0 0,0 3 35 0 0,0 0 0 0 0,0 0 0 0 0,0 0 0 0 0,-1 11 0 0 0,-1 35 60 0 0,-3-1 0 0 0,-17 90 0 0 0,14-107-85 0 0,-52 378 122 0 0,28 5-97 0 0,31-241-42 0 0,30 210 0 0 0,-16-270 14 0 0,43 299-22 0 0,-39-325 179 0 0,3-1 1 0 0,48 127-1 0 0,-24-105 58 0 0,37 98 337 0 0,-77-192-361 0 0,0 1 0 0 0,-2-1 0 0 0,0 1 0 0 0,-1 0 0 0 0,0 25 1 0 0,-4-38-71 0 0,1 0 0 0 0,-1-1 1 0 0,0 1-1 0 0,-1-1 0 0 0,1 0 1 0 0,-2 1-1 0 0,1-1 0 0 0,-1 0 1 0 0,-5 10-1 0 0,3-7 26 0 0,-2-1 1 0 0,1 0-1 0 0,-1 0 0 0 0,-1 0 1 0 0,-13 12-1 0 0,-5 1 263 0 0,-2-2 0 0 0,0-1-1 0 0,-35 18 1 0 0,58-34-357 0 0,-24 10 92 0 0,0 0-1 0 0,-1-2 0 0 0,0-2 1 0 0,-37 8-1 0 0,64-16-155 0 0,-10 1-244 0 0,-1 0 0 0 0,1-1 1 0 0,-22 0-1 0 0,28-1-552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2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189 248 20327 0 0,'-15'-2'1540'0'0,"6"3"-1346"0"0,0 0 0 0 0,0 1 0 0 0,0 0 0 0 0,0 0 0 0 0,0 1 0 0 0,1 0 0 0 0,-1 0-1 0 0,1 1 1 0 0,0 0 0 0 0,0 1 0 0 0,0 0 0 0 0,1 0 0 0 0,-1 0 0 0 0,1 1 0 0 0,1 0 0 0 0,-1 1-1 0 0,1 0 1 0 0,-7 9 0 0 0,10-12-142 0 0,1 0 0 0 0,0 0 0 0 0,0 0 0 0 0,1 0 0 0 0,-1 0 0 0 0,1 1 0 0 0,0-1 0 0 0,0 0 0 0 0,0 1 0 0 0,1-1 0 0 0,-1 9 0 0 0,1-12-28 0 0,1 1 0 0 0,-1-1 1 0 0,0 1-1 0 0,0-1 0 0 0,1 1 0 0 0,-1-1 0 0 0,0 1 0 0 0,1-1 0 0 0,0 0 1 0 0,-1 1-1 0 0,1-1 0 0 0,0 0 0 0 0,0 1 0 0 0,-1-1 0 0 0,1 0 0 0 0,0 0 1 0 0,0 0-1 0 0,0 0 0 0 0,1 0 0 0 0,-1 0 0 0 0,0 0 0 0 0,0 0 0 0 0,0 0 1 0 0,1-1-1 0 0,-1 1 0 0 0,0 0 0 0 0,1-1 0 0 0,-1 1 0 0 0,1-1 1 0 0,-1 0-1 0 0,1 1 0 0 0,-1-1 0 0 0,1 0 0 0 0,-1 0 0 0 0,0 0 0 0 0,3 0 1 0 0,2 0-11 0 0,0-1 0 0 0,-1 0 0 0 0,1 0 1 0 0,-1-1-1 0 0,1 1 0 0 0,-1-1 0 0 0,1 0 1 0 0,-1-1-1 0 0,0 1 0 0 0,0-1 0 0 0,0 0 1 0 0,-1 0-1 0 0,1-1 0 0 0,-1 1 0 0 0,1-1 1 0 0,-1 0-1 0 0,0 0 0 0 0,-1-1 1 0 0,6-7-1 0 0,1-3 40 0 0,0 0 0 0 0,-1-1-1 0 0,-1-1 1 0 0,11-30 0 0 0,11-57 426 0 0,-15 56-46 0 0,13-35 652 0 0,-14 63-638 0 0,-14 19-203 0 0,4 9-234 0 0,-2-1-1 0 0,1 1 0 0 0,-1 0 0 0 0,0-1 1 0 0,1 16-1 0 0,0 39 3 0 0,6 190-188 0 0,-8-245-197 0 0,-1 1-1 0 0,1-1 0 0 0,1 0 0 0 0,-1 0 0 0 0,1 1 0 0 0,0-1 0 0 0,1-1 0 0 0,0 1 1 0 0,0 0-1 0 0,0-1 0 0 0,7 10 0 0 0,-2-8-1770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24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14 7832 0 0,'-13'-8'848'0'0,"10"7"-571"0"0,1 0-1 0 0,-1 0 1 0 0,1 0 0 0 0,-1 1 0 0 0,0-1-1 0 0,-3 0 1 0 0,4 1 339 0 0,-1 0 0 0 0,1 0 0 0 0,0 1 0 0 0,0-1 0 0 0,0 0 0 0 0,-1 1 0 0 0,1-1 0 0 0,0 1 0 0 0,0 0 0 0 0,0 0 0 0 0,-3 1 0 0 0,2 0 447 0 0,0 0 0 0 0,0 0 0 0 0,1 1 0 0 0,-1-1 0 0 0,0 0-1 0 0,-3 6 1 0 0,-7 11 959 0 0,9-12-1975 0 0,0 0 0 0 0,1 0 0 0 0,0 1 0 0 0,1-1 0 0 0,0 1-1 0 0,0 0 1 0 0,0-1 0 0 0,1 1 0 0 0,0 15 0 0 0,1-18-48 0 0,0 0 0 0 0,0 0 1 0 0,1 0-1 0 0,0 0 0 0 0,0 0 0 0 0,0 0 1 0 0,0 0-1 0 0,1 0 0 0 0,0 0 0 0 0,0-1 1 0 0,0 1-1 0 0,1-1 0 0 0,-1 1 0 0 0,1-1 1 0 0,0 0-1 0 0,4 4 0 0 0,-5-7 3 0 0,-1 0-1 0 0,0 0 0 0 0,1 0 1 0 0,-1 0-1 0 0,1 0 1 0 0,0 0-1 0 0,-1 0 0 0 0,1-1 1 0 0,0 1-1 0 0,-1-1 0 0 0,1 1 1 0 0,0-1-1 0 0,0 0 1 0 0,-1 0-1 0 0,1 0 0 0 0,0 0 1 0 0,0 0-1 0 0,-1 0 1 0 0,1 0-1 0 0,0 0 0 0 0,0-1 1 0 0,2 0-1 0 0,1-1 3 0 0,-1 1 0 0 0,1-1 0 0 0,-1 0 0 0 0,0 0 0 0 0,1-1 0 0 0,-1 1 0 0 0,4-4 0 0 0,-2-1 3 0 0,-1 1 0 0 0,1-1 0 0 0,-1 0 1 0 0,-1 0-1 0 0,1-1 0 0 0,-1 1 0 0 0,0-1 0 0 0,4-13 0 0 0,12-43 793 0 0,-20 64-787 0 0,0-1 0 0 0,0 1-1 0 0,0-1 1 0 0,0 1 0 0 0,0 0 0 0 0,0-1-1 0 0,0 1 1 0 0,0 0 0 0 0,0-1 0 0 0,1 1-1 0 0,-1 0 1 0 0,0-1 0 0 0,0 1 0 0 0,0 0-1 0 0,0-1 1 0 0,0 1 0 0 0,1 0 0 0 0,-1 0 0 0 0,0-1-1 0 0,0 1 1 0 0,1 0 0 0 0,-1 0 0 0 0,0-1-1 0 0,0 1 1 0 0,1 0 0 0 0,-1 0 0 0 0,0-1-1 0 0,0 1 1 0 0,1 0 0 0 0,2 10 411 0 0,1 3-479 0 0,18 29-49 0 0,-21-40 6 0 0,0 0-1 0 0,0 0 1 0 0,0-1-1 0 0,0 1 1 0 0,0-1-1 0 0,1 1 1 0 0,-1-1 0 0 0,0 1-1 0 0,1-1 1 0 0,-1 0-1 0 0,1 0 1 0 0,0 0-1 0 0,-1 0 1 0 0,3 1 0 0 0,16 4-8622 0 0,-9-6 397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2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10136 0 0,'0'17'1080'0'0,"0"4"1634"0"0,1 0 0 0 0,7 35 0 0 0,-7-48-2034 0 0,1-1 0 0 0,0 0 0 0 0,0 0 0 0 0,1 1-1 0 0,0-1 1 0 0,0-1 0 0 0,1 1 0 0 0,-1 0 0 0 0,2-1 0 0 0,-1 0 0 0 0,6 6-1 0 0,-8-10-719 0 0,1 0-1 0 0,-1 0 0 0 0,1 0 0 0 0,0 0 1 0 0,0 0-1 0 0,0-1 0 0 0,0 0 0 0 0,0 1 1 0 0,0-1-1 0 0,0 0 0 0 0,0 0 0 0 0,0-1 1 0 0,0 1-1 0 0,1-1 0 0 0,-1 1 0 0 0,0-1 0 0 0,1 0 1 0 0,-1-1-1 0 0,0 1 0 0 0,0 0 0 0 0,1-1 1 0 0,-1 0-1 0 0,0 1 0 0 0,4-3 0 0 0,1 0-583 0 0,1-1-1 0 0,-1 1 1 0 0,0-2-1 0 0,-1 1 0 0 0,1-1 1 0 0,-1 0-1 0 0,12-11 1 0 0,-7 5-1950 0 0,-1-1 0 0 0,15-20 0 0 0,-7 0 176 0 0,-17 27 2630 0 0,0-1 1 0 0,0 0-1 0 0,0 1 1 0 0,-2-11 9746 0 0,-1 16-9799 0 0,-8 5 3241 0 0,-9 8-1944 0 0,-7 16-931 0 0,2 1-1 0 0,1 1 0 0 0,1 1 1 0 0,-20 41-1 0 0,16-19-1158 0 0,-29 90 1 0 0,45-110-4065 0 0,7-18-4292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29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34 147 4144 0 0,'0'0'715'0'0,"-18"2"8498"0"0,17-2-8597 0 0,-1 0 1 0 0,1 0-1 0 0,-1 0 1 0 0,1 1-1 0 0,-7 4 6448 0 0,8-5-7002 0 0,10-1 1761 0 0,9-3-1806 0 0,10 3 30 0 0,-25 1-47 0 0,74-2 139 0 0,-74 2-129 0 0,0-1 0 0 0,0 0 0 0 0,0 1 0 0 0,0-1 0 0 0,0-1 0 0 0,6-1-1 0 0,-6 1 1 0 0,1 0 0 0 0,0 0-1 0 0,0 1 1 0 0,8-1-1 0 0,59-8 161 0 0,-60 8-73 0 0,0 0 0 0 0,0 0 0 0 0,0-1 0 0 0,-1 0 0 0 0,1-1 0 0 0,-1-1 0 0 0,0 0 0 0 0,15-9 0 0 0,-14 6-131 0 0,0 2 0 0 0,1 0 0 0 0,-1 0 0 0 0,1 1 0 0 0,23-6 0 0 0,70-9 219 0 0,-77 16-377 0 0,-13 1 219 0 0,-10 2-19 0 0,0-1 0 0 0,1 1 0 0 0,-1 1 1 0 0,1-1-1 0 0,-1 1 0 0 0,1 0 0 0 0,0 1 1 0 0,-1-1-1 0 0,0 1 0 0 0,10 3 0 0 0,-5 0-6 0 0,1-1-1 0 0,0 0 0 0 0,0-1 1 0 0,22 2-1 0 0,20-5 57 0 0,-13 1-47 0 0,-30 1-8 0 0,0-1 0 0 0,19-2 1 0 0,-4-2 31 0 0,125-16 127 0 0,-125 19-162 0 0,-1 0 0 0 0,38 6 0 0 0,-45-4 0 0 0,11 0 0 0 0,-21-1 0 0 0,1 1 0 0 0,-1-1 0 0 0,1 1 0 0 0,11 3 0 0 0,-3 0 90 0 0,33 4-1 0 0,-3-1 20 0 0,28 4-148 0 0,-23-4-30 0 0,22 10 96 0 0,-20-13 30 0 0,-38-4-49 0 0,-1 1 0 0 0,21 4 0 0 0,5 0 13 0 0,-32-4-14 0 0,0 0 0 0 0,-1 0 0 0 0,1 1 1 0 0,-1 0-1 0 0,15 5 0 0 0,-13-3 6 0 0,0-1 0 0 0,0-1 0 0 0,0 0 0 0 0,0 0 0 0 0,1-1 0 0 0,-1-1 0 0 0,0 1 0 0 0,16-3 0 0 0,-18 1-7 0 0,0-1 0 0 0,-1 0 0 0 0,0 0 0 0 0,13-6 0 0 0,18-5 39 0 0,-18 9-36 0 0,34-2 0 0 0,62 6 106 0 0,-53 1-44 0 0,201 2 203 0 0,-89 3-148 0 0,70-4 141 0 0,-127-4-186 0 0,117-5 47 0 0,-131 9-97 0 0,73-2 55 0 0,-64-5-36 0 0,157-4 39 0 0,84 16 39 0 0,-131-2-64 0 0,-149-2-16 0 0,109 1 168 0 0,-84-11 413 0 0,-54 2-177 0 0,-26 3-144 0 0,20-5-1 0 0,-39 7-304 0 0,1 0 1 0 0,-1 0 0 0 0,1 0-1 0 0,-1 0 1 0 0,0-1 0 0 0,1 1-1 0 0,-1 0 1 0 0,0 0 0 0 0,1 0-1 0 0,-1 0 1 0 0,1-1 0 0 0,-1 1 0 0 0,0 0-1 0 0,0 0 1 0 0,1-1 0 0 0,-1 1-1 0 0,0 0 1 0 0,1-1 0 0 0,-1 1-1 0 0,0 0 1 0 0,0-1 0 0 0,1 1 0 0 0,-1 0-1 0 0,0-1 1 0 0,0 1 0 0 0,0 0-1 0 0,0-1 1 0 0,0 1 0 0 0,0-1-1 0 0,1 1 1 0 0,-1 0 0 0 0,0-1 0 0 0,0 1-1 0 0,0-1 1 0 0,0 1 0 0 0,0 0-1 0 0,-1-1 1 0 0,-1-15-504 0 0,0 12-2588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42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45 11344 0 0,'0'0'1030'0'0,"-18"0"-238"0"0,-20 0 2801 0 0,1 2 5783 0 0,16 5-7672 0 0,150 0-1423 0 0,3 0-107 0 0,112-5 280 0 0,187-3 373 0 0,-213-19-283 0 0,-95 6-51 0 0,125-4 547 0 0,-164 14-761 0 0,-69 3-350 0 0,-13 1 130 0 0,-1 1 0 0 0,1-1 0 0 0,-1 0-1 0 0,1 0 1 0 0,-1-1 0 0 0,1 1 0 0 0,0 0 0 0 0,-1-1 0 0 0,1 1 0 0 0,1-1 0 0 0,-2 0 5 0 0,20-1 75 0 0,-12 0-21 0 0,-6 1-261 0 0,0 0 0 0 0,1 0 0 0 0,-1 1 0 0 0,0-1 0 0 0,6 1 0 0 0,-7 0 665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0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18 388 17503 0 0,'-2'1'464'0'0,"-3"0"648"0"0,-5 0 1070 0 0,11-3-1996 0 0,0 1-1 0 0,0 0 1 0 0,0 0 0 0 0,0 0 0 0 0,0-1 0 0 0,1 1 0 0 0,-1 1 0 0 0,0-1 0 0 0,1 0 0 0 0,-1 0 0 0 0,3-1-1 0 0,0 0 47 0 0,10-8 11 0 0,-1 2 0 0 0,1 0 0 0 0,1 1 0 0 0,-1 0 0 0 0,1 1-1 0 0,20-5 1 0 0,54-20 240 0 0,1 1-323 0 0,121-32-43 0 0,-120 30 11 0 0,-90 32-116 0 0,0-1-1 0 0,0 1 0 0 0,0-1 1 0 0,0 1-1 0 0,1-1 1 0 0,-1 1-1 0 0,0-1 1 0 0,0 1-1 0 0,0-1 0 0 0,0 0 1 0 0,-1 0-1 0 0,1 0 1 0 0,0 1-1 0 0,0-1 0 0 0,0 0 1 0 0,-1 0-1 0 0,2-1 1 0 0,-2 1 4 0 0,0 0 1 0 0,0 1 0 0 0,0-1 0 0 0,0 0-1 0 0,0 0 1 0 0,0 1 0 0 0,0-1-1 0 0,0 0 1 0 0,0 1 0 0 0,0-1 0 0 0,0 0-1 0 0,0 1 1 0 0,-1-1 0 0 0,1 0-1 0 0,0 1 1 0 0,0-1 0 0 0,-1 1 0 0 0,1-1-1 0 0,0 0 1 0 0,-1 1 0 0 0,0-2-1 0 0,-3-2 73 0 0,-1 0-1 0 0,0 0 0 0 0,0 0 0 0 0,0 0 1 0 0,-6-3-1 0 0,7 5-95 0 0,-22-12 273 0 0,0 1 0 0 0,-37-13-1 0 0,35 17-135 0 0,19 7-54 0 0,-1-1-1 0 0,1 0 0 0 0,0-1 1 0 0,-11-7-1 0 0,35 6-11 0 0,1 1-70 0 0,1 0-1 0 0,0 1 0 0 0,-1 1 1 0 0,1 1-1 0 0,1 0 1 0 0,-1 2-1 0 0,0 0 1 0 0,0 0-1 0 0,-1 2 1 0 0,26 6-1 0 0,-39-8 27 0 0,0 0 0 0 0,0 0 0 0 0,0 0 1 0 0,0 1-1 0 0,0-1 0 0 0,0 1 0 0 0,0 0 0 0 0,-1-1 0 0 0,1 1 0 0 0,0 1 0 0 0,-1-1 1 0 0,0 0-1 0 0,1 1 0 0 0,-1-1 0 0 0,0 1 0 0 0,0-1 0 0 0,-1 1 0 0 0,1 0 0 0 0,0 0 1 0 0,-1 0-1 0 0,0 0 0 0 0,0 0 0 0 0,0 0 0 0 0,0 0 0 0 0,0 1 0 0 0,-1-1 0 0 0,1 0 1 0 0,-1 0-1 0 0,0 1 0 0 0,0-1 0 0 0,0 0 0 0 0,-1 6 0 0 0,-1 3 55 0 0,0 0-1 0 0,0-1 1 0 0,-1 1 0 0 0,-1-1-1 0 0,0 0 1 0 0,0 0 0 0 0,-1 0-1 0 0,-13 19 1 0 0,-4 1-111 0 0,-36 41 0 0 0,14-18-1469 0 0,24-31-879 0 0,14-16 521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1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48 3680 0 0,'-1'-4'6447'0'0,"-7"-10"-2228"0"0,8 12-3957 0 0,-1 0 0 0 0,0 0 0 0 0,0 1 1 0 0,0-1-1 0 0,0 0 0 0 0,0 1 0 0 0,-1-1 0 0 0,1 1 0 0 0,0-1 0 0 0,-1 1 0 0 0,1 0 0 0 0,-1 0 0 0 0,1 0 0 0 0,-1 0 0 0 0,0 0 0 0 0,1 0 1 0 0,-1 0-1 0 0,0 0 0 0 0,-2 0 0 0 0,1 0-52 0 0,-1 0 1 0 0,1 1-1 0 0,-1 0 1 0 0,1-1 0 0 0,-1 1-1 0 0,1 1 1 0 0,-1-1-1 0 0,1 0 1 0 0,-7 3-1 0 0,-1 0-7 0 0,0 1 0 0 0,1 0 0 0 0,0 0-1 0 0,0 2 1 0 0,-16 9 0 0 0,11-4-95 0 0,2 0 1 0 0,-1 1-1 0 0,1 0 0 0 0,1 1 1 0 0,1 1-1 0 0,0 0 0 0 0,0 0 1 0 0,1 1-1 0 0,-13 27 0 0 0,18-30-62 0 0,-1 0 0 0 0,1 0 1 0 0,1 1-1 0 0,0 0 0 0 0,1 0 0 0 0,1 0 0 0 0,0 0 0 0 0,0 0 1 0 0,2 0-1 0 0,-1 1 0 0 0,2-1 0 0 0,0 0 0 0 0,3 19 0 0 0,-3-29-35 0 0,-1-1 0 0 0,1 1 0 0 0,-1-1 1 0 0,1 1-1 0 0,0-1 0 0 0,0 0 0 0 0,0 0 0 0 0,1 1 0 0 0,-1-1 0 0 0,0 0 0 0 0,1 0 0 0 0,-1 0 0 0 0,1 0 0 0 0,0-1 0 0 0,0 1 0 0 0,0 0 0 0 0,0-1 0 0 0,0 1 1 0 0,0-1-1 0 0,0 1 0 0 0,0-1 0 0 0,0 0 0 0 0,1 0 0 0 0,-1 0 0 0 0,0-1 0 0 0,1 1 0 0 0,-1 0 0 0 0,1-1 0 0 0,-1 1 0 0 0,1-1 0 0 0,-1 0 0 0 0,1 0 0 0 0,-1 0 0 0 0,1 0 1 0 0,3-1-1 0 0,0 0 38 0 0,0-1 1 0 0,0 1 0 0 0,0-1 0 0 0,0 0 0 0 0,-1-1 0 0 0,1 1-1 0 0,-1-1 1 0 0,0 0 0 0 0,1-1 0 0 0,-1 1 0 0 0,-1-1 0 0 0,1 0-1 0 0,7-8 1 0 0,2-7 105 0 0,0-2 1 0 0,-2 0-1 0 0,0 0 0 0 0,11-29 0 0 0,2-21 239 0 0,-19 53-276 0 0,4-24 257 0 0,-8 34-210 0 0,-1-1 0 0 0,1 1 0 0 0,1 0 0 0 0,6-15 0 0 0,-9 22-159 0 0,0 0 0 0 0,1 0 0 0 0,-1 1 0 0 0,1-1 1 0 0,-1 0-1 0 0,1 0 0 0 0,-1 0 0 0 0,1 1 0 0 0,0-1 0 0 0,-1 1 0 0 0,1-1 0 0 0,0 0 0 0 0,0 1 0 0 0,0-1 0 0 0,-1 1 0 0 0,1-1 1 0 0,0 1-1 0 0,0 0 0 0 0,0-1 0 0 0,0 1 0 0 0,0 0 0 0 0,-1 0 0 0 0,1-1 0 0 0,0 1 0 0 0,0 0 0 0 0,0 0 0 0 0,0 0 0 0 0,0 0 1 0 0,0 0-1 0 0,0 0 0 0 0,0 1 0 0 0,0-1 0 0 0,0 0 0 0 0,0 0 0 0 0,-1 1 0 0 0,1-1 0 0 0,0 0 0 0 0,0 1 0 0 0,0-1 0 0 0,0 1 1 0 0,-1-1-1 0 0,1 1 0 0 0,0 0 0 0 0,0-1 0 0 0,0 2 0 0 0,5 3 38 0 0,0 0 1 0 0,-1 1-1 0 0,0 0 1 0 0,5 7-1 0 0,-8-11-42 0 0,10 16 33 0 0,-1 0 1 0 0,0 1-1 0 0,-2 0 0 0 0,0 0 0 0 0,-1 1 1 0 0,7 28-1 0 0,-12-34-17 0 0,0 0 0 0 0,-1 0 0 0 0,-1 0 0 0 0,0 1 0 0 0,-1-1 1 0 0,0 0-1 0 0,-1 1 0 0 0,-3 13 0 0 0,-2 2 37 0 0,-1 0 1 0 0,-18 47-1 0 0,-27 46 86 0 0,43-107-114 0 0,0 0 0 0 0,0 0-1 0 0,-2-1 1 0 0,0-1 0 0 0,-15 17-1 0 0,20-25-35 0 0,0-1-1 0 0,-1 0 0 0 0,1-1 1 0 0,-1 1-1 0 0,0-1 0 0 0,0 0 0 0 0,-1-1 1 0 0,1 0-1 0 0,-1 0 0 0 0,0-1 1 0 0,0 0-1 0 0,1 0 0 0 0,-1 0 1 0 0,-1-1-1 0 0,-13 0 0 0 0,10-1-274 0 0,-1-1-1 0 0,0 0 1 0 0,1-1 0 0 0,-1 0-1 0 0,1-1 1 0 0,0-1 0 0 0,0 0 0 0 0,0 0-1 0 0,-15-9 1 0 0,22 11-309 0 0,1-1 1 0 0,-1 0-1 0 0,1 0 0 0 0,-7-6 1 0 0,-3-8-6198 0 0,8 4-503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1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67 5064 0 0,'0'-2'389'0'0,"3"-18"160"0"0,-2 19-42 0 0,-1 0 0 0 0,1 0 0 0 0,-1 0 0 0 0,0 0 0 0 0,1 0 0 0 0,-1-1 0 0 0,0 1 0 0 0,0 0 0 0 0,0 0 0 0 0,0 0 1 0 0,0-1-1 0 0,0 1 0 0 0,0 0 0 0 0,0 0 0 0 0,0 0 0 0 0,0-1 0 0 0,-1 1 0 0 0,1 0 0 0 0,-1 0 0 0 0,1 0 0 0 0,-1 0 0 0 0,1 0 0 0 0,-1 0 0 0 0,1 0 0 0 0,-1 0 0 0 0,0 0 0 0 0,0 0 1 0 0,0 0-1 0 0,1 0 0 0 0,-3-1 0 0 0,1 1-365 0 0,0-1 0 0 0,0 1 0 0 0,0 0 0 0 0,-1 0 0 0 0,1 1 0 0 0,0-1 0 0 0,-1 0 0 0 0,1 1 0 0 0,0 0 0 0 0,-1-1 0 0 0,1 1 0 0 0,-1 0 0 0 0,1 0 0 0 0,0 0-1 0 0,-1 0 1 0 0,1 1 0 0 0,-1-1 0 0 0,1 1 0 0 0,0-1 0 0 0,-1 1 0 0 0,1 0 0 0 0,0 0 0 0 0,0 0 0 0 0,0 0 0 0 0,0 0 0 0 0,-2 2 0 0 0,-5 3 2 0 0,2-1 0 0 0,-1 1 0 0 0,1 0 0 0 0,0 1 0 0 0,-8 8 0 0 0,6-3-31 0 0,0 1 1 0 0,0 0-1 0 0,1 0 1 0 0,1 1-1 0 0,0 0 0 0 0,1 0 1 0 0,0 1-1 0 0,1-1 1 0 0,1 1-1 0 0,1 0 0 0 0,0 1 1 0 0,0-1-1 0 0,2 0 1 0 0,0 31-1 0 0,1-41-57 0 0,1 0-1 0 0,-1 0 0 0 0,1 0 1 0 0,0-1-1 0 0,0 1 1 0 0,0 0-1 0 0,1-1 0 0 0,0 1 1 0 0,0-1-1 0 0,0 1 1 0 0,4 5-1 0 0,-4-8-37 0 0,-1 0 1 0 0,1-1-1 0 0,-1 1 0 0 0,1-1 1 0 0,0 1-1 0 0,0-1 0 0 0,-1 0 1 0 0,1 0-1 0 0,0 1 0 0 0,0-1 1 0 0,0-1-1 0 0,0 1 0 0 0,0 0 1 0 0,0 0-1 0 0,1-1 0 0 0,-1 0 1 0 0,0 1-1 0 0,0-1 0 0 0,0 0 1 0 0,1 0-1 0 0,-1 0 0 0 0,0 0 1 0 0,0 0-1 0 0,0-1 0 0 0,1 1 1 0 0,3-2-1 0 0,4-1 30 0 0,0-1 1 0 0,1 0-1 0 0,-1 0 1 0 0,-1-1-1 0 0,1-1 0 0 0,-1 1 1 0 0,0-2-1 0 0,0 1 0 0 0,0-1 1 0 0,-1 0-1 0 0,0-1 0 0 0,-1 0 1 0 0,0-1-1 0 0,7-8 0 0 0,18-27 30 0 0,-19 27-467 0 0,-1 0-1 0 0,11-20 1 0 0,-15 22-32 0 0,0-1-810 0 0,14-21-1 0 0,-9 16-431 0 0,-10 15-337 0 0,1-1 1 0 0,0 1 0 0 0,6-6 0 0 0,4-1-5091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0 3680 0 0,'0'0'167'0'0,"3"17"545"0"0,-4-15 282 0 0,-1 0 1 0 0,1 0-1 0 0,0 0 1 0 0,0 0-1 0 0,-1-1 1 0 0,1 1 0 0 0,-1-1-1 0 0,1 1 1 0 0,-4 1-1 0 0,-4 6 2608 0 0,-14 17-517 0 0,11-12-2123 0 0,0 0 0 0 0,-18 28 0 0 0,17-21-418 0 0,1 0 1 0 0,1 1-1 0 0,1 0 1 0 0,-13 44-1 0 0,22-60-469 0 0,-5 18 524 0 0,-4 33 1 0 0,9-49-460 0 0,0 0 0 0 0,1 1 1 0 0,1-1-1 0 0,-1 0 0 0 0,1 0 0 0 0,1 0 1 0 0,-1 0-1 0 0,4 10 0 0 0,-4-16-117 0 0,-1-1 0 0 0,1 1-1 0 0,-1 0 1 0 0,1 0 0 0 0,0-1-1 0 0,0 1 1 0 0,0 0 0 0 0,0-1-1 0 0,0 1 1 0 0,0-1 0 0 0,0 1 0 0 0,1-1-1 0 0,-1 0 1 0 0,0 1 0 0 0,1-1-1 0 0,-1 0 1 0 0,1 0 0 0 0,0 0 0 0 0,-1 0-1 0 0,1 0 1 0 0,0 0 0 0 0,-1-1-1 0 0,1 1 1 0 0,0 0 0 0 0,0-1-1 0 0,0 0 1 0 0,0 1 0 0 0,-1-1 0 0 0,1 0-1 0 0,0 0 1 0 0,0 0 0 0 0,0 0-1 0 0,0 0 1 0 0,0 0 0 0 0,0-1 0 0 0,-1 1-1 0 0,1-1 1 0 0,3 0 0 0 0,4-3 55 0 0,-1 0 1 0 0,1 0 0 0 0,-1-1 0 0 0,0 0 0 0 0,-1 0 0 0 0,11-9-1 0 0,-2-1-25 0 0,0-1 0 0 0,-1-1 1 0 0,-1 0-1 0 0,0 0 0 0 0,-2-2 0 0 0,0 1 0 0 0,-1-2 0 0 0,14-33 0 0 0,-6 13-81 0 0,-11 22-313 0 0,1 0 0 0 0,8-31 0 0 0,-17 47 288 0 0,16-69-1890 0 0,-12 23-4549 0 0,-4 40 4172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5:01:02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1 19351 0 0,'0'0'1943'0'0,"-8"2"224"0"0,2-3-1730 0 0,-1 1 1 0 0,0 0 0 0 0,1 0-1 0 0,-1 0 1 0 0,0 1 0 0 0,1 0-1 0 0,-13 4 1 0 0,-6 0 223 0 0,19-4-559 0 0,-1 1 0 0 0,1 0 1 0 0,0 1-1 0 0,-1-1 0 0 0,1 1 0 0 0,0 0 0 0 0,0 1 0 0 0,-8 5 0 0 0,5-2 62 0 0,1 0 0 0 0,0 1 0 0 0,0 0 0 0 0,-10 12 0 0 0,13-13-219 0 0,0 1 0 0 0,0-1 0 0 0,0 1 0 0 0,-4 13-1 0 0,7-17 42 0 0,1 0-1 0 0,0 0 1 0 0,0 0-1 0 0,0 0 0 0 0,0 0 1 0 0,1 0-1 0 0,0 1 1 0 0,0-1-1 0 0,0 0 0 0 0,0 0 1 0 0,2 8-1 0 0,-2-11 29 0 0,1 1-1 0 0,-1 0 1 0 0,1-1-1 0 0,0 1 1 0 0,0-1-1 0 0,0 1 0 0 0,0-1 1 0 0,0 0-1 0 0,0 1 1 0 0,0-1-1 0 0,0 0 1 0 0,0 0-1 0 0,1 0 1 0 0,-1 0-1 0 0,0 0 1 0 0,1 0-1 0 0,-1 0 1 0 0,1 0-1 0 0,-1-1 1 0 0,1 1-1 0 0,-1 0 1 0 0,1-1-1 0 0,0 1 1 0 0,-1-1-1 0 0,1 0 1 0 0,3 1-1 0 0,-3-1 11 0 0,1 0 1 0 0,0 0-1 0 0,0 0 0 0 0,0 0 0 0 0,0 0 1 0 0,0-1-1 0 0,0 1 0 0 0,-1-1 0 0 0,1 0 1 0 0,0 0-1 0 0,0 0 0 0 0,-1 0 1 0 0,1 0-1 0 0,4-3 0 0 0,114-98-24 0 0,-117 99 4 0 0,0 0 0 0 0,1 0 0 0 0,-1 0 0 0 0,1 0 0 0 0,0 1 0 0 0,-1 0 0 0 0,1 0 0 0 0,0 0 0 0 0,11-2 0 0 0,-14 4 44 0 0,0 0-1 0 0,-1-1 1 0 0,1 1-1 0 0,0 0 1 0 0,0 0-1 0 0,0 1 1 0 0,0-1-1 0 0,0 0 0 0 0,0 1 1 0 0,0-1-1 0 0,0 1 1 0 0,0-1-1 0 0,-1 1 1 0 0,1 0-1 0 0,0 0 1 0 0,0 0-1 0 0,-1 0 1 0 0,1 0-1 0 0,-1 0 0 0 0,1 1 1 0 0,-1-1-1 0 0,1 0 1 0 0,-1 1-1 0 0,0-1 1 0 0,0 1-1 0 0,0 0 1 0 0,1-1-1 0 0,-2 1 1 0 0,3 3-1 0 0,-1 2-15 0 0,1 0 0 0 0,-1 1-1 0 0,0-1 1 0 0,-1 1 0 0 0,0-1 0 0 0,0 1 0 0 0,-1 0-1 0 0,0-1 1 0 0,0 1 0 0 0,-1 0 0 0 0,0-1 0 0 0,-3 15 0 0 0,-4 8 64 0 0,-23 53 0 0 0,27-71-94 0 0,-40 83-14 0 0,-72 117 0 0 0,102-188-194 0 0,-1 0 1 0 0,-1-1-1 0 0,-1 0 0 0 0,-1-2 0 0 0,-1 0 1 0 0,-26 22-1 0 0,39-38-104 0 0,1-1-1 0 0,-1 0 1 0 0,0-1 0 0 0,0 1-1 0 0,-1-1 1 0 0,1 0-1 0 0,-1-1 1 0 0,1 1 0 0 0,-1-1-1 0 0,0-1 1 0 0,0 1-1 0 0,0-1 1 0 0,0 0 0 0 0,-12-1-1 0 0,17 0 61 0 0,0-1 1 0 0,-1 1-1 0 0,1-1 0 0 0,-1 1 1 0 0,1-1-1 0 0,0 0 0 0 0,-1 0 0 0 0,1-1 1 0 0,0 1-1 0 0,0 0 0 0 0,0-1 1 0 0,0 1-1 0 0,0-1 0 0 0,0 1 0 0 0,1-1 1 0 0,-1 0-1 0 0,0 0 0 0 0,1 0 0 0 0,-2-3 1 0 0,1 2-178 0 0,0-1 1 0 0,0 0 0 0 0,0 0 0 0 0,1 0 0 0 0,-2-7-1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15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5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</a:t>
            </a:r>
          </a:p>
          <a:p>
            <a:pPr lvl="1"/>
            <a:r>
              <a:rPr lang="en-US" dirty="0"/>
              <a:t>Thursday – Saturday</a:t>
            </a:r>
          </a:p>
          <a:p>
            <a:pPr lvl="1"/>
            <a:r>
              <a:rPr lang="en-US" dirty="0"/>
              <a:t>Details soon on Piazza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24524D-BF17-487E-B0D5-1408AD1FB7DA}"/>
                  </a:ext>
                </a:extLst>
              </p14:cNvPr>
              <p14:cNvContentPartPr/>
              <p14:nvPr/>
            </p14:nvContentPartPr>
            <p14:xfrm>
              <a:off x="2258209" y="1715299"/>
              <a:ext cx="795600" cy="3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24524D-BF17-487E-B0D5-1408AD1FB7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9209" y="1706659"/>
                <a:ext cx="8132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211FB9-616D-477F-AD25-4019B3279BEE}"/>
                  </a:ext>
                </a:extLst>
              </p14:cNvPr>
              <p14:cNvContentPartPr/>
              <p14:nvPr/>
            </p14:nvContentPartPr>
            <p14:xfrm>
              <a:off x="1860409" y="2122819"/>
              <a:ext cx="1184040" cy="54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211FB9-616D-477F-AD25-4019B3279B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1409" y="2113819"/>
                <a:ext cx="1201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00D7DF-4B96-4C54-AA93-D8683EC11AF9}"/>
                  </a:ext>
                </a:extLst>
              </p14:cNvPr>
              <p14:cNvContentPartPr/>
              <p14:nvPr/>
            </p14:nvContentPartPr>
            <p14:xfrm>
              <a:off x="2357929" y="2582899"/>
              <a:ext cx="826920" cy="3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00D7DF-4B96-4C54-AA93-D8683EC11A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8929" y="2573899"/>
                <a:ext cx="84456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BEF4092A-2F3E-473C-BFAB-FEBD6EAC7E35}"/>
              </a:ext>
            </a:extLst>
          </p:cNvPr>
          <p:cNvGrpSpPr/>
          <p:nvPr/>
        </p:nvGrpSpPr>
        <p:grpSpPr>
          <a:xfrm>
            <a:off x="4618369" y="1332619"/>
            <a:ext cx="3634920" cy="1270440"/>
            <a:chOff x="4618369" y="1332619"/>
            <a:chExt cx="3634920" cy="12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1DC256-FF33-4D2A-B19B-02FE1D0F89B2}"/>
                    </a:ext>
                  </a:extLst>
                </p14:cNvPr>
                <p14:cNvContentPartPr/>
                <p14:nvPr/>
              </p14:nvContentPartPr>
              <p14:xfrm>
                <a:off x="4618369" y="1332619"/>
                <a:ext cx="488880" cy="1270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1DC256-FF33-4D2A-B19B-02FE1D0F89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09729" y="1323619"/>
                  <a:ext cx="506520" cy="12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15D5DF-C6C7-4A23-AD84-224A40A01726}"/>
                    </a:ext>
                  </a:extLst>
                </p14:cNvPr>
                <p14:cNvContentPartPr/>
                <p14:nvPr/>
              </p14:nvContentPartPr>
              <p14:xfrm>
                <a:off x="5211289" y="1736179"/>
                <a:ext cx="244800" cy="147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15D5DF-C6C7-4A23-AD84-224A40A017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02649" y="1727179"/>
                  <a:ext cx="262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33324C-FAEA-4FD8-B346-54FB245526E1}"/>
                    </a:ext>
                  </a:extLst>
                </p14:cNvPr>
                <p14:cNvContentPartPr/>
                <p14:nvPr/>
              </p14:nvContentPartPr>
              <p14:xfrm>
                <a:off x="5679649" y="1584619"/>
                <a:ext cx="176400" cy="300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33324C-FAEA-4FD8-B346-54FB245526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71009" y="1575619"/>
                  <a:ext cx="1940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C6CCB5-C05F-4932-80D4-A8F79A7FD7F9}"/>
                    </a:ext>
                  </a:extLst>
                </p14:cNvPr>
                <p14:cNvContentPartPr/>
                <p14:nvPr/>
              </p14:nvContentPartPr>
              <p14:xfrm>
                <a:off x="5936689" y="1571299"/>
                <a:ext cx="138240" cy="137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C6CCB5-C05F-4932-80D4-A8F79A7FD7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27689" y="1562659"/>
                  <a:ext cx="155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5298B7-908F-4A08-81FE-EAFD0D57EC5E}"/>
                    </a:ext>
                  </a:extLst>
                </p14:cNvPr>
                <p14:cNvContentPartPr/>
                <p14:nvPr/>
              </p14:nvContentPartPr>
              <p14:xfrm>
                <a:off x="6071689" y="1568419"/>
                <a:ext cx="124560" cy="179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5298B7-908F-4A08-81FE-EAFD0D57EC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62689" y="1559419"/>
                  <a:ext cx="142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8F4FF5-34CF-4438-BE86-0A349F7BA2FD}"/>
                    </a:ext>
                  </a:extLst>
                </p14:cNvPr>
                <p14:cNvContentPartPr/>
                <p14:nvPr/>
              </p14:nvContentPartPr>
              <p14:xfrm>
                <a:off x="6167809" y="1599739"/>
                <a:ext cx="186120" cy="316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8F4FF5-34CF-4438-BE86-0A349F7BA2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58809" y="1591099"/>
                  <a:ext cx="203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FE8BE8-AB1E-40A5-B7FF-ECC2A6A45807}"/>
                    </a:ext>
                  </a:extLst>
                </p14:cNvPr>
                <p14:cNvContentPartPr/>
                <p14:nvPr/>
              </p14:nvContentPartPr>
              <p14:xfrm>
                <a:off x="6425209" y="1434139"/>
                <a:ext cx="21600" cy="311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FE8BE8-AB1E-40A5-B7FF-ECC2A6A458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16569" y="1425499"/>
                  <a:ext cx="39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2E6F3D-657E-442C-828A-B9E2688BDA8A}"/>
                    </a:ext>
                  </a:extLst>
                </p14:cNvPr>
                <p14:cNvContentPartPr/>
                <p14:nvPr/>
              </p14:nvContentPartPr>
              <p14:xfrm>
                <a:off x="6499369" y="1595059"/>
                <a:ext cx="66960" cy="147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2E6F3D-657E-442C-828A-B9E2688BDA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90369" y="1586059"/>
                  <a:ext cx="84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DBAA87-3406-46CA-BA7B-4D1F9D0B1006}"/>
                    </a:ext>
                  </a:extLst>
                </p14:cNvPr>
                <p14:cNvContentPartPr/>
                <p14:nvPr/>
              </p14:nvContentPartPr>
              <p14:xfrm>
                <a:off x="6884569" y="1523419"/>
                <a:ext cx="131760" cy="187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DBAA87-3406-46CA-BA7B-4D1F9D0B100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5929" y="1514419"/>
                  <a:ext cx="149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CC44C4-C88C-4CF2-A6D6-4FDFCABD1539}"/>
                    </a:ext>
                  </a:extLst>
                </p14:cNvPr>
                <p14:cNvContentPartPr/>
                <p14:nvPr/>
              </p14:nvContentPartPr>
              <p14:xfrm>
                <a:off x="7051969" y="1376539"/>
                <a:ext cx="230400" cy="360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6CC44C4-C88C-4CF2-A6D6-4FDFCABD15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42969" y="1367539"/>
                  <a:ext cx="2480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029B34-AA38-4D67-83D2-3C621394D4C1}"/>
                    </a:ext>
                  </a:extLst>
                </p14:cNvPr>
                <p14:cNvContentPartPr/>
                <p14:nvPr/>
              </p14:nvContentPartPr>
              <p14:xfrm>
                <a:off x="7311169" y="1560139"/>
                <a:ext cx="48960" cy="92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029B34-AA38-4D67-83D2-3C621394D4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02169" y="1551139"/>
                  <a:ext cx="66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698BFB-7EE5-413B-8A95-20F262D2EF26}"/>
                    </a:ext>
                  </a:extLst>
                </p14:cNvPr>
                <p14:cNvContentPartPr/>
                <p14:nvPr/>
              </p14:nvContentPartPr>
              <p14:xfrm>
                <a:off x="7375249" y="1555459"/>
                <a:ext cx="144360" cy="113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698BFB-7EE5-413B-8A95-20F262D2EF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66249" y="1546819"/>
                  <a:ext cx="162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7E693A-F05A-43A2-99EB-D628B561A6A9}"/>
                    </a:ext>
                  </a:extLst>
                </p14:cNvPr>
                <p14:cNvContentPartPr/>
                <p14:nvPr/>
              </p14:nvContentPartPr>
              <p14:xfrm>
                <a:off x="7633729" y="1409299"/>
                <a:ext cx="129960" cy="26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7E693A-F05A-43A2-99EB-D628B561A6A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24729" y="1400659"/>
                  <a:ext cx="147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1BDE05-9914-4AC7-9014-6705A6C6F105}"/>
                    </a:ext>
                  </a:extLst>
                </p14:cNvPr>
                <p14:cNvContentPartPr/>
                <p14:nvPr/>
              </p14:nvContentPartPr>
              <p14:xfrm>
                <a:off x="7786009" y="1546459"/>
                <a:ext cx="95400" cy="109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1BDE05-9914-4AC7-9014-6705A6C6F1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77369" y="1537819"/>
                  <a:ext cx="113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24ABDD-4E2E-4B98-9071-7E0C3A70E58F}"/>
                    </a:ext>
                  </a:extLst>
                </p14:cNvPr>
                <p14:cNvContentPartPr/>
                <p14:nvPr/>
              </p14:nvContentPartPr>
              <p14:xfrm>
                <a:off x="7937209" y="1517659"/>
                <a:ext cx="63000" cy="87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24ABDD-4E2E-4B98-9071-7E0C3A70E5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8569" y="1509019"/>
                  <a:ext cx="80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D7C32A-9F32-442D-8F50-85E2189AC858}"/>
                    </a:ext>
                  </a:extLst>
                </p14:cNvPr>
                <p14:cNvContentPartPr/>
                <p14:nvPr/>
              </p14:nvContentPartPr>
              <p14:xfrm>
                <a:off x="8038009" y="1488139"/>
                <a:ext cx="40320" cy="113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D7C32A-9F32-442D-8F50-85E2189AC8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29009" y="1479139"/>
                  <a:ext cx="57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FE0B4-D4BA-4F19-8DB5-DB8D7D97BABC}"/>
                    </a:ext>
                  </a:extLst>
                </p14:cNvPr>
                <p14:cNvContentPartPr/>
                <p14:nvPr/>
              </p14:nvContentPartPr>
              <p14:xfrm>
                <a:off x="6052969" y="1966579"/>
                <a:ext cx="194400" cy="283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FE0B4-D4BA-4F19-8DB5-DB8D7D97BA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44329" y="1957939"/>
                  <a:ext cx="212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B94DEE-A590-434B-B3B3-5EC1EFF23B09}"/>
                    </a:ext>
                  </a:extLst>
                </p14:cNvPr>
                <p14:cNvContentPartPr/>
                <p14:nvPr/>
              </p14:nvContentPartPr>
              <p14:xfrm>
                <a:off x="6416209" y="2144419"/>
                <a:ext cx="98640" cy="165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B94DEE-A590-434B-B3B3-5EC1EFF23B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07209" y="2135779"/>
                  <a:ext cx="116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B6D7D0-7DD0-437C-BE4E-8FFAB3C11866}"/>
                    </a:ext>
                  </a:extLst>
                </p14:cNvPr>
                <p14:cNvContentPartPr/>
                <p14:nvPr/>
              </p14:nvContentPartPr>
              <p14:xfrm>
                <a:off x="6551569" y="2187259"/>
                <a:ext cx="209520" cy="94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B6D7D0-7DD0-437C-BE4E-8FFAB3C118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42929" y="2178259"/>
                  <a:ext cx="2271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61B7C6-BB06-4196-BDB4-E42EE99E5FAB}"/>
                    </a:ext>
                  </a:extLst>
                </p14:cNvPr>
                <p14:cNvContentPartPr/>
                <p14:nvPr/>
              </p14:nvContentPartPr>
              <p14:xfrm>
                <a:off x="6797449" y="2179339"/>
                <a:ext cx="83160" cy="70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61B7C6-BB06-4196-BDB4-E42EE99E5F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88809" y="2170699"/>
                  <a:ext cx="100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77990F-61F1-4843-A438-D1CD9BE7597A}"/>
                    </a:ext>
                  </a:extLst>
                </p14:cNvPr>
                <p14:cNvContentPartPr/>
                <p14:nvPr/>
              </p14:nvContentPartPr>
              <p14:xfrm>
                <a:off x="6903649" y="2048659"/>
                <a:ext cx="71640" cy="234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77990F-61F1-4843-A438-D1CD9BE759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94649" y="2039659"/>
                  <a:ext cx="89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E0A5FF-CCB8-48FD-B146-111C649384F3}"/>
                    </a:ext>
                  </a:extLst>
                </p14:cNvPr>
                <p14:cNvContentPartPr/>
                <p14:nvPr/>
              </p14:nvContentPartPr>
              <p14:xfrm>
                <a:off x="6995089" y="2039659"/>
                <a:ext cx="31680" cy="214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E0A5FF-CCB8-48FD-B146-111C649384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86089" y="2030659"/>
                  <a:ext cx="49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AC9D228-E71E-4FC0-8A55-1F9484E83FBC}"/>
                    </a:ext>
                  </a:extLst>
                </p14:cNvPr>
                <p14:cNvContentPartPr/>
                <p14:nvPr/>
              </p14:nvContentPartPr>
              <p14:xfrm>
                <a:off x="7222609" y="2097979"/>
                <a:ext cx="102960" cy="119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AC9D228-E71E-4FC0-8A55-1F9484E83F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13969" y="2089339"/>
                  <a:ext cx="120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32E557-50BE-4735-B9D0-5CF8E7B6F672}"/>
                    </a:ext>
                  </a:extLst>
                </p14:cNvPr>
                <p14:cNvContentPartPr/>
                <p14:nvPr/>
              </p14:nvContentPartPr>
              <p14:xfrm>
                <a:off x="7344649" y="2132179"/>
                <a:ext cx="66240" cy="81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32E557-50BE-4735-B9D0-5CF8E7B6F6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35649" y="2123179"/>
                  <a:ext cx="83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4FC4CF-99CD-4BCE-BF15-C6C0D06A6472}"/>
                    </a:ext>
                  </a:extLst>
                </p14:cNvPr>
                <p14:cNvContentPartPr/>
                <p14:nvPr/>
              </p14:nvContentPartPr>
              <p14:xfrm>
                <a:off x="7457329" y="2125699"/>
                <a:ext cx="263160" cy="102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4FC4CF-99CD-4BCE-BF15-C6C0D06A64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48329" y="2116699"/>
                  <a:ext cx="280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FEA6D6-2E43-4218-8FF5-CA37BB8466CA}"/>
                    </a:ext>
                  </a:extLst>
                </p14:cNvPr>
                <p14:cNvContentPartPr/>
                <p14:nvPr/>
              </p14:nvContentPartPr>
              <p14:xfrm>
                <a:off x="7725889" y="1997899"/>
                <a:ext cx="33840" cy="39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FEA6D6-2E43-4218-8FF5-CA37BB8466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17249" y="1989259"/>
                  <a:ext cx="51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92CE61-0C27-4037-9CC1-238871A4164A}"/>
                    </a:ext>
                  </a:extLst>
                </p14:cNvPr>
                <p14:cNvContentPartPr/>
                <p14:nvPr/>
              </p14:nvContentPartPr>
              <p14:xfrm>
                <a:off x="7744249" y="2096179"/>
                <a:ext cx="126000" cy="103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92CE61-0C27-4037-9CC1-238871A416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35609" y="2087539"/>
                  <a:ext cx="143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FA5B403-0F22-40D8-B122-39991270DA92}"/>
                    </a:ext>
                  </a:extLst>
                </p14:cNvPr>
                <p14:cNvContentPartPr/>
                <p14:nvPr/>
              </p14:nvContentPartPr>
              <p14:xfrm>
                <a:off x="7885729" y="1987819"/>
                <a:ext cx="169920" cy="187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FA5B403-0F22-40D8-B122-39991270DA9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77089" y="1979179"/>
                  <a:ext cx="187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BF1906-0B7E-4392-84EF-0323653BC565}"/>
                    </a:ext>
                  </a:extLst>
                </p14:cNvPr>
                <p14:cNvContentPartPr/>
                <p14:nvPr/>
              </p14:nvContentPartPr>
              <p14:xfrm>
                <a:off x="8111089" y="2081059"/>
                <a:ext cx="52200" cy="89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BF1906-0B7E-4392-84EF-0323653BC56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02449" y="2072419"/>
                  <a:ext cx="69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B480A8-F72B-42C1-A0E5-EDB4493BF1D8}"/>
                    </a:ext>
                  </a:extLst>
                </p14:cNvPr>
                <p14:cNvContentPartPr/>
                <p14:nvPr/>
              </p14:nvContentPartPr>
              <p14:xfrm>
                <a:off x="8210449" y="2053699"/>
                <a:ext cx="42840" cy="104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B480A8-F72B-42C1-A0E5-EDB4493BF1D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01449" y="2045059"/>
                  <a:ext cx="6048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5B051B-0D84-490D-8150-CEBC4251C572}"/>
              </a:ext>
            </a:extLst>
          </p:cNvPr>
          <p:cNvGrpSpPr/>
          <p:nvPr/>
        </p:nvGrpSpPr>
        <p:grpSpPr>
          <a:xfrm>
            <a:off x="542449" y="2771539"/>
            <a:ext cx="231480" cy="825480"/>
            <a:chOff x="542449" y="2771539"/>
            <a:chExt cx="231480" cy="82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D3B45F0-7CE5-4C8C-85B1-1173E33FBE73}"/>
                    </a:ext>
                  </a:extLst>
                </p14:cNvPr>
                <p14:cNvContentPartPr/>
                <p14:nvPr/>
              </p14:nvContentPartPr>
              <p14:xfrm>
                <a:off x="648649" y="2771539"/>
                <a:ext cx="125280" cy="25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D3B45F0-7CE5-4C8C-85B1-1173E33FBE7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9649" y="2762539"/>
                  <a:ext cx="142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076D46-4C8F-4021-B64C-D9219F4B6D70}"/>
                    </a:ext>
                  </a:extLst>
                </p14:cNvPr>
                <p14:cNvContentPartPr/>
                <p14:nvPr/>
              </p14:nvContentPartPr>
              <p14:xfrm>
                <a:off x="542449" y="2835259"/>
                <a:ext cx="179640" cy="761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076D46-4C8F-4021-B64C-D9219F4B6D7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3809" y="2826619"/>
                  <a:ext cx="197280" cy="77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2F825A7-B2E8-40E0-824D-FF448B10A156}"/>
              </a:ext>
            </a:extLst>
          </p:cNvPr>
          <p:cNvGrpSpPr/>
          <p:nvPr/>
        </p:nvGrpSpPr>
        <p:grpSpPr>
          <a:xfrm>
            <a:off x="1711009" y="3716539"/>
            <a:ext cx="928080" cy="315360"/>
            <a:chOff x="1711009" y="3716539"/>
            <a:chExt cx="92808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CBBC128-4C28-449F-AE56-87F60801ACF8}"/>
                    </a:ext>
                  </a:extLst>
                </p14:cNvPr>
                <p14:cNvContentPartPr/>
                <p14:nvPr/>
              </p14:nvContentPartPr>
              <p14:xfrm>
                <a:off x="1711009" y="3716539"/>
                <a:ext cx="140400" cy="207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CBBC128-4C28-449F-AE56-87F60801AC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02369" y="3707539"/>
                  <a:ext cx="158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ADFBEBA-71F8-4E64-8316-EDFD6AF73A44}"/>
                    </a:ext>
                  </a:extLst>
                </p14:cNvPr>
                <p14:cNvContentPartPr/>
                <p14:nvPr/>
              </p14:nvContentPartPr>
              <p14:xfrm>
                <a:off x="2045449" y="3717619"/>
                <a:ext cx="29880" cy="239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ADFBEBA-71F8-4E64-8316-EDFD6AF73A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36809" y="3708979"/>
                  <a:ext cx="47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F004C6-C02F-4272-B9EA-AC9CB49349E8}"/>
                    </a:ext>
                  </a:extLst>
                </p14:cNvPr>
                <p14:cNvContentPartPr/>
                <p14:nvPr/>
              </p14:nvContentPartPr>
              <p14:xfrm>
                <a:off x="1986409" y="3853699"/>
                <a:ext cx="149400" cy="20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F004C6-C02F-4272-B9EA-AC9CB49349E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77409" y="3845059"/>
                  <a:ext cx="167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BBA064B-8CB0-4524-9DDE-57881BAC4D9E}"/>
                    </a:ext>
                  </a:extLst>
                </p14:cNvPr>
                <p14:cNvContentPartPr/>
                <p14:nvPr/>
              </p14:nvContentPartPr>
              <p14:xfrm>
                <a:off x="2108809" y="3851899"/>
                <a:ext cx="75240" cy="42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BBA064B-8CB0-4524-9DDE-57881BAC4D9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99809" y="3843259"/>
                  <a:ext cx="928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ABC6A6-C413-4E3C-9B5D-9DC297AB7DA7}"/>
                    </a:ext>
                  </a:extLst>
                </p14:cNvPr>
                <p14:cNvContentPartPr/>
                <p14:nvPr/>
              </p14:nvContentPartPr>
              <p14:xfrm>
                <a:off x="2219689" y="3750019"/>
                <a:ext cx="126720" cy="171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ABC6A6-C413-4E3C-9B5D-9DC297AB7DA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10689" y="3741019"/>
                  <a:ext cx="144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56F22F-3D4A-496E-B673-EBC357594872}"/>
                    </a:ext>
                  </a:extLst>
                </p14:cNvPr>
                <p14:cNvContentPartPr/>
                <p14:nvPr/>
              </p14:nvContentPartPr>
              <p14:xfrm>
                <a:off x="2378089" y="3838219"/>
                <a:ext cx="95760" cy="83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56F22F-3D4A-496E-B673-EBC3575948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69449" y="3829219"/>
                  <a:ext cx="113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A0F9D69-6E9A-4C58-80C3-4F65EB07529D}"/>
                    </a:ext>
                  </a:extLst>
                </p14:cNvPr>
                <p14:cNvContentPartPr/>
                <p14:nvPr/>
              </p14:nvContentPartPr>
              <p14:xfrm>
                <a:off x="2537569" y="3848299"/>
                <a:ext cx="101520" cy="183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A0F9D69-6E9A-4C58-80C3-4F65EB0752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28929" y="3839299"/>
                  <a:ext cx="11916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CD8478D-A34E-408D-90DD-B7C34CE80B01}"/>
                  </a:ext>
                </a:extLst>
              </p14:cNvPr>
              <p14:cNvContentPartPr/>
              <p14:nvPr/>
            </p14:nvContentPartPr>
            <p14:xfrm>
              <a:off x="1236889" y="3307219"/>
              <a:ext cx="1830240" cy="55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CD8478D-A34E-408D-90DD-B7C34CE80B0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28249" y="3298219"/>
                <a:ext cx="18478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EAFC77B-FB68-4E2F-BAAB-DD9C63293DA8}"/>
                  </a:ext>
                </a:extLst>
              </p14:cNvPr>
              <p14:cNvContentPartPr/>
              <p14:nvPr/>
            </p14:nvContentPartPr>
            <p14:xfrm>
              <a:off x="2699209" y="3662179"/>
              <a:ext cx="612720" cy="25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EAFC77B-FB68-4E2F-BAAB-DD9C63293DA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90569" y="3653179"/>
                <a:ext cx="63036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EEE3-101F-4624-AC71-BC90D7D9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Update/Assignment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9347-8078-40BB-8613-2B718D3B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update (or variable assignment):</a:t>
            </a:r>
          </a:p>
          <a:p>
            <a:pPr lvl="1"/>
            <a:r>
              <a:rPr lang="en-US" dirty="0"/>
              <a:t>&lt;name&gt; = &lt;expression&gt;</a:t>
            </a:r>
          </a:p>
        </p:txBody>
      </p:sp>
    </p:spTree>
    <p:extLst>
      <p:ext uri="{BB962C8B-B14F-4D97-AF65-F5344CB8AC3E}">
        <p14:creationId xmlns:p14="http://schemas.microsoft.com/office/powerpoint/2010/main" val="6893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3506-B113-4F1C-80ED-EC539D5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7C40-AA0B-4104-8168-226DE83E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One of the really powerful tools we have as programmers</a:t>
            </a:r>
          </a:p>
          <a:p>
            <a:pPr lvl="1"/>
            <a:r>
              <a:rPr lang="en-US" dirty="0"/>
              <a:t>Can do more useful work with arrays</a:t>
            </a:r>
          </a:p>
          <a:p>
            <a:pPr lvl="2"/>
            <a:r>
              <a:rPr lang="en-US" dirty="0"/>
              <a:t>Going to end up using variable update in a particular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1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12849</TotalTime>
  <Words>114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CSE 11  Accelerated Intro to Programming Lecture 15</vt:lpstr>
      <vt:lpstr>Announcements</vt:lpstr>
      <vt:lpstr>Variable Update/Assignment</vt:lpstr>
      <vt:lpstr>Loops</vt:lpstr>
      <vt:lpstr>For-each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433</cp:revision>
  <dcterms:modified xsi:type="dcterms:W3CDTF">2021-04-30T15:54:31Z</dcterms:modified>
</cp:coreProperties>
</file>